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67" r:id="rId18"/>
  </p:sldIdLst>
  <p:sldSz cx="12192000" cy="6858000"/>
  <p:notesSz cx="12192000" cy="6858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2AA8EE-72F4-43A3-BD9E-D09C0D68BDDD}" v="17" dt="2022-08-11T16:02:47.842"/>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Estilo Médio 2 - Ênfas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850" y="6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a Filipini" userId="af01324b878c4d0f" providerId="LiveId" clId="{B52AA8EE-72F4-43A3-BD9E-D09C0D68BDDD}"/>
    <pc:docChg chg="custSel addSld modSld sldOrd">
      <pc:chgData name="Carolina Filipini" userId="af01324b878c4d0f" providerId="LiveId" clId="{B52AA8EE-72F4-43A3-BD9E-D09C0D68BDDD}" dt="2022-08-11T16:02:51.290" v="636" actId="1076"/>
      <pc:docMkLst>
        <pc:docMk/>
      </pc:docMkLst>
      <pc:sldChg chg="modSp add mod">
        <pc:chgData name="Carolina Filipini" userId="af01324b878c4d0f" providerId="LiveId" clId="{B52AA8EE-72F4-43A3-BD9E-D09C0D68BDDD}" dt="2022-08-11T15:49:33.483" v="54" actId="20577"/>
        <pc:sldMkLst>
          <pc:docMk/>
          <pc:sldMk cId="2163357366" sldId="268"/>
        </pc:sldMkLst>
        <pc:spChg chg="mod">
          <ac:chgData name="Carolina Filipini" userId="af01324b878c4d0f" providerId="LiveId" clId="{B52AA8EE-72F4-43A3-BD9E-D09C0D68BDDD}" dt="2022-08-11T15:49:33.483" v="54" actId="20577"/>
          <ac:spMkLst>
            <pc:docMk/>
            <pc:sldMk cId="2163357366" sldId="268"/>
            <ac:spMk id="2" creationId="{00000000-0000-0000-0000-000000000000}"/>
          </ac:spMkLst>
        </pc:spChg>
      </pc:sldChg>
      <pc:sldChg chg="addSp delSp modSp add mod ord">
        <pc:chgData name="Carolina Filipini" userId="af01324b878c4d0f" providerId="LiveId" clId="{B52AA8EE-72F4-43A3-BD9E-D09C0D68BDDD}" dt="2022-08-11T15:53:40.409" v="216" actId="20577"/>
        <pc:sldMkLst>
          <pc:docMk/>
          <pc:sldMk cId="1846641469" sldId="269"/>
        </pc:sldMkLst>
        <pc:spChg chg="del">
          <ac:chgData name="Carolina Filipini" userId="af01324b878c4d0f" providerId="LiveId" clId="{B52AA8EE-72F4-43A3-BD9E-D09C0D68BDDD}" dt="2022-08-11T15:50:19.688" v="127" actId="478"/>
          <ac:spMkLst>
            <pc:docMk/>
            <pc:sldMk cId="1846641469" sldId="269"/>
            <ac:spMk id="59" creationId="{00000000-0000-0000-0000-000000000000}"/>
          </ac:spMkLst>
        </pc:spChg>
        <pc:spChg chg="del">
          <ac:chgData name="Carolina Filipini" userId="af01324b878c4d0f" providerId="LiveId" clId="{B52AA8EE-72F4-43A3-BD9E-D09C0D68BDDD}" dt="2022-08-11T15:50:18.030" v="125" actId="478"/>
          <ac:spMkLst>
            <pc:docMk/>
            <pc:sldMk cId="1846641469" sldId="269"/>
            <ac:spMk id="60" creationId="{00000000-0000-0000-0000-000000000000}"/>
          </ac:spMkLst>
        </pc:spChg>
        <pc:spChg chg="del">
          <ac:chgData name="Carolina Filipini" userId="af01324b878c4d0f" providerId="LiveId" clId="{B52AA8EE-72F4-43A3-BD9E-D09C0D68BDDD}" dt="2022-08-11T15:50:18.983" v="126" actId="478"/>
          <ac:spMkLst>
            <pc:docMk/>
            <pc:sldMk cId="1846641469" sldId="269"/>
            <ac:spMk id="61" creationId="{00000000-0000-0000-0000-000000000000}"/>
          </ac:spMkLst>
        </pc:spChg>
        <pc:spChg chg="del">
          <ac:chgData name="Carolina Filipini" userId="af01324b878c4d0f" providerId="LiveId" clId="{B52AA8EE-72F4-43A3-BD9E-D09C0D68BDDD}" dt="2022-08-11T15:50:26.702" v="134" actId="478"/>
          <ac:spMkLst>
            <pc:docMk/>
            <pc:sldMk cId="1846641469" sldId="269"/>
            <ac:spMk id="62" creationId="{00000000-0000-0000-0000-000000000000}"/>
          </ac:spMkLst>
        </pc:spChg>
        <pc:spChg chg="del">
          <ac:chgData name="Carolina Filipini" userId="af01324b878c4d0f" providerId="LiveId" clId="{B52AA8EE-72F4-43A3-BD9E-D09C0D68BDDD}" dt="2022-08-11T15:50:30.848" v="135" actId="478"/>
          <ac:spMkLst>
            <pc:docMk/>
            <pc:sldMk cId="1846641469" sldId="269"/>
            <ac:spMk id="63" creationId="{00000000-0000-0000-0000-000000000000}"/>
          </ac:spMkLst>
        </pc:spChg>
        <pc:spChg chg="del">
          <ac:chgData name="Carolina Filipini" userId="af01324b878c4d0f" providerId="LiveId" clId="{B52AA8EE-72F4-43A3-BD9E-D09C0D68BDDD}" dt="2022-08-11T15:50:33.202" v="137" actId="478"/>
          <ac:spMkLst>
            <pc:docMk/>
            <pc:sldMk cId="1846641469" sldId="269"/>
            <ac:spMk id="64" creationId="{00000000-0000-0000-0000-000000000000}"/>
          </ac:spMkLst>
        </pc:spChg>
        <pc:spChg chg="del">
          <ac:chgData name="Carolina Filipini" userId="af01324b878c4d0f" providerId="LiveId" clId="{B52AA8EE-72F4-43A3-BD9E-D09C0D68BDDD}" dt="2022-08-11T15:50:43.955" v="144" actId="478"/>
          <ac:spMkLst>
            <pc:docMk/>
            <pc:sldMk cId="1846641469" sldId="269"/>
            <ac:spMk id="65" creationId="{00000000-0000-0000-0000-000000000000}"/>
          </ac:spMkLst>
        </pc:spChg>
        <pc:spChg chg="del">
          <ac:chgData name="Carolina Filipini" userId="af01324b878c4d0f" providerId="LiveId" clId="{B52AA8EE-72F4-43A3-BD9E-D09C0D68BDDD}" dt="2022-08-11T15:50:36.968" v="141" actId="478"/>
          <ac:spMkLst>
            <pc:docMk/>
            <pc:sldMk cId="1846641469" sldId="269"/>
            <ac:spMk id="66" creationId="{00000000-0000-0000-0000-000000000000}"/>
          </ac:spMkLst>
        </pc:spChg>
        <pc:spChg chg="del">
          <ac:chgData name="Carolina Filipini" userId="af01324b878c4d0f" providerId="LiveId" clId="{B52AA8EE-72F4-43A3-BD9E-D09C0D68BDDD}" dt="2022-08-11T15:50:39.644" v="143" actId="478"/>
          <ac:spMkLst>
            <pc:docMk/>
            <pc:sldMk cId="1846641469" sldId="269"/>
            <ac:spMk id="67" creationId="{00000000-0000-0000-0000-000000000000}"/>
          </ac:spMkLst>
        </pc:spChg>
        <pc:spChg chg="del">
          <ac:chgData name="Carolina Filipini" userId="af01324b878c4d0f" providerId="LiveId" clId="{B52AA8EE-72F4-43A3-BD9E-D09C0D68BDDD}" dt="2022-08-11T15:50:38.611" v="142" actId="478"/>
          <ac:spMkLst>
            <pc:docMk/>
            <pc:sldMk cId="1846641469" sldId="269"/>
            <ac:spMk id="68" creationId="{00000000-0000-0000-0000-000000000000}"/>
          </ac:spMkLst>
        </pc:spChg>
        <pc:spChg chg="del">
          <ac:chgData name="Carolina Filipini" userId="af01324b878c4d0f" providerId="LiveId" clId="{B52AA8EE-72F4-43A3-BD9E-D09C0D68BDDD}" dt="2022-08-11T15:50:36.089" v="140" actId="478"/>
          <ac:spMkLst>
            <pc:docMk/>
            <pc:sldMk cId="1846641469" sldId="269"/>
            <ac:spMk id="69" creationId="{00000000-0000-0000-0000-000000000000}"/>
          </ac:spMkLst>
        </pc:spChg>
        <pc:spChg chg="del">
          <ac:chgData name="Carolina Filipini" userId="af01324b878c4d0f" providerId="LiveId" clId="{B52AA8EE-72F4-43A3-BD9E-D09C0D68BDDD}" dt="2022-08-11T15:50:31.477" v="136" actId="478"/>
          <ac:spMkLst>
            <pc:docMk/>
            <pc:sldMk cId="1846641469" sldId="269"/>
            <ac:spMk id="70" creationId="{00000000-0000-0000-0000-000000000000}"/>
          </ac:spMkLst>
        </pc:spChg>
        <pc:spChg chg="del">
          <ac:chgData name="Carolina Filipini" userId="af01324b878c4d0f" providerId="LiveId" clId="{B52AA8EE-72F4-43A3-BD9E-D09C0D68BDDD}" dt="2022-08-11T15:50:14.028" v="120" actId="478"/>
          <ac:spMkLst>
            <pc:docMk/>
            <pc:sldMk cId="1846641469" sldId="269"/>
            <ac:spMk id="72" creationId="{00000000-0000-0000-0000-000000000000}"/>
          </ac:spMkLst>
        </pc:spChg>
        <pc:spChg chg="del">
          <ac:chgData name="Carolina Filipini" userId="af01324b878c4d0f" providerId="LiveId" clId="{B52AA8EE-72F4-43A3-BD9E-D09C0D68BDDD}" dt="2022-08-11T15:50:12.708" v="118" actId="478"/>
          <ac:spMkLst>
            <pc:docMk/>
            <pc:sldMk cId="1846641469" sldId="269"/>
            <ac:spMk id="73" creationId="{00000000-0000-0000-0000-000000000000}"/>
          </ac:spMkLst>
        </pc:spChg>
        <pc:spChg chg="del">
          <ac:chgData name="Carolina Filipini" userId="af01324b878c4d0f" providerId="LiveId" clId="{B52AA8EE-72F4-43A3-BD9E-D09C0D68BDDD}" dt="2022-08-11T15:50:11.927" v="117" actId="478"/>
          <ac:spMkLst>
            <pc:docMk/>
            <pc:sldMk cId="1846641469" sldId="269"/>
            <ac:spMk id="74" creationId="{00000000-0000-0000-0000-000000000000}"/>
          </ac:spMkLst>
        </pc:spChg>
        <pc:spChg chg="del">
          <ac:chgData name="Carolina Filipini" userId="af01324b878c4d0f" providerId="LiveId" clId="{B52AA8EE-72F4-43A3-BD9E-D09C0D68BDDD}" dt="2022-08-11T15:50:11.022" v="116" actId="478"/>
          <ac:spMkLst>
            <pc:docMk/>
            <pc:sldMk cId="1846641469" sldId="269"/>
            <ac:spMk id="75" creationId="{00000000-0000-0000-0000-000000000000}"/>
          </ac:spMkLst>
        </pc:spChg>
        <pc:spChg chg="del">
          <ac:chgData name="Carolina Filipini" userId="af01324b878c4d0f" providerId="LiveId" clId="{B52AA8EE-72F4-43A3-BD9E-D09C0D68BDDD}" dt="2022-08-11T15:50:17.325" v="124" actId="478"/>
          <ac:spMkLst>
            <pc:docMk/>
            <pc:sldMk cId="1846641469" sldId="269"/>
            <ac:spMk id="76" creationId="{00000000-0000-0000-0000-000000000000}"/>
          </ac:spMkLst>
        </pc:spChg>
        <pc:spChg chg="del mod">
          <ac:chgData name="Carolina Filipini" userId="af01324b878c4d0f" providerId="LiveId" clId="{B52AA8EE-72F4-43A3-BD9E-D09C0D68BDDD}" dt="2022-08-11T15:50:15.463" v="122" actId="478"/>
          <ac:spMkLst>
            <pc:docMk/>
            <pc:sldMk cId="1846641469" sldId="269"/>
            <ac:spMk id="77" creationId="{00000000-0000-0000-0000-000000000000}"/>
          </ac:spMkLst>
        </pc:spChg>
        <pc:spChg chg="del">
          <ac:chgData name="Carolina Filipini" userId="af01324b878c4d0f" providerId="LiveId" clId="{B52AA8EE-72F4-43A3-BD9E-D09C0D68BDDD}" dt="2022-08-11T15:50:23.540" v="132" actId="478"/>
          <ac:spMkLst>
            <pc:docMk/>
            <pc:sldMk cId="1846641469" sldId="269"/>
            <ac:spMk id="78" creationId="{00000000-0000-0000-0000-000000000000}"/>
          </ac:spMkLst>
        </pc:spChg>
        <pc:spChg chg="del">
          <ac:chgData name="Carolina Filipini" userId="af01324b878c4d0f" providerId="LiveId" clId="{B52AA8EE-72F4-43A3-BD9E-D09C0D68BDDD}" dt="2022-08-11T15:50:34.259" v="138" actId="478"/>
          <ac:spMkLst>
            <pc:docMk/>
            <pc:sldMk cId="1846641469" sldId="269"/>
            <ac:spMk id="79" creationId="{00000000-0000-0000-0000-000000000000}"/>
          </ac:spMkLst>
        </pc:spChg>
        <pc:spChg chg="del">
          <ac:chgData name="Carolina Filipini" userId="af01324b878c4d0f" providerId="LiveId" clId="{B52AA8EE-72F4-43A3-BD9E-D09C0D68BDDD}" dt="2022-08-11T15:50:35.306" v="139" actId="478"/>
          <ac:spMkLst>
            <pc:docMk/>
            <pc:sldMk cId="1846641469" sldId="269"/>
            <ac:spMk id="80" creationId="{00000000-0000-0000-0000-000000000000}"/>
          </ac:spMkLst>
        </pc:spChg>
        <pc:spChg chg="del">
          <ac:chgData name="Carolina Filipini" userId="af01324b878c4d0f" providerId="LiveId" clId="{B52AA8EE-72F4-43A3-BD9E-D09C0D68BDDD}" dt="2022-08-11T15:50:24.268" v="133" actId="478"/>
          <ac:spMkLst>
            <pc:docMk/>
            <pc:sldMk cId="1846641469" sldId="269"/>
            <ac:spMk id="81" creationId="{00000000-0000-0000-0000-000000000000}"/>
          </ac:spMkLst>
        </pc:spChg>
        <pc:spChg chg="del">
          <ac:chgData name="Carolina Filipini" userId="af01324b878c4d0f" providerId="LiveId" clId="{B52AA8EE-72F4-43A3-BD9E-D09C0D68BDDD}" dt="2022-08-11T15:50:20.267" v="128" actId="478"/>
          <ac:spMkLst>
            <pc:docMk/>
            <pc:sldMk cId="1846641469" sldId="269"/>
            <ac:spMk id="82" creationId="{00000000-0000-0000-0000-000000000000}"/>
          </ac:spMkLst>
        </pc:spChg>
        <pc:spChg chg="del">
          <ac:chgData name="Carolina Filipini" userId="af01324b878c4d0f" providerId="LiveId" clId="{B52AA8EE-72F4-43A3-BD9E-D09C0D68BDDD}" dt="2022-08-11T15:50:48.038" v="147" actId="478"/>
          <ac:spMkLst>
            <pc:docMk/>
            <pc:sldMk cId="1846641469" sldId="269"/>
            <ac:spMk id="83" creationId="{00000000-0000-0000-0000-000000000000}"/>
          </ac:spMkLst>
        </pc:spChg>
        <pc:spChg chg="del">
          <ac:chgData name="Carolina Filipini" userId="af01324b878c4d0f" providerId="LiveId" clId="{B52AA8EE-72F4-43A3-BD9E-D09C0D68BDDD}" dt="2022-08-11T15:50:51.445" v="149" actId="478"/>
          <ac:spMkLst>
            <pc:docMk/>
            <pc:sldMk cId="1846641469" sldId="269"/>
            <ac:spMk id="84" creationId="{00000000-0000-0000-0000-000000000000}"/>
          </ac:spMkLst>
        </pc:spChg>
        <pc:spChg chg="del">
          <ac:chgData name="Carolina Filipini" userId="af01324b878c4d0f" providerId="LiveId" clId="{B52AA8EE-72F4-43A3-BD9E-D09C0D68BDDD}" dt="2022-08-11T15:50:15.976" v="123" actId="478"/>
          <ac:spMkLst>
            <pc:docMk/>
            <pc:sldMk cId="1846641469" sldId="269"/>
            <ac:spMk id="85" creationId="{00000000-0000-0000-0000-000000000000}"/>
          </ac:spMkLst>
        </pc:spChg>
        <pc:spChg chg="del">
          <ac:chgData name="Carolina Filipini" userId="af01324b878c4d0f" providerId="LiveId" clId="{B52AA8EE-72F4-43A3-BD9E-D09C0D68BDDD}" dt="2022-08-11T15:51:02.675" v="157" actId="478"/>
          <ac:spMkLst>
            <pc:docMk/>
            <pc:sldMk cId="1846641469" sldId="269"/>
            <ac:spMk id="86" creationId="{00000000-0000-0000-0000-000000000000}"/>
          </ac:spMkLst>
        </pc:spChg>
        <pc:spChg chg="del">
          <ac:chgData name="Carolina Filipini" userId="af01324b878c4d0f" providerId="LiveId" clId="{B52AA8EE-72F4-43A3-BD9E-D09C0D68BDDD}" dt="2022-08-11T15:51:00.394" v="155" actId="478"/>
          <ac:spMkLst>
            <pc:docMk/>
            <pc:sldMk cId="1846641469" sldId="269"/>
            <ac:spMk id="87" creationId="{00000000-0000-0000-0000-000000000000}"/>
          </ac:spMkLst>
        </pc:spChg>
        <pc:spChg chg="del">
          <ac:chgData name="Carolina Filipini" userId="af01324b878c4d0f" providerId="LiveId" clId="{B52AA8EE-72F4-43A3-BD9E-D09C0D68BDDD}" dt="2022-08-11T15:50:52.970" v="150" actId="478"/>
          <ac:spMkLst>
            <pc:docMk/>
            <pc:sldMk cId="1846641469" sldId="269"/>
            <ac:spMk id="88" creationId="{00000000-0000-0000-0000-000000000000}"/>
          </ac:spMkLst>
        </pc:spChg>
        <pc:spChg chg="del">
          <ac:chgData name="Carolina Filipini" userId="af01324b878c4d0f" providerId="LiveId" clId="{B52AA8EE-72F4-43A3-BD9E-D09C0D68BDDD}" dt="2022-08-11T15:51:07.282" v="159" actId="478"/>
          <ac:spMkLst>
            <pc:docMk/>
            <pc:sldMk cId="1846641469" sldId="269"/>
            <ac:spMk id="90" creationId="{00000000-0000-0000-0000-000000000000}"/>
          </ac:spMkLst>
        </pc:spChg>
        <pc:spChg chg="del">
          <ac:chgData name="Carolina Filipini" userId="af01324b878c4d0f" providerId="LiveId" clId="{B52AA8EE-72F4-43A3-BD9E-D09C0D68BDDD}" dt="2022-08-11T15:51:04.979" v="158" actId="478"/>
          <ac:spMkLst>
            <pc:docMk/>
            <pc:sldMk cId="1846641469" sldId="269"/>
            <ac:spMk id="91" creationId="{00000000-0000-0000-0000-000000000000}"/>
          </ac:spMkLst>
        </pc:spChg>
        <pc:spChg chg="del">
          <ac:chgData name="Carolina Filipini" userId="af01324b878c4d0f" providerId="LiveId" clId="{B52AA8EE-72F4-43A3-BD9E-D09C0D68BDDD}" dt="2022-08-11T15:50:50.767" v="148" actId="478"/>
          <ac:spMkLst>
            <pc:docMk/>
            <pc:sldMk cId="1846641469" sldId="269"/>
            <ac:spMk id="92" creationId="{00000000-0000-0000-0000-000000000000}"/>
          </ac:spMkLst>
        </pc:spChg>
        <pc:spChg chg="del">
          <ac:chgData name="Carolina Filipini" userId="af01324b878c4d0f" providerId="LiveId" clId="{B52AA8EE-72F4-43A3-BD9E-D09C0D68BDDD}" dt="2022-08-11T15:50:47.387" v="146" actId="478"/>
          <ac:spMkLst>
            <pc:docMk/>
            <pc:sldMk cId="1846641469" sldId="269"/>
            <ac:spMk id="93" creationId="{00000000-0000-0000-0000-000000000000}"/>
          </ac:spMkLst>
        </pc:spChg>
        <pc:spChg chg="del">
          <ac:chgData name="Carolina Filipini" userId="af01324b878c4d0f" providerId="LiveId" clId="{B52AA8EE-72F4-43A3-BD9E-D09C0D68BDDD}" dt="2022-08-11T15:50:54.418" v="151" actId="478"/>
          <ac:spMkLst>
            <pc:docMk/>
            <pc:sldMk cId="1846641469" sldId="269"/>
            <ac:spMk id="94" creationId="{00000000-0000-0000-0000-000000000000}"/>
          </ac:spMkLst>
        </pc:spChg>
        <pc:spChg chg="del">
          <ac:chgData name="Carolina Filipini" userId="af01324b878c4d0f" providerId="LiveId" clId="{B52AA8EE-72F4-43A3-BD9E-D09C0D68BDDD}" dt="2022-08-11T15:50:57.049" v="153" actId="478"/>
          <ac:spMkLst>
            <pc:docMk/>
            <pc:sldMk cId="1846641469" sldId="269"/>
            <ac:spMk id="95" creationId="{00000000-0000-0000-0000-000000000000}"/>
          </ac:spMkLst>
        </pc:spChg>
        <pc:spChg chg="del">
          <ac:chgData name="Carolina Filipini" userId="af01324b878c4d0f" providerId="LiveId" clId="{B52AA8EE-72F4-43A3-BD9E-D09C0D68BDDD}" dt="2022-08-11T15:50:58.809" v="154" actId="478"/>
          <ac:spMkLst>
            <pc:docMk/>
            <pc:sldMk cId="1846641469" sldId="269"/>
            <ac:spMk id="96" creationId="{00000000-0000-0000-0000-000000000000}"/>
          </ac:spMkLst>
        </pc:spChg>
        <pc:spChg chg="del">
          <ac:chgData name="Carolina Filipini" userId="af01324b878c4d0f" providerId="LiveId" clId="{B52AA8EE-72F4-43A3-BD9E-D09C0D68BDDD}" dt="2022-08-11T15:51:01.154" v="156" actId="478"/>
          <ac:spMkLst>
            <pc:docMk/>
            <pc:sldMk cId="1846641469" sldId="269"/>
            <ac:spMk id="97" creationId="{00000000-0000-0000-0000-000000000000}"/>
          </ac:spMkLst>
        </pc:spChg>
        <pc:spChg chg="del">
          <ac:chgData name="Carolina Filipini" userId="af01324b878c4d0f" providerId="LiveId" clId="{B52AA8EE-72F4-43A3-BD9E-D09C0D68BDDD}" dt="2022-08-11T15:50:55.394" v="152" actId="478"/>
          <ac:spMkLst>
            <pc:docMk/>
            <pc:sldMk cId="1846641469" sldId="269"/>
            <ac:spMk id="98" creationId="{00000000-0000-0000-0000-000000000000}"/>
          </ac:spMkLst>
        </pc:spChg>
        <pc:spChg chg="del">
          <ac:chgData name="Carolina Filipini" userId="af01324b878c4d0f" providerId="LiveId" clId="{B52AA8EE-72F4-43A3-BD9E-D09C0D68BDDD}" dt="2022-08-11T15:50:13.412" v="119" actId="478"/>
          <ac:spMkLst>
            <pc:docMk/>
            <pc:sldMk cId="1846641469" sldId="269"/>
            <ac:spMk id="99" creationId="{00000000-0000-0000-0000-000000000000}"/>
          </ac:spMkLst>
        </pc:spChg>
        <pc:spChg chg="del">
          <ac:chgData name="Carolina Filipini" userId="af01324b878c4d0f" providerId="LiveId" clId="{B52AA8EE-72F4-43A3-BD9E-D09C0D68BDDD}" dt="2022-08-11T15:50:21.455" v="130" actId="478"/>
          <ac:spMkLst>
            <pc:docMk/>
            <pc:sldMk cId="1846641469" sldId="269"/>
            <ac:spMk id="100" creationId="{00000000-0000-0000-0000-000000000000}"/>
          </ac:spMkLst>
        </pc:spChg>
        <pc:spChg chg="del">
          <ac:chgData name="Carolina Filipini" userId="af01324b878c4d0f" providerId="LiveId" clId="{B52AA8EE-72F4-43A3-BD9E-D09C0D68BDDD}" dt="2022-08-11T15:50:20.870" v="129" actId="478"/>
          <ac:spMkLst>
            <pc:docMk/>
            <pc:sldMk cId="1846641469" sldId="269"/>
            <ac:spMk id="101" creationId="{00000000-0000-0000-0000-000000000000}"/>
          </ac:spMkLst>
        </pc:spChg>
        <pc:spChg chg="del">
          <ac:chgData name="Carolina Filipini" userId="af01324b878c4d0f" providerId="LiveId" clId="{B52AA8EE-72F4-43A3-BD9E-D09C0D68BDDD}" dt="2022-08-11T15:50:45.520" v="145" actId="478"/>
          <ac:spMkLst>
            <pc:docMk/>
            <pc:sldMk cId="1846641469" sldId="269"/>
            <ac:spMk id="102" creationId="{00000000-0000-0000-0000-000000000000}"/>
          </ac:spMkLst>
        </pc:spChg>
        <pc:spChg chg="del">
          <ac:chgData name="Carolina Filipini" userId="af01324b878c4d0f" providerId="LiveId" clId="{B52AA8EE-72F4-43A3-BD9E-D09C0D68BDDD}" dt="2022-08-11T15:50:09.258" v="115" actId="478"/>
          <ac:spMkLst>
            <pc:docMk/>
            <pc:sldMk cId="1846641469" sldId="269"/>
            <ac:spMk id="103" creationId="{00000000-0000-0000-0000-000000000000}"/>
          </ac:spMkLst>
        </pc:spChg>
        <pc:spChg chg="del">
          <ac:chgData name="Carolina Filipini" userId="af01324b878c4d0f" providerId="LiveId" clId="{B52AA8EE-72F4-43A3-BD9E-D09C0D68BDDD}" dt="2022-08-11T15:50:22.346" v="131" actId="478"/>
          <ac:spMkLst>
            <pc:docMk/>
            <pc:sldMk cId="1846641469" sldId="269"/>
            <ac:spMk id="104" creationId="{00000000-0000-0000-0000-000000000000}"/>
          </ac:spMkLst>
        </pc:spChg>
        <pc:spChg chg="del">
          <ac:chgData name="Carolina Filipini" userId="af01324b878c4d0f" providerId="LiveId" clId="{B52AA8EE-72F4-43A3-BD9E-D09C0D68BDDD}" dt="2022-08-11T15:50:08.236" v="114" actId="478"/>
          <ac:spMkLst>
            <pc:docMk/>
            <pc:sldMk cId="1846641469" sldId="269"/>
            <ac:spMk id="105" creationId="{00000000-0000-0000-0000-000000000000}"/>
          </ac:spMkLst>
        </pc:spChg>
        <pc:spChg chg="mod">
          <ac:chgData name="Carolina Filipini" userId="af01324b878c4d0f" providerId="LiveId" clId="{B52AA8EE-72F4-43A3-BD9E-D09C0D68BDDD}" dt="2022-08-11T15:50:05.221" v="113" actId="20577"/>
          <ac:spMkLst>
            <pc:docMk/>
            <pc:sldMk cId="1846641469" sldId="269"/>
            <ac:spMk id="108" creationId="{00000000-0000-0000-0000-000000000000}"/>
          </ac:spMkLst>
        </pc:spChg>
        <pc:spChg chg="add mod">
          <ac:chgData name="Carolina Filipini" userId="af01324b878c4d0f" providerId="LiveId" clId="{B52AA8EE-72F4-43A3-BD9E-D09C0D68BDDD}" dt="2022-08-11T15:53:40.409" v="216" actId="20577"/>
          <ac:spMkLst>
            <pc:docMk/>
            <pc:sldMk cId="1846641469" sldId="269"/>
            <ac:spMk id="110" creationId="{CF0CE2B0-2D0E-82BC-31D8-9AD2C597D552}"/>
          </ac:spMkLst>
        </pc:spChg>
      </pc:sldChg>
      <pc:sldChg chg="addSp modSp add mod">
        <pc:chgData name="Carolina Filipini" userId="af01324b878c4d0f" providerId="LiveId" clId="{B52AA8EE-72F4-43A3-BD9E-D09C0D68BDDD}" dt="2022-08-11T15:57:51.203" v="523" actId="14100"/>
        <pc:sldMkLst>
          <pc:docMk/>
          <pc:sldMk cId="3441390338" sldId="270"/>
        </pc:sldMkLst>
        <pc:spChg chg="add mod">
          <ac:chgData name="Carolina Filipini" userId="af01324b878c4d0f" providerId="LiveId" clId="{B52AA8EE-72F4-43A3-BD9E-D09C0D68BDDD}" dt="2022-08-11T15:54:52.272" v="296" actId="1076"/>
          <ac:spMkLst>
            <pc:docMk/>
            <pc:sldMk cId="3441390338" sldId="270"/>
            <ac:spMk id="59" creationId="{666DB3A6-B705-F86A-D8F2-716EA3AFDFC7}"/>
          </ac:spMkLst>
        </pc:spChg>
        <pc:spChg chg="add mod">
          <ac:chgData name="Carolina Filipini" userId="af01324b878c4d0f" providerId="LiveId" clId="{B52AA8EE-72F4-43A3-BD9E-D09C0D68BDDD}" dt="2022-08-11T15:56:25.399" v="341" actId="1076"/>
          <ac:spMkLst>
            <pc:docMk/>
            <pc:sldMk cId="3441390338" sldId="270"/>
            <ac:spMk id="60" creationId="{315F2269-3182-CD44-4D1C-7126EEEBB514}"/>
          </ac:spMkLst>
        </pc:spChg>
        <pc:spChg chg="add mod">
          <ac:chgData name="Carolina Filipini" userId="af01324b878c4d0f" providerId="LiveId" clId="{B52AA8EE-72F4-43A3-BD9E-D09C0D68BDDD}" dt="2022-08-11T15:57:51.203" v="523" actId="14100"/>
          <ac:spMkLst>
            <pc:docMk/>
            <pc:sldMk cId="3441390338" sldId="270"/>
            <ac:spMk id="63" creationId="{356F6FC9-CED8-3261-AA7A-7F6B95791A55}"/>
          </ac:spMkLst>
        </pc:spChg>
        <pc:spChg chg="mod">
          <ac:chgData name="Carolina Filipini" userId="af01324b878c4d0f" providerId="LiveId" clId="{B52AA8EE-72F4-43A3-BD9E-D09C0D68BDDD}" dt="2022-08-11T15:54:47.885" v="294" actId="13822"/>
          <ac:spMkLst>
            <pc:docMk/>
            <pc:sldMk cId="3441390338" sldId="270"/>
            <ac:spMk id="110" creationId="{CF0CE2B0-2D0E-82BC-31D8-9AD2C597D552}"/>
          </ac:spMkLst>
        </pc:spChg>
        <pc:cxnChg chg="add mod">
          <ac:chgData name="Carolina Filipini" userId="af01324b878c4d0f" providerId="LiveId" clId="{B52AA8EE-72F4-43A3-BD9E-D09C0D68BDDD}" dt="2022-08-11T15:56:42.804" v="347" actId="1582"/>
          <ac:cxnSpMkLst>
            <pc:docMk/>
            <pc:sldMk cId="3441390338" sldId="270"/>
            <ac:cxnSpMk id="62" creationId="{CFCC1525-B596-7129-0A20-3E28B14B7BF9}"/>
          </ac:cxnSpMkLst>
        </pc:cxnChg>
      </pc:sldChg>
      <pc:sldChg chg="addSp delSp modSp add mod ord">
        <pc:chgData name="Carolina Filipini" userId="af01324b878c4d0f" providerId="LiveId" clId="{B52AA8EE-72F4-43A3-BD9E-D09C0D68BDDD}" dt="2022-08-11T16:00:56.047" v="579" actId="1076"/>
        <pc:sldMkLst>
          <pc:docMk/>
          <pc:sldMk cId="781049432" sldId="271"/>
        </pc:sldMkLst>
        <pc:spChg chg="mod">
          <ac:chgData name="Carolina Filipini" userId="af01324b878c4d0f" providerId="LiveId" clId="{B52AA8EE-72F4-43A3-BD9E-D09C0D68BDDD}" dt="2022-08-11T15:59:15.574" v="539" actId="1076"/>
          <ac:spMkLst>
            <pc:docMk/>
            <pc:sldMk cId="781049432" sldId="271"/>
            <ac:spMk id="28" creationId="{00000000-0000-0000-0000-000000000000}"/>
          </ac:spMkLst>
        </pc:spChg>
        <pc:spChg chg="add mod">
          <ac:chgData name="Carolina Filipini" userId="af01324b878c4d0f" providerId="LiveId" clId="{B52AA8EE-72F4-43A3-BD9E-D09C0D68BDDD}" dt="2022-08-11T15:58:50.047" v="532" actId="14100"/>
          <ac:spMkLst>
            <pc:docMk/>
            <pc:sldMk cId="781049432" sldId="271"/>
            <ac:spMk id="59" creationId="{476980BF-57C7-35A7-5449-838B73F769A4}"/>
          </ac:spMkLst>
        </pc:spChg>
        <pc:spChg chg="add del mod">
          <ac:chgData name="Carolina Filipini" userId="af01324b878c4d0f" providerId="LiveId" clId="{B52AA8EE-72F4-43A3-BD9E-D09C0D68BDDD}" dt="2022-08-11T15:59:30.080" v="542" actId="478"/>
          <ac:spMkLst>
            <pc:docMk/>
            <pc:sldMk cId="781049432" sldId="271"/>
            <ac:spMk id="60" creationId="{ECED6080-B699-04E6-5D76-B5376E41638F}"/>
          </ac:spMkLst>
        </pc:spChg>
        <pc:spChg chg="add del mod">
          <ac:chgData name="Carolina Filipini" userId="af01324b878c4d0f" providerId="LiveId" clId="{B52AA8EE-72F4-43A3-BD9E-D09C0D68BDDD}" dt="2022-08-11T15:59:31.215" v="543" actId="478"/>
          <ac:spMkLst>
            <pc:docMk/>
            <pc:sldMk cId="781049432" sldId="271"/>
            <ac:spMk id="61" creationId="{79D6AD32-DC94-0B05-02B4-376C182B8D81}"/>
          </ac:spMkLst>
        </pc:spChg>
        <pc:spChg chg="add mod">
          <ac:chgData name="Carolina Filipini" userId="af01324b878c4d0f" providerId="LiveId" clId="{B52AA8EE-72F4-43A3-BD9E-D09C0D68BDDD}" dt="2022-08-11T16:00:11.422" v="563" actId="1076"/>
          <ac:spMkLst>
            <pc:docMk/>
            <pc:sldMk cId="781049432" sldId="271"/>
            <ac:spMk id="62" creationId="{BB09E967-7862-586A-BD96-30C55AA82313}"/>
          </ac:spMkLst>
        </pc:spChg>
        <pc:spChg chg="add mod">
          <ac:chgData name="Carolina Filipini" userId="af01324b878c4d0f" providerId="LiveId" clId="{B52AA8EE-72F4-43A3-BD9E-D09C0D68BDDD}" dt="2022-08-11T16:00:56.047" v="579" actId="1076"/>
          <ac:spMkLst>
            <pc:docMk/>
            <pc:sldMk cId="781049432" sldId="271"/>
            <ac:spMk id="66" creationId="{97D7B17E-F379-A034-7B86-25DE8A87C158}"/>
          </ac:spMkLst>
        </pc:spChg>
        <pc:spChg chg="del">
          <ac:chgData name="Carolina Filipini" userId="af01324b878c4d0f" providerId="LiveId" clId="{B52AA8EE-72F4-43A3-BD9E-D09C0D68BDDD}" dt="2022-08-11T15:58:05.433" v="527" actId="478"/>
          <ac:spMkLst>
            <pc:docMk/>
            <pc:sldMk cId="781049432" sldId="271"/>
            <ac:spMk id="110" creationId="{CF0CE2B0-2D0E-82BC-31D8-9AD2C597D552}"/>
          </ac:spMkLst>
        </pc:spChg>
        <pc:picChg chg="add mod">
          <ac:chgData name="Carolina Filipini" userId="af01324b878c4d0f" providerId="LiveId" clId="{B52AA8EE-72F4-43A3-BD9E-D09C0D68BDDD}" dt="2022-08-11T16:00:22.408" v="567" actId="1076"/>
          <ac:picMkLst>
            <pc:docMk/>
            <pc:sldMk cId="781049432" sldId="271"/>
            <ac:picMk id="63" creationId="{DEBE7A1D-7E69-C7A5-90E2-7238761BFF8B}"/>
          </ac:picMkLst>
        </pc:picChg>
        <pc:picChg chg="add mod">
          <ac:chgData name="Carolina Filipini" userId="af01324b878c4d0f" providerId="LiveId" clId="{B52AA8EE-72F4-43A3-BD9E-D09C0D68BDDD}" dt="2022-08-11T16:00:34.624" v="573" actId="1076"/>
          <ac:picMkLst>
            <pc:docMk/>
            <pc:sldMk cId="781049432" sldId="271"/>
            <ac:picMk id="64" creationId="{B47CCC92-047F-67E8-824C-8082C3EA4BB3}"/>
          </ac:picMkLst>
        </pc:picChg>
        <pc:picChg chg="add mod">
          <ac:chgData name="Carolina Filipini" userId="af01324b878c4d0f" providerId="LiveId" clId="{B52AA8EE-72F4-43A3-BD9E-D09C0D68BDDD}" dt="2022-08-11T16:00:43.530" v="577" actId="14100"/>
          <ac:picMkLst>
            <pc:docMk/>
            <pc:sldMk cId="781049432" sldId="271"/>
            <ac:picMk id="65" creationId="{F986DBF4-8ECE-EAC2-DD96-D37BD6321773}"/>
          </ac:picMkLst>
        </pc:picChg>
      </pc:sldChg>
      <pc:sldChg chg="addSp delSp modSp add mod">
        <pc:chgData name="Carolina Filipini" userId="af01324b878c4d0f" providerId="LiveId" clId="{B52AA8EE-72F4-43A3-BD9E-D09C0D68BDDD}" dt="2022-08-11T16:02:51.290" v="636" actId="1076"/>
        <pc:sldMkLst>
          <pc:docMk/>
          <pc:sldMk cId="4083184882" sldId="272"/>
        </pc:sldMkLst>
        <pc:spChg chg="add mod">
          <ac:chgData name="Carolina Filipini" userId="af01324b878c4d0f" providerId="LiveId" clId="{B52AA8EE-72F4-43A3-BD9E-D09C0D68BDDD}" dt="2022-08-11T16:02:26.286" v="632" actId="1076"/>
          <ac:spMkLst>
            <pc:docMk/>
            <pc:sldMk cId="4083184882" sldId="272"/>
            <ac:spMk id="60" creationId="{4B80AA58-948F-7708-2D86-4366957EC3D5}"/>
          </ac:spMkLst>
        </pc:spChg>
        <pc:spChg chg="del">
          <ac:chgData name="Carolina Filipini" userId="af01324b878c4d0f" providerId="LiveId" clId="{B52AA8EE-72F4-43A3-BD9E-D09C0D68BDDD}" dt="2022-08-11T16:01:06.028" v="582" actId="478"/>
          <ac:spMkLst>
            <pc:docMk/>
            <pc:sldMk cId="4083184882" sldId="272"/>
            <ac:spMk id="62" creationId="{BB09E967-7862-586A-BD96-30C55AA82313}"/>
          </ac:spMkLst>
        </pc:spChg>
        <pc:spChg chg="del">
          <ac:chgData name="Carolina Filipini" userId="af01324b878c4d0f" providerId="LiveId" clId="{B52AA8EE-72F4-43A3-BD9E-D09C0D68BDDD}" dt="2022-08-11T16:01:09.926" v="585" actId="478"/>
          <ac:spMkLst>
            <pc:docMk/>
            <pc:sldMk cId="4083184882" sldId="272"/>
            <ac:spMk id="66" creationId="{97D7B17E-F379-A034-7B86-25DE8A87C158}"/>
          </ac:spMkLst>
        </pc:spChg>
        <pc:spChg chg="add mod">
          <ac:chgData name="Carolina Filipini" userId="af01324b878c4d0f" providerId="LiveId" clId="{B52AA8EE-72F4-43A3-BD9E-D09C0D68BDDD}" dt="2022-08-11T16:02:51.290" v="636" actId="1076"/>
          <ac:spMkLst>
            <pc:docMk/>
            <pc:sldMk cId="4083184882" sldId="272"/>
            <ac:spMk id="67" creationId="{39843B0C-32A1-6151-4C2F-CE6729F46816}"/>
          </ac:spMkLst>
        </pc:spChg>
        <pc:graphicFrameChg chg="add mod modGraphic">
          <ac:chgData name="Carolina Filipini" userId="af01324b878c4d0f" providerId="LiveId" clId="{B52AA8EE-72F4-43A3-BD9E-D09C0D68BDDD}" dt="2022-08-11T16:02:35.083" v="634" actId="12385"/>
          <ac:graphicFrameMkLst>
            <pc:docMk/>
            <pc:sldMk cId="4083184882" sldId="272"/>
            <ac:graphicFrameMk id="61" creationId="{B72C9C3C-E6CA-0929-A32A-995B4FD2692C}"/>
          </ac:graphicFrameMkLst>
        </pc:graphicFrameChg>
        <pc:picChg chg="del">
          <ac:chgData name="Carolina Filipini" userId="af01324b878c4d0f" providerId="LiveId" clId="{B52AA8EE-72F4-43A3-BD9E-D09C0D68BDDD}" dt="2022-08-11T16:01:04.527" v="581" actId="478"/>
          <ac:picMkLst>
            <pc:docMk/>
            <pc:sldMk cId="4083184882" sldId="272"/>
            <ac:picMk id="63" creationId="{DEBE7A1D-7E69-C7A5-90E2-7238761BFF8B}"/>
          </ac:picMkLst>
        </pc:picChg>
        <pc:picChg chg="del">
          <ac:chgData name="Carolina Filipini" userId="af01324b878c4d0f" providerId="LiveId" clId="{B52AA8EE-72F4-43A3-BD9E-D09C0D68BDDD}" dt="2022-08-11T16:01:07.233" v="583" actId="478"/>
          <ac:picMkLst>
            <pc:docMk/>
            <pc:sldMk cId="4083184882" sldId="272"/>
            <ac:picMk id="64" creationId="{B47CCC92-047F-67E8-824C-8082C3EA4BB3}"/>
          </ac:picMkLst>
        </pc:picChg>
        <pc:picChg chg="del">
          <ac:chgData name="Carolina Filipini" userId="af01324b878c4d0f" providerId="LiveId" clId="{B52AA8EE-72F4-43A3-BD9E-D09C0D68BDDD}" dt="2022-08-11T16:01:08.164" v="584" actId="478"/>
          <ac:picMkLst>
            <pc:docMk/>
            <pc:sldMk cId="4083184882" sldId="272"/>
            <ac:picMk id="65" creationId="{F986DBF4-8ECE-EAC2-DD96-D37BD6321773}"/>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8/11/2022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1">
                <a:solidFill>
                  <a:schemeClr val="bg1"/>
                </a:solidFill>
                <a:latin typeface="Verdana"/>
                <a:cs typeface="Verdana"/>
              </a:defRPr>
            </a:lvl1pPr>
          </a:lstStyle>
          <a:p>
            <a:endParaRPr/>
          </a:p>
        </p:txBody>
      </p:sp>
      <p:sp>
        <p:nvSpPr>
          <p:cNvPr id="3" name="Holder 3"/>
          <p:cNvSpPr>
            <a:spLocks noGrp="1"/>
          </p:cNvSpPr>
          <p:nvPr>
            <p:ph type="body" idx="1"/>
          </p:nvPr>
        </p:nvSpPr>
        <p:spPr/>
        <p:txBody>
          <a:bodyPr lIns="0" tIns="0" rIns="0" bIns="0"/>
          <a:lstStyle>
            <a:lvl1pPr>
              <a:defRPr sz="3600" b="0" i="0">
                <a:solidFill>
                  <a:srgbClr val="2C2D2C"/>
                </a:solidFill>
                <a:latin typeface="Verdana"/>
                <a:cs typeface="Verdana"/>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8/11/2022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1">
                <a:solidFill>
                  <a:schemeClr val="bg1"/>
                </a:solidFill>
                <a:latin typeface="Verdana"/>
                <a:cs typeface="Verdana"/>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8/11/2022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12192000" cy="6857997"/>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609600" y="0"/>
            <a:ext cx="0" cy="6858000"/>
          </a:xfrm>
          <a:custGeom>
            <a:avLst/>
            <a:gdLst/>
            <a:ahLst/>
            <a:cxnLst/>
            <a:rect l="l" t="t" r="r" b="b"/>
            <a:pathLst>
              <a:path h="6858000">
                <a:moveTo>
                  <a:pt x="0" y="0"/>
                </a:moveTo>
                <a:lnTo>
                  <a:pt x="0" y="6857999"/>
                </a:lnTo>
              </a:path>
            </a:pathLst>
          </a:custGeom>
          <a:ln w="6350">
            <a:solidFill>
              <a:srgbClr val="A33E27"/>
            </a:solidFill>
          </a:ln>
        </p:spPr>
        <p:txBody>
          <a:bodyPr wrap="square" lIns="0" tIns="0" rIns="0" bIns="0" rtlCol="0"/>
          <a:lstStyle/>
          <a:p>
            <a:endParaRPr/>
          </a:p>
        </p:txBody>
      </p:sp>
      <p:sp>
        <p:nvSpPr>
          <p:cNvPr id="18" name="bk object 18"/>
          <p:cNvSpPr/>
          <p:nvPr/>
        </p:nvSpPr>
        <p:spPr>
          <a:xfrm>
            <a:off x="1828800" y="0"/>
            <a:ext cx="0" cy="6858000"/>
          </a:xfrm>
          <a:custGeom>
            <a:avLst/>
            <a:gdLst/>
            <a:ahLst/>
            <a:cxnLst/>
            <a:rect l="l" t="t" r="r" b="b"/>
            <a:pathLst>
              <a:path h="6858000">
                <a:moveTo>
                  <a:pt x="0" y="0"/>
                </a:moveTo>
                <a:lnTo>
                  <a:pt x="0" y="6857999"/>
                </a:lnTo>
              </a:path>
            </a:pathLst>
          </a:custGeom>
          <a:ln w="6350">
            <a:solidFill>
              <a:srgbClr val="A33E27"/>
            </a:solidFill>
          </a:ln>
        </p:spPr>
        <p:txBody>
          <a:bodyPr wrap="square" lIns="0" tIns="0" rIns="0" bIns="0" rtlCol="0"/>
          <a:lstStyle/>
          <a:p>
            <a:endParaRPr/>
          </a:p>
        </p:txBody>
      </p:sp>
      <p:sp>
        <p:nvSpPr>
          <p:cNvPr id="19" name="bk object 19"/>
          <p:cNvSpPr/>
          <p:nvPr/>
        </p:nvSpPr>
        <p:spPr>
          <a:xfrm>
            <a:off x="3048000" y="0"/>
            <a:ext cx="0" cy="6858000"/>
          </a:xfrm>
          <a:custGeom>
            <a:avLst/>
            <a:gdLst/>
            <a:ahLst/>
            <a:cxnLst/>
            <a:rect l="l" t="t" r="r" b="b"/>
            <a:pathLst>
              <a:path h="6858000">
                <a:moveTo>
                  <a:pt x="0" y="0"/>
                </a:moveTo>
                <a:lnTo>
                  <a:pt x="0" y="6857999"/>
                </a:lnTo>
              </a:path>
            </a:pathLst>
          </a:custGeom>
          <a:ln w="6350">
            <a:solidFill>
              <a:srgbClr val="A33E27"/>
            </a:solidFill>
          </a:ln>
        </p:spPr>
        <p:txBody>
          <a:bodyPr wrap="square" lIns="0" tIns="0" rIns="0" bIns="0" rtlCol="0"/>
          <a:lstStyle/>
          <a:p>
            <a:endParaRPr/>
          </a:p>
        </p:txBody>
      </p:sp>
      <p:sp>
        <p:nvSpPr>
          <p:cNvPr id="20" name="bk object 20"/>
          <p:cNvSpPr/>
          <p:nvPr/>
        </p:nvSpPr>
        <p:spPr>
          <a:xfrm>
            <a:off x="4267200" y="0"/>
            <a:ext cx="0" cy="6858000"/>
          </a:xfrm>
          <a:custGeom>
            <a:avLst/>
            <a:gdLst/>
            <a:ahLst/>
            <a:cxnLst/>
            <a:rect l="l" t="t" r="r" b="b"/>
            <a:pathLst>
              <a:path h="6858000">
                <a:moveTo>
                  <a:pt x="0" y="0"/>
                </a:moveTo>
                <a:lnTo>
                  <a:pt x="0" y="6857999"/>
                </a:lnTo>
              </a:path>
            </a:pathLst>
          </a:custGeom>
          <a:ln w="6350">
            <a:solidFill>
              <a:srgbClr val="A33E27"/>
            </a:solidFill>
          </a:ln>
        </p:spPr>
        <p:txBody>
          <a:bodyPr wrap="square" lIns="0" tIns="0" rIns="0" bIns="0" rtlCol="0"/>
          <a:lstStyle/>
          <a:p>
            <a:endParaRPr/>
          </a:p>
        </p:txBody>
      </p:sp>
      <p:sp>
        <p:nvSpPr>
          <p:cNvPr id="21" name="bk object 21"/>
          <p:cNvSpPr/>
          <p:nvPr/>
        </p:nvSpPr>
        <p:spPr>
          <a:xfrm>
            <a:off x="5486400" y="0"/>
            <a:ext cx="0" cy="6858000"/>
          </a:xfrm>
          <a:custGeom>
            <a:avLst/>
            <a:gdLst/>
            <a:ahLst/>
            <a:cxnLst/>
            <a:rect l="l" t="t" r="r" b="b"/>
            <a:pathLst>
              <a:path h="6858000">
                <a:moveTo>
                  <a:pt x="0" y="0"/>
                </a:moveTo>
                <a:lnTo>
                  <a:pt x="0" y="6857999"/>
                </a:lnTo>
              </a:path>
            </a:pathLst>
          </a:custGeom>
          <a:ln w="6350">
            <a:solidFill>
              <a:srgbClr val="A33E27"/>
            </a:solidFill>
          </a:ln>
        </p:spPr>
        <p:txBody>
          <a:bodyPr wrap="square" lIns="0" tIns="0" rIns="0" bIns="0" rtlCol="0"/>
          <a:lstStyle/>
          <a:p>
            <a:endParaRPr/>
          </a:p>
        </p:txBody>
      </p:sp>
      <p:sp>
        <p:nvSpPr>
          <p:cNvPr id="22" name="bk object 22"/>
          <p:cNvSpPr/>
          <p:nvPr/>
        </p:nvSpPr>
        <p:spPr>
          <a:xfrm>
            <a:off x="6705600" y="0"/>
            <a:ext cx="0" cy="6858000"/>
          </a:xfrm>
          <a:custGeom>
            <a:avLst/>
            <a:gdLst/>
            <a:ahLst/>
            <a:cxnLst/>
            <a:rect l="l" t="t" r="r" b="b"/>
            <a:pathLst>
              <a:path h="6858000">
                <a:moveTo>
                  <a:pt x="0" y="0"/>
                </a:moveTo>
                <a:lnTo>
                  <a:pt x="0" y="6857999"/>
                </a:lnTo>
              </a:path>
            </a:pathLst>
          </a:custGeom>
          <a:ln w="6350">
            <a:solidFill>
              <a:srgbClr val="A33E27"/>
            </a:solidFill>
          </a:ln>
        </p:spPr>
        <p:txBody>
          <a:bodyPr wrap="square" lIns="0" tIns="0" rIns="0" bIns="0" rtlCol="0"/>
          <a:lstStyle/>
          <a:p>
            <a:endParaRPr/>
          </a:p>
        </p:txBody>
      </p:sp>
      <p:sp>
        <p:nvSpPr>
          <p:cNvPr id="23" name="bk object 23"/>
          <p:cNvSpPr/>
          <p:nvPr/>
        </p:nvSpPr>
        <p:spPr>
          <a:xfrm>
            <a:off x="7924800" y="0"/>
            <a:ext cx="0" cy="6858000"/>
          </a:xfrm>
          <a:custGeom>
            <a:avLst/>
            <a:gdLst/>
            <a:ahLst/>
            <a:cxnLst/>
            <a:rect l="l" t="t" r="r" b="b"/>
            <a:pathLst>
              <a:path h="6858000">
                <a:moveTo>
                  <a:pt x="0" y="0"/>
                </a:moveTo>
                <a:lnTo>
                  <a:pt x="0" y="6857999"/>
                </a:lnTo>
              </a:path>
            </a:pathLst>
          </a:custGeom>
          <a:ln w="6350">
            <a:solidFill>
              <a:srgbClr val="A33E27"/>
            </a:solidFill>
          </a:ln>
        </p:spPr>
        <p:txBody>
          <a:bodyPr wrap="square" lIns="0" tIns="0" rIns="0" bIns="0" rtlCol="0"/>
          <a:lstStyle/>
          <a:p>
            <a:endParaRPr/>
          </a:p>
        </p:txBody>
      </p:sp>
      <p:sp>
        <p:nvSpPr>
          <p:cNvPr id="24" name="bk object 24"/>
          <p:cNvSpPr/>
          <p:nvPr/>
        </p:nvSpPr>
        <p:spPr>
          <a:xfrm>
            <a:off x="9144000" y="0"/>
            <a:ext cx="0" cy="6858000"/>
          </a:xfrm>
          <a:custGeom>
            <a:avLst/>
            <a:gdLst/>
            <a:ahLst/>
            <a:cxnLst/>
            <a:rect l="l" t="t" r="r" b="b"/>
            <a:pathLst>
              <a:path h="6858000">
                <a:moveTo>
                  <a:pt x="0" y="0"/>
                </a:moveTo>
                <a:lnTo>
                  <a:pt x="0" y="6857999"/>
                </a:lnTo>
              </a:path>
            </a:pathLst>
          </a:custGeom>
          <a:ln w="6350">
            <a:solidFill>
              <a:srgbClr val="A33E27"/>
            </a:solidFill>
          </a:ln>
        </p:spPr>
        <p:txBody>
          <a:bodyPr wrap="square" lIns="0" tIns="0" rIns="0" bIns="0" rtlCol="0"/>
          <a:lstStyle/>
          <a:p>
            <a:endParaRPr/>
          </a:p>
        </p:txBody>
      </p:sp>
      <p:sp>
        <p:nvSpPr>
          <p:cNvPr id="25" name="bk object 25"/>
          <p:cNvSpPr/>
          <p:nvPr/>
        </p:nvSpPr>
        <p:spPr>
          <a:xfrm>
            <a:off x="10363200" y="0"/>
            <a:ext cx="0" cy="6858000"/>
          </a:xfrm>
          <a:custGeom>
            <a:avLst/>
            <a:gdLst/>
            <a:ahLst/>
            <a:cxnLst/>
            <a:rect l="l" t="t" r="r" b="b"/>
            <a:pathLst>
              <a:path h="6858000">
                <a:moveTo>
                  <a:pt x="0" y="0"/>
                </a:moveTo>
                <a:lnTo>
                  <a:pt x="0" y="6857999"/>
                </a:lnTo>
              </a:path>
            </a:pathLst>
          </a:custGeom>
          <a:ln w="6350">
            <a:solidFill>
              <a:srgbClr val="A33E27"/>
            </a:solidFill>
          </a:ln>
        </p:spPr>
        <p:txBody>
          <a:bodyPr wrap="square" lIns="0" tIns="0" rIns="0" bIns="0" rtlCol="0"/>
          <a:lstStyle/>
          <a:p>
            <a:endParaRPr/>
          </a:p>
        </p:txBody>
      </p:sp>
      <p:sp>
        <p:nvSpPr>
          <p:cNvPr id="26" name="bk object 26"/>
          <p:cNvSpPr/>
          <p:nvPr/>
        </p:nvSpPr>
        <p:spPr>
          <a:xfrm>
            <a:off x="11582400" y="0"/>
            <a:ext cx="0" cy="6858000"/>
          </a:xfrm>
          <a:custGeom>
            <a:avLst/>
            <a:gdLst/>
            <a:ahLst/>
            <a:cxnLst/>
            <a:rect l="l" t="t" r="r" b="b"/>
            <a:pathLst>
              <a:path h="6858000">
                <a:moveTo>
                  <a:pt x="0" y="0"/>
                </a:moveTo>
                <a:lnTo>
                  <a:pt x="0" y="6857999"/>
                </a:lnTo>
              </a:path>
            </a:pathLst>
          </a:custGeom>
          <a:ln w="6350">
            <a:solidFill>
              <a:srgbClr val="A33E27"/>
            </a:solidFill>
          </a:ln>
        </p:spPr>
        <p:txBody>
          <a:bodyPr wrap="square" lIns="0" tIns="0" rIns="0" bIns="0" rtlCol="0"/>
          <a:lstStyle/>
          <a:p>
            <a:endParaRPr/>
          </a:p>
        </p:txBody>
      </p:sp>
      <p:sp>
        <p:nvSpPr>
          <p:cNvPr id="27" name="bk object 27"/>
          <p:cNvSpPr/>
          <p:nvPr/>
        </p:nvSpPr>
        <p:spPr>
          <a:xfrm>
            <a:off x="3175" y="385825"/>
            <a:ext cx="12188825" cy="0"/>
          </a:xfrm>
          <a:custGeom>
            <a:avLst/>
            <a:gdLst/>
            <a:ahLst/>
            <a:cxnLst/>
            <a:rect l="l" t="t" r="r" b="b"/>
            <a:pathLst>
              <a:path w="12188825">
                <a:moveTo>
                  <a:pt x="0" y="0"/>
                </a:moveTo>
                <a:lnTo>
                  <a:pt x="12188825" y="0"/>
                </a:lnTo>
              </a:path>
            </a:pathLst>
          </a:custGeom>
          <a:ln w="6350">
            <a:solidFill>
              <a:srgbClr val="A33E27"/>
            </a:solidFill>
          </a:ln>
        </p:spPr>
        <p:txBody>
          <a:bodyPr wrap="square" lIns="0" tIns="0" rIns="0" bIns="0" rtlCol="0"/>
          <a:lstStyle/>
          <a:p>
            <a:endParaRPr/>
          </a:p>
        </p:txBody>
      </p:sp>
      <p:sp>
        <p:nvSpPr>
          <p:cNvPr id="28" name="bk object 28"/>
          <p:cNvSpPr/>
          <p:nvPr/>
        </p:nvSpPr>
        <p:spPr>
          <a:xfrm>
            <a:off x="3175" y="1611375"/>
            <a:ext cx="12188825" cy="0"/>
          </a:xfrm>
          <a:custGeom>
            <a:avLst/>
            <a:gdLst/>
            <a:ahLst/>
            <a:cxnLst/>
            <a:rect l="l" t="t" r="r" b="b"/>
            <a:pathLst>
              <a:path w="12188825">
                <a:moveTo>
                  <a:pt x="0" y="0"/>
                </a:moveTo>
                <a:lnTo>
                  <a:pt x="12188825" y="0"/>
                </a:lnTo>
              </a:path>
            </a:pathLst>
          </a:custGeom>
          <a:ln w="6350">
            <a:solidFill>
              <a:srgbClr val="A33E27"/>
            </a:solidFill>
          </a:ln>
        </p:spPr>
        <p:txBody>
          <a:bodyPr wrap="square" lIns="0" tIns="0" rIns="0" bIns="0" rtlCol="0"/>
          <a:lstStyle/>
          <a:p>
            <a:endParaRPr/>
          </a:p>
        </p:txBody>
      </p:sp>
      <p:sp>
        <p:nvSpPr>
          <p:cNvPr id="29" name="bk object 29"/>
          <p:cNvSpPr/>
          <p:nvPr/>
        </p:nvSpPr>
        <p:spPr>
          <a:xfrm>
            <a:off x="3175" y="2835275"/>
            <a:ext cx="12188825" cy="0"/>
          </a:xfrm>
          <a:custGeom>
            <a:avLst/>
            <a:gdLst/>
            <a:ahLst/>
            <a:cxnLst/>
            <a:rect l="l" t="t" r="r" b="b"/>
            <a:pathLst>
              <a:path w="12188825">
                <a:moveTo>
                  <a:pt x="0" y="0"/>
                </a:moveTo>
                <a:lnTo>
                  <a:pt x="12188825" y="0"/>
                </a:lnTo>
              </a:path>
            </a:pathLst>
          </a:custGeom>
          <a:ln w="6350">
            <a:solidFill>
              <a:srgbClr val="A33E27"/>
            </a:solidFill>
          </a:ln>
        </p:spPr>
        <p:txBody>
          <a:bodyPr wrap="square" lIns="0" tIns="0" rIns="0" bIns="0" rtlCol="0"/>
          <a:lstStyle/>
          <a:p>
            <a:endParaRPr/>
          </a:p>
        </p:txBody>
      </p:sp>
      <p:sp>
        <p:nvSpPr>
          <p:cNvPr id="30" name="bk object 30"/>
          <p:cNvSpPr/>
          <p:nvPr/>
        </p:nvSpPr>
        <p:spPr>
          <a:xfrm>
            <a:off x="3175" y="4060825"/>
            <a:ext cx="12188825" cy="0"/>
          </a:xfrm>
          <a:custGeom>
            <a:avLst/>
            <a:gdLst/>
            <a:ahLst/>
            <a:cxnLst/>
            <a:rect l="l" t="t" r="r" b="b"/>
            <a:pathLst>
              <a:path w="12188825">
                <a:moveTo>
                  <a:pt x="0" y="0"/>
                </a:moveTo>
                <a:lnTo>
                  <a:pt x="12188825" y="0"/>
                </a:lnTo>
              </a:path>
            </a:pathLst>
          </a:custGeom>
          <a:ln w="6350">
            <a:solidFill>
              <a:srgbClr val="A33E27"/>
            </a:solidFill>
          </a:ln>
        </p:spPr>
        <p:txBody>
          <a:bodyPr wrap="square" lIns="0" tIns="0" rIns="0" bIns="0" rtlCol="0"/>
          <a:lstStyle/>
          <a:p>
            <a:endParaRPr/>
          </a:p>
        </p:txBody>
      </p:sp>
      <p:sp>
        <p:nvSpPr>
          <p:cNvPr id="31" name="bk object 31"/>
          <p:cNvSpPr/>
          <p:nvPr/>
        </p:nvSpPr>
        <p:spPr>
          <a:xfrm>
            <a:off x="3175" y="5284851"/>
            <a:ext cx="12188825" cy="0"/>
          </a:xfrm>
          <a:custGeom>
            <a:avLst/>
            <a:gdLst/>
            <a:ahLst/>
            <a:cxnLst/>
            <a:rect l="l" t="t" r="r" b="b"/>
            <a:pathLst>
              <a:path w="12188825">
                <a:moveTo>
                  <a:pt x="0" y="0"/>
                </a:moveTo>
                <a:lnTo>
                  <a:pt x="12188825" y="0"/>
                </a:lnTo>
              </a:path>
            </a:pathLst>
          </a:custGeom>
          <a:ln w="6350">
            <a:solidFill>
              <a:srgbClr val="A33E27"/>
            </a:solidFill>
          </a:ln>
        </p:spPr>
        <p:txBody>
          <a:bodyPr wrap="square" lIns="0" tIns="0" rIns="0" bIns="0" rtlCol="0"/>
          <a:lstStyle/>
          <a:p>
            <a:endParaRPr/>
          </a:p>
        </p:txBody>
      </p:sp>
      <p:sp>
        <p:nvSpPr>
          <p:cNvPr id="32" name="bk object 32"/>
          <p:cNvSpPr/>
          <p:nvPr/>
        </p:nvSpPr>
        <p:spPr>
          <a:xfrm>
            <a:off x="3175" y="6510337"/>
            <a:ext cx="12188825" cy="0"/>
          </a:xfrm>
          <a:custGeom>
            <a:avLst/>
            <a:gdLst/>
            <a:ahLst/>
            <a:cxnLst/>
            <a:rect l="l" t="t" r="r" b="b"/>
            <a:pathLst>
              <a:path w="12188825">
                <a:moveTo>
                  <a:pt x="0" y="0"/>
                </a:moveTo>
                <a:lnTo>
                  <a:pt x="12188825" y="0"/>
                </a:lnTo>
              </a:path>
            </a:pathLst>
          </a:custGeom>
          <a:ln w="6350">
            <a:solidFill>
              <a:srgbClr val="A33E27"/>
            </a:solidFill>
          </a:ln>
        </p:spPr>
        <p:txBody>
          <a:bodyPr wrap="square" lIns="0" tIns="0" rIns="0" bIns="0" rtlCol="0"/>
          <a:lstStyle/>
          <a:p>
            <a:endParaRPr/>
          </a:p>
        </p:txBody>
      </p:sp>
      <p:sp>
        <p:nvSpPr>
          <p:cNvPr id="33" name="bk object 33"/>
          <p:cNvSpPr/>
          <p:nvPr/>
        </p:nvSpPr>
        <p:spPr>
          <a:xfrm>
            <a:off x="225425" y="0"/>
            <a:ext cx="6816725" cy="6858000"/>
          </a:xfrm>
          <a:custGeom>
            <a:avLst/>
            <a:gdLst/>
            <a:ahLst/>
            <a:cxnLst/>
            <a:rect l="l" t="t" r="r" b="b"/>
            <a:pathLst>
              <a:path w="6816725" h="6858000">
                <a:moveTo>
                  <a:pt x="0" y="0"/>
                </a:moveTo>
                <a:lnTo>
                  <a:pt x="6816725" y="6857999"/>
                </a:lnTo>
              </a:path>
            </a:pathLst>
          </a:custGeom>
          <a:ln w="6350">
            <a:solidFill>
              <a:srgbClr val="A33E27"/>
            </a:solidFill>
          </a:ln>
        </p:spPr>
        <p:txBody>
          <a:bodyPr wrap="square" lIns="0" tIns="0" rIns="0" bIns="0" rtlCol="0"/>
          <a:lstStyle/>
          <a:p>
            <a:endParaRPr/>
          </a:p>
        </p:txBody>
      </p:sp>
      <p:sp>
        <p:nvSpPr>
          <p:cNvPr id="34" name="bk object 34"/>
          <p:cNvSpPr/>
          <p:nvPr/>
        </p:nvSpPr>
        <p:spPr>
          <a:xfrm>
            <a:off x="1449450" y="0"/>
            <a:ext cx="6815455" cy="6858000"/>
          </a:xfrm>
          <a:custGeom>
            <a:avLst/>
            <a:gdLst/>
            <a:ahLst/>
            <a:cxnLst/>
            <a:rect l="l" t="t" r="r" b="b"/>
            <a:pathLst>
              <a:path w="6815455" h="6858000">
                <a:moveTo>
                  <a:pt x="0" y="0"/>
                </a:moveTo>
                <a:lnTo>
                  <a:pt x="6815074" y="6857999"/>
                </a:lnTo>
              </a:path>
            </a:pathLst>
          </a:custGeom>
          <a:ln w="6350">
            <a:solidFill>
              <a:srgbClr val="A33E27"/>
            </a:solidFill>
          </a:ln>
        </p:spPr>
        <p:txBody>
          <a:bodyPr wrap="square" lIns="0" tIns="0" rIns="0" bIns="0" rtlCol="0"/>
          <a:lstStyle/>
          <a:p>
            <a:endParaRPr/>
          </a:p>
        </p:txBody>
      </p:sp>
      <p:sp>
        <p:nvSpPr>
          <p:cNvPr id="35" name="bk object 35"/>
          <p:cNvSpPr/>
          <p:nvPr/>
        </p:nvSpPr>
        <p:spPr>
          <a:xfrm>
            <a:off x="2665476" y="0"/>
            <a:ext cx="6816725" cy="6858000"/>
          </a:xfrm>
          <a:custGeom>
            <a:avLst/>
            <a:gdLst/>
            <a:ahLst/>
            <a:cxnLst/>
            <a:rect l="l" t="t" r="r" b="b"/>
            <a:pathLst>
              <a:path w="6816725" h="6858000">
                <a:moveTo>
                  <a:pt x="0" y="0"/>
                </a:moveTo>
                <a:lnTo>
                  <a:pt x="6816725" y="6857999"/>
                </a:lnTo>
              </a:path>
            </a:pathLst>
          </a:custGeom>
          <a:ln w="6350">
            <a:solidFill>
              <a:srgbClr val="A33E27"/>
            </a:solidFill>
          </a:ln>
        </p:spPr>
        <p:txBody>
          <a:bodyPr wrap="square" lIns="0" tIns="0" rIns="0" bIns="0" rtlCol="0"/>
          <a:lstStyle/>
          <a:p>
            <a:endParaRPr/>
          </a:p>
        </p:txBody>
      </p:sp>
      <p:sp>
        <p:nvSpPr>
          <p:cNvPr id="36" name="bk object 36"/>
          <p:cNvSpPr/>
          <p:nvPr/>
        </p:nvSpPr>
        <p:spPr>
          <a:xfrm>
            <a:off x="3884676" y="0"/>
            <a:ext cx="6816725" cy="6858000"/>
          </a:xfrm>
          <a:custGeom>
            <a:avLst/>
            <a:gdLst/>
            <a:ahLst/>
            <a:cxnLst/>
            <a:rect l="l" t="t" r="r" b="b"/>
            <a:pathLst>
              <a:path w="6816725" h="6858000">
                <a:moveTo>
                  <a:pt x="0" y="0"/>
                </a:moveTo>
                <a:lnTo>
                  <a:pt x="6816725" y="6857999"/>
                </a:lnTo>
              </a:path>
            </a:pathLst>
          </a:custGeom>
          <a:ln w="6350">
            <a:solidFill>
              <a:srgbClr val="A33E27"/>
            </a:solidFill>
          </a:ln>
        </p:spPr>
        <p:txBody>
          <a:bodyPr wrap="square" lIns="0" tIns="0" rIns="0" bIns="0" rtlCol="0"/>
          <a:lstStyle/>
          <a:p>
            <a:endParaRPr/>
          </a:p>
        </p:txBody>
      </p:sp>
      <p:sp>
        <p:nvSpPr>
          <p:cNvPr id="37" name="bk object 37"/>
          <p:cNvSpPr/>
          <p:nvPr/>
        </p:nvSpPr>
        <p:spPr>
          <a:xfrm>
            <a:off x="5107051" y="0"/>
            <a:ext cx="6815455" cy="6858000"/>
          </a:xfrm>
          <a:custGeom>
            <a:avLst/>
            <a:gdLst/>
            <a:ahLst/>
            <a:cxnLst/>
            <a:rect l="l" t="t" r="r" b="b"/>
            <a:pathLst>
              <a:path w="6815455" h="6858000">
                <a:moveTo>
                  <a:pt x="0" y="0"/>
                </a:moveTo>
                <a:lnTo>
                  <a:pt x="6815074" y="6857999"/>
                </a:lnTo>
              </a:path>
            </a:pathLst>
          </a:custGeom>
          <a:ln w="6350">
            <a:solidFill>
              <a:srgbClr val="A33E27"/>
            </a:solidFill>
          </a:ln>
        </p:spPr>
        <p:txBody>
          <a:bodyPr wrap="square" lIns="0" tIns="0" rIns="0" bIns="0" rtlCol="0"/>
          <a:lstStyle/>
          <a:p>
            <a:endParaRPr/>
          </a:p>
        </p:txBody>
      </p:sp>
      <p:sp>
        <p:nvSpPr>
          <p:cNvPr id="38" name="bk object 38"/>
          <p:cNvSpPr/>
          <p:nvPr/>
        </p:nvSpPr>
        <p:spPr>
          <a:xfrm>
            <a:off x="6327775" y="0"/>
            <a:ext cx="5864225" cy="5899150"/>
          </a:xfrm>
          <a:custGeom>
            <a:avLst/>
            <a:gdLst/>
            <a:ahLst/>
            <a:cxnLst/>
            <a:rect l="l" t="t" r="r" b="b"/>
            <a:pathLst>
              <a:path w="5864225" h="5899150">
                <a:moveTo>
                  <a:pt x="0" y="0"/>
                </a:moveTo>
                <a:lnTo>
                  <a:pt x="5864225" y="5899150"/>
                </a:lnTo>
              </a:path>
            </a:pathLst>
          </a:custGeom>
          <a:ln w="6350">
            <a:solidFill>
              <a:srgbClr val="A33E27"/>
            </a:solidFill>
          </a:ln>
        </p:spPr>
        <p:txBody>
          <a:bodyPr wrap="square" lIns="0" tIns="0" rIns="0" bIns="0" rtlCol="0"/>
          <a:lstStyle/>
          <a:p>
            <a:endParaRPr/>
          </a:p>
        </p:txBody>
      </p:sp>
      <p:sp>
        <p:nvSpPr>
          <p:cNvPr id="39" name="bk object 39"/>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A33E27"/>
            </a:solidFill>
          </a:ln>
        </p:spPr>
        <p:txBody>
          <a:bodyPr wrap="square" lIns="0" tIns="0" rIns="0" bIns="0" rtlCol="0"/>
          <a:lstStyle/>
          <a:p>
            <a:endParaRPr/>
          </a:p>
        </p:txBody>
      </p:sp>
      <p:sp>
        <p:nvSpPr>
          <p:cNvPr id="40" name="bk object 40"/>
          <p:cNvSpPr/>
          <p:nvPr/>
        </p:nvSpPr>
        <p:spPr>
          <a:xfrm>
            <a:off x="8772525" y="0"/>
            <a:ext cx="3419475" cy="3457575"/>
          </a:xfrm>
          <a:custGeom>
            <a:avLst/>
            <a:gdLst/>
            <a:ahLst/>
            <a:cxnLst/>
            <a:rect l="l" t="t" r="r" b="b"/>
            <a:pathLst>
              <a:path w="3419475" h="3457575">
                <a:moveTo>
                  <a:pt x="0" y="0"/>
                </a:moveTo>
                <a:lnTo>
                  <a:pt x="3419475" y="3457575"/>
                </a:lnTo>
              </a:path>
            </a:pathLst>
          </a:custGeom>
          <a:ln w="6350">
            <a:solidFill>
              <a:srgbClr val="A33E27"/>
            </a:solidFill>
          </a:ln>
        </p:spPr>
        <p:txBody>
          <a:bodyPr wrap="square" lIns="0" tIns="0" rIns="0" bIns="0" rtlCol="0"/>
          <a:lstStyle/>
          <a:p>
            <a:endParaRPr/>
          </a:p>
        </p:txBody>
      </p:sp>
      <p:sp>
        <p:nvSpPr>
          <p:cNvPr id="41" name="bk object 41"/>
          <p:cNvSpPr/>
          <p:nvPr/>
        </p:nvSpPr>
        <p:spPr>
          <a:xfrm>
            <a:off x="9982200" y="0"/>
            <a:ext cx="2209800" cy="2227580"/>
          </a:xfrm>
          <a:custGeom>
            <a:avLst/>
            <a:gdLst/>
            <a:ahLst/>
            <a:cxnLst/>
            <a:rect l="l" t="t" r="r" b="b"/>
            <a:pathLst>
              <a:path w="2209800" h="2227580">
                <a:moveTo>
                  <a:pt x="0" y="0"/>
                </a:moveTo>
                <a:lnTo>
                  <a:pt x="2209800" y="2227326"/>
                </a:lnTo>
              </a:path>
            </a:pathLst>
          </a:custGeom>
          <a:ln w="6350">
            <a:solidFill>
              <a:srgbClr val="A33E27"/>
            </a:solidFill>
          </a:ln>
        </p:spPr>
        <p:txBody>
          <a:bodyPr wrap="square" lIns="0" tIns="0" rIns="0" bIns="0" rtlCol="0"/>
          <a:lstStyle/>
          <a:p>
            <a:endParaRPr/>
          </a:p>
        </p:txBody>
      </p:sp>
      <p:sp>
        <p:nvSpPr>
          <p:cNvPr id="42" name="bk object 42"/>
          <p:cNvSpPr/>
          <p:nvPr/>
        </p:nvSpPr>
        <p:spPr>
          <a:xfrm>
            <a:off x="11198225" y="0"/>
            <a:ext cx="993775" cy="1003300"/>
          </a:xfrm>
          <a:custGeom>
            <a:avLst/>
            <a:gdLst/>
            <a:ahLst/>
            <a:cxnLst/>
            <a:rect l="l" t="t" r="r" b="b"/>
            <a:pathLst>
              <a:path w="993775" h="1003300">
                <a:moveTo>
                  <a:pt x="0" y="0"/>
                </a:moveTo>
                <a:lnTo>
                  <a:pt x="993775" y="1003300"/>
                </a:lnTo>
              </a:path>
            </a:pathLst>
          </a:custGeom>
          <a:ln w="6350">
            <a:solidFill>
              <a:srgbClr val="A33E27"/>
            </a:solidFill>
          </a:ln>
        </p:spPr>
        <p:txBody>
          <a:bodyPr wrap="square" lIns="0" tIns="0" rIns="0" bIns="0" rtlCol="0"/>
          <a:lstStyle/>
          <a:p>
            <a:endParaRPr/>
          </a:p>
        </p:txBody>
      </p:sp>
      <p:sp>
        <p:nvSpPr>
          <p:cNvPr id="43" name="bk object 43"/>
          <p:cNvSpPr/>
          <p:nvPr/>
        </p:nvSpPr>
        <p:spPr>
          <a:xfrm>
            <a:off x="0" y="1012825"/>
            <a:ext cx="5829300" cy="5845175"/>
          </a:xfrm>
          <a:custGeom>
            <a:avLst/>
            <a:gdLst/>
            <a:ahLst/>
            <a:cxnLst/>
            <a:rect l="l" t="t" r="r" b="b"/>
            <a:pathLst>
              <a:path w="5829300" h="5845175">
                <a:moveTo>
                  <a:pt x="5829300" y="5845174"/>
                </a:moveTo>
                <a:lnTo>
                  <a:pt x="0" y="0"/>
                </a:lnTo>
              </a:path>
            </a:pathLst>
          </a:custGeom>
          <a:ln w="6350">
            <a:solidFill>
              <a:srgbClr val="A33E27"/>
            </a:solidFill>
          </a:ln>
        </p:spPr>
        <p:txBody>
          <a:bodyPr wrap="square" lIns="0" tIns="0" rIns="0" bIns="0" rtlCol="0"/>
          <a:lstStyle/>
          <a:p>
            <a:endParaRPr/>
          </a:p>
        </p:txBody>
      </p:sp>
      <p:sp>
        <p:nvSpPr>
          <p:cNvPr id="44" name="bk object 44"/>
          <p:cNvSpPr/>
          <p:nvPr/>
        </p:nvSpPr>
        <p:spPr>
          <a:xfrm>
            <a:off x="0" y="2227198"/>
            <a:ext cx="4615180" cy="4631055"/>
          </a:xfrm>
          <a:custGeom>
            <a:avLst/>
            <a:gdLst/>
            <a:ahLst/>
            <a:cxnLst/>
            <a:rect l="l" t="t" r="r" b="b"/>
            <a:pathLst>
              <a:path w="4615180" h="4631055">
                <a:moveTo>
                  <a:pt x="4614926" y="4630800"/>
                </a:moveTo>
                <a:lnTo>
                  <a:pt x="0" y="0"/>
                </a:lnTo>
              </a:path>
            </a:pathLst>
          </a:custGeom>
          <a:ln w="6350">
            <a:solidFill>
              <a:srgbClr val="A33E27"/>
            </a:solidFill>
          </a:ln>
        </p:spPr>
        <p:txBody>
          <a:bodyPr wrap="square" lIns="0" tIns="0" rIns="0" bIns="0" rtlCol="0"/>
          <a:lstStyle/>
          <a:p>
            <a:endParaRPr/>
          </a:p>
        </p:txBody>
      </p:sp>
      <p:sp>
        <p:nvSpPr>
          <p:cNvPr id="45" name="bk object 45"/>
          <p:cNvSpPr/>
          <p:nvPr/>
        </p:nvSpPr>
        <p:spPr>
          <a:xfrm>
            <a:off x="0" y="3432175"/>
            <a:ext cx="3399154" cy="3425825"/>
          </a:xfrm>
          <a:custGeom>
            <a:avLst/>
            <a:gdLst/>
            <a:ahLst/>
            <a:cxnLst/>
            <a:rect l="l" t="t" r="r" b="b"/>
            <a:pathLst>
              <a:path w="3399154" h="3425825">
                <a:moveTo>
                  <a:pt x="3398901" y="3425824"/>
                </a:moveTo>
                <a:lnTo>
                  <a:pt x="0" y="0"/>
                </a:lnTo>
              </a:path>
            </a:pathLst>
          </a:custGeom>
          <a:ln w="6350">
            <a:solidFill>
              <a:srgbClr val="A33E27"/>
            </a:solidFill>
          </a:ln>
        </p:spPr>
        <p:txBody>
          <a:bodyPr wrap="square" lIns="0" tIns="0" rIns="0" bIns="0" rtlCol="0"/>
          <a:lstStyle/>
          <a:p>
            <a:endParaRPr/>
          </a:p>
        </p:txBody>
      </p:sp>
      <p:sp>
        <p:nvSpPr>
          <p:cNvPr id="46" name="bk object 46"/>
          <p:cNvSpPr/>
          <p:nvPr/>
        </p:nvSpPr>
        <p:spPr>
          <a:xfrm>
            <a:off x="0" y="4651375"/>
            <a:ext cx="2197100" cy="2206625"/>
          </a:xfrm>
          <a:custGeom>
            <a:avLst/>
            <a:gdLst/>
            <a:ahLst/>
            <a:cxnLst/>
            <a:rect l="l" t="t" r="r" b="b"/>
            <a:pathLst>
              <a:path w="2197100" h="2206625">
                <a:moveTo>
                  <a:pt x="2197100" y="2206624"/>
                </a:moveTo>
                <a:lnTo>
                  <a:pt x="0" y="0"/>
                </a:lnTo>
              </a:path>
            </a:pathLst>
          </a:custGeom>
          <a:ln w="6350">
            <a:solidFill>
              <a:srgbClr val="A33E27"/>
            </a:solidFill>
          </a:ln>
        </p:spPr>
        <p:txBody>
          <a:bodyPr wrap="square" lIns="0" tIns="0" rIns="0" bIns="0" rtlCol="0"/>
          <a:lstStyle/>
          <a:p>
            <a:endParaRPr/>
          </a:p>
        </p:txBody>
      </p:sp>
      <p:sp>
        <p:nvSpPr>
          <p:cNvPr id="47" name="bk object 47"/>
          <p:cNvSpPr/>
          <p:nvPr/>
        </p:nvSpPr>
        <p:spPr>
          <a:xfrm>
            <a:off x="0" y="5864225"/>
            <a:ext cx="987425" cy="993775"/>
          </a:xfrm>
          <a:custGeom>
            <a:avLst/>
            <a:gdLst/>
            <a:ahLst/>
            <a:cxnLst/>
            <a:rect l="l" t="t" r="r" b="b"/>
            <a:pathLst>
              <a:path w="987425" h="993775">
                <a:moveTo>
                  <a:pt x="987425" y="993774"/>
                </a:moveTo>
                <a:lnTo>
                  <a:pt x="0" y="0"/>
                </a:lnTo>
              </a:path>
            </a:pathLst>
          </a:custGeom>
          <a:ln w="6350">
            <a:solidFill>
              <a:srgbClr val="A33E27"/>
            </a:solidFill>
          </a:ln>
        </p:spPr>
        <p:txBody>
          <a:bodyPr wrap="square" lIns="0" tIns="0" rIns="0" bIns="0" rtlCol="0"/>
          <a:lstStyle/>
          <a:p>
            <a:endParaRPr/>
          </a:p>
        </p:txBody>
      </p:sp>
      <p:sp>
        <p:nvSpPr>
          <p:cNvPr id="48" name="bk object 48"/>
          <p:cNvSpPr/>
          <p:nvPr/>
        </p:nvSpPr>
        <p:spPr>
          <a:xfrm>
            <a:off x="5149850" y="0"/>
            <a:ext cx="6816725" cy="6858000"/>
          </a:xfrm>
          <a:custGeom>
            <a:avLst/>
            <a:gdLst/>
            <a:ahLst/>
            <a:cxnLst/>
            <a:rect l="l" t="t" r="r" b="b"/>
            <a:pathLst>
              <a:path w="6816725" h="6858000">
                <a:moveTo>
                  <a:pt x="6816725" y="0"/>
                </a:moveTo>
                <a:lnTo>
                  <a:pt x="0" y="6857999"/>
                </a:lnTo>
              </a:path>
            </a:pathLst>
          </a:custGeom>
          <a:ln w="6350">
            <a:solidFill>
              <a:srgbClr val="A33E27"/>
            </a:solidFill>
          </a:ln>
        </p:spPr>
        <p:txBody>
          <a:bodyPr wrap="square" lIns="0" tIns="0" rIns="0" bIns="0" rtlCol="0"/>
          <a:lstStyle/>
          <a:p>
            <a:endParaRPr/>
          </a:p>
        </p:txBody>
      </p:sp>
      <p:sp>
        <p:nvSpPr>
          <p:cNvPr id="49" name="bk object 49"/>
          <p:cNvSpPr/>
          <p:nvPr/>
        </p:nvSpPr>
        <p:spPr>
          <a:xfrm>
            <a:off x="3927475" y="0"/>
            <a:ext cx="6815455" cy="6858000"/>
          </a:xfrm>
          <a:custGeom>
            <a:avLst/>
            <a:gdLst/>
            <a:ahLst/>
            <a:cxnLst/>
            <a:rect l="l" t="t" r="r" b="b"/>
            <a:pathLst>
              <a:path w="6815455" h="6858000">
                <a:moveTo>
                  <a:pt x="6815201" y="0"/>
                </a:moveTo>
                <a:lnTo>
                  <a:pt x="0" y="6857999"/>
                </a:lnTo>
              </a:path>
            </a:pathLst>
          </a:custGeom>
          <a:ln w="6350">
            <a:solidFill>
              <a:srgbClr val="A33E27"/>
            </a:solidFill>
          </a:ln>
        </p:spPr>
        <p:txBody>
          <a:bodyPr wrap="square" lIns="0" tIns="0" rIns="0" bIns="0" rtlCol="0"/>
          <a:lstStyle/>
          <a:p>
            <a:endParaRPr/>
          </a:p>
        </p:txBody>
      </p:sp>
      <p:sp>
        <p:nvSpPr>
          <p:cNvPr id="50" name="bk object 50"/>
          <p:cNvSpPr/>
          <p:nvPr/>
        </p:nvSpPr>
        <p:spPr>
          <a:xfrm>
            <a:off x="2709926" y="0"/>
            <a:ext cx="6816725" cy="6858000"/>
          </a:xfrm>
          <a:custGeom>
            <a:avLst/>
            <a:gdLst/>
            <a:ahLst/>
            <a:cxnLst/>
            <a:rect l="l" t="t" r="r" b="b"/>
            <a:pathLst>
              <a:path w="6816725" h="6858000">
                <a:moveTo>
                  <a:pt x="6816725" y="0"/>
                </a:moveTo>
                <a:lnTo>
                  <a:pt x="0" y="6857999"/>
                </a:lnTo>
              </a:path>
            </a:pathLst>
          </a:custGeom>
          <a:ln w="6350">
            <a:solidFill>
              <a:srgbClr val="A33E27"/>
            </a:solidFill>
          </a:ln>
        </p:spPr>
        <p:txBody>
          <a:bodyPr wrap="square" lIns="0" tIns="0" rIns="0" bIns="0" rtlCol="0"/>
          <a:lstStyle/>
          <a:p>
            <a:endParaRPr/>
          </a:p>
        </p:txBody>
      </p:sp>
      <p:sp>
        <p:nvSpPr>
          <p:cNvPr id="51" name="bk object 51"/>
          <p:cNvSpPr/>
          <p:nvPr/>
        </p:nvSpPr>
        <p:spPr>
          <a:xfrm>
            <a:off x="1490599" y="0"/>
            <a:ext cx="6817359" cy="6858000"/>
          </a:xfrm>
          <a:custGeom>
            <a:avLst/>
            <a:gdLst/>
            <a:ahLst/>
            <a:cxnLst/>
            <a:rect l="l" t="t" r="r" b="b"/>
            <a:pathLst>
              <a:path w="6817359" h="6858000">
                <a:moveTo>
                  <a:pt x="6816852" y="0"/>
                </a:moveTo>
                <a:lnTo>
                  <a:pt x="0" y="6857999"/>
                </a:lnTo>
              </a:path>
            </a:pathLst>
          </a:custGeom>
          <a:ln w="6350">
            <a:solidFill>
              <a:srgbClr val="A33E27"/>
            </a:solidFill>
          </a:ln>
        </p:spPr>
        <p:txBody>
          <a:bodyPr wrap="square" lIns="0" tIns="0" rIns="0" bIns="0" rtlCol="0"/>
          <a:lstStyle/>
          <a:p>
            <a:endParaRPr/>
          </a:p>
        </p:txBody>
      </p:sp>
      <p:sp>
        <p:nvSpPr>
          <p:cNvPr id="52" name="bk object 52"/>
          <p:cNvSpPr/>
          <p:nvPr/>
        </p:nvSpPr>
        <p:spPr>
          <a:xfrm>
            <a:off x="225425" y="0"/>
            <a:ext cx="6815455" cy="6858000"/>
          </a:xfrm>
          <a:custGeom>
            <a:avLst/>
            <a:gdLst/>
            <a:ahLst/>
            <a:cxnLst/>
            <a:rect l="l" t="t" r="r" b="b"/>
            <a:pathLst>
              <a:path w="6815455" h="6858000">
                <a:moveTo>
                  <a:pt x="6815201" y="0"/>
                </a:moveTo>
                <a:lnTo>
                  <a:pt x="0" y="6857999"/>
                </a:lnTo>
              </a:path>
            </a:pathLst>
          </a:custGeom>
          <a:ln w="6350">
            <a:solidFill>
              <a:srgbClr val="A33E27"/>
            </a:solidFill>
          </a:ln>
        </p:spPr>
        <p:txBody>
          <a:bodyPr wrap="square" lIns="0" tIns="0" rIns="0" bIns="0" rtlCol="0"/>
          <a:lstStyle/>
          <a:p>
            <a:endParaRPr/>
          </a:p>
        </p:txBody>
      </p:sp>
      <p:sp>
        <p:nvSpPr>
          <p:cNvPr id="53" name="bk object 53"/>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A33E27"/>
            </a:solidFill>
          </a:ln>
        </p:spPr>
        <p:txBody>
          <a:bodyPr wrap="square" lIns="0" tIns="0" rIns="0" bIns="0" rtlCol="0"/>
          <a:lstStyle/>
          <a:p>
            <a:endParaRPr/>
          </a:p>
        </p:txBody>
      </p:sp>
      <p:sp>
        <p:nvSpPr>
          <p:cNvPr id="54" name="bk object 54"/>
          <p:cNvSpPr/>
          <p:nvPr/>
        </p:nvSpPr>
        <p:spPr>
          <a:xfrm>
            <a:off x="0" y="0"/>
            <a:ext cx="4643755" cy="4672330"/>
          </a:xfrm>
          <a:custGeom>
            <a:avLst/>
            <a:gdLst/>
            <a:ahLst/>
            <a:cxnLst/>
            <a:rect l="l" t="t" r="r" b="b"/>
            <a:pathLst>
              <a:path w="4643755" h="4672330">
                <a:moveTo>
                  <a:pt x="4643501" y="0"/>
                </a:moveTo>
                <a:lnTo>
                  <a:pt x="0" y="4671949"/>
                </a:lnTo>
              </a:path>
            </a:pathLst>
          </a:custGeom>
          <a:ln w="6349">
            <a:solidFill>
              <a:srgbClr val="A33E27"/>
            </a:solidFill>
          </a:ln>
        </p:spPr>
        <p:txBody>
          <a:bodyPr wrap="square" lIns="0" tIns="0" rIns="0" bIns="0" rtlCol="0"/>
          <a:lstStyle/>
          <a:p>
            <a:endParaRPr/>
          </a:p>
        </p:txBody>
      </p:sp>
      <p:sp>
        <p:nvSpPr>
          <p:cNvPr id="55" name="bk object 55"/>
          <p:cNvSpPr/>
          <p:nvPr/>
        </p:nvSpPr>
        <p:spPr>
          <a:xfrm>
            <a:off x="0" y="0"/>
            <a:ext cx="3419475" cy="3457575"/>
          </a:xfrm>
          <a:custGeom>
            <a:avLst/>
            <a:gdLst/>
            <a:ahLst/>
            <a:cxnLst/>
            <a:rect l="l" t="t" r="r" b="b"/>
            <a:pathLst>
              <a:path w="3419475" h="3457575">
                <a:moveTo>
                  <a:pt x="3419475" y="0"/>
                </a:moveTo>
                <a:lnTo>
                  <a:pt x="0" y="3457575"/>
                </a:lnTo>
              </a:path>
            </a:pathLst>
          </a:custGeom>
          <a:ln w="6350">
            <a:solidFill>
              <a:srgbClr val="A33E27"/>
            </a:solidFill>
          </a:ln>
        </p:spPr>
        <p:txBody>
          <a:bodyPr wrap="square" lIns="0" tIns="0" rIns="0" bIns="0" rtlCol="0"/>
          <a:lstStyle/>
          <a:p>
            <a:endParaRPr/>
          </a:p>
        </p:txBody>
      </p:sp>
      <p:sp>
        <p:nvSpPr>
          <p:cNvPr id="56" name="bk object 56"/>
          <p:cNvSpPr/>
          <p:nvPr/>
        </p:nvSpPr>
        <p:spPr>
          <a:xfrm>
            <a:off x="0" y="0"/>
            <a:ext cx="2209800" cy="2227580"/>
          </a:xfrm>
          <a:custGeom>
            <a:avLst/>
            <a:gdLst/>
            <a:ahLst/>
            <a:cxnLst/>
            <a:rect l="l" t="t" r="r" b="b"/>
            <a:pathLst>
              <a:path w="2209800" h="2227580">
                <a:moveTo>
                  <a:pt x="2209800" y="0"/>
                </a:moveTo>
                <a:lnTo>
                  <a:pt x="0" y="2227326"/>
                </a:lnTo>
              </a:path>
            </a:pathLst>
          </a:custGeom>
          <a:ln w="6350">
            <a:solidFill>
              <a:srgbClr val="A33E27"/>
            </a:solidFill>
          </a:ln>
        </p:spPr>
        <p:txBody>
          <a:bodyPr wrap="square" lIns="0" tIns="0" rIns="0" bIns="0" rtlCol="0"/>
          <a:lstStyle/>
          <a:p>
            <a:endParaRPr/>
          </a:p>
        </p:txBody>
      </p:sp>
      <p:sp>
        <p:nvSpPr>
          <p:cNvPr id="57" name="bk object 57"/>
          <p:cNvSpPr/>
          <p:nvPr/>
        </p:nvSpPr>
        <p:spPr>
          <a:xfrm>
            <a:off x="0" y="0"/>
            <a:ext cx="993775" cy="1003300"/>
          </a:xfrm>
          <a:custGeom>
            <a:avLst/>
            <a:gdLst/>
            <a:ahLst/>
            <a:cxnLst/>
            <a:rect l="l" t="t" r="r" b="b"/>
            <a:pathLst>
              <a:path w="993775" h="1003300">
                <a:moveTo>
                  <a:pt x="993775" y="0"/>
                </a:moveTo>
                <a:lnTo>
                  <a:pt x="0" y="1003300"/>
                </a:lnTo>
              </a:path>
            </a:pathLst>
          </a:custGeom>
          <a:ln w="6350">
            <a:solidFill>
              <a:srgbClr val="A33E27"/>
            </a:solidFill>
          </a:ln>
        </p:spPr>
        <p:txBody>
          <a:bodyPr wrap="square" lIns="0" tIns="0" rIns="0" bIns="0" rtlCol="0"/>
          <a:lstStyle/>
          <a:p>
            <a:endParaRPr/>
          </a:p>
        </p:txBody>
      </p:sp>
      <p:sp>
        <p:nvSpPr>
          <p:cNvPr id="58" name="bk object 58"/>
          <p:cNvSpPr/>
          <p:nvPr/>
        </p:nvSpPr>
        <p:spPr>
          <a:xfrm>
            <a:off x="6362700" y="1012825"/>
            <a:ext cx="5829300" cy="5845175"/>
          </a:xfrm>
          <a:custGeom>
            <a:avLst/>
            <a:gdLst/>
            <a:ahLst/>
            <a:cxnLst/>
            <a:rect l="l" t="t" r="r" b="b"/>
            <a:pathLst>
              <a:path w="5829300" h="5845175">
                <a:moveTo>
                  <a:pt x="0" y="5845174"/>
                </a:moveTo>
                <a:lnTo>
                  <a:pt x="5829300" y="0"/>
                </a:lnTo>
              </a:path>
            </a:pathLst>
          </a:custGeom>
          <a:ln w="6349">
            <a:solidFill>
              <a:srgbClr val="A33E27"/>
            </a:solidFill>
          </a:ln>
        </p:spPr>
        <p:txBody>
          <a:bodyPr wrap="square" lIns="0" tIns="0" rIns="0" bIns="0" rtlCol="0"/>
          <a:lstStyle/>
          <a:p>
            <a:endParaRPr/>
          </a:p>
        </p:txBody>
      </p:sp>
      <p:sp>
        <p:nvSpPr>
          <p:cNvPr id="59" name="bk object 59"/>
          <p:cNvSpPr/>
          <p:nvPr/>
        </p:nvSpPr>
        <p:spPr>
          <a:xfrm>
            <a:off x="7577201" y="2227198"/>
            <a:ext cx="4615180" cy="4631055"/>
          </a:xfrm>
          <a:custGeom>
            <a:avLst/>
            <a:gdLst/>
            <a:ahLst/>
            <a:cxnLst/>
            <a:rect l="l" t="t" r="r" b="b"/>
            <a:pathLst>
              <a:path w="4615180" h="4631055">
                <a:moveTo>
                  <a:pt x="0" y="4630800"/>
                </a:moveTo>
                <a:lnTo>
                  <a:pt x="4614799" y="0"/>
                </a:lnTo>
              </a:path>
            </a:pathLst>
          </a:custGeom>
          <a:ln w="6350">
            <a:solidFill>
              <a:srgbClr val="A33E27"/>
            </a:solidFill>
          </a:ln>
        </p:spPr>
        <p:txBody>
          <a:bodyPr wrap="square" lIns="0" tIns="0" rIns="0" bIns="0" rtlCol="0"/>
          <a:lstStyle/>
          <a:p>
            <a:endParaRPr/>
          </a:p>
        </p:txBody>
      </p:sp>
      <p:sp>
        <p:nvSpPr>
          <p:cNvPr id="60" name="bk object 60"/>
          <p:cNvSpPr/>
          <p:nvPr/>
        </p:nvSpPr>
        <p:spPr>
          <a:xfrm>
            <a:off x="8793226" y="3432175"/>
            <a:ext cx="3399154" cy="3425825"/>
          </a:xfrm>
          <a:custGeom>
            <a:avLst/>
            <a:gdLst/>
            <a:ahLst/>
            <a:cxnLst/>
            <a:rect l="l" t="t" r="r" b="b"/>
            <a:pathLst>
              <a:path w="3399154" h="3425825">
                <a:moveTo>
                  <a:pt x="0" y="3425824"/>
                </a:moveTo>
                <a:lnTo>
                  <a:pt x="3398774" y="0"/>
                </a:lnTo>
              </a:path>
            </a:pathLst>
          </a:custGeom>
          <a:ln w="6349">
            <a:solidFill>
              <a:srgbClr val="A33E27"/>
            </a:solidFill>
          </a:ln>
        </p:spPr>
        <p:txBody>
          <a:bodyPr wrap="square" lIns="0" tIns="0" rIns="0" bIns="0" rtlCol="0"/>
          <a:lstStyle/>
          <a:p>
            <a:endParaRPr/>
          </a:p>
        </p:txBody>
      </p:sp>
      <p:sp>
        <p:nvSpPr>
          <p:cNvPr id="61" name="bk object 61"/>
          <p:cNvSpPr/>
          <p:nvPr/>
        </p:nvSpPr>
        <p:spPr>
          <a:xfrm>
            <a:off x="9994900" y="4651375"/>
            <a:ext cx="2197100" cy="2206625"/>
          </a:xfrm>
          <a:custGeom>
            <a:avLst/>
            <a:gdLst/>
            <a:ahLst/>
            <a:cxnLst/>
            <a:rect l="l" t="t" r="r" b="b"/>
            <a:pathLst>
              <a:path w="2197100" h="2206625">
                <a:moveTo>
                  <a:pt x="0" y="2206624"/>
                </a:moveTo>
                <a:lnTo>
                  <a:pt x="2197100" y="0"/>
                </a:lnTo>
              </a:path>
            </a:pathLst>
          </a:custGeom>
          <a:ln w="6350">
            <a:solidFill>
              <a:srgbClr val="A33E27"/>
            </a:solidFill>
          </a:ln>
        </p:spPr>
        <p:txBody>
          <a:bodyPr wrap="square" lIns="0" tIns="0" rIns="0" bIns="0" rtlCol="0"/>
          <a:lstStyle/>
          <a:p>
            <a:endParaRPr/>
          </a:p>
        </p:txBody>
      </p:sp>
      <p:sp>
        <p:nvSpPr>
          <p:cNvPr id="62" name="bk object 62"/>
          <p:cNvSpPr/>
          <p:nvPr/>
        </p:nvSpPr>
        <p:spPr>
          <a:xfrm>
            <a:off x="11204575" y="5864225"/>
            <a:ext cx="987425" cy="993775"/>
          </a:xfrm>
          <a:custGeom>
            <a:avLst/>
            <a:gdLst/>
            <a:ahLst/>
            <a:cxnLst/>
            <a:rect l="l" t="t" r="r" b="b"/>
            <a:pathLst>
              <a:path w="987425" h="993775">
                <a:moveTo>
                  <a:pt x="0" y="993774"/>
                </a:moveTo>
                <a:lnTo>
                  <a:pt x="987425" y="0"/>
                </a:lnTo>
              </a:path>
            </a:pathLst>
          </a:custGeom>
          <a:ln w="6350">
            <a:solidFill>
              <a:srgbClr val="A33E27"/>
            </a:solidFill>
          </a:ln>
        </p:spPr>
        <p:txBody>
          <a:bodyPr wrap="square" lIns="0" tIns="0" rIns="0" bIns="0" rtlCol="0"/>
          <a:lstStyle/>
          <a:p>
            <a:endParaRPr/>
          </a:p>
        </p:txBody>
      </p:sp>
      <p:sp>
        <p:nvSpPr>
          <p:cNvPr id="63" name="bk object 63"/>
          <p:cNvSpPr/>
          <p:nvPr/>
        </p:nvSpPr>
        <p:spPr>
          <a:xfrm>
            <a:off x="1295400" y="5294376"/>
            <a:ext cx="9601200" cy="0"/>
          </a:xfrm>
          <a:custGeom>
            <a:avLst/>
            <a:gdLst/>
            <a:ahLst/>
            <a:cxnLst/>
            <a:rect l="l" t="t" r="r" b="b"/>
            <a:pathLst>
              <a:path w="9601200">
                <a:moveTo>
                  <a:pt x="0" y="0"/>
                </a:moveTo>
                <a:lnTo>
                  <a:pt x="9601200" y="0"/>
                </a:lnTo>
              </a:path>
            </a:pathLst>
          </a:custGeom>
          <a:ln w="12700">
            <a:solidFill>
              <a:srgbClr val="FFFFFF"/>
            </a:solidFill>
          </a:ln>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000" b="1" i="1">
                <a:solidFill>
                  <a:schemeClr val="bg1"/>
                </a:solidFill>
                <a:latin typeface="Verdana"/>
                <a:cs typeface="Verdan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8/11/2022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12192000" cy="6857997"/>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609600" y="0"/>
            <a:ext cx="0" cy="6858000"/>
          </a:xfrm>
          <a:custGeom>
            <a:avLst/>
            <a:gdLst/>
            <a:ahLst/>
            <a:cxnLst/>
            <a:rect l="l" t="t" r="r" b="b"/>
            <a:pathLst>
              <a:path h="6858000">
                <a:moveTo>
                  <a:pt x="0" y="0"/>
                </a:moveTo>
                <a:lnTo>
                  <a:pt x="0" y="6857999"/>
                </a:lnTo>
              </a:path>
            </a:pathLst>
          </a:custGeom>
          <a:ln w="6350">
            <a:solidFill>
              <a:srgbClr val="A33E27"/>
            </a:solidFill>
          </a:ln>
        </p:spPr>
        <p:txBody>
          <a:bodyPr wrap="square" lIns="0" tIns="0" rIns="0" bIns="0" rtlCol="0"/>
          <a:lstStyle/>
          <a:p>
            <a:endParaRPr/>
          </a:p>
        </p:txBody>
      </p:sp>
      <p:sp>
        <p:nvSpPr>
          <p:cNvPr id="18" name="bk object 18"/>
          <p:cNvSpPr/>
          <p:nvPr/>
        </p:nvSpPr>
        <p:spPr>
          <a:xfrm>
            <a:off x="1828800" y="0"/>
            <a:ext cx="0" cy="6858000"/>
          </a:xfrm>
          <a:custGeom>
            <a:avLst/>
            <a:gdLst/>
            <a:ahLst/>
            <a:cxnLst/>
            <a:rect l="l" t="t" r="r" b="b"/>
            <a:pathLst>
              <a:path h="6858000">
                <a:moveTo>
                  <a:pt x="0" y="0"/>
                </a:moveTo>
                <a:lnTo>
                  <a:pt x="0" y="6857999"/>
                </a:lnTo>
              </a:path>
            </a:pathLst>
          </a:custGeom>
          <a:ln w="6350">
            <a:solidFill>
              <a:srgbClr val="A33E27"/>
            </a:solidFill>
          </a:ln>
        </p:spPr>
        <p:txBody>
          <a:bodyPr wrap="square" lIns="0" tIns="0" rIns="0" bIns="0" rtlCol="0"/>
          <a:lstStyle/>
          <a:p>
            <a:endParaRPr/>
          </a:p>
        </p:txBody>
      </p:sp>
      <p:sp>
        <p:nvSpPr>
          <p:cNvPr id="19" name="bk object 19"/>
          <p:cNvSpPr/>
          <p:nvPr/>
        </p:nvSpPr>
        <p:spPr>
          <a:xfrm>
            <a:off x="3048000" y="0"/>
            <a:ext cx="0" cy="6858000"/>
          </a:xfrm>
          <a:custGeom>
            <a:avLst/>
            <a:gdLst/>
            <a:ahLst/>
            <a:cxnLst/>
            <a:rect l="l" t="t" r="r" b="b"/>
            <a:pathLst>
              <a:path h="6858000">
                <a:moveTo>
                  <a:pt x="0" y="0"/>
                </a:moveTo>
                <a:lnTo>
                  <a:pt x="0" y="6857999"/>
                </a:lnTo>
              </a:path>
            </a:pathLst>
          </a:custGeom>
          <a:ln w="6350">
            <a:solidFill>
              <a:srgbClr val="A33E27"/>
            </a:solidFill>
          </a:ln>
        </p:spPr>
        <p:txBody>
          <a:bodyPr wrap="square" lIns="0" tIns="0" rIns="0" bIns="0" rtlCol="0"/>
          <a:lstStyle/>
          <a:p>
            <a:endParaRPr/>
          </a:p>
        </p:txBody>
      </p:sp>
      <p:sp>
        <p:nvSpPr>
          <p:cNvPr id="20" name="bk object 20"/>
          <p:cNvSpPr/>
          <p:nvPr/>
        </p:nvSpPr>
        <p:spPr>
          <a:xfrm>
            <a:off x="4267200" y="0"/>
            <a:ext cx="0" cy="6858000"/>
          </a:xfrm>
          <a:custGeom>
            <a:avLst/>
            <a:gdLst/>
            <a:ahLst/>
            <a:cxnLst/>
            <a:rect l="l" t="t" r="r" b="b"/>
            <a:pathLst>
              <a:path h="6858000">
                <a:moveTo>
                  <a:pt x="0" y="0"/>
                </a:moveTo>
                <a:lnTo>
                  <a:pt x="0" y="6857999"/>
                </a:lnTo>
              </a:path>
            </a:pathLst>
          </a:custGeom>
          <a:ln w="6350">
            <a:solidFill>
              <a:srgbClr val="A33E27"/>
            </a:solidFill>
          </a:ln>
        </p:spPr>
        <p:txBody>
          <a:bodyPr wrap="square" lIns="0" tIns="0" rIns="0" bIns="0" rtlCol="0"/>
          <a:lstStyle/>
          <a:p>
            <a:endParaRPr/>
          </a:p>
        </p:txBody>
      </p:sp>
      <p:sp>
        <p:nvSpPr>
          <p:cNvPr id="21" name="bk object 21"/>
          <p:cNvSpPr/>
          <p:nvPr/>
        </p:nvSpPr>
        <p:spPr>
          <a:xfrm>
            <a:off x="5486400" y="0"/>
            <a:ext cx="0" cy="6858000"/>
          </a:xfrm>
          <a:custGeom>
            <a:avLst/>
            <a:gdLst/>
            <a:ahLst/>
            <a:cxnLst/>
            <a:rect l="l" t="t" r="r" b="b"/>
            <a:pathLst>
              <a:path h="6858000">
                <a:moveTo>
                  <a:pt x="0" y="0"/>
                </a:moveTo>
                <a:lnTo>
                  <a:pt x="0" y="6857999"/>
                </a:lnTo>
              </a:path>
            </a:pathLst>
          </a:custGeom>
          <a:ln w="6350">
            <a:solidFill>
              <a:srgbClr val="A33E27"/>
            </a:solidFill>
          </a:ln>
        </p:spPr>
        <p:txBody>
          <a:bodyPr wrap="square" lIns="0" tIns="0" rIns="0" bIns="0" rtlCol="0"/>
          <a:lstStyle/>
          <a:p>
            <a:endParaRPr/>
          </a:p>
        </p:txBody>
      </p:sp>
      <p:sp>
        <p:nvSpPr>
          <p:cNvPr id="22" name="bk object 22"/>
          <p:cNvSpPr/>
          <p:nvPr/>
        </p:nvSpPr>
        <p:spPr>
          <a:xfrm>
            <a:off x="6705600" y="0"/>
            <a:ext cx="0" cy="6858000"/>
          </a:xfrm>
          <a:custGeom>
            <a:avLst/>
            <a:gdLst/>
            <a:ahLst/>
            <a:cxnLst/>
            <a:rect l="l" t="t" r="r" b="b"/>
            <a:pathLst>
              <a:path h="6858000">
                <a:moveTo>
                  <a:pt x="0" y="0"/>
                </a:moveTo>
                <a:lnTo>
                  <a:pt x="0" y="6857999"/>
                </a:lnTo>
              </a:path>
            </a:pathLst>
          </a:custGeom>
          <a:ln w="6350">
            <a:solidFill>
              <a:srgbClr val="A33E27"/>
            </a:solidFill>
          </a:ln>
        </p:spPr>
        <p:txBody>
          <a:bodyPr wrap="square" lIns="0" tIns="0" rIns="0" bIns="0" rtlCol="0"/>
          <a:lstStyle/>
          <a:p>
            <a:endParaRPr/>
          </a:p>
        </p:txBody>
      </p:sp>
      <p:sp>
        <p:nvSpPr>
          <p:cNvPr id="23" name="bk object 23"/>
          <p:cNvSpPr/>
          <p:nvPr/>
        </p:nvSpPr>
        <p:spPr>
          <a:xfrm>
            <a:off x="7924800" y="0"/>
            <a:ext cx="0" cy="6858000"/>
          </a:xfrm>
          <a:custGeom>
            <a:avLst/>
            <a:gdLst/>
            <a:ahLst/>
            <a:cxnLst/>
            <a:rect l="l" t="t" r="r" b="b"/>
            <a:pathLst>
              <a:path h="6858000">
                <a:moveTo>
                  <a:pt x="0" y="0"/>
                </a:moveTo>
                <a:lnTo>
                  <a:pt x="0" y="6857999"/>
                </a:lnTo>
              </a:path>
            </a:pathLst>
          </a:custGeom>
          <a:ln w="6350">
            <a:solidFill>
              <a:srgbClr val="A33E27"/>
            </a:solidFill>
          </a:ln>
        </p:spPr>
        <p:txBody>
          <a:bodyPr wrap="square" lIns="0" tIns="0" rIns="0" bIns="0" rtlCol="0"/>
          <a:lstStyle/>
          <a:p>
            <a:endParaRPr/>
          </a:p>
        </p:txBody>
      </p:sp>
      <p:sp>
        <p:nvSpPr>
          <p:cNvPr id="24" name="bk object 24"/>
          <p:cNvSpPr/>
          <p:nvPr/>
        </p:nvSpPr>
        <p:spPr>
          <a:xfrm>
            <a:off x="9144000" y="0"/>
            <a:ext cx="0" cy="6858000"/>
          </a:xfrm>
          <a:custGeom>
            <a:avLst/>
            <a:gdLst/>
            <a:ahLst/>
            <a:cxnLst/>
            <a:rect l="l" t="t" r="r" b="b"/>
            <a:pathLst>
              <a:path h="6858000">
                <a:moveTo>
                  <a:pt x="0" y="0"/>
                </a:moveTo>
                <a:lnTo>
                  <a:pt x="0" y="6857999"/>
                </a:lnTo>
              </a:path>
            </a:pathLst>
          </a:custGeom>
          <a:ln w="6350">
            <a:solidFill>
              <a:srgbClr val="A33E27"/>
            </a:solidFill>
          </a:ln>
        </p:spPr>
        <p:txBody>
          <a:bodyPr wrap="square" lIns="0" tIns="0" rIns="0" bIns="0" rtlCol="0"/>
          <a:lstStyle/>
          <a:p>
            <a:endParaRPr/>
          </a:p>
        </p:txBody>
      </p:sp>
      <p:sp>
        <p:nvSpPr>
          <p:cNvPr id="25" name="bk object 25"/>
          <p:cNvSpPr/>
          <p:nvPr/>
        </p:nvSpPr>
        <p:spPr>
          <a:xfrm>
            <a:off x="10363200" y="0"/>
            <a:ext cx="0" cy="6858000"/>
          </a:xfrm>
          <a:custGeom>
            <a:avLst/>
            <a:gdLst/>
            <a:ahLst/>
            <a:cxnLst/>
            <a:rect l="l" t="t" r="r" b="b"/>
            <a:pathLst>
              <a:path h="6858000">
                <a:moveTo>
                  <a:pt x="0" y="0"/>
                </a:moveTo>
                <a:lnTo>
                  <a:pt x="0" y="6857999"/>
                </a:lnTo>
              </a:path>
            </a:pathLst>
          </a:custGeom>
          <a:ln w="6350">
            <a:solidFill>
              <a:srgbClr val="A33E27"/>
            </a:solidFill>
          </a:ln>
        </p:spPr>
        <p:txBody>
          <a:bodyPr wrap="square" lIns="0" tIns="0" rIns="0" bIns="0" rtlCol="0"/>
          <a:lstStyle/>
          <a:p>
            <a:endParaRPr/>
          </a:p>
        </p:txBody>
      </p:sp>
      <p:sp>
        <p:nvSpPr>
          <p:cNvPr id="26" name="bk object 26"/>
          <p:cNvSpPr/>
          <p:nvPr/>
        </p:nvSpPr>
        <p:spPr>
          <a:xfrm>
            <a:off x="11582400" y="0"/>
            <a:ext cx="0" cy="6858000"/>
          </a:xfrm>
          <a:custGeom>
            <a:avLst/>
            <a:gdLst/>
            <a:ahLst/>
            <a:cxnLst/>
            <a:rect l="l" t="t" r="r" b="b"/>
            <a:pathLst>
              <a:path h="6858000">
                <a:moveTo>
                  <a:pt x="0" y="0"/>
                </a:moveTo>
                <a:lnTo>
                  <a:pt x="0" y="6857999"/>
                </a:lnTo>
              </a:path>
            </a:pathLst>
          </a:custGeom>
          <a:ln w="6350">
            <a:solidFill>
              <a:srgbClr val="A33E27"/>
            </a:solidFill>
          </a:ln>
        </p:spPr>
        <p:txBody>
          <a:bodyPr wrap="square" lIns="0" tIns="0" rIns="0" bIns="0" rtlCol="0"/>
          <a:lstStyle/>
          <a:p>
            <a:endParaRPr/>
          </a:p>
        </p:txBody>
      </p:sp>
      <p:sp>
        <p:nvSpPr>
          <p:cNvPr id="27" name="bk object 27"/>
          <p:cNvSpPr/>
          <p:nvPr/>
        </p:nvSpPr>
        <p:spPr>
          <a:xfrm>
            <a:off x="3175" y="385825"/>
            <a:ext cx="12188825" cy="0"/>
          </a:xfrm>
          <a:custGeom>
            <a:avLst/>
            <a:gdLst/>
            <a:ahLst/>
            <a:cxnLst/>
            <a:rect l="l" t="t" r="r" b="b"/>
            <a:pathLst>
              <a:path w="12188825">
                <a:moveTo>
                  <a:pt x="0" y="0"/>
                </a:moveTo>
                <a:lnTo>
                  <a:pt x="12188825" y="0"/>
                </a:lnTo>
              </a:path>
            </a:pathLst>
          </a:custGeom>
          <a:ln w="6350">
            <a:solidFill>
              <a:srgbClr val="A33E27"/>
            </a:solidFill>
          </a:ln>
        </p:spPr>
        <p:txBody>
          <a:bodyPr wrap="square" lIns="0" tIns="0" rIns="0" bIns="0" rtlCol="0"/>
          <a:lstStyle/>
          <a:p>
            <a:endParaRPr/>
          </a:p>
        </p:txBody>
      </p:sp>
      <p:sp>
        <p:nvSpPr>
          <p:cNvPr id="28" name="bk object 28"/>
          <p:cNvSpPr/>
          <p:nvPr/>
        </p:nvSpPr>
        <p:spPr>
          <a:xfrm>
            <a:off x="3175" y="1611375"/>
            <a:ext cx="12188825" cy="0"/>
          </a:xfrm>
          <a:custGeom>
            <a:avLst/>
            <a:gdLst/>
            <a:ahLst/>
            <a:cxnLst/>
            <a:rect l="l" t="t" r="r" b="b"/>
            <a:pathLst>
              <a:path w="12188825">
                <a:moveTo>
                  <a:pt x="0" y="0"/>
                </a:moveTo>
                <a:lnTo>
                  <a:pt x="12188825" y="0"/>
                </a:lnTo>
              </a:path>
            </a:pathLst>
          </a:custGeom>
          <a:ln w="6350">
            <a:solidFill>
              <a:srgbClr val="A33E27"/>
            </a:solidFill>
          </a:ln>
        </p:spPr>
        <p:txBody>
          <a:bodyPr wrap="square" lIns="0" tIns="0" rIns="0" bIns="0" rtlCol="0"/>
          <a:lstStyle/>
          <a:p>
            <a:endParaRPr/>
          </a:p>
        </p:txBody>
      </p:sp>
      <p:sp>
        <p:nvSpPr>
          <p:cNvPr id="29" name="bk object 29"/>
          <p:cNvSpPr/>
          <p:nvPr/>
        </p:nvSpPr>
        <p:spPr>
          <a:xfrm>
            <a:off x="3175" y="2835275"/>
            <a:ext cx="12188825" cy="0"/>
          </a:xfrm>
          <a:custGeom>
            <a:avLst/>
            <a:gdLst/>
            <a:ahLst/>
            <a:cxnLst/>
            <a:rect l="l" t="t" r="r" b="b"/>
            <a:pathLst>
              <a:path w="12188825">
                <a:moveTo>
                  <a:pt x="0" y="0"/>
                </a:moveTo>
                <a:lnTo>
                  <a:pt x="12188825" y="0"/>
                </a:lnTo>
              </a:path>
            </a:pathLst>
          </a:custGeom>
          <a:ln w="6350">
            <a:solidFill>
              <a:srgbClr val="A33E27"/>
            </a:solidFill>
          </a:ln>
        </p:spPr>
        <p:txBody>
          <a:bodyPr wrap="square" lIns="0" tIns="0" rIns="0" bIns="0" rtlCol="0"/>
          <a:lstStyle/>
          <a:p>
            <a:endParaRPr/>
          </a:p>
        </p:txBody>
      </p:sp>
      <p:sp>
        <p:nvSpPr>
          <p:cNvPr id="30" name="bk object 30"/>
          <p:cNvSpPr/>
          <p:nvPr/>
        </p:nvSpPr>
        <p:spPr>
          <a:xfrm>
            <a:off x="3175" y="4060825"/>
            <a:ext cx="12188825" cy="0"/>
          </a:xfrm>
          <a:custGeom>
            <a:avLst/>
            <a:gdLst/>
            <a:ahLst/>
            <a:cxnLst/>
            <a:rect l="l" t="t" r="r" b="b"/>
            <a:pathLst>
              <a:path w="12188825">
                <a:moveTo>
                  <a:pt x="0" y="0"/>
                </a:moveTo>
                <a:lnTo>
                  <a:pt x="12188825" y="0"/>
                </a:lnTo>
              </a:path>
            </a:pathLst>
          </a:custGeom>
          <a:ln w="6350">
            <a:solidFill>
              <a:srgbClr val="A33E27"/>
            </a:solidFill>
          </a:ln>
        </p:spPr>
        <p:txBody>
          <a:bodyPr wrap="square" lIns="0" tIns="0" rIns="0" bIns="0" rtlCol="0"/>
          <a:lstStyle/>
          <a:p>
            <a:endParaRPr/>
          </a:p>
        </p:txBody>
      </p:sp>
      <p:sp>
        <p:nvSpPr>
          <p:cNvPr id="31" name="bk object 31"/>
          <p:cNvSpPr/>
          <p:nvPr/>
        </p:nvSpPr>
        <p:spPr>
          <a:xfrm>
            <a:off x="3175" y="5284851"/>
            <a:ext cx="12188825" cy="0"/>
          </a:xfrm>
          <a:custGeom>
            <a:avLst/>
            <a:gdLst/>
            <a:ahLst/>
            <a:cxnLst/>
            <a:rect l="l" t="t" r="r" b="b"/>
            <a:pathLst>
              <a:path w="12188825">
                <a:moveTo>
                  <a:pt x="0" y="0"/>
                </a:moveTo>
                <a:lnTo>
                  <a:pt x="12188825" y="0"/>
                </a:lnTo>
              </a:path>
            </a:pathLst>
          </a:custGeom>
          <a:ln w="6350">
            <a:solidFill>
              <a:srgbClr val="A33E27"/>
            </a:solidFill>
          </a:ln>
        </p:spPr>
        <p:txBody>
          <a:bodyPr wrap="square" lIns="0" tIns="0" rIns="0" bIns="0" rtlCol="0"/>
          <a:lstStyle/>
          <a:p>
            <a:endParaRPr/>
          </a:p>
        </p:txBody>
      </p:sp>
      <p:sp>
        <p:nvSpPr>
          <p:cNvPr id="32" name="bk object 32"/>
          <p:cNvSpPr/>
          <p:nvPr/>
        </p:nvSpPr>
        <p:spPr>
          <a:xfrm>
            <a:off x="3175" y="6510337"/>
            <a:ext cx="12188825" cy="0"/>
          </a:xfrm>
          <a:custGeom>
            <a:avLst/>
            <a:gdLst/>
            <a:ahLst/>
            <a:cxnLst/>
            <a:rect l="l" t="t" r="r" b="b"/>
            <a:pathLst>
              <a:path w="12188825">
                <a:moveTo>
                  <a:pt x="0" y="0"/>
                </a:moveTo>
                <a:lnTo>
                  <a:pt x="12188825" y="0"/>
                </a:lnTo>
              </a:path>
            </a:pathLst>
          </a:custGeom>
          <a:ln w="6350">
            <a:solidFill>
              <a:srgbClr val="A33E27"/>
            </a:solidFill>
          </a:ln>
        </p:spPr>
        <p:txBody>
          <a:bodyPr wrap="square" lIns="0" tIns="0" rIns="0" bIns="0" rtlCol="0"/>
          <a:lstStyle/>
          <a:p>
            <a:endParaRPr/>
          </a:p>
        </p:txBody>
      </p:sp>
      <p:sp>
        <p:nvSpPr>
          <p:cNvPr id="33" name="bk object 33"/>
          <p:cNvSpPr/>
          <p:nvPr/>
        </p:nvSpPr>
        <p:spPr>
          <a:xfrm>
            <a:off x="225425" y="0"/>
            <a:ext cx="6816725" cy="6858000"/>
          </a:xfrm>
          <a:custGeom>
            <a:avLst/>
            <a:gdLst/>
            <a:ahLst/>
            <a:cxnLst/>
            <a:rect l="l" t="t" r="r" b="b"/>
            <a:pathLst>
              <a:path w="6816725" h="6858000">
                <a:moveTo>
                  <a:pt x="0" y="0"/>
                </a:moveTo>
                <a:lnTo>
                  <a:pt x="6816725" y="6857999"/>
                </a:lnTo>
              </a:path>
            </a:pathLst>
          </a:custGeom>
          <a:ln w="6350">
            <a:solidFill>
              <a:srgbClr val="A33E27"/>
            </a:solidFill>
          </a:ln>
        </p:spPr>
        <p:txBody>
          <a:bodyPr wrap="square" lIns="0" tIns="0" rIns="0" bIns="0" rtlCol="0"/>
          <a:lstStyle/>
          <a:p>
            <a:endParaRPr/>
          </a:p>
        </p:txBody>
      </p:sp>
      <p:sp>
        <p:nvSpPr>
          <p:cNvPr id="34" name="bk object 34"/>
          <p:cNvSpPr/>
          <p:nvPr/>
        </p:nvSpPr>
        <p:spPr>
          <a:xfrm>
            <a:off x="1449450" y="0"/>
            <a:ext cx="6815455" cy="6858000"/>
          </a:xfrm>
          <a:custGeom>
            <a:avLst/>
            <a:gdLst/>
            <a:ahLst/>
            <a:cxnLst/>
            <a:rect l="l" t="t" r="r" b="b"/>
            <a:pathLst>
              <a:path w="6815455" h="6858000">
                <a:moveTo>
                  <a:pt x="0" y="0"/>
                </a:moveTo>
                <a:lnTo>
                  <a:pt x="6815074" y="6857999"/>
                </a:lnTo>
              </a:path>
            </a:pathLst>
          </a:custGeom>
          <a:ln w="6350">
            <a:solidFill>
              <a:srgbClr val="A33E27"/>
            </a:solidFill>
          </a:ln>
        </p:spPr>
        <p:txBody>
          <a:bodyPr wrap="square" lIns="0" tIns="0" rIns="0" bIns="0" rtlCol="0"/>
          <a:lstStyle/>
          <a:p>
            <a:endParaRPr/>
          </a:p>
        </p:txBody>
      </p:sp>
      <p:sp>
        <p:nvSpPr>
          <p:cNvPr id="35" name="bk object 35"/>
          <p:cNvSpPr/>
          <p:nvPr/>
        </p:nvSpPr>
        <p:spPr>
          <a:xfrm>
            <a:off x="2665476" y="0"/>
            <a:ext cx="6816725" cy="6858000"/>
          </a:xfrm>
          <a:custGeom>
            <a:avLst/>
            <a:gdLst/>
            <a:ahLst/>
            <a:cxnLst/>
            <a:rect l="l" t="t" r="r" b="b"/>
            <a:pathLst>
              <a:path w="6816725" h="6858000">
                <a:moveTo>
                  <a:pt x="0" y="0"/>
                </a:moveTo>
                <a:lnTo>
                  <a:pt x="6816725" y="6857999"/>
                </a:lnTo>
              </a:path>
            </a:pathLst>
          </a:custGeom>
          <a:ln w="6350">
            <a:solidFill>
              <a:srgbClr val="A33E27"/>
            </a:solidFill>
          </a:ln>
        </p:spPr>
        <p:txBody>
          <a:bodyPr wrap="square" lIns="0" tIns="0" rIns="0" bIns="0" rtlCol="0"/>
          <a:lstStyle/>
          <a:p>
            <a:endParaRPr/>
          </a:p>
        </p:txBody>
      </p:sp>
      <p:sp>
        <p:nvSpPr>
          <p:cNvPr id="36" name="bk object 36"/>
          <p:cNvSpPr/>
          <p:nvPr/>
        </p:nvSpPr>
        <p:spPr>
          <a:xfrm>
            <a:off x="3884676" y="0"/>
            <a:ext cx="6816725" cy="6858000"/>
          </a:xfrm>
          <a:custGeom>
            <a:avLst/>
            <a:gdLst/>
            <a:ahLst/>
            <a:cxnLst/>
            <a:rect l="l" t="t" r="r" b="b"/>
            <a:pathLst>
              <a:path w="6816725" h="6858000">
                <a:moveTo>
                  <a:pt x="0" y="0"/>
                </a:moveTo>
                <a:lnTo>
                  <a:pt x="6816725" y="6857999"/>
                </a:lnTo>
              </a:path>
            </a:pathLst>
          </a:custGeom>
          <a:ln w="6350">
            <a:solidFill>
              <a:srgbClr val="A33E27"/>
            </a:solidFill>
          </a:ln>
        </p:spPr>
        <p:txBody>
          <a:bodyPr wrap="square" lIns="0" tIns="0" rIns="0" bIns="0" rtlCol="0"/>
          <a:lstStyle/>
          <a:p>
            <a:endParaRPr/>
          </a:p>
        </p:txBody>
      </p:sp>
      <p:sp>
        <p:nvSpPr>
          <p:cNvPr id="37" name="bk object 37"/>
          <p:cNvSpPr/>
          <p:nvPr/>
        </p:nvSpPr>
        <p:spPr>
          <a:xfrm>
            <a:off x="5107051" y="0"/>
            <a:ext cx="6815455" cy="6858000"/>
          </a:xfrm>
          <a:custGeom>
            <a:avLst/>
            <a:gdLst/>
            <a:ahLst/>
            <a:cxnLst/>
            <a:rect l="l" t="t" r="r" b="b"/>
            <a:pathLst>
              <a:path w="6815455" h="6858000">
                <a:moveTo>
                  <a:pt x="0" y="0"/>
                </a:moveTo>
                <a:lnTo>
                  <a:pt x="6815074" y="6857999"/>
                </a:lnTo>
              </a:path>
            </a:pathLst>
          </a:custGeom>
          <a:ln w="6350">
            <a:solidFill>
              <a:srgbClr val="A33E27"/>
            </a:solidFill>
          </a:ln>
        </p:spPr>
        <p:txBody>
          <a:bodyPr wrap="square" lIns="0" tIns="0" rIns="0" bIns="0" rtlCol="0"/>
          <a:lstStyle/>
          <a:p>
            <a:endParaRPr/>
          </a:p>
        </p:txBody>
      </p:sp>
      <p:sp>
        <p:nvSpPr>
          <p:cNvPr id="38" name="bk object 38"/>
          <p:cNvSpPr/>
          <p:nvPr/>
        </p:nvSpPr>
        <p:spPr>
          <a:xfrm>
            <a:off x="6327775" y="0"/>
            <a:ext cx="5864225" cy="5899150"/>
          </a:xfrm>
          <a:custGeom>
            <a:avLst/>
            <a:gdLst/>
            <a:ahLst/>
            <a:cxnLst/>
            <a:rect l="l" t="t" r="r" b="b"/>
            <a:pathLst>
              <a:path w="5864225" h="5899150">
                <a:moveTo>
                  <a:pt x="0" y="0"/>
                </a:moveTo>
                <a:lnTo>
                  <a:pt x="5864225" y="5899150"/>
                </a:lnTo>
              </a:path>
            </a:pathLst>
          </a:custGeom>
          <a:ln w="6350">
            <a:solidFill>
              <a:srgbClr val="A33E27"/>
            </a:solidFill>
          </a:ln>
        </p:spPr>
        <p:txBody>
          <a:bodyPr wrap="square" lIns="0" tIns="0" rIns="0" bIns="0" rtlCol="0"/>
          <a:lstStyle/>
          <a:p>
            <a:endParaRPr/>
          </a:p>
        </p:txBody>
      </p:sp>
      <p:sp>
        <p:nvSpPr>
          <p:cNvPr id="39" name="bk object 39"/>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A33E27"/>
            </a:solidFill>
          </a:ln>
        </p:spPr>
        <p:txBody>
          <a:bodyPr wrap="square" lIns="0" tIns="0" rIns="0" bIns="0" rtlCol="0"/>
          <a:lstStyle/>
          <a:p>
            <a:endParaRPr/>
          </a:p>
        </p:txBody>
      </p:sp>
      <p:sp>
        <p:nvSpPr>
          <p:cNvPr id="40" name="bk object 40"/>
          <p:cNvSpPr/>
          <p:nvPr/>
        </p:nvSpPr>
        <p:spPr>
          <a:xfrm>
            <a:off x="8772525" y="0"/>
            <a:ext cx="3419475" cy="3457575"/>
          </a:xfrm>
          <a:custGeom>
            <a:avLst/>
            <a:gdLst/>
            <a:ahLst/>
            <a:cxnLst/>
            <a:rect l="l" t="t" r="r" b="b"/>
            <a:pathLst>
              <a:path w="3419475" h="3457575">
                <a:moveTo>
                  <a:pt x="0" y="0"/>
                </a:moveTo>
                <a:lnTo>
                  <a:pt x="3419475" y="3457575"/>
                </a:lnTo>
              </a:path>
            </a:pathLst>
          </a:custGeom>
          <a:ln w="6350">
            <a:solidFill>
              <a:srgbClr val="A33E27"/>
            </a:solidFill>
          </a:ln>
        </p:spPr>
        <p:txBody>
          <a:bodyPr wrap="square" lIns="0" tIns="0" rIns="0" bIns="0" rtlCol="0"/>
          <a:lstStyle/>
          <a:p>
            <a:endParaRPr/>
          </a:p>
        </p:txBody>
      </p:sp>
      <p:sp>
        <p:nvSpPr>
          <p:cNvPr id="41" name="bk object 41"/>
          <p:cNvSpPr/>
          <p:nvPr/>
        </p:nvSpPr>
        <p:spPr>
          <a:xfrm>
            <a:off x="9982200" y="0"/>
            <a:ext cx="2209800" cy="2227580"/>
          </a:xfrm>
          <a:custGeom>
            <a:avLst/>
            <a:gdLst/>
            <a:ahLst/>
            <a:cxnLst/>
            <a:rect l="l" t="t" r="r" b="b"/>
            <a:pathLst>
              <a:path w="2209800" h="2227580">
                <a:moveTo>
                  <a:pt x="0" y="0"/>
                </a:moveTo>
                <a:lnTo>
                  <a:pt x="2209800" y="2227326"/>
                </a:lnTo>
              </a:path>
            </a:pathLst>
          </a:custGeom>
          <a:ln w="6350">
            <a:solidFill>
              <a:srgbClr val="A33E27"/>
            </a:solidFill>
          </a:ln>
        </p:spPr>
        <p:txBody>
          <a:bodyPr wrap="square" lIns="0" tIns="0" rIns="0" bIns="0" rtlCol="0"/>
          <a:lstStyle/>
          <a:p>
            <a:endParaRPr/>
          </a:p>
        </p:txBody>
      </p:sp>
      <p:sp>
        <p:nvSpPr>
          <p:cNvPr id="42" name="bk object 42"/>
          <p:cNvSpPr/>
          <p:nvPr/>
        </p:nvSpPr>
        <p:spPr>
          <a:xfrm>
            <a:off x="11198225" y="0"/>
            <a:ext cx="993775" cy="1003300"/>
          </a:xfrm>
          <a:custGeom>
            <a:avLst/>
            <a:gdLst/>
            <a:ahLst/>
            <a:cxnLst/>
            <a:rect l="l" t="t" r="r" b="b"/>
            <a:pathLst>
              <a:path w="993775" h="1003300">
                <a:moveTo>
                  <a:pt x="0" y="0"/>
                </a:moveTo>
                <a:lnTo>
                  <a:pt x="993775" y="1003300"/>
                </a:lnTo>
              </a:path>
            </a:pathLst>
          </a:custGeom>
          <a:ln w="6350">
            <a:solidFill>
              <a:srgbClr val="A33E27"/>
            </a:solidFill>
          </a:ln>
        </p:spPr>
        <p:txBody>
          <a:bodyPr wrap="square" lIns="0" tIns="0" rIns="0" bIns="0" rtlCol="0"/>
          <a:lstStyle/>
          <a:p>
            <a:endParaRPr/>
          </a:p>
        </p:txBody>
      </p:sp>
      <p:sp>
        <p:nvSpPr>
          <p:cNvPr id="43" name="bk object 43"/>
          <p:cNvSpPr/>
          <p:nvPr/>
        </p:nvSpPr>
        <p:spPr>
          <a:xfrm>
            <a:off x="0" y="1012825"/>
            <a:ext cx="5829300" cy="5845175"/>
          </a:xfrm>
          <a:custGeom>
            <a:avLst/>
            <a:gdLst/>
            <a:ahLst/>
            <a:cxnLst/>
            <a:rect l="l" t="t" r="r" b="b"/>
            <a:pathLst>
              <a:path w="5829300" h="5845175">
                <a:moveTo>
                  <a:pt x="5829300" y="5845174"/>
                </a:moveTo>
                <a:lnTo>
                  <a:pt x="0" y="0"/>
                </a:lnTo>
              </a:path>
            </a:pathLst>
          </a:custGeom>
          <a:ln w="6350">
            <a:solidFill>
              <a:srgbClr val="A33E27"/>
            </a:solidFill>
          </a:ln>
        </p:spPr>
        <p:txBody>
          <a:bodyPr wrap="square" lIns="0" tIns="0" rIns="0" bIns="0" rtlCol="0"/>
          <a:lstStyle/>
          <a:p>
            <a:endParaRPr/>
          </a:p>
        </p:txBody>
      </p:sp>
      <p:sp>
        <p:nvSpPr>
          <p:cNvPr id="44" name="bk object 44"/>
          <p:cNvSpPr/>
          <p:nvPr/>
        </p:nvSpPr>
        <p:spPr>
          <a:xfrm>
            <a:off x="0" y="2227198"/>
            <a:ext cx="4615180" cy="4631055"/>
          </a:xfrm>
          <a:custGeom>
            <a:avLst/>
            <a:gdLst/>
            <a:ahLst/>
            <a:cxnLst/>
            <a:rect l="l" t="t" r="r" b="b"/>
            <a:pathLst>
              <a:path w="4615180" h="4631055">
                <a:moveTo>
                  <a:pt x="4614926" y="4630800"/>
                </a:moveTo>
                <a:lnTo>
                  <a:pt x="0" y="0"/>
                </a:lnTo>
              </a:path>
            </a:pathLst>
          </a:custGeom>
          <a:ln w="6350">
            <a:solidFill>
              <a:srgbClr val="A33E27"/>
            </a:solidFill>
          </a:ln>
        </p:spPr>
        <p:txBody>
          <a:bodyPr wrap="square" lIns="0" tIns="0" rIns="0" bIns="0" rtlCol="0"/>
          <a:lstStyle/>
          <a:p>
            <a:endParaRPr/>
          </a:p>
        </p:txBody>
      </p:sp>
      <p:sp>
        <p:nvSpPr>
          <p:cNvPr id="45" name="bk object 45"/>
          <p:cNvSpPr/>
          <p:nvPr/>
        </p:nvSpPr>
        <p:spPr>
          <a:xfrm>
            <a:off x="0" y="3432175"/>
            <a:ext cx="3399154" cy="3425825"/>
          </a:xfrm>
          <a:custGeom>
            <a:avLst/>
            <a:gdLst/>
            <a:ahLst/>
            <a:cxnLst/>
            <a:rect l="l" t="t" r="r" b="b"/>
            <a:pathLst>
              <a:path w="3399154" h="3425825">
                <a:moveTo>
                  <a:pt x="3398901" y="3425824"/>
                </a:moveTo>
                <a:lnTo>
                  <a:pt x="0" y="0"/>
                </a:lnTo>
              </a:path>
            </a:pathLst>
          </a:custGeom>
          <a:ln w="6350">
            <a:solidFill>
              <a:srgbClr val="A33E27"/>
            </a:solidFill>
          </a:ln>
        </p:spPr>
        <p:txBody>
          <a:bodyPr wrap="square" lIns="0" tIns="0" rIns="0" bIns="0" rtlCol="0"/>
          <a:lstStyle/>
          <a:p>
            <a:endParaRPr/>
          </a:p>
        </p:txBody>
      </p:sp>
      <p:sp>
        <p:nvSpPr>
          <p:cNvPr id="46" name="bk object 46"/>
          <p:cNvSpPr/>
          <p:nvPr/>
        </p:nvSpPr>
        <p:spPr>
          <a:xfrm>
            <a:off x="0" y="4651375"/>
            <a:ext cx="2197100" cy="2206625"/>
          </a:xfrm>
          <a:custGeom>
            <a:avLst/>
            <a:gdLst/>
            <a:ahLst/>
            <a:cxnLst/>
            <a:rect l="l" t="t" r="r" b="b"/>
            <a:pathLst>
              <a:path w="2197100" h="2206625">
                <a:moveTo>
                  <a:pt x="2197100" y="2206624"/>
                </a:moveTo>
                <a:lnTo>
                  <a:pt x="0" y="0"/>
                </a:lnTo>
              </a:path>
            </a:pathLst>
          </a:custGeom>
          <a:ln w="6350">
            <a:solidFill>
              <a:srgbClr val="A33E27"/>
            </a:solidFill>
          </a:ln>
        </p:spPr>
        <p:txBody>
          <a:bodyPr wrap="square" lIns="0" tIns="0" rIns="0" bIns="0" rtlCol="0"/>
          <a:lstStyle/>
          <a:p>
            <a:endParaRPr/>
          </a:p>
        </p:txBody>
      </p:sp>
      <p:sp>
        <p:nvSpPr>
          <p:cNvPr id="47" name="bk object 47"/>
          <p:cNvSpPr/>
          <p:nvPr/>
        </p:nvSpPr>
        <p:spPr>
          <a:xfrm>
            <a:off x="0" y="5864225"/>
            <a:ext cx="987425" cy="993775"/>
          </a:xfrm>
          <a:custGeom>
            <a:avLst/>
            <a:gdLst/>
            <a:ahLst/>
            <a:cxnLst/>
            <a:rect l="l" t="t" r="r" b="b"/>
            <a:pathLst>
              <a:path w="987425" h="993775">
                <a:moveTo>
                  <a:pt x="987425" y="993774"/>
                </a:moveTo>
                <a:lnTo>
                  <a:pt x="0" y="0"/>
                </a:lnTo>
              </a:path>
            </a:pathLst>
          </a:custGeom>
          <a:ln w="6350">
            <a:solidFill>
              <a:srgbClr val="A33E27"/>
            </a:solidFill>
          </a:ln>
        </p:spPr>
        <p:txBody>
          <a:bodyPr wrap="square" lIns="0" tIns="0" rIns="0" bIns="0" rtlCol="0"/>
          <a:lstStyle/>
          <a:p>
            <a:endParaRPr/>
          </a:p>
        </p:txBody>
      </p:sp>
      <p:sp>
        <p:nvSpPr>
          <p:cNvPr id="48" name="bk object 48"/>
          <p:cNvSpPr/>
          <p:nvPr/>
        </p:nvSpPr>
        <p:spPr>
          <a:xfrm>
            <a:off x="5149850" y="0"/>
            <a:ext cx="6816725" cy="6858000"/>
          </a:xfrm>
          <a:custGeom>
            <a:avLst/>
            <a:gdLst/>
            <a:ahLst/>
            <a:cxnLst/>
            <a:rect l="l" t="t" r="r" b="b"/>
            <a:pathLst>
              <a:path w="6816725" h="6858000">
                <a:moveTo>
                  <a:pt x="6816725" y="0"/>
                </a:moveTo>
                <a:lnTo>
                  <a:pt x="0" y="6857999"/>
                </a:lnTo>
              </a:path>
            </a:pathLst>
          </a:custGeom>
          <a:ln w="6350">
            <a:solidFill>
              <a:srgbClr val="A33E27"/>
            </a:solidFill>
          </a:ln>
        </p:spPr>
        <p:txBody>
          <a:bodyPr wrap="square" lIns="0" tIns="0" rIns="0" bIns="0" rtlCol="0"/>
          <a:lstStyle/>
          <a:p>
            <a:endParaRPr/>
          </a:p>
        </p:txBody>
      </p:sp>
      <p:sp>
        <p:nvSpPr>
          <p:cNvPr id="49" name="bk object 49"/>
          <p:cNvSpPr/>
          <p:nvPr/>
        </p:nvSpPr>
        <p:spPr>
          <a:xfrm>
            <a:off x="3927475" y="0"/>
            <a:ext cx="6815455" cy="6858000"/>
          </a:xfrm>
          <a:custGeom>
            <a:avLst/>
            <a:gdLst/>
            <a:ahLst/>
            <a:cxnLst/>
            <a:rect l="l" t="t" r="r" b="b"/>
            <a:pathLst>
              <a:path w="6815455" h="6858000">
                <a:moveTo>
                  <a:pt x="6815201" y="0"/>
                </a:moveTo>
                <a:lnTo>
                  <a:pt x="0" y="6857999"/>
                </a:lnTo>
              </a:path>
            </a:pathLst>
          </a:custGeom>
          <a:ln w="6350">
            <a:solidFill>
              <a:srgbClr val="A33E27"/>
            </a:solidFill>
          </a:ln>
        </p:spPr>
        <p:txBody>
          <a:bodyPr wrap="square" lIns="0" tIns="0" rIns="0" bIns="0" rtlCol="0"/>
          <a:lstStyle/>
          <a:p>
            <a:endParaRPr/>
          </a:p>
        </p:txBody>
      </p:sp>
      <p:sp>
        <p:nvSpPr>
          <p:cNvPr id="50" name="bk object 50"/>
          <p:cNvSpPr/>
          <p:nvPr/>
        </p:nvSpPr>
        <p:spPr>
          <a:xfrm>
            <a:off x="2709926" y="0"/>
            <a:ext cx="6816725" cy="6858000"/>
          </a:xfrm>
          <a:custGeom>
            <a:avLst/>
            <a:gdLst/>
            <a:ahLst/>
            <a:cxnLst/>
            <a:rect l="l" t="t" r="r" b="b"/>
            <a:pathLst>
              <a:path w="6816725" h="6858000">
                <a:moveTo>
                  <a:pt x="6816725" y="0"/>
                </a:moveTo>
                <a:lnTo>
                  <a:pt x="0" y="6857999"/>
                </a:lnTo>
              </a:path>
            </a:pathLst>
          </a:custGeom>
          <a:ln w="6350">
            <a:solidFill>
              <a:srgbClr val="A33E27"/>
            </a:solidFill>
          </a:ln>
        </p:spPr>
        <p:txBody>
          <a:bodyPr wrap="square" lIns="0" tIns="0" rIns="0" bIns="0" rtlCol="0"/>
          <a:lstStyle/>
          <a:p>
            <a:endParaRPr/>
          </a:p>
        </p:txBody>
      </p:sp>
      <p:sp>
        <p:nvSpPr>
          <p:cNvPr id="51" name="bk object 51"/>
          <p:cNvSpPr/>
          <p:nvPr/>
        </p:nvSpPr>
        <p:spPr>
          <a:xfrm>
            <a:off x="1490599" y="0"/>
            <a:ext cx="6817359" cy="6858000"/>
          </a:xfrm>
          <a:custGeom>
            <a:avLst/>
            <a:gdLst/>
            <a:ahLst/>
            <a:cxnLst/>
            <a:rect l="l" t="t" r="r" b="b"/>
            <a:pathLst>
              <a:path w="6817359" h="6858000">
                <a:moveTo>
                  <a:pt x="6816852" y="0"/>
                </a:moveTo>
                <a:lnTo>
                  <a:pt x="0" y="6857999"/>
                </a:lnTo>
              </a:path>
            </a:pathLst>
          </a:custGeom>
          <a:ln w="6350">
            <a:solidFill>
              <a:srgbClr val="A33E27"/>
            </a:solidFill>
          </a:ln>
        </p:spPr>
        <p:txBody>
          <a:bodyPr wrap="square" lIns="0" tIns="0" rIns="0" bIns="0" rtlCol="0"/>
          <a:lstStyle/>
          <a:p>
            <a:endParaRPr/>
          </a:p>
        </p:txBody>
      </p:sp>
      <p:sp>
        <p:nvSpPr>
          <p:cNvPr id="52" name="bk object 52"/>
          <p:cNvSpPr/>
          <p:nvPr/>
        </p:nvSpPr>
        <p:spPr>
          <a:xfrm>
            <a:off x="225425" y="0"/>
            <a:ext cx="6815455" cy="6858000"/>
          </a:xfrm>
          <a:custGeom>
            <a:avLst/>
            <a:gdLst/>
            <a:ahLst/>
            <a:cxnLst/>
            <a:rect l="l" t="t" r="r" b="b"/>
            <a:pathLst>
              <a:path w="6815455" h="6858000">
                <a:moveTo>
                  <a:pt x="6815201" y="0"/>
                </a:moveTo>
                <a:lnTo>
                  <a:pt x="0" y="6857999"/>
                </a:lnTo>
              </a:path>
            </a:pathLst>
          </a:custGeom>
          <a:ln w="6350">
            <a:solidFill>
              <a:srgbClr val="A33E27"/>
            </a:solidFill>
          </a:ln>
        </p:spPr>
        <p:txBody>
          <a:bodyPr wrap="square" lIns="0" tIns="0" rIns="0" bIns="0" rtlCol="0"/>
          <a:lstStyle/>
          <a:p>
            <a:endParaRPr/>
          </a:p>
        </p:txBody>
      </p:sp>
      <p:sp>
        <p:nvSpPr>
          <p:cNvPr id="53" name="bk object 53"/>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A33E27"/>
            </a:solidFill>
          </a:ln>
        </p:spPr>
        <p:txBody>
          <a:bodyPr wrap="square" lIns="0" tIns="0" rIns="0" bIns="0" rtlCol="0"/>
          <a:lstStyle/>
          <a:p>
            <a:endParaRPr/>
          </a:p>
        </p:txBody>
      </p:sp>
      <p:sp>
        <p:nvSpPr>
          <p:cNvPr id="54" name="bk object 54"/>
          <p:cNvSpPr/>
          <p:nvPr/>
        </p:nvSpPr>
        <p:spPr>
          <a:xfrm>
            <a:off x="0" y="0"/>
            <a:ext cx="4643755" cy="4672330"/>
          </a:xfrm>
          <a:custGeom>
            <a:avLst/>
            <a:gdLst/>
            <a:ahLst/>
            <a:cxnLst/>
            <a:rect l="l" t="t" r="r" b="b"/>
            <a:pathLst>
              <a:path w="4643755" h="4672330">
                <a:moveTo>
                  <a:pt x="4643501" y="0"/>
                </a:moveTo>
                <a:lnTo>
                  <a:pt x="0" y="4671949"/>
                </a:lnTo>
              </a:path>
            </a:pathLst>
          </a:custGeom>
          <a:ln w="6349">
            <a:solidFill>
              <a:srgbClr val="A33E27"/>
            </a:solidFill>
          </a:ln>
        </p:spPr>
        <p:txBody>
          <a:bodyPr wrap="square" lIns="0" tIns="0" rIns="0" bIns="0" rtlCol="0"/>
          <a:lstStyle/>
          <a:p>
            <a:endParaRPr/>
          </a:p>
        </p:txBody>
      </p:sp>
      <p:sp>
        <p:nvSpPr>
          <p:cNvPr id="55" name="bk object 55"/>
          <p:cNvSpPr/>
          <p:nvPr/>
        </p:nvSpPr>
        <p:spPr>
          <a:xfrm>
            <a:off x="0" y="0"/>
            <a:ext cx="3419475" cy="3457575"/>
          </a:xfrm>
          <a:custGeom>
            <a:avLst/>
            <a:gdLst/>
            <a:ahLst/>
            <a:cxnLst/>
            <a:rect l="l" t="t" r="r" b="b"/>
            <a:pathLst>
              <a:path w="3419475" h="3457575">
                <a:moveTo>
                  <a:pt x="3419475" y="0"/>
                </a:moveTo>
                <a:lnTo>
                  <a:pt x="0" y="3457575"/>
                </a:lnTo>
              </a:path>
            </a:pathLst>
          </a:custGeom>
          <a:ln w="6350">
            <a:solidFill>
              <a:srgbClr val="A33E27"/>
            </a:solidFill>
          </a:ln>
        </p:spPr>
        <p:txBody>
          <a:bodyPr wrap="square" lIns="0" tIns="0" rIns="0" bIns="0" rtlCol="0"/>
          <a:lstStyle/>
          <a:p>
            <a:endParaRPr/>
          </a:p>
        </p:txBody>
      </p:sp>
      <p:sp>
        <p:nvSpPr>
          <p:cNvPr id="56" name="bk object 56"/>
          <p:cNvSpPr/>
          <p:nvPr/>
        </p:nvSpPr>
        <p:spPr>
          <a:xfrm>
            <a:off x="0" y="0"/>
            <a:ext cx="2209800" cy="2227580"/>
          </a:xfrm>
          <a:custGeom>
            <a:avLst/>
            <a:gdLst/>
            <a:ahLst/>
            <a:cxnLst/>
            <a:rect l="l" t="t" r="r" b="b"/>
            <a:pathLst>
              <a:path w="2209800" h="2227580">
                <a:moveTo>
                  <a:pt x="2209800" y="0"/>
                </a:moveTo>
                <a:lnTo>
                  <a:pt x="0" y="2227326"/>
                </a:lnTo>
              </a:path>
            </a:pathLst>
          </a:custGeom>
          <a:ln w="6350">
            <a:solidFill>
              <a:srgbClr val="A33E27"/>
            </a:solidFill>
          </a:ln>
        </p:spPr>
        <p:txBody>
          <a:bodyPr wrap="square" lIns="0" tIns="0" rIns="0" bIns="0" rtlCol="0"/>
          <a:lstStyle/>
          <a:p>
            <a:endParaRPr/>
          </a:p>
        </p:txBody>
      </p:sp>
      <p:sp>
        <p:nvSpPr>
          <p:cNvPr id="57" name="bk object 57"/>
          <p:cNvSpPr/>
          <p:nvPr/>
        </p:nvSpPr>
        <p:spPr>
          <a:xfrm>
            <a:off x="0" y="0"/>
            <a:ext cx="993775" cy="1003300"/>
          </a:xfrm>
          <a:custGeom>
            <a:avLst/>
            <a:gdLst/>
            <a:ahLst/>
            <a:cxnLst/>
            <a:rect l="l" t="t" r="r" b="b"/>
            <a:pathLst>
              <a:path w="993775" h="1003300">
                <a:moveTo>
                  <a:pt x="993775" y="0"/>
                </a:moveTo>
                <a:lnTo>
                  <a:pt x="0" y="1003300"/>
                </a:lnTo>
              </a:path>
            </a:pathLst>
          </a:custGeom>
          <a:ln w="6350">
            <a:solidFill>
              <a:srgbClr val="A33E27"/>
            </a:solidFill>
          </a:ln>
        </p:spPr>
        <p:txBody>
          <a:bodyPr wrap="square" lIns="0" tIns="0" rIns="0" bIns="0" rtlCol="0"/>
          <a:lstStyle/>
          <a:p>
            <a:endParaRPr/>
          </a:p>
        </p:txBody>
      </p:sp>
      <p:sp>
        <p:nvSpPr>
          <p:cNvPr id="58" name="bk object 58"/>
          <p:cNvSpPr/>
          <p:nvPr/>
        </p:nvSpPr>
        <p:spPr>
          <a:xfrm>
            <a:off x="6362700" y="1012825"/>
            <a:ext cx="5829300" cy="5845175"/>
          </a:xfrm>
          <a:custGeom>
            <a:avLst/>
            <a:gdLst/>
            <a:ahLst/>
            <a:cxnLst/>
            <a:rect l="l" t="t" r="r" b="b"/>
            <a:pathLst>
              <a:path w="5829300" h="5845175">
                <a:moveTo>
                  <a:pt x="0" y="5845174"/>
                </a:moveTo>
                <a:lnTo>
                  <a:pt x="5829300" y="0"/>
                </a:lnTo>
              </a:path>
            </a:pathLst>
          </a:custGeom>
          <a:ln w="6349">
            <a:solidFill>
              <a:srgbClr val="A33E27"/>
            </a:solidFill>
          </a:ln>
        </p:spPr>
        <p:txBody>
          <a:bodyPr wrap="square" lIns="0" tIns="0" rIns="0" bIns="0" rtlCol="0"/>
          <a:lstStyle/>
          <a:p>
            <a:endParaRPr/>
          </a:p>
        </p:txBody>
      </p:sp>
      <p:sp>
        <p:nvSpPr>
          <p:cNvPr id="59" name="bk object 59"/>
          <p:cNvSpPr/>
          <p:nvPr/>
        </p:nvSpPr>
        <p:spPr>
          <a:xfrm>
            <a:off x="7577201" y="2227198"/>
            <a:ext cx="4615180" cy="4631055"/>
          </a:xfrm>
          <a:custGeom>
            <a:avLst/>
            <a:gdLst/>
            <a:ahLst/>
            <a:cxnLst/>
            <a:rect l="l" t="t" r="r" b="b"/>
            <a:pathLst>
              <a:path w="4615180" h="4631055">
                <a:moveTo>
                  <a:pt x="0" y="4630800"/>
                </a:moveTo>
                <a:lnTo>
                  <a:pt x="4614799" y="0"/>
                </a:lnTo>
              </a:path>
            </a:pathLst>
          </a:custGeom>
          <a:ln w="6350">
            <a:solidFill>
              <a:srgbClr val="A33E27"/>
            </a:solidFill>
          </a:ln>
        </p:spPr>
        <p:txBody>
          <a:bodyPr wrap="square" lIns="0" tIns="0" rIns="0" bIns="0" rtlCol="0"/>
          <a:lstStyle/>
          <a:p>
            <a:endParaRPr/>
          </a:p>
        </p:txBody>
      </p:sp>
      <p:sp>
        <p:nvSpPr>
          <p:cNvPr id="60" name="bk object 60"/>
          <p:cNvSpPr/>
          <p:nvPr/>
        </p:nvSpPr>
        <p:spPr>
          <a:xfrm>
            <a:off x="8793226" y="3432175"/>
            <a:ext cx="3399154" cy="3425825"/>
          </a:xfrm>
          <a:custGeom>
            <a:avLst/>
            <a:gdLst/>
            <a:ahLst/>
            <a:cxnLst/>
            <a:rect l="l" t="t" r="r" b="b"/>
            <a:pathLst>
              <a:path w="3399154" h="3425825">
                <a:moveTo>
                  <a:pt x="0" y="3425824"/>
                </a:moveTo>
                <a:lnTo>
                  <a:pt x="3398774" y="0"/>
                </a:lnTo>
              </a:path>
            </a:pathLst>
          </a:custGeom>
          <a:ln w="6349">
            <a:solidFill>
              <a:srgbClr val="A33E27"/>
            </a:solidFill>
          </a:ln>
        </p:spPr>
        <p:txBody>
          <a:bodyPr wrap="square" lIns="0" tIns="0" rIns="0" bIns="0" rtlCol="0"/>
          <a:lstStyle/>
          <a:p>
            <a:endParaRPr/>
          </a:p>
        </p:txBody>
      </p:sp>
      <p:sp>
        <p:nvSpPr>
          <p:cNvPr id="61" name="bk object 61"/>
          <p:cNvSpPr/>
          <p:nvPr/>
        </p:nvSpPr>
        <p:spPr>
          <a:xfrm>
            <a:off x="9994900" y="4651375"/>
            <a:ext cx="2197100" cy="2206625"/>
          </a:xfrm>
          <a:custGeom>
            <a:avLst/>
            <a:gdLst/>
            <a:ahLst/>
            <a:cxnLst/>
            <a:rect l="l" t="t" r="r" b="b"/>
            <a:pathLst>
              <a:path w="2197100" h="2206625">
                <a:moveTo>
                  <a:pt x="0" y="2206624"/>
                </a:moveTo>
                <a:lnTo>
                  <a:pt x="2197100" y="0"/>
                </a:lnTo>
              </a:path>
            </a:pathLst>
          </a:custGeom>
          <a:ln w="6350">
            <a:solidFill>
              <a:srgbClr val="A33E27"/>
            </a:solidFill>
          </a:ln>
        </p:spPr>
        <p:txBody>
          <a:bodyPr wrap="square" lIns="0" tIns="0" rIns="0" bIns="0" rtlCol="0"/>
          <a:lstStyle/>
          <a:p>
            <a:endParaRPr/>
          </a:p>
        </p:txBody>
      </p:sp>
      <p:sp>
        <p:nvSpPr>
          <p:cNvPr id="62" name="bk object 62"/>
          <p:cNvSpPr/>
          <p:nvPr/>
        </p:nvSpPr>
        <p:spPr>
          <a:xfrm>
            <a:off x="11204575" y="5864225"/>
            <a:ext cx="987425" cy="993775"/>
          </a:xfrm>
          <a:custGeom>
            <a:avLst/>
            <a:gdLst/>
            <a:ahLst/>
            <a:cxnLst/>
            <a:rect l="l" t="t" r="r" b="b"/>
            <a:pathLst>
              <a:path w="987425" h="993775">
                <a:moveTo>
                  <a:pt x="0" y="993774"/>
                </a:moveTo>
                <a:lnTo>
                  <a:pt x="987425" y="0"/>
                </a:lnTo>
              </a:path>
            </a:pathLst>
          </a:custGeom>
          <a:ln w="6350">
            <a:solidFill>
              <a:srgbClr val="A33E27"/>
            </a:solidFill>
          </a:ln>
        </p:spPr>
        <p:txBody>
          <a:bodyPr wrap="square" lIns="0" tIns="0" rIns="0" bIns="0" rtlCol="0"/>
          <a:lstStyle/>
          <a:p>
            <a:endParaRPr/>
          </a:p>
        </p:txBody>
      </p:sp>
      <p:sp>
        <p:nvSpPr>
          <p:cNvPr id="63" name="bk object 63"/>
          <p:cNvSpPr/>
          <p:nvPr/>
        </p:nvSpPr>
        <p:spPr>
          <a:xfrm>
            <a:off x="1295400" y="5294376"/>
            <a:ext cx="9601200" cy="0"/>
          </a:xfrm>
          <a:custGeom>
            <a:avLst/>
            <a:gdLst/>
            <a:ahLst/>
            <a:cxnLst/>
            <a:rect l="l" t="t" r="r" b="b"/>
            <a:pathLst>
              <a:path w="9601200">
                <a:moveTo>
                  <a:pt x="0" y="0"/>
                </a:moveTo>
                <a:lnTo>
                  <a:pt x="9601200" y="0"/>
                </a:lnTo>
              </a:path>
            </a:pathLst>
          </a:custGeom>
          <a:ln w="12700">
            <a:solidFill>
              <a:srgbClr val="FFFFFF"/>
            </a:solidFill>
          </a:ln>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8/11/2022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3952873"/>
            <a:ext cx="12192000" cy="2905124"/>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163512" y="57149"/>
            <a:ext cx="1662430" cy="330835"/>
          </a:xfrm>
          <a:prstGeom prst="rect">
            <a:avLst/>
          </a:prstGeom>
        </p:spPr>
        <p:txBody>
          <a:bodyPr wrap="square" lIns="0" tIns="0" rIns="0" bIns="0">
            <a:spAutoFit/>
          </a:bodyPr>
          <a:lstStyle>
            <a:lvl1pPr>
              <a:defRPr sz="2000" b="1" i="1">
                <a:solidFill>
                  <a:schemeClr val="bg1"/>
                </a:solidFill>
                <a:latin typeface="Verdana"/>
                <a:cs typeface="Verdana"/>
              </a:defRPr>
            </a:lvl1pPr>
          </a:lstStyle>
          <a:p>
            <a:endParaRPr/>
          </a:p>
        </p:txBody>
      </p:sp>
      <p:sp>
        <p:nvSpPr>
          <p:cNvPr id="3" name="Holder 3"/>
          <p:cNvSpPr>
            <a:spLocks noGrp="1"/>
          </p:cNvSpPr>
          <p:nvPr>
            <p:ph type="body" idx="1"/>
          </p:nvPr>
        </p:nvSpPr>
        <p:spPr>
          <a:xfrm>
            <a:off x="429895" y="2025141"/>
            <a:ext cx="11332209" cy="2242185"/>
          </a:xfrm>
          <a:prstGeom prst="rect">
            <a:avLst/>
          </a:prstGeom>
        </p:spPr>
        <p:txBody>
          <a:bodyPr wrap="square" lIns="0" tIns="0" rIns="0" bIns="0">
            <a:spAutoFit/>
          </a:bodyPr>
          <a:lstStyle>
            <a:lvl1pPr>
              <a:defRPr sz="3600" b="0" i="0">
                <a:solidFill>
                  <a:srgbClr val="2C2D2C"/>
                </a:solidFill>
                <a:latin typeface="Verdana"/>
                <a:cs typeface="Verdana"/>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8/11/2022</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22.png"/><Relationship Id="rId13" Type="http://schemas.openxmlformats.org/officeDocument/2006/relationships/image" Target="../media/image27.png"/><Relationship Id="rId18" Type="http://schemas.openxmlformats.org/officeDocument/2006/relationships/image" Target="../media/image32.png"/><Relationship Id="rId3" Type="http://schemas.openxmlformats.org/officeDocument/2006/relationships/image" Target="../media/image17.png"/><Relationship Id="rId7" Type="http://schemas.openxmlformats.org/officeDocument/2006/relationships/image" Target="../media/image21.png"/><Relationship Id="rId12" Type="http://schemas.openxmlformats.org/officeDocument/2006/relationships/image" Target="../media/image26.png"/><Relationship Id="rId17" Type="http://schemas.openxmlformats.org/officeDocument/2006/relationships/image" Target="../media/image31.png"/><Relationship Id="rId2" Type="http://schemas.openxmlformats.org/officeDocument/2006/relationships/image" Target="../media/image16.png"/><Relationship Id="rId16" Type="http://schemas.openxmlformats.org/officeDocument/2006/relationships/image" Target="../media/image30.png"/><Relationship Id="rId1" Type="http://schemas.openxmlformats.org/officeDocument/2006/relationships/slideLayout" Target="../slideLayouts/slideLayout2.xml"/><Relationship Id="rId6" Type="http://schemas.openxmlformats.org/officeDocument/2006/relationships/image" Target="../media/image20.png"/><Relationship Id="rId11" Type="http://schemas.openxmlformats.org/officeDocument/2006/relationships/image" Target="../media/image25.png"/><Relationship Id="rId5" Type="http://schemas.openxmlformats.org/officeDocument/2006/relationships/image" Target="../media/image19.png"/><Relationship Id="rId15" Type="http://schemas.openxmlformats.org/officeDocument/2006/relationships/image" Target="../media/image29.png"/><Relationship Id="rId10" Type="http://schemas.openxmlformats.org/officeDocument/2006/relationships/image" Target="../media/image24.png"/><Relationship Id="rId4" Type="http://schemas.openxmlformats.org/officeDocument/2006/relationships/image" Target="../media/image18.png"/><Relationship Id="rId9" Type="http://schemas.openxmlformats.org/officeDocument/2006/relationships/image" Target="../media/image23.png"/><Relationship Id="rId14" Type="http://schemas.openxmlformats.org/officeDocument/2006/relationships/image" Target="../media/image2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2.xml"/><Relationship Id="rId5" Type="http://schemas.openxmlformats.org/officeDocument/2006/relationships/image" Target="../media/image35.png"/><Relationship Id="rId4" Type="http://schemas.openxmlformats.org/officeDocument/2006/relationships/image" Target="../media/image34.png"/></Relationships>
</file>

<file path=ppt/slides/_rels/slide16.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609600" y="0"/>
            <a:ext cx="0" cy="4003675"/>
          </a:xfrm>
          <a:custGeom>
            <a:avLst/>
            <a:gdLst/>
            <a:ahLst/>
            <a:cxnLst/>
            <a:rect l="l" t="t" r="r" b="b"/>
            <a:pathLst>
              <a:path h="4003675">
                <a:moveTo>
                  <a:pt x="0" y="0"/>
                </a:moveTo>
                <a:lnTo>
                  <a:pt x="0" y="4003675"/>
                </a:lnTo>
              </a:path>
            </a:pathLst>
          </a:custGeom>
          <a:ln w="6350">
            <a:solidFill>
              <a:srgbClr val="D9D9D9"/>
            </a:solidFill>
          </a:ln>
        </p:spPr>
        <p:txBody>
          <a:bodyPr wrap="square" lIns="0" tIns="0" rIns="0" bIns="0" rtlCol="0"/>
          <a:lstStyle/>
          <a:p>
            <a:endParaRPr/>
          </a:p>
        </p:txBody>
      </p:sp>
      <p:sp>
        <p:nvSpPr>
          <p:cNvPr id="4" name="object 4"/>
          <p:cNvSpPr/>
          <p:nvPr/>
        </p:nvSpPr>
        <p:spPr>
          <a:xfrm>
            <a:off x="609600" y="5997575"/>
            <a:ext cx="0" cy="860425"/>
          </a:xfrm>
          <a:custGeom>
            <a:avLst/>
            <a:gdLst/>
            <a:ahLst/>
            <a:cxnLst/>
            <a:rect l="l" t="t" r="r" b="b"/>
            <a:pathLst>
              <a:path h="860425">
                <a:moveTo>
                  <a:pt x="0" y="0"/>
                </a:moveTo>
                <a:lnTo>
                  <a:pt x="0" y="860424"/>
                </a:lnTo>
              </a:path>
            </a:pathLst>
          </a:custGeom>
          <a:ln w="6350">
            <a:solidFill>
              <a:srgbClr val="D9D9D9"/>
            </a:solidFill>
          </a:ln>
        </p:spPr>
        <p:txBody>
          <a:bodyPr wrap="square" lIns="0" tIns="0" rIns="0" bIns="0" rtlCol="0"/>
          <a:lstStyle/>
          <a:p>
            <a:endParaRPr/>
          </a:p>
        </p:txBody>
      </p:sp>
      <p:sp>
        <p:nvSpPr>
          <p:cNvPr id="5" name="object 5"/>
          <p:cNvSpPr/>
          <p:nvPr/>
        </p:nvSpPr>
        <p:spPr>
          <a:xfrm>
            <a:off x="1828800" y="0"/>
            <a:ext cx="0" cy="4003675"/>
          </a:xfrm>
          <a:custGeom>
            <a:avLst/>
            <a:gdLst/>
            <a:ahLst/>
            <a:cxnLst/>
            <a:rect l="l" t="t" r="r" b="b"/>
            <a:pathLst>
              <a:path h="4003675">
                <a:moveTo>
                  <a:pt x="0" y="0"/>
                </a:moveTo>
                <a:lnTo>
                  <a:pt x="0" y="4003675"/>
                </a:lnTo>
              </a:path>
            </a:pathLst>
          </a:custGeom>
          <a:ln w="6350">
            <a:solidFill>
              <a:srgbClr val="D9D9D9"/>
            </a:solidFill>
          </a:ln>
        </p:spPr>
        <p:txBody>
          <a:bodyPr wrap="square" lIns="0" tIns="0" rIns="0" bIns="0" rtlCol="0"/>
          <a:lstStyle/>
          <a:p>
            <a:endParaRPr/>
          </a:p>
        </p:txBody>
      </p:sp>
      <p:sp>
        <p:nvSpPr>
          <p:cNvPr id="6" name="object 6"/>
          <p:cNvSpPr/>
          <p:nvPr/>
        </p:nvSpPr>
        <p:spPr>
          <a:xfrm>
            <a:off x="1828800" y="5997575"/>
            <a:ext cx="0" cy="860425"/>
          </a:xfrm>
          <a:custGeom>
            <a:avLst/>
            <a:gdLst/>
            <a:ahLst/>
            <a:cxnLst/>
            <a:rect l="l" t="t" r="r" b="b"/>
            <a:pathLst>
              <a:path h="860425">
                <a:moveTo>
                  <a:pt x="0" y="0"/>
                </a:moveTo>
                <a:lnTo>
                  <a:pt x="0" y="860424"/>
                </a:lnTo>
              </a:path>
            </a:pathLst>
          </a:custGeom>
          <a:ln w="6350">
            <a:solidFill>
              <a:srgbClr val="D9D9D9"/>
            </a:solidFill>
          </a:ln>
        </p:spPr>
        <p:txBody>
          <a:bodyPr wrap="square" lIns="0" tIns="0" rIns="0" bIns="0" rtlCol="0"/>
          <a:lstStyle/>
          <a:p>
            <a:endParaRPr/>
          </a:p>
        </p:txBody>
      </p:sp>
      <p:sp>
        <p:nvSpPr>
          <p:cNvPr id="7" name="object 7"/>
          <p:cNvSpPr/>
          <p:nvPr/>
        </p:nvSpPr>
        <p:spPr>
          <a:xfrm>
            <a:off x="30480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8" name="object 8"/>
          <p:cNvSpPr/>
          <p:nvPr/>
        </p:nvSpPr>
        <p:spPr>
          <a:xfrm>
            <a:off x="42672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9" name="object 9"/>
          <p:cNvSpPr/>
          <p:nvPr/>
        </p:nvSpPr>
        <p:spPr>
          <a:xfrm>
            <a:off x="54864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0" name="object 10"/>
          <p:cNvSpPr/>
          <p:nvPr/>
        </p:nvSpPr>
        <p:spPr>
          <a:xfrm>
            <a:off x="67056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1" name="object 11"/>
          <p:cNvSpPr/>
          <p:nvPr/>
        </p:nvSpPr>
        <p:spPr>
          <a:xfrm>
            <a:off x="79248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2" name="object 12"/>
          <p:cNvSpPr/>
          <p:nvPr/>
        </p:nvSpPr>
        <p:spPr>
          <a:xfrm>
            <a:off x="91440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3" name="object 13"/>
          <p:cNvSpPr/>
          <p:nvPr/>
        </p:nvSpPr>
        <p:spPr>
          <a:xfrm>
            <a:off x="103632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4" name="object 14"/>
          <p:cNvSpPr/>
          <p:nvPr/>
        </p:nvSpPr>
        <p:spPr>
          <a:xfrm>
            <a:off x="115824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5" name="object 15"/>
          <p:cNvSpPr/>
          <p:nvPr/>
        </p:nvSpPr>
        <p:spPr>
          <a:xfrm>
            <a:off x="3175" y="385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6" name="object 16"/>
          <p:cNvSpPr/>
          <p:nvPr/>
        </p:nvSpPr>
        <p:spPr>
          <a:xfrm>
            <a:off x="3175" y="16113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7" name="object 17"/>
          <p:cNvSpPr/>
          <p:nvPr/>
        </p:nvSpPr>
        <p:spPr>
          <a:xfrm>
            <a:off x="3175" y="28352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8" name="object 18"/>
          <p:cNvSpPr/>
          <p:nvPr/>
        </p:nvSpPr>
        <p:spPr>
          <a:xfrm>
            <a:off x="2108136" y="4060825"/>
            <a:ext cx="10084435" cy="0"/>
          </a:xfrm>
          <a:custGeom>
            <a:avLst/>
            <a:gdLst/>
            <a:ahLst/>
            <a:cxnLst/>
            <a:rect l="l" t="t" r="r" b="b"/>
            <a:pathLst>
              <a:path w="10084435">
                <a:moveTo>
                  <a:pt x="0" y="0"/>
                </a:moveTo>
                <a:lnTo>
                  <a:pt x="10083863" y="0"/>
                </a:lnTo>
              </a:path>
            </a:pathLst>
          </a:custGeom>
          <a:ln w="6350">
            <a:solidFill>
              <a:srgbClr val="D9D9D9"/>
            </a:solidFill>
          </a:ln>
        </p:spPr>
        <p:txBody>
          <a:bodyPr wrap="square" lIns="0" tIns="0" rIns="0" bIns="0" rtlCol="0"/>
          <a:lstStyle/>
          <a:p>
            <a:endParaRPr/>
          </a:p>
        </p:txBody>
      </p:sp>
      <p:sp>
        <p:nvSpPr>
          <p:cNvPr id="19" name="object 19"/>
          <p:cNvSpPr/>
          <p:nvPr/>
        </p:nvSpPr>
        <p:spPr>
          <a:xfrm>
            <a:off x="3175" y="4060825"/>
            <a:ext cx="132080" cy="0"/>
          </a:xfrm>
          <a:custGeom>
            <a:avLst/>
            <a:gdLst/>
            <a:ahLst/>
            <a:cxnLst/>
            <a:rect l="l" t="t" r="r" b="b"/>
            <a:pathLst>
              <a:path w="132080">
                <a:moveTo>
                  <a:pt x="0" y="0"/>
                </a:moveTo>
                <a:lnTo>
                  <a:pt x="131762" y="0"/>
                </a:lnTo>
              </a:path>
            </a:pathLst>
          </a:custGeom>
          <a:ln w="6350">
            <a:solidFill>
              <a:srgbClr val="D9D9D9"/>
            </a:solidFill>
          </a:ln>
        </p:spPr>
        <p:txBody>
          <a:bodyPr wrap="square" lIns="0" tIns="0" rIns="0" bIns="0" rtlCol="0"/>
          <a:lstStyle/>
          <a:p>
            <a:endParaRPr/>
          </a:p>
        </p:txBody>
      </p:sp>
      <p:sp>
        <p:nvSpPr>
          <p:cNvPr id="20" name="object 20"/>
          <p:cNvSpPr/>
          <p:nvPr/>
        </p:nvSpPr>
        <p:spPr>
          <a:xfrm>
            <a:off x="2108136" y="5284851"/>
            <a:ext cx="10084435" cy="0"/>
          </a:xfrm>
          <a:custGeom>
            <a:avLst/>
            <a:gdLst/>
            <a:ahLst/>
            <a:cxnLst/>
            <a:rect l="l" t="t" r="r" b="b"/>
            <a:pathLst>
              <a:path w="10084435">
                <a:moveTo>
                  <a:pt x="0" y="0"/>
                </a:moveTo>
                <a:lnTo>
                  <a:pt x="10083863" y="0"/>
                </a:lnTo>
              </a:path>
            </a:pathLst>
          </a:custGeom>
          <a:ln w="6350">
            <a:solidFill>
              <a:srgbClr val="D9D9D9"/>
            </a:solidFill>
          </a:ln>
        </p:spPr>
        <p:txBody>
          <a:bodyPr wrap="square" lIns="0" tIns="0" rIns="0" bIns="0" rtlCol="0"/>
          <a:lstStyle/>
          <a:p>
            <a:endParaRPr/>
          </a:p>
        </p:txBody>
      </p:sp>
      <p:sp>
        <p:nvSpPr>
          <p:cNvPr id="21" name="object 21"/>
          <p:cNvSpPr/>
          <p:nvPr/>
        </p:nvSpPr>
        <p:spPr>
          <a:xfrm>
            <a:off x="3175" y="5284851"/>
            <a:ext cx="132080" cy="0"/>
          </a:xfrm>
          <a:custGeom>
            <a:avLst/>
            <a:gdLst/>
            <a:ahLst/>
            <a:cxnLst/>
            <a:rect l="l" t="t" r="r" b="b"/>
            <a:pathLst>
              <a:path w="132080">
                <a:moveTo>
                  <a:pt x="0" y="0"/>
                </a:moveTo>
                <a:lnTo>
                  <a:pt x="131762" y="0"/>
                </a:lnTo>
              </a:path>
            </a:pathLst>
          </a:custGeom>
          <a:ln w="6350">
            <a:solidFill>
              <a:srgbClr val="D9D9D9"/>
            </a:solidFill>
          </a:ln>
        </p:spPr>
        <p:txBody>
          <a:bodyPr wrap="square" lIns="0" tIns="0" rIns="0" bIns="0" rtlCol="0"/>
          <a:lstStyle/>
          <a:p>
            <a:endParaRPr/>
          </a:p>
        </p:txBody>
      </p:sp>
      <p:sp>
        <p:nvSpPr>
          <p:cNvPr id="22" name="object 22"/>
          <p:cNvSpPr/>
          <p:nvPr/>
        </p:nvSpPr>
        <p:spPr>
          <a:xfrm>
            <a:off x="3175" y="6510337"/>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3" name="object 23"/>
          <p:cNvSpPr/>
          <p:nvPr/>
        </p:nvSpPr>
        <p:spPr>
          <a:xfrm>
            <a:off x="225425"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24" name="object 24"/>
          <p:cNvSpPr/>
          <p:nvPr/>
        </p:nvSpPr>
        <p:spPr>
          <a:xfrm>
            <a:off x="1449450"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25" name="object 25"/>
          <p:cNvSpPr/>
          <p:nvPr/>
        </p:nvSpPr>
        <p:spPr>
          <a:xfrm>
            <a:off x="26654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26" name="object 26"/>
          <p:cNvSpPr/>
          <p:nvPr/>
        </p:nvSpPr>
        <p:spPr>
          <a:xfrm>
            <a:off x="38846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27" name="object 27"/>
          <p:cNvSpPr/>
          <p:nvPr/>
        </p:nvSpPr>
        <p:spPr>
          <a:xfrm>
            <a:off x="5107051"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28" name="object 28"/>
          <p:cNvSpPr/>
          <p:nvPr/>
        </p:nvSpPr>
        <p:spPr>
          <a:xfrm>
            <a:off x="6327775"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29" name="object 29"/>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30" name="object 30"/>
          <p:cNvSpPr/>
          <p:nvPr/>
        </p:nvSpPr>
        <p:spPr>
          <a:xfrm>
            <a:off x="8772525" y="0"/>
            <a:ext cx="3419475" cy="3457575"/>
          </a:xfrm>
          <a:custGeom>
            <a:avLst/>
            <a:gdLst/>
            <a:ahLst/>
            <a:cxnLst/>
            <a:rect l="l" t="t" r="r" b="b"/>
            <a:pathLst>
              <a:path w="3419475" h="3457575">
                <a:moveTo>
                  <a:pt x="0" y="0"/>
                </a:moveTo>
                <a:lnTo>
                  <a:pt x="3419475" y="3457575"/>
                </a:lnTo>
              </a:path>
            </a:pathLst>
          </a:custGeom>
          <a:ln w="6350">
            <a:solidFill>
              <a:srgbClr val="D9D9D9"/>
            </a:solidFill>
          </a:ln>
        </p:spPr>
        <p:txBody>
          <a:bodyPr wrap="square" lIns="0" tIns="0" rIns="0" bIns="0" rtlCol="0"/>
          <a:lstStyle/>
          <a:p>
            <a:endParaRPr/>
          </a:p>
        </p:txBody>
      </p:sp>
      <p:sp>
        <p:nvSpPr>
          <p:cNvPr id="31" name="object 31"/>
          <p:cNvSpPr/>
          <p:nvPr/>
        </p:nvSpPr>
        <p:spPr>
          <a:xfrm>
            <a:off x="9982200" y="0"/>
            <a:ext cx="2209800" cy="2227580"/>
          </a:xfrm>
          <a:custGeom>
            <a:avLst/>
            <a:gdLst/>
            <a:ahLst/>
            <a:cxnLst/>
            <a:rect l="l" t="t" r="r" b="b"/>
            <a:pathLst>
              <a:path w="2209800" h="2227580">
                <a:moveTo>
                  <a:pt x="0" y="0"/>
                </a:moveTo>
                <a:lnTo>
                  <a:pt x="2209800" y="2227326"/>
                </a:lnTo>
              </a:path>
            </a:pathLst>
          </a:custGeom>
          <a:ln w="6350">
            <a:solidFill>
              <a:srgbClr val="D9D9D9"/>
            </a:solidFill>
          </a:ln>
        </p:spPr>
        <p:txBody>
          <a:bodyPr wrap="square" lIns="0" tIns="0" rIns="0" bIns="0" rtlCol="0"/>
          <a:lstStyle/>
          <a:p>
            <a:endParaRPr/>
          </a:p>
        </p:txBody>
      </p:sp>
      <p:sp>
        <p:nvSpPr>
          <p:cNvPr id="32" name="object 32"/>
          <p:cNvSpPr/>
          <p:nvPr/>
        </p:nvSpPr>
        <p:spPr>
          <a:xfrm>
            <a:off x="11198225" y="0"/>
            <a:ext cx="993775" cy="1003300"/>
          </a:xfrm>
          <a:custGeom>
            <a:avLst/>
            <a:gdLst/>
            <a:ahLst/>
            <a:cxnLst/>
            <a:rect l="l" t="t" r="r" b="b"/>
            <a:pathLst>
              <a:path w="993775" h="1003300">
                <a:moveTo>
                  <a:pt x="0" y="0"/>
                </a:moveTo>
                <a:lnTo>
                  <a:pt x="993775" y="1003300"/>
                </a:lnTo>
              </a:path>
            </a:pathLst>
          </a:custGeom>
          <a:ln w="6350">
            <a:solidFill>
              <a:srgbClr val="D9D9D9"/>
            </a:solidFill>
          </a:ln>
        </p:spPr>
        <p:txBody>
          <a:bodyPr wrap="square" lIns="0" tIns="0" rIns="0" bIns="0" rtlCol="0"/>
          <a:lstStyle/>
          <a:p>
            <a:endParaRPr/>
          </a:p>
        </p:txBody>
      </p:sp>
      <p:sp>
        <p:nvSpPr>
          <p:cNvPr id="33" name="object 33"/>
          <p:cNvSpPr/>
          <p:nvPr/>
        </p:nvSpPr>
        <p:spPr>
          <a:xfrm>
            <a:off x="0" y="1012825"/>
            <a:ext cx="5829300" cy="5845175"/>
          </a:xfrm>
          <a:custGeom>
            <a:avLst/>
            <a:gdLst/>
            <a:ahLst/>
            <a:cxnLst/>
            <a:rect l="l" t="t" r="r" b="b"/>
            <a:pathLst>
              <a:path w="5829300" h="5845175">
                <a:moveTo>
                  <a:pt x="5829300" y="5845174"/>
                </a:moveTo>
                <a:lnTo>
                  <a:pt x="0" y="0"/>
                </a:lnTo>
              </a:path>
            </a:pathLst>
          </a:custGeom>
          <a:ln w="6350">
            <a:solidFill>
              <a:srgbClr val="D9D9D9"/>
            </a:solidFill>
          </a:ln>
        </p:spPr>
        <p:txBody>
          <a:bodyPr wrap="square" lIns="0" tIns="0" rIns="0" bIns="0" rtlCol="0"/>
          <a:lstStyle/>
          <a:p>
            <a:endParaRPr/>
          </a:p>
        </p:txBody>
      </p:sp>
      <p:sp>
        <p:nvSpPr>
          <p:cNvPr id="34" name="object 34"/>
          <p:cNvSpPr/>
          <p:nvPr/>
        </p:nvSpPr>
        <p:spPr>
          <a:xfrm>
            <a:off x="0" y="2227198"/>
            <a:ext cx="4615180" cy="4631055"/>
          </a:xfrm>
          <a:custGeom>
            <a:avLst/>
            <a:gdLst/>
            <a:ahLst/>
            <a:cxnLst/>
            <a:rect l="l" t="t" r="r" b="b"/>
            <a:pathLst>
              <a:path w="4615180" h="4631055">
                <a:moveTo>
                  <a:pt x="4614926" y="4630800"/>
                </a:moveTo>
                <a:lnTo>
                  <a:pt x="0" y="0"/>
                </a:lnTo>
              </a:path>
            </a:pathLst>
          </a:custGeom>
          <a:ln w="6350">
            <a:solidFill>
              <a:srgbClr val="D9D9D9"/>
            </a:solidFill>
          </a:ln>
        </p:spPr>
        <p:txBody>
          <a:bodyPr wrap="square" lIns="0" tIns="0" rIns="0" bIns="0" rtlCol="0"/>
          <a:lstStyle/>
          <a:p>
            <a:endParaRPr/>
          </a:p>
        </p:txBody>
      </p:sp>
      <p:sp>
        <p:nvSpPr>
          <p:cNvPr id="35" name="object 35"/>
          <p:cNvSpPr/>
          <p:nvPr/>
        </p:nvSpPr>
        <p:spPr>
          <a:xfrm>
            <a:off x="0" y="3432175"/>
            <a:ext cx="3399154" cy="3425825"/>
          </a:xfrm>
          <a:custGeom>
            <a:avLst/>
            <a:gdLst/>
            <a:ahLst/>
            <a:cxnLst/>
            <a:rect l="l" t="t" r="r" b="b"/>
            <a:pathLst>
              <a:path w="3399154" h="3425825">
                <a:moveTo>
                  <a:pt x="3398901" y="3425824"/>
                </a:moveTo>
                <a:lnTo>
                  <a:pt x="0" y="0"/>
                </a:lnTo>
              </a:path>
            </a:pathLst>
          </a:custGeom>
          <a:ln w="6350">
            <a:solidFill>
              <a:srgbClr val="D9D9D9"/>
            </a:solidFill>
          </a:ln>
        </p:spPr>
        <p:txBody>
          <a:bodyPr wrap="square" lIns="0" tIns="0" rIns="0" bIns="0" rtlCol="0"/>
          <a:lstStyle/>
          <a:p>
            <a:endParaRPr/>
          </a:p>
        </p:txBody>
      </p:sp>
      <p:sp>
        <p:nvSpPr>
          <p:cNvPr id="36" name="object 36"/>
          <p:cNvSpPr/>
          <p:nvPr/>
        </p:nvSpPr>
        <p:spPr>
          <a:xfrm>
            <a:off x="0" y="4651375"/>
            <a:ext cx="2197100" cy="2206625"/>
          </a:xfrm>
          <a:custGeom>
            <a:avLst/>
            <a:gdLst/>
            <a:ahLst/>
            <a:cxnLst/>
            <a:rect l="l" t="t" r="r" b="b"/>
            <a:pathLst>
              <a:path w="2197100" h="2206625">
                <a:moveTo>
                  <a:pt x="2197100" y="2206624"/>
                </a:moveTo>
                <a:lnTo>
                  <a:pt x="0" y="0"/>
                </a:lnTo>
              </a:path>
            </a:pathLst>
          </a:custGeom>
          <a:ln w="6350">
            <a:solidFill>
              <a:srgbClr val="D9D9D9"/>
            </a:solidFill>
          </a:ln>
        </p:spPr>
        <p:txBody>
          <a:bodyPr wrap="square" lIns="0" tIns="0" rIns="0" bIns="0" rtlCol="0"/>
          <a:lstStyle/>
          <a:p>
            <a:endParaRPr/>
          </a:p>
        </p:txBody>
      </p:sp>
      <p:sp>
        <p:nvSpPr>
          <p:cNvPr id="37" name="object 37"/>
          <p:cNvSpPr/>
          <p:nvPr/>
        </p:nvSpPr>
        <p:spPr>
          <a:xfrm>
            <a:off x="0" y="5864225"/>
            <a:ext cx="987425" cy="993775"/>
          </a:xfrm>
          <a:custGeom>
            <a:avLst/>
            <a:gdLst/>
            <a:ahLst/>
            <a:cxnLst/>
            <a:rect l="l" t="t" r="r" b="b"/>
            <a:pathLst>
              <a:path w="987425" h="993775">
                <a:moveTo>
                  <a:pt x="987425" y="993774"/>
                </a:moveTo>
                <a:lnTo>
                  <a:pt x="0" y="0"/>
                </a:lnTo>
              </a:path>
            </a:pathLst>
          </a:custGeom>
          <a:ln w="6350">
            <a:solidFill>
              <a:srgbClr val="D9D9D9"/>
            </a:solidFill>
          </a:ln>
        </p:spPr>
        <p:txBody>
          <a:bodyPr wrap="square" lIns="0" tIns="0" rIns="0" bIns="0" rtlCol="0"/>
          <a:lstStyle/>
          <a:p>
            <a:endParaRPr/>
          </a:p>
        </p:txBody>
      </p:sp>
      <p:sp>
        <p:nvSpPr>
          <p:cNvPr id="38" name="object 38"/>
          <p:cNvSpPr/>
          <p:nvPr/>
        </p:nvSpPr>
        <p:spPr>
          <a:xfrm>
            <a:off x="5149850"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39" name="object 39"/>
          <p:cNvSpPr/>
          <p:nvPr/>
        </p:nvSpPr>
        <p:spPr>
          <a:xfrm>
            <a:off x="39274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40" name="object 40"/>
          <p:cNvSpPr/>
          <p:nvPr/>
        </p:nvSpPr>
        <p:spPr>
          <a:xfrm>
            <a:off x="2709926"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41" name="object 41"/>
          <p:cNvSpPr/>
          <p:nvPr/>
        </p:nvSpPr>
        <p:spPr>
          <a:xfrm>
            <a:off x="1490599" y="0"/>
            <a:ext cx="6817359" cy="6858000"/>
          </a:xfrm>
          <a:custGeom>
            <a:avLst/>
            <a:gdLst/>
            <a:ahLst/>
            <a:cxnLst/>
            <a:rect l="l" t="t" r="r" b="b"/>
            <a:pathLst>
              <a:path w="6817359" h="6858000">
                <a:moveTo>
                  <a:pt x="6816852" y="0"/>
                </a:moveTo>
                <a:lnTo>
                  <a:pt x="0" y="6857999"/>
                </a:lnTo>
              </a:path>
            </a:pathLst>
          </a:custGeom>
          <a:ln w="6350">
            <a:solidFill>
              <a:srgbClr val="D9D9D9"/>
            </a:solidFill>
          </a:ln>
        </p:spPr>
        <p:txBody>
          <a:bodyPr wrap="square" lIns="0" tIns="0" rIns="0" bIns="0" rtlCol="0"/>
          <a:lstStyle/>
          <a:p>
            <a:endParaRPr/>
          </a:p>
        </p:txBody>
      </p:sp>
      <p:sp>
        <p:nvSpPr>
          <p:cNvPr id="42" name="object 42"/>
          <p:cNvSpPr/>
          <p:nvPr/>
        </p:nvSpPr>
        <p:spPr>
          <a:xfrm>
            <a:off x="22542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43" name="object 43"/>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44" name="object 44"/>
          <p:cNvSpPr/>
          <p:nvPr/>
        </p:nvSpPr>
        <p:spPr>
          <a:xfrm>
            <a:off x="0" y="0"/>
            <a:ext cx="4643755" cy="4672330"/>
          </a:xfrm>
          <a:custGeom>
            <a:avLst/>
            <a:gdLst/>
            <a:ahLst/>
            <a:cxnLst/>
            <a:rect l="l" t="t" r="r" b="b"/>
            <a:pathLst>
              <a:path w="4643755" h="4672330">
                <a:moveTo>
                  <a:pt x="4643501" y="0"/>
                </a:moveTo>
                <a:lnTo>
                  <a:pt x="0" y="4671949"/>
                </a:lnTo>
              </a:path>
            </a:pathLst>
          </a:custGeom>
          <a:ln w="6349">
            <a:solidFill>
              <a:srgbClr val="D9D9D9"/>
            </a:solidFill>
          </a:ln>
        </p:spPr>
        <p:txBody>
          <a:bodyPr wrap="square" lIns="0" tIns="0" rIns="0" bIns="0" rtlCol="0"/>
          <a:lstStyle/>
          <a:p>
            <a:endParaRPr/>
          </a:p>
        </p:txBody>
      </p:sp>
      <p:sp>
        <p:nvSpPr>
          <p:cNvPr id="45" name="object 45"/>
          <p:cNvSpPr/>
          <p:nvPr/>
        </p:nvSpPr>
        <p:spPr>
          <a:xfrm>
            <a:off x="0" y="0"/>
            <a:ext cx="3419475" cy="3457575"/>
          </a:xfrm>
          <a:custGeom>
            <a:avLst/>
            <a:gdLst/>
            <a:ahLst/>
            <a:cxnLst/>
            <a:rect l="l" t="t" r="r" b="b"/>
            <a:pathLst>
              <a:path w="3419475" h="3457575">
                <a:moveTo>
                  <a:pt x="3419475" y="0"/>
                </a:moveTo>
                <a:lnTo>
                  <a:pt x="0" y="3457575"/>
                </a:lnTo>
              </a:path>
            </a:pathLst>
          </a:custGeom>
          <a:ln w="6350">
            <a:solidFill>
              <a:srgbClr val="D9D9D9"/>
            </a:solidFill>
          </a:ln>
        </p:spPr>
        <p:txBody>
          <a:bodyPr wrap="square" lIns="0" tIns="0" rIns="0" bIns="0" rtlCol="0"/>
          <a:lstStyle/>
          <a:p>
            <a:endParaRPr/>
          </a:p>
        </p:txBody>
      </p:sp>
      <p:sp>
        <p:nvSpPr>
          <p:cNvPr id="46" name="object 46"/>
          <p:cNvSpPr/>
          <p:nvPr/>
        </p:nvSpPr>
        <p:spPr>
          <a:xfrm>
            <a:off x="0" y="0"/>
            <a:ext cx="2209800" cy="2227580"/>
          </a:xfrm>
          <a:custGeom>
            <a:avLst/>
            <a:gdLst/>
            <a:ahLst/>
            <a:cxnLst/>
            <a:rect l="l" t="t" r="r" b="b"/>
            <a:pathLst>
              <a:path w="2209800" h="2227580">
                <a:moveTo>
                  <a:pt x="2209800" y="0"/>
                </a:moveTo>
                <a:lnTo>
                  <a:pt x="0" y="2227326"/>
                </a:lnTo>
              </a:path>
            </a:pathLst>
          </a:custGeom>
          <a:ln w="6350">
            <a:solidFill>
              <a:srgbClr val="D9D9D9"/>
            </a:solidFill>
          </a:ln>
        </p:spPr>
        <p:txBody>
          <a:bodyPr wrap="square" lIns="0" tIns="0" rIns="0" bIns="0" rtlCol="0"/>
          <a:lstStyle/>
          <a:p>
            <a:endParaRPr/>
          </a:p>
        </p:txBody>
      </p:sp>
      <p:sp>
        <p:nvSpPr>
          <p:cNvPr id="47" name="object 47"/>
          <p:cNvSpPr/>
          <p:nvPr/>
        </p:nvSpPr>
        <p:spPr>
          <a:xfrm>
            <a:off x="0" y="0"/>
            <a:ext cx="993775" cy="1003300"/>
          </a:xfrm>
          <a:custGeom>
            <a:avLst/>
            <a:gdLst/>
            <a:ahLst/>
            <a:cxnLst/>
            <a:rect l="l" t="t" r="r" b="b"/>
            <a:pathLst>
              <a:path w="993775" h="1003300">
                <a:moveTo>
                  <a:pt x="993775" y="0"/>
                </a:moveTo>
                <a:lnTo>
                  <a:pt x="0" y="1003300"/>
                </a:lnTo>
              </a:path>
            </a:pathLst>
          </a:custGeom>
          <a:ln w="6350">
            <a:solidFill>
              <a:srgbClr val="D9D9D9"/>
            </a:solidFill>
          </a:ln>
        </p:spPr>
        <p:txBody>
          <a:bodyPr wrap="square" lIns="0" tIns="0" rIns="0" bIns="0" rtlCol="0"/>
          <a:lstStyle/>
          <a:p>
            <a:endParaRPr/>
          </a:p>
        </p:txBody>
      </p:sp>
      <p:sp>
        <p:nvSpPr>
          <p:cNvPr id="48" name="object 48"/>
          <p:cNvSpPr/>
          <p:nvPr/>
        </p:nvSpPr>
        <p:spPr>
          <a:xfrm>
            <a:off x="6362700" y="1012825"/>
            <a:ext cx="5829300" cy="5845175"/>
          </a:xfrm>
          <a:custGeom>
            <a:avLst/>
            <a:gdLst/>
            <a:ahLst/>
            <a:cxnLst/>
            <a:rect l="l" t="t" r="r" b="b"/>
            <a:pathLst>
              <a:path w="5829300" h="5845175">
                <a:moveTo>
                  <a:pt x="0" y="5845174"/>
                </a:moveTo>
                <a:lnTo>
                  <a:pt x="5829300" y="0"/>
                </a:lnTo>
              </a:path>
            </a:pathLst>
          </a:custGeom>
          <a:ln w="6349">
            <a:solidFill>
              <a:srgbClr val="D9D9D9"/>
            </a:solidFill>
          </a:ln>
        </p:spPr>
        <p:txBody>
          <a:bodyPr wrap="square" lIns="0" tIns="0" rIns="0" bIns="0" rtlCol="0"/>
          <a:lstStyle/>
          <a:p>
            <a:endParaRPr/>
          </a:p>
        </p:txBody>
      </p:sp>
      <p:sp>
        <p:nvSpPr>
          <p:cNvPr id="49" name="object 49"/>
          <p:cNvSpPr/>
          <p:nvPr/>
        </p:nvSpPr>
        <p:spPr>
          <a:xfrm>
            <a:off x="7577201" y="2227198"/>
            <a:ext cx="4615180" cy="4631055"/>
          </a:xfrm>
          <a:custGeom>
            <a:avLst/>
            <a:gdLst/>
            <a:ahLst/>
            <a:cxnLst/>
            <a:rect l="l" t="t" r="r" b="b"/>
            <a:pathLst>
              <a:path w="4615180" h="4631055">
                <a:moveTo>
                  <a:pt x="0" y="4630800"/>
                </a:moveTo>
                <a:lnTo>
                  <a:pt x="4614799" y="0"/>
                </a:lnTo>
              </a:path>
            </a:pathLst>
          </a:custGeom>
          <a:ln w="6350">
            <a:solidFill>
              <a:srgbClr val="D9D9D9"/>
            </a:solidFill>
          </a:ln>
        </p:spPr>
        <p:txBody>
          <a:bodyPr wrap="square" lIns="0" tIns="0" rIns="0" bIns="0" rtlCol="0"/>
          <a:lstStyle/>
          <a:p>
            <a:endParaRPr/>
          </a:p>
        </p:txBody>
      </p:sp>
      <p:sp>
        <p:nvSpPr>
          <p:cNvPr id="50" name="object 50"/>
          <p:cNvSpPr/>
          <p:nvPr/>
        </p:nvSpPr>
        <p:spPr>
          <a:xfrm>
            <a:off x="8793226" y="3432175"/>
            <a:ext cx="3399154" cy="3425825"/>
          </a:xfrm>
          <a:custGeom>
            <a:avLst/>
            <a:gdLst/>
            <a:ahLst/>
            <a:cxnLst/>
            <a:rect l="l" t="t" r="r" b="b"/>
            <a:pathLst>
              <a:path w="3399154" h="3425825">
                <a:moveTo>
                  <a:pt x="0" y="3425824"/>
                </a:moveTo>
                <a:lnTo>
                  <a:pt x="3398774" y="0"/>
                </a:lnTo>
              </a:path>
            </a:pathLst>
          </a:custGeom>
          <a:ln w="6349">
            <a:solidFill>
              <a:srgbClr val="D9D9D9"/>
            </a:solidFill>
          </a:ln>
        </p:spPr>
        <p:txBody>
          <a:bodyPr wrap="square" lIns="0" tIns="0" rIns="0" bIns="0" rtlCol="0"/>
          <a:lstStyle/>
          <a:p>
            <a:endParaRPr/>
          </a:p>
        </p:txBody>
      </p:sp>
      <p:sp>
        <p:nvSpPr>
          <p:cNvPr id="51" name="object 51"/>
          <p:cNvSpPr/>
          <p:nvPr/>
        </p:nvSpPr>
        <p:spPr>
          <a:xfrm>
            <a:off x="9994900" y="4651375"/>
            <a:ext cx="2197100" cy="2206625"/>
          </a:xfrm>
          <a:custGeom>
            <a:avLst/>
            <a:gdLst/>
            <a:ahLst/>
            <a:cxnLst/>
            <a:rect l="l" t="t" r="r" b="b"/>
            <a:pathLst>
              <a:path w="2197100" h="2206625">
                <a:moveTo>
                  <a:pt x="0" y="2206624"/>
                </a:moveTo>
                <a:lnTo>
                  <a:pt x="2197100" y="0"/>
                </a:lnTo>
              </a:path>
            </a:pathLst>
          </a:custGeom>
          <a:ln w="6350">
            <a:solidFill>
              <a:srgbClr val="D9D9D9"/>
            </a:solidFill>
          </a:ln>
        </p:spPr>
        <p:txBody>
          <a:bodyPr wrap="square" lIns="0" tIns="0" rIns="0" bIns="0" rtlCol="0"/>
          <a:lstStyle/>
          <a:p>
            <a:endParaRPr/>
          </a:p>
        </p:txBody>
      </p:sp>
      <p:sp>
        <p:nvSpPr>
          <p:cNvPr id="52" name="object 52"/>
          <p:cNvSpPr/>
          <p:nvPr/>
        </p:nvSpPr>
        <p:spPr>
          <a:xfrm>
            <a:off x="11204575" y="5864225"/>
            <a:ext cx="987425" cy="993775"/>
          </a:xfrm>
          <a:custGeom>
            <a:avLst/>
            <a:gdLst/>
            <a:ahLst/>
            <a:cxnLst/>
            <a:rect l="l" t="t" r="r" b="b"/>
            <a:pathLst>
              <a:path w="987425" h="993775">
                <a:moveTo>
                  <a:pt x="0" y="993774"/>
                </a:moveTo>
                <a:lnTo>
                  <a:pt x="987425" y="0"/>
                </a:lnTo>
              </a:path>
            </a:pathLst>
          </a:custGeom>
          <a:ln w="6350">
            <a:solidFill>
              <a:srgbClr val="D9D9D9"/>
            </a:solidFill>
          </a:ln>
        </p:spPr>
        <p:txBody>
          <a:bodyPr wrap="square" lIns="0" tIns="0" rIns="0" bIns="0" rtlCol="0"/>
          <a:lstStyle/>
          <a:p>
            <a:endParaRPr/>
          </a:p>
        </p:txBody>
      </p:sp>
      <p:sp>
        <p:nvSpPr>
          <p:cNvPr id="53" name="object 53"/>
          <p:cNvSpPr/>
          <p:nvPr/>
        </p:nvSpPr>
        <p:spPr>
          <a:xfrm>
            <a:off x="2108136" y="5294376"/>
            <a:ext cx="8789035" cy="0"/>
          </a:xfrm>
          <a:custGeom>
            <a:avLst/>
            <a:gdLst/>
            <a:ahLst/>
            <a:cxnLst/>
            <a:rect l="l" t="t" r="r" b="b"/>
            <a:pathLst>
              <a:path w="8789035">
                <a:moveTo>
                  <a:pt x="0" y="0"/>
                </a:moveTo>
                <a:lnTo>
                  <a:pt x="8788463" y="0"/>
                </a:lnTo>
              </a:path>
            </a:pathLst>
          </a:custGeom>
          <a:ln w="12700">
            <a:solidFill>
              <a:srgbClr val="D15A3D"/>
            </a:solidFill>
          </a:ln>
        </p:spPr>
        <p:txBody>
          <a:bodyPr wrap="square" lIns="0" tIns="0" rIns="0" bIns="0" rtlCol="0"/>
          <a:lstStyle/>
          <a:p>
            <a:endParaRPr/>
          </a:p>
        </p:txBody>
      </p:sp>
      <p:sp>
        <p:nvSpPr>
          <p:cNvPr id="54" name="object 54"/>
          <p:cNvSpPr txBox="1"/>
          <p:nvPr/>
        </p:nvSpPr>
        <p:spPr>
          <a:xfrm>
            <a:off x="2187320" y="4637278"/>
            <a:ext cx="9227820" cy="1730602"/>
          </a:xfrm>
          <a:prstGeom prst="rect">
            <a:avLst/>
          </a:prstGeom>
        </p:spPr>
        <p:txBody>
          <a:bodyPr vert="horz" wrap="square" lIns="0" tIns="12065" rIns="0" bIns="0" rtlCol="0">
            <a:spAutoFit/>
          </a:bodyPr>
          <a:lstStyle/>
          <a:p>
            <a:pPr marL="906780">
              <a:lnSpc>
                <a:spcPct val="100000"/>
              </a:lnSpc>
              <a:spcBef>
                <a:spcPts val="95"/>
              </a:spcBef>
            </a:pPr>
            <a:r>
              <a:rPr sz="2800" b="1" spc="-10" dirty="0">
                <a:solidFill>
                  <a:srgbClr val="2C2D2C"/>
                </a:solidFill>
                <a:latin typeface="Verdana"/>
                <a:cs typeface="Verdana"/>
              </a:rPr>
              <a:t>P</a:t>
            </a:r>
            <a:r>
              <a:rPr sz="2250" b="1" spc="-10" dirty="0">
                <a:solidFill>
                  <a:srgbClr val="2C2D2C"/>
                </a:solidFill>
                <a:latin typeface="Verdana"/>
                <a:cs typeface="Verdana"/>
              </a:rPr>
              <a:t>ROFESSOR </a:t>
            </a:r>
            <a:r>
              <a:rPr sz="2800" b="1" spc="-10" dirty="0">
                <a:solidFill>
                  <a:srgbClr val="2C2D2C"/>
                </a:solidFill>
                <a:latin typeface="Verdana"/>
                <a:cs typeface="Verdana"/>
              </a:rPr>
              <a:t>D</a:t>
            </a:r>
            <a:r>
              <a:rPr sz="2250" b="1" spc="-10" dirty="0">
                <a:solidFill>
                  <a:srgbClr val="2C2D2C"/>
                </a:solidFill>
                <a:latin typeface="Verdana"/>
                <a:cs typeface="Verdana"/>
              </a:rPr>
              <a:t>R</a:t>
            </a:r>
            <a:r>
              <a:rPr sz="2800" b="1" spc="-10" dirty="0">
                <a:solidFill>
                  <a:srgbClr val="2C2D2C"/>
                </a:solidFill>
                <a:latin typeface="Verdana"/>
                <a:cs typeface="Verdana"/>
              </a:rPr>
              <a:t>. </a:t>
            </a:r>
            <a:r>
              <a:rPr sz="2800" b="1" spc="-5" dirty="0">
                <a:solidFill>
                  <a:srgbClr val="2C2D2C"/>
                </a:solidFill>
                <a:latin typeface="Verdana"/>
                <a:cs typeface="Verdana"/>
              </a:rPr>
              <a:t>G</a:t>
            </a:r>
            <a:r>
              <a:rPr sz="2250" b="1" spc="-5" dirty="0">
                <a:solidFill>
                  <a:srgbClr val="2C2D2C"/>
                </a:solidFill>
                <a:latin typeface="Verdana"/>
                <a:cs typeface="Verdana"/>
              </a:rPr>
              <a:t>USTAVO </a:t>
            </a:r>
            <a:r>
              <a:rPr sz="2800" b="1" spc="-10" dirty="0">
                <a:solidFill>
                  <a:srgbClr val="2C2D2C"/>
                </a:solidFill>
                <a:latin typeface="Verdana"/>
                <a:cs typeface="Verdana"/>
              </a:rPr>
              <a:t>J</a:t>
            </a:r>
            <a:r>
              <a:rPr sz="2250" b="1" spc="-10" dirty="0">
                <a:solidFill>
                  <a:srgbClr val="2C2D2C"/>
                </a:solidFill>
                <a:latin typeface="Verdana"/>
                <a:cs typeface="Verdana"/>
              </a:rPr>
              <a:t>USTINO DE</a:t>
            </a:r>
            <a:r>
              <a:rPr sz="2250" b="1" spc="695" dirty="0">
                <a:solidFill>
                  <a:srgbClr val="2C2D2C"/>
                </a:solidFill>
                <a:latin typeface="Verdana"/>
                <a:cs typeface="Verdana"/>
              </a:rPr>
              <a:t> </a:t>
            </a:r>
            <a:r>
              <a:rPr sz="2250" b="1" spc="-10" dirty="0">
                <a:solidFill>
                  <a:srgbClr val="2C2D2C"/>
                </a:solidFill>
                <a:latin typeface="Verdana"/>
                <a:cs typeface="Verdana"/>
              </a:rPr>
              <a:t>OLIVEIRA</a:t>
            </a:r>
            <a:endParaRPr sz="2250" dirty="0">
              <a:latin typeface="Verdana"/>
              <a:cs typeface="Verdana"/>
            </a:endParaRPr>
          </a:p>
          <a:p>
            <a:pPr>
              <a:lnSpc>
                <a:spcPct val="100000"/>
              </a:lnSpc>
              <a:spcBef>
                <a:spcPts val="10"/>
              </a:spcBef>
            </a:pPr>
            <a:endParaRPr sz="4700" dirty="0">
              <a:latin typeface="Times New Roman"/>
              <a:cs typeface="Times New Roman"/>
            </a:endParaRPr>
          </a:p>
          <a:p>
            <a:pPr marL="12700">
              <a:lnSpc>
                <a:spcPts val="2295"/>
              </a:lnSpc>
            </a:pPr>
            <a:r>
              <a:rPr sz="2000" dirty="0">
                <a:solidFill>
                  <a:srgbClr val="FF0000"/>
                </a:solidFill>
                <a:latin typeface="Arial"/>
                <a:cs typeface="Arial"/>
              </a:rPr>
              <a:t>Faculdade de Direito da Universidade de </a:t>
            </a:r>
            <a:r>
              <a:rPr sz="2000" spc="-5" dirty="0">
                <a:solidFill>
                  <a:srgbClr val="FF0000"/>
                </a:solidFill>
                <a:latin typeface="Arial"/>
                <a:cs typeface="Arial"/>
              </a:rPr>
              <a:t>São </a:t>
            </a:r>
            <a:r>
              <a:rPr sz="2000" dirty="0">
                <a:solidFill>
                  <a:srgbClr val="FF0000"/>
                </a:solidFill>
                <a:latin typeface="Arial"/>
                <a:cs typeface="Arial"/>
              </a:rPr>
              <a:t>Paulo</a:t>
            </a:r>
            <a:r>
              <a:rPr sz="2000" spc="-114" dirty="0">
                <a:solidFill>
                  <a:srgbClr val="FF0000"/>
                </a:solidFill>
                <a:latin typeface="Arial"/>
                <a:cs typeface="Arial"/>
              </a:rPr>
              <a:t> </a:t>
            </a:r>
            <a:r>
              <a:rPr sz="2000" dirty="0">
                <a:solidFill>
                  <a:srgbClr val="FF0000"/>
                </a:solidFill>
                <a:latin typeface="Arial"/>
                <a:cs typeface="Arial"/>
              </a:rPr>
              <a:t>(USP)</a:t>
            </a:r>
            <a:endParaRPr sz="2000" dirty="0">
              <a:latin typeface="Arial"/>
              <a:cs typeface="Arial"/>
            </a:endParaRPr>
          </a:p>
          <a:p>
            <a:pPr marL="12700">
              <a:lnSpc>
                <a:spcPts val="2055"/>
              </a:lnSpc>
            </a:pPr>
            <a:r>
              <a:rPr sz="1800" dirty="0">
                <a:solidFill>
                  <a:srgbClr val="FF0000"/>
                </a:solidFill>
                <a:latin typeface="Verdana"/>
                <a:cs typeface="Verdana"/>
              </a:rPr>
              <a:t>São </a:t>
            </a:r>
            <a:r>
              <a:rPr sz="1800" spc="-10" dirty="0">
                <a:solidFill>
                  <a:srgbClr val="FF0000"/>
                </a:solidFill>
                <a:latin typeface="Verdana"/>
                <a:cs typeface="Verdana"/>
              </a:rPr>
              <a:t>Paulo </a:t>
            </a:r>
            <a:r>
              <a:rPr sz="1800" spc="-5" dirty="0">
                <a:solidFill>
                  <a:srgbClr val="FF0000"/>
                </a:solidFill>
                <a:latin typeface="Verdana"/>
                <a:cs typeface="Verdana"/>
              </a:rPr>
              <a:t>(SP), </a:t>
            </a:r>
            <a:r>
              <a:rPr lang="pt-BR" sz="1800" spc="-5" dirty="0">
                <a:solidFill>
                  <a:srgbClr val="FF0000"/>
                </a:solidFill>
                <a:latin typeface="Verdana"/>
                <a:cs typeface="Verdana"/>
              </a:rPr>
              <a:t>2022</a:t>
            </a:r>
            <a:r>
              <a:rPr sz="1800" spc="-5" dirty="0">
                <a:solidFill>
                  <a:srgbClr val="FF0000"/>
                </a:solidFill>
                <a:latin typeface="Verdana"/>
                <a:cs typeface="Verdana"/>
              </a:rPr>
              <a:t>.</a:t>
            </a:r>
            <a:endParaRPr sz="1800" dirty="0">
              <a:latin typeface="Verdana"/>
              <a:cs typeface="Verdana"/>
            </a:endParaRPr>
          </a:p>
        </p:txBody>
      </p:sp>
      <p:sp>
        <p:nvSpPr>
          <p:cNvPr id="55" name="object 55"/>
          <p:cNvSpPr/>
          <p:nvPr/>
        </p:nvSpPr>
        <p:spPr>
          <a:xfrm>
            <a:off x="134937" y="4003675"/>
            <a:ext cx="1973199" cy="1993900"/>
          </a:xfrm>
          <a:prstGeom prst="rect">
            <a:avLst/>
          </a:prstGeom>
          <a:blipFill>
            <a:blip r:embed="rId3" cstate="print"/>
            <a:stretch>
              <a:fillRect/>
            </a:stretch>
          </a:blipFill>
        </p:spPr>
        <p:txBody>
          <a:bodyPr wrap="square" lIns="0" tIns="0" rIns="0" bIns="0" rtlCol="0"/>
          <a:lstStyle/>
          <a:p>
            <a:endParaRPr/>
          </a:p>
        </p:txBody>
      </p:sp>
      <p:sp>
        <p:nvSpPr>
          <p:cNvPr id="56" name="object 56"/>
          <p:cNvSpPr txBox="1">
            <a:spLocks noGrp="1"/>
          </p:cNvSpPr>
          <p:nvPr>
            <p:ph type="body" idx="1"/>
          </p:nvPr>
        </p:nvSpPr>
        <p:spPr>
          <a:prstGeom prst="rect">
            <a:avLst/>
          </a:prstGeom>
        </p:spPr>
        <p:txBody>
          <a:bodyPr vert="horz" wrap="square" lIns="0" tIns="12700" rIns="0" bIns="0" rtlCol="0">
            <a:spAutoFit/>
          </a:bodyPr>
          <a:lstStyle/>
          <a:p>
            <a:pPr marL="669290" marR="17780" algn="ctr">
              <a:lnSpc>
                <a:spcPts val="3800"/>
              </a:lnSpc>
              <a:spcBef>
                <a:spcPts val="100"/>
              </a:spcBef>
            </a:pPr>
            <a:r>
              <a:rPr spc="-20" dirty="0"/>
              <a:t>Ponto </a:t>
            </a:r>
            <a:r>
              <a:rPr dirty="0"/>
              <a:t>n. </a:t>
            </a:r>
            <a:r>
              <a:rPr spc="-5" dirty="0"/>
              <a:t>7– Qualificações </a:t>
            </a:r>
            <a:r>
              <a:rPr dirty="0"/>
              <a:t>e </a:t>
            </a:r>
            <a:r>
              <a:rPr spc="-20" dirty="0"/>
              <a:t>instrumentos</a:t>
            </a:r>
            <a:r>
              <a:rPr spc="-65" dirty="0"/>
              <a:t> </a:t>
            </a:r>
            <a:r>
              <a:rPr spc="-5" dirty="0"/>
              <a:t>de</a:t>
            </a:r>
          </a:p>
          <a:p>
            <a:pPr marL="676275" algn="ctr">
              <a:lnSpc>
                <a:spcPts val="3285"/>
              </a:lnSpc>
            </a:pPr>
            <a:r>
              <a:rPr spc="-5" dirty="0"/>
              <a:t>parcerias </a:t>
            </a:r>
            <a:r>
              <a:rPr dirty="0"/>
              <a:t>com a </a:t>
            </a:r>
            <a:r>
              <a:rPr spc="-10" dirty="0"/>
              <a:t>Administração</a:t>
            </a:r>
            <a:r>
              <a:rPr spc="-20" dirty="0"/>
              <a:t> </a:t>
            </a:r>
            <a:r>
              <a:rPr spc="-5" dirty="0"/>
              <a:t>Pública:</a:t>
            </a:r>
          </a:p>
          <a:p>
            <a:pPr marL="669925" algn="ctr">
              <a:lnSpc>
                <a:spcPts val="3279"/>
              </a:lnSpc>
            </a:pPr>
            <a:r>
              <a:rPr spc="-5" dirty="0"/>
              <a:t>legislação </a:t>
            </a:r>
            <a:r>
              <a:rPr dirty="0"/>
              <a:t>e regime </a:t>
            </a:r>
            <a:r>
              <a:rPr spc="-5" dirty="0"/>
              <a:t>jurídico:</a:t>
            </a:r>
            <a:r>
              <a:rPr spc="-25" dirty="0"/>
              <a:t> </a:t>
            </a:r>
            <a:r>
              <a:rPr spc="-5" dirty="0"/>
              <a:t>Convênios,</a:t>
            </a:r>
          </a:p>
          <a:p>
            <a:pPr marL="681990" marR="5080" algn="ctr">
              <a:lnSpc>
                <a:spcPct val="76200"/>
              </a:lnSpc>
              <a:spcBef>
                <a:spcPts val="505"/>
              </a:spcBef>
            </a:pPr>
            <a:r>
              <a:rPr spc="-65" dirty="0"/>
              <a:t>Termos </a:t>
            </a:r>
            <a:r>
              <a:rPr spc="-5" dirty="0"/>
              <a:t>de </a:t>
            </a:r>
            <a:r>
              <a:rPr spc="-20" dirty="0"/>
              <a:t>Fomento, </a:t>
            </a:r>
            <a:r>
              <a:rPr spc="-70" dirty="0"/>
              <a:t>Termos </a:t>
            </a:r>
            <a:r>
              <a:rPr spc="-5" dirty="0"/>
              <a:t>de </a:t>
            </a:r>
            <a:r>
              <a:rPr spc="-10" dirty="0"/>
              <a:t>Colaboração </a:t>
            </a:r>
            <a:r>
              <a:rPr dirty="0"/>
              <a:t>e  </a:t>
            </a:r>
            <a:r>
              <a:rPr spc="-5" dirty="0"/>
              <a:t>Acordos de</a:t>
            </a:r>
            <a:r>
              <a:rPr spc="-15" dirty="0"/>
              <a:t> Cooperação</a:t>
            </a:r>
          </a:p>
        </p:txBody>
      </p:sp>
      <p:sp>
        <p:nvSpPr>
          <p:cNvPr id="57" name="object 57"/>
          <p:cNvSpPr txBox="1">
            <a:spLocks noGrp="1"/>
          </p:cNvSpPr>
          <p:nvPr>
            <p:ph type="title"/>
          </p:nvPr>
        </p:nvSpPr>
        <p:spPr>
          <a:xfrm>
            <a:off x="1949576" y="195148"/>
            <a:ext cx="8671560" cy="848994"/>
          </a:xfrm>
          <a:prstGeom prst="rect">
            <a:avLst/>
          </a:prstGeom>
        </p:spPr>
        <p:txBody>
          <a:bodyPr vert="horz" wrap="square" lIns="0" tIns="12700" rIns="0" bIns="0" rtlCol="0">
            <a:spAutoFit/>
          </a:bodyPr>
          <a:lstStyle/>
          <a:p>
            <a:pPr marL="12700">
              <a:lnSpc>
                <a:spcPct val="100000"/>
              </a:lnSpc>
              <a:spcBef>
                <a:spcPts val="100"/>
              </a:spcBef>
            </a:pPr>
            <a:r>
              <a:rPr sz="5400" b="0" i="0" spc="-85" dirty="0">
                <a:solidFill>
                  <a:srgbClr val="2C2D2C"/>
                </a:solidFill>
                <a:latin typeface="Verdana"/>
                <a:cs typeface="Verdana"/>
              </a:rPr>
              <a:t>Terceiro </a:t>
            </a:r>
            <a:r>
              <a:rPr sz="5400" b="0" i="0" dirty="0">
                <a:solidFill>
                  <a:srgbClr val="2C2D2C"/>
                </a:solidFill>
                <a:latin typeface="Verdana"/>
                <a:cs typeface="Verdana"/>
              </a:rPr>
              <a:t>Setor e o</a:t>
            </a:r>
            <a:r>
              <a:rPr sz="5400" b="0" i="0" spc="-30" dirty="0">
                <a:solidFill>
                  <a:srgbClr val="2C2D2C"/>
                </a:solidFill>
                <a:latin typeface="Verdana"/>
                <a:cs typeface="Verdana"/>
              </a:rPr>
              <a:t> </a:t>
            </a:r>
            <a:r>
              <a:rPr sz="5400" b="0" i="0" spc="5" dirty="0">
                <a:solidFill>
                  <a:srgbClr val="2C2D2C"/>
                </a:solidFill>
                <a:latin typeface="Verdana"/>
                <a:cs typeface="Verdana"/>
              </a:rPr>
              <a:t>Direito</a:t>
            </a:r>
            <a:endParaRPr sz="5400">
              <a:latin typeface="Verdana"/>
              <a:cs typeface="Verdana"/>
            </a:endParaRPr>
          </a:p>
        </p:txBody>
      </p:sp>
      <p:sp>
        <p:nvSpPr>
          <p:cNvPr id="58" name="object 58"/>
          <p:cNvSpPr txBox="1"/>
          <p:nvPr/>
        </p:nvSpPr>
        <p:spPr>
          <a:xfrm>
            <a:off x="3790950" y="1006221"/>
            <a:ext cx="4995545" cy="848360"/>
          </a:xfrm>
          <a:prstGeom prst="rect">
            <a:avLst/>
          </a:prstGeom>
        </p:spPr>
        <p:txBody>
          <a:bodyPr vert="horz" wrap="square" lIns="0" tIns="12700" rIns="0" bIns="0" rtlCol="0">
            <a:spAutoFit/>
          </a:bodyPr>
          <a:lstStyle/>
          <a:p>
            <a:pPr marL="12700">
              <a:lnSpc>
                <a:spcPct val="100000"/>
              </a:lnSpc>
              <a:spcBef>
                <a:spcPts val="100"/>
              </a:spcBef>
            </a:pPr>
            <a:r>
              <a:rPr sz="5400" spc="-15" dirty="0">
                <a:solidFill>
                  <a:srgbClr val="2C2D2C"/>
                </a:solidFill>
                <a:latin typeface="Verdana"/>
                <a:cs typeface="Verdana"/>
              </a:rPr>
              <a:t>Administrativo</a:t>
            </a:r>
            <a:endParaRPr sz="5400">
              <a:latin typeface="Verdana"/>
              <a:cs typeface="Verdan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3" name="object 3"/>
          <p:cNvSpPr/>
          <p:nvPr/>
        </p:nvSpPr>
        <p:spPr>
          <a:xfrm>
            <a:off x="609600" y="366902"/>
            <a:ext cx="0" cy="4491355"/>
          </a:xfrm>
          <a:custGeom>
            <a:avLst/>
            <a:gdLst/>
            <a:ahLst/>
            <a:cxnLst/>
            <a:rect l="l" t="t" r="r" b="b"/>
            <a:pathLst>
              <a:path h="4491355">
                <a:moveTo>
                  <a:pt x="0" y="0"/>
                </a:moveTo>
                <a:lnTo>
                  <a:pt x="0" y="4490783"/>
                </a:lnTo>
              </a:path>
            </a:pathLst>
          </a:custGeom>
          <a:ln w="6350">
            <a:solidFill>
              <a:srgbClr val="D9D9D9"/>
            </a:solidFill>
          </a:ln>
        </p:spPr>
        <p:txBody>
          <a:bodyPr wrap="square" lIns="0" tIns="0" rIns="0" bIns="0" rtlCol="0"/>
          <a:lstStyle/>
          <a:p>
            <a:endParaRPr/>
          </a:p>
        </p:txBody>
      </p:sp>
      <p:sp>
        <p:nvSpPr>
          <p:cNvPr id="4" name="object 4"/>
          <p:cNvSpPr/>
          <p:nvPr/>
        </p:nvSpPr>
        <p:spPr>
          <a:xfrm>
            <a:off x="609600" y="6611937"/>
            <a:ext cx="0" cy="246379"/>
          </a:xfrm>
          <a:custGeom>
            <a:avLst/>
            <a:gdLst/>
            <a:ahLst/>
            <a:cxnLst/>
            <a:rect l="l" t="t" r="r" b="b"/>
            <a:pathLst>
              <a:path h="246379">
                <a:moveTo>
                  <a:pt x="0" y="0"/>
                </a:moveTo>
                <a:lnTo>
                  <a:pt x="0" y="246062"/>
                </a:lnTo>
              </a:path>
            </a:pathLst>
          </a:custGeom>
          <a:ln w="6350">
            <a:solidFill>
              <a:srgbClr val="D9D9D9"/>
            </a:solidFill>
          </a:ln>
        </p:spPr>
        <p:txBody>
          <a:bodyPr wrap="square" lIns="0" tIns="0" rIns="0" bIns="0" rtlCol="0"/>
          <a:lstStyle/>
          <a:p>
            <a:endParaRPr/>
          </a:p>
        </p:txBody>
      </p:sp>
      <p:sp>
        <p:nvSpPr>
          <p:cNvPr id="5" name="object 5"/>
          <p:cNvSpPr/>
          <p:nvPr/>
        </p:nvSpPr>
        <p:spPr>
          <a:xfrm>
            <a:off x="18288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6" name="object 6"/>
          <p:cNvSpPr/>
          <p:nvPr/>
        </p:nvSpPr>
        <p:spPr>
          <a:xfrm>
            <a:off x="1828800" y="366902"/>
            <a:ext cx="0" cy="4491355"/>
          </a:xfrm>
          <a:custGeom>
            <a:avLst/>
            <a:gdLst/>
            <a:ahLst/>
            <a:cxnLst/>
            <a:rect l="l" t="t" r="r" b="b"/>
            <a:pathLst>
              <a:path h="4491355">
                <a:moveTo>
                  <a:pt x="0" y="0"/>
                </a:moveTo>
                <a:lnTo>
                  <a:pt x="0" y="4490783"/>
                </a:lnTo>
              </a:path>
            </a:pathLst>
          </a:custGeom>
          <a:ln w="6350">
            <a:solidFill>
              <a:srgbClr val="D9D9D9"/>
            </a:solidFill>
          </a:ln>
        </p:spPr>
        <p:txBody>
          <a:bodyPr wrap="square" lIns="0" tIns="0" rIns="0" bIns="0" rtlCol="0"/>
          <a:lstStyle/>
          <a:p>
            <a:endParaRPr/>
          </a:p>
        </p:txBody>
      </p:sp>
      <p:sp>
        <p:nvSpPr>
          <p:cNvPr id="7" name="object 7"/>
          <p:cNvSpPr/>
          <p:nvPr/>
        </p:nvSpPr>
        <p:spPr>
          <a:xfrm>
            <a:off x="1828800" y="6611937"/>
            <a:ext cx="0" cy="246379"/>
          </a:xfrm>
          <a:custGeom>
            <a:avLst/>
            <a:gdLst/>
            <a:ahLst/>
            <a:cxnLst/>
            <a:rect l="l" t="t" r="r" b="b"/>
            <a:pathLst>
              <a:path h="246379">
                <a:moveTo>
                  <a:pt x="0" y="0"/>
                </a:moveTo>
                <a:lnTo>
                  <a:pt x="0" y="246062"/>
                </a:lnTo>
              </a:path>
            </a:pathLst>
          </a:custGeom>
          <a:ln w="6350">
            <a:solidFill>
              <a:srgbClr val="D9D9D9"/>
            </a:solidFill>
          </a:ln>
        </p:spPr>
        <p:txBody>
          <a:bodyPr wrap="square" lIns="0" tIns="0" rIns="0" bIns="0" rtlCol="0"/>
          <a:lstStyle/>
          <a:p>
            <a:endParaRPr/>
          </a:p>
        </p:txBody>
      </p:sp>
      <p:sp>
        <p:nvSpPr>
          <p:cNvPr id="8" name="object 8"/>
          <p:cNvSpPr/>
          <p:nvPr/>
        </p:nvSpPr>
        <p:spPr>
          <a:xfrm>
            <a:off x="30480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9" name="object 9"/>
          <p:cNvSpPr/>
          <p:nvPr/>
        </p:nvSpPr>
        <p:spPr>
          <a:xfrm>
            <a:off x="3048000" y="366902"/>
            <a:ext cx="0" cy="4491355"/>
          </a:xfrm>
          <a:custGeom>
            <a:avLst/>
            <a:gdLst/>
            <a:ahLst/>
            <a:cxnLst/>
            <a:rect l="l" t="t" r="r" b="b"/>
            <a:pathLst>
              <a:path h="4491355">
                <a:moveTo>
                  <a:pt x="0" y="0"/>
                </a:moveTo>
                <a:lnTo>
                  <a:pt x="0" y="4490783"/>
                </a:lnTo>
              </a:path>
            </a:pathLst>
          </a:custGeom>
          <a:ln w="6350">
            <a:solidFill>
              <a:srgbClr val="D9D9D9"/>
            </a:solidFill>
          </a:ln>
        </p:spPr>
        <p:txBody>
          <a:bodyPr wrap="square" lIns="0" tIns="0" rIns="0" bIns="0" rtlCol="0"/>
          <a:lstStyle/>
          <a:p>
            <a:endParaRPr/>
          </a:p>
        </p:txBody>
      </p:sp>
      <p:sp>
        <p:nvSpPr>
          <p:cNvPr id="10" name="object 10"/>
          <p:cNvSpPr/>
          <p:nvPr/>
        </p:nvSpPr>
        <p:spPr>
          <a:xfrm>
            <a:off x="3048000" y="6611937"/>
            <a:ext cx="0" cy="246379"/>
          </a:xfrm>
          <a:custGeom>
            <a:avLst/>
            <a:gdLst/>
            <a:ahLst/>
            <a:cxnLst/>
            <a:rect l="l" t="t" r="r" b="b"/>
            <a:pathLst>
              <a:path h="246379">
                <a:moveTo>
                  <a:pt x="0" y="0"/>
                </a:moveTo>
                <a:lnTo>
                  <a:pt x="0" y="246062"/>
                </a:lnTo>
              </a:path>
            </a:pathLst>
          </a:custGeom>
          <a:ln w="6350">
            <a:solidFill>
              <a:srgbClr val="D9D9D9"/>
            </a:solidFill>
          </a:ln>
        </p:spPr>
        <p:txBody>
          <a:bodyPr wrap="square" lIns="0" tIns="0" rIns="0" bIns="0" rtlCol="0"/>
          <a:lstStyle/>
          <a:p>
            <a:endParaRPr/>
          </a:p>
        </p:txBody>
      </p:sp>
      <p:sp>
        <p:nvSpPr>
          <p:cNvPr id="11" name="object 11"/>
          <p:cNvSpPr/>
          <p:nvPr/>
        </p:nvSpPr>
        <p:spPr>
          <a:xfrm>
            <a:off x="42672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12" name="object 12"/>
          <p:cNvSpPr/>
          <p:nvPr/>
        </p:nvSpPr>
        <p:spPr>
          <a:xfrm>
            <a:off x="4267200" y="366902"/>
            <a:ext cx="0" cy="4491355"/>
          </a:xfrm>
          <a:custGeom>
            <a:avLst/>
            <a:gdLst/>
            <a:ahLst/>
            <a:cxnLst/>
            <a:rect l="l" t="t" r="r" b="b"/>
            <a:pathLst>
              <a:path h="4491355">
                <a:moveTo>
                  <a:pt x="0" y="0"/>
                </a:moveTo>
                <a:lnTo>
                  <a:pt x="0" y="4490783"/>
                </a:lnTo>
              </a:path>
            </a:pathLst>
          </a:custGeom>
          <a:ln w="6350">
            <a:solidFill>
              <a:srgbClr val="D9D9D9"/>
            </a:solidFill>
          </a:ln>
        </p:spPr>
        <p:txBody>
          <a:bodyPr wrap="square" lIns="0" tIns="0" rIns="0" bIns="0" rtlCol="0"/>
          <a:lstStyle/>
          <a:p>
            <a:endParaRPr/>
          </a:p>
        </p:txBody>
      </p:sp>
      <p:sp>
        <p:nvSpPr>
          <p:cNvPr id="13" name="object 13"/>
          <p:cNvSpPr/>
          <p:nvPr/>
        </p:nvSpPr>
        <p:spPr>
          <a:xfrm>
            <a:off x="4267200" y="6611937"/>
            <a:ext cx="0" cy="246379"/>
          </a:xfrm>
          <a:custGeom>
            <a:avLst/>
            <a:gdLst/>
            <a:ahLst/>
            <a:cxnLst/>
            <a:rect l="l" t="t" r="r" b="b"/>
            <a:pathLst>
              <a:path h="246379">
                <a:moveTo>
                  <a:pt x="0" y="0"/>
                </a:moveTo>
                <a:lnTo>
                  <a:pt x="0" y="246062"/>
                </a:lnTo>
              </a:path>
            </a:pathLst>
          </a:custGeom>
          <a:ln w="6350">
            <a:solidFill>
              <a:srgbClr val="D9D9D9"/>
            </a:solidFill>
          </a:ln>
        </p:spPr>
        <p:txBody>
          <a:bodyPr wrap="square" lIns="0" tIns="0" rIns="0" bIns="0" rtlCol="0"/>
          <a:lstStyle/>
          <a:p>
            <a:endParaRPr/>
          </a:p>
        </p:txBody>
      </p:sp>
      <p:sp>
        <p:nvSpPr>
          <p:cNvPr id="14" name="object 14"/>
          <p:cNvSpPr/>
          <p:nvPr/>
        </p:nvSpPr>
        <p:spPr>
          <a:xfrm>
            <a:off x="54864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15" name="object 15"/>
          <p:cNvSpPr/>
          <p:nvPr/>
        </p:nvSpPr>
        <p:spPr>
          <a:xfrm>
            <a:off x="5486400" y="366902"/>
            <a:ext cx="0" cy="4491355"/>
          </a:xfrm>
          <a:custGeom>
            <a:avLst/>
            <a:gdLst/>
            <a:ahLst/>
            <a:cxnLst/>
            <a:rect l="l" t="t" r="r" b="b"/>
            <a:pathLst>
              <a:path h="4491355">
                <a:moveTo>
                  <a:pt x="0" y="0"/>
                </a:moveTo>
                <a:lnTo>
                  <a:pt x="0" y="4490783"/>
                </a:lnTo>
              </a:path>
            </a:pathLst>
          </a:custGeom>
          <a:ln w="6350">
            <a:solidFill>
              <a:srgbClr val="D9D9D9"/>
            </a:solidFill>
          </a:ln>
        </p:spPr>
        <p:txBody>
          <a:bodyPr wrap="square" lIns="0" tIns="0" rIns="0" bIns="0" rtlCol="0"/>
          <a:lstStyle/>
          <a:p>
            <a:endParaRPr/>
          </a:p>
        </p:txBody>
      </p:sp>
      <p:sp>
        <p:nvSpPr>
          <p:cNvPr id="16" name="object 16"/>
          <p:cNvSpPr/>
          <p:nvPr/>
        </p:nvSpPr>
        <p:spPr>
          <a:xfrm>
            <a:off x="5486400" y="6611937"/>
            <a:ext cx="0" cy="246379"/>
          </a:xfrm>
          <a:custGeom>
            <a:avLst/>
            <a:gdLst/>
            <a:ahLst/>
            <a:cxnLst/>
            <a:rect l="l" t="t" r="r" b="b"/>
            <a:pathLst>
              <a:path h="246379">
                <a:moveTo>
                  <a:pt x="0" y="0"/>
                </a:moveTo>
                <a:lnTo>
                  <a:pt x="0" y="246062"/>
                </a:lnTo>
              </a:path>
            </a:pathLst>
          </a:custGeom>
          <a:ln w="6350">
            <a:solidFill>
              <a:srgbClr val="D9D9D9"/>
            </a:solidFill>
          </a:ln>
        </p:spPr>
        <p:txBody>
          <a:bodyPr wrap="square" lIns="0" tIns="0" rIns="0" bIns="0" rtlCol="0"/>
          <a:lstStyle/>
          <a:p>
            <a:endParaRPr/>
          </a:p>
        </p:txBody>
      </p:sp>
      <p:sp>
        <p:nvSpPr>
          <p:cNvPr id="17" name="object 17"/>
          <p:cNvSpPr/>
          <p:nvPr/>
        </p:nvSpPr>
        <p:spPr>
          <a:xfrm>
            <a:off x="67056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18" name="object 18"/>
          <p:cNvSpPr/>
          <p:nvPr/>
        </p:nvSpPr>
        <p:spPr>
          <a:xfrm>
            <a:off x="6705600" y="366902"/>
            <a:ext cx="0" cy="4491355"/>
          </a:xfrm>
          <a:custGeom>
            <a:avLst/>
            <a:gdLst/>
            <a:ahLst/>
            <a:cxnLst/>
            <a:rect l="l" t="t" r="r" b="b"/>
            <a:pathLst>
              <a:path h="4491355">
                <a:moveTo>
                  <a:pt x="0" y="0"/>
                </a:moveTo>
                <a:lnTo>
                  <a:pt x="0" y="4490783"/>
                </a:lnTo>
              </a:path>
            </a:pathLst>
          </a:custGeom>
          <a:ln w="6350">
            <a:solidFill>
              <a:srgbClr val="D9D9D9"/>
            </a:solidFill>
          </a:ln>
        </p:spPr>
        <p:txBody>
          <a:bodyPr wrap="square" lIns="0" tIns="0" rIns="0" bIns="0" rtlCol="0"/>
          <a:lstStyle/>
          <a:p>
            <a:endParaRPr/>
          </a:p>
        </p:txBody>
      </p:sp>
      <p:sp>
        <p:nvSpPr>
          <p:cNvPr id="19" name="object 19"/>
          <p:cNvSpPr/>
          <p:nvPr/>
        </p:nvSpPr>
        <p:spPr>
          <a:xfrm>
            <a:off x="6705600" y="6611937"/>
            <a:ext cx="0" cy="246379"/>
          </a:xfrm>
          <a:custGeom>
            <a:avLst/>
            <a:gdLst/>
            <a:ahLst/>
            <a:cxnLst/>
            <a:rect l="l" t="t" r="r" b="b"/>
            <a:pathLst>
              <a:path h="246379">
                <a:moveTo>
                  <a:pt x="0" y="0"/>
                </a:moveTo>
                <a:lnTo>
                  <a:pt x="0" y="246062"/>
                </a:lnTo>
              </a:path>
            </a:pathLst>
          </a:custGeom>
          <a:ln w="6350">
            <a:solidFill>
              <a:srgbClr val="D9D9D9"/>
            </a:solidFill>
          </a:ln>
        </p:spPr>
        <p:txBody>
          <a:bodyPr wrap="square" lIns="0" tIns="0" rIns="0" bIns="0" rtlCol="0"/>
          <a:lstStyle/>
          <a:p>
            <a:endParaRPr/>
          </a:p>
        </p:txBody>
      </p:sp>
      <p:sp>
        <p:nvSpPr>
          <p:cNvPr id="20" name="object 20"/>
          <p:cNvSpPr/>
          <p:nvPr/>
        </p:nvSpPr>
        <p:spPr>
          <a:xfrm>
            <a:off x="79248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21" name="object 21"/>
          <p:cNvSpPr/>
          <p:nvPr/>
        </p:nvSpPr>
        <p:spPr>
          <a:xfrm>
            <a:off x="7924800" y="366902"/>
            <a:ext cx="0" cy="4491355"/>
          </a:xfrm>
          <a:custGeom>
            <a:avLst/>
            <a:gdLst/>
            <a:ahLst/>
            <a:cxnLst/>
            <a:rect l="l" t="t" r="r" b="b"/>
            <a:pathLst>
              <a:path h="4491355">
                <a:moveTo>
                  <a:pt x="0" y="0"/>
                </a:moveTo>
                <a:lnTo>
                  <a:pt x="0" y="4490783"/>
                </a:lnTo>
              </a:path>
            </a:pathLst>
          </a:custGeom>
          <a:ln w="6350">
            <a:solidFill>
              <a:srgbClr val="D9D9D9"/>
            </a:solidFill>
          </a:ln>
        </p:spPr>
        <p:txBody>
          <a:bodyPr wrap="square" lIns="0" tIns="0" rIns="0" bIns="0" rtlCol="0"/>
          <a:lstStyle/>
          <a:p>
            <a:endParaRPr/>
          </a:p>
        </p:txBody>
      </p:sp>
      <p:sp>
        <p:nvSpPr>
          <p:cNvPr id="22" name="object 22"/>
          <p:cNvSpPr/>
          <p:nvPr/>
        </p:nvSpPr>
        <p:spPr>
          <a:xfrm>
            <a:off x="7924800" y="6611937"/>
            <a:ext cx="0" cy="246379"/>
          </a:xfrm>
          <a:custGeom>
            <a:avLst/>
            <a:gdLst/>
            <a:ahLst/>
            <a:cxnLst/>
            <a:rect l="l" t="t" r="r" b="b"/>
            <a:pathLst>
              <a:path h="246379">
                <a:moveTo>
                  <a:pt x="0" y="0"/>
                </a:moveTo>
                <a:lnTo>
                  <a:pt x="0" y="246062"/>
                </a:lnTo>
              </a:path>
            </a:pathLst>
          </a:custGeom>
          <a:ln w="6350">
            <a:solidFill>
              <a:srgbClr val="D9D9D9"/>
            </a:solidFill>
          </a:ln>
        </p:spPr>
        <p:txBody>
          <a:bodyPr wrap="square" lIns="0" tIns="0" rIns="0" bIns="0" rtlCol="0"/>
          <a:lstStyle/>
          <a:p>
            <a:endParaRPr/>
          </a:p>
        </p:txBody>
      </p:sp>
      <p:sp>
        <p:nvSpPr>
          <p:cNvPr id="23" name="object 23"/>
          <p:cNvSpPr/>
          <p:nvPr/>
        </p:nvSpPr>
        <p:spPr>
          <a:xfrm>
            <a:off x="91440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24" name="object 24"/>
          <p:cNvSpPr/>
          <p:nvPr/>
        </p:nvSpPr>
        <p:spPr>
          <a:xfrm>
            <a:off x="9144000" y="366902"/>
            <a:ext cx="0" cy="4491355"/>
          </a:xfrm>
          <a:custGeom>
            <a:avLst/>
            <a:gdLst/>
            <a:ahLst/>
            <a:cxnLst/>
            <a:rect l="l" t="t" r="r" b="b"/>
            <a:pathLst>
              <a:path h="4491355">
                <a:moveTo>
                  <a:pt x="0" y="0"/>
                </a:moveTo>
                <a:lnTo>
                  <a:pt x="0" y="4490783"/>
                </a:lnTo>
              </a:path>
            </a:pathLst>
          </a:custGeom>
          <a:ln w="6350">
            <a:solidFill>
              <a:srgbClr val="D9D9D9"/>
            </a:solidFill>
          </a:ln>
        </p:spPr>
        <p:txBody>
          <a:bodyPr wrap="square" lIns="0" tIns="0" rIns="0" bIns="0" rtlCol="0"/>
          <a:lstStyle/>
          <a:p>
            <a:endParaRPr/>
          </a:p>
        </p:txBody>
      </p:sp>
      <p:sp>
        <p:nvSpPr>
          <p:cNvPr id="25" name="object 25"/>
          <p:cNvSpPr/>
          <p:nvPr/>
        </p:nvSpPr>
        <p:spPr>
          <a:xfrm>
            <a:off x="9144000" y="6611937"/>
            <a:ext cx="0" cy="246379"/>
          </a:xfrm>
          <a:custGeom>
            <a:avLst/>
            <a:gdLst/>
            <a:ahLst/>
            <a:cxnLst/>
            <a:rect l="l" t="t" r="r" b="b"/>
            <a:pathLst>
              <a:path h="246379">
                <a:moveTo>
                  <a:pt x="0" y="0"/>
                </a:moveTo>
                <a:lnTo>
                  <a:pt x="0" y="246062"/>
                </a:lnTo>
              </a:path>
            </a:pathLst>
          </a:custGeom>
          <a:ln w="6350">
            <a:solidFill>
              <a:srgbClr val="D9D9D9"/>
            </a:solidFill>
          </a:ln>
        </p:spPr>
        <p:txBody>
          <a:bodyPr wrap="square" lIns="0" tIns="0" rIns="0" bIns="0" rtlCol="0"/>
          <a:lstStyle/>
          <a:p>
            <a:endParaRPr/>
          </a:p>
        </p:txBody>
      </p:sp>
      <p:sp>
        <p:nvSpPr>
          <p:cNvPr id="26" name="object 26"/>
          <p:cNvSpPr/>
          <p:nvPr/>
        </p:nvSpPr>
        <p:spPr>
          <a:xfrm>
            <a:off x="103632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27" name="object 27"/>
          <p:cNvSpPr/>
          <p:nvPr/>
        </p:nvSpPr>
        <p:spPr>
          <a:xfrm>
            <a:off x="10363200" y="366902"/>
            <a:ext cx="0" cy="4491355"/>
          </a:xfrm>
          <a:custGeom>
            <a:avLst/>
            <a:gdLst/>
            <a:ahLst/>
            <a:cxnLst/>
            <a:rect l="l" t="t" r="r" b="b"/>
            <a:pathLst>
              <a:path h="4491355">
                <a:moveTo>
                  <a:pt x="0" y="0"/>
                </a:moveTo>
                <a:lnTo>
                  <a:pt x="0" y="4490783"/>
                </a:lnTo>
              </a:path>
            </a:pathLst>
          </a:custGeom>
          <a:ln w="6350">
            <a:solidFill>
              <a:srgbClr val="D9D9D9"/>
            </a:solidFill>
          </a:ln>
        </p:spPr>
        <p:txBody>
          <a:bodyPr wrap="square" lIns="0" tIns="0" rIns="0" bIns="0" rtlCol="0"/>
          <a:lstStyle/>
          <a:p>
            <a:endParaRPr/>
          </a:p>
        </p:txBody>
      </p:sp>
      <p:sp>
        <p:nvSpPr>
          <p:cNvPr id="28" name="object 28"/>
          <p:cNvSpPr/>
          <p:nvPr/>
        </p:nvSpPr>
        <p:spPr>
          <a:xfrm>
            <a:off x="10363200" y="6611937"/>
            <a:ext cx="0" cy="246379"/>
          </a:xfrm>
          <a:custGeom>
            <a:avLst/>
            <a:gdLst/>
            <a:ahLst/>
            <a:cxnLst/>
            <a:rect l="l" t="t" r="r" b="b"/>
            <a:pathLst>
              <a:path h="246379">
                <a:moveTo>
                  <a:pt x="0" y="0"/>
                </a:moveTo>
                <a:lnTo>
                  <a:pt x="0" y="246062"/>
                </a:lnTo>
              </a:path>
            </a:pathLst>
          </a:custGeom>
          <a:ln w="6350">
            <a:solidFill>
              <a:srgbClr val="D9D9D9"/>
            </a:solidFill>
          </a:ln>
        </p:spPr>
        <p:txBody>
          <a:bodyPr wrap="square" lIns="0" tIns="0" rIns="0" bIns="0" rtlCol="0"/>
          <a:lstStyle/>
          <a:p>
            <a:endParaRPr/>
          </a:p>
        </p:txBody>
      </p:sp>
      <p:sp>
        <p:nvSpPr>
          <p:cNvPr id="29" name="object 29"/>
          <p:cNvSpPr/>
          <p:nvPr/>
        </p:nvSpPr>
        <p:spPr>
          <a:xfrm>
            <a:off x="115824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30" name="object 30"/>
          <p:cNvSpPr/>
          <p:nvPr/>
        </p:nvSpPr>
        <p:spPr>
          <a:xfrm>
            <a:off x="11582400" y="366902"/>
            <a:ext cx="0" cy="4491355"/>
          </a:xfrm>
          <a:custGeom>
            <a:avLst/>
            <a:gdLst/>
            <a:ahLst/>
            <a:cxnLst/>
            <a:rect l="l" t="t" r="r" b="b"/>
            <a:pathLst>
              <a:path h="4491355">
                <a:moveTo>
                  <a:pt x="0" y="0"/>
                </a:moveTo>
                <a:lnTo>
                  <a:pt x="0" y="4490783"/>
                </a:lnTo>
              </a:path>
            </a:pathLst>
          </a:custGeom>
          <a:ln w="6350">
            <a:solidFill>
              <a:srgbClr val="D9D9D9"/>
            </a:solidFill>
          </a:ln>
        </p:spPr>
        <p:txBody>
          <a:bodyPr wrap="square" lIns="0" tIns="0" rIns="0" bIns="0" rtlCol="0"/>
          <a:lstStyle/>
          <a:p>
            <a:endParaRPr/>
          </a:p>
        </p:txBody>
      </p:sp>
      <p:sp>
        <p:nvSpPr>
          <p:cNvPr id="31" name="object 31"/>
          <p:cNvSpPr/>
          <p:nvPr/>
        </p:nvSpPr>
        <p:spPr>
          <a:xfrm>
            <a:off x="11582400" y="6611937"/>
            <a:ext cx="0" cy="246379"/>
          </a:xfrm>
          <a:custGeom>
            <a:avLst/>
            <a:gdLst/>
            <a:ahLst/>
            <a:cxnLst/>
            <a:rect l="l" t="t" r="r" b="b"/>
            <a:pathLst>
              <a:path h="246379">
                <a:moveTo>
                  <a:pt x="0" y="0"/>
                </a:moveTo>
                <a:lnTo>
                  <a:pt x="0" y="246062"/>
                </a:lnTo>
              </a:path>
            </a:pathLst>
          </a:custGeom>
          <a:ln w="6350">
            <a:solidFill>
              <a:srgbClr val="D9D9D9"/>
            </a:solidFill>
          </a:ln>
        </p:spPr>
        <p:txBody>
          <a:bodyPr wrap="square" lIns="0" tIns="0" rIns="0" bIns="0" rtlCol="0"/>
          <a:lstStyle/>
          <a:p>
            <a:endParaRPr/>
          </a:p>
        </p:txBody>
      </p:sp>
      <p:sp>
        <p:nvSpPr>
          <p:cNvPr id="32" name="object 32"/>
          <p:cNvSpPr/>
          <p:nvPr/>
        </p:nvSpPr>
        <p:spPr>
          <a:xfrm>
            <a:off x="3175" y="385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33" name="object 33"/>
          <p:cNvSpPr/>
          <p:nvPr/>
        </p:nvSpPr>
        <p:spPr>
          <a:xfrm>
            <a:off x="3175" y="16113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34" name="object 34"/>
          <p:cNvSpPr/>
          <p:nvPr/>
        </p:nvSpPr>
        <p:spPr>
          <a:xfrm>
            <a:off x="3175" y="28352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35" name="object 35"/>
          <p:cNvSpPr/>
          <p:nvPr/>
        </p:nvSpPr>
        <p:spPr>
          <a:xfrm>
            <a:off x="3175" y="4060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36" name="object 36"/>
          <p:cNvSpPr/>
          <p:nvPr/>
        </p:nvSpPr>
        <p:spPr>
          <a:xfrm>
            <a:off x="11887200" y="5284851"/>
            <a:ext cx="304800" cy="0"/>
          </a:xfrm>
          <a:custGeom>
            <a:avLst/>
            <a:gdLst/>
            <a:ahLst/>
            <a:cxnLst/>
            <a:rect l="l" t="t" r="r" b="b"/>
            <a:pathLst>
              <a:path w="304800">
                <a:moveTo>
                  <a:pt x="0" y="0"/>
                </a:moveTo>
                <a:lnTo>
                  <a:pt x="304800" y="0"/>
                </a:lnTo>
              </a:path>
            </a:pathLst>
          </a:custGeom>
          <a:ln w="6350">
            <a:solidFill>
              <a:srgbClr val="D9D9D9"/>
            </a:solidFill>
          </a:ln>
        </p:spPr>
        <p:txBody>
          <a:bodyPr wrap="square" lIns="0" tIns="0" rIns="0" bIns="0" rtlCol="0"/>
          <a:lstStyle/>
          <a:p>
            <a:endParaRPr/>
          </a:p>
        </p:txBody>
      </p:sp>
      <p:sp>
        <p:nvSpPr>
          <p:cNvPr id="37" name="object 37"/>
          <p:cNvSpPr/>
          <p:nvPr/>
        </p:nvSpPr>
        <p:spPr>
          <a:xfrm>
            <a:off x="3175" y="5284851"/>
            <a:ext cx="196850" cy="0"/>
          </a:xfrm>
          <a:custGeom>
            <a:avLst/>
            <a:gdLst/>
            <a:ahLst/>
            <a:cxnLst/>
            <a:rect l="l" t="t" r="r" b="b"/>
            <a:pathLst>
              <a:path w="196850">
                <a:moveTo>
                  <a:pt x="0" y="0"/>
                </a:moveTo>
                <a:lnTo>
                  <a:pt x="196850" y="0"/>
                </a:lnTo>
              </a:path>
            </a:pathLst>
          </a:custGeom>
          <a:ln w="6350">
            <a:solidFill>
              <a:srgbClr val="D9D9D9"/>
            </a:solidFill>
          </a:ln>
        </p:spPr>
        <p:txBody>
          <a:bodyPr wrap="square" lIns="0" tIns="0" rIns="0" bIns="0" rtlCol="0"/>
          <a:lstStyle/>
          <a:p>
            <a:endParaRPr/>
          </a:p>
        </p:txBody>
      </p:sp>
      <p:sp>
        <p:nvSpPr>
          <p:cNvPr id="38" name="object 38"/>
          <p:cNvSpPr/>
          <p:nvPr/>
        </p:nvSpPr>
        <p:spPr>
          <a:xfrm>
            <a:off x="11887200" y="6510337"/>
            <a:ext cx="304800" cy="0"/>
          </a:xfrm>
          <a:custGeom>
            <a:avLst/>
            <a:gdLst/>
            <a:ahLst/>
            <a:cxnLst/>
            <a:rect l="l" t="t" r="r" b="b"/>
            <a:pathLst>
              <a:path w="304800">
                <a:moveTo>
                  <a:pt x="0" y="0"/>
                </a:moveTo>
                <a:lnTo>
                  <a:pt x="304800" y="0"/>
                </a:lnTo>
              </a:path>
            </a:pathLst>
          </a:custGeom>
          <a:ln w="6350">
            <a:solidFill>
              <a:srgbClr val="D9D9D9"/>
            </a:solidFill>
          </a:ln>
        </p:spPr>
        <p:txBody>
          <a:bodyPr wrap="square" lIns="0" tIns="0" rIns="0" bIns="0" rtlCol="0"/>
          <a:lstStyle/>
          <a:p>
            <a:endParaRPr/>
          </a:p>
        </p:txBody>
      </p:sp>
      <p:sp>
        <p:nvSpPr>
          <p:cNvPr id="39" name="object 39"/>
          <p:cNvSpPr/>
          <p:nvPr/>
        </p:nvSpPr>
        <p:spPr>
          <a:xfrm>
            <a:off x="3175" y="6510337"/>
            <a:ext cx="196850" cy="0"/>
          </a:xfrm>
          <a:custGeom>
            <a:avLst/>
            <a:gdLst/>
            <a:ahLst/>
            <a:cxnLst/>
            <a:rect l="l" t="t" r="r" b="b"/>
            <a:pathLst>
              <a:path w="196850">
                <a:moveTo>
                  <a:pt x="0" y="0"/>
                </a:moveTo>
                <a:lnTo>
                  <a:pt x="196850" y="0"/>
                </a:lnTo>
              </a:path>
            </a:pathLst>
          </a:custGeom>
          <a:ln w="6350">
            <a:solidFill>
              <a:srgbClr val="D9D9D9"/>
            </a:solidFill>
          </a:ln>
        </p:spPr>
        <p:txBody>
          <a:bodyPr wrap="square" lIns="0" tIns="0" rIns="0" bIns="0" rtlCol="0"/>
          <a:lstStyle/>
          <a:p>
            <a:endParaRPr/>
          </a:p>
        </p:txBody>
      </p:sp>
      <p:sp>
        <p:nvSpPr>
          <p:cNvPr id="40" name="object 40"/>
          <p:cNvSpPr/>
          <p:nvPr/>
        </p:nvSpPr>
        <p:spPr>
          <a:xfrm>
            <a:off x="225425"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41" name="object 41"/>
          <p:cNvSpPr/>
          <p:nvPr/>
        </p:nvSpPr>
        <p:spPr>
          <a:xfrm>
            <a:off x="1449450"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42" name="object 42"/>
          <p:cNvSpPr/>
          <p:nvPr/>
        </p:nvSpPr>
        <p:spPr>
          <a:xfrm>
            <a:off x="26654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43" name="object 43"/>
          <p:cNvSpPr/>
          <p:nvPr/>
        </p:nvSpPr>
        <p:spPr>
          <a:xfrm>
            <a:off x="38846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44" name="object 44"/>
          <p:cNvSpPr/>
          <p:nvPr/>
        </p:nvSpPr>
        <p:spPr>
          <a:xfrm>
            <a:off x="5107051"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45" name="object 45"/>
          <p:cNvSpPr/>
          <p:nvPr/>
        </p:nvSpPr>
        <p:spPr>
          <a:xfrm>
            <a:off x="6327775"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46" name="object 46"/>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47" name="object 47"/>
          <p:cNvSpPr/>
          <p:nvPr/>
        </p:nvSpPr>
        <p:spPr>
          <a:xfrm>
            <a:off x="8772525" y="0"/>
            <a:ext cx="3419475" cy="3457575"/>
          </a:xfrm>
          <a:custGeom>
            <a:avLst/>
            <a:gdLst/>
            <a:ahLst/>
            <a:cxnLst/>
            <a:rect l="l" t="t" r="r" b="b"/>
            <a:pathLst>
              <a:path w="3419475" h="3457575">
                <a:moveTo>
                  <a:pt x="0" y="0"/>
                </a:moveTo>
                <a:lnTo>
                  <a:pt x="3419475" y="3457575"/>
                </a:lnTo>
              </a:path>
            </a:pathLst>
          </a:custGeom>
          <a:ln w="6350">
            <a:solidFill>
              <a:srgbClr val="D9D9D9"/>
            </a:solidFill>
          </a:ln>
        </p:spPr>
        <p:txBody>
          <a:bodyPr wrap="square" lIns="0" tIns="0" rIns="0" bIns="0" rtlCol="0"/>
          <a:lstStyle/>
          <a:p>
            <a:endParaRPr/>
          </a:p>
        </p:txBody>
      </p:sp>
      <p:sp>
        <p:nvSpPr>
          <p:cNvPr id="48" name="object 48"/>
          <p:cNvSpPr/>
          <p:nvPr/>
        </p:nvSpPr>
        <p:spPr>
          <a:xfrm>
            <a:off x="9982200" y="0"/>
            <a:ext cx="2209800" cy="2227580"/>
          </a:xfrm>
          <a:custGeom>
            <a:avLst/>
            <a:gdLst/>
            <a:ahLst/>
            <a:cxnLst/>
            <a:rect l="l" t="t" r="r" b="b"/>
            <a:pathLst>
              <a:path w="2209800" h="2227580">
                <a:moveTo>
                  <a:pt x="0" y="0"/>
                </a:moveTo>
                <a:lnTo>
                  <a:pt x="2209800" y="2227326"/>
                </a:lnTo>
              </a:path>
            </a:pathLst>
          </a:custGeom>
          <a:ln w="6350">
            <a:solidFill>
              <a:srgbClr val="D9D9D9"/>
            </a:solidFill>
          </a:ln>
        </p:spPr>
        <p:txBody>
          <a:bodyPr wrap="square" lIns="0" tIns="0" rIns="0" bIns="0" rtlCol="0"/>
          <a:lstStyle/>
          <a:p>
            <a:endParaRPr/>
          </a:p>
        </p:txBody>
      </p:sp>
      <p:sp>
        <p:nvSpPr>
          <p:cNvPr id="49" name="object 49"/>
          <p:cNvSpPr/>
          <p:nvPr/>
        </p:nvSpPr>
        <p:spPr>
          <a:xfrm>
            <a:off x="11198225" y="0"/>
            <a:ext cx="993775" cy="1003300"/>
          </a:xfrm>
          <a:custGeom>
            <a:avLst/>
            <a:gdLst/>
            <a:ahLst/>
            <a:cxnLst/>
            <a:rect l="l" t="t" r="r" b="b"/>
            <a:pathLst>
              <a:path w="993775" h="1003300">
                <a:moveTo>
                  <a:pt x="0" y="0"/>
                </a:moveTo>
                <a:lnTo>
                  <a:pt x="993775" y="1003300"/>
                </a:lnTo>
              </a:path>
            </a:pathLst>
          </a:custGeom>
          <a:ln w="6350">
            <a:solidFill>
              <a:srgbClr val="D9D9D9"/>
            </a:solidFill>
          </a:ln>
        </p:spPr>
        <p:txBody>
          <a:bodyPr wrap="square" lIns="0" tIns="0" rIns="0" bIns="0" rtlCol="0"/>
          <a:lstStyle/>
          <a:p>
            <a:endParaRPr/>
          </a:p>
        </p:txBody>
      </p:sp>
      <p:sp>
        <p:nvSpPr>
          <p:cNvPr id="50" name="object 50"/>
          <p:cNvSpPr/>
          <p:nvPr/>
        </p:nvSpPr>
        <p:spPr>
          <a:xfrm>
            <a:off x="0" y="1012825"/>
            <a:ext cx="5829300" cy="5845175"/>
          </a:xfrm>
          <a:custGeom>
            <a:avLst/>
            <a:gdLst/>
            <a:ahLst/>
            <a:cxnLst/>
            <a:rect l="l" t="t" r="r" b="b"/>
            <a:pathLst>
              <a:path w="5829300" h="5845175">
                <a:moveTo>
                  <a:pt x="5829300" y="5845174"/>
                </a:moveTo>
                <a:lnTo>
                  <a:pt x="0" y="0"/>
                </a:lnTo>
              </a:path>
            </a:pathLst>
          </a:custGeom>
          <a:ln w="6350">
            <a:solidFill>
              <a:srgbClr val="D9D9D9"/>
            </a:solidFill>
          </a:ln>
        </p:spPr>
        <p:txBody>
          <a:bodyPr wrap="square" lIns="0" tIns="0" rIns="0" bIns="0" rtlCol="0"/>
          <a:lstStyle/>
          <a:p>
            <a:endParaRPr/>
          </a:p>
        </p:txBody>
      </p:sp>
      <p:sp>
        <p:nvSpPr>
          <p:cNvPr id="51" name="object 51"/>
          <p:cNvSpPr/>
          <p:nvPr/>
        </p:nvSpPr>
        <p:spPr>
          <a:xfrm>
            <a:off x="0" y="2227198"/>
            <a:ext cx="4615180" cy="4631055"/>
          </a:xfrm>
          <a:custGeom>
            <a:avLst/>
            <a:gdLst/>
            <a:ahLst/>
            <a:cxnLst/>
            <a:rect l="l" t="t" r="r" b="b"/>
            <a:pathLst>
              <a:path w="4615180" h="4631055">
                <a:moveTo>
                  <a:pt x="4614926" y="4630800"/>
                </a:moveTo>
                <a:lnTo>
                  <a:pt x="0" y="0"/>
                </a:lnTo>
              </a:path>
            </a:pathLst>
          </a:custGeom>
          <a:ln w="6350">
            <a:solidFill>
              <a:srgbClr val="D9D9D9"/>
            </a:solidFill>
          </a:ln>
        </p:spPr>
        <p:txBody>
          <a:bodyPr wrap="square" lIns="0" tIns="0" rIns="0" bIns="0" rtlCol="0"/>
          <a:lstStyle/>
          <a:p>
            <a:endParaRPr/>
          </a:p>
        </p:txBody>
      </p:sp>
      <p:sp>
        <p:nvSpPr>
          <p:cNvPr id="52" name="object 52"/>
          <p:cNvSpPr/>
          <p:nvPr/>
        </p:nvSpPr>
        <p:spPr>
          <a:xfrm>
            <a:off x="0" y="3432175"/>
            <a:ext cx="3399154" cy="3425825"/>
          </a:xfrm>
          <a:custGeom>
            <a:avLst/>
            <a:gdLst/>
            <a:ahLst/>
            <a:cxnLst/>
            <a:rect l="l" t="t" r="r" b="b"/>
            <a:pathLst>
              <a:path w="3399154" h="3425825">
                <a:moveTo>
                  <a:pt x="3398901" y="3425824"/>
                </a:moveTo>
                <a:lnTo>
                  <a:pt x="0" y="0"/>
                </a:lnTo>
              </a:path>
            </a:pathLst>
          </a:custGeom>
          <a:ln w="6350">
            <a:solidFill>
              <a:srgbClr val="D9D9D9"/>
            </a:solidFill>
          </a:ln>
        </p:spPr>
        <p:txBody>
          <a:bodyPr wrap="square" lIns="0" tIns="0" rIns="0" bIns="0" rtlCol="0"/>
          <a:lstStyle/>
          <a:p>
            <a:endParaRPr/>
          </a:p>
        </p:txBody>
      </p:sp>
      <p:sp>
        <p:nvSpPr>
          <p:cNvPr id="53" name="object 53"/>
          <p:cNvSpPr/>
          <p:nvPr/>
        </p:nvSpPr>
        <p:spPr>
          <a:xfrm>
            <a:off x="0" y="4651375"/>
            <a:ext cx="2197100" cy="2206625"/>
          </a:xfrm>
          <a:custGeom>
            <a:avLst/>
            <a:gdLst/>
            <a:ahLst/>
            <a:cxnLst/>
            <a:rect l="l" t="t" r="r" b="b"/>
            <a:pathLst>
              <a:path w="2197100" h="2206625">
                <a:moveTo>
                  <a:pt x="2197100" y="2206624"/>
                </a:moveTo>
                <a:lnTo>
                  <a:pt x="0" y="0"/>
                </a:lnTo>
              </a:path>
            </a:pathLst>
          </a:custGeom>
          <a:ln w="6350">
            <a:solidFill>
              <a:srgbClr val="D9D9D9"/>
            </a:solidFill>
          </a:ln>
        </p:spPr>
        <p:txBody>
          <a:bodyPr wrap="square" lIns="0" tIns="0" rIns="0" bIns="0" rtlCol="0"/>
          <a:lstStyle/>
          <a:p>
            <a:endParaRPr/>
          </a:p>
        </p:txBody>
      </p:sp>
      <p:sp>
        <p:nvSpPr>
          <p:cNvPr id="54" name="object 54"/>
          <p:cNvSpPr/>
          <p:nvPr/>
        </p:nvSpPr>
        <p:spPr>
          <a:xfrm>
            <a:off x="0" y="5864225"/>
            <a:ext cx="987425" cy="993775"/>
          </a:xfrm>
          <a:custGeom>
            <a:avLst/>
            <a:gdLst/>
            <a:ahLst/>
            <a:cxnLst/>
            <a:rect l="l" t="t" r="r" b="b"/>
            <a:pathLst>
              <a:path w="987425" h="993775">
                <a:moveTo>
                  <a:pt x="987425" y="993774"/>
                </a:moveTo>
                <a:lnTo>
                  <a:pt x="0" y="0"/>
                </a:lnTo>
              </a:path>
            </a:pathLst>
          </a:custGeom>
          <a:ln w="6350">
            <a:solidFill>
              <a:srgbClr val="D9D9D9"/>
            </a:solidFill>
          </a:ln>
        </p:spPr>
        <p:txBody>
          <a:bodyPr wrap="square" lIns="0" tIns="0" rIns="0" bIns="0" rtlCol="0"/>
          <a:lstStyle/>
          <a:p>
            <a:endParaRPr/>
          </a:p>
        </p:txBody>
      </p:sp>
      <p:sp>
        <p:nvSpPr>
          <p:cNvPr id="55" name="object 55"/>
          <p:cNvSpPr/>
          <p:nvPr/>
        </p:nvSpPr>
        <p:spPr>
          <a:xfrm>
            <a:off x="5149850"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56" name="object 56"/>
          <p:cNvSpPr/>
          <p:nvPr/>
        </p:nvSpPr>
        <p:spPr>
          <a:xfrm>
            <a:off x="39274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57" name="object 57"/>
          <p:cNvSpPr/>
          <p:nvPr/>
        </p:nvSpPr>
        <p:spPr>
          <a:xfrm>
            <a:off x="2709926"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58" name="object 58"/>
          <p:cNvSpPr/>
          <p:nvPr/>
        </p:nvSpPr>
        <p:spPr>
          <a:xfrm>
            <a:off x="1490599" y="0"/>
            <a:ext cx="6817359" cy="6858000"/>
          </a:xfrm>
          <a:custGeom>
            <a:avLst/>
            <a:gdLst/>
            <a:ahLst/>
            <a:cxnLst/>
            <a:rect l="l" t="t" r="r" b="b"/>
            <a:pathLst>
              <a:path w="6817359" h="6858000">
                <a:moveTo>
                  <a:pt x="6816852" y="0"/>
                </a:moveTo>
                <a:lnTo>
                  <a:pt x="0" y="6857999"/>
                </a:lnTo>
              </a:path>
            </a:pathLst>
          </a:custGeom>
          <a:ln w="6350">
            <a:solidFill>
              <a:srgbClr val="D9D9D9"/>
            </a:solidFill>
          </a:ln>
        </p:spPr>
        <p:txBody>
          <a:bodyPr wrap="square" lIns="0" tIns="0" rIns="0" bIns="0" rtlCol="0"/>
          <a:lstStyle/>
          <a:p>
            <a:endParaRPr/>
          </a:p>
        </p:txBody>
      </p:sp>
      <p:sp>
        <p:nvSpPr>
          <p:cNvPr id="59" name="object 59"/>
          <p:cNvSpPr/>
          <p:nvPr/>
        </p:nvSpPr>
        <p:spPr>
          <a:xfrm>
            <a:off x="2698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60" name="object 60"/>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61" name="object 61"/>
          <p:cNvSpPr/>
          <p:nvPr/>
        </p:nvSpPr>
        <p:spPr>
          <a:xfrm>
            <a:off x="0" y="0"/>
            <a:ext cx="4643755" cy="4672330"/>
          </a:xfrm>
          <a:custGeom>
            <a:avLst/>
            <a:gdLst/>
            <a:ahLst/>
            <a:cxnLst/>
            <a:rect l="l" t="t" r="r" b="b"/>
            <a:pathLst>
              <a:path w="4643755" h="4672330">
                <a:moveTo>
                  <a:pt x="4643501" y="0"/>
                </a:moveTo>
                <a:lnTo>
                  <a:pt x="0" y="4671949"/>
                </a:lnTo>
              </a:path>
            </a:pathLst>
          </a:custGeom>
          <a:ln w="6349">
            <a:solidFill>
              <a:srgbClr val="D9D9D9"/>
            </a:solidFill>
          </a:ln>
        </p:spPr>
        <p:txBody>
          <a:bodyPr wrap="square" lIns="0" tIns="0" rIns="0" bIns="0" rtlCol="0"/>
          <a:lstStyle/>
          <a:p>
            <a:endParaRPr/>
          </a:p>
        </p:txBody>
      </p:sp>
      <p:sp>
        <p:nvSpPr>
          <p:cNvPr id="62" name="object 62"/>
          <p:cNvSpPr/>
          <p:nvPr/>
        </p:nvSpPr>
        <p:spPr>
          <a:xfrm>
            <a:off x="0" y="0"/>
            <a:ext cx="3419475" cy="3457575"/>
          </a:xfrm>
          <a:custGeom>
            <a:avLst/>
            <a:gdLst/>
            <a:ahLst/>
            <a:cxnLst/>
            <a:rect l="l" t="t" r="r" b="b"/>
            <a:pathLst>
              <a:path w="3419475" h="3457575">
                <a:moveTo>
                  <a:pt x="3419475" y="0"/>
                </a:moveTo>
                <a:lnTo>
                  <a:pt x="0" y="3457575"/>
                </a:lnTo>
              </a:path>
            </a:pathLst>
          </a:custGeom>
          <a:ln w="6350">
            <a:solidFill>
              <a:srgbClr val="D9D9D9"/>
            </a:solidFill>
          </a:ln>
        </p:spPr>
        <p:txBody>
          <a:bodyPr wrap="square" lIns="0" tIns="0" rIns="0" bIns="0" rtlCol="0"/>
          <a:lstStyle/>
          <a:p>
            <a:endParaRPr/>
          </a:p>
        </p:txBody>
      </p:sp>
      <p:sp>
        <p:nvSpPr>
          <p:cNvPr id="63" name="object 63"/>
          <p:cNvSpPr/>
          <p:nvPr/>
        </p:nvSpPr>
        <p:spPr>
          <a:xfrm>
            <a:off x="0" y="0"/>
            <a:ext cx="2209800" cy="2227580"/>
          </a:xfrm>
          <a:custGeom>
            <a:avLst/>
            <a:gdLst/>
            <a:ahLst/>
            <a:cxnLst/>
            <a:rect l="l" t="t" r="r" b="b"/>
            <a:pathLst>
              <a:path w="2209800" h="2227580">
                <a:moveTo>
                  <a:pt x="2209800" y="0"/>
                </a:moveTo>
                <a:lnTo>
                  <a:pt x="0" y="2227326"/>
                </a:lnTo>
              </a:path>
            </a:pathLst>
          </a:custGeom>
          <a:ln w="6350">
            <a:solidFill>
              <a:srgbClr val="D9D9D9"/>
            </a:solidFill>
          </a:ln>
        </p:spPr>
        <p:txBody>
          <a:bodyPr wrap="square" lIns="0" tIns="0" rIns="0" bIns="0" rtlCol="0"/>
          <a:lstStyle/>
          <a:p>
            <a:endParaRPr/>
          </a:p>
        </p:txBody>
      </p:sp>
      <p:sp>
        <p:nvSpPr>
          <p:cNvPr id="64" name="object 64"/>
          <p:cNvSpPr/>
          <p:nvPr/>
        </p:nvSpPr>
        <p:spPr>
          <a:xfrm>
            <a:off x="0" y="0"/>
            <a:ext cx="993775" cy="1003300"/>
          </a:xfrm>
          <a:custGeom>
            <a:avLst/>
            <a:gdLst/>
            <a:ahLst/>
            <a:cxnLst/>
            <a:rect l="l" t="t" r="r" b="b"/>
            <a:pathLst>
              <a:path w="993775" h="1003300">
                <a:moveTo>
                  <a:pt x="993775" y="0"/>
                </a:moveTo>
                <a:lnTo>
                  <a:pt x="0" y="1003300"/>
                </a:lnTo>
              </a:path>
            </a:pathLst>
          </a:custGeom>
          <a:ln w="6350">
            <a:solidFill>
              <a:srgbClr val="D9D9D9"/>
            </a:solidFill>
          </a:ln>
        </p:spPr>
        <p:txBody>
          <a:bodyPr wrap="square" lIns="0" tIns="0" rIns="0" bIns="0" rtlCol="0"/>
          <a:lstStyle/>
          <a:p>
            <a:endParaRPr/>
          </a:p>
        </p:txBody>
      </p:sp>
      <p:sp>
        <p:nvSpPr>
          <p:cNvPr id="65" name="object 65"/>
          <p:cNvSpPr/>
          <p:nvPr/>
        </p:nvSpPr>
        <p:spPr>
          <a:xfrm>
            <a:off x="6362700" y="1012825"/>
            <a:ext cx="5829300" cy="5845175"/>
          </a:xfrm>
          <a:custGeom>
            <a:avLst/>
            <a:gdLst/>
            <a:ahLst/>
            <a:cxnLst/>
            <a:rect l="l" t="t" r="r" b="b"/>
            <a:pathLst>
              <a:path w="5829300" h="5845175">
                <a:moveTo>
                  <a:pt x="0" y="5845174"/>
                </a:moveTo>
                <a:lnTo>
                  <a:pt x="5829300" y="0"/>
                </a:lnTo>
              </a:path>
            </a:pathLst>
          </a:custGeom>
          <a:ln w="6349">
            <a:solidFill>
              <a:srgbClr val="D9D9D9"/>
            </a:solidFill>
          </a:ln>
        </p:spPr>
        <p:txBody>
          <a:bodyPr wrap="square" lIns="0" tIns="0" rIns="0" bIns="0" rtlCol="0"/>
          <a:lstStyle/>
          <a:p>
            <a:endParaRPr/>
          </a:p>
        </p:txBody>
      </p:sp>
      <p:sp>
        <p:nvSpPr>
          <p:cNvPr id="66" name="object 66"/>
          <p:cNvSpPr/>
          <p:nvPr/>
        </p:nvSpPr>
        <p:spPr>
          <a:xfrm>
            <a:off x="7577201" y="2227198"/>
            <a:ext cx="4615180" cy="4631055"/>
          </a:xfrm>
          <a:custGeom>
            <a:avLst/>
            <a:gdLst/>
            <a:ahLst/>
            <a:cxnLst/>
            <a:rect l="l" t="t" r="r" b="b"/>
            <a:pathLst>
              <a:path w="4615180" h="4631055">
                <a:moveTo>
                  <a:pt x="0" y="4630800"/>
                </a:moveTo>
                <a:lnTo>
                  <a:pt x="4614799" y="0"/>
                </a:lnTo>
              </a:path>
            </a:pathLst>
          </a:custGeom>
          <a:ln w="6350">
            <a:solidFill>
              <a:srgbClr val="D9D9D9"/>
            </a:solidFill>
          </a:ln>
        </p:spPr>
        <p:txBody>
          <a:bodyPr wrap="square" lIns="0" tIns="0" rIns="0" bIns="0" rtlCol="0"/>
          <a:lstStyle/>
          <a:p>
            <a:endParaRPr/>
          </a:p>
        </p:txBody>
      </p:sp>
      <p:sp>
        <p:nvSpPr>
          <p:cNvPr id="67" name="object 67"/>
          <p:cNvSpPr/>
          <p:nvPr/>
        </p:nvSpPr>
        <p:spPr>
          <a:xfrm>
            <a:off x="8793226" y="3432175"/>
            <a:ext cx="3399154" cy="3425825"/>
          </a:xfrm>
          <a:custGeom>
            <a:avLst/>
            <a:gdLst/>
            <a:ahLst/>
            <a:cxnLst/>
            <a:rect l="l" t="t" r="r" b="b"/>
            <a:pathLst>
              <a:path w="3399154" h="3425825">
                <a:moveTo>
                  <a:pt x="0" y="3425824"/>
                </a:moveTo>
                <a:lnTo>
                  <a:pt x="3398774" y="0"/>
                </a:lnTo>
              </a:path>
            </a:pathLst>
          </a:custGeom>
          <a:ln w="6349">
            <a:solidFill>
              <a:srgbClr val="D9D9D9"/>
            </a:solidFill>
          </a:ln>
        </p:spPr>
        <p:txBody>
          <a:bodyPr wrap="square" lIns="0" tIns="0" rIns="0" bIns="0" rtlCol="0"/>
          <a:lstStyle/>
          <a:p>
            <a:endParaRPr/>
          </a:p>
        </p:txBody>
      </p:sp>
      <p:sp>
        <p:nvSpPr>
          <p:cNvPr id="68" name="object 68"/>
          <p:cNvSpPr/>
          <p:nvPr/>
        </p:nvSpPr>
        <p:spPr>
          <a:xfrm>
            <a:off x="9994900" y="4651375"/>
            <a:ext cx="2197100" cy="2206625"/>
          </a:xfrm>
          <a:custGeom>
            <a:avLst/>
            <a:gdLst/>
            <a:ahLst/>
            <a:cxnLst/>
            <a:rect l="l" t="t" r="r" b="b"/>
            <a:pathLst>
              <a:path w="2197100" h="2206625">
                <a:moveTo>
                  <a:pt x="0" y="2206624"/>
                </a:moveTo>
                <a:lnTo>
                  <a:pt x="2197100" y="0"/>
                </a:lnTo>
              </a:path>
            </a:pathLst>
          </a:custGeom>
          <a:ln w="6350">
            <a:solidFill>
              <a:srgbClr val="D9D9D9"/>
            </a:solidFill>
          </a:ln>
        </p:spPr>
        <p:txBody>
          <a:bodyPr wrap="square" lIns="0" tIns="0" rIns="0" bIns="0" rtlCol="0"/>
          <a:lstStyle/>
          <a:p>
            <a:endParaRPr/>
          </a:p>
        </p:txBody>
      </p:sp>
      <p:sp>
        <p:nvSpPr>
          <p:cNvPr id="69" name="object 69"/>
          <p:cNvSpPr/>
          <p:nvPr/>
        </p:nvSpPr>
        <p:spPr>
          <a:xfrm>
            <a:off x="11204575" y="5864225"/>
            <a:ext cx="987425" cy="993775"/>
          </a:xfrm>
          <a:custGeom>
            <a:avLst/>
            <a:gdLst/>
            <a:ahLst/>
            <a:cxnLst/>
            <a:rect l="l" t="t" r="r" b="b"/>
            <a:pathLst>
              <a:path w="987425" h="993775">
                <a:moveTo>
                  <a:pt x="0" y="993774"/>
                </a:moveTo>
                <a:lnTo>
                  <a:pt x="987425" y="0"/>
                </a:lnTo>
              </a:path>
            </a:pathLst>
          </a:custGeom>
          <a:ln w="6350">
            <a:solidFill>
              <a:srgbClr val="D9D9D9"/>
            </a:solidFill>
          </a:ln>
        </p:spPr>
        <p:txBody>
          <a:bodyPr wrap="square" lIns="0" tIns="0" rIns="0" bIns="0" rtlCol="0"/>
          <a:lstStyle/>
          <a:p>
            <a:endParaRPr/>
          </a:p>
        </p:txBody>
      </p:sp>
      <p:sp>
        <p:nvSpPr>
          <p:cNvPr id="70" name="object 70"/>
          <p:cNvSpPr/>
          <p:nvPr/>
        </p:nvSpPr>
        <p:spPr>
          <a:xfrm>
            <a:off x="163512" y="27051"/>
            <a:ext cx="11723624" cy="400050"/>
          </a:xfrm>
          <a:prstGeom prst="rect">
            <a:avLst/>
          </a:prstGeom>
          <a:blipFill>
            <a:blip r:embed="rId2" cstate="print"/>
            <a:stretch>
              <a:fillRect/>
            </a:stretch>
          </a:blipFill>
        </p:spPr>
        <p:txBody>
          <a:bodyPr wrap="square" lIns="0" tIns="0" rIns="0" bIns="0" rtlCol="0"/>
          <a:lstStyle/>
          <a:p>
            <a:endParaRPr/>
          </a:p>
        </p:txBody>
      </p:sp>
      <p:sp>
        <p:nvSpPr>
          <p:cNvPr id="71" name="object 71"/>
          <p:cNvSpPr/>
          <p:nvPr/>
        </p:nvSpPr>
        <p:spPr>
          <a:xfrm>
            <a:off x="163512" y="27051"/>
            <a:ext cx="11724005" cy="400050"/>
          </a:xfrm>
          <a:custGeom>
            <a:avLst/>
            <a:gdLst/>
            <a:ahLst/>
            <a:cxnLst/>
            <a:rect l="l" t="t" r="r" b="b"/>
            <a:pathLst>
              <a:path w="11724005" h="400050">
                <a:moveTo>
                  <a:pt x="0" y="400050"/>
                </a:moveTo>
                <a:lnTo>
                  <a:pt x="11723624" y="400050"/>
                </a:lnTo>
                <a:lnTo>
                  <a:pt x="11723624" y="0"/>
                </a:lnTo>
                <a:lnTo>
                  <a:pt x="0" y="0"/>
                </a:lnTo>
                <a:lnTo>
                  <a:pt x="0" y="400050"/>
                </a:lnTo>
                <a:close/>
              </a:path>
            </a:pathLst>
          </a:custGeom>
          <a:ln w="6350">
            <a:solidFill>
              <a:srgbClr val="D15A3D"/>
            </a:solidFill>
          </a:ln>
        </p:spPr>
        <p:txBody>
          <a:bodyPr wrap="square" lIns="0" tIns="0" rIns="0" bIns="0" rtlCol="0"/>
          <a:lstStyle/>
          <a:p>
            <a:endParaRPr/>
          </a:p>
        </p:txBody>
      </p:sp>
      <p:sp>
        <p:nvSpPr>
          <p:cNvPr id="72" name="object 72"/>
          <p:cNvSpPr txBox="1">
            <a:spLocks noGrp="1"/>
          </p:cNvSpPr>
          <p:nvPr>
            <p:ph type="title"/>
          </p:nvPr>
        </p:nvSpPr>
        <p:spPr>
          <a:xfrm>
            <a:off x="242417" y="57149"/>
            <a:ext cx="11363325" cy="330835"/>
          </a:xfrm>
          <a:prstGeom prst="rect">
            <a:avLst/>
          </a:prstGeom>
        </p:spPr>
        <p:txBody>
          <a:bodyPr vert="horz" wrap="square" lIns="0" tIns="12700" rIns="0" bIns="0" rtlCol="0">
            <a:spAutoFit/>
          </a:bodyPr>
          <a:lstStyle/>
          <a:p>
            <a:pPr marL="12700">
              <a:lnSpc>
                <a:spcPct val="100000"/>
              </a:lnSpc>
              <a:spcBef>
                <a:spcPts val="100"/>
              </a:spcBef>
            </a:pPr>
            <a:r>
              <a:rPr dirty="0"/>
              <a:t>2. Marco </a:t>
            </a:r>
            <a:r>
              <a:rPr spc="-5" dirty="0"/>
              <a:t>regulatório </a:t>
            </a:r>
            <a:r>
              <a:rPr dirty="0"/>
              <a:t>das </a:t>
            </a:r>
            <a:r>
              <a:rPr spc="-5" dirty="0"/>
              <a:t>organizações </a:t>
            </a:r>
            <a:r>
              <a:rPr dirty="0"/>
              <a:t>da </a:t>
            </a:r>
            <a:r>
              <a:rPr spc="-5" dirty="0"/>
              <a:t>sociedade civil (Lei n.º</a:t>
            </a:r>
            <a:r>
              <a:rPr spc="95" dirty="0"/>
              <a:t> </a:t>
            </a:r>
            <a:r>
              <a:rPr dirty="0"/>
              <a:t>13.019/2014)</a:t>
            </a:r>
          </a:p>
        </p:txBody>
      </p:sp>
      <p:sp>
        <p:nvSpPr>
          <p:cNvPr id="73" name="object 73"/>
          <p:cNvSpPr/>
          <p:nvPr/>
        </p:nvSpPr>
        <p:spPr>
          <a:xfrm>
            <a:off x="254952" y="353949"/>
            <a:ext cx="11344910" cy="0"/>
          </a:xfrm>
          <a:custGeom>
            <a:avLst/>
            <a:gdLst/>
            <a:ahLst/>
            <a:cxnLst/>
            <a:rect l="l" t="t" r="r" b="b"/>
            <a:pathLst>
              <a:path w="11344910">
                <a:moveTo>
                  <a:pt x="0" y="0"/>
                </a:moveTo>
                <a:lnTo>
                  <a:pt x="11344719" y="0"/>
                </a:lnTo>
              </a:path>
            </a:pathLst>
          </a:custGeom>
          <a:ln w="25907">
            <a:solidFill>
              <a:srgbClr val="FFFFFF"/>
            </a:solidFill>
          </a:ln>
        </p:spPr>
        <p:txBody>
          <a:bodyPr wrap="square" lIns="0" tIns="0" rIns="0" bIns="0" rtlCol="0"/>
          <a:lstStyle/>
          <a:p>
            <a:endParaRPr/>
          </a:p>
        </p:txBody>
      </p:sp>
      <p:sp>
        <p:nvSpPr>
          <p:cNvPr id="74" name="object 74"/>
          <p:cNvSpPr/>
          <p:nvPr/>
        </p:nvSpPr>
        <p:spPr>
          <a:xfrm>
            <a:off x="200025" y="4857686"/>
            <a:ext cx="11687175" cy="1754505"/>
          </a:xfrm>
          <a:custGeom>
            <a:avLst/>
            <a:gdLst/>
            <a:ahLst/>
            <a:cxnLst/>
            <a:rect l="l" t="t" r="r" b="b"/>
            <a:pathLst>
              <a:path w="11687175" h="1754504">
                <a:moveTo>
                  <a:pt x="0" y="1754251"/>
                </a:moveTo>
                <a:lnTo>
                  <a:pt x="11687175" y="1754251"/>
                </a:lnTo>
                <a:lnTo>
                  <a:pt x="11687175" y="0"/>
                </a:lnTo>
                <a:lnTo>
                  <a:pt x="0" y="0"/>
                </a:lnTo>
                <a:lnTo>
                  <a:pt x="0" y="1754251"/>
                </a:lnTo>
                <a:close/>
              </a:path>
            </a:pathLst>
          </a:custGeom>
          <a:solidFill>
            <a:srgbClr val="D9D9D9"/>
          </a:solidFill>
        </p:spPr>
        <p:txBody>
          <a:bodyPr wrap="square" lIns="0" tIns="0" rIns="0" bIns="0" rtlCol="0"/>
          <a:lstStyle/>
          <a:p>
            <a:endParaRPr/>
          </a:p>
        </p:txBody>
      </p:sp>
      <p:sp>
        <p:nvSpPr>
          <p:cNvPr id="75" name="object 75"/>
          <p:cNvSpPr txBox="1"/>
          <p:nvPr/>
        </p:nvSpPr>
        <p:spPr>
          <a:xfrm>
            <a:off x="200025" y="561847"/>
            <a:ext cx="11687175" cy="6000750"/>
          </a:xfrm>
          <a:prstGeom prst="rect">
            <a:avLst/>
          </a:prstGeom>
        </p:spPr>
        <p:txBody>
          <a:bodyPr vert="horz" wrap="square" lIns="0" tIns="12700" rIns="0" bIns="0" rtlCol="0">
            <a:spAutoFit/>
          </a:bodyPr>
          <a:lstStyle/>
          <a:p>
            <a:pPr marL="54610">
              <a:lnSpc>
                <a:spcPct val="100000"/>
              </a:lnSpc>
              <a:spcBef>
                <a:spcPts val="100"/>
              </a:spcBef>
            </a:pPr>
            <a:r>
              <a:rPr sz="1800" b="1" i="1" spc="-5" dirty="0">
                <a:solidFill>
                  <a:srgbClr val="2C2D2C"/>
                </a:solidFill>
                <a:latin typeface="Verdana"/>
                <a:cs typeface="Verdana"/>
              </a:rPr>
              <a:t>Principais alterações aplicáveis às</a:t>
            </a:r>
            <a:r>
              <a:rPr sz="1800" b="1" i="1" spc="15" dirty="0">
                <a:solidFill>
                  <a:srgbClr val="2C2D2C"/>
                </a:solidFill>
                <a:latin typeface="Verdana"/>
                <a:cs typeface="Verdana"/>
              </a:rPr>
              <a:t> </a:t>
            </a:r>
            <a:r>
              <a:rPr sz="1800" b="1" i="1" spc="-5" dirty="0">
                <a:solidFill>
                  <a:srgbClr val="2C2D2C"/>
                </a:solidFill>
                <a:latin typeface="Verdana"/>
                <a:cs typeface="Verdana"/>
              </a:rPr>
              <a:t>parcerias</a:t>
            </a:r>
            <a:endParaRPr sz="1800" dirty="0">
              <a:latin typeface="Verdana"/>
              <a:cs typeface="Verdana"/>
            </a:endParaRPr>
          </a:p>
          <a:p>
            <a:pPr marL="434340" marR="45720" indent="-343535" algn="just">
              <a:lnSpc>
                <a:spcPct val="100000"/>
              </a:lnSpc>
              <a:spcBef>
                <a:spcPts val="1639"/>
              </a:spcBef>
              <a:buAutoNum type="arabicPeriod" startAt="2"/>
              <a:tabLst>
                <a:tab pos="434975" algn="l"/>
              </a:tabLst>
            </a:pPr>
            <a:r>
              <a:rPr sz="1800" b="1" spc="-5" dirty="0">
                <a:solidFill>
                  <a:srgbClr val="2C2D2C"/>
                </a:solidFill>
                <a:latin typeface="Verdana"/>
                <a:cs typeface="Verdana"/>
              </a:rPr>
              <a:t>Gestão pública democrática </a:t>
            </a:r>
            <a:r>
              <a:rPr sz="1800" dirty="0">
                <a:solidFill>
                  <a:srgbClr val="2C2D2C"/>
                </a:solidFill>
                <a:latin typeface="Verdana"/>
                <a:cs typeface="Verdana"/>
              </a:rPr>
              <a:t>– </a:t>
            </a:r>
            <a:r>
              <a:rPr sz="1800" spc="-10" dirty="0">
                <a:solidFill>
                  <a:srgbClr val="2C2D2C"/>
                </a:solidFill>
                <a:latin typeface="Verdana"/>
                <a:cs typeface="Verdana"/>
              </a:rPr>
              <a:t>PMI </a:t>
            </a:r>
            <a:r>
              <a:rPr sz="1800" spc="-5" dirty="0">
                <a:solidFill>
                  <a:srgbClr val="2C2D2C"/>
                </a:solidFill>
                <a:latin typeface="Verdana"/>
                <a:cs typeface="Verdana"/>
              </a:rPr>
              <a:t>Social, </a:t>
            </a:r>
            <a:r>
              <a:rPr sz="1800" spc="-20" dirty="0">
                <a:solidFill>
                  <a:srgbClr val="2C2D2C"/>
                </a:solidFill>
                <a:latin typeface="Verdana"/>
                <a:cs typeface="Verdana"/>
              </a:rPr>
              <a:t>Transparência </a:t>
            </a:r>
            <a:r>
              <a:rPr sz="1800" spc="-10" dirty="0">
                <a:solidFill>
                  <a:srgbClr val="2C2D2C"/>
                </a:solidFill>
                <a:latin typeface="Verdana"/>
                <a:cs typeface="Verdana"/>
              </a:rPr>
              <a:t>ativa, </a:t>
            </a:r>
            <a:r>
              <a:rPr sz="1800" spc="-5" dirty="0">
                <a:solidFill>
                  <a:srgbClr val="2C2D2C"/>
                </a:solidFill>
                <a:latin typeface="Verdana"/>
                <a:cs typeface="Verdana"/>
              </a:rPr>
              <a:t>Conselho Nacional de </a:t>
            </a:r>
            <a:r>
              <a:rPr sz="1800" spc="-10" dirty="0">
                <a:solidFill>
                  <a:srgbClr val="2C2D2C"/>
                </a:solidFill>
                <a:latin typeface="Verdana"/>
                <a:cs typeface="Verdana"/>
              </a:rPr>
              <a:t>Fomento  </a:t>
            </a:r>
            <a:r>
              <a:rPr sz="1800" dirty="0">
                <a:solidFill>
                  <a:srgbClr val="2C2D2C"/>
                </a:solidFill>
                <a:latin typeface="Verdana"/>
                <a:cs typeface="Verdana"/>
              </a:rPr>
              <a:t>e </a:t>
            </a:r>
            <a:r>
              <a:rPr sz="1800" spc="-10" dirty="0">
                <a:solidFill>
                  <a:srgbClr val="2C2D2C"/>
                </a:solidFill>
                <a:latin typeface="Verdana"/>
                <a:cs typeface="Verdana"/>
              </a:rPr>
              <a:t>Colaboração, </a:t>
            </a:r>
            <a:r>
              <a:rPr sz="1800" dirty="0">
                <a:solidFill>
                  <a:srgbClr val="2C2D2C"/>
                </a:solidFill>
                <a:latin typeface="Verdana"/>
                <a:cs typeface="Verdana"/>
              </a:rPr>
              <a:t>uso </a:t>
            </a:r>
            <a:r>
              <a:rPr sz="1800" spc="-5" dirty="0">
                <a:solidFill>
                  <a:srgbClr val="2C2D2C"/>
                </a:solidFill>
                <a:latin typeface="Verdana"/>
                <a:cs typeface="Verdana"/>
              </a:rPr>
              <a:t>das tecnologias da </a:t>
            </a:r>
            <a:r>
              <a:rPr sz="1800" spc="-10" dirty="0">
                <a:solidFill>
                  <a:srgbClr val="2C2D2C"/>
                </a:solidFill>
                <a:latin typeface="Verdana"/>
                <a:cs typeface="Verdana"/>
              </a:rPr>
              <a:t>informação, </a:t>
            </a:r>
            <a:r>
              <a:rPr sz="1800" spc="-5" dirty="0">
                <a:solidFill>
                  <a:srgbClr val="2C2D2C"/>
                </a:solidFill>
                <a:latin typeface="Verdana"/>
                <a:cs typeface="Verdana"/>
              </a:rPr>
              <a:t>priorização do controle de resultados,  capacitação técnica dos</a:t>
            </a:r>
            <a:r>
              <a:rPr sz="1800" dirty="0">
                <a:solidFill>
                  <a:srgbClr val="2C2D2C"/>
                </a:solidFill>
                <a:latin typeface="Verdana"/>
                <a:cs typeface="Verdana"/>
              </a:rPr>
              <a:t> </a:t>
            </a:r>
            <a:r>
              <a:rPr sz="1800" spc="-5" dirty="0">
                <a:solidFill>
                  <a:srgbClr val="2C2D2C"/>
                </a:solidFill>
                <a:latin typeface="Verdana"/>
                <a:cs typeface="Verdana"/>
              </a:rPr>
              <a:t>envolvidos</a:t>
            </a:r>
            <a:endParaRPr sz="1800" dirty="0">
              <a:latin typeface="Verdana"/>
              <a:cs typeface="Verdana"/>
            </a:endParaRPr>
          </a:p>
          <a:p>
            <a:pPr marL="434340" indent="-344170" algn="just">
              <a:lnSpc>
                <a:spcPct val="100000"/>
              </a:lnSpc>
              <a:buAutoNum type="arabicPeriod" startAt="2"/>
              <a:tabLst>
                <a:tab pos="434975" algn="l"/>
              </a:tabLst>
            </a:pPr>
            <a:r>
              <a:rPr sz="1800" b="1" dirty="0">
                <a:solidFill>
                  <a:srgbClr val="2C2D2C"/>
                </a:solidFill>
                <a:latin typeface="Verdana"/>
                <a:cs typeface="Verdana"/>
              </a:rPr>
              <a:t>Chamamento </a:t>
            </a:r>
            <a:r>
              <a:rPr sz="1800" b="1" spc="-5" dirty="0">
                <a:solidFill>
                  <a:srgbClr val="2C2D2C"/>
                </a:solidFill>
                <a:latin typeface="Verdana"/>
                <a:cs typeface="Verdana"/>
              </a:rPr>
              <a:t>público </a:t>
            </a:r>
            <a:r>
              <a:rPr sz="1800" b="1" dirty="0">
                <a:solidFill>
                  <a:srgbClr val="2C2D2C"/>
                </a:solidFill>
                <a:latin typeface="Verdana"/>
                <a:cs typeface="Verdana"/>
              </a:rPr>
              <a:t>obrigatório </a:t>
            </a:r>
            <a:r>
              <a:rPr sz="1800" b="1" spc="-5" dirty="0">
                <a:solidFill>
                  <a:srgbClr val="2C2D2C"/>
                </a:solidFill>
                <a:latin typeface="Verdana"/>
                <a:cs typeface="Verdana"/>
              </a:rPr>
              <a:t>(art.</a:t>
            </a:r>
            <a:r>
              <a:rPr sz="1800" b="1" spc="-15" dirty="0">
                <a:solidFill>
                  <a:srgbClr val="2C2D2C"/>
                </a:solidFill>
                <a:latin typeface="Verdana"/>
                <a:cs typeface="Verdana"/>
              </a:rPr>
              <a:t> </a:t>
            </a:r>
            <a:r>
              <a:rPr sz="1800" b="1" dirty="0">
                <a:solidFill>
                  <a:srgbClr val="2C2D2C"/>
                </a:solidFill>
                <a:latin typeface="Verdana"/>
                <a:cs typeface="Verdana"/>
              </a:rPr>
              <a:t>35)</a:t>
            </a:r>
            <a:endParaRPr sz="1800" dirty="0">
              <a:latin typeface="Verdana"/>
              <a:cs typeface="Verdana"/>
            </a:endParaRPr>
          </a:p>
          <a:p>
            <a:pPr marL="434340" indent="-344170" algn="just">
              <a:lnSpc>
                <a:spcPct val="100000"/>
              </a:lnSpc>
              <a:spcBef>
                <a:spcPts val="5"/>
              </a:spcBef>
              <a:buAutoNum type="arabicPeriod" startAt="2"/>
              <a:tabLst>
                <a:tab pos="434975" algn="l"/>
              </a:tabLst>
            </a:pPr>
            <a:r>
              <a:rPr sz="1800" b="1" spc="-5" dirty="0">
                <a:solidFill>
                  <a:srgbClr val="2C2D2C"/>
                </a:solidFill>
                <a:latin typeface="Verdana"/>
                <a:cs typeface="Verdana"/>
              </a:rPr>
              <a:t>Afastamento </a:t>
            </a:r>
            <a:r>
              <a:rPr sz="1800" b="1" dirty="0">
                <a:solidFill>
                  <a:srgbClr val="2C2D2C"/>
                </a:solidFill>
                <a:latin typeface="Verdana"/>
                <a:cs typeface="Verdana"/>
              </a:rPr>
              <a:t>da Lei Federal nº </a:t>
            </a:r>
            <a:r>
              <a:rPr sz="1800" b="1" spc="-5" dirty="0">
                <a:solidFill>
                  <a:srgbClr val="2C2D2C"/>
                </a:solidFill>
                <a:latin typeface="Verdana"/>
                <a:cs typeface="Verdana"/>
              </a:rPr>
              <a:t>8.666/1993</a:t>
            </a:r>
            <a:endParaRPr sz="1800" dirty="0">
              <a:latin typeface="Verdana"/>
              <a:cs typeface="Verdana"/>
            </a:endParaRPr>
          </a:p>
          <a:p>
            <a:pPr marL="434340" indent="-344170" algn="just">
              <a:lnSpc>
                <a:spcPct val="100000"/>
              </a:lnSpc>
              <a:buAutoNum type="arabicPeriod" startAt="2"/>
              <a:tabLst>
                <a:tab pos="434975" algn="l"/>
              </a:tabLst>
            </a:pPr>
            <a:r>
              <a:rPr sz="1800" b="1" spc="-5" dirty="0">
                <a:solidFill>
                  <a:srgbClr val="2C2D2C"/>
                </a:solidFill>
                <a:latin typeface="Verdana"/>
                <a:cs typeface="Verdana"/>
              </a:rPr>
              <a:t>Condição </a:t>
            </a:r>
            <a:r>
              <a:rPr sz="1800" b="1" dirty="0">
                <a:solidFill>
                  <a:srgbClr val="2C2D2C"/>
                </a:solidFill>
                <a:latin typeface="Verdana"/>
                <a:cs typeface="Verdana"/>
              </a:rPr>
              <a:t>de </a:t>
            </a:r>
            <a:r>
              <a:rPr sz="1800" b="1" spc="-5" dirty="0">
                <a:solidFill>
                  <a:srgbClr val="2C2D2C"/>
                </a:solidFill>
                <a:latin typeface="Verdana"/>
                <a:cs typeface="Verdana"/>
              </a:rPr>
              <a:t>habilitação </a:t>
            </a:r>
            <a:r>
              <a:rPr sz="1800" b="1" dirty="0">
                <a:solidFill>
                  <a:srgbClr val="2C2D2C"/>
                </a:solidFill>
                <a:latin typeface="Verdana"/>
                <a:cs typeface="Verdana"/>
              </a:rPr>
              <a:t>(art.</a:t>
            </a:r>
            <a:r>
              <a:rPr sz="1800" b="1" spc="30" dirty="0">
                <a:solidFill>
                  <a:srgbClr val="2C2D2C"/>
                </a:solidFill>
                <a:latin typeface="Verdana"/>
                <a:cs typeface="Verdana"/>
              </a:rPr>
              <a:t> </a:t>
            </a:r>
            <a:r>
              <a:rPr sz="1800" b="1" dirty="0">
                <a:solidFill>
                  <a:srgbClr val="2C2D2C"/>
                </a:solidFill>
                <a:latin typeface="Verdana"/>
                <a:cs typeface="Verdana"/>
              </a:rPr>
              <a:t>33):</a:t>
            </a:r>
            <a:endParaRPr sz="1800" dirty="0">
              <a:latin typeface="Verdana"/>
              <a:cs typeface="Verdana"/>
            </a:endParaRPr>
          </a:p>
          <a:p>
            <a:pPr marL="434340" indent="-344170" algn="just">
              <a:lnSpc>
                <a:spcPct val="100000"/>
              </a:lnSpc>
              <a:buFont typeface="Wingdings"/>
              <a:buChar char=""/>
              <a:tabLst>
                <a:tab pos="434975" algn="l"/>
              </a:tabLst>
            </a:pPr>
            <a:r>
              <a:rPr sz="1800" spc="-5" dirty="0">
                <a:solidFill>
                  <a:srgbClr val="2C2D2C"/>
                </a:solidFill>
                <a:latin typeface="Verdana"/>
                <a:cs typeface="Verdana"/>
              </a:rPr>
              <a:t>desnecessidade de </a:t>
            </a:r>
            <a:r>
              <a:rPr sz="1800" dirty="0">
                <a:solidFill>
                  <a:srgbClr val="2C2D2C"/>
                </a:solidFill>
                <a:latin typeface="Verdana"/>
                <a:cs typeface="Verdana"/>
              </a:rPr>
              <a:t>qualificação</a:t>
            </a:r>
            <a:r>
              <a:rPr sz="1800" spc="40" dirty="0">
                <a:solidFill>
                  <a:srgbClr val="2C2D2C"/>
                </a:solidFill>
                <a:latin typeface="Verdana"/>
                <a:cs typeface="Verdana"/>
              </a:rPr>
              <a:t> </a:t>
            </a:r>
            <a:r>
              <a:rPr sz="1800" spc="-5" dirty="0">
                <a:solidFill>
                  <a:srgbClr val="2C2D2C"/>
                </a:solidFill>
                <a:latin typeface="Verdana"/>
                <a:cs typeface="Verdana"/>
              </a:rPr>
              <a:t>prévia;</a:t>
            </a:r>
            <a:endParaRPr sz="1800" dirty="0">
              <a:latin typeface="Verdana"/>
              <a:cs typeface="Verdana"/>
            </a:endParaRPr>
          </a:p>
          <a:p>
            <a:pPr marL="434340" indent="-344170" algn="just">
              <a:lnSpc>
                <a:spcPct val="100000"/>
              </a:lnSpc>
              <a:buFont typeface="Wingdings"/>
              <a:buChar char=""/>
              <a:tabLst>
                <a:tab pos="434975" algn="l"/>
              </a:tabLst>
            </a:pPr>
            <a:r>
              <a:rPr sz="1800" dirty="0">
                <a:solidFill>
                  <a:srgbClr val="2C2D2C"/>
                </a:solidFill>
                <a:latin typeface="Verdana"/>
                <a:cs typeface="Verdana"/>
              </a:rPr>
              <a:t>mínimo </a:t>
            </a:r>
            <a:r>
              <a:rPr sz="1800" spc="-5" dirty="0">
                <a:solidFill>
                  <a:srgbClr val="2C2D2C"/>
                </a:solidFill>
                <a:latin typeface="Verdana"/>
                <a:cs typeface="Verdana"/>
              </a:rPr>
              <a:t>de </a:t>
            </a:r>
            <a:r>
              <a:rPr sz="1800" dirty="0">
                <a:solidFill>
                  <a:srgbClr val="2C2D2C"/>
                </a:solidFill>
                <a:latin typeface="Verdana"/>
                <a:cs typeface="Verdana"/>
              </a:rPr>
              <a:t>um, dois </a:t>
            </a:r>
            <a:r>
              <a:rPr sz="1800" spc="-5" dirty="0">
                <a:solidFill>
                  <a:srgbClr val="2C2D2C"/>
                </a:solidFill>
                <a:latin typeface="Verdana"/>
                <a:cs typeface="Verdana"/>
              </a:rPr>
              <a:t>ou três </a:t>
            </a:r>
            <a:r>
              <a:rPr sz="1800" dirty="0">
                <a:solidFill>
                  <a:srgbClr val="2C2D2C"/>
                </a:solidFill>
                <a:latin typeface="Verdana"/>
                <a:cs typeface="Verdana"/>
              </a:rPr>
              <a:t>anos </a:t>
            </a:r>
            <a:r>
              <a:rPr sz="1800" spc="-5" dirty="0">
                <a:solidFill>
                  <a:srgbClr val="2C2D2C"/>
                </a:solidFill>
                <a:latin typeface="Verdana"/>
                <a:cs typeface="Verdana"/>
              </a:rPr>
              <a:t>de</a:t>
            </a:r>
            <a:r>
              <a:rPr sz="1800" spc="5" dirty="0">
                <a:solidFill>
                  <a:srgbClr val="2C2D2C"/>
                </a:solidFill>
                <a:latin typeface="Verdana"/>
                <a:cs typeface="Verdana"/>
              </a:rPr>
              <a:t> </a:t>
            </a:r>
            <a:r>
              <a:rPr sz="1800" dirty="0">
                <a:solidFill>
                  <a:srgbClr val="2C2D2C"/>
                </a:solidFill>
                <a:latin typeface="Verdana"/>
                <a:cs typeface="Verdana"/>
              </a:rPr>
              <a:t>existência,</a:t>
            </a:r>
            <a:endParaRPr sz="1800" dirty="0">
              <a:latin typeface="Verdana"/>
              <a:cs typeface="Verdana"/>
            </a:endParaRPr>
          </a:p>
          <a:p>
            <a:pPr marL="434340" marR="46990" indent="-343535">
              <a:lnSpc>
                <a:spcPct val="100000"/>
              </a:lnSpc>
              <a:buFont typeface="Wingdings"/>
              <a:buChar char=""/>
              <a:tabLst>
                <a:tab pos="434340" algn="l"/>
                <a:tab pos="434975" algn="l"/>
                <a:tab pos="1917064" algn="l"/>
                <a:tab pos="2799715" algn="l"/>
                <a:tab pos="3252470" algn="l"/>
                <a:tab pos="4651375" algn="l"/>
                <a:tab pos="5300345" algn="l"/>
                <a:tab pos="6820534" algn="l"/>
                <a:tab pos="7271384" algn="l"/>
                <a:tab pos="8169275" algn="l"/>
                <a:tab pos="8620760" algn="l"/>
                <a:tab pos="9720580" algn="l"/>
                <a:tab pos="10175240" algn="l"/>
                <a:tab pos="10624820" algn="l"/>
              </a:tabLst>
            </a:pPr>
            <a:r>
              <a:rPr sz="1800" dirty="0">
                <a:solidFill>
                  <a:srgbClr val="2C2D2C"/>
                </a:solidFill>
                <a:latin typeface="Verdana"/>
                <a:cs typeface="Verdana"/>
              </a:rPr>
              <a:t>ex</a:t>
            </a:r>
            <a:r>
              <a:rPr sz="1800" spc="-10" dirty="0">
                <a:solidFill>
                  <a:srgbClr val="2C2D2C"/>
                </a:solidFill>
                <a:latin typeface="Verdana"/>
                <a:cs typeface="Verdana"/>
              </a:rPr>
              <a:t>p</a:t>
            </a:r>
            <a:r>
              <a:rPr sz="1800" dirty="0">
                <a:solidFill>
                  <a:srgbClr val="2C2D2C"/>
                </a:solidFill>
                <a:latin typeface="Verdana"/>
                <a:cs typeface="Verdana"/>
              </a:rPr>
              <a:t>e</a:t>
            </a:r>
            <a:r>
              <a:rPr sz="1800" spc="-5" dirty="0">
                <a:solidFill>
                  <a:srgbClr val="2C2D2C"/>
                </a:solidFill>
                <a:latin typeface="Verdana"/>
                <a:cs typeface="Verdana"/>
              </a:rPr>
              <a:t>r</a:t>
            </a:r>
            <a:r>
              <a:rPr sz="1800" spc="5" dirty="0">
                <a:solidFill>
                  <a:srgbClr val="2C2D2C"/>
                </a:solidFill>
                <a:latin typeface="Verdana"/>
                <a:cs typeface="Verdana"/>
              </a:rPr>
              <a:t>i</a:t>
            </a:r>
            <a:r>
              <a:rPr sz="1800" dirty="0">
                <a:solidFill>
                  <a:srgbClr val="2C2D2C"/>
                </a:solidFill>
                <a:latin typeface="Verdana"/>
                <a:cs typeface="Verdana"/>
              </a:rPr>
              <a:t>ên</a:t>
            </a:r>
            <a:r>
              <a:rPr sz="1800" spc="-5" dirty="0">
                <a:solidFill>
                  <a:srgbClr val="2C2D2C"/>
                </a:solidFill>
                <a:latin typeface="Verdana"/>
                <a:cs typeface="Verdana"/>
              </a:rPr>
              <a:t>c</a:t>
            </a:r>
            <a:r>
              <a:rPr sz="1800" spc="5" dirty="0">
                <a:solidFill>
                  <a:srgbClr val="2C2D2C"/>
                </a:solidFill>
                <a:latin typeface="Verdana"/>
                <a:cs typeface="Verdana"/>
              </a:rPr>
              <a:t>i</a:t>
            </a:r>
            <a:r>
              <a:rPr sz="1800" dirty="0">
                <a:solidFill>
                  <a:srgbClr val="2C2D2C"/>
                </a:solidFill>
                <a:latin typeface="Verdana"/>
                <a:cs typeface="Verdana"/>
              </a:rPr>
              <a:t>a	</a:t>
            </a:r>
            <a:r>
              <a:rPr sz="1800" spc="-10" dirty="0">
                <a:solidFill>
                  <a:srgbClr val="2C2D2C"/>
                </a:solidFill>
                <a:latin typeface="Verdana"/>
                <a:cs typeface="Verdana"/>
              </a:rPr>
              <a:t>p</a:t>
            </a:r>
            <a:r>
              <a:rPr sz="1800" dirty="0">
                <a:solidFill>
                  <a:srgbClr val="2C2D2C"/>
                </a:solidFill>
                <a:latin typeface="Verdana"/>
                <a:cs typeface="Verdana"/>
              </a:rPr>
              <a:t>r</a:t>
            </a:r>
            <a:r>
              <a:rPr sz="1800" spc="-5" dirty="0">
                <a:solidFill>
                  <a:srgbClr val="2C2D2C"/>
                </a:solidFill>
                <a:latin typeface="Verdana"/>
                <a:cs typeface="Verdana"/>
              </a:rPr>
              <a:t>é</a:t>
            </a:r>
            <a:r>
              <a:rPr sz="1800" dirty="0">
                <a:solidFill>
                  <a:srgbClr val="2C2D2C"/>
                </a:solidFill>
                <a:latin typeface="Verdana"/>
                <a:cs typeface="Verdana"/>
              </a:rPr>
              <a:t>v</a:t>
            </a:r>
            <a:r>
              <a:rPr sz="1800" spc="10" dirty="0">
                <a:solidFill>
                  <a:srgbClr val="2C2D2C"/>
                </a:solidFill>
                <a:latin typeface="Verdana"/>
                <a:cs typeface="Verdana"/>
              </a:rPr>
              <a:t>i</a:t>
            </a:r>
            <a:r>
              <a:rPr sz="1800" dirty="0">
                <a:solidFill>
                  <a:srgbClr val="2C2D2C"/>
                </a:solidFill>
                <a:latin typeface="Verdana"/>
                <a:cs typeface="Verdana"/>
              </a:rPr>
              <a:t>a	na	</a:t>
            </a:r>
            <a:r>
              <a:rPr sz="1800" spc="-15" dirty="0">
                <a:solidFill>
                  <a:srgbClr val="2C2D2C"/>
                </a:solidFill>
                <a:latin typeface="Verdana"/>
                <a:cs typeface="Verdana"/>
              </a:rPr>
              <a:t>r</a:t>
            </a:r>
            <a:r>
              <a:rPr sz="1800" dirty="0">
                <a:solidFill>
                  <a:srgbClr val="2C2D2C"/>
                </a:solidFill>
                <a:latin typeface="Verdana"/>
                <a:cs typeface="Verdana"/>
              </a:rPr>
              <a:t>e</a:t>
            </a:r>
            <a:r>
              <a:rPr sz="1800" spc="-10" dirty="0">
                <a:solidFill>
                  <a:srgbClr val="2C2D2C"/>
                </a:solidFill>
                <a:latin typeface="Verdana"/>
                <a:cs typeface="Verdana"/>
              </a:rPr>
              <a:t>a</a:t>
            </a:r>
            <a:r>
              <a:rPr sz="1800" spc="5" dirty="0">
                <a:solidFill>
                  <a:srgbClr val="2C2D2C"/>
                </a:solidFill>
                <a:latin typeface="Verdana"/>
                <a:cs typeface="Verdana"/>
              </a:rPr>
              <a:t>li</a:t>
            </a:r>
            <a:r>
              <a:rPr sz="1800" spc="-5" dirty="0">
                <a:solidFill>
                  <a:srgbClr val="2C2D2C"/>
                </a:solidFill>
                <a:latin typeface="Verdana"/>
                <a:cs typeface="Verdana"/>
              </a:rPr>
              <a:t>zaç</a:t>
            </a:r>
            <a:r>
              <a:rPr sz="1800" spc="-20" dirty="0">
                <a:solidFill>
                  <a:srgbClr val="2C2D2C"/>
                </a:solidFill>
                <a:latin typeface="Verdana"/>
                <a:cs typeface="Verdana"/>
              </a:rPr>
              <a:t>ã</a:t>
            </a:r>
            <a:r>
              <a:rPr sz="1800" spc="-30" dirty="0">
                <a:solidFill>
                  <a:srgbClr val="2C2D2C"/>
                </a:solidFill>
                <a:latin typeface="Verdana"/>
                <a:cs typeface="Verdana"/>
              </a:rPr>
              <a:t>o</a:t>
            </a:r>
            <a:r>
              <a:rPr sz="1800" dirty="0">
                <a:solidFill>
                  <a:srgbClr val="2C2D2C"/>
                </a:solidFill>
                <a:latin typeface="Verdana"/>
                <a:cs typeface="Verdana"/>
              </a:rPr>
              <a:t>,	c</a:t>
            </a:r>
            <a:r>
              <a:rPr sz="1800" spc="-15" dirty="0">
                <a:solidFill>
                  <a:srgbClr val="2C2D2C"/>
                </a:solidFill>
                <a:latin typeface="Verdana"/>
                <a:cs typeface="Verdana"/>
              </a:rPr>
              <a:t>o</a:t>
            </a:r>
            <a:r>
              <a:rPr sz="1800" dirty="0">
                <a:solidFill>
                  <a:srgbClr val="2C2D2C"/>
                </a:solidFill>
                <a:latin typeface="Verdana"/>
                <a:cs typeface="Verdana"/>
              </a:rPr>
              <a:t>m	e</a:t>
            </a:r>
            <a:r>
              <a:rPr sz="1800" spc="5" dirty="0">
                <a:solidFill>
                  <a:srgbClr val="2C2D2C"/>
                </a:solidFill>
                <a:latin typeface="Verdana"/>
                <a:cs typeface="Verdana"/>
              </a:rPr>
              <a:t>f</a:t>
            </a:r>
            <a:r>
              <a:rPr sz="1800" dirty="0">
                <a:solidFill>
                  <a:srgbClr val="2C2D2C"/>
                </a:solidFill>
                <a:latin typeface="Verdana"/>
                <a:cs typeface="Verdana"/>
              </a:rPr>
              <a:t>e</a:t>
            </a:r>
            <a:r>
              <a:rPr sz="1800" spc="-5" dirty="0">
                <a:solidFill>
                  <a:srgbClr val="2C2D2C"/>
                </a:solidFill>
                <a:latin typeface="Verdana"/>
                <a:cs typeface="Verdana"/>
              </a:rPr>
              <a:t>t</a:t>
            </a:r>
            <a:r>
              <a:rPr sz="1800" spc="5" dirty="0">
                <a:solidFill>
                  <a:srgbClr val="2C2D2C"/>
                </a:solidFill>
                <a:latin typeface="Verdana"/>
                <a:cs typeface="Verdana"/>
              </a:rPr>
              <a:t>i</a:t>
            </a:r>
            <a:r>
              <a:rPr sz="1800" dirty="0">
                <a:solidFill>
                  <a:srgbClr val="2C2D2C"/>
                </a:solidFill>
                <a:latin typeface="Verdana"/>
                <a:cs typeface="Verdana"/>
              </a:rPr>
              <a:t>v</a:t>
            </a:r>
            <a:r>
              <a:rPr sz="1800" spc="10" dirty="0">
                <a:solidFill>
                  <a:srgbClr val="2C2D2C"/>
                </a:solidFill>
                <a:latin typeface="Verdana"/>
                <a:cs typeface="Verdana"/>
              </a:rPr>
              <a:t>i</a:t>
            </a:r>
            <a:r>
              <a:rPr sz="1800" spc="-10" dirty="0">
                <a:solidFill>
                  <a:srgbClr val="2C2D2C"/>
                </a:solidFill>
                <a:latin typeface="Verdana"/>
                <a:cs typeface="Verdana"/>
              </a:rPr>
              <a:t>d</a:t>
            </a:r>
            <a:r>
              <a:rPr sz="1800" dirty="0">
                <a:solidFill>
                  <a:srgbClr val="2C2D2C"/>
                </a:solidFill>
                <a:latin typeface="Verdana"/>
                <a:cs typeface="Verdana"/>
              </a:rPr>
              <a:t>ade,	</a:t>
            </a:r>
            <a:r>
              <a:rPr sz="1800" spc="-10" dirty="0">
                <a:solidFill>
                  <a:srgbClr val="2C2D2C"/>
                </a:solidFill>
                <a:latin typeface="Verdana"/>
                <a:cs typeface="Verdana"/>
              </a:rPr>
              <a:t>d</a:t>
            </a:r>
            <a:r>
              <a:rPr sz="1800" dirty="0">
                <a:solidFill>
                  <a:srgbClr val="2C2D2C"/>
                </a:solidFill>
                <a:latin typeface="Verdana"/>
                <a:cs typeface="Verdana"/>
              </a:rPr>
              <a:t>o	o</a:t>
            </a:r>
            <a:r>
              <a:rPr sz="1800" spc="-10" dirty="0">
                <a:solidFill>
                  <a:srgbClr val="2C2D2C"/>
                </a:solidFill>
                <a:latin typeface="Verdana"/>
                <a:cs typeface="Verdana"/>
              </a:rPr>
              <a:t>b</a:t>
            </a:r>
            <a:r>
              <a:rPr sz="1800" spc="10" dirty="0">
                <a:solidFill>
                  <a:srgbClr val="2C2D2C"/>
                </a:solidFill>
                <a:latin typeface="Verdana"/>
                <a:cs typeface="Verdana"/>
              </a:rPr>
              <a:t>j</a:t>
            </a:r>
            <a:r>
              <a:rPr sz="1800" dirty="0">
                <a:solidFill>
                  <a:srgbClr val="2C2D2C"/>
                </a:solidFill>
                <a:latin typeface="Verdana"/>
                <a:cs typeface="Verdana"/>
              </a:rPr>
              <a:t>eto	</a:t>
            </a:r>
            <a:r>
              <a:rPr sz="1800" spc="-10" dirty="0">
                <a:solidFill>
                  <a:srgbClr val="2C2D2C"/>
                </a:solidFill>
                <a:latin typeface="Verdana"/>
                <a:cs typeface="Verdana"/>
              </a:rPr>
              <a:t>d</a:t>
            </a:r>
            <a:r>
              <a:rPr sz="1800" dirty="0">
                <a:solidFill>
                  <a:srgbClr val="2C2D2C"/>
                </a:solidFill>
                <a:latin typeface="Verdana"/>
                <a:cs typeface="Verdana"/>
              </a:rPr>
              <a:t>a	</a:t>
            </a:r>
            <a:r>
              <a:rPr sz="1800" spc="-10" dirty="0">
                <a:solidFill>
                  <a:srgbClr val="2C2D2C"/>
                </a:solidFill>
                <a:latin typeface="Verdana"/>
                <a:cs typeface="Verdana"/>
              </a:rPr>
              <a:t>p</a:t>
            </a:r>
            <a:r>
              <a:rPr sz="1800" dirty="0">
                <a:solidFill>
                  <a:srgbClr val="2C2D2C"/>
                </a:solidFill>
                <a:latin typeface="Verdana"/>
                <a:cs typeface="Verdana"/>
              </a:rPr>
              <a:t>arc</a:t>
            </a:r>
            <a:r>
              <a:rPr sz="1800" spc="-10" dirty="0">
                <a:solidFill>
                  <a:srgbClr val="2C2D2C"/>
                </a:solidFill>
                <a:latin typeface="Verdana"/>
                <a:cs typeface="Verdana"/>
              </a:rPr>
              <a:t>e</a:t>
            </a:r>
            <a:r>
              <a:rPr sz="1800" dirty="0">
                <a:solidFill>
                  <a:srgbClr val="2C2D2C"/>
                </a:solidFill>
                <a:latin typeface="Verdana"/>
                <a:cs typeface="Verdana"/>
              </a:rPr>
              <a:t>r</a:t>
            </a:r>
            <a:r>
              <a:rPr sz="1800" spc="10" dirty="0">
                <a:solidFill>
                  <a:srgbClr val="2C2D2C"/>
                </a:solidFill>
                <a:latin typeface="Verdana"/>
                <a:cs typeface="Verdana"/>
              </a:rPr>
              <a:t>i</a:t>
            </a:r>
            <a:r>
              <a:rPr sz="1800" dirty="0">
                <a:solidFill>
                  <a:srgbClr val="2C2D2C"/>
                </a:solidFill>
                <a:latin typeface="Verdana"/>
                <a:cs typeface="Verdana"/>
              </a:rPr>
              <a:t>a	</a:t>
            </a:r>
            <a:r>
              <a:rPr sz="1800" spc="-5" dirty="0">
                <a:solidFill>
                  <a:srgbClr val="2C2D2C"/>
                </a:solidFill>
                <a:latin typeface="Verdana"/>
                <a:cs typeface="Verdana"/>
              </a:rPr>
              <a:t>o</a:t>
            </a:r>
            <a:r>
              <a:rPr sz="1800" dirty="0">
                <a:solidFill>
                  <a:srgbClr val="2C2D2C"/>
                </a:solidFill>
                <a:latin typeface="Verdana"/>
                <a:cs typeface="Verdana"/>
              </a:rPr>
              <a:t>u	</a:t>
            </a:r>
            <a:r>
              <a:rPr sz="1800" spc="-10" dirty="0">
                <a:solidFill>
                  <a:srgbClr val="2C2D2C"/>
                </a:solidFill>
                <a:latin typeface="Verdana"/>
                <a:cs typeface="Verdana"/>
              </a:rPr>
              <a:t>d</a:t>
            </a:r>
            <a:r>
              <a:rPr sz="1800" dirty="0">
                <a:solidFill>
                  <a:srgbClr val="2C2D2C"/>
                </a:solidFill>
                <a:latin typeface="Verdana"/>
                <a:cs typeface="Verdana"/>
              </a:rPr>
              <a:t>e	natur</a:t>
            </a:r>
            <a:r>
              <a:rPr sz="1800" spc="-10" dirty="0">
                <a:solidFill>
                  <a:srgbClr val="2C2D2C"/>
                </a:solidFill>
                <a:latin typeface="Verdana"/>
                <a:cs typeface="Verdana"/>
              </a:rPr>
              <a:t>e</a:t>
            </a:r>
            <a:r>
              <a:rPr sz="1800" spc="-5" dirty="0">
                <a:solidFill>
                  <a:srgbClr val="2C2D2C"/>
                </a:solidFill>
                <a:latin typeface="Verdana"/>
                <a:cs typeface="Verdana"/>
              </a:rPr>
              <a:t>za  semelhante </a:t>
            </a:r>
            <a:r>
              <a:rPr sz="1800" dirty="0">
                <a:solidFill>
                  <a:srgbClr val="2C2D2C"/>
                </a:solidFill>
                <a:latin typeface="Verdana"/>
                <a:cs typeface="Verdana"/>
              </a:rPr>
              <a:t>- no </a:t>
            </a:r>
            <a:r>
              <a:rPr sz="1800" spc="-5" dirty="0">
                <a:solidFill>
                  <a:srgbClr val="2C2D2C"/>
                </a:solidFill>
                <a:latin typeface="Verdana"/>
                <a:cs typeface="Verdana"/>
              </a:rPr>
              <a:t>mínimo, </a:t>
            </a:r>
            <a:r>
              <a:rPr sz="1800" dirty="0">
                <a:solidFill>
                  <a:srgbClr val="2C2D2C"/>
                </a:solidFill>
                <a:latin typeface="Verdana"/>
                <a:cs typeface="Verdana"/>
              </a:rPr>
              <a:t>um ano </a:t>
            </a:r>
            <a:r>
              <a:rPr sz="1800" spc="-5" dirty="0">
                <a:solidFill>
                  <a:srgbClr val="2C2D2C"/>
                </a:solidFill>
                <a:latin typeface="Verdana"/>
                <a:cs typeface="Verdana"/>
              </a:rPr>
              <a:t>de capacidade técnica </a:t>
            </a:r>
            <a:r>
              <a:rPr sz="1800" dirty="0">
                <a:solidFill>
                  <a:srgbClr val="2C2D2C"/>
                </a:solidFill>
                <a:latin typeface="Verdana"/>
                <a:cs typeface="Verdana"/>
              </a:rPr>
              <a:t>e</a:t>
            </a:r>
            <a:r>
              <a:rPr sz="1800" spc="25" dirty="0">
                <a:solidFill>
                  <a:srgbClr val="2C2D2C"/>
                </a:solidFill>
                <a:latin typeface="Verdana"/>
                <a:cs typeface="Verdana"/>
              </a:rPr>
              <a:t> </a:t>
            </a:r>
            <a:r>
              <a:rPr sz="1800" spc="-5" dirty="0">
                <a:solidFill>
                  <a:srgbClr val="2C2D2C"/>
                </a:solidFill>
                <a:latin typeface="Verdana"/>
                <a:cs typeface="Verdana"/>
              </a:rPr>
              <a:t>operacional.</a:t>
            </a:r>
            <a:endParaRPr sz="1800" dirty="0">
              <a:latin typeface="Verdana"/>
              <a:cs typeface="Verdana"/>
            </a:endParaRPr>
          </a:p>
          <a:p>
            <a:pPr marL="434340" indent="-344170">
              <a:lnSpc>
                <a:spcPct val="100000"/>
              </a:lnSpc>
              <a:buAutoNum type="arabicPeriod" startAt="6"/>
              <a:tabLst>
                <a:tab pos="434975" algn="l"/>
              </a:tabLst>
            </a:pPr>
            <a:r>
              <a:rPr sz="1800" b="1" spc="-5" dirty="0">
                <a:solidFill>
                  <a:srgbClr val="2C2D2C"/>
                </a:solidFill>
                <a:latin typeface="Verdana"/>
                <a:cs typeface="Verdana"/>
              </a:rPr>
              <a:t>Política </a:t>
            </a:r>
            <a:r>
              <a:rPr sz="1800" b="1" dirty="0">
                <a:solidFill>
                  <a:srgbClr val="2C2D2C"/>
                </a:solidFill>
                <a:latin typeface="Verdana"/>
                <a:cs typeface="Verdana"/>
              </a:rPr>
              <a:t>de </a:t>
            </a:r>
            <a:r>
              <a:rPr sz="1800" b="1" spc="-10" dirty="0">
                <a:solidFill>
                  <a:srgbClr val="2C2D2C"/>
                </a:solidFill>
                <a:latin typeface="Verdana"/>
                <a:cs typeface="Verdana"/>
              </a:rPr>
              <a:t>capacitação </a:t>
            </a:r>
            <a:r>
              <a:rPr sz="1800" b="1" spc="-5" dirty="0">
                <a:solidFill>
                  <a:srgbClr val="2C2D2C"/>
                </a:solidFill>
                <a:latin typeface="Verdana"/>
                <a:cs typeface="Verdana"/>
              </a:rPr>
              <a:t>dos envolvidos </a:t>
            </a:r>
            <a:r>
              <a:rPr sz="1800" dirty="0">
                <a:solidFill>
                  <a:srgbClr val="2C2D2C"/>
                </a:solidFill>
                <a:latin typeface="Verdana"/>
                <a:cs typeface="Verdana"/>
              </a:rPr>
              <a:t>– </a:t>
            </a:r>
            <a:r>
              <a:rPr sz="1800" spc="-5" dirty="0">
                <a:solidFill>
                  <a:srgbClr val="2C2D2C"/>
                </a:solidFill>
                <a:latin typeface="Verdana"/>
                <a:cs typeface="Verdana"/>
              </a:rPr>
              <a:t>agentes </a:t>
            </a:r>
            <a:r>
              <a:rPr sz="1800" dirty="0">
                <a:solidFill>
                  <a:srgbClr val="2C2D2C"/>
                </a:solidFill>
                <a:latin typeface="Verdana"/>
                <a:cs typeface="Verdana"/>
              </a:rPr>
              <a:t>públicos e</a:t>
            </a:r>
            <a:r>
              <a:rPr sz="1800" spc="130" dirty="0">
                <a:solidFill>
                  <a:srgbClr val="2C2D2C"/>
                </a:solidFill>
                <a:latin typeface="Verdana"/>
                <a:cs typeface="Verdana"/>
              </a:rPr>
              <a:t> </a:t>
            </a:r>
            <a:r>
              <a:rPr sz="1800" spc="-5" dirty="0">
                <a:solidFill>
                  <a:srgbClr val="2C2D2C"/>
                </a:solidFill>
                <a:latin typeface="Verdana"/>
                <a:cs typeface="Verdana"/>
              </a:rPr>
              <a:t>dirigentes</a:t>
            </a:r>
            <a:endParaRPr sz="1800" dirty="0">
              <a:latin typeface="Verdana"/>
              <a:cs typeface="Verdana"/>
            </a:endParaRPr>
          </a:p>
          <a:p>
            <a:pPr marL="434340" indent="-344170">
              <a:lnSpc>
                <a:spcPct val="100000"/>
              </a:lnSpc>
              <a:buAutoNum type="arabicPeriod" startAt="6"/>
              <a:tabLst>
                <a:tab pos="434975" algn="l"/>
              </a:tabLst>
            </a:pPr>
            <a:r>
              <a:rPr sz="1800" b="1" spc="-5" dirty="0">
                <a:solidFill>
                  <a:srgbClr val="2C2D2C"/>
                </a:solidFill>
                <a:latin typeface="Verdana"/>
                <a:cs typeface="Verdana"/>
              </a:rPr>
              <a:t>Atuação </a:t>
            </a:r>
            <a:r>
              <a:rPr sz="1800" b="1" dirty="0">
                <a:solidFill>
                  <a:srgbClr val="2C2D2C"/>
                </a:solidFill>
                <a:latin typeface="Verdana"/>
                <a:cs typeface="Verdana"/>
              </a:rPr>
              <a:t>em</a:t>
            </a:r>
            <a:r>
              <a:rPr sz="1800" b="1" spc="15" dirty="0">
                <a:solidFill>
                  <a:srgbClr val="2C2D2C"/>
                </a:solidFill>
                <a:latin typeface="Verdana"/>
                <a:cs typeface="Verdana"/>
              </a:rPr>
              <a:t> </a:t>
            </a:r>
            <a:r>
              <a:rPr sz="1800" b="1" spc="-5" dirty="0">
                <a:solidFill>
                  <a:srgbClr val="2C2D2C"/>
                </a:solidFill>
                <a:latin typeface="Verdana"/>
                <a:cs typeface="Verdana"/>
              </a:rPr>
              <a:t>rede</a:t>
            </a:r>
            <a:endParaRPr sz="1800" dirty="0">
              <a:latin typeface="Verdana"/>
              <a:cs typeface="Verdana"/>
            </a:endParaRPr>
          </a:p>
          <a:p>
            <a:pPr marL="434340" indent="-344170">
              <a:lnSpc>
                <a:spcPct val="100000"/>
              </a:lnSpc>
              <a:spcBef>
                <a:spcPts val="5"/>
              </a:spcBef>
              <a:buAutoNum type="arabicPeriod" startAt="6"/>
              <a:tabLst>
                <a:tab pos="434975" algn="l"/>
              </a:tabLst>
            </a:pPr>
            <a:r>
              <a:rPr sz="1800" b="1" spc="-5" dirty="0">
                <a:solidFill>
                  <a:srgbClr val="2C2D2C"/>
                </a:solidFill>
                <a:latin typeface="Verdana"/>
                <a:cs typeface="Verdana"/>
              </a:rPr>
              <a:t>Possibilidade de cobertura </a:t>
            </a:r>
            <a:r>
              <a:rPr sz="1800" spc="-5" dirty="0">
                <a:solidFill>
                  <a:srgbClr val="2C2D2C"/>
                </a:solidFill>
                <a:latin typeface="Verdana"/>
                <a:cs typeface="Verdana"/>
              </a:rPr>
              <a:t>de custos indiretos </a:t>
            </a:r>
            <a:r>
              <a:rPr sz="1800" dirty="0">
                <a:solidFill>
                  <a:srgbClr val="2C2D2C"/>
                </a:solidFill>
                <a:latin typeface="Verdana"/>
                <a:cs typeface="Verdana"/>
              </a:rPr>
              <a:t>e </a:t>
            </a:r>
            <a:r>
              <a:rPr sz="1800" spc="-5" dirty="0">
                <a:solidFill>
                  <a:srgbClr val="2C2D2C"/>
                </a:solidFill>
                <a:latin typeface="Verdana"/>
                <a:cs typeface="Verdana"/>
              </a:rPr>
              <a:t>de remuneração da equipe de</a:t>
            </a:r>
            <a:r>
              <a:rPr sz="1800" spc="175" dirty="0">
                <a:solidFill>
                  <a:srgbClr val="2C2D2C"/>
                </a:solidFill>
                <a:latin typeface="Verdana"/>
                <a:cs typeface="Verdana"/>
              </a:rPr>
              <a:t> </a:t>
            </a:r>
            <a:r>
              <a:rPr sz="1800" spc="-10" dirty="0">
                <a:solidFill>
                  <a:srgbClr val="2C2D2C"/>
                </a:solidFill>
                <a:latin typeface="Verdana"/>
                <a:cs typeface="Verdana"/>
              </a:rPr>
              <a:t>trabalho</a:t>
            </a:r>
            <a:endParaRPr sz="1800" dirty="0">
              <a:latin typeface="Verdana"/>
              <a:cs typeface="Verdana"/>
            </a:endParaRPr>
          </a:p>
          <a:p>
            <a:pPr>
              <a:lnSpc>
                <a:spcPct val="100000"/>
              </a:lnSpc>
              <a:spcBef>
                <a:spcPts val="10"/>
              </a:spcBef>
            </a:pPr>
            <a:endParaRPr sz="1900" dirty="0">
              <a:latin typeface="Times New Roman"/>
              <a:cs typeface="Times New Roman"/>
            </a:endParaRPr>
          </a:p>
          <a:p>
            <a:pPr marL="90805">
              <a:lnSpc>
                <a:spcPct val="100000"/>
              </a:lnSpc>
            </a:pPr>
            <a:r>
              <a:rPr sz="1800" b="1" spc="-5" dirty="0">
                <a:solidFill>
                  <a:srgbClr val="2C2D2C"/>
                </a:solidFill>
                <a:latin typeface="Verdana"/>
                <a:cs typeface="Verdana"/>
              </a:rPr>
              <a:t>Art. 3.º Não se aplicam as exigências desta</a:t>
            </a:r>
            <a:r>
              <a:rPr sz="1800" b="1" spc="10" dirty="0">
                <a:solidFill>
                  <a:srgbClr val="2C2D2C"/>
                </a:solidFill>
                <a:latin typeface="Verdana"/>
                <a:cs typeface="Verdana"/>
              </a:rPr>
              <a:t> </a:t>
            </a:r>
            <a:r>
              <a:rPr sz="1800" b="1" dirty="0">
                <a:solidFill>
                  <a:srgbClr val="2C2D2C"/>
                </a:solidFill>
                <a:latin typeface="Verdana"/>
                <a:cs typeface="Verdana"/>
              </a:rPr>
              <a:t>Lei:</a:t>
            </a:r>
            <a:endParaRPr sz="1800" dirty="0">
              <a:latin typeface="Verdana"/>
              <a:cs typeface="Verdana"/>
            </a:endParaRPr>
          </a:p>
          <a:p>
            <a:pPr marL="90805" marR="83185">
              <a:lnSpc>
                <a:spcPct val="100000"/>
              </a:lnSpc>
              <a:tabLst>
                <a:tab pos="513715" algn="l"/>
                <a:tab pos="749935" algn="l"/>
                <a:tab pos="1276985" algn="l"/>
                <a:tab pos="2633345" algn="l"/>
                <a:tab pos="3080385" algn="l"/>
                <a:tab pos="4073525" algn="l"/>
                <a:tab pos="5434965" algn="l"/>
                <a:tab pos="6049010" algn="l"/>
                <a:tab pos="7673975" algn="l"/>
                <a:tab pos="8649335" algn="l"/>
                <a:tab pos="9458960" algn="l"/>
                <a:tab pos="10015220" algn="l"/>
                <a:tab pos="11337925" algn="l"/>
              </a:tabLst>
            </a:pPr>
            <a:r>
              <a:rPr sz="1800" dirty="0">
                <a:solidFill>
                  <a:srgbClr val="2C2D2C"/>
                </a:solidFill>
                <a:latin typeface="Verdana"/>
                <a:cs typeface="Verdana"/>
              </a:rPr>
              <a:t>I</a:t>
            </a:r>
            <a:r>
              <a:rPr sz="1800" spc="5" dirty="0">
                <a:solidFill>
                  <a:srgbClr val="2C2D2C"/>
                </a:solidFill>
                <a:latin typeface="Verdana"/>
                <a:cs typeface="Verdana"/>
              </a:rPr>
              <a:t>I</a:t>
            </a:r>
            <a:r>
              <a:rPr sz="1800" dirty="0">
                <a:solidFill>
                  <a:srgbClr val="2C2D2C"/>
                </a:solidFill>
                <a:latin typeface="Verdana"/>
                <a:cs typeface="Verdana"/>
              </a:rPr>
              <a:t>I	-	aos	</a:t>
            </a:r>
            <a:r>
              <a:rPr sz="1800" b="1" spc="-5" dirty="0">
                <a:solidFill>
                  <a:srgbClr val="2C2D2C"/>
                </a:solidFill>
                <a:latin typeface="Verdana"/>
                <a:cs typeface="Verdana"/>
              </a:rPr>
              <a:t>c</a:t>
            </a:r>
            <a:r>
              <a:rPr sz="1800" b="1" spc="5" dirty="0">
                <a:solidFill>
                  <a:srgbClr val="2C2D2C"/>
                </a:solidFill>
                <a:latin typeface="Verdana"/>
                <a:cs typeface="Verdana"/>
              </a:rPr>
              <a:t>o</a:t>
            </a:r>
            <a:r>
              <a:rPr sz="1800" b="1" spc="-5" dirty="0">
                <a:solidFill>
                  <a:srgbClr val="2C2D2C"/>
                </a:solidFill>
                <a:latin typeface="Verdana"/>
                <a:cs typeface="Verdana"/>
              </a:rPr>
              <a:t>ntr</a:t>
            </a:r>
            <a:r>
              <a:rPr sz="1800" b="1" spc="10" dirty="0">
                <a:solidFill>
                  <a:srgbClr val="2C2D2C"/>
                </a:solidFill>
                <a:latin typeface="Verdana"/>
                <a:cs typeface="Verdana"/>
              </a:rPr>
              <a:t>a</a:t>
            </a:r>
            <a:r>
              <a:rPr sz="1800" b="1" dirty="0">
                <a:solidFill>
                  <a:srgbClr val="2C2D2C"/>
                </a:solidFill>
                <a:latin typeface="Verdana"/>
                <a:cs typeface="Verdana"/>
              </a:rPr>
              <a:t>t</a:t>
            </a:r>
            <a:r>
              <a:rPr sz="1800" b="1" spc="-5" dirty="0">
                <a:solidFill>
                  <a:srgbClr val="2C2D2C"/>
                </a:solidFill>
                <a:latin typeface="Verdana"/>
                <a:cs typeface="Verdana"/>
              </a:rPr>
              <a:t>o</a:t>
            </a:r>
            <a:r>
              <a:rPr sz="1800" b="1" dirty="0">
                <a:solidFill>
                  <a:srgbClr val="2C2D2C"/>
                </a:solidFill>
                <a:latin typeface="Verdana"/>
                <a:cs typeface="Verdana"/>
              </a:rPr>
              <a:t>s	de	</a:t>
            </a:r>
            <a:r>
              <a:rPr sz="1800" b="1" spc="-5" dirty="0">
                <a:solidFill>
                  <a:srgbClr val="2C2D2C"/>
                </a:solidFill>
                <a:latin typeface="Verdana"/>
                <a:cs typeface="Verdana"/>
              </a:rPr>
              <a:t>g</a:t>
            </a:r>
            <a:r>
              <a:rPr sz="1800" b="1" spc="5" dirty="0">
                <a:solidFill>
                  <a:srgbClr val="2C2D2C"/>
                </a:solidFill>
                <a:latin typeface="Verdana"/>
                <a:cs typeface="Verdana"/>
              </a:rPr>
              <a:t>e</a:t>
            </a:r>
            <a:r>
              <a:rPr sz="1800" b="1" spc="-5" dirty="0">
                <a:solidFill>
                  <a:srgbClr val="2C2D2C"/>
                </a:solidFill>
                <a:latin typeface="Verdana"/>
                <a:cs typeface="Verdana"/>
              </a:rPr>
              <a:t>st</a:t>
            </a:r>
            <a:r>
              <a:rPr sz="1800" b="1" spc="-10" dirty="0">
                <a:solidFill>
                  <a:srgbClr val="2C2D2C"/>
                </a:solidFill>
                <a:latin typeface="Verdana"/>
                <a:cs typeface="Verdana"/>
              </a:rPr>
              <a:t>ã</a:t>
            </a:r>
            <a:r>
              <a:rPr sz="1800" b="1" dirty="0">
                <a:solidFill>
                  <a:srgbClr val="2C2D2C"/>
                </a:solidFill>
                <a:latin typeface="Verdana"/>
                <a:cs typeface="Verdana"/>
              </a:rPr>
              <a:t>o	</a:t>
            </a:r>
            <a:r>
              <a:rPr sz="1800" spc="5" dirty="0">
                <a:solidFill>
                  <a:srgbClr val="2C2D2C"/>
                </a:solidFill>
                <a:latin typeface="Verdana"/>
                <a:cs typeface="Verdana"/>
              </a:rPr>
              <a:t>c</a:t>
            </a:r>
            <a:r>
              <a:rPr sz="1800" dirty="0">
                <a:solidFill>
                  <a:srgbClr val="2C2D2C"/>
                </a:solidFill>
                <a:latin typeface="Verdana"/>
                <a:cs typeface="Verdana"/>
              </a:rPr>
              <a:t>e</a:t>
            </a:r>
            <a:r>
              <a:rPr sz="1800" spc="5" dirty="0">
                <a:solidFill>
                  <a:srgbClr val="2C2D2C"/>
                </a:solidFill>
                <a:latin typeface="Verdana"/>
                <a:cs typeface="Verdana"/>
              </a:rPr>
              <a:t>le</a:t>
            </a:r>
            <a:r>
              <a:rPr sz="1800" spc="-10" dirty="0">
                <a:solidFill>
                  <a:srgbClr val="2C2D2C"/>
                </a:solidFill>
                <a:latin typeface="Verdana"/>
                <a:cs typeface="Verdana"/>
              </a:rPr>
              <a:t>b</a:t>
            </a:r>
            <a:r>
              <a:rPr sz="1800" spc="-40" dirty="0">
                <a:solidFill>
                  <a:srgbClr val="2C2D2C"/>
                </a:solidFill>
                <a:latin typeface="Verdana"/>
                <a:cs typeface="Verdana"/>
              </a:rPr>
              <a:t>r</a:t>
            </a:r>
            <a:r>
              <a:rPr sz="1800" dirty="0">
                <a:solidFill>
                  <a:srgbClr val="2C2D2C"/>
                </a:solidFill>
                <a:latin typeface="Verdana"/>
                <a:cs typeface="Verdana"/>
              </a:rPr>
              <a:t>a</a:t>
            </a:r>
            <a:r>
              <a:rPr sz="1800" spc="-10" dirty="0">
                <a:solidFill>
                  <a:srgbClr val="2C2D2C"/>
                </a:solidFill>
                <a:latin typeface="Verdana"/>
                <a:cs typeface="Verdana"/>
              </a:rPr>
              <a:t>d</a:t>
            </a:r>
            <a:r>
              <a:rPr sz="1800" dirty="0">
                <a:solidFill>
                  <a:srgbClr val="2C2D2C"/>
                </a:solidFill>
                <a:latin typeface="Verdana"/>
                <a:cs typeface="Verdana"/>
              </a:rPr>
              <a:t>os	com	or</a:t>
            </a:r>
            <a:r>
              <a:rPr sz="1800" spc="-10" dirty="0">
                <a:solidFill>
                  <a:srgbClr val="2C2D2C"/>
                </a:solidFill>
                <a:latin typeface="Verdana"/>
                <a:cs typeface="Verdana"/>
              </a:rPr>
              <a:t>g</a:t>
            </a:r>
            <a:r>
              <a:rPr sz="1800" dirty="0">
                <a:solidFill>
                  <a:srgbClr val="2C2D2C"/>
                </a:solidFill>
                <a:latin typeface="Verdana"/>
                <a:cs typeface="Verdana"/>
              </a:rPr>
              <a:t>an</a:t>
            </a:r>
            <a:r>
              <a:rPr sz="1800" spc="10" dirty="0">
                <a:solidFill>
                  <a:srgbClr val="2C2D2C"/>
                </a:solidFill>
                <a:latin typeface="Verdana"/>
                <a:cs typeface="Verdana"/>
              </a:rPr>
              <a:t>i</a:t>
            </a:r>
            <a:r>
              <a:rPr sz="1800" spc="-5" dirty="0">
                <a:solidFill>
                  <a:srgbClr val="2C2D2C"/>
                </a:solidFill>
                <a:latin typeface="Verdana"/>
                <a:cs typeface="Verdana"/>
              </a:rPr>
              <a:t>za</a:t>
            </a:r>
            <a:r>
              <a:rPr sz="1800" spc="-15" dirty="0">
                <a:solidFill>
                  <a:srgbClr val="2C2D2C"/>
                </a:solidFill>
                <a:latin typeface="Verdana"/>
                <a:cs typeface="Verdana"/>
              </a:rPr>
              <a:t>ç</a:t>
            </a:r>
            <a:r>
              <a:rPr sz="1800" dirty="0">
                <a:solidFill>
                  <a:srgbClr val="2C2D2C"/>
                </a:solidFill>
                <a:latin typeface="Verdana"/>
                <a:cs typeface="Verdana"/>
              </a:rPr>
              <a:t>õ</a:t>
            </a:r>
            <a:r>
              <a:rPr sz="1800" spc="-10" dirty="0">
                <a:solidFill>
                  <a:srgbClr val="2C2D2C"/>
                </a:solidFill>
                <a:latin typeface="Verdana"/>
                <a:cs typeface="Verdana"/>
              </a:rPr>
              <a:t>e</a:t>
            </a:r>
            <a:r>
              <a:rPr sz="1800" dirty="0">
                <a:solidFill>
                  <a:srgbClr val="2C2D2C"/>
                </a:solidFill>
                <a:latin typeface="Verdana"/>
                <a:cs typeface="Verdana"/>
              </a:rPr>
              <a:t>s	soc</a:t>
            </a:r>
            <a:r>
              <a:rPr sz="1800" spc="5" dirty="0">
                <a:solidFill>
                  <a:srgbClr val="2C2D2C"/>
                </a:solidFill>
                <a:latin typeface="Verdana"/>
                <a:cs typeface="Verdana"/>
              </a:rPr>
              <a:t>i</a:t>
            </a:r>
            <a:r>
              <a:rPr sz="1800" dirty="0">
                <a:solidFill>
                  <a:srgbClr val="2C2D2C"/>
                </a:solidFill>
                <a:latin typeface="Verdana"/>
                <a:cs typeface="Verdana"/>
              </a:rPr>
              <a:t>a</a:t>
            </a:r>
            <a:r>
              <a:rPr sz="1800" spc="10" dirty="0">
                <a:solidFill>
                  <a:srgbClr val="2C2D2C"/>
                </a:solidFill>
                <a:latin typeface="Verdana"/>
                <a:cs typeface="Verdana"/>
              </a:rPr>
              <a:t>i</a:t>
            </a:r>
            <a:r>
              <a:rPr sz="1800" spc="-15" dirty="0">
                <a:solidFill>
                  <a:srgbClr val="2C2D2C"/>
                </a:solidFill>
                <a:latin typeface="Verdana"/>
                <a:cs typeface="Verdana"/>
              </a:rPr>
              <a:t>s</a:t>
            </a:r>
            <a:r>
              <a:rPr sz="1800" dirty="0">
                <a:solidFill>
                  <a:srgbClr val="2C2D2C"/>
                </a:solidFill>
                <a:latin typeface="Verdana"/>
                <a:cs typeface="Verdana"/>
              </a:rPr>
              <a:t>,	</a:t>
            </a:r>
            <a:r>
              <a:rPr sz="1800" spc="-10" dirty="0">
                <a:solidFill>
                  <a:srgbClr val="2C2D2C"/>
                </a:solidFill>
                <a:latin typeface="Verdana"/>
                <a:cs typeface="Verdana"/>
              </a:rPr>
              <a:t>d</a:t>
            </a:r>
            <a:r>
              <a:rPr sz="1800" dirty="0">
                <a:solidFill>
                  <a:srgbClr val="2C2D2C"/>
                </a:solidFill>
                <a:latin typeface="Verdana"/>
                <a:cs typeface="Verdana"/>
              </a:rPr>
              <a:t>esde	</a:t>
            </a:r>
            <a:r>
              <a:rPr sz="1800" spc="-10" dirty="0">
                <a:solidFill>
                  <a:srgbClr val="2C2D2C"/>
                </a:solidFill>
                <a:latin typeface="Verdana"/>
                <a:cs typeface="Verdana"/>
              </a:rPr>
              <a:t>q</a:t>
            </a:r>
            <a:r>
              <a:rPr sz="1800" spc="10" dirty="0">
                <a:solidFill>
                  <a:srgbClr val="2C2D2C"/>
                </a:solidFill>
                <a:latin typeface="Verdana"/>
                <a:cs typeface="Verdana"/>
              </a:rPr>
              <a:t>u</a:t>
            </a:r>
            <a:r>
              <a:rPr sz="1800" dirty="0">
                <a:solidFill>
                  <a:srgbClr val="2C2D2C"/>
                </a:solidFill>
                <a:latin typeface="Verdana"/>
                <a:cs typeface="Verdana"/>
              </a:rPr>
              <a:t>e	cu</a:t>
            </a:r>
            <a:r>
              <a:rPr sz="1800" spc="5" dirty="0">
                <a:solidFill>
                  <a:srgbClr val="2C2D2C"/>
                </a:solidFill>
                <a:latin typeface="Verdana"/>
                <a:cs typeface="Verdana"/>
              </a:rPr>
              <a:t>m</a:t>
            </a:r>
            <a:r>
              <a:rPr sz="1800" spc="-10" dirty="0">
                <a:solidFill>
                  <a:srgbClr val="2C2D2C"/>
                </a:solidFill>
                <a:latin typeface="Verdana"/>
                <a:cs typeface="Verdana"/>
              </a:rPr>
              <a:t>p</a:t>
            </a:r>
            <a:r>
              <a:rPr sz="1800" dirty="0">
                <a:solidFill>
                  <a:srgbClr val="2C2D2C"/>
                </a:solidFill>
                <a:latin typeface="Verdana"/>
                <a:cs typeface="Verdana"/>
              </a:rPr>
              <a:t>r</a:t>
            </a:r>
            <a:r>
              <a:rPr sz="1800" spc="10" dirty="0">
                <a:solidFill>
                  <a:srgbClr val="2C2D2C"/>
                </a:solidFill>
                <a:latin typeface="Verdana"/>
                <a:cs typeface="Verdana"/>
              </a:rPr>
              <a:t>i</a:t>
            </a:r>
            <a:r>
              <a:rPr sz="1800" spc="-10" dirty="0">
                <a:solidFill>
                  <a:srgbClr val="2C2D2C"/>
                </a:solidFill>
                <a:latin typeface="Verdana"/>
                <a:cs typeface="Verdana"/>
              </a:rPr>
              <a:t>d</a:t>
            </a:r>
            <a:r>
              <a:rPr sz="1800" dirty="0">
                <a:solidFill>
                  <a:srgbClr val="2C2D2C"/>
                </a:solidFill>
                <a:latin typeface="Verdana"/>
                <a:cs typeface="Verdana"/>
              </a:rPr>
              <a:t>os	</a:t>
            </a:r>
            <a:r>
              <a:rPr sz="1800" spc="-5" dirty="0">
                <a:solidFill>
                  <a:srgbClr val="2C2D2C"/>
                </a:solidFill>
                <a:latin typeface="Verdana"/>
                <a:cs typeface="Verdana"/>
              </a:rPr>
              <a:t>os  requisitos previstos </a:t>
            </a:r>
            <a:r>
              <a:rPr sz="1800" dirty="0">
                <a:solidFill>
                  <a:srgbClr val="2C2D2C"/>
                </a:solidFill>
                <a:latin typeface="Verdana"/>
                <a:cs typeface="Verdana"/>
              </a:rPr>
              <a:t>na Lei nº </a:t>
            </a:r>
            <a:r>
              <a:rPr sz="1800" spc="-5" dirty="0">
                <a:solidFill>
                  <a:srgbClr val="2C2D2C"/>
                </a:solidFill>
                <a:latin typeface="Verdana"/>
                <a:cs typeface="Verdana"/>
              </a:rPr>
              <a:t>9.637, de 15 de </a:t>
            </a:r>
            <a:r>
              <a:rPr sz="1800" dirty="0">
                <a:solidFill>
                  <a:srgbClr val="2C2D2C"/>
                </a:solidFill>
                <a:latin typeface="Verdana"/>
                <a:cs typeface="Verdana"/>
              </a:rPr>
              <a:t>maio </a:t>
            </a:r>
            <a:r>
              <a:rPr sz="1800" spc="-5" dirty="0">
                <a:solidFill>
                  <a:srgbClr val="2C2D2C"/>
                </a:solidFill>
                <a:latin typeface="Verdana"/>
                <a:cs typeface="Verdana"/>
              </a:rPr>
              <a:t>de</a:t>
            </a:r>
            <a:r>
              <a:rPr sz="1800" spc="114" dirty="0">
                <a:solidFill>
                  <a:srgbClr val="2C2D2C"/>
                </a:solidFill>
                <a:latin typeface="Verdana"/>
                <a:cs typeface="Verdana"/>
              </a:rPr>
              <a:t> </a:t>
            </a:r>
            <a:r>
              <a:rPr sz="1800" spc="-5" dirty="0">
                <a:solidFill>
                  <a:srgbClr val="2C2D2C"/>
                </a:solidFill>
                <a:latin typeface="Verdana"/>
                <a:cs typeface="Verdana"/>
              </a:rPr>
              <a:t>1998;</a:t>
            </a:r>
            <a:endParaRPr sz="1800" dirty="0">
              <a:latin typeface="Verdana"/>
              <a:cs typeface="Verdana"/>
            </a:endParaRPr>
          </a:p>
          <a:p>
            <a:pPr marL="90805" marR="83820">
              <a:lnSpc>
                <a:spcPct val="100000"/>
              </a:lnSpc>
            </a:pPr>
            <a:r>
              <a:rPr sz="1800" dirty="0">
                <a:solidFill>
                  <a:srgbClr val="2C2D2C"/>
                </a:solidFill>
                <a:latin typeface="Verdana"/>
                <a:cs typeface="Verdana"/>
              </a:rPr>
              <a:t>VI - aos </a:t>
            </a:r>
            <a:r>
              <a:rPr sz="1800" b="1" spc="-5" dirty="0">
                <a:solidFill>
                  <a:srgbClr val="2C2D2C"/>
                </a:solidFill>
                <a:latin typeface="Verdana"/>
                <a:cs typeface="Verdana"/>
              </a:rPr>
              <a:t>termos </a:t>
            </a:r>
            <a:r>
              <a:rPr sz="1800" b="1" dirty="0">
                <a:solidFill>
                  <a:srgbClr val="2C2D2C"/>
                </a:solidFill>
                <a:latin typeface="Verdana"/>
                <a:cs typeface="Verdana"/>
              </a:rPr>
              <a:t>de </a:t>
            </a:r>
            <a:r>
              <a:rPr sz="1800" b="1" spc="-5" dirty="0">
                <a:solidFill>
                  <a:srgbClr val="2C2D2C"/>
                </a:solidFill>
                <a:latin typeface="Verdana"/>
                <a:cs typeface="Verdana"/>
              </a:rPr>
              <a:t>parceria </a:t>
            </a:r>
            <a:r>
              <a:rPr sz="1800" spc="-5" dirty="0">
                <a:solidFill>
                  <a:srgbClr val="2C2D2C"/>
                </a:solidFill>
                <a:latin typeface="Verdana"/>
                <a:cs typeface="Verdana"/>
              </a:rPr>
              <a:t>celebrados </a:t>
            </a:r>
            <a:r>
              <a:rPr sz="1800" dirty="0">
                <a:solidFill>
                  <a:srgbClr val="2C2D2C"/>
                </a:solidFill>
                <a:latin typeface="Verdana"/>
                <a:cs typeface="Verdana"/>
              </a:rPr>
              <a:t>com </a:t>
            </a:r>
            <a:r>
              <a:rPr sz="1800" spc="-5" dirty="0">
                <a:solidFill>
                  <a:srgbClr val="2C2D2C"/>
                </a:solidFill>
                <a:latin typeface="Verdana"/>
                <a:cs typeface="Verdana"/>
              </a:rPr>
              <a:t>organizações da sociedade </a:t>
            </a:r>
            <a:r>
              <a:rPr sz="1800" dirty="0">
                <a:solidFill>
                  <a:srgbClr val="2C2D2C"/>
                </a:solidFill>
                <a:latin typeface="Verdana"/>
                <a:cs typeface="Verdana"/>
              </a:rPr>
              <a:t>civil </a:t>
            </a:r>
            <a:r>
              <a:rPr sz="1800" spc="-5" dirty="0">
                <a:solidFill>
                  <a:srgbClr val="2C2D2C"/>
                </a:solidFill>
                <a:latin typeface="Verdana"/>
                <a:cs typeface="Verdana"/>
              </a:rPr>
              <a:t>de </a:t>
            </a:r>
            <a:r>
              <a:rPr sz="1800" dirty="0">
                <a:solidFill>
                  <a:srgbClr val="2C2D2C"/>
                </a:solidFill>
                <a:latin typeface="Verdana"/>
                <a:cs typeface="Verdana"/>
              </a:rPr>
              <a:t>interesse </a:t>
            </a:r>
            <a:r>
              <a:rPr sz="1800" spc="-5" dirty="0">
                <a:solidFill>
                  <a:srgbClr val="2C2D2C"/>
                </a:solidFill>
                <a:latin typeface="Verdana"/>
                <a:cs typeface="Verdana"/>
              </a:rPr>
              <a:t>público,  </a:t>
            </a:r>
            <a:r>
              <a:rPr sz="1800" spc="-10" dirty="0">
                <a:solidFill>
                  <a:srgbClr val="2C2D2C"/>
                </a:solidFill>
                <a:latin typeface="Verdana"/>
                <a:cs typeface="Verdana"/>
              </a:rPr>
              <a:t>desde </a:t>
            </a:r>
            <a:r>
              <a:rPr sz="1800" spc="-5" dirty="0">
                <a:solidFill>
                  <a:srgbClr val="2C2D2C"/>
                </a:solidFill>
                <a:latin typeface="Verdana"/>
                <a:cs typeface="Verdana"/>
              </a:rPr>
              <a:t>que cumpridos os requisitos previstos </a:t>
            </a:r>
            <a:r>
              <a:rPr sz="1800" dirty="0">
                <a:solidFill>
                  <a:srgbClr val="2C2D2C"/>
                </a:solidFill>
                <a:latin typeface="Verdana"/>
                <a:cs typeface="Verdana"/>
              </a:rPr>
              <a:t>na Lei n.º </a:t>
            </a:r>
            <a:r>
              <a:rPr sz="1800" spc="-5" dirty="0">
                <a:solidFill>
                  <a:srgbClr val="2C2D2C"/>
                </a:solidFill>
                <a:latin typeface="Verdana"/>
                <a:cs typeface="Verdana"/>
              </a:rPr>
              <a:t>9.790, de 23 de </a:t>
            </a:r>
            <a:r>
              <a:rPr sz="1800" dirty="0">
                <a:solidFill>
                  <a:srgbClr val="2C2D2C"/>
                </a:solidFill>
                <a:latin typeface="Verdana"/>
                <a:cs typeface="Verdana"/>
              </a:rPr>
              <a:t>março </a:t>
            </a:r>
            <a:r>
              <a:rPr sz="1800" spc="-5" dirty="0">
                <a:solidFill>
                  <a:srgbClr val="2C2D2C"/>
                </a:solidFill>
                <a:latin typeface="Verdana"/>
                <a:cs typeface="Verdana"/>
              </a:rPr>
              <a:t>de</a:t>
            </a:r>
            <a:r>
              <a:rPr sz="1800" spc="210" dirty="0">
                <a:solidFill>
                  <a:srgbClr val="2C2D2C"/>
                </a:solidFill>
                <a:latin typeface="Verdana"/>
                <a:cs typeface="Verdana"/>
              </a:rPr>
              <a:t> </a:t>
            </a:r>
            <a:r>
              <a:rPr sz="1800" spc="-5" dirty="0">
                <a:solidFill>
                  <a:srgbClr val="2C2D2C"/>
                </a:solidFill>
                <a:latin typeface="Verdana"/>
                <a:cs typeface="Verdana"/>
              </a:rPr>
              <a:t>1999;</a:t>
            </a:r>
            <a:endParaRPr sz="1800" dirty="0">
              <a:latin typeface="Verdana"/>
              <a:cs typeface="Verdana"/>
            </a:endParaRPr>
          </a:p>
          <a:p>
            <a:pPr marL="90805">
              <a:lnSpc>
                <a:spcPct val="100000"/>
              </a:lnSpc>
            </a:pPr>
            <a:r>
              <a:rPr sz="1800" b="1" dirty="0">
                <a:solidFill>
                  <a:srgbClr val="2C2D2C"/>
                </a:solidFill>
                <a:latin typeface="Verdana"/>
                <a:cs typeface="Verdana"/>
              </a:rPr>
              <a:t>e</a:t>
            </a:r>
            <a:r>
              <a:rPr sz="1800" b="1" spc="-5" dirty="0">
                <a:solidFill>
                  <a:srgbClr val="2C2D2C"/>
                </a:solidFill>
                <a:latin typeface="Verdana"/>
                <a:cs typeface="Verdana"/>
              </a:rPr>
              <a:t> </a:t>
            </a:r>
            <a:r>
              <a:rPr sz="1800" b="1" dirty="0">
                <a:solidFill>
                  <a:srgbClr val="2C2D2C"/>
                </a:solidFill>
                <a:latin typeface="Verdana"/>
                <a:cs typeface="Verdana"/>
              </a:rPr>
              <a:t>outros</a:t>
            </a:r>
            <a:endParaRPr sz="1800" dirty="0">
              <a:latin typeface="Verdana"/>
              <a:cs typeface="Verdana"/>
            </a:endParaRPr>
          </a:p>
        </p:txBody>
      </p:sp>
      <p:sp>
        <p:nvSpPr>
          <p:cNvPr id="76" name="object 76"/>
          <p:cNvSpPr/>
          <p:nvPr/>
        </p:nvSpPr>
        <p:spPr>
          <a:xfrm>
            <a:off x="254952" y="831977"/>
            <a:ext cx="5655945" cy="0"/>
          </a:xfrm>
          <a:custGeom>
            <a:avLst/>
            <a:gdLst/>
            <a:ahLst/>
            <a:cxnLst/>
            <a:rect l="l" t="t" r="r" b="b"/>
            <a:pathLst>
              <a:path w="5655945">
                <a:moveTo>
                  <a:pt x="0" y="0"/>
                </a:moveTo>
                <a:lnTo>
                  <a:pt x="5655627" y="0"/>
                </a:lnTo>
              </a:path>
            </a:pathLst>
          </a:custGeom>
          <a:ln w="12192">
            <a:solidFill>
              <a:srgbClr val="2C2D2C"/>
            </a:solidFill>
          </a:ln>
        </p:spPr>
        <p:txBody>
          <a:bodyPr wrap="square" lIns="0" tIns="0" rIns="0" bIns="0" rtlCol="0"/>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3" name="object 3"/>
          <p:cNvSpPr/>
          <p:nvPr/>
        </p:nvSpPr>
        <p:spPr>
          <a:xfrm>
            <a:off x="6096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4" name="object 4"/>
          <p:cNvSpPr/>
          <p:nvPr/>
        </p:nvSpPr>
        <p:spPr>
          <a:xfrm>
            <a:off x="18288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5" name="object 5"/>
          <p:cNvSpPr/>
          <p:nvPr/>
        </p:nvSpPr>
        <p:spPr>
          <a:xfrm>
            <a:off x="18288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6" name="object 6"/>
          <p:cNvSpPr/>
          <p:nvPr/>
        </p:nvSpPr>
        <p:spPr>
          <a:xfrm>
            <a:off x="30480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7" name="object 7"/>
          <p:cNvSpPr/>
          <p:nvPr/>
        </p:nvSpPr>
        <p:spPr>
          <a:xfrm>
            <a:off x="30480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8" name="object 8"/>
          <p:cNvSpPr/>
          <p:nvPr/>
        </p:nvSpPr>
        <p:spPr>
          <a:xfrm>
            <a:off x="42672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9" name="object 9"/>
          <p:cNvSpPr/>
          <p:nvPr/>
        </p:nvSpPr>
        <p:spPr>
          <a:xfrm>
            <a:off x="42672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10" name="object 10"/>
          <p:cNvSpPr/>
          <p:nvPr/>
        </p:nvSpPr>
        <p:spPr>
          <a:xfrm>
            <a:off x="54864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11" name="object 11"/>
          <p:cNvSpPr/>
          <p:nvPr/>
        </p:nvSpPr>
        <p:spPr>
          <a:xfrm>
            <a:off x="54864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12" name="object 12"/>
          <p:cNvSpPr/>
          <p:nvPr/>
        </p:nvSpPr>
        <p:spPr>
          <a:xfrm>
            <a:off x="67056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13" name="object 13"/>
          <p:cNvSpPr/>
          <p:nvPr/>
        </p:nvSpPr>
        <p:spPr>
          <a:xfrm>
            <a:off x="67056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14" name="object 14"/>
          <p:cNvSpPr/>
          <p:nvPr/>
        </p:nvSpPr>
        <p:spPr>
          <a:xfrm>
            <a:off x="79248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15" name="object 15"/>
          <p:cNvSpPr/>
          <p:nvPr/>
        </p:nvSpPr>
        <p:spPr>
          <a:xfrm>
            <a:off x="79248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16" name="object 16"/>
          <p:cNvSpPr/>
          <p:nvPr/>
        </p:nvSpPr>
        <p:spPr>
          <a:xfrm>
            <a:off x="91440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17" name="object 17"/>
          <p:cNvSpPr/>
          <p:nvPr/>
        </p:nvSpPr>
        <p:spPr>
          <a:xfrm>
            <a:off x="91440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18" name="object 18"/>
          <p:cNvSpPr/>
          <p:nvPr/>
        </p:nvSpPr>
        <p:spPr>
          <a:xfrm>
            <a:off x="103632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19" name="object 19"/>
          <p:cNvSpPr/>
          <p:nvPr/>
        </p:nvSpPr>
        <p:spPr>
          <a:xfrm>
            <a:off x="103632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20" name="object 20"/>
          <p:cNvSpPr/>
          <p:nvPr/>
        </p:nvSpPr>
        <p:spPr>
          <a:xfrm>
            <a:off x="115824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21" name="object 21"/>
          <p:cNvSpPr/>
          <p:nvPr/>
        </p:nvSpPr>
        <p:spPr>
          <a:xfrm>
            <a:off x="115824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22" name="object 22"/>
          <p:cNvSpPr/>
          <p:nvPr/>
        </p:nvSpPr>
        <p:spPr>
          <a:xfrm>
            <a:off x="3175" y="385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3" name="object 23"/>
          <p:cNvSpPr/>
          <p:nvPr/>
        </p:nvSpPr>
        <p:spPr>
          <a:xfrm>
            <a:off x="3175" y="16113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4" name="object 24"/>
          <p:cNvSpPr/>
          <p:nvPr/>
        </p:nvSpPr>
        <p:spPr>
          <a:xfrm>
            <a:off x="3175" y="28352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5" name="object 25"/>
          <p:cNvSpPr/>
          <p:nvPr/>
        </p:nvSpPr>
        <p:spPr>
          <a:xfrm>
            <a:off x="3175" y="4060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6" name="object 26"/>
          <p:cNvSpPr/>
          <p:nvPr/>
        </p:nvSpPr>
        <p:spPr>
          <a:xfrm>
            <a:off x="3175" y="5284851"/>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7" name="object 27"/>
          <p:cNvSpPr/>
          <p:nvPr/>
        </p:nvSpPr>
        <p:spPr>
          <a:xfrm>
            <a:off x="3175" y="6510337"/>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8" name="object 28"/>
          <p:cNvSpPr/>
          <p:nvPr/>
        </p:nvSpPr>
        <p:spPr>
          <a:xfrm>
            <a:off x="225425"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29" name="object 29"/>
          <p:cNvSpPr/>
          <p:nvPr/>
        </p:nvSpPr>
        <p:spPr>
          <a:xfrm>
            <a:off x="1449450"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30" name="object 30"/>
          <p:cNvSpPr/>
          <p:nvPr/>
        </p:nvSpPr>
        <p:spPr>
          <a:xfrm>
            <a:off x="26654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31" name="object 31"/>
          <p:cNvSpPr/>
          <p:nvPr/>
        </p:nvSpPr>
        <p:spPr>
          <a:xfrm>
            <a:off x="38846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32" name="object 32"/>
          <p:cNvSpPr/>
          <p:nvPr/>
        </p:nvSpPr>
        <p:spPr>
          <a:xfrm>
            <a:off x="5107051"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33" name="object 33"/>
          <p:cNvSpPr/>
          <p:nvPr/>
        </p:nvSpPr>
        <p:spPr>
          <a:xfrm>
            <a:off x="6327775"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34" name="object 34"/>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35" name="object 35"/>
          <p:cNvSpPr/>
          <p:nvPr/>
        </p:nvSpPr>
        <p:spPr>
          <a:xfrm>
            <a:off x="8772525" y="0"/>
            <a:ext cx="3419475" cy="3457575"/>
          </a:xfrm>
          <a:custGeom>
            <a:avLst/>
            <a:gdLst/>
            <a:ahLst/>
            <a:cxnLst/>
            <a:rect l="l" t="t" r="r" b="b"/>
            <a:pathLst>
              <a:path w="3419475" h="3457575">
                <a:moveTo>
                  <a:pt x="0" y="0"/>
                </a:moveTo>
                <a:lnTo>
                  <a:pt x="3419475" y="3457575"/>
                </a:lnTo>
              </a:path>
            </a:pathLst>
          </a:custGeom>
          <a:ln w="6350">
            <a:solidFill>
              <a:srgbClr val="D9D9D9"/>
            </a:solidFill>
          </a:ln>
        </p:spPr>
        <p:txBody>
          <a:bodyPr wrap="square" lIns="0" tIns="0" rIns="0" bIns="0" rtlCol="0"/>
          <a:lstStyle/>
          <a:p>
            <a:endParaRPr/>
          </a:p>
        </p:txBody>
      </p:sp>
      <p:sp>
        <p:nvSpPr>
          <p:cNvPr id="36" name="object 36"/>
          <p:cNvSpPr/>
          <p:nvPr/>
        </p:nvSpPr>
        <p:spPr>
          <a:xfrm>
            <a:off x="9982200" y="0"/>
            <a:ext cx="2209800" cy="2227580"/>
          </a:xfrm>
          <a:custGeom>
            <a:avLst/>
            <a:gdLst/>
            <a:ahLst/>
            <a:cxnLst/>
            <a:rect l="l" t="t" r="r" b="b"/>
            <a:pathLst>
              <a:path w="2209800" h="2227580">
                <a:moveTo>
                  <a:pt x="0" y="0"/>
                </a:moveTo>
                <a:lnTo>
                  <a:pt x="2209800" y="2227326"/>
                </a:lnTo>
              </a:path>
            </a:pathLst>
          </a:custGeom>
          <a:ln w="6350">
            <a:solidFill>
              <a:srgbClr val="D9D9D9"/>
            </a:solidFill>
          </a:ln>
        </p:spPr>
        <p:txBody>
          <a:bodyPr wrap="square" lIns="0" tIns="0" rIns="0" bIns="0" rtlCol="0"/>
          <a:lstStyle/>
          <a:p>
            <a:endParaRPr/>
          </a:p>
        </p:txBody>
      </p:sp>
      <p:sp>
        <p:nvSpPr>
          <p:cNvPr id="37" name="object 37"/>
          <p:cNvSpPr/>
          <p:nvPr/>
        </p:nvSpPr>
        <p:spPr>
          <a:xfrm>
            <a:off x="11198225" y="0"/>
            <a:ext cx="993775" cy="1003300"/>
          </a:xfrm>
          <a:custGeom>
            <a:avLst/>
            <a:gdLst/>
            <a:ahLst/>
            <a:cxnLst/>
            <a:rect l="l" t="t" r="r" b="b"/>
            <a:pathLst>
              <a:path w="993775" h="1003300">
                <a:moveTo>
                  <a:pt x="0" y="0"/>
                </a:moveTo>
                <a:lnTo>
                  <a:pt x="993775" y="1003300"/>
                </a:lnTo>
              </a:path>
            </a:pathLst>
          </a:custGeom>
          <a:ln w="6350">
            <a:solidFill>
              <a:srgbClr val="D9D9D9"/>
            </a:solidFill>
          </a:ln>
        </p:spPr>
        <p:txBody>
          <a:bodyPr wrap="square" lIns="0" tIns="0" rIns="0" bIns="0" rtlCol="0"/>
          <a:lstStyle/>
          <a:p>
            <a:endParaRPr/>
          </a:p>
        </p:txBody>
      </p:sp>
      <p:sp>
        <p:nvSpPr>
          <p:cNvPr id="38" name="object 38"/>
          <p:cNvSpPr/>
          <p:nvPr/>
        </p:nvSpPr>
        <p:spPr>
          <a:xfrm>
            <a:off x="0" y="1012825"/>
            <a:ext cx="5829300" cy="5845175"/>
          </a:xfrm>
          <a:custGeom>
            <a:avLst/>
            <a:gdLst/>
            <a:ahLst/>
            <a:cxnLst/>
            <a:rect l="l" t="t" r="r" b="b"/>
            <a:pathLst>
              <a:path w="5829300" h="5845175">
                <a:moveTo>
                  <a:pt x="5829300" y="5845174"/>
                </a:moveTo>
                <a:lnTo>
                  <a:pt x="0" y="0"/>
                </a:lnTo>
              </a:path>
            </a:pathLst>
          </a:custGeom>
          <a:ln w="6350">
            <a:solidFill>
              <a:srgbClr val="D9D9D9"/>
            </a:solidFill>
          </a:ln>
        </p:spPr>
        <p:txBody>
          <a:bodyPr wrap="square" lIns="0" tIns="0" rIns="0" bIns="0" rtlCol="0"/>
          <a:lstStyle/>
          <a:p>
            <a:endParaRPr/>
          </a:p>
        </p:txBody>
      </p:sp>
      <p:sp>
        <p:nvSpPr>
          <p:cNvPr id="39" name="object 39"/>
          <p:cNvSpPr/>
          <p:nvPr/>
        </p:nvSpPr>
        <p:spPr>
          <a:xfrm>
            <a:off x="0" y="2227198"/>
            <a:ext cx="4615180" cy="4631055"/>
          </a:xfrm>
          <a:custGeom>
            <a:avLst/>
            <a:gdLst/>
            <a:ahLst/>
            <a:cxnLst/>
            <a:rect l="l" t="t" r="r" b="b"/>
            <a:pathLst>
              <a:path w="4615180" h="4631055">
                <a:moveTo>
                  <a:pt x="4614926" y="4630800"/>
                </a:moveTo>
                <a:lnTo>
                  <a:pt x="0" y="0"/>
                </a:lnTo>
              </a:path>
            </a:pathLst>
          </a:custGeom>
          <a:ln w="6350">
            <a:solidFill>
              <a:srgbClr val="D9D9D9"/>
            </a:solidFill>
          </a:ln>
        </p:spPr>
        <p:txBody>
          <a:bodyPr wrap="square" lIns="0" tIns="0" rIns="0" bIns="0" rtlCol="0"/>
          <a:lstStyle/>
          <a:p>
            <a:endParaRPr/>
          </a:p>
        </p:txBody>
      </p:sp>
      <p:sp>
        <p:nvSpPr>
          <p:cNvPr id="40" name="object 40"/>
          <p:cNvSpPr/>
          <p:nvPr/>
        </p:nvSpPr>
        <p:spPr>
          <a:xfrm>
            <a:off x="0" y="3432175"/>
            <a:ext cx="3399154" cy="3425825"/>
          </a:xfrm>
          <a:custGeom>
            <a:avLst/>
            <a:gdLst/>
            <a:ahLst/>
            <a:cxnLst/>
            <a:rect l="l" t="t" r="r" b="b"/>
            <a:pathLst>
              <a:path w="3399154" h="3425825">
                <a:moveTo>
                  <a:pt x="3398901" y="3425824"/>
                </a:moveTo>
                <a:lnTo>
                  <a:pt x="0" y="0"/>
                </a:lnTo>
              </a:path>
            </a:pathLst>
          </a:custGeom>
          <a:ln w="6350">
            <a:solidFill>
              <a:srgbClr val="D9D9D9"/>
            </a:solidFill>
          </a:ln>
        </p:spPr>
        <p:txBody>
          <a:bodyPr wrap="square" lIns="0" tIns="0" rIns="0" bIns="0" rtlCol="0"/>
          <a:lstStyle/>
          <a:p>
            <a:endParaRPr/>
          </a:p>
        </p:txBody>
      </p:sp>
      <p:sp>
        <p:nvSpPr>
          <p:cNvPr id="41" name="object 41"/>
          <p:cNvSpPr/>
          <p:nvPr/>
        </p:nvSpPr>
        <p:spPr>
          <a:xfrm>
            <a:off x="0" y="4651375"/>
            <a:ext cx="2197100" cy="2206625"/>
          </a:xfrm>
          <a:custGeom>
            <a:avLst/>
            <a:gdLst/>
            <a:ahLst/>
            <a:cxnLst/>
            <a:rect l="l" t="t" r="r" b="b"/>
            <a:pathLst>
              <a:path w="2197100" h="2206625">
                <a:moveTo>
                  <a:pt x="2197100" y="2206624"/>
                </a:moveTo>
                <a:lnTo>
                  <a:pt x="0" y="0"/>
                </a:lnTo>
              </a:path>
            </a:pathLst>
          </a:custGeom>
          <a:ln w="6350">
            <a:solidFill>
              <a:srgbClr val="D9D9D9"/>
            </a:solidFill>
          </a:ln>
        </p:spPr>
        <p:txBody>
          <a:bodyPr wrap="square" lIns="0" tIns="0" rIns="0" bIns="0" rtlCol="0"/>
          <a:lstStyle/>
          <a:p>
            <a:endParaRPr/>
          </a:p>
        </p:txBody>
      </p:sp>
      <p:sp>
        <p:nvSpPr>
          <p:cNvPr id="42" name="object 42"/>
          <p:cNvSpPr/>
          <p:nvPr/>
        </p:nvSpPr>
        <p:spPr>
          <a:xfrm>
            <a:off x="0" y="5864225"/>
            <a:ext cx="987425" cy="993775"/>
          </a:xfrm>
          <a:custGeom>
            <a:avLst/>
            <a:gdLst/>
            <a:ahLst/>
            <a:cxnLst/>
            <a:rect l="l" t="t" r="r" b="b"/>
            <a:pathLst>
              <a:path w="987425" h="993775">
                <a:moveTo>
                  <a:pt x="987425" y="993774"/>
                </a:moveTo>
                <a:lnTo>
                  <a:pt x="0" y="0"/>
                </a:lnTo>
              </a:path>
            </a:pathLst>
          </a:custGeom>
          <a:ln w="6350">
            <a:solidFill>
              <a:srgbClr val="D9D9D9"/>
            </a:solidFill>
          </a:ln>
        </p:spPr>
        <p:txBody>
          <a:bodyPr wrap="square" lIns="0" tIns="0" rIns="0" bIns="0" rtlCol="0"/>
          <a:lstStyle/>
          <a:p>
            <a:endParaRPr/>
          </a:p>
        </p:txBody>
      </p:sp>
      <p:sp>
        <p:nvSpPr>
          <p:cNvPr id="43" name="object 43"/>
          <p:cNvSpPr/>
          <p:nvPr/>
        </p:nvSpPr>
        <p:spPr>
          <a:xfrm>
            <a:off x="5149850"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44" name="object 44"/>
          <p:cNvSpPr/>
          <p:nvPr/>
        </p:nvSpPr>
        <p:spPr>
          <a:xfrm>
            <a:off x="39274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45" name="object 45"/>
          <p:cNvSpPr/>
          <p:nvPr/>
        </p:nvSpPr>
        <p:spPr>
          <a:xfrm>
            <a:off x="2709926"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46" name="object 46"/>
          <p:cNvSpPr/>
          <p:nvPr/>
        </p:nvSpPr>
        <p:spPr>
          <a:xfrm>
            <a:off x="1490599" y="0"/>
            <a:ext cx="6817359" cy="6858000"/>
          </a:xfrm>
          <a:custGeom>
            <a:avLst/>
            <a:gdLst/>
            <a:ahLst/>
            <a:cxnLst/>
            <a:rect l="l" t="t" r="r" b="b"/>
            <a:pathLst>
              <a:path w="6817359" h="6858000">
                <a:moveTo>
                  <a:pt x="6816852" y="0"/>
                </a:moveTo>
                <a:lnTo>
                  <a:pt x="0" y="6857999"/>
                </a:lnTo>
              </a:path>
            </a:pathLst>
          </a:custGeom>
          <a:ln w="6350">
            <a:solidFill>
              <a:srgbClr val="D9D9D9"/>
            </a:solidFill>
          </a:ln>
        </p:spPr>
        <p:txBody>
          <a:bodyPr wrap="square" lIns="0" tIns="0" rIns="0" bIns="0" rtlCol="0"/>
          <a:lstStyle/>
          <a:p>
            <a:endParaRPr/>
          </a:p>
        </p:txBody>
      </p:sp>
      <p:sp>
        <p:nvSpPr>
          <p:cNvPr id="47" name="object 47"/>
          <p:cNvSpPr/>
          <p:nvPr/>
        </p:nvSpPr>
        <p:spPr>
          <a:xfrm>
            <a:off x="2698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48" name="object 48"/>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49" name="object 49"/>
          <p:cNvSpPr/>
          <p:nvPr/>
        </p:nvSpPr>
        <p:spPr>
          <a:xfrm>
            <a:off x="0" y="0"/>
            <a:ext cx="4643755" cy="4672330"/>
          </a:xfrm>
          <a:custGeom>
            <a:avLst/>
            <a:gdLst/>
            <a:ahLst/>
            <a:cxnLst/>
            <a:rect l="l" t="t" r="r" b="b"/>
            <a:pathLst>
              <a:path w="4643755" h="4672330">
                <a:moveTo>
                  <a:pt x="4643501" y="0"/>
                </a:moveTo>
                <a:lnTo>
                  <a:pt x="0" y="4671949"/>
                </a:lnTo>
              </a:path>
            </a:pathLst>
          </a:custGeom>
          <a:ln w="6349">
            <a:solidFill>
              <a:srgbClr val="D9D9D9"/>
            </a:solidFill>
          </a:ln>
        </p:spPr>
        <p:txBody>
          <a:bodyPr wrap="square" lIns="0" tIns="0" rIns="0" bIns="0" rtlCol="0"/>
          <a:lstStyle/>
          <a:p>
            <a:endParaRPr/>
          </a:p>
        </p:txBody>
      </p:sp>
      <p:sp>
        <p:nvSpPr>
          <p:cNvPr id="50" name="object 50"/>
          <p:cNvSpPr/>
          <p:nvPr/>
        </p:nvSpPr>
        <p:spPr>
          <a:xfrm>
            <a:off x="0" y="0"/>
            <a:ext cx="3419475" cy="3457575"/>
          </a:xfrm>
          <a:custGeom>
            <a:avLst/>
            <a:gdLst/>
            <a:ahLst/>
            <a:cxnLst/>
            <a:rect l="l" t="t" r="r" b="b"/>
            <a:pathLst>
              <a:path w="3419475" h="3457575">
                <a:moveTo>
                  <a:pt x="3419475" y="0"/>
                </a:moveTo>
                <a:lnTo>
                  <a:pt x="0" y="3457575"/>
                </a:lnTo>
              </a:path>
            </a:pathLst>
          </a:custGeom>
          <a:ln w="6350">
            <a:solidFill>
              <a:srgbClr val="D9D9D9"/>
            </a:solidFill>
          </a:ln>
        </p:spPr>
        <p:txBody>
          <a:bodyPr wrap="square" lIns="0" tIns="0" rIns="0" bIns="0" rtlCol="0"/>
          <a:lstStyle/>
          <a:p>
            <a:endParaRPr/>
          </a:p>
        </p:txBody>
      </p:sp>
      <p:sp>
        <p:nvSpPr>
          <p:cNvPr id="51" name="object 51"/>
          <p:cNvSpPr/>
          <p:nvPr/>
        </p:nvSpPr>
        <p:spPr>
          <a:xfrm>
            <a:off x="0" y="0"/>
            <a:ext cx="2209800" cy="2227580"/>
          </a:xfrm>
          <a:custGeom>
            <a:avLst/>
            <a:gdLst/>
            <a:ahLst/>
            <a:cxnLst/>
            <a:rect l="l" t="t" r="r" b="b"/>
            <a:pathLst>
              <a:path w="2209800" h="2227580">
                <a:moveTo>
                  <a:pt x="2209800" y="0"/>
                </a:moveTo>
                <a:lnTo>
                  <a:pt x="0" y="2227326"/>
                </a:lnTo>
              </a:path>
            </a:pathLst>
          </a:custGeom>
          <a:ln w="6350">
            <a:solidFill>
              <a:srgbClr val="D9D9D9"/>
            </a:solidFill>
          </a:ln>
        </p:spPr>
        <p:txBody>
          <a:bodyPr wrap="square" lIns="0" tIns="0" rIns="0" bIns="0" rtlCol="0"/>
          <a:lstStyle/>
          <a:p>
            <a:endParaRPr/>
          </a:p>
        </p:txBody>
      </p:sp>
      <p:sp>
        <p:nvSpPr>
          <p:cNvPr id="52" name="object 52"/>
          <p:cNvSpPr/>
          <p:nvPr/>
        </p:nvSpPr>
        <p:spPr>
          <a:xfrm>
            <a:off x="0" y="0"/>
            <a:ext cx="993775" cy="1003300"/>
          </a:xfrm>
          <a:custGeom>
            <a:avLst/>
            <a:gdLst/>
            <a:ahLst/>
            <a:cxnLst/>
            <a:rect l="l" t="t" r="r" b="b"/>
            <a:pathLst>
              <a:path w="993775" h="1003300">
                <a:moveTo>
                  <a:pt x="993775" y="0"/>
                </a:moveTo>
                <a:lnTo>
                  <a:pt x="0" y="1003300"/>
                </a:lnTo>
              </a:path>
            </a:pathLst>
          </a:custGeom>
          <a:ln w="6350">
            <a:solidFill>
              <a:srgbClr val="D9D9D9"/>
            </a:solidFill>
          </a:ln>
        </p:spPr>
        <p:txBody>
          <a:bodyPr wrap="square" lIns="0" tIns="0" rIns="0" bIns="0" rtlCol="0"/>
          <a:lstStyle/>
          <a:p>
            <a:endParaRPr/>
          </a:p>
        </p:txBody>
      </p:sp>
      <p:sp>
        <p:nvSpPr>
          <p:cNvPr id="53" name="object 53"/>
          <p:cNvSpPr/>
          <p:nvPr/>
        </p:nvSpPr>
        <p:spPr>
          <a:xfrm>
            <a:off x="6362700" y="1012825"/>
            <a:ext cx="5829300" cy="5845175"/>
          </a:xfrm>
          <a:custGeom>
            <a:avLst/>
            <a:gdLst/>
            <a:ahLst/>
            <a:cxnLst/>
            <a:rect l="l" t="t" r="r" b="b"/>
            <a:pathLst>
              <a:path w="5829300" h="5845175">
                <a:moveTo>
                  <a:pt x="0" y="5845174"/>
                </a:moveTo>
                <a:lnTo>
                  <a:pt x="5829300" y="0"/>
                </a:lnTo>
              </a:path>
            </a:pathLst>
          </a:custGeom>
          <a:ln w="6349">
            <a:solidFill>
              <a:srgbClr val="D9D9D9"/>
            </a:solidFill>
          </a:ln>
        </p:spPr>
        <p:txBody>
          <a:bodyPr wrap="square" lIns="0" tIns="0" rIns="0" bIns="0" rtlCol="0"/>
          <a:lstStyle/>
          <a:p>
            <a:endParaRPr/>
          </a:p>
        </p:txBody>
      </p:sp>
      <p:sp>
        <p:nvSpPr>
          <p:cNvPr id="54" name="object 54"/>
          <p:cNvSpPr/>
          <p:nvPr/>
        </p:nvSpPr>
        <p:spPr>
          <a:xfrm>
            <a:off x="7577201" y="2227198"/>
            <a:ext cx="4615180" cy="4631055"/>
          </a:xfrm>
          <a:custGeom>
            <a:avLst/>
            <a:gdLst/>
            <a:ahLst/>
            <a:cxnLst/>
            <a:rect l="l" t="t" r="r" b="b"/>
            <a:pathLst>
              <a:path w="4615180" h="4631055">
                <a:moveTo>
                  <a:pt x="0" y="4630800"/>
                </a:moveTo>
                <a:lnTo>
                  <a:pt x="4614799" y="0"/>
                </a:lnTo>
              </a:path>
            </a:pathLst>
          </a:custGeom>
          <a:ln w="6350">
            <a:solidFill>
              <a:srgbClr val="D9D9D9"/>
            </a:solidFill>
          </a:ln>
        </p:spPr>
        <p:txBody>
          <a:bodyPr wrap="square" lIns="0" tIns="0" rIns="0" bIns="0" rtlCol="0"/>
          <a:lstStyle/>
          <a:p>
            <a:endParaRPr/>
          </a:p>
        </p:txBody>
      </p:sp>
      <p:sp>
        <p:nvSpPr>
          <p:cNvPr id="55" name="object 55"/>
          <p:cNvSpPr/>
          <p:nvPr/>
        </p:nvSpPr>
        <p:spPr>
          <a:xfrm>
            <a:off x="8793226" y="3432175"/>
            <a:ext cx="3399154" cy="3425825"/>
          </a:xfrm>
          <a:custGeom>
            <a:avLst/>
            <a:gdLst/>
            <a:ahLst/>
            <a:cxnLst/>
            <a:rect l="l" t="t" r="r" b="b"/>
            <a:pathLst>
              <a:path w="3399154" h="3425825">
                <a:moveTo>
                  <a:pt x="0" y="3425824"/>
                </a:moveTo>
                <a:lnTo>
                  <a:pt x="3398774" y="0"/>
                </a:lnTo>
              </a:path>
            </a:pathLst>
          </a:custGeom>
          <a:ln w="6349">
            <a:solidFill>
              <a:srgbClr val="D9D9D9"/>
            </a:solidFill>
          </a:ln>
        </p:spPr>
        <p:txBody>
          <a:bodyPr wrap="square" lIns="0" tIns="0" rIns="0" bIns="0" rtlCol="0"/>
          <a:lstStyle/>
          <a:p>
            <a:endParaRPr/>
          </a:p>
        </p:txBody>
      </p:sp>
      <p:sp>
        <p:nvSpPr>
          <p:cNvPr id="56" name="object 56"/>
          <p:cNvSpPr/>
          <p:nvPr/>
        </p:nvSpPr>
        <p:spPr>
          <a:xfrm>
            <a:off x="9994900" y="4651375"/>
            <a:ext cx="2197100" cy="2206625"/>
          </a:xfrm>
          <a:custGeom>
            <a:avLst/>
            <a:gdLst/>
            <a:ahLst/>
            <a:cxnLst/>
            <a:rect l="l" t="t" r="r" b="b"/>
            <a:pathLst>
              <a:path w="2197100" h="2206625">
                <a:moveTo>
                  <a:pt x="0" y="2206624"/>
                </a:moveTo>
                <a:lnTo>
                  <a:pt x="2197100" y="0"/>
                </a:lnTo>
              </a:path>
            </a:pathLst>
          </a:custGeom>
          <a:ln w="6350">
            <a:solidFill>
              <a:srgbClr val="D9D9D9"/>
            </a:solidFill>
          </a:ln>
        </p:spPr>
        <p:txBody>
          <a:bodyPr wrap="square" lIns="0" tIns="0" rIns="0" bIns="0" rtlCol="0"/>
          <a:lstStyle/>
          <a:p>
            <a:endParaRPr/>
          </a:p>
        </p:txBody>
      </p:sp>
      <p:sp>
        <p:nvSpPr>
          <p:cNvPr id="57" name="object 57"/>
          <p:cNvSpPr/>
          <p:nvPr/>
        </p:nvSpPr>
        <p:spPr>
          <a:xfrm>
            <a:off x="11204575" y="5864225"/>
            <a:ext cx="987425" cy="993775"/>
          </a:xfrm>
          <a:custGeom>
            <a:avLst/>
            <a:gdLst/>
            <a:ahLst/>
            <a:cxnLst/>
            <a:rect l="l" t="t" r="r" b="b"/>
            <a:pathLst>
              <a:path w="987425" h="993775">
                <a:moveTo>
                  <a:pt x="0" y="993774"/>
                </a:moveTo>
                <a:lnTo>
                  <a:pt x="987425" y="0"/>
                </a:lnTo>
              </a:path>
            </a:pathLst>
          </a:custGeom>
          <a:ln w="6350">
            <a:solidFill>
              <a:srgbClr val="D9D9D9"/>
            </a:solidFill>
          </a:ln>
        </p:spPr>
        <p:txBody>
          <a:bodyPr wrap="square" lIns="0" tIns="0" rIns="0" bIns="0" rtlCol="0"/>
          <a:lstStyle/>
          <a:p>
            <a:endParaRPr/>
          </a:p>
        </p:txBody>
      </p:sp>
      <p:sp>
        <p:nvSpPr>
          <p:cNvPr id="58" name="object 58"/>
          <p:cNvSpPr/>
          <p:nvPr/>
        </p:nvSpPr>
        <p:spPr>
          <a:xfrm>
            <a:off x="609600" y="6172200"/>
            <a:ext cx="10972800" cy="0"/>
          </a:xfrm>
          <a:custGeom>
            <a:avLst/>
            <a:gdLst/>
            <a:ahLst/>
            <a:cxnLst/>
            <a:rect l="l" t="t" r="r" b="b"/>
            <a:pathLst>
              <a:path w="10972800">
                <a:moveTo>
                  <a:pt x="0" y="0"/>
                </a:moveTo>
                <a:lnTo>
                  <a:pt x="10972800" y="0"/>
                </a:lnTo>
              </a:path>
            </a:pathLst>
          </a:custGeom>
          <a:ln w="12700">
            <a:solidFill>
              <a:srgbClr val="D15A3D"/>
            </a:solidFill>
          </a:ln>
        </p:spPr>
        <p:txBody>
          <a:bodyPr wrap="square" lIns="0" tIns="0" rIns="0" bIns="0" rtlCol="0"/>
          <a:lstStyle/>
          <a:p>
            <a:endParaRPr/>
          </a:p>
        </p:txBody>
      </p:sp>
      <p:sp>
        <p:nvSpPr>
          <p:cNvPr id="59" name="object 59"/>
          <p:cNvSpPr/>
          <p:nvPr/>
        </p:nvSpPr>
        <p:spPr>
          <a:xfrm>
            <a:off x="4008501" y="1916112"/>
            <a:ext cx="1368425" cy="646112"/>
          </a:xfrm>
          <a:prstGeom prst="rect">
            <a:avLst/>
          </a:prstGeom>
          <a:blipFill>
            <a:blip r:embed="rId2" cstate="print"/>
            <a:stretch>
              <a:fillRect/>
            </a:stretch>
          </a:blipFill>
        </p:spPr>
        <p:txBody>
          <a:bodyPr wrap="square" lIns="0" tIns="0" rIns="0" bIns="0" rtlCol="0"/>
          <a:lstStyle/>
          <a:p>
            <a:endParaRPr/>
          </a:p>
        </p:txBody>
      </p:sp>
      <p:sp>
        <p:nvSpPr>
          <p:cNvPr id="60" name="object 60"/>
          <p:cNvSpPr/>
          <p:nvPr/>
        </p:nvSpPr>
        <p:spPr>
          <a:xfrm>
            <a:off x="4008501" y="1916112"/>
            <a:ext cx="1368425" cy="646430"/>
          </a:xfrm>
          <a:custGeom>
            <a:avLst/>
            <a:gdLst/>
            <a:ahLst/>
            <a:cxnLst/>
            <a:rect l="l" t="t" r="r" b="b"/>
            <a:pathLst>
              <a:path w="1368425" h="646430">
                <a:moveTo>
                  <a:pt x="0" y="646112"/>
                </a:moveTo>
                <a:lnTo>
                  <a:pt x="1368425" y="646112"/>
                </a:lnTo>
                <a:lnTo>
                  <a:pt x="1368425" y="0"/>
                </a:lnTo>
                <a:lnTo>
                  <a:pt x="0" y="0"/>
                </a:lnTo>
                <a:lnTo>
                  <a:pt x="0" y="646112"/>
                </a:lnTo>
                <a:close/>
              </a:path>
            </a:pathLst>
          </a:custGeom>
          <a:ln w="6350">
            <a:solidFill>
              <a:srgbClr val="EFB934"/>
            </a:solidFill>
          </a:ln>
        </p:spPr>
        <p:txBody>
          <a:bodyPr wrap="square" lIns="0" tIns="0" rIns="0" bIns="0" rtlCol="0"/>
          <a:lstStyle/>
          <a:p>
            <a:endParaRPr/>
          </a:p>
        </p:txBody>
      </p:sp>
      <p:sp>
        <p:nvSpPr>
          <p:cNvPr id="61" name="object 61"/>
          <p:cNvSpPr txBox="1"/>
          <p:nvPr/>
        </p:nvSpPr>
        <p:spPr>
          <a:xfrm>
            <a:off x="4298696" y="1948053"/>
            <a:ext cx="788035" cy="574040"/>
          </a:xfrm>
          <a:prstGeom prst="rect">
            <a:avLst/>
          </a:prstGeom>
        </p:spPr>
        <p:txBody>
          <a:bodyPr vert="horz" wrap="square" lIns="0" tIns="12700" rIns="0" bIns="0" rtlCol="0">
            <a:spAutoFit/>
          </a:bodyPr>
          <a:lstStyle/>
          <a:p>
            <a:pPr marL="139065">
              <a:lnSpc>
                <a:spcPct val="100000"/>
              </a:lnSpc>
              <a:spcBef>
                <a:spcPts val="100"/>
              </a:spcBef>
            </a:pPr>
            <a:r>
              <a:rPr sz="1800" b="1" dirty="0">
                <a:solidFill>
                  <a:srgbClr val="2C2D2C"/>
                </a:solidFill>
                <a:latin typeface="Verdana"/>
                <a:cs typeface="Verdana"/>
              </a:rPr>
              <a:t>PMI</a:t>
            </a:r>
            <a:endParaRPr sz="1800">
              <a:latin typeface="Verdana"/>
              <a:cs typeface="Verdana"/>
            </a:endParaRPr>
          </a:p>
          <a:p>
            <a:pPr marL="12700">
              <a:lnSpc>
                <a:spcPct val="100000"/>
              </a:lnSpc>
            </a:pPr>
            <a:r>
              <a:rPr sz="1800" b="1" dirty="0">
                <a:solidFill>
                  <a:srgbClr val="2C2D2C"/>
                </a:solidFill>
                <a:latin typeface="Verdana"/>
                <a:cs typeface="Verdana"/>
              </a:rPr>
              <a:t>Soc</a:t>
            </a:r>
            <a:r>
              <a:rPr sz="1800" b="1" spc="-10" dirty="0">
                <a:solidFill>
                  <a:srgbClr val="2C2D2C"/>
                </a:solidFill>
                <a:latin typeface="Verdana"/>
                <a:cs typeface="Verdana"/>
              </a:rPr>
              <a:t>i</a:t>
            </a:r>
            <a:r>
              <a:rPr sz="1800" b="1" dirty="0">
                <a:solidFill>
                  <a:srgbClr val="2C2D2C"/>
                </a:solidFill>
                <a:latin typeface="Verdana"/>
                <a:cs typeface="Verdana"/>
              </a:rPr>
              <a:t>al</a:t>
            </a:r>
            <a:endParaRPr sz="1800">
              <a:latin typeface="Verdana"/>
              <a:cs typeface="Verdana"/>
            </a:endParaRPr>
          </a:p>
        </p:txBody>
      </p:sp>
      <p:sp>
        <p:nvSpPr>
          <p:cNvPr id="62" name="object 62"/>
          <p:cNvSpPr/>
          <p:nvPr/>
        </p:nvSpPr>
        <p:spPr>
          <a:xfrm>
            <a:off x="3863975" y="3043237"/>
            <a:ext cx="1657350" cy="646112"/>
          </a:xfrm>
          <a:prstGeom prst="rect">
            <a:avLst/>
          </a:prstGeom>
          <a:blipFill>
            <a:blip r:embed="rId3" cstate="print"/>
            <a:stretch>
              <a:fillRect/>
            </a:stretch>
          </a:blipFill>
        </p:spPr>
        <p:txBody>
          <a:bodyPr wrap="square" lIns="0" tIns="0" rIns="0" bIns="0" rtlCol="0"/>
          <a:lstStyle/>
          <a:p>
            <a:endParaRPr/>
          </a:p>
        </p:txBody>
      </p:sp>
      <p:sp>
        <p:nvSpPr>
          <p:cNvPr id="63" name="object 63"/>
          <p:cNvSpPr/>
          <p:nvPr/>
        </p:nvSpPr>
        <p:spPr>
          <a:xfrm>
            <a:off x="3863975" y="3043237"/>
            <a:ext cx="1657350" cy="646430"/>
          </a:xfrm>
          <a:custGeom>
            <a:avLst/>
            <a:gdLst/>
            <a:ahLst/>
            <a:cxnLst/>
            <a:rect l="l" t="t" r="r" b="b"/>
            <a:pathLst>
              <a:path w="1657350" h="646429">
                <a:moveTo>
                  <a:pt x="0" y="646112"/>
                </a:moveTo>
                <a:lnTo>
                  <a:pt x="1657350" y="646112"/>
                </a:lnTo>
                <a:lnTo>
                  <a:pt x="1657350" y="0"/>
                </a:lnTo>
                <a:lnTo>
                  <a:pt x="0" y="0"/>
                </a:lnTo>
                <a:lnTo>
                  <a:pt x="0" y="646112"/>
                </a:lnTo>
                <a:close/>
              </a:path>
            </a:pathLst>
          </a:custGeom>
          <a:ln w="6350">
            <a:solidFill>
              <a:srgbClr val="926296"/>
            </a:solidFill>
          </a:ln>
        </p:spPr>
        <p:txBody>
          <a:bodyPr wrap="square" lIns="0" tIns="0" rIns="0" bIns="0" rtlCol="0"/>
          <a:lstStyle/>
          <a:p>
            <a:endParaRPr/>
          </a:p>
        </p:txBody>
      </p:sp>
      <p:sp>
        <p:nvSpPr>
          <p:cNvPr id="64" name="object 64"/>
          <p:cNvSpPr txBox="1"/>
          <p:nvPr/>
        </p:nvSpPr>
        <p:spPr>
          <a:xfrm>
            <a:off x="3963670" y="3075559"/>
            <a:ext cx="1459230" cy="574040"/>
          </a:xfrm>
          <a:prstGeom prst="rect">
            <a:avLst/>
          </a:prstGeom>
        </p:spPr>
        <p:txBody>
          <a:bodyPr vert="horz" wrap="square" lIns="0" tIns="12700" rIns="0" bIns="0" rtlCol="0">
            <a:spAutoFit/>
          </a:bodyPr>
          <a:lstStyle/>
          <a:p>
            <a:pPr marL="90170" marR="5080" indent="-78105">
              <a:lnSpc>
                <a:spcPct val="100000"/>
              </a:lnSpc>
              <a:spcBef>
                <a:spcPts val="100"/>
              </a:spcBef>
            </a:pPr>
            <a:r>
              <a:rPr sz="1800" b="1" dirty="0">
                <a:solidFill>
                  <a:srgbClr val="2C2D2C"/>
                </a:solidFill>
                <a:latin typeface="Verdana"/>
                <a:cs typeface="Verdana"/>
              </a:rPr>
              <a:t>C</a:t>
            </a:r>
            <a:r>
              <a:rPr sz="1800" b="1" spc="5" dirty="0">
                <a:solidFill>
                  <a:srgbClr val="2C2D2C"/>
                </a:solidFill>
                <a:latin typeface="Verdana"/>
                <a:cs typeface="Verdana"/>
              </a:rPr>
              <a:t>h</a:t>
            </a:r>
            <a:r>
              <a:rPr sz="1800" b="1" dirty="0">
                <a:solidFill>
                  <a:srgbClr val="2C2D2C"/>
                </a:solidFill>
                <a:latin typeface="Verdana"/>
                <a:cs typeface="Verdana"/>
              </a:rPr>
              <a:t>amam</a:t>
            </a:r>
            <a:r>
              <a:rPr sz="1800" b="1" spc="5" dirty="0">
                <a:solidFill>
                  <a:srgbClr val="2C2D2C"/>
                </a:solidFill>
                <a:latin typeface="Verdana"/>
                <a:cs typeface="Verdana"/>
              </a:rPr>
              <a:t>e</a:t>
            </a:r>
            <a:r>
              <a:rPr sz="1800" b="1" dirty="0">
                <a:solidFill>
                  <a:srgbClr val="2C2D2C"/>
                </a:solidFill>
                <a:latin typeface="Verdana"/>
                <a:cs typeface="Verdana"/>
              </a:rPr>
              <a:t>n  to</a:t>
            </a:r>
            <a:r>
              <a:rPr sz="1800" b="1" spc="-50" dirty="0">
                <a:solidFill>
                  <a:srgbClr val="2C2D2C"/>
                </a:solidFill>
                <a:latin typeface="Verdana"/>
                <a:cs typeface="Verdana"/>
              </a:rPr>
              <a:t> </a:t>
            </a:r>
            <a:r>
              <a:rPr sz="1800" b="1" dirty="0">
                <a:solidFill>
                  <a:srgbClr val="2C2D2C"/>
                </a:solidFill>
                <a:latin typeface="Verdana"/>
                <a:cs typeface="Verdana"/>
              </a:rPr>
              <a:t>Público</a:t>
            </a:r>
            <a:endParaRPr sz="1800">
              <a:latin typeface="Verdana"/>
              <a:cs typeface="Verdana"/>
            </a:endParaRPr>
          </a:p>
        </p:txBody>
      </p:sp>
      <p:sp>
        <p:nvSpPr>
          <p:cNvPr id="65" name="object 65"/>
          <p:cNvSpPr/>
          <p:nvPr/>
        </p:nvSpPr>
        <p:spPr>
          <a:xfrm>
            <a:off x="6246876" y="3557015"/>
            <a:ext cx="1984248" cy="765048"/>
          </a:xfrm>
          <a:prstGeom prst="rect">
            <a:avLst/>
          </a:prstGeom>
          <a:blipFill>
            <a:blip r:embed="rId4" cstate="print"/>
            <a:stretch>
              <a:fillRect/>
            </a:stretch>
          </a:blipFill>
        </p:spPr>
        <p:txBody>
          <a:bodyPr wrap="square" lIns="0" tIns="0" rIns="0" bIns="0" rtlCol="0"/>
          <a:lstStyle/>
          <a:p>
            <a:endParaRPr/>
          </a:p>
        </p:txBody>
      </p:sp>
      <p:sp>
        <p:nvSpPr>
          <p:cNvPr id="66" name="object 66"/>
          <p:cNvSpPr/>
          <p:nvPr/>
        </p:nvSpPr>
        <p:spPr>
          <a:xfrm>
            <a:off x="6251447" y="3534155"/>
            <a:ext cx="2051303" cy="873252"/>
          </a:xfrm>
          <a:prstGeom prst="rect">
            <a:avLst/>
          </a:prstGeom>
          <a:blipFill>
            <a:blip r:embed="rId5" cstate="print"/>
            <a:stretch>
              <a:fillRect/>
            </a:stretch>
          </a:blipFill>
        </p:spPr>
        <p:txBody>
          <a:bodyPr wrap="square" lIns="0" tIns="0" rIns="0" bIns="0" rtlCol="0"/>
          <a:lstStyle/>
          <a:p>
            <a:endParaRPr/>
          </a:p>
        </p:txBody>
      </p:sp>
      <p:sp>
        <p:nvSpPr>
          <p:cNvPr id="67" name="object 67"/>
          <p:cNvSpPr/>
          <p:nvPr/>
        </p:nvSpPr>
        <p:spPr>
          <a:xfrm>
            <a:off x="6305550" y="3597338"/>
            <a:ext cx="1866900" cy="646112"/>
          </a:xfrm>
          <a:prstGeom prst="rect">
            <a:avLst/>
          </a:prstGeom>
          <a:blipFill>
            <a:blip r:embed="rId6" cstate="print"/>
            <a:stretch>
              <a:fillRect/>
            </a:stretch>
          </a:blipFill>
        </p:spPr>
        <p:txBody>
          <a:bodyPr wrap="square" lIns="0" tIns="0" rIns="0" bIns="0" rtlCol="0"/>
          <a:lstStyle/>
          <a:p>
            <a:endParaRPr/>
          </a:p>
        </p:txBody>
      </p:sp>
      <p:sp>
        <p:nvSpPr>
          <p:cNvPr id="68" name="object 68"/>
          <p:cNvSpPr/>
          <p:nvPr/>
        </p:nvSpPr>
        <p:spPr>
          <a:xfrm>
            <a:off x="6246876" y="2410967"/>
            <a:ext cx="1738883" cy="765048"/>
          </a:xfrm>
          <a:prstGeom prst="rect">
            <a:avLst/>
          </a:prstGeom>
          <a:blipFill>
            <a:blip r:embed="rId7" cstate="print"/>
            <a:stretch>
              <a:fillRect/>
            </a:stretch>
          </a:blipFill>
        </p:spPr>
        <p:txBody>
          <a:bodyPr wrap="square" lIns="0" tIns="0" rIns="0" bIns="0" rtlCol="0"/>
          <a:lstStyle/>
          <a:p>
            <a:endParaRPr/>
          </a:p>
        </p:txBody>
      </p:sp>
      <p:sp>
        <p:nvSpPr>
          <p:cNvPr id="69" name="object 69"/>
          <p:cNvSpPr/>
          <p:nvPr/>
        </p:nvSpPr>
        <p:spPr>
          <a:xfrm>
            <a:off x="6313932" y="2388107"/>
            <a:ext cx="1682495" cy="873251"/>
          </a:xfrm>
          <a:prstGeom prst="rect">
            <a:avLst/>
          </a:prstGeom>
          <a:blipFill>
            <a:blip r:embed="rId8" cstate="print"/>
            <a:stretch>
              <a:fillRect/>
            </a:stretch>
          </a:blipFill>
        </p:spPr>
        <p:txBody>
          <a:bodyPr wrap="square" lIns="0" tIns="0" rIns="0" bIns="0" rtlCol="0"/>
          <a:lstStyle/>
          <a:p>
            <a:endParaRPr/>
          </a:p>
        </p:txBody>
      </p:sp>
      <p:sp>
        <p:nvSpPr>
          <p:cNvPr id="70" name="object 70"/>
          <p:cNvSpPr/>
          <p:nvPr/>
        </p:nvSpPr>
        <p:spPr>
          <a:xfrm>
            <a:off x="6305550" y="2451163"/>
            <a:ext cx="1620901" cy="646112"/>
          </a:xfrm>
          <a:prstGeom prst="rect">
            <a:avLst/>
          </a:prstGeom>
          <a:blipFill>
            <a:blip r:embed="rId9" cstate="print"/>
            <a:stretch>
              <a:fillRect/>
            </a:stretch>
          </a:blipFill>
        </p:spPr>
        <p:txBody>
          <a:bodyPr wrap="square" lIns="0" tIns="0" rIns="0" bIns="0" rtlCol="0"/>
          <a:lstStyle/>
          <a:p>
            <a:endParaRPr/>
          </a:p>
        </p:txBody>
      </p:sp>
      <p:sp>
        <p:nvSpPr>
          <p:cNvPr id="71" name="object 71"/>
          <p:cNvSpPr txBox="1"/>
          <p:nvPr/>
        </p:nvSpPr>
        <p:spPr>
          <a:xfrm>
            <a:off x="6498463" y="2483358"/>
            <a:ext cx="1236345" cy="574040"/>
          </a:xfrm>
          <a:prstGeom prst="rect">
            <a:avLst/>
          </a:prstGeom>
        </p:spPr>
        <p:txBody>
          <a:bodyPr vert="horz" wrap="square" lIns="0" tIns="12700" rIns="0" bIns="0" rtlCol="0">
            <a:spAutoFit/>
          </a:bodyPr>
          <a:lstStyle/>
          <a:p>
            <a:pPr marL="55244" marR="5080" indent="-43180">
              <a:lnSpc>
                <a:spcPct val="100000"/>
              </a:lnSpc>
              <a:spcBef>
                <a:spcPts val="100"/>
              </a:spcBef>
            </a:pPr>
            <a:r>
              <a:rPr sz="1800" b="1" dirty="0">
                <a:solidFill>
                  <a:srgbClr val="FFFFFF"/>
                </a:solidFill>
                <a:latin typeface="Verdana"/>
                <a:cs typeface="Verdana"/>
              </a:rPr>
              <a:t>Termo</a:t>
            </a:r>
            <a:r>
              <a:rPr sz="1800" b="1" spc="-95" dirty="0">
                <a:solidFill>
                  <a:srgbClr val="FFFFFF"/>
                </a:solidFill>
                <a:latin typeface="Verdana"/>
                <a:cs typeface="Verdana"/>
              </a:rPr>
              <a:t> </a:t>
            </a:r>
            <a:r>
              <a:rPr sz="1800" b="1" spc="-5" dirty="0">
                <a:solidFill>
                  <a:srgbClr val="FFFFFF"/>
                </a:solidFill>
                <a:latin typeface="Verdana"/>
                <a:cs typeface="Verdana"/>
              </a:rPr>
              <a:t>de  Fomento</a:t>
            </a:r>
            <a:endParaRPr sz="1800">
              <a:latin typeface="Verdana"/>
              <a:cs typeface="Verdana"/>
            </a:endParaRPr>
          </a:p>
        </p:txBody>
      </p:sp>
      <p:sp>
        <p:nvSpPr>
          <p:cNvPr id="72" name="object 72"/>
          <p:cNvSpPr/>
          <p:nvPr/>
        </p:nvSpPr>
        <p:spPr>
          <a:xfrm>
            <a:off x="1247775" y="3060763"/>
            <a:ext cx="1898650" cy="585787"/>
          </a:xfrm>
          <a:prstGeom prst="rect">
            <a:avLst/>
          </a:prstGeom>
          <a:blipFill>
            <a:blip r:embed="rId10" cstate="print"/>
            <a:stretch>
              <a:fillRect/>
            </a:stretch>
          </a:blipFill>
        </p:spPr>
        <p:txBody>
          <a:bodyPr wrap="square" lIns="0" tIns="0" rIns="0" bIns="0" rtlCol="0"/>
          <a:lstStyle/>
          <a:p>
            <a:endParaRPr/>
          </a:p>
        </p:txBody>
      </p:sp>
      <p:sp>
        <p:nvSpPr>
          <p:cNvPr id="73" name="object 73"/>
          <p:cNvSpPr/>
          <p:nvPr/>
        </p:nvSpPr>
        <p:spPr>
          <a:xfrm>
            <a:off x="1247775" y="3060763"/>
            <a:ext cx="1898650" cy="586105"/>
          </a:xfrm>
          <a:custGeom>
            <a:avLst/>
            <a:gdLst/>
            <a:ahLst/>
            <a:cxnLst/>
            <a:rect l="l" t="t" r="r" b="b"/>
            <a:pathLst>
              <a:path w="1898650" h="586104">
                <a:moveTo>
                  <a:pt x="0" y="585787"/>
                </a:moveTo>
                <a:lnTo>
                  <a:pt x="1898650" y="585787"/>
                </a:lnTo>
                <a:lnTo>
                  <a:pt x="1898650" y="0"/>
                </a:lnTo>
                <a:lnTo>
                  <a:pt x="0" y="0"/>
                </a:lnTo>
                <a:lnTo>
                  <a:pt x="0" y="585787"/>
                </a:lnTo>
                <a:close/>
              </a:path>
            </a:pathLst>
          </a:custGeom>
          <a:ln w="6350">
            <a:solidFill>
              <a:srgbClr val="D15A3D"/>
            </a:solidFill>
          </a:ln>
        </p:spPr>
        <p:txBody>
          <a:bodyPr wrap="square" lIns="0" tIns="0" rIns="0" bIns="0" rtlCol="0"/>
          <a:lstStyle/>
          <a:p>
            <a:endParaRPr/>
          </a:p>
        </p:txBody>
      </p:sp>
      <p:sp>
        <p:nvSpPr>
          <p:cNvPr id="74" name="object 74"/>
          <p:cNvSpPr txBox="1"/>
          <p:nvPr/>
        </p:nvSpPr>
        <p:spPr>
          <a:xfrm>
            <a:off x="1365250" y="3092957"/>
            <a:ext cx="1663700" cy="513080"/>
          </a:xfrm>
          <a:prstGeom prst="rect">
            <a:avLst/>
          </a:prstGeom>
        </p:spPr>
        <p:txBody>
          <a:bodyPr vert="horz" wrap="square" lIns="0" tIns="12065" rIns="0" bIns="0" rtlCol="0">
            <a:spAutoFit/>
          </a:bodyPr>
          <a:lstStyle/>
          <a:p>
            <a:pPr algn="ctr">
              <a:lnSpc>
                <a:spcPct val="100000"/>
              </a:lnSpc>
              <a:spcBef>
                <a:spcPts val="95"/>
              </a:spcBef>
            </a:pPr>
            <a:r>
              <a:rPr sz="1600" b="1" spc="-10" dirty="0">
                <a:solidFill>
                  <a:srgbClr val="2C2D2C"/>
                </a:solidFill>
                <a:latin typeface="Verdana"/>
                <a:cs typeface="Verdana"/>
              </a:rPr>
              <a:t>Administração</a:t>
            </a:r>
            <a:endParaRPr sz="1600">
              <a:latin typeface="Verdana"/>
              <a:cs typeface="Verdana"/>
            </a:endParaRPr>
          </a:p>
          <a:p>
            <a:pPr algn="ctr">
              <a:lnSpc>
                <a:spcPct val="100000"/>
              </a:lnSpc>
            </a:pPr>
            <a:r>
              <a:rPr sz="1600" b="1" spc="-10" dirty="0">
                <a:solidFill>
                  <a:srgbClr val="2C2D2C"/>
                </a:solidFill>
                <a:latin typeface="Verdana"/>
                <a:cs typeface="Verdana"/>
              </a:rPr>
              <a:t>Pública</a:t>
            </a:r>
            <a:endParaRPr sz="1600">
              <a:latin typeface="Verdana"/>
              <a:cs typeface="Verdana"/>
            </a:endParaRPr>
          </a:p>
        </p:txBody>
      </p:sp>
      <p:sp>
        <p:nvSpPr>
          <p:cNvPr id="75" name="object 75"/>
          <p:cNvSpPr/>
          <p:nvPr/>
        </p:nvSpPr>
        <p:spPr>
          <a:xfrm>
            <a:off x="1247775" y="1947926"/>
            <a:ext cx="2020951" cy="923925"/>
          </a:xfrm>
          <a:prstGeom prst="rect">
            <a:avLst/>
          </a:prstGeom>
          <a:blipFill>
            <a:blip r:embed="rId11" cstate="print"/>
            <a:stretch>
              <a:fillRect/>
            </a:stretch>
          </a:blipFill>
        </p:spPr>
        <p:txBody>
          <a:bodyPr wrap="square" lIns="0" tIns="0" rIns="0" bIns="0" rtlCol="0"/>
          <a:lstStyle/>
          <a:p>
            <a:endParaRPr/>
          </a:p>
        </p:txBody>
      </p:sp>
      <p:sp>
        <p:nvSpPr>
          <p:cNvPr id="76" name="object 76"/>
          <p:cNvSpPr/>
          <p:nvPr/>
        </p:nvSpPr>
        <p:spPr>
          <a:xfrm>
            <a:off x="1247775" y="1947926"/>
            <a:ext cx="2021205" cy="923925"/>
          </a:xfrm>
          <a:custGeom>
            <a:avLst/>
            <a:gdLst/>
            <a:ahLst/>
            <a:cxnLst/>
            <a:rect l="l" t="t" r="r" b="b"/>
            <a:pathLst>
              <a:path w="2021204" h="923925">
                <a:moveTo>
                  <a:pt x="0" y="923925"/>
                </a:moveTo>
                <a:lnTo>
                  <a:pt x="2020951" y="923925"/>
                </a:lnTo>
                <a:lnTo>
                  <a:pt x="2020951" y="0"/>
                </a:lnTo>
                <a:lnTo>
                  <a:pt x="0" y="0"/>
                </a:lnTo>
                <a:lnTo>
                  <a:pt x="0" y="923925"/>
                </a:lnTo>
                <a:close/>
              </a:path>
            </a:pathLst>
          </a:custGeom>
          <a:ln w="6350">
            <a:solidFill>
              <a:srgbClr val="D15A3D"/>
            </a:solidFill>
          </a:ln>
        </p:spPr>
        <p:txBody>
          <a:bodyPr wrap="square" lIns="0" tIns="0" rIns="0" bIns="0" rtlCol="0"/>
          <a:lstStyle/>
          <a:p>
            <a:endParaRPr/>
          </a:p>
        </p:txBody>
      </p:sp>
      <p:sp>
        <p:nvSpPr>
          <p:cNvPr id="77" name="object 77"/>
          <p:cNvSpPr txBox="1"/>
          <p:nvPr/>
        </p:nvSpPr>
        <p:spPr>
          <a:xfrm>
            <a:off x="1395730" y="1979803"/>
            <a:ext cx="1724025" cy="574675"/>
          </a:xfrm>
          <a:prstGeom prst="rect">
            <a:avLst/>
          </a:prstGeom>
        </p:spPr>
        <p:txBody>
          <a:bodyPr vert="horz" wrap="square" lIns="0" tIns="12700" rIns="0" bIns="0" rtlCol="0">
            <a:spAutoFit/>
          </a:bodyPr>
          <a:lstStyle/>
          <a:p>
            <a:pPr marL="64135">
              <a:lnSpc>
                <a:spcPct val="100000"/>
              </a:lnSpc>
              <a:spcBef>
                <a:spcPts val="100"/>
              </a:spcBef>
            </a:pPr>
            <a:r>
              <a:rPr sz="1800" b="1" spc="-5" dirty="0">
                <a:solidFill>
                  <a:srgbClr val="2C2D2C"/>
                </a:solidFill>
                <a:latin typeface="Verdana"/>
                <a:cs typeface="Verdana"/>
              </a:rPr>
              <a:t>Organização</a:t>
            </a:r>
            <a:endParaRPr sz="1800">
              <a:latin typeface="Verdana"/>
              <a:cs typeface="Verdana"/>
            </a:endParaRPr>
          </a:p>
          <a:p>
            <a:pPr marL="12700">
              <a:lnSpc>
                <a:spcPct val="100000"/>
              </a:lnSpc>
            </a:pPr>
            <a:r>
              <a:rPr sz="1800" b="1" spc="-5" dirty="0">
                <a:solidFill>
                  <a:srgbClr val="2C2D2C"/>
                </a:solidFill>
                <a:latin typeface="Verdana"/>
                <a:cs typeface="Verdana"/>
              </a:rPr>
              <a:t>da</a:t>
            </a:r>
            <a:r>
              <a:rPr sz="1800" b="1" spc="-80" dirty="0">
                <a:solidFill>
                  <a:srgbClr val="2C2D2C"/>
                </a:solidFill>
                <a:latin typeface="Verdana"/>
                <a:cs typeface="Verdana"/>
              </a:rPr>
              <a:t> </a:t>
            </a:r>
            <a:r>
              <a:rPr sz="1800" b="1" spc="-5" dirty="0">
                <a:solidFill>
                  <a:srgbClr val="2C2D2C"/>
                </a:solidFill>
                <a:latin typeface="Verdana"/>
                <a:cs typeface="Verdana"/>
              </a:rPr>
              <a:t>Sociedade</a:t>
            </a:r>
            <a:endParaRPr sz="1800">
              <a:latin typeface="Verdana"/>
              <a:cs typeface="Verdana"/>
            </a:endParaRPr>
          </a:p>
        </p:txBody>
      </p:sp>
      <p:sp>
        <p:nvSpPr>
          <p:cNvPr id="78" name="object 78"/>
          <p:cNvSpPr txBox="1"/>
          <p:nvPr/>
        </p:nvSpPr>
        <p:spPr>
          <a:xfrm>
            <a:off x="1971801" y="2528696"/>
            <a:ext cx="573405" cy="299720"/>
          </a:xfrm>
          <a:prstGeom prst="rect">
            <a:avLst/>
          </a:prstGeom>
        </p:spPr>
        <p:txBody>
          <a:bodyPr vert="horz" wrap="square" lIns="0" tIns="12700" rIns="0" bIns="0" rtlCol="0">
            <a:spAutoFit/>
          </a:bodyPr>
          <a:lstStyle/>
          <a:p>
            <a:pPr marL="12700">
              <a:lnSpc>
                <a:spcPct val="100000"/>
              </a:lnSpc>
              <a:spcBef>
                <a:spcPts val="100"/>
              </a:spcBef>
            </a:pPr>
            <a:r>
              <a:rPr sz="1800" b="1" dirty="0">
                <a:solidFill>
                  <a:srgbClr val="2C2D2C"/>
                </a:solidFill>
                <a:latin typeface="Verdana"/>
                <a:cs typeface="Verdana"/>
              </a:rPr>
              <a:t>Civ</a:t>
            </a:r>
            <a:r>
              <a:rPr sz="1800" b="1" spc="-10" dirty="0">
                <a:solidFill>
                  <a:srgbClr val="2C2D2C"/>
                </a:solidFill>
                <a:latin typeface="Verdana"/>
                <a:cs typeface="Verdana"/>
              </a:rPr>
              <a:t>i</a:t>
            </a:r>
            <a:r>
              <a:rPr sz="1800" b="1" dirty="0">
                <a:solidFill>
                  <a:srgbClr val="2C2D2C"/>
                </a:solidFill>
                <a:latin typeface="Verdana"/>
                <a:cs typeface="Verdana"/>
              </a:rPr>
              <a:t>l</a:t>
            </a:r>
            <a:endParaRPr sz="1800">
              <a:latin typeface="Verdana"/>
              <a:cs typeface="Verdana"/>
            </a:endParaRPr>
          </a:p>
        </p:txBody>
      </p:sp>
      <p:sp>
        <p:nvSpPr>
          <p:cNvPr id="79" name="object 79"/>
          <p:cNvSpPr/>
          <p:nvPr/>
        </p:nvSpPr>
        <p:spPr>
          <a:xfrm>
            <a:off x="5574410" y="2847975"/>
            <a:ext cx="664845" cy="490220"/>
          </a:xfrm>
          <a:custGeom>
            <a:avLst/>
            <a:gdLst/>
            <a:ahLst/>
            <a:cxnLst/>
            <a:rect l="l" t="t" r="r" b="b"/>
            <a:pathLst>
              <a:path w="664845" h="490220">
                <a:moveTo>
                  <a:pt x="508624" y="77074"/>
                </a:moveTo>
                <a:lnTo>
                  <a:pt x="0" y="443484"/>
                </a:lnTo>
                <a:lnTo>
                  <a:pt x="33527" y="489965"/>
                </a:lnTo>
                <a:lnTo>
                  <a:pt x="542030" y="123436"/>
                </a:lnTo>
                <a:lnTo>
                  <a:pt x="508624" y="77074"/>
                </a:lnTo>
                <a:close/>
              </a:path>
              <a:path w="664845" h="490220">
                <a:moveTo>
                  <a:pt x="632835" y="60325"/>
                </a:moveTo>
                <a:lnTo>
                  <a:pt x="531876" y="60325"/>
                </a:lnTo>
                <a:lnTo>
                  <a:pt x="565276" y="106679"/>
                </a:lnTo>
                <a:lnTo>
                  <a:pt x="542030" y="123436"/>
                </a:lnTo>
                <a:lnTo>
                  <a:pt x="575437" y="169799"/>
                </a:lnTo>
                <a:lnTo>
                  <a:pt x="632835" y="60325"/>
                </a:lnTo>
                <a:close/>
              </a:path>
              <a:path w="664845" h="490220">
                <a:moveTo>
                  <a:pt x="531876" y="60325"/>
                </a:moveTo>
                <a:lnTo>
                  <a:pt x="508624" y="77074"/>
                </a:lnTo>
                <a:lnTo>
                  <a:pt x="542030" y="123436"/>
                </a:lnTo>
                <a:lnTo>
                  <a:pt x="565276" y="106679"/>
                </a:lnTo>
                <a:lnTo>
                  <a:pt x="531876" y="60325"/>
                </a:lnTo>
                <a:close/>
              </a:path>
              <a:path w="664845" h="490220">
                <a:moveTo>
                  <a:pt x="664463" y="0"/>
                </a:moveTo>
                <a:lnTo>
                  <a:pt x="475234" y="30734"/>
                </a:lnTo>
                <a:lnTo>
                  <a:pt x="508624" y="77074"/>
                </a:lnTo>
                <a:lnTo>
                  <a:pt x="531876" y="60325"/>
                </a:lnTo>
                <a:lnTo>
                  <a:pt x="632835" y="60325"/>
                </a:lnTo>
                <a:lnTo>
                  <a:pt x="664463" y="0"/>
                </a:lnTo>
                <a:close/>
              </a:path>
            </a:pathLst>
          </a:custGeom>
          <a:solidFill>
            <a:srgbClr val="B1B1B1"/>
          </a:solidFill>
        </p:spPr>
        <p:txBody>
          <a:bodyPr wrap="square" lIns="0" tIns="0" rIns="0" bIns="0" rtlCol="0"/>
          <a:lstStyle/>
          <a:p>
            <a:endParaRPr/>
          </a:p>
        </p:txBody>
      </p:sp>
      <p:sp>
        <p:nvSpPr>
          <p:cNvPr id="80" name="object 80"/>
          <p:cNvSpPr/>
          <p:nvPr/>
        </p:nvSpPr>
        <p:spPr>
          <a:xfrm>
            <a:off x="5596509" y="3368294"/>
            <a:ext cx="664845" cy="433705"/>
          </a:xfrm>
          <a:custGeom>
            <a:avLst/>
            <a:gdLst/>
            <a:ahLst/>
            <a:cxnLst/>
            <a:rect l="l" t="t" r="r" b="b"/>
            <a:pathLst>
              <a:path w="664845" h="433704">
                <a:moveTo>
                  <a:pt x="504270" y="366510"/>
                </a:moveTo>
                <a:lnTo>
                  <a:pt x="473837" y="414781"/>
                </a:lnTo>
                <a:lnTo>
                  <a:pt x="664590" y="433704"/>
                </a:lnTo>
                <a:lnTo>
                  <a:pt x="633127" y="381761"/>
                </a:lnTo>
                <a:lnTo>
                  <a:pt x="528446" y="381761"/>
                </a:lnTo>
                <a:lnTo>
                  <a:pt x="504270" y="366510"/>
                </a:lnTo>
                <a:close/>
              </a:path>
              <a:path w="664845" h="433704">
                <a:moveTo>
                  <a:pt x="534806" y="318078"/>
                </a:moveTo>
                <a:lnTo>
                  <a:pt x="504270" y="366510"/>
                </a:lnTo>
                <a:lnTo>
                  <a:pt x="528446" y="381761"/>
                </a:lnTo>
                <a:lnTo>
                  <a:pt x="559053" y="333374"/>
                </a:lnTo>
                <a:lnTo>
                  <a:pt x="534806" y="318078"/>
                </a:lnTo>
                <a:close/>
              </a:path>
              <a:path w="664845" h="433704">
                <a:moveTo>
                  <a:pt x="565276" y="269747"/>
                </a:moveTo>
                <a:lnTo>
                  <a:pt x="534806" y="318078"/>
                </a:lnTo>
                <a:lnTo>
                  <a:pt x="559053" y="333374"/>
                </a:lnTo>
                <a:lnTo>
                  <a:pt x="528446" y="381761"/>
                </a:lnTo>
                <a:lnTo>
                  <a:pt x="633127" y="381761"/>
                </a:lnTo>
                <a:lnTo>
                  <a:pt x="565276" y="269747"/>
                </a:lnTo>
                <a:close/>
              </a:path>
              <a:path w="664845" h="433704">
                <a:moveTo>
                  <a:pt x="30606" y="0"/>
                </a:moveTo>
                <a:lnTo>
                  <a:pt x="0" y="48386"/>
                </a:lnTo>
                <a:lnTo>
                  <a:pt x="504270" y="366510"/>
                </a:lnTo>
                <a:lnTo>
                  <a:pt x="534806" y="318078"/>
                </a:lnTo>
                <a:lnTo>
                  <a:pt x="30606" y="0"/>
                </a:lnTo>
                <a:close/>
              </a:path>
            </a:pathLst>
          </a:custGeom>
          <a:solidFill>
            <a:srgbClr val="B1B1B1"/>
          </a:solidFill>
        </p:spPr>
        <p:txBody>
          <a:bodyPr wrap="square" lIns="0" tIns="0" rIns="0" bIns="0" rtlCol="0"/>
          <a:lstStyle/>
          <a:p>
            <a:endParaRPr/>
          </a:p>
        </p:txBody>
      </p:sp>
      <p:sp>
        <p:nvSpPr>
          <p:cNvPr id="81" name="object 81"/>
          <p:cNvSpPr/>
          <p:nvPr/>
        </p:nvSpPr>
        <p:spPr>
          <a:xfrm>
            <a:off x="3146425" y="3273425"/>
            <a:ext cx="684530" cy="171450"/>
          </a:xfrm>
          <a:custGeom>
            <a:avLst/>
            <a:gdLst/>
            <a:ahLst/>
            <a:cxnLst/>
            <a:rect l="l" t="t" r="r" b="b"/>
            <a:pathLst>
              <a:path w="684529" h="171450">
                <a:moveTo>
                  <a:pt x="512699" y="0"/>
                </a:moveTo>
                <a:lnTo>
                  <a:pt x="512699" y="171450"/>
                </a:lnTo>
                <a:lnTo>
                  <a:pt x="626999" y="114300"/>
                </a:lnTo>
                <a:lnTo>
                  <a:pt x="541274" y="114300"/>
                </a:lnTo>
                <a:lnTo>
                  <a:pt x="541274" y="57150"/>
                </a:lnTo>
                <a:lnTo>
                  <a:pt x="626999" y="57150"/>
                </a:lnTo>
                <a:lnTo>
                  <a:pt x="512699" y="0"/>
                </a:lnTo>
                <a:close/>
              </a:path>
              <a:path w="684529" h="171450">
                <a:moveTo>
                  <a:pt x="512699" y="57150"/>
                </a:moveTo>
                <a:lnTo>
                  <a:pt x="0" y="57150"/>
                </a:lnTo>
                <a:lnTo>
                  <a:pt x="0" y="114300"/>
                </a:lnTo>
                <a:lnTo>
                  <a:pt x="512699" y="114300"/>
                </a:lnTo>
                <a:lnTo>
                  <a:pt x="512699" y="57150"/>
                </a:lnTo>
                <a:close/>
              </a:path>
              <a:path w="684529" h="171450">
                <a:moveTo>
                  <a:pt x="626999" y="57150"/>
                </a:moveTo>
                <a:lnTo>
                  <a:pt x="541274" y="57150"/>
                </a:lnTo>
                <a:lnTo>
                  <a:pt x="541274" y="114300"/>
                </a:lnTo>
                <a:lnTo>
                  <a:pt x="626999" y="114300"/>
                </a:lnTo>
                <a:lnTo>
                  <a:pt x="684149" y="85725"/>
                </a:lnTo>
                <a:lnTo>
                  <a:pt x="626999" y="57150"/>
                </a:lnTo>
                <a:close/>
              </a:path>
            </a:pathLst>
          </a:custGeom>
          <a:solidFill>
            <a:srgbClr val="B1B1B1"/>
          </a:solidFill>
        </p:spPr>
        <p:txBody>
          <a:bodyPr wrap="square" lIns="0" tIns="0" rIns="0" bIns="0" rtlCol="0"/>
          <a:lstStyle/>
          <a:p>
            <a:endParaRPr/>
          </a:p>
        </p:txBody>
      </p:sp>
      <p:sp>
        <p:nvSpPr>
          <p:cNvPr id="82" name="object 82"/>
          <p:cNvSpPr/>
          <p:nvPr/>
        </p:nvSpPr>
        <p:spPr>
          <a:xfrm>
            <a:off x="4606925" y="2562225"/>
            <a:ext cx="171450" cy="428625"/>
          </a:xfrm>
          <a:custGeom>
            <a:avLst/>
            <a:gdLst/>
            <a:ahLst/>
            <a:cxnLst/>
            <a:rect l="l" t="t" r="r" b="b"/>
            <a:pathLst>
              <a:path w="171450" h="428625">
                <a:moveTo>
                  <a:pt x="114300" y="0"/>
                </a:moveTo>
                <a:lnTo>
                  <a:pt x="57150" y="0"/>
                </a:lnTo>
                <a:lnTo>
                  <a:pt x="57150" y="57150"/>
                </a:lnTo>
                <a:lnTo>
                  <a:pt x="114300" y="57150"/>
                </a:lnTo>
                <a:lnTo>
                  <a:pt x="114300" y="0"/>
                </a:lnTo>
                <a:close/>
              </a:path>
              <a:path w="171450" h="428625">
                <a:moveTo>
                  <a:pt x="114300" y="114300"/>
                </a:moveTo>
                <a:lnTo>
                  <a:pt x="57150" y="114300"/>
                </a:lnTo>
                <a:lnTo>
                  <a:pt x="57150" y="171450"/>
                </a:lnTo>
                <a:lnTo>
                  <a:pt x="114300" y="171450"/>
                </a:lnTo>
                <a:lnTo>
                  <a:pt x="114300" y="114300"/>
                </a:lnTo>
                <a:close/>
              </a:path>
              <a:path w="171450" h="428625">
                <a:moveTo>
                  <a:pt x="57150" y="257175"/>
                </a:moveTo>
                <a:lnTo>
                  <a:pt x="0" y="257175"/>
                </a:lnTo>
                <a:lnTo>
                  <a:pt x="85725" y="428625"/>
                </a:lnTo>
                <a:lnTo>
                  <a:pt x="157162" y="285750"/>
                </a:lnTo>
                <a:lnTo>
                  <a:pt x="57150" y="285750"/>
                </a:lnTo>
                <a:lnTo>
                  <a:pt x="57150" y="257175"/>
                </a:lnTo>
                <a:close/>
              </a:path>
              <a:path w="171450" h="428625">
                <a:moveTo>
                  <a:pt x="114300" y="228600"/>
                </a:moveTo>
                <a:lnTo>
                  <a:pt x="57150" y="228600"/>
                </a:lnTo>
                <a:lnTo>
                  <a:pt x="57150" y="285750"/>
                </a:lnTo>
                <a:lnTo>
                  <a:pt x="114300" y="285750"/>
                </a:lnTo>
                <a:lnTo>
                  <a:pt x="114300" y="228600"/>
                </a:lnTo>
                <a:close/>
              </a:path>
              <a:path w="171450" h="428625">
                <a:moveTo>
                  <a:pt x="171450" y="257175"/>
                </a:moveTo>
                <a:lnTo>
                  <a:pt x="114300" y="257175"/>
                </a:lnTo>
                <a:lnTo>
                  <a:pt x="114300" y="285750"/>
                </a:lnTo>
                <a:lnTo>
                  <a:pt x="157162" y="285750"/>
                </a:lnTo>
                <a:lnTo>
                  <a:pt x="171450" y="257175"/>
                </a:lnTo>
                <a:close/>
              </a:path>
            </a:pathLst>
          </a:custGeom>
          <a:solidFill>
            <a:srgbClr val="D15A3D"/>
          </a:solidFill>
        </p:spPr>
        <p:txBody>
          <a:bodyPr wrap="square" lIns="0" tIns="0" rIns="0" bIns="0" rtlCol="0"/>
          <a:lstStyle/>
          <a:p>
            <a:endParaRPr/>
          </a:p>
        </p:txBody>
      </p:sp>
      <p:sp>
        <p:nvSpPr>
          <p:cNvPr id="83" name="object 83"/>
          <p:cNvSpPr/>
          <p:nvPr/>
        </p:nvSpPr>
        <p:spPr>
          <a:xfrm>
            <a:off x="7926451" y="2774950"/>
            <a:ext cx="646430" cy="601980"/>
          </a:xfrm>
          <a:custGeom>
            <a:avLst/>
            <a:gdLst/>
            <a:ahLst/>
            <a:cxnLst/>
            <a:rect l="l" t="t" r="r" b="b"/>
            <a:pathLst>
              <a:path w="646429" h="601979">
                <a:moveTo>
                  <a:pt x="0" y="0"/>
                </a:moveTo>
                <a:lnTo>
                  <a:pt x="646049" y="601726"/>
                </a:lnTo>
              </a:path>
            </a:pathLst>
          </a:custGeom>
          <a:ln w="38100">
            <a:solidFill>
              <a:srgbClr val="B1B1B1"/>
            </a:solidFill>
          </a:ln>
        </p:spPr>
        <p:txBody>
          <a:bodyPr wrap="square" lIns="0" tIns="0" rIns="0" bIns="0" rtlCol="0"/>
          <a:lstStyle/>
          <a:p>
            <a:endParaRPr/>
          </a:p>
        </p:txBody>
      </p:sp>
      <p:sp>
        <p:nvSpPr>
          <p:cNvPr id="84" name="object 84"/>
          <p:cNvSpPr/>
          <p:nvPr/>
        </p:nvSpPr>
        <p:spPr>
          <a:xfrm>
            <a:off x="8172450" y="3365500"/>
            <a:ext cx="415925" cy="555625"/>
          </a:xfrm>
          <a:custGeom>
            <a:avLst/>
            <a:gdLst/>
            <a:ahLst/>
            <a:cxnLst/>
            <a:rect l="l" t="t" r="r" b="b"/>
            <a:pathLst>
              <a:path w="415925" h="555625">
                <a:moveTo>
                  <a:pt x="0" y="555625"/>
                </a:moveTo>
                <a:lnTo>
                  <a:pt x="415925" y="0"/>
                </a:lnTo>
              </a:path>
            </a:pathLst>
          </a:custGeom>
          <a:ln w="38100">
            <a:solidFill>
              <a:srgbClr val="B1B1B1"/>
            </a:solidFill>
          </a:ln>
        </p:spPr>
        <p:txBody>
          <a:bodyPr wrap="square" lIns="0" tIns="0" rIns="0" bIns="0" rtlCol="0"/>
          <a:lstStyle/>
          <a:p>
            <a:endParaRPr/>
          </a:p>
        </p:txBody>
      </p:sp>
      <p:sp>
        <p:nvSpPr>
          <p:cNvPr id="85" name="object 85"/>
          <p:cNvSpPr/>
          <p:nvPr/>
        </p:nvSpPr>
        <p:spPr>
          <a:xfrm>
            <a:off x="2232532" y="1632457"/>
            <a:ext cx="6100445" cy="332105"/>
          </a:xfrm>
          <a:custGeom>
            <a:avLst/>
            <a:gdLst/>
            <a:ahLst/>
            <a:cxnLst/>
            <a:rect l="l" t="t" r="r" b="b"/>
            <a:pathLst>
              <a:path w="6100445" h="332105">
                <a:moveTo>
                  <a:pt x="50759" y="328855"/>
                </a:moveTo>
                <a:lnTo>
                  <a:pt x="48238" y="330086"/>
                </a:lnTo>
                <a:lnTo>
                  <a:pt x="46736" y="332104"/>
                </a:lnTo>
                <a:lnTo>
                  <a:pt x="50759" y="328855"/>
                </a:lnTo>
                <a:close/>
              </a:path>
              <a:path w="6100445" h="332105">
                <a:moveTo>
                  <a:pt x="48290" y="330017"/>
                </a:moveTo>
                <a:lnTo>
                  <a:pt x="48006" y="330200"/>
                </a:lnTo>
                <a:lnTo>
                  <a:pt x="48238" y="330086"/>
                </a:lnTo>
                <a:close/>
              </a:path>
              <a:path w="6100445" h="332105">
                <a:moveTo>
                  <a:pt x="53340" y="326770"/>
                </a:moveTo>
                <a:lnTo>
                  <a:pt x="48290" y="330017"/>
                </a:lnTo>
                <a:lnTo>
                  <a:pt x="50759" y="328855"/>
                </a:lnTo>
                <a:lnTo>
                  <a:pt x="53340" y="326770"/>
                </a:lnTo>
                <a:close/>
              </a:path>
              <a:path w="6100445" h="332105">
                <a:moveTo>
                  <a:pt x="51592" y="325581"/>
                </a:moveTo>
                <a:lnTo>
                  <a:pt x="48290" y="330017"/>
                </a:lnTo>
                <a:lnTo>
                  <a:pt x="53340" y="326770"/>
                </a:lnTo>
                <a:lnTo>
                  <a:pt x="55027" y="326770"/>
                </a:lnTo>
                <a:lnTo>
                  <a:pt x="56327" y="326136"/>
                </a:lnTo>
                <a:lnTo>
                  <a:pt x="52959" y="326136"/>
                </a:lnTo>
                <a:lnTo>
                  <a:pt x="51592" y="325581"/>
                </a:lnTo>
                <a:close/>
              </a:path>
              <a:path w="6100445" h="332105">
                <a:moveTo>
                  <a:pt x="55027" y="326770"/>
                </a:moveTo>
                <a:lnTo>
                  <a:pt x="53340" y="326770"/>
                </a:lnTo>
                <a:lnTo>
                  <a:pt x="50759" y="328855"/>
                </a:lnTo>
                <a:lnTo>
                  <a:pt x="55027" y="326770"/>
                </a:lnTo>
                <a:close/>
              </a:path>
              <a:path w="6100445" h="332105">
                <a:moveTo>
                  <a:pt x="55244" y="320675"/>
                </a:moveTo>
                <a:lnTo>
                  <a:pt x="51592" y="325581"/>
                </a:lnTo>
                <a:lnTo>
                  <a:pt x="52959" y="326136"/>
                </a:lnTo>
                <a:lnTo>
                  <a:pt x="55244" y="320675"/>
                </a:lnTo>
                <a:close/>
              </a:path>
              <a:path w="6100445" h="332105">
                <a:moveTo>
                  <a:pt x="71781" y="320675"/>
                </a:moveTo>
                <a:lnTo>
                  <a:pt x="55244" y="320675"/>
                </a:lnTo>
                <a:lnTo>
                  <a:pt x="52959" y="326136"/>
                </a:lnTo>
                <a:lnTo>
                  <a:pt x="55753" y="326136"/>
                </a:lnTo>
                <a:lnTo>
                  <a:pt x="58928" y="324865"/>
                </a:lnTo>
                <a:lnTo>
                  <a:pt x="59351" y="324865"/>
                </a:lnTo>
                <a:lnTo>
                  <a:pt x="70866" y="320801"/>
                </a:lnTo>
                <a:lnTo>
                  <a:pt x="71332" y="320801"/>
                </a:lnTo>
                <a:lnTo>
                  <a:pt x="71781" y="320675"/>
                </a:lnTo>
                <a:close/>
              </a:path>
              <a:path w="6100445" h="332105">
                <a:moveTo>
                  <a:pt x="58928" y="324865"/>
                </a:moveTo>
                <a:lnTo>
                  <a:pt x="55753" y="326136"/>
                </a:lnTo>
                <a:lnTo>
                  <a:pt x="57824" y="325404"/>
                </a:lnTo>
                <a:lnTo>
                  <a:pt x="58928" y="324865"/>
                </a:lnTo>
                <a:close/>
              </a:path>
              <a:path w="6100445" h="332105">
                <a:moveTo>
                  <a:pt x="57824" y="325404"/>
                </a:moveTo>
                <a:lnTo>
                  <a:pt x="55753" y="326136"/>
                </a:lnTo>
                <a:lnTo>
                  <a:pt x="56327" y="326136"/>
                </a:lnTo>
                <a:lnTo>
                  <a:pt x="57824" y="325404"/>
                </a:lnTo>
                <a:close/>
              </a:path>
              <a:path w="6100445" h="332105">
                <a:moveTo>
                  <a:pt x="240792" y="232663"/>
                </a:moveTo>
                <a:lnTo>
                  <a:pt x="194183" y="238887"/>
                </a:lnTo>
                <a:lnTo>
                  <a:pt x="126492" y="249681"/>
                </a:lnTo>
                <a:lnTo>
                  <a:pt x="73660" y="260730"/>
                </a:lnTo>
                <a:lnTo>
                  <a:pt x="35052" y="272795"/>
                </a:lnTo>
                <a:lnTo>
                  <a:pt x="0" y="304672"/>
                </a:lnTo>
                <a:lnTo>
                  <a:pt x="51592" y="325581"/>
                </a:lnTo>
                <a:lnTo>
                  <a:pt x="55244" y="320675"/>
                </a:lnTo>
                <a:lnTo>
                  <a:pt x="71781" y="320675"/>
                </a:lnTo>
                <a:lnTo>
                  <a:pt x="88392" y="315975"/>
                </a:lnTo>
                <a:lnTo>
                  <a:pt x="88782" y="315975"/>
                </a:lnTo>
                <a:lnTo>
                  <a:pt x="109809" y="311150"/>
                </a:lnTo>
                <a:lnTo>
                  <a:pt x="109474" y="311150"/>
                </a:lnTo>
                <a:lnTo>
                  <a:pt x="137033" y="305815"/>
                </a:lnTo>
                <a:lnTo>
                  <a:pt x="167767" y="300608"/>
                </a:lnTo>
                <a:lnTo>
                  <a:pt x="167993" y="300608"/>
                </a:lnTo>
                <a:lnTo>
                  <a:pt x="202437" y="295528"/>
                </a:lnTo>
                <a:lnTo>
                  <a:pt x="202056" y="295528"/>
                </a:lnTo>
                <a:lnTo>
                  <a:pt x="241300" y="290194"/>
                </a:lnTo>
                <a:lnTo>
                  <a:pt x="240919" y="290194"/>
                </a:lnTo>
                <a:lnTo>
                  <a:pt x="247777" y="289432"/>
                </a:lnTo>
                <a:lnTo>
                  <a:pt x="240792" y="232663"/>
                </a:lnTo>
                <a:close/>
              </a:path>
              <a:path w="6100445" h="332105">
                <a:moveTo>
                  <a:pt x="59351" y="324865"/>
                </a:moveTo>
                <a:lnTo>
                  <a:pt x="58928" y="324865"/>
                </a:lnTo>
                <a:lnTo>
                  <a:pt x="57824" y="325404"/>
                </a:lnTo>
                <a:lnTo>
                  <a:pt x="59351" y="324865"/>
                </a:lnTo>
                <a:close/>
              </a:path>
              <a:path w="6100445" h="332105">
                <a:moveTo>
                  <a:pt x="71332" y="320801"/>
                </a:moveTo>
                <a:lnTo>
                  <a:pt x="70866" y="320801"/>
                </a:lnTo>
                <a:lnTo>
                  <a:pt x="69087" y="321437"/>
                </a:lnTo>
                <a:lnTo>
                  <a:pt x="71332" y="320801"/>
                </a:lnTo>
                <a:close/>
              </a:path>
              <a:path w="6100445" h="332105">
                <a:moveTo>
                  <a:pt x="88782" y="315975"/>
                </a:moveTo>
                <a:lnTo>
                  <a:pt x="88392" y="315975"/>
                </a:lnTo>
                <a:lnTo>
                  <a:pt x="87122" y="316356"/>
                </a:lnTo>
                <a:lnTo>
                  <a:pt x="88782" y="315975"/>
                </a:lnTo>
                <a:close/>
              </a:path>
              <a:path w="6100445" h="332105">
                <a:moveTo>
                  <a:pt x="110362" y="311022"/>
                </a:moveTo>
                <a:lnTo>
                  <a:pt x="109474" y="311150"/>
                </a:lnTo>
                <a:lnTo>
                  <a:pt x="109809" y="311150"/>
                </a:lnTo>
                <a:lnTo>
                  <a:pt x="110362" y="311022"/>
                </a:lnTo>
                <a:close/>
              </a:path>
              <a:path w="6100445" h="332105">
                <a:moveTo>
                  <a:pt x="137144" y="305815"/>
                </a:moveTo>
                <a:lnTo>
                  <a:pt x="136398" y="305942"/>
                </a:lnTo>
                <a:lnTo>
                  <a:pt x="137144" y="305815"/>
                </a:lnTo>
                <a:close/>
              </a:path>
              <a:path w="6100445" h="332105">
                <a:moveTo>
                  <a:pt x="167993" y="300608"/>
                </a:moveTo>
                <a:lnTo>
                  <a:pt x="167767" y="300608"/>
                </a:lnTo>
                <a:lnTo>
                  <a:pt x="167131" y="300736"/>
                </a:lnTo>
                <a:lnTo>
                  <a:pt x="167993" y="300608"/>
                </a:lnTo>
                <a:close/>
              </a:path>
              <a:path w="6100445" h="332105">
                <a:moveTo>
                  <a:pt x="640461" y="195199"/>
                </a:moveTo>
                <a:lnTo>
                  <a:pt x="610235" y="197357"/>
                </a:lnTo>
                <a:lnTo>
                  <a:pt x="427990" y="212597"/>
                </a:lnTo>
                <a:lnTo>
                  <a:pt x="411988" y="214249"/>
                </a:lnTo>
                <a:lnTo>
                  <a:pt x="417449" y="271017"/>
                </a:lnTo>
                <a:lnTo>
                  <a:pt x="433324" y="269493"/>
                </a:lnTo>
                <a:lnTo>
                  <a:pt x="434593" y="269493"/>
                </a:lnTo>
                <a:lnTo>
                  <a:pt x="490474" y="264413"/>
                </a:lnTo>
                <a:lnTo>
                  <a:pt x="490219" y="264413"/>
                </a:lnTo>
                <a:lnTo>
                  <a:pt x="550799" y="259333"/>
                </a:lnTo>
                <a:lnTo>
                  <a:pt x="552272" y="259333"/>
                </a:lnTo>
                <a:lnTo>
                  <a:pt x="614680" y="254380"/>
                </a:lnTo>
                <a:lnTo>
                  <a:pt x="644652" y="252094"/>
                </a:lnTo>
                <a:lnTo>
                  <a:pt x="640461" y="195199"/>
                </a:lnTo>
                <a:close/>
              </a:path>
              <a:path w="6100445" h="332105">
                <a:moveTo>
                  <a:pt x="434593" y="269493"/>
                </a:moveTo>
                <a:lnTo>
                  <a:pt x="433324" y="269493"/>
                </a:lnTo>
                <a:lnTo>
                  <a:pt x="434593" y="269493"/>
                </a:lnTo>
                <a:close/>
              </a:path>
              <a:path w="6100445" h="332105">
                <a:moveTo>
                  <a:pt x="552272" y="259333"/>
                </a:moveTo>
                <a:lnTo>
                  <a:pt x="550799" y="259333"/>
                </a:lnTo>
                <a:lnTo>
                  <a:pt x="550672" y="259461"/>
                </a:lnTo>
                <a:lnTo>
                  <a:pt x="552272" y="259333"/>
                </a:lnTo>
                <a:close/>
              </a:path>
              <a:path w="6100445" h="332105">
                <a:moveTo>
                  <a:pt x="1040130" y="169290"/>
                </a:moveTo>
                <a:lnTo>
                  <a:pt x="811657" y="183133"/>
                </a:lnTo>
                <a:lnTo>
                  <a:pt x="815467" y="240156"/>
                </a:lnTo>
                <a:lnTo>
                  <a:pt x="825500" y="239521"/>
                </a:lnTo>
                <a:lnTo>
                  <a:pt x="981456" y="229869"/>
                </a:lnTo>
                <a:lnTo>
                  <a:pt x="1043305" y="226440"/>
                </a:lnTo>
                <a:lnTo>
                  <a:pt x="1040130" y="169290"/>
                </a:lnTo>
                <a:close/>
              </a:path>
              <a:path w="6100445" h="332105">
                <a:moveTo>
                  <a:pt x="1439926" y="148970"/>
                </a:moveTo>
                <a:lnTo>
                  <a:pt x="1211453" y="160019"/>
                </a:lnTo>
                <a:lnTo>
                  <a:pt x="1214501" y="217169"/>
                </a:lnTo>
                <a:lnTo>
                  <a:pt x="1237233" y="215900"/>
                </a:lnTo>
                <a:lnTo>
                  <a:pt x="1442593" y="205993"/>
                </a:lnTo>
                <a:lnTo>
                  <a:pt x="1439926" y="148970"/>
                </a:lnTo>
                <a:close/>
              </a:path>
              <a:path w="6100445" h="332105">
                <a:moveTo>
                  <a:pt x="1839849" y="131825"/>
                </a:moveTo>
                <a:lnTo>
                  <a:pt x="1613408" y="141096"/>
                </a:lnTo>
                <a:lnTo>
                  <a:pt x="1611249" y="141224"/>
                </a:lnTo>
                <a:lnTo>
                  <a:pt x="1613789" y="198374"/>
                </a:lnTo>
                <a:lnTo>
                  <a:pt x="1615820" y="198246"/>
                </a:lnTo>
                <a:lnTo>
                  <a:pt x="1842008" y="188975"/>
                </a:lnTo>
                <a:lnTo>
                  <a:pt x="1839849" y="131825"/>
                </a:lnTo>
                <a:close/>
              </a:path>
              <a:path w="6100445" h="332105">
                <a:moveTo>
                  <a:pt x="2239772" y="117347"/>
                </a:moveTo>
                <a:lnTo>
                  <a:pt x="2011171" y="125349"/>
                </a:lnTo>
                <a:lnTo>
                  <a:pt x="2013331" y="182499"/>
                </a:lnTo>
                <a:lnTo>
                  <a:pt x="2241677" y="174497"/>
                </a:lnTo>
                <a:lnTo>
                  <a:pt x="2239772" y="117347"/>
                </a:lnTo>
                <a:close/>
              </a:path>
              <a:path w="6100445" h="332105">
                <a:moveTo>
                  <a:pt x="2639822" y="104901"/>
                </a:moveTo>
                <a:lnTo>
                  <a:pt x="2411222" y="111759"/>
                </a:lnTo>
                <a:lnTo>
                  <a:pt x="2413000" y="168909"/>
                </a:lnTo>
                <a:lnTo>
                  <a:pt x="2641346" y="162051"/>
                </a:lnTo>
                <a:lnTo>
                  <a:pt x="2639822" y="104901"/>
                </a:lnTo>
                <a:close/>
              </a:path>
              <a:path w="6100445" h="332105">
                <a:moveTo>
                  <a:pt x="3039745" y="94106"/>
                </a:moveTo>
                <a:lnTo>
                  <a:pt x="2811145" y="100075"/>
                </a:lnTo>
                <a:lnTo>
                  <a:pt x="2812796" y="157225"/>
                </a:lnTo>
                <a:lnTo>
                  <a:pt x="3041269" y="151256"/>
                </a:lnTo>
                <a:lnTo>
                  <a:pt x="3039745" y="94106"/>
                </a:lnTo>
                <a:close/>
              </a:path>
              <a:path w="6100445" h="332105">
                <a:moveTo>
                  <a:pt x="3439795" y="84962"/>
                </a:moveTo>
                <a:lnTo>
                  <a:pt x="3211195" y="90042"/>
                </a:lnTo>
                <a:lnTo>
                  <a:pt x="3212592" y="147192"/>
                </a:lnTo>
                <a:lnTo>
                  <a:pt x="3218815" y="146938"/>
                </a:lnTo>
                <a:lnTo>
                  <a:pt x="3441065" y="142112"/>
                </a:lnTo>
                <a:lnTo>
                  <a:pt x="3439795" y="84962"/>
                </a:lnTo>
                <a:close/>
              </a:path>
              <a:path w="6100445" h="332105">
                <a:moveTo>
                  <a:pt x="3839845" y="77088"/>
                </a:moveTo>
                <a:lnTo>
                  <a:pt x="3611372" y="81406"/>
                </a:lnTo>
                <a:lnTo>
                  <a:pt x="3612388" y="138556"/>
                </a:lnTo>
                <a:lnTo>
                  <a:pt x="3840988" y="134238"/>
                </a:lnTo>
                <a:lnTo>
                  <a:pt x="3839845" y="77088"/>
                </a:lnTo>
                <a:close/>
              </a:path>
              <a:path w="6100445" h="332105">
                <a:moveTo>
                  <a:pt x="4240022" y="70612"/>
                </a:moveTo>
                <a:lnTo>
                  <a:pt x="4011295" y="74167"/>
                </a:lnTo>
                <a:lnTo>
                  <a:pt x="4012311" y="131317"/>
                </a:lnTo>
                <a:lnTo>
                  <a:pt x="4240783" y="127762"/>
                </a:lnTo>
                <a:lnTo>
                  <a:pt x="4240022" y="70612"/>
                </a:lnTo>
                <a:close/>
              </a:path>
              <a:path w="6100445" h="332105">
                <a:moveTo>
                  <a:pt x="4640072" y="65277"/>
                </a:moveTo>
                <a:lnTo>
                  <a:pt x="4411472" y="68071"/>
                </a:lnTo>
                <a:lnTo>
                  <a:pt x="4412234" y="125221"/>
                </a:lnTo>
                <a:lnTo>
                  <a:pt x="4640707" y="122427"/>
                </a:lnTo>
                <a:lnTo>
                  <a:pt x="4640072" y="65277"/>
                </a:lnTo>
                <a:close/>
              </a:path>
              <a:path w="6100445" h="332105">
                <a:moveTo>
                  <a:pt x="5040249" y="61340"/>
                </a:moveTo>
                <a:lnTo>
                  <a:pt x="4811522" y="63500"/>
                </a:lnTo>
                <a:lnTo>
                  <a:pt x="4812157" y="120650"/>
                </a:lnTo>
                <a:lnTo>
                  <a:pt x="5040630" y="118490"/>
                </a:lnTo>
                <a:lnTo>
                  <a:pt x="5040249" y="61340"/>
                </a:lnTo>
                <a:close/>
              </a:path>
              <a:path w="6100445" h="332105">
                <a:moveTo>
                  <a:pt x="5440299" y="58546"/>
                </a:moveTo>
                <a:lnTo>
                  <a:pt x="5211699" y="59943"/>
                </a:lnTo>
                <a:lnTo>
                  <a:pt x="5212080" y="117093"/>
                </a:lnTo>
                <a:lnTo>
                  <a:pt x="5440680" y="115696"/>
                </a:lnTo>
                <a:lnTo>
                  <a:pt x="5440299" y="58546"/>
                </a:lnTo>
                <a:close/>
              </a:path>
              <a:path w="6100445" h="332105">
                <a:moveTo>
                  <a:pt x="5840476" y="57276"/>
                </a:moveTo>
                <a:lnTo>
                  <a:pt x="5611876" y="57912"/>
                </a:lnTo>
                <a:lnTo>
                  <a:pt x="5612003" y="115062"/>
                </a:lnTo>
                <a:lnTo>
                  <a:pt x="5840603" y="114426"/>
                </a:lnTo>
                <a:lnTo>
                  <a:pt x="5840476" y="57276"/>
                </a:lnTo>
                <a:close/>
              </a:path>
              <a:path w="6100445" h="332105">
                <a:moveTo>
                  <a:pt x="5928614" y="0"/>
                </a:moveTo>
                <a:lnTo>
                  <a:pt x="5929122" y="171450"/>
                </a:lnTo>
                <a:lnTo>
                  <a:pt x="6100318" y="85216"/>
                </a:lnTo>
                <a:lnTo>
                  <a:pt x="5928614" y="0"/>
                </a:lnTo>
                <a:close/>
              </a:path>
            </a:pathLst>
          </a:custGeom>
          <a:solidFill>
            <a:srgbClr val="D15A3D"/>
          </a:solidFill>
        </p:spPr>
        <p:txBody>
          <a:bodyPr wrap="square" lIns="0" tIns="0" rIns="0" bIns="0" rtlCol="0"/>
          <a:lstStyle/>
          <a:p>
            <a:endParaRPr/>
          </a:p>
        </p:txBody>
      </p:sp>
      <p:sp>
        <p:nvSpPr>
          <p:cNvPr id="86" name="object 86"/>
          <p:cNvSpPr/>
          <p:nvPr/>
        </p:nvSpPr>
        <p:spPr>
          <a:xfrm>
            <a:off x="8534400" y="3160776"/>
            <a:ext cx="1560576" cy="486156"/>
          </a:xfrm>
          <a:prstGeom prst="rect">
            <a:avLst/>
          </a:prstGeom>
          <a:blipFill>
            <a:blip r:embed="rId12" cstate="print"/>
            <a:stretch>
              <a:fillRect/>
            </a:stretch>
          </a:blipFill>
        </p:spPr>
        <p:txBody>
          <a:bodyPr wrap="square" lIns="0" tIns="0" rIns="0" bIns="0" rtlCol="0"/>
          <a:lstStyle/>
          <a:p>
            <a:endParaRPr/>
          </a:p>
        </p:txBody>
      </p:sp>
      <p:sp>
        <p:nvSpPr>
          <p:cNvPr id="87" name="object 87"/>
          <p:cNvSpPr/>
          <p:nvPr/>
        </p:nvSpPr>
        <p:spPr>
          <a:xfrm>
            <a:off x="8517635" y="3137916"/>
            <a:ext cx="1671827" cy="597408"/>
          </a:xfrm>
          <a:prstGeom prst="rect">
            <a:avLst/>
          </a:prstGeom>
          <a:blipFill>
            <a:blip r:embed="rId13" cstate="print"/>
            <a:stretch>
              <a:fillRect/>
            </a:stretch>
          </a:blipFill>
        </p:spPr>
        <p:txBody>
          <a:bodyPr wrap="square" lIns="0" tIns="0" rIns="0" bIns="0" rtlCol="0"/>
          <a:lstStyle/>
          <a:p>
            <a:endParaRPr/>
          </a:p>
        </p:txBody>
      </p:sp>
      <p:sp>
        <p:nvSpPr>
          <p:cNvPr id="88" name="object 88"/>
          <p:cNvSpPr/>
          <p:nvPr/>
        </p:nvSpPr>
        <p:spPr>
          <a:xfrm>
            <a:off x="8593201" y="3200400"/>
            <a:ext cx="1442974" cy="368300"/>
          </a:xfrm>
          <a:prstGeom prst="rect">
            <a:avLst/>
          </a:prstGeom>
          <a:blipFill>
            <a:blip r:embed="rId14" cstate="print"/>
            <a:stretch>
              <a:fillRect/>
            </a:stretch>
          </a:blipFill>
        </p:spPr>
        <p:txBody>
          <a:bodyPr wrap="square" lIns="0" tIns="0" rIns="0" bIns="0" rtlCol="0"/>
          <a:lstStyle/>
          <a:p>
            <a:endParaRPr/>
          </a:p>
        </p:txBody>
      </p:sp>
      <p:sp>
        <p:nvSpPr>
          <p:cNvPr id="89" name="object 89"/>
          <p:cNvSpPr txBox="1"/>
          <p:nvPr/>
        </p:nvSpPr>
        <p:spPr>
          <a:xfrm>
            <a:off x="8702420" y="3232784"/>
            <a:ext cx="1227455" cy="299720"/>
          </a:xfrm>
          <a:prstGeom prst="rect">
            <a:avLst/>
          </a:prstGeom>
        </p:spPr>
        <p:txBody>
          <a:bodyPr vert="horz" wrap="square" lIns="0" tIns="12700" rIns="0" bIns="0" rtlCol="0">
            <a:spAutoFit/>
          </a:bodyPr>
          <a:lstStyle/>
          <a:p>
            <a:pPr marL="12700">
              <a:lnSpc>
                <a:spcPct val="100000"/>
              </a:lnSpc>
              <a:spcBef>
                <a:spcPts val="100"/>
              </a:spcBef>
            </a:pPr>
            <a:r>
              <a:rPr sz="1800" b="1" spc="-5" dirty="0">
                <a:solidFill>
                  <a:srgbClr val="FFFFFF"/>
                </a:solidFill>
                <a:latin typeface="Verdana"/>
                <a:cs typeface="Verdana"/>
              </a:rPr>
              <a:t>Execução</a:t>
            </a:r>
            <a:endParaRPr sz="1800">
              <a:latin typeface="Verdana"/>
              <a:cs typeface="Verdana"/>
            </a:endParaRPr>
          </a:p>
        </p:txBody>
      </p:sp>
      <p:sp>
        <p:nvSpPr>
          <p:cNvPr id="90" name="object 90"/>
          <p:cNvSpPr/>
          <p:nvPr/>
        </p:nvSpPr>
        <p:spPr>
          <a:xfrm>
            <a:off x="8496300" y="4357687"/>
            <a:ext cx="1809750" cy="369887"/>
          </a:xfrm>
          <a:prstGeom prst="rect">
            <a:avLst/>
          </a:prstGeom>
          <a:blipFill>
            <a:blip r:embed="rId15" cstate="print"/>
            <a:stretch>
              <a:fillRect/>
            </a:stretch>
          </a:blipFill>
        </p:spPr>
        <p:txBody>
          <a:bodyPr wrap="square" lIns="0" tIns="0" rIns="0" bIns="0" rtlCol="0"/>
          <a:lstStyle/>
          <a:p>
            <a:endParaRPr/>
          </a:p>
        </p:txBody>
      </p:sp>
      <p:sp>
        <p:nvSpPr>
          <p:cNvPr id="91" name="object 91"/>
          <p:cNvSpPr/>
          <p:nvPr/>
        </p:nvSpPr>
        <p:spPr>
          <a:xfrm>
            <a:off x="8496300" y="4357687"/>
            <a:ext cx="1809750" cy="370205"/>
          </a:xfrm>
          <a:custGeom>
            <a:avLst/>
            <a:gdLst/>
            <a:ahLst/>
            <a:cxnLst/>
            <a:rect l="l" t="t" r="r" b="b"/>
            <a:pathLst>
              <a:path w="1809750" h="370204">
                <a:moveTo>
                  <a:pt x="0" y="369887"/>
                </a:moveTo>
                <a:lnTo>
                  <a:pt x="1809750" y="369887"/>
                </a:lnTo>
                <a:lnTo>
                  <a:pt x="1809750" y="0"/>
                </a:lnTo>
                <a:lnTo>
                  <a:pt x="0" y="0"/>
                </a:lnTo>
                <a:lnTo>
                  <a:pt x="0" y="369887"/>
                </a:lnTo>
                <a:close/>
              </a:path>
            </a:pathLst>
          </a:custGeom>
          <a:ln w="6350">
            <a:solidFill>
              <a:srgbClr val="926296"/>
            </a:solidFill>
          </a:ln>
        </p:spPr>
        <p:txBody>
          <a:bodyPr wrap="square" lIns="0" tIns="0" rIns="0" bIns="0" rtlCol="0"/>
          <a:lstStyle/>
          <a:p>
            <a:endParaRPr/>
          </a:p>
        </p:txBody>
      </p:sp>
      <p:sp>
        <p:nvSpPr>
          <p:cNvPr id="92" name="object 92"/>
          <p:cNvSpPr txBox="1"/>
          <p:nvPr/>
        </p:nvSpPr>
        <p:spPr>
          <a:xfrm>
            <a:off x="6435978" y="3629659"/>
            <a:ext cx="3748404" cy="1061085"/>
          </a:xfrm>
          <a:prstGeom prst="rect">
            <a:avLst/>
          </a:prstGeom>
        </p:spPr>
        <p:txBody>
          <a:bodyPr vert="horz" wrap="square" lIns="0" tIns="12700" rIns="0" bIns="0" rtlCol="0">
            <a:spAutoFit/>
          </a:bodyPr>
          <a:lstStyle/>
          <a:p>
            <a:pPr marL="12700" marR="2146300" indent="184150">
              <a:lnSpc>
                <a:spcPct val="100000"/>
              </a:lnSpc>
              <a:spcBef>
                <a:spcPts val="100"/>
              </a:spcBef>
            </a:pPr>
            <a:r>
              <a:rPr sz="1800" b="1" dirty="0">
                <a:solidFill>
                  <a:srgbClr val="FFFFFF"/>
                </a:solidFill>
                <a:latin typeface="Verdana"/>
                <a:cs typeface="Verdana"/>
              </a:rPr>
              <a:t>Termo </a:t>
            </a:r>
            <a:r>
              <a:rPr sz="1800" b="1" spc="-5" dirty="0">
                <a:solidFill>
                  <a:srgbClr val="FFFFFF"/>
                </a:solidFill>
                <a:latin typeface="Verdana"/>
                <a:cs typeface="Verdana"/>
              </a:rPr>
              <a:t>de  </a:t>
            </a:r>
            <a:r>
              <a:rPr sz="1800" b="1" dirty="0">
                <a:solidFill>
                  <a:srgbClr val="FFFFFF"/>
                </a:solidFill>
                <a:latin typeface="Verdana"/>
                <a:cs typeface="Verdana"/>
              </a:rPr>
              <a:t>Colaboração</a:t>
            </a:r>
            <a:endParaRPr sz="1800">
              <a:latin typeface="Verdana"/>
              <a:cs typeface="Verdana"/>
            </a:endParaRPr>
          </a:p>
          <a:p>
            <a:pPr marL="2197735">
              <a:lnSpc>
                <a:spcPct val="100000"/>
              </a:lnSpc>
              <a:spcBef>
                <a:spcPts val="1670"/>
              </a:spcBef>
            </a:pPr>
            <a:r>
              <a:rPr sz="1800" b="1" spc="-5" dirty="0">
                <a:solidFill>
                  <a:srgbClr val="2C2D2C"/>
                </a:solidFill>
                <a:latin typeface="Verdana"/>
                <a:cs typeface="Verdana"/>
              </a:rPr>
              <a:t>Fiscalização</a:t>
            </a:r>
            <a:endParaRPr sz="1800">
              <a:latin typeface="Verdana"/>
              <a:cs typeface="Verdana"/>
            </a:endParaRPr>
          </a:p>
        </p:txBody>
      </p:sp>
      <p:sp>
        <p:nvSpPr>
          <p:cNvPr id="93" name="object 93"/>
          <p:cNvSpPr/>
          <p:nvPr/>
        </p:nvSpPr>
        <p:spPr>
          <a:xfrm>
            <a:off x="8515350" y="1495488"/>
            <a:ext cx="1539875" cy="646112"/>
          </a:xfrm>
          <a:prstGeom prst="rect">
            <a:avLst/>
          </a:prstGeom>
          <a:blipFill>
            <a:blip r:embed="rId16" cstate="print"/>
            <a:stretch>
              <a:fillRect/>
            </a:stretch>
          </a:blipFill>
        </p:spPr>
        <p:txBody>
          <a:bodyPr wrap="square" lIns="0" tIns="0" rIns="0" bIns="0" rtlCol="0"/>
          <a:lstStyle/>
          <a:p>
            <a:endParaRPr/>
          </a:p>
        </p:txBody>
      </p:sp>
      <p:sp>
        <p:nvSpPr>
          <p:cNvPr id="94" name="object 94"/>
          <p:cNvSpPr/>
          <p:nvPr/>
        </p:nvSpPr>
        <p:spPr>
          <a:xfrm>
            <a:off x="8515350" y="1495488"/>
            <a:ext cx="1539875" cy="646430"/>
          </a:xfrm>
          <a:custGeom>
            <a:avLst/>
            <a:gdLst/>
            <a:ahLst/>
            <a:cxnLst/>
            <a:rect l="l" t="t" r="r" b="b"/>
            <a:pathLst>
              <a:path w="1539875" h="646430">
                <a:moveTo>
                  <a:pt x="0" y="646112"/>
                </a:moveTo>
                <a:lnTo>
                  <a:pt x="1539875" y="646112"/>
                </a:lnTo>
                <a:lnTo>
                  <a:pt x="1539875" y="0"/>
                </a:lnTo>
                <a:lnTo>
                  <a:pt x="0" y="0"/>
                </a:lnTo>
                <a:lnTo>
                  <a:pt x="0" y="646112"/>
                </a:lnTo>
                <a:close/>
              </a:path>
            </a:pathLst>
          </a:custGeom>
          <a:ln w="6350">
            <a:solidFill>
              <a:srgbClr val="926296"/>
            </a:solidFill>
          </a:ln>
        </p:spPr>
        <p:txBody>
          <a:bodyPr wrap="square" lIns="0" tIns="0" rIns="0" bIns="0" rtlCol="0"/>
          <a:lstStyle/>
          <a:p>
            <a:endParaRPr/>
          </a:p>
        </p:txBody>
      </p:sp>
      <p:sp>
        <p:nvSpPr>
          <p:cNvPr id="95" name="object 95"/>
          <p:cNvSpPr txBox="1"/>
          <p:nvPr/>
        </p:nvSpPr>
        <p:spPr>
          <a:xfrm>
            <a:off x="8638413" y="1527428"/>
            <a:ext cx="1295400" cy="299720"/>
          </a:xfrm>
          <a:prstGeom prst="rect">
            <a:avLst/>
          </a:prstGeom>
        </p:spPr>
        <p:txBody>
          <a:bodyPr vert="horz" wrap="square" lIns="0" tIns="12700" rIns="0" bIns="0" rtlCol="0">
            <a:spAutoFit/>
          </a:bodyPr>
          <a:lstStyle/>
          <a:p>
            <a:pPr marL="12700">
              <a:lnSpc>
                <a:spcPct val="100000"/>
              </a:lnSpc>
              <a:spcBef>
                <a:spcPts val="100"/>
              </a:spcBef>
            </a:pPr>
            <a:r>
              <a:rPr sz="1800" b="1" spc="-5" dirty="0">
                <a:solidFill>
                  <a:srgbClr val="2C2D2C"/>
                </a:solidFill>
                <a:latin typeface="Verdana"/>
                <a:cs typeface="Verdana"/>
              </a:rPr>
              <a:t>Prestação</a:t>
            </a:r>
            <a:endParaRPr sz="1800">
              <a:latin typeface="Verdana"/>
              <a:cs typeface="Verdana"/>
            </a:endParaRPr>
          </a:p>
        </p:txBody>
      </p:sp>
      <p:sp>
        <p:nvSpPr>
          <p:cNvPr id="96" name="object 96"/>
          <p:cNvSpPr txBox="1"/>
          <p:nvPr/>
        </p:nvSpPr>
        <p:spPr>
          <a:xfrm>
            <a:off x="8655177" y="1801748"/>
            <a:ext cx="1262380" cy="299720"/>
          </a:xfrm>
          <a:prstGeom prst="rect">
            <a:avLst/>
          </a:prstGeom>
        </p:spPr>
        <p:txBody>
          <a:bodyPr vert="horz" wrap="square" lIns="0" tIns="12700" rIns="0" bIns="0" rtlCol="0">
            <a:spAutoFit/>
          </a:bodyPr>
          <a:lstStyle/>
          <a:p>
            <a:pPr marL="12700">
              <a:lnSpc>
                <a:spcPct val="100000"/>
              </a:lnSpc>
              <a:spcBef>
                <a:spcPts val="100"/>
              </a:spcBef>
            </a:pPr>
            <a:r>
              <a:rPr sz="1800" b="1" spc="-5" dirty="0">
                <a:solidFill>
                  <a:srgbClr val="2C2D2C"/>
                </a:solidFill>
                <a:latin typeface="Verdana"/>
                <a:cs typeface="Verdana"/>
              </a:rPr>
              <a:t>de</a:t>
            </a:r>
            <a:r>
              <a:rPr sz="1800" b="1" spc="-60" dirty="0">
                <a:solidFill>
                  <a:srgbClr val="2C2D2C"/>
                </a:solidFill>
                <a:latin typeface="Verdana"/>
                <a:cs typeface="Verdana"/>
              </a:rPr>
              <a:t> </a:t>
            </a:r>
            <a:r>
              <a:rPr sz="1800" b="1" spc="-5" dirty="0">
                <a:solidFill>
                  <a:srgbClr val="2C2D2C"/>
                </a:solidFill>
                <a:latin typeface="Verdana"/>
                <a:cs typeface="Verdana"/>
              </a:rPr>
              <a:t>contas</a:t>
            </a:r>
            <a:endParaRPr sz="1800">
              <a:latin typeface="Verdana"/>
              <a:cs typeface="Verdana"/>
            </a:endParaRPr>
          </a:p>
        </p:txBody>
      </p:sp>
      <p:sp>
        <p:nvSpPr>
          <p:cNvPr id="97" name="object 97"/>
          <p:cNvSpPr/>
          <p:nvPr/>
        </p:nvSpPr>
        <p:spPr>
          <a:xfrm>
            <a:off x="9195307" y="3619500"/>
            <a:ext cx="171450" cy="624840"/>
          </a:xfrm>
          <a:custGeom>
            <a:avLst/>
            <a:gdLst/>
            <a:ahLst/>
            <a:cxnLst/>
            <a:rect l="l" t="t" r="r" b="b"/>
            <a:pathLst>
              <a:path w="171450" h="624839">
                <a:moveTo>
                  <a:pt x="114277" y="170516"/>
                </a:moveTo>
                <a:lnTo>
                  <a:pt x="57137" y="172253"/>
                </a:lnTo>
                <a:lnTo>
                  <a:pt x="70993" y="624713"/>
                </a:lnTo>
                <a:lnTo>
                  <a:pt x="128016" y="623062"/>
                </a:lnTo>
                <a:lnTo>
                  <a:pt x="114277" y="170516"/>
                </a:lnTo>
                <a:close/>
              </a:path>
              <a:path w="171450" h="624839">
                <a:moveTo>
                  <a:pt x="80391" y="0"/>
                </a:moveTo>
                <a:lnTo>
                  <a:pt x="0" y="173989"/>
                </a:lnTo>
                <a:lnTo>
                  <a:pt x="57137" y="172253"/>
                </a:lnTo>
                <a:lnTo>
                  <a:pt x="56261" y="143637"/>
                </a:lnTo>
                <a:lnTo>
                  <a:pt x="113411" y="141986"/>
                </a:lnTo>
                <a:lnTo>
                  <a:pt x="156886" y="141986"/>
                </a:lnTo>
                <a:lnTo>
                  <a:pt x="80391" y="0"/>
                </a:lnTo>
                <a:close/>
              </a:path>
              <a:path w="171450" h="624839">
                <a:moveTo>
                  <a:pt x="113411" y="141986"/>
                </a:moveTo>
                <a:lnTo>
                  <a:pt x="56261" y="143637"/>
                </a:lnTo>
                <a:lnTo>
                  <a:pt x="57137" y="172253"/>
                </a:lnTo>
                <a:lnTo>
                  <a:pt x="114277" y="170516"/>
                </a:lnTo>
                <a:lnTo>
                  <a:pt x="113411" y="141986"/>
                </a:lnTo>
                <a:close/>
              </a:path>
              <a:path w="171450" h="624839">
                <a:moveTo>
                  <a:pt x="156886" y="141986"/>
                </a:moveTo>
                <a:lnTo>
                  <a:pt x="113411" y="141986"/>
                </a:lnTo>
                <a:lnTo>
                  <a:pt x="114277" y="170516"/>
                </a:lnTo>
                <a:lnTo>
                  <a:pt x="171323" y="168782"/>
                </a:lnTo>
                <a:lnTo>
                  <a:pt x="156886" y="141986"/>
                </a:lnTo>
                <a:close/>
              </a:path>
            </a:pathLst>
          </a:custGeom>
          <a:solidFill>
            <a:srgbClr val="B1B1B1"/>
          </a:solidFill>
        </p:spPr>
        <p:txBody>
          <a:bodyPr wrap="square" lIns="0" tIns="0" rIns="0" bIns="0" rtlCol="0"/>
          <a:lstStyle/>
          <a:p>
            <a:endParaRPr/>
          </a:p>
        </p:txBody>
      </p:sp>
      <p:sp>
        <p:nvSpPr>
          <p:cNvPr id="98" name="object 98"/>
          <p:cNvSpPr/>
          <p:nvPr/>
        </p:nvSpPr>
        <p:spPr>
          <a:xfrm>
            <a:off x="9171813" y="2271267"/>
            <a:ext cx="171450" cy="803910"/>
          </a:xfrm>
          <a:custGeom>
            <a:avLst/>
            <a:gdLst/>
            <a:ahLst/>
            <a:cxnLst/>
            <a:rect l="l" t="t" r="r" b="b"/>
            <a:pathLst>
              <a:path w="171450" h="803910">
                <a:moveTo>
                  <a:pt x="0" y="631063"/>
                </a:moveTo>
                <a:lnTo>
                  <a:pt x="83311" y="803656"/>
                </a:lnTo>
                <a:lnTo>
                  <a:pt x="157045" y="661289"/>
                </a:lnTo>
                <a:lnTo>
                  <a:pt x="113918" y="661289"/>
                </a:lnTo>
                <a:lnTo>
                  <a:pt x="56768" y="660400"/>
                </a:lnTo>
                <a:lnTo>
                  <a:pt x="57164" y="631867"/>
                </a:lnTo>
                <a:lnTo>
                  <a:pt x="0" y="631063"/>
                </a:lnTo>
                <a:close/>
              </a:path>
              <a:path w="171450" h="803910">
                <a:moveTo>
                  <a:pt x="57164" y="631867"/>
                </a:moveTo>
                <a:lnTo>
                  <a:pt x="56768" y="660400"/>
                </a:lnTo>
                <a:lnTo>
                  <a:pt x="113918" y="661289"/>
                </a:lnTo>
                <a:lnTo>
                  <a:pt x="114309" y="632671"/>
                </a:lnTo>
                <a:lnTo>
                  <a:pt x="57164" y="631867"/>
                </a:lnTo>
                <a:close/>
              </a:path>
              <a:path w="171450" h="803910">
                <a:moveTo>
                  <a:pt x="114309" y="632671"/>
                </a:moveTo>
                <a:lnTo>
                  <a:pt x="113918" y="661289"/>
                </a:lnTo>
                <a:lnTo>
                  <a:pt x="157045" y="661289"/>
                </a:lnTo>
                <a:lnTo>
                  <a:pt x="171450" y="633476"/>
                </a:lnTo>
                <a:lnTo>
                  <a:pt x="114309" y="632671"/>
                </a:lnTo>
                <a:close/>
              </a:path>
              <a:path w="171450" h="803910">
                <a:moveTo>
                  <a:pt x="65912" y="0"/>
                </a:moveTo>
                <a:lnTo>
                  <a:pt x="57164" y="631867"/>
                </a:lnTo>
                <a:lnTo>
                  <a:pt x="114309" y="632671"/>
                </a:lnTo>
                <a:lnTo>
                  <a:pt x="122935" y="889"/>
                </a:lnTo>
                <a:lnTo>
                  <a:pt x="65912" y="0"/>
                </a:lnTo>
                <a:close/>
              </a:path>
            </a:pathLst>
          </a:custGeom>
          <a:solidFill>
            <a:srgbClr val="B1B1B1"/>
          </a:solidFill>
        </p:spPr>
        <p:txBody>
          <a:bodyPr wrap="square" lIns="0" tIns="0" rIns="0" bIns="0" rtlCol="0"/>
          <a:lstStyle/>
          <a:p>
            <a:endParaRPr/>
          </a:p>
        </p:txBody>
      </p:sp>
      <p:sp>
        <p:nvSpPr>
          <p:cNvPr id="99" name="object 99"/>
          <p:cNvSpPr/>
          <p:nvPr/>
        </p:nvSpPr>
        <p:spPr>
          <a:xfrm>
            <a:off x="2168651" y="3643757"/>
            <a:ext cx="6164580" cy="1059180"/>
          </a:xfrm>
          <a:custGeom>
            <a:avLst/>
            <a:gdLst/>
            <a:ahLst/>
            <a:cxnLst/>
            <a:rect l="l" t="t" r="r" b="b"/>
            <a:pathLst>
              <a:path w="6164580" h="1059179">
                <a:moveTo>
                  <a:pt x="56896" y="0"/>
                </a:moveTo>
                <a:lnTo>
                  <a:pt x="0" y="5588"/>
                </a:lnTo>
                <a:lnTo>
                  <a:pt x="2540" y="30988"/>
                </a:lnTo>
                <a:lnTo>
                  <a:pt x="10541" y="58674"/>
                </a:lnTo>
                <a:lnTo>
                  <a:pt x="41021" y="111125"/>
                </a:lnTo>
                <a:lnTo>
                  <a:pt x="88011" y="160401"/>
                </a:lnTo>
                <a:lnTo>
                  <a:pt x="143383" y="202819"/>
                </a:lnTo>
                <a:lnTo>
                  <a:pt x="176403" y="156210"/>
                </a:lnTo>
                <a:lnTo>
                  <a:pt x="152743" y="139446"/>
                </a:lnTo>
                <a:lnTo>
                  <a:pt x="151130" y="138303"/>
                </a:lnTo>
                <a:lnTo>
                  <a:pt x="126834" y="118364"/>
                </a:lnTo>
                <a:lnTo>
                  <a:pt x="126618" y="118364"/>
                </a:lnTo>
                <a:lnTo>
                  <a:pt x="124968" y="116840"/>
                </a:lnTo>
                <a:lnTo>
                  <a:pt x="105004" y="97790"/>
                </a:lnTo>
                <a:lnTo>
                  <a:pt x="102870" y="95758"/>
                </a:lnTo>
                <a:lnTo>
                  <a:pt x="103155" y="95758"/>
                </a:lnTo>
                <a:lnTo>
                  <a:pt x="87654" y="77724"/>
                </a:lnTo>
                <a:lnTo>
                  <a:pt x="87375" y="77724"/>
                </a:lnTo>
                <a:lnTo>
                  <a:pt x="85471" y="75184"/>
                </a:lnTo>
                <a:lnTo>
                  <a:pt x="85649" y="75184"/>
                </a:lnTo>
                <a:lnTo>
                  <a:pt x="74339" y="58547"/>
                </a:lnTo>
                <a:lnTo>
                  <a:pt x="74041" y="58547"/>
                </a:lnTo>
                <a:lnTo>
                  <a:pt x="72009" y="55118"/>
                </a:lnTo>
                <a:lnTo>
                  <a:pt x="72374" y="55118"/>
                </a:lnTo>
                <a:lnTo>
                  <a:pt x="65152" y="40259"/>
                </a:lnTo>
                <a:lnTo>
                  <a:pt x="64770" y="40259"/>
                </a:lnTo>
                <a:lnTo>
                  <a:pt x="62992" y="35814"/>
                </a:lnTo>
                <a:lnTo>
                  <a:pt x="63453" y="35814"/>
                </a:lnTo>
                <a:lnTo>
                  <a:pt x="59618" y="22860"/>
                </a:lnTo>
                <a:lnTo>
                  <a:pt x="59055" y="22860"/>
                </a:lnTo>
                <a:lnTo>
                  <a:pt x="58039" y="17526"/>
                </a:lnTo>
                <a:lnTo>
                  <a:pt x="58551" y="17526"/>
                </a:lnTo>
                <a:lnTo>
                  <a:pt x="56896" y="0"/>
                </a:lnTo>
                <a:close/>
              </a:path>
              <a:path w="6164580" h="1059179">
                <a:moveTo>
                  <a:pt x="151130" y="138303"/>
                </a:moveTo>
                <a:lnTo>
                  <a:pt x="152654" y="139446"/>
                </a:lnTo>
                <a:lnTo>
                  <a:pt x="152068" y="138968"/>
                </a:lnTo>
                <a:lnTo>
                  <a:pt x="151130" y="138303"/>
                </a:lnTo>
                <a:close/>
              </a:path>
              <a:path w="6164580" h="1059179">
                <a:moveTo>
                  <a:pt x="152068" y="138968"/>
                </a:moveTo>
                <a:lnTo>
                  <a:pt x="152654" y="139446"/>
                </a:lnTo>
                <a:lnTo>
                  <a:pt x="152068" y="138968"/>
                </a:lnTo>
                <a:close/>
              </a:path>
              <a:path w="6164580" h="1059179">
                <a:moveTo>
                  <a:pt x="151254" y="138303"/>
                </a:moveTo>
                <a:lnTo>
                  <a:pt x="152068" y="138968"/>
                </a:lnTo>
                <a:lnTo>
                  <a:pt x="151254" y="138303"/>
                </a:lnTo>
                <a:close/>
              </a:path>
              <a:path w="6164580" h="1059179">
                <a:moveTo>
                  <a:pt x="124968" y="116840"/>
                </a:moveTo>
                <a:lnTo>
                  <a:pt x="126618" y="118364"/>
                </a:lnTo>
                <a:lnTo>
                  <a:pt x="125319" y="117126"/>
                </a:lnTo>
                <a:lnTo>
                  <a:pt x="124968" y="116840"/>
                </a:lnTo>
                <a:close/>
              </a:path>
              <a:path w="6164580" h="1059179">
                <a:moveTo>
                  <a:pt x="125319" y="117126"/>
                </a:moveTo>
                <a:lnTo>
                  <a:pt x="126618" y="118364"/>
                </a:lnTo>
                <a:lnTo>
                  <a:pt x="126834" y="118364"/>
                </a:lnTo>
                <a:lnTo>
                  <a:pt x="125319" y="117126"/>
                </a:lnTo>
                <a:close/>
              </a:path>
              <a:path w="6164580" h="1059179">
                <a:moveTo>
                  <a:pt x="125017" y="116840"/>
                </a:moveTo>
                <a:lnTo>
                  <a:pt x="125319" y="117126"/>
                </a:lnTo>
                <a:lnTo>
                  <a:pt x="125017" y="116840"/>
                </a:lnTo>
                <a:close/>
              </a:path>
              <a:path w="6164580" h="1059179">
                <a:moveTo>
                  <a:pt x="102870" y="95758"/>
                </a:moveTo>
                <a:lnTo>
                  <a:pt x="104902" y="97790"/>
                </a:lnTo>
                <a:lnTo>
                  <a:pt x="104439" y="97252"/>
                </a:lnTo>
                <a:lnTo>
                  <a:pt x="102870" y="95758"/>
                </a:lnTo>
                <a:close/>
              </a:path>
              <a:path w="6164580" h="1059179">
                <a:moveTo>
                  <a:pt x="104439" y="97252"/>
                </a:moveTo>
                <a:lnTo>
                  <a:pt x="104902" y="97790"/>
                </a:lnTo>
                <a:lnTo>
                  <a:pt x="104439" y="97252"/>
                </a:lnTo>
                <a:close/>
              </a:path>
              <a:path w="6164580" h="1059179">
                <a:moveTo>
                  <a:pt x="103155" y="95758"/>
                </a:moveTo>
                <a:lnTo>
                  <a:pt x="102870" y="95758"/>
                </a:lnTo>
                <a:lnTo>
                  <a:pt x="104439" y="97252"/>
                </a:lnTo>
                <a:lnTo>
                  <a:pt x="103155" y="95758"/>
                </a:lnTo>
                <a:close/>
              </a:path>
              <a:path w="6164580" h="1059179">
                <a:moveTo>
                  <a:pt x="85471" y="75184"/>
                </a:moveTo>
                <a:lnTo>
                  <a:pt x="87375" y="77724"/>
                </a:lnTo>
                <a:lnTo>
                  <a:pt x="86323" y="76176"/>
                </a:lnTo>
                <a:lnTo>
                  <a:pt x="85471" y="75184"/>
                </a:lnTo>
                <a:close/>
              </a:path>
              <a:path w="6164580" h="1059179">
                <a:moveTo>
                  <a:pt x="86323" y="76176"/>
                </a:moveTo>
                <a:lnTo>
                  <a:pt x="87375" y="77724"/>
                </a:lnTo>
                <a:lnTo>
                  <a:pt x="87654" y="77724"/>
                </a:lnTo>
                <a:lnTo>
                  <a:pt x="86323" y="76176"/>
                </a:lnTo>
                <a:close/>
              </a:path>
              <a:path w="6164580" h="1059179">
                <a:moveTo>
                  <a:pt x="85649" y="75184"/>
                </a:moveTo>
                <a:lnTo>
                  <a:pt x="85471" y="75184"/>
                </a:lnTo>
                <a:lnTo>
                  <a:pt x="86323" y="76176"/>
                </a:lnTo>
                <a:lnTo>
                  <a:pt x="85649" y="75184"/>
                </a:lnTo>
                <a:close/>
              </a:path>
              <a:path w="6164580" h="1059179">
                <a:moveTo>
                  <a:pt x="72009" y="55118"/>
                </a:moveTo>
                <a:lnTo>
                  <a:pt x="74041" y="58547"/>
                </a:lnTo>
                <a:lnTo>
                  <a:pt x="73291" y="57003"/>
                </a:lnTo>
                <a:lnTo>
                  <a:pt x="72009" y="55118"/>
                </a:lnTo>
                <a:close/>
              </a:path>
              <a:path w="6164580" h="1059179">
                <a:moveTo>
                  <a:pt x="73291" y="57003"/>
                </a:moveTo>
                <a:lnTo>
                  <a:pt x="74041" y="58547"/>
                </a:lnTo>
                <a:lnTo>
                  <a:pt x="74339" y="58547"/>
                </a:lnTo>
                <a:lnTo>
                  <a:pt x="73291" y="57003"/>
                </a:lnTo>
                <a:close/>
              </a:path>
              <a:path w="6164580" h="1059179">
                <a:moveTo>
                  <a:pt x="72374" y="55118"/>
                </a:moveTo>
                <a:lnTo>
                  <a:pt x="72009" y="55118"/>
                </a:lnTo>
                <a:lnTo>
                  <a:pt x="73291" y="57003"/>
                </a:lnTo>
                <a:lnTo>
                  <a:pt x="72374" y="55118"/>
                </a:lnTo>
                <a:close/>
              </a:path>
              <a:path w="6164580" h="1059179">
                <a:moveTo>
                  <a:pt x="62992" y="35814"/>
                </a:moveTo>
                <a:lnTo>
                  <a:pt x="64770" y="40259"/>
                </a:lnTo>
                <a:lnTo>
                  <a:pt x="64173" y="38245"/>
                </a:lnTo>
                <a:lnTo>
                  <a:pt x="62992" y="35814"/>
                </a:lnTo>
                <a:close/>
              </a:path>
              <a:path w="6164580" h="1059179">
                <a:moveTo>
                  <a:pt x="64173" y="38245"/>
                </a:moveTo>
                <a:lnTo>
                  <a:pt x="64770" y="40259"/>
                </a:lnTo>
                <a:lnTo>
                  <a:pt x="65152" y="40259"/>
                </a:lnTo>
                <a:lnTo>
                  <a:pt x="64173" y="38245"/>
                </a:lnTo>
                <a:close/>
              </a:path>
              <a:path w="6164580" h="1059179">
                <a:moveTo>
                  <a:pt x="63453" y="35814"/>
                </a:moveTo>
                <a:lnTo>
                  <a:pt x="62992" y="35814"/>
                </a:lnTo>
                <a:lnTo>
                  <a:pt x="64173" y="38245"/>
                </a:lnTo>
                <a:lnTo>
                  <a:pt x="63453" y="35814"/>
                </a:lnTo>
                <a:close/>
              </a:path>
              <a:path w="6164580" h="1059179">
                <a:moveTo>
                  <a:pt x="58039" y="17526"/>
                </a:moveTo>
                <a:lnTo>
                  <a:pt x="59055" y="22860"/>
                </a:lnTo>
                <a:lnTo>
                  <a:pt x="58791" y="20066"/>
                </a:lnTo>
                <a:lnTo>
                  <a:pt x="58039" y="17526"/>
                </a:lnTo>
                <a:close/>
              </a:path>
              <a:path w="6164580" h="1059179">
                <a:moveTo>
                  <a:pt x="58791" y="20066"/>
                </a:moveTo>
                <a:lnTo>
                  <a:pt x="59055" y="22860"/>
                </a:lnTo>
                <a:lnTo>
                  <a:pt x="59618" y="22860"/>
                </a:lnTo>
                <a:lnTo>
                  <a:pt x="58791" y="20066"/>
                </a:lnTo>
                <a:close/>
              </a:path>
              <a:path w="6164580" h="1059179">
                <a:moveTo>
                  <a:pt x="58551" y="17526"/>
                </a:moveTo>
                <a:lnTo>
                  <a:pt x="58039" y="17526"/>
                </a:lnTo>
                <a:lnTo>
                  <a:pt x="58791" y="20066"/>
                </a:lnTo>
                <a:lnTo>
                  <a:pt x="58551" y="17526"/>
                </a:lnTo>
                <a:close/>
              </a:path>
              <a:path w="6164580" h="1059179">
                <a:moveTo>
                  <a:pt x="321818" y="236601"/>
                </a:moveTo>
                <a:lnTo>
                  <a:pt x="297561" y="288290"/>
                </a:lnTo>
                <a:lnTo>
                  <a:pt x="320167" y="298831"/>
                </a:lnTo>
                <a:lnTo>
                  <a:pt x="371475" y="321056"/>
                </a:lnTo>
                <a:lnTo>
                  <a:pt x="426339" y="343154"/>
                </a:lnTo>
                <a:lnTo>
                  <a:pt x="484759" y="364998"/>
                </a:lnTo>
                <a:lnTo>
                  <a:pt x="512318" y="374523"/>
                </a:lnTo>
                <a:lnTo>
                  <a:pt x="531114" y="320675"/>
                </a:lnTo>
                <a:lnTo>
                  <a:pt x="503936" y="311150"/>
                </a:lnTo>
                <a:lnTo>
                  <a:pt x="504231" y="311150"/>
                </a:lnTo>
                <a:lnTo>
                  <a:pt x="447465" y="289941"/>
                </a:lnTo>
                <a:lnTo>
                  <a:pt x="447294" y="289941"/>
                </a:lnTo>
                <a:lnTo>
                  <a:pt x="393192" y="268224"/>
                </a:lnTo>
                <a:lnTo>
                  <a:pt x="343154" y="246634"/>
                </a:lnTo>
                <a:lnTo>
                  <a:pt x="343370" y="246634"/>
                </a:lnTo>
                <a:lnTo>
                  <a:pt x="321818" y="236601"/>
                </a:lnTo>
                <a:close/>
              </a:path>
              <a:path w="6164580" h="1059179">
                <a:moveTo>
                  <a:pt x="504231" y="311150"/>
                </a:moveTo>
                <a:lnTo>
                  <a:pt x="503936" y="311150"/>
                </a:lnTo>
                <a:lnTo>
                  <a:pt x="504571" y="311277"/>
                </a:lnTo>
                <a:lnTo>
                  <a:pt x="504231" y="311150"/>
                </a:lnTo>
                <a:close/>
              </a:path>
              <a:path w="6164580" h="1059179">
                <a:moveTo>
                  <a:pt x="446786" y="289687"/>
                </a:moveTo>
                <a:lnTo>
                  <a:pt x="447294" y="289941"/>
                </a:lnTo>
                <a:lnTo>
                  <a:pt x="447465" y="289941"/>
                </a:lnTo>
                <a:lnTo>
                  <a:pt x="446786" y="289687"/>
                </a:lnTo>
                <a:close/>
              </a:path>
              <a:path w="6164580" h="1059179">
                <a:moveTo>
                  <a:pt x="393237" y="268224"/>
                </a:moveTo>
                <a:lnTo>
                  <a:pt x="393827" y="268478"/>
                </a:lnTo>
                <a:lnTo>
                  <a:pt x="393237" y="268224"/>
                </a:lnTo>
                <a:close/>
              </a:path>
              <a:path w="6164580" h="1059179">
                <a:moveTo>
                  <a:pt x="343370" y="246634"/>
                </a:moveTo>
                <a:lnTo>
                  <a:pt x="343154" y="246634"/>
                </a:lnTo>
                <a:lnTo>
                  <a:pt x="343916" y="246888"/>
                </a:lnTo>
                <a:lnTo>
                  <a:pt x="343370" y="246634"/>
                </a:lnTo>
                <a:close/>
              </a:path>
              <a:path w="6164580" h="1059179">
                <a:moveTo>
                  <a:pt x="693166" y="373507"/>
                </a:moveTo>
                <a:lnTo>
                  <a:pt x="676148" y="428117"/>
                </a:lnTo>
                <a:lnTo>
                  <a:pt x="751459" y="450215"/>
                </a:lnTo>
                <a:lnTo>
                  <a:pt x="826135" y="471043"/>
                </a:lnTo>
                <a:lnTo>
                  <a:pt x="897636" y="489839"/>
                </a:lnTo>
                <a:lnTo>
                  <a:pt x="912114" y="434594"/>
                </a:lnTo>
                <a:lnTo>
                  <a:pt x="841348" y="415925"/>
                </a:lnTo>
                <a:lnTo>
                  <a:pt x="767408" y="395351"/>
                </a:lnTo>
                <a:lnTo>
                  <a:pt x="696773" y="374650"/>
                </a:lnTo>
                <a:lnTo>
                  <a:pt x="693166" y="373507"/>
                </a:lnTo>
                <a:close/>
              </a:path>
              <a:path w="6164580" h="1059179">
                <a:moveTo>
                  <a:pt x="840867" y="415798"/>
                </a:moveTo>
                <a:lnTo>
                  <a:pt x="841248" y="415925"/>
                </a:lnTo>
                <a:lnTo>
                  <a:pt x="840867" y="415798"/>
                </a:lnTo>
                <a:close/>
              </a:path>
              <a:path w="6164580" h="1059179">
                <a:moveTo>
                  <a:pt x="766953" y="395224"/>
                </a:moveTo>
                <a:lnTo>
                  <a:pt x="767334" y="395351"/>
                </a:lnTo>
                <a:lnTo>
                  <a:pt x="766953" y="395224"/>
                </a:lnTo>
                <a:close/>
              </a:path>
              <a:path w="6164580" h="1059179">
                <a:moveTo>
                  <a:pt x="696341" y="374523"/>
                </a:moveTo>
                <a:lnTo>
                  <a:pt x="696722" y="374650"/>
                </a:lnTo>
                <a:lnTo>
                  <a:pt x="696341" y="374523"/>
                </a:lnTo>
                <a:close/>
              </a:path>
              <a:path w="6164580" h="1059179">
                <a:moveTo>
                  <a:pt x="1077976" y="475361"/>
                </a:moveTo>
                <a:lnTo>
                  <a:pt x="1064641" y="530987"/>
                </a:lnTo>
                <a:lnTo>
                  <a:pt x="1068197" y="531876"/>
                </a:lnTo>
                <a:lnTo>
                  <a:pt x="1243964" y="571119"/>
                </a:lnTo>
                <a:lnTo>
                  <a:pt x="1288796" y="580390"/>
                </a:lnTo>
                <a:lnTo>
                  <a:pt x="1300352" y="524510"/>
                </a:lnTo>
                <a:lnTo>
                  <a:pt x="1256378" y="515239"/>
                </a:lnTo>
                <a:lnTo>
                  <a:pt x="1256030" y="515239"/>
                </a:lnTo>
                <a:lnTo>
                  <a:pt x="1167002" y="495808"/>
                </a:lnTo>
                <a:lnTo>
                  <a:pt x="1167257" y="495808"/>
                </a:lnTo>
                <a:lnTo>
                  <a:pt x="1081580" y="476250"/>
                </a:lnTo>
                <a:lnTo>
                  <a:pt x="1081405" y="476250"/>
                </a:lnTo>
                <a:lnTo>
                  <a:pt x="1077976" y="475361"/>
                </a:lnTo>
                <a:close/>
              </a:path>
              <a:path w="6164580" h="1059179">
                <a:moveTo>
                  <a:pt x="1255776" y="515112"/>
                </a:moveTo>
                <a:lnTo>
                  <a:pt x="1256030" y="515239"/>
                </a:lnTo>
                <a:lnTo>
                  <a:pt x="1256378" y="515239"/>
                </a:lnTo>
                <a:lnTo>
                  <a:pt x="1255776" y="515112"/>
                </a:lnTo>
                <a:close/>
              </a:path>
              <a:path w="6164580" h="1059179">
                <a:moveTo>
                  <a:pt x="1081024" y="476123"/>
                </a:moveTo>
                <a:lnTo>
                  <a:pt x="1081405" y="476250"/>
                </a:lnTo>
                <a:lnTo>
                  <a:pt x="1081580" y="476250"/>
                </a:lnTo>
                <a:lnTo>
                  <a:pt x="1081024" y="476123"/>
                </a:lnTo>
                <a:close/>
              </a:path>
              <a:path w="6164580" h="1059179">
                <a:moveTo>
                  <a:pt x="1467993" y="558165"/>
                </a:moveTo>
                <a:lnTo>
                  <a:pt x="1457325" y="614299"/>
                </a:lnTo>
                <a:lnTo>
                  <a:pt x="1682496" y="655701"/>
                </a:lnTo>
                <a:lnTo>
                  <a:pt x="1692402" y="599440"/>
                </a:lnTo>
                <a:lnTo>
                  <a:pt x="1637792" y="589788"/>
                </a:lnTo>
                <a:lnTo>
                  <a:pt x="1538224" y="571627"/>
                </a:lnTo>
                <a:lnTo>
                  <a:pt x="1538477" y="571627"/>
                </a:lnTo>
                <a:lnTo>
                  <a:pt x="1467993" y="558165"/>
                </a:lnTo>
                <a:close/>
              </a:path>
              <a:path w="6164580" h="1059179">
                <a:moveTo>
                  <a:pt x="1861058" y="628015"/>
                </a:moveTo>
                <a:lnTo>
                  <a:pt x="1851914" y="684530"/>
                </a:lnTo>
                <a:lnTo>
                  <a:pt x="2078101" y="719963"/>
                </a:lnTo>
                <a:lnTo>
                  <a:pt x="2086483" y="663448"/>
                </a:lnTo>
                <a:lnTo>
                  <a:pt x="2059051" y="659384"/>
                </a:lnTo>
                <a:lnTo>
                  <a:pt x="1951031" y="642620"/>
                </a:lnTo>
                <a:lnTo>
                  <a:pt x="1950465" y="642620"/>
                </a:lnTo>
                <a:lnTo>
                  <a:pt x="1861058" y="628015"/>
                </a:lnTo>
                <a:close/>
              </a:path>
              <a:path w="6164580" h="1059179">
                <a:moveTo>
                  <a:pt x="1950212" y="642493"/>
                </a:moveTo>
                <a:lnTo>
                  <a:pt x="1950465" y="642620"/>
                </a:lnTo>
                <a:lnTo>
                  <a:pt x="1951031" y="642620"/>
                </a:lnTo>
                <a:lnTo>
                  <a:pt x="1950212" y="642493"/>
                </a:lnTo>
                <a:close/>
              </a:path>
              <a:path w="6164580" h="1059179">
                <a:moveTo>
                  <a:pt x="2256028" y="688086"/>
                </a:moveTo>
                <a:lnTo>
                  <a:pt x="2248027" y="744728"/>
                </a:lnTo>
                <a:lnTo>
                  <a:pt x="2474849" y="775462"/>
                </a:lnTo>
                <a:lnTo>
                  <a:pt x="2482215" y="718820"/>
                </a:lnTo>
                <a:lnTo>
                  <a:pt x="2398141" y="707771"/>
                </a:lnTo>
                <a:lnTo>
                  <a:pt x="2398395" y="707771"/>
                </a:lnTo>
                <a:lnTo>
                  <a:pt x="2283079" y="692023"/>
                </a:lnTo>
                <a:lnTo>
                  <a:pt x="2283333" y="692023"/>
                </a:lnTo>
                <a:lnTo>
                  <a:pt x="2256028" y="688086"/>
                </a:lnTo>
                <a:close/>
              </a:path>
              <a:path w="6164580" h="1059179">
                <a:moveTo>
                  <a:pt x="2652014" y="740156"/>
                </a:moveTo>
                <a:lnTo>
                  <a:pt x="2645283" y="796925"/>
                </a:lnTo>
                <a:lnTo>
                  <a:pt x="2872613" y="823468"/>
                </a:lnTo>
                <a:lnTo>
                  <a:pt x="2878836" y="766699"/>
                </a:lnTo>
                <a:lnTo>
                  <a:pt x="2877820" y="766572"/>
                </a:lnTo>
                <a:lnTo>
                  <a:pt x="2755138" y="752475"/>
                </a:lnTo>
                <a:lnTo>
                  <a:pt x="2652014" y="740156"/>
                </a:lnTo>
                <a:close/>
              </a:path>
              <a:path w="6164580" h="1059179">
                <a:moveTo>
                  <a:pt x="3049143" y="785241"/>
                </a:moveTo>
                <a:lnTo>
                  <a:pt x="3043174" y="842010"/>
                </a:lnTo>
                <a:lnTo>
                  <a:pt x="3249803" y="863092"/>
                </a:lnTo>
                <a:lnTo>
                  <a:pt x="3270885" y="864997"/>
                </a:lnTo>
                <a:lnTo>
                  <a:pt x="3276219" y="808101"/>
                </a:lnTo>
                <a:lnTo>
                  <a:pt x="3255264" y="806196"/>
                </a:lnTo>
                <a:lnTo>
                  <a:pt x="3127883" y="793369"/>
                </a:lnTo>
                <a:lnTo>
                  <a:pt x="3049143" y="785241"/>
                </a:lnTo>
                <a:close/>
              </a:path>
              <a:path w="6164580" h="1059179">
                <a:moveTo>
                  <a:pt x="3446780" y="823849"/>
                </a:moveTo>
                <a:lnTo>
                  <a:pt x="3441827" y="880745"/>
                </a:lnTo>
                <a:lnTo>
                  <a:pt x="3669792" y="900557"/>
                </a:lnTo>
                <a:lnTo>
                  <a:pt x="3674237" y="843534"/>
                </a:lnTo>
                <a:lnTo>
                  <a:pt x="3646170" y="841375"/>
                </a:lnTo>
                <a:lnTo>
                  <a:pt x="3646424" y="841375"/>
                </a:lnTo>
                <a:lnTo>
                  <a:pt x="3446780" y="823849"/>
                </a:lnTo>
                <a:close/>
              </a:path>
              <a:path w="6164580" h="1059179">
                <a:moveTo>
                  <a:pt x="3845179" y="856996"/>
                </a:moveTo>
                <a:lnTo>
                  <a:pt x="3840734" y="913892"/>
                </a:lnTo>
                <a:lnTo>
                  <a:pt x="3909187" y="919353"/>
                </a:lnTo>
                <a:lnTo>
                  <a:pt x="4068953" y="930402"/>
                </a:lnTo>
                <a:lnTo>
                  <a:pt x="4073017" y="873379"/>
                </a:lnTo>
                <a:lnTo>
                  <a:pt x="3913251" y="862330"/>
                </a:lnTo>
                <a:lnTo>
                  <a:pt x="3913505" y="862330"/>
                </a:lnTo>
                <a:lnTo>
                  <a:pt x="3845179" y="856996"/>
                </a:lnTo>
                <a:close/>
              </a:path>
              <a:path w="6164580" h="1059179">
                <a:moveTo>
                  <a:pt x="4243832" y="884682"/>
                </a:moveTo>
                <a:lnTo>
                  <a:pt x="4240276" y="941705"/>
                </a:lnTo>
                <a:lnTo>
                  <a:pt x="4457192" y="954913"/>
                </a:lnTo>
                <a:lnTo>
                  <a:pt x="4468749" y="955421"/>
                </a:lnTo>
                <a:lnTo>
                  <a:pt x="4471670" y="898398"/>
                </a:lnTo>
                <a:lnTo>
                  <a:pt x="4460240" y="897763"/>
                </a:lnTo>
                <a:lnTo>
                  <a:pt x="4460494" y="897763"/>
                </a:lnTo>
                <a:lnTo>
                  <a:pt x="4243832" y="884682"/>
                </a:lnTo>
                <a:close/>
              </a:path>
              <a:path w="6164580" h="1059179">
                <a:moveTo>
                  <a:pt x="4642993" y="907161"/>
                </a:moveTo>
                <a:lnTo>
                  <a:pt x="4640072" y="964184"/>
                </a:lnTo>
                <a:lnTo>
                  <a:pt x="4868672" y="974725"/>
                </a:lnTo>
                <a:lnTo>
                  <a:pt x="4871084" y="917702"/>
                </a:lnTo>
                <a:lnTo>
                  <a:pt x="4739005" y="912114"/>
                </a:lnTo>
                <a:lnTo>
                  <a:pt x="4739258" y="912114"/>
                </a:lnTo>
                <a:lnTo>
                  <a:pt x="4642993" y="907161"/>
                </a:lnTo>
                <a:close/>
              </a:path>
              <a:path w="6164580" h="1059179">
                <a:moveTo>
                  <a:pt x="5042027" y="924687"/>
                </a:moveTo>
                <a:lnTo>
                  <a:pt x="5040249" y="981837"/>
                </a:lnTo>
                <a:lnTo>
                  <a:pt x="5268722" y="989330"/>
                </a:lnTo>
                <a:lnTo>
                  <a:pt x="5270500" y="932307"/>
                </a:lnTo>
                <a:lnTo>
                  <a:pt x="5042027" y="924687"/>
                </a:lnTo>
                <a:close/>
              </a:path>
              <a:path w="6164580" h="1059179">
                <a:moveTo>
                  <a:pt x="5441696" y="936625"/>
                </a:moveTo>
                <a:lnTo>
                  <a:pt x="5440299" y="993775"/>
                </a:lnTo>
                <a:lnTo>
                  <a:pt x="5669153" y="998474"/>
                </a:lnTo>
                <a:lnTo>
                  <a:pt x="5669915" y="941324"/>
                </a:lnTo>
                <a:lnTo>
                  <a:pt x="5590158" y="940181"/>
                </a:lnTo>
                <a:lnTo>
                  <a:pt x="5590413" y="940181"/>
                </a:lnTo>
                <a:lnTo>
                  <a:pt x="5441696" y="936625"/>
                </a:lnTo>
                <a:close/>
              </a:path>
              <a:path w="6164580" h="1059179">
                <a:moveTo>
                  <a:pt x="5993130" y="887730"/>
                </a:moveTo>
                <a:lnTo>
                  <a:pt x="5992875" y="944881"/>
                </a:lnTo>
                <a:lnTo>
                  <a:pt x="6021451" y="945007"/>
                </a:lnTo>
                <a:lnTo>
                  <a:pt x="6021197" y="1002157"/>
                </a:lnTo>
                <a:lnTo>
                  <a:pt x="5992621" y="1002157"/>
                </a:lnTo>
                <a:lnTo>
                  <a:pt x="5992368" y="1059180"/>
                </a:lnTo>
                <a:lnTo>
                  <a:pt x="6107865" y="1002157"/>
                </a:lnTo>
                <a:lnTo>
                  <a:pt x="6021197" y="1002157"/>
                </a:lnTo>
                <a:lnTo>
                  <a:pt x="6108119" y="1002031"/>
                </a:lnTo>
                <a:lnTo>
                  <a:pt x="6164199" y="974344"/>
                </a:lnTo>
                <a:lnTo>
                  <a:pt x="5993130" y="887730"/>
                </a:lnTo>
                <a:close/>
              </a:path>
              <a:path w="6164580" h="1059179">
                <a:moveTo>
                  <a:pt x="5992875" y="944881"/>
                </a:moveTo>
                <a:lnTo>
                  <a:pt x="5992621" y="1002031"/>
                </a:lnTo>
                <a:lnTo>
                  <a:pt x="6021197" y="1002157"/>
                </a:lnTo>
                <a:lnTo>
                  <a:pt x="6021451" y="945007"/>
                </a:lnTo>
                <a:lnTo>
                  <a:pt x="5992875" y="944881"/>
                </a:lnTo>
                <a:close/>
              </a:path>
              <a:path w="6164580" h="1059179">
                <a:moveTo>
                  <a:pt x="5841365" y="943864"/>
                </a:moveTo>
                <a:lnTo>
                  <a:pt x="5840603" y="1001014"/>
                </a:lnTo>
                <a:lnTo>
                  <a:pt x="5992621" y="1002031"/>
                </a:lnTo>
                <a:lnTo>
                  <a:pt x="5992875" y="944881"/>
                </a:lnTo>
                <a:lnTo>
                  <a:pt x="5877052" y="944372"/>
                </a:lnTo>
                <a:lnTo>
                  <a:pt x="5841365" y="943864"/>
                </a:lnTo>
                <a:close/>
              </a:path>
            </a:pathLst>
          </a:custGeom>
          <a:solidFill>
            <a:srgbClr val="D15A3D"/>
          </a:solidFill>
        </p:spPr>
        <p:txBody>
          <a:bodyPr wrap="square" lIns="0" tIns="0" rIns="0" bIns="0" rtlCol="0"/>
          <a:lstStyle/>
          <a:p>
            <a:endParaRPr/>
          </a:p>
        </p:txBody>
      </p:sp>
      <p:sp>
        <p:nvSpPr>
          <p:cNvPr id="100" name="object 100"/>
          <p:cNvSpPr/>
          <p:nvPr/>
        </p:nvSpPr>
        <p:spPr>
          <a:xfrm>
            <a:off x="3358260" y="2045335"/>
            <a:ext cx="553720" cy="171450"/>
          </a:xfrm>
          <a:custGeom>
            <a:avLst/>
            <a:gdLst/>
            <a:ahLst/>
            <a:cxnLst/>
            <a:rect l="l" t="t" r="r" b="b"/>
            <a:pathLst>
              <a:path w="553720" h="171450">
                <a:moveTo>
                  <a:pt x="57150" y="67437"/>
                </a:moveTo>
                <a:lnTo>
                  <a:pt x="0" y="69214"/>
                </a:lnTo>
                <a:lnTo>
                  <a:pt x="1777" y="126364"/>
                </a:lnTo>
                <a:lnTo>
                  <a:pt x="58927" y="124587"/>
                </a:lnTo>
                <a:lnTo>
                  <a:pt x="57150" y="67437"/>
                </a:lnTo>
                <a:close/>
              </a:path>
              <a:path w="553720" h="171450">
                <a:moveTo>
                  <a:pt x="171323" y="63753"/>
                </a:moveTo>
                <a:lnTo>
                  <a:pt x="114173" y="65659"/>
                </a:lnTo>
                <a:lnTo>
                  <a:pt x="116077" y="122681"/>
                </a:lnTo>
                <a:lnTo>
                  <a:pt x="173100" y="120903"/>
                </a:lnTo>
                <a:lnTo>
                  <a:pt x="171323" y="63753"/>
                </a:lnTo>
                <a:close/>
              </a:path>
              <a:path w="553720" h="171450">
                <a:moveTo>
                  <a:pt x="285623" y="60198"/>
                </a:moveTo>
                <a:lnTo>
                  <a:pt x="228473" y="61975"/>
                </a:lnTo>
                <a:lnTo>
                  <a:pt x="230250" y="119125"/>
                </a:lnTo>
                <a:lnTo>
                  <a:pt x="287400" y="117348"/>
                </a:lnTo>
                <a:lnTo>
                  <a:pt x="285623" y="60198"/>
                </a:lnTo>
                <a:close/>
              </a:path>
              <a:path w="553720" h="171450">
                <a:moveTo>
                  <a:pt x="502095" y="56641"/>
                </a:moveTo>
                <a:lnTo>
                  <a:pt x="399796" y="56641"/>
                </a:lnTo>
                <a:lnTo>
                  <a:pt x="401700" y="113664"/>
                </a:lnTo>
                <a:lnTo>
                  <a:pt x="382862" y="114292"/>
                </a:lnTo>
                <a:lnTo>
                  <a:pt x="384683" y="171450"/>
                </a:lnTo>
                <a:lnTo>
                  <a:pt x="553338" y="80263"/>
                </a:lnTo>
                <a:lnTo>
                  <a:pt x="502095" y="56641"/>
                </a:lnTo>
                <a:close/>
              </a:path>
              <a:path w="553720" h="171450">
                <a:moveTo>
                  <a:pt x="381044" y="57226"/>
                </a:moveTo>
                <a:lnTo>
                  <a:pt x="342773" y="58419"/>
                </a:lnTo>
                <a:lnTo>
                  <a:pt x="344550" y="115569"/>
                </a:lnTo>
                <a:lnTo>
                  <a:pt x="382862" y="114292"/>
                </a:lnTo>
                <a:lnTo>
                  <a:pt x="381044" y="57226"/>
                </a:lnTo>
                <a:close/>
              </a:path>
              <a:path w="553720" h="171450">
                <a:moveTo>
                  <a:pt x="399796" y="56641"/>
                </a:moveTo>
                <a:lnTo>
                  <a:pt x="381044" y="57226"/>
                </a:lnTo>
                <a:lnTo>
                  <a:pt x="382862" y="114292"/>
                </a:lnTo>
                <a:lnTo>
                  <a:pt x="401700" y="113664"/>
                </a:lnTo>
                <a:lnTo>
                  <a:pt x="399796" y="56641"/>
                </a:lnTo>
                <a:close/>
              </a:path>
              <a:path w="553720" h="171450">
                <a:moveTo>
                  <a:pt x="379222" y="0"/>
                </a:moveTo>
                <a:lnTo>
                  <a:pt x="381044" y="57226"/>
                </a:lnTo>
                <a:lnTo>
                  <a:pt x="399796" y="56641"/>
                </a:lnTo>
                <a:lnTo>
                  <a:pt x="502095" y="56641"/>
                </a:lnTo>
                <a:lnTo>
                  <a:pt x="379222" y="0"/>
                </a:lnTo>
                <a:close/>
              </a:path>
            </a:pathLst>
          </a:custGeom>
          <a:solidFill>
            <a:srgbClr val="D15A3D"/>
          </a:solidFill>
        </p:spPr>
        <p:txBody>
          <a:bodyPr wrap="square" lIns="0" tIns="0" rIns="0" bIns="0" rtlCol="0"/>
          <a:lstStyle/>
          <a:p>
            <a:endParaRPr/>
          </a:p>
        </p:txBody>
      </p:sp>
      <p:sp>
        <p:nvSpPr>
          <p:cNvPr id="101" name="object 101"/>
          <p:cNvSpPr/>
          <p:nvPr/>
        </p:nvSpPr>
        <p:spPr>
          <a:xfrm>
            <a:off x="3180079" y="2341626"/>
            <a:ext cx="798195" cy="694690"/>
          </a:xfrm>
          <a:custGeom>
            <a:avLst/>
            <a:gdLst/>
            <a:ahLst/>
            <a:cxnLst/>
            <a:rect l="l" t="t" r="r" b="b"/>
            <a:pathLst>
              <a:path w="798195" h="694689">
                <a:moveTo>
                  <a:pt x="43306" y="614045"/>
                </a:moveTo>
                <a:lnTo>
                  <a:pt x="0" y="651383"/>
                </a:lnTo>
                <a:lnTo>
                  <a:pt x="37464" y="694689"/>
                </a:lnTo>
                <a:lnTo>
                  <a:pt x="80644" y="657351"/>
                </a:lnTo>
                <a:lnTo>
                  <a:pt x="43306" y="614045"/>
                </a:lnTo>
                <a:close/>
              </a:path>
              <a:path w="798195" h="694689">
                <a:moveTo>
                  <a:pt x="129793" y="539369"/>
                </a:moveTo>
                <a:lnTo>
                  <a:pt x="86614" y="576707"/>
                </a:lnTo>
                <a:lnTo>
                  <a:pt x="123952" y="620013"/>
                </a:lnTo>
                <a:lnTo>
                  <a:pt x="167131" y="582549"/>
                </a:lnTo>
                <a:lnTo>
                  <a:pt x="129793" y="539369"/>
                </a:lnTo>
                <a:close/>
              </a:path>
              <a:path w="798195" h="694689">
                <a:moveTo>
                  <a:pt x="216281" y="464693"/>
                </a:moveTo>
                <a:lnTo>
                  <a:pt x="173100" y="502031"/>
                </a:lnTo>
                <a:lnTo>
                  <a:pt x="210439" y="545211"/>
                </a:lnTo>
                <a:lnTo>
                  <a:pt x="253619" y="507873"/>
                </a:lnTo>
                <a:lnTo>
                  <a:pt x="216281" y="464693"/>
                </a:lnTo>
                <a:close/>
              </a:path>
              <a:path w="798195" h="694689">
                <a:moveTo>
                  <a:pt x="302894" y="389889"/>
                </a:moveTo>
                <a:lnTo>
                  <a:pt x="259587" y="427354"/>
                </a:lnTo>
                <a:lnTo>
                  <a:pt x="296925" y="470535"/>
                </a:lnTo>
                <a:lnTo>
                  <a:pt x="340232" y="433197"/>
                </a:lnTo>
                <a:lnTo>
                  <a:pt x="302894" y="389889"/>
                </a:lnTo>
                <a:close/>
              </a:path>
              <a:path w="798195" h="694689">
                <a:moveTo>
                  <a:pt x="389381" y="315213"/>
                </a:moveTo>
                <a:lnTo>
                  <a:pt x="346074" y="352551"/>
                </a:lnTo>
                <a:lnTo>
                  <a:pt x="383412" y="395859"/>
                </a:lnTo>
                <a:lnTo>
                  <a:pt x="426719" y="358521"/>
                </a:lnTo>
                <a:lnTo>
                  <a:pt x="389381" y="315213"/>
                </a:lnTo>
                <a:close/>
              </a:path>
              <a:path w="798195" h="694689">
                <a:moveTo>
                  <a:pt x="475869" y="240537"/>
                </a:moveTo>
                <a:lnTo>
                  <a:pt x="432561" y="277875"/>
                </a:lnTo>
                <a:lnTo>
                  <a:pt x="469899" y="321183"/>
                </a:lnTo>
                <a:lnTo>
                  <a:pt x="513206" y="283845"/>
                </a:lnTo>
                <a:lnTo>
                  <a:pt x="475869" y="240537"/>
                </a:lnTo>
                <a:close/>
              </a:path>
              <a:path w="798195" h="694689">
                <a:moveTo>
                  <a:pt x="562356" y="165862"/>
                </a:moveTo>
                <a:lnTo>
                  <a:pt x="519048" y="203200"/>
                </a:lnTo>
                <a:lnTo>
                  <a:pt x="556514" y="246379"/>
                </a:lnTo>
                <a:lnTo>
                  <a:pt x="599694" y="209041"/>
                </a:lnTo>
                <a:lnTo>
                  <a:pt x="562356" y="165862"/>
                </a:lnTo>
                <a:close/>
              </a:path>
              <a:path w="798195" h="694689">
                <a:moveTo>
                  <a:pt x="798194" y="0"/>
                </a:moveTo>
                <a:lnTo>
                  <a:pt x="612394" y="47116"/>
                </a:lnTo>
                <a:lnTo>
                  <a:pt x="724407" y="176911"/>
                </a:lnTo>
                <a:lnTo>
                  <a:pt x="798194" y="0"/>
                </a:lnTo>
                <a:close/>
              </a:path>
              <a:path w="798195" h="694689">
                <a:moveTo>
                  <a:pt x="648843" y="91186"/>
                </a:moveTo>
                <a:lnTo>
                  <a:pt x="605662" y="128524"/>
                </a:lnTo>
                <a:lnTo>
                  <a:pt x="643000" y="171703"/>
                </a:lnTo>
                <a:lnTo>
                  <a:pt x="686181" y="134365"/>
                </a:lnTo>
                <a:lnTo>
                  <a:pt x="648843" y="91186"/>
                </a:lnTo>
                <a:close/>
              </a:path>
            </a:pathLst>
          </a:custGeom>
          <a:solidFill>
            <a:srgbClr val="D15A3D"/>
          </a:solidFill>
        </p:spPr>
        <p:txBody>
          <a:bodyPr wrap="square" lIns="0" tIns="0" rIns="0" bIns="0" rtlCol="0"/>
          <a:lstStyle/>
          <a:p>
            <a:endParaRPr/>
          </a:p>
        </p:txBody>
      </p:sp>
      <p:sp>
        <p:nvSpPr>
          <p:cNvPr id="102" name="object 102"/>
          <p:cNvSpPr txBox="1"/>
          <p:nvPr/>
        </p:nvSpPr>
        <p:spPr>
          <a:xfrm>
            <a:off x="6942201" y="3172459"/>
            <a:ext cx="309245" cy="299720"/>
          </a:xfrm>
          <a:prstGeom prst="rect">
            <a:avLst/>
          </a:prstGeom>
        </p:spPr>
        <p:txBody>
          <a:bodyPr vert="horz" wrap="square" lIns="0" tIns="12700" rIns="0" bIns="0" rtlCol="0">
            <a:spAutoFit/>
          </a:bodyPr>
          <a:lstStyle/>
          <a:p>
            <a:pPr marL="12700">
              <a:lnSpc>
                <a:spcPct val="100000"/>
              </a:lnSpc>
              <a:spcBef>
                <a:spcPts val="100"/>
              </a:spcBef>
            </a:pPr>
            <a:r>
              <a:rPr sz="1800" spc="-5" dirty="0">
                <a:solidFill>
                  <a:srgbClr val="2C2D2C"/>
                </a:solidFill>
                <a:latin typeface="Verdana"/>
                <a:cs typeface="Verdana"/>
              </a:rPr>
              <a:t>ou</a:t>
            </a:r>
            <a:endParaRPr sz="1800">
              <a:latin typeface="Verdana"/>
              <a:cs typeface="Verdana"/>
            </a:endParaRPr>
          </a:p>
        </p:txBody>
      </p:sp>
      <p:sp>
        <p:nvSpPr>
          <p:cNvPr id="103" name="object 103"/>
          <p:cNvSpPr/>
          <p:nvPr/>
        </p:nvSpPr>
        <p:spPr>
          <a:xfrm>
            <a:off x="606425" y="868425"/>
            <a:ext cx="6804025" cy="400050"/>
          </a:xfrm>
          <a:prstGeom prst="rect">
            <a:avLst/>
          </a:prstGeom>
          <a:blipFill>
            <a:blip r:embed="rId17" cstate="print"/>
            <a:stretch>
              <a:fillRect/>
            </a:stretch>
          </a:blipFill>
        </p:spPr>
        <p:txBody>
          <a:bodyPr wrap="square" lIns="0" tIns="0" rIns="0" bIns="0" rtlCol="0"/>
          <a:lstStyle/>
          <a:p>
            <a:endParaRPr/>
          </a:p>
        </p:txBody>
      </p:sp>
      <p:sp>
        <p:nvSpPr>
          <p:cNvPr id="104" name="object 104"/>
          <p:cNvSpPr/>
          <p:nvPr/>
        </p:nvSpPr>
        <p:spPr>
          <a:xfrm>
            <a:off x="606425" y="868425"/>
            <a:ext cx="6804025" cy="400050"/>
          </a:xfrm>
          <a:custGeom>
            <a:avLst/>
            <a:gdLst/>
            <a:ahLst/>
            <a:cxnLst/>
            <a:rect l="l" t="t" r="r" b="b"/>
            <a:pathLst>
              <a:path w="6804025" h="400050">
                <a:moveTo>
                  <a:pt x="0" y="400050"/>
                </a:moveTo>
                <a:lnTo>
                  <a:pt x="6804025" y="400050"/>
                </a:lnTo>
                <a:lnTo>
                  <a:pt x="6804025" y="0"/>
                </a:lnTo>
                <a:lnTo>
                  <a:pt x="0" y="0"/>
                </a:lnTo>
                <a:lnTo>
                  <a:pt x="0" y="400050"/>
                </a:lnTo>
                <a:close/>
              </a:path>
            </a:pathLst>
          </a:custGeom>
          <a:ln w="6350">
            <a:solidFill>
              <a:srgbClr val="EFB934"/>
            </a:solidFill>
          </a:ln>
        </p:spPr>
        <p:txBody>
          <a:bodyPr wrap="square" lIns="0" tIns="0" rIns="0" bIns="0" rtlCol="0"/>
          <a:lstStyle/>
          <a:p>
            <a:endParaRPr/>
          </a:p>
        </p:txBody>
      </p:sp>
      <p:sp>
        <p:nvSpPr>
          <p:cNvPr id="105" name="object 105"/>
          <p:cNvSpPr txBox="1"/>
          <p:nvPr/>
        </p:nvSpPr>
        <p:spPr>
          <a:xfrm>
            <a:off x="685291" y="502707"/>
            <a:ext cx="6575425" cy="727075"/>
          </a:xfrm>
          <a:prstGeom prst="rect">
            <a:avLst/>
          </a:prstGeom>
        </p:spPr>
        <p:txBody>
          <a:bodyPr vert="horz" wrap="square" lIns="0" tIns="36830" rIns="0" bIns="0" rtlCol="0">
            <a:spAutoFit/>
          </a:bodyPr>
          <a:lstStyle/>
          <a:p>
            <a:pPr marL="1765935">
              <a:lnSpc>
                <a:spcPct val="100000"/>
              </a:lnSpc>
              <a:spcBef>
                <a:spcPts val="290"/>
              </a:spcBef>
              <a:tabLst>
                <a:tab pos="4415790" algn="l"/>
                <a:tab pos="5031105" algn="l"/>
              </a:tabLst>
            </a:pPr>
            <a:r>
              <a:rPr sz="2300" b="1" dirty="0">
                <a:solidFill>
                  <a:srgbClr val="FFFFFF"/>
                </a:solidFill>
                <a:latin typeface="Arial"/>
                <a:cs typeface="Arial"/>
              </a:rPr>
              <a:t>ico</a:t>
            </a:r>
            <a:r>
              <a:rPr sz="2300" b="1" spc="-40" dirty="0">
                <a:solidFill>
                  <a:srgbClr val="FFFFFF"/>
                </a:solidFill>
                <a:latin typeface="Arial"/>
                <a:cs typeface="Arial"/>
              </a:rPr>
              <a:t> </a:t>
            </a:r>
            <a:r>
              <a:rPr sz="2300" b="1" dirty="0">
                <a:solidFill>
                  <a:srgbClr val="FFFFFF"/>
                </a:solidFill>
                <a:latin typeface="Arial"/>
                <a:cs typeface="Arial"/>
              </a:rPr>
              <a:t>das</a:t>
            </a:r>
            <a:r>
              <a:rPr sz="2300" b="1" spc="-10" dirty="0">
                <a:solidFill>
                  <a:srgbClr val="FFFFFF"/>
                </a:solidFill>
                <a:latin typeface="Arial"/>
                <a:cs typeface="Arial"/>
              </a:rPr>
              <a:t> </a:t>
            </a:r>
            <a:r>
              <a:rPr sz="2300" b="1" dirty="0">
                <a:solidFill>
                  <a:srgbClr val="FFFFFF"/>
                </a:solidFill>
                <a:latin typeface="Arial"/>
                <a:cs typeface="Arial"/>
              </a:rPr>
              <a:t>Parcerias	ol	tárias</a:t>
            </a:r>
            <a:endParaRPr sz="2300">
              <a:latin typeface="Arial"/>
              <a:cs typeface="Arial"/>
            </a:endParaRPr>
          </a:p>
          <a:p>
            <a:pPr marL="12700">
              <a:lnSpc>
                <a:spcPct val="100000"/>
              </a:lnSpc>
              <a:spcBef>
                <a:spcPts val="170"/>
              </a:spcBef>
            </a:pPr>
            <a:r>
              <a:rPr sz="2000" b="1" spc="-5" dirty="0">
                <a:solidFill>
                  <a:srgbClr val="FFFFFF"/>
                </a:solidFill>
                <a:latin typeface="Verdana"/>
                <a:cs typeface="Verdana"/>
              </a:rPr>
              <a:t>Regime </a:t>
            </a:r>
            <a:r>
              <a:rPr sz="2000" b="1" dirty="0">
                <a:solidFill>
                  <a:srgbClr val="FFFFFF"/>
                </a:solidFill>
                <a:latin typeface="Verdana"/>
                <a:cs typeface="Verdana"/>
              </a:rPr>
              <a:t>de </a:t>
            </a:r>
            <a:r>
              <a:rPr sz="2000" b="1" spc="-5" dirty="0">
                <a:solidFill>
                  <a:srgbClr val="FFFFFF"/>
                </a:solidFill>
                <a:latin typeface="Verdana"/>
                <a:cs typeface="Verdana"/>
              </a:rPr>
              <a:t>mútua cooperação</a:t>
            </a:r>
            <a:r>
              <a:rPr sz="2000" b="1" spc="-35" dirty="0">
                <a:solidFill>
                  <a:srgbClr val="FFFFFF"/>
                </a:solidFill>
                <a:latin typeface="Verdana"/>
                <a:cs typeface="Verdana"/>
              </a:rPr>
              <a:t> </a:t>
            </a:r>
            <a:r>
              <a:rPr sz="2000" b="1" dirty="0">
                <a:solidFill>
                  <a:srgbClr val="FFFFFF"/>
                </a:solidFill>
                <a:latin typeface="Verdana"/>
                <a:cs typeface="Verdana"/>
              </a:rPr>
              <a:t>público-privada</a:t>
            </a:r>
            <a:endParaRPr sz="2000">
              <a:latin typeface="Verdana"/>
              <a:cs typeface="Verdana"/>
            </a:endParaRPr>
          </a:p>
        </p:txBody>
      </p:sp>
      <p:sp>
        <p:nvSpPr>
          <p:cNvPr id="106" name="object 106"/>
          <p:cNvSpPr/>
          <p:nvPr/>
        </p:nvSpPr>
        <p:spPr>
          <a:xfrm>
            <a:off x="163512" y="27051"/>
            <a:ext cx="11723624" cy="400050"/>
          </a:xfrm>
          <a:prstGeom prst="rect">
            <a:avLst/>
          </a:prstGeom>
          <a:blipFill>
            <a:blip r:embed="rId18" cstate="print"/>
            <a:stretch>
              <a:fillRect/>
            </a:stretch>
          </a:blipFill>
        </p:spPr>
        <p:txBody>
          <a:bodyPr wrap="square" lIns="0" tIns="0" rIns="0" bIns="0" rtlCol="0"/>
          <a:lstStyle/>
          <a:p>
            <a:endParaRPr/>
          </a:p>
        </p:txBody>
      </p:sp>
      <p:sp>
        <p:nvSpPr>
          <p:cNvPr id="107" name="object 107"/>
          <p:cNvSpPr/>
          <p:nvPr/>
        </p:nvSpPr>
        <p:spPr>
          <a:xfrm>
            <a:off x="163512" y="27051"/>
            <a:ext cx="11724005" cy="400050"/>
          </a:xfrm>
          <a:custGeom>
            <a:avLst/>
            <a:gdLst/>
            <a:ahLst/>
            <a:cxnLst/>
            <a:rect l="l" t="t" r="r" b="b"/>
            <a:pathLst>
              <a:path w="11724005" h="400050">
                <a:moveTo>
                  <a:pt x="0" y="400050"/>
                </a:moveTo>
                <a:lnTo>
                  <a:pt x="11723624" y="400050"/>
                </a:lnTo>
                <a:lnTo>
                  <a:pt x="11723624" y="0"/>
                </a:lnTo>
                <a:lnTo>
                  <a:pt x="0" y="0"/>
                </a:lnTo>
                <a:lnTo>
                  <a:pt x="0" y="400050"/>
                </a:lnTo>
                <a:close/>
              </a:path>
            </a:pathLst>
          </a:custGeom>
          <a:ln w="6350">
            <a:solidFill>
              <a:srgbClr val="D15A3D"/>
            </a:solidFill>
          </a:ln>
        </p:spPr>
        <p:txBody>
          <a:bodyPr wrap="square" lIns="0" tIns="0" rIns="0" bIns="0" rtlCol="0"/>
          <a:lstStyle/>
          <a:p>
            <a:endParaRPr/>
          </a:p>
        </p:txBody>
      </p:sp>
      <p:sp>
        <p:nvSpPr>
          <p:cNvPr id="108" name="object 108"/>
          <p:cNvSpPr txBox="1">
            <a:spLocks noGrp="1"/>
          </p:cNvSpPr>
          <p:nvPr>
            <p:ph type="title"/>
          </p:nvPr>
        </p:nvSpPr>
        <p:spPr>
          <a:xfrm>
            <a:off x="242417" y="57149"/>
            <a:ext cx="11363325" cy="330835"/>
          </a:xfrm>
          <a:prstGeom prst="rect">
            <a:avLst/>
          </a:prstGeom>
        </p:spPr>
        <p:txBody>
          <a:bodyPr vert="horz" wrap="square" lIns="0" tIns="12700" rIns="0" bIns="0" rtlCol="0">
            <a:spAutoFit/>
          </a:bodyPr>
          <a:lstStyle/>
          <a:p>
            <a:pPr marL="12700">
              <a:lnSpc>
                <a:spcPct val="100000"/>
              </a:lnSpc>
              <a:spcBef>
                <a:spcPts val="100"/>
              </a:spcBef>
            </a:pPr>
            <a:r>
              <a:rPr dirty="0"/>
              <a:t>2. Marco </a:t>
            </a:r>
            <a:r>
              <a:rPr spc="-5" dirty="0"/>
              <a:t>regulatório </a:t>
            </a:r>
            <a:r>
              <a:rPr dirty="0"/>
              <a:t>das </a:t>
            </a:r>
            <a:r>
              <a:rPr spc="-5" dirty="0"/>
              <a:t>organizações </a:t>
            </a:r>
            <a:r>
              <a:rPr dirty="0"/>
              <a:t>da </a:t>
            </a:r>
            <a:r>
              <a:rPr spc="-5" dirty="0"/>
              <a:t>sociedade civil (Lei n.º</a:t>
            </a:r>
            <a:r>
              <a:rPr spc="95" dirty="0"/>
              <a:t> </a:t>
            </a:r>
            <a:r>
              <a:rPr dirty="0"/>
              <a:t>13.019/2014)</a:t>
            </a:r>
          </a:p>
        </p:txBody>
      </p:sp>
      <p:sp>
        <p:nvSpPr>
          <p:cNvPr id="109" name="object 109"/>
          <p:cNvSpPr/>
          <p:nvPr/>
        </p:nvSpPr>
        <p:spPr>
          <a:xfrm>
            <a:off x="254952" y="353949"/>
            <a:ext cx="11344910" cy="0"/>
          </a:xfrm>
          <a:custGeom>
            <a:avLst/>
            <a:gdLst/>
            <a:ahLst/>
            <a:cxnLst/>
            <a:rect l="l" t="t" r="r" b="b"/>
            <a:pathLst>
              <a:path w="11344910">
                <a:moveTo>
                  <a:pt x="0" y="0"/>
                </a:moveTo>
                <a:lnTo>
                  <a:pt x="11344719" y="0"/>
                </a:lnTo>
              </a:path>
            </a:pathLst>
          </a:custGeom>
          <a:ln w="25907">
            <a:solidFill>
              <a:srgbClr val="FFFFFF"/>
            </a:solidFill>
          </a:ln>
        </p:spPr>
        <p:txBody>
          <a:bodyPr wrap="square" lIns="0" tIns="0" rIns="0" bIns="0" rtlCol="0"/>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69240" y="2368423"/>
            <a:ext cx="11783060" cy="1158009"/>
          </a:xfrm>
          <a:prstGeom prst="rect">
            <a:avLst/>
          </a:prstGeom>
        </p:spPr>
        <p:txBody>
          <a:bodyPr vert="horz" wrap="square" lIns="0" tIns="105410" rIns="0" bIns="0" rtlCol="0">
            <a:spAutoFit/>
          </a:bodyPr>
          <a:lstStyle/>
          <a:p>
            <a:pPr marL="12700" marR="5080">
              <a:lnSpc>
                <a:spcPts val="4079"/>
              </a:lnSpc>
              <a:spcBef>
                <a:spcPts val="830"/>
              </a:spcBef>
            </a:pPr>
            <a:r>
              <a:rPr lang="pt-BR" sz="4000" b="1" spc="-5" dirty="0">
                <a:solidFill>
                  <a:srgbClr val="FFFFFF"/>
                </a:solidFill>
                <a:latin typeface="Verdana"/>
                <a:cs typeface="Verdana"/>
              </a:rPr>
              <a:t>3</a:t>
            </a:r>
            <a:r>
              <a:rPr sz="4000" b="1" spc="-5" dirty="0">
                <a:solidFill>
                  <a:srgbClr val="FFFFFF"/>
                </a:solidFill>
                <a:latin typeface="Verdana"/>
                <a:cs typeface="Verdana"/>
              </a:rPr>
              <a:t>. </a:t>
            </a:r>
            <a:r>
              <a:rPr lang="pt-BR" sz="4000" b="1" spc="-5" dirty="0">
                <a:solidFill>
                  <a:srgbClr val="FFFFFF"/>
                </a:solidFill>
                <a:latin typeface="Verdana"/>
                <a:cs typeface="Verdana"/>
              </a:rPr>
              <a:t>Fundos patrimoniais (</a:t>
            </a:r>
            <a:r>
              <a:rPr lang="pt-BR" sz="4000" b="1" spc="-5" dirty="0" err="1">
                <a:solidFill>
                  <a:srgbClr val="FFFFFF"/>
                </a:solidFill>
                <a:latin typeface="Verdana"/>
                <a:cs typeface="Verdana"/>
              </a:rPr>
              <a:t>Endowments</a:t>
            </a:r>
            <a:r>
              <a:rPr lang="pt-BR" sz="4000" b="1" spc="-5" dirty="0">
                <a:solidFill>
                  <a:srgbClr val="FFFFFF"/>
                </a:solidFill>
                <a:latin typeface="Verdana"/>
                <a:cs typeface="Verdana"/>
              </a:rPr>
              <a:t>) – Lei 13800/19</a:t>
            </a:r>
            <a:endParaRPr sz="4000" dirty="0">
              <a:latin typeface="Verdana"/>
              <a:cs typeface="Verdana"/>
            </a:endParaRPr>
          </a:p>
        </p:txBody>
      </p:sp>
    </p:spTree>
    <p:extLst>
      <p:ext uri="{BB962C8B-B14F-4D97-AF65-F5344CB8AC3E}">
        <p14:creationId xmlns:p14="http://schemas.microsoft.com/office/powerpoint/2010/main" val="2163357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3" name="object 3"/>
          <p:cNvSpPr/>
          <p:nvPr/>
        </p:nvSpPr>
        <p:spPr>
          <a:xfrm>
            <a:off x="6096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4" name="object 4"/>
          <p:cNvSpPr/>
          <p:nvPr/>
        </p:nvSpPr>
        <p:spPr>
          <a:xfrm>
            <a:off x="18288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5" name="object 5"/>
          <p:cNvSpPr/>
          <p:nvPr/>
        </p:nvSpPr>
        <p:spPr>
          <a:xfrm>
            <a:off x="18288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6" name="object 6"/>
          <p:cNvSpPr/>
          <p:nvPr/>
        </p:nvSpPr>
        <p:spPr>
          <a:xfrm>
            <a:off x="30480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7" name="object 7"/>
          <p:cNvSpPr/>
          <p:nvPr/>
        </p:nvSpPr>
        <p:spPr>
          <a:xfrm>
            <a:off x="30480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8" name="object 8"/>
          <p:cNvSpPr/>
          <p:nvPr/>
        </p:nvSpPr>
        <p:spPr>
          <a:xfrm>
            <a:off x="42672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9" name="object 9"/>
          <p:cNvSpPr/>
          <p:nvPr/>
        </p:nvSpPr>
        <p:spPr>
          <a:xfrm>
            <a:off x="42672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10" name="object 10"/>
          <p:cNvSpPr/>
          <p:nvPr/>
        </p:nvSpPr>
        <p:spPr>
          <a:xfrm>
            <a:off x="54864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11" name="object 11"/>
          <p:cNvSpPr/>
          <p:nvPr/>
        </p:nvSpPr>
        <p:spPr>
          <a:xfrm>
            <a:off x="54864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12" name="object 12"/>
          <p:cNvSpPr/>
          <p:nvPr/>
        </p:nvSpPr>
        <p:spPr>
          <a:xfrm>
            <a:off x="67056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13" name="object 13"/>
          <p:cNvSpPr/>
          <p:nvPr/>
        </p:nvSpPr>
        <p:spPr>
          <a:xfrm>
            <a:off x="67056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14" name="object 14"/>
          <p:cNvSpPr/>
          <p:nvPr/>
        </p:nvSpPr>
        <p:spPr>
          <a:xfrm>
            <a:off x="79248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15" name="object 15"/>
          <p:cNvSpPr/>
          <p:nvPr/>
        </p:nvSpPr>
        <p:spPr>
          <a:xfrm>
            <a:off x="79248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16" name="object 16"/>
          <p:cNvSpPr/>
          <p:nvPr/>
        </p:nvSpPr>
        <p:spPr>
          <a:xfrm>
            <a:off x="91440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17" name="object 17"/>
          <p:cNvSpPr/>
          <p:nvPr/>
        </p:nvSpPr>
        <p:spPr>
          <a:xfrm>
            <a:off x="91440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18" name="object 18"/>
          <p:cNvSpPr/>
          <p:nvPr/>
        </p:nvSpPr>
        <p:spPr>
          <a:xfrm>
            <a:off x="103632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19" name="object 19"/>
          <p:cNvSpPr/>
          <p:nvPr/>
        </p:nvSpPr>
        <p:spPr>
          <a:xfrm>
            <a:off x="103632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20" name="object 20"/>
          <p:cNvSpPr/>
          <p:nvPr/>
        </p:nvSpPr>
        <p:spPr>
          <a:xfrm>
            <a:off x="115824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21" name="object 21"/>
          <p:cNvSpPr/>
          <p:nvPr/>
        </p:nvSpPr>
        <p:spPr>
          <a:xfrm>
            <a:off x="115824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22" name="object 22"/>
          <p:cNvSpPr/>
          <p:nvPr/>
        </p:nvSpPr>
        <p:spPr>
          <a:xfrm>
            <a:off x="3175" y="385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3" name="object 23"/>
          <p:cNvSpPr/>
          <p:nvPr/>
        </p:nvSpPr>
        <p:spPr>
          <a:xfrm>
            <a:off x="3175" y="16113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4" name="object 24"/>
          <p:cNvSpPr/>
          <p:nvPr/>
        </p:nvSpPr>
        <p:spPr>
          <a:xfrm>
            <a:off x="3175" y="28352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5" name="object 25"/>
          <p:cNvSpPr/>
          <p:nvPr/>
        </p:nvSpPr>
        <p:spPr>
          <a:xfrm>
            <a:off x="3175" y="4060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6" name="object 26"/>
          <p:cNvSpPr/>
          <p:nvPr/>
        </p:nvSpPr>
        <p:spPr>
          <a:xfrm>
            <a:off x="3175" y="5284851"/>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7" name="object 27"/>
          <p:cNvSpPr/>
          <p:nvPr/>
        </p:nvSpPr>
        <p:spPr>
          <a:xfrm>
            <a:off x="3175" y="6510337"/>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8" name="object 28"/>
          <p:cNvSpPr/>
          <p:nvPr/>
        </p:nvSpPr>
        <p:spPr>
          <a:xfrm>
            <a:off x="225425"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29" name="object 29"/>
          <p:cNvSpPr/>
          <p:nvPr/>
        </p:nvSpPr>
        <p:spPr>
          <a:xfrm>
            <a:off x="1449450"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30" name="object 30"/>
          <p:cNvSpPr/>
          <p:nvPr/>
        </p:nvSpPr>
        <p:spPr>
          <a:xfrm>
            <a:off x="26654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31" name="object 31"/>
          <p:cNvSpPr/>
          <p:nvPr/>
        </p:nvSpPr>
        <p:spPr>
          <a:xfrm>
            <a:off x="38846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32" name="object 32"/>
          <p:cNvSpPr/>
          <p:nvPr/>
        </p:nvSpPr>
        <p:spPr>
          <a:xfrm>
            <a:off x="5107051"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33" name="object 33"/>
          <p:cNvSpPr/>
          <p:nvPr/>
        </p:nvSpPr>
        <p:spPr>
          <a:xfrm>
            <a:off x="6327775"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34" name="object 34"/>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35" name="object 35"/>
          <p:cNvSpPr/>
          <p:nvPr/>
        </p:nvSpPr>
        <p:spPr>
          <a:xfrm>
            <a:off x="8772525" y="0"/>
            <a:ext cx="3419475" cy="3457575"/>
          </a:xfrm>
          <a:custGeom>
            <a:avLst/>
            <a:gdLst/>
            <a:ahLst/>
            <a:cxnLst/>
            <a:rect l="l" t="t" r="r" b="b"/>
            <a:pathLst>
              <a:path w="3419475" h="3457575">
                <a:moveTo>
                  <a:pt x="0" y="0"/>
                </a:moveTo>
                <a:lnTo>
                  <a:pt x="3419475" y="3457575"/>
                </a:lnTo>
              </a:path>
            </a:pathLst>
          </a:custGeom>
          <a:ln w="6350">
            <a:solidFill>
              <a:srgbClr val="D9D9D9"/>
            </a:solidFill>
          </a:ln>
        </p:spPr>
        <p:txBody>
          <a:bodyPr wrap="square" lIns="0" tIns="0" rIns="0" bIns="0" rtlCol="0"/>
          <a:lstStyle/>
          <a:p>
            <a:endParaRPr/>
          </a:p>
        </p:txBody>
      </p:sp>
      <p:sp>
        <p:nvSpPr>
          <p:cNvPr id="36" name="object 36"/>
          <p:cNvSpPr/>
          <p:nvPr/>
        </p:nvSpPr>
        <p:spPr>
          <a:xfrm>
            <a:off x="9982200" y="0"/>
            <a:ext cx="2209800" cy="2227580"/>
          </a:xfrm>
          <a:custGeom>
            <a:avLst/>
            <a:gdLst/>
            <a:ahLst/>
            <a:cxnLst/>
            <a:rect l="l" t="t" r="r" b="b"/>
            <a:pathLst>
              <a:path w="2209800" h="2227580">
                <a:moveTo>
                  <a:pt x="0" y="0"/>
                </a:moveTo>
                <a:lnTo>
                  <a:pt x="2209800" y="2227326"/>
                </a:lnTo>
              </a:path>
            </a:pathLst>
          </a:custGeom>
          <a:ln w="6350">
            <a:solidFill>
              <a:srgbClr val="D9D9D9"/>
            </a:solidFill>
          </a:ln>
        </p:spPr>
        <p:txBody>
          <a:bodyPr wrap="square" lIns="0" tIns="0" rIns="0" bIns="0" rtlCol="0"/>
          <a:lstStyle/>
          <a:p>
            <a:endParaRPr/>
          </a:p>
        </p:txBody>
      </p:sp>
      <p:sp>
        <p:nvSpPr>
          <p:cNvPr id="37" name="object 37"/>
          <p:cNvSpPr/>
          <p:nvPr/>
        </p:nvSpPr>
        <p:spPr>
          <a:xfrm>
            <a:off x="11198225" y="0"/>
            <a:ext cx="993775" cy="1003300"/>
          </a:xfrm>
          <a:custGeom>
            <a:avLst/>
            <a:gdLst/>
            <a:ahLst/>
            <a:cxnLst/>
            <a:rect l="l" t="t" r="r" b="b"/>
            <a:pathLst>
              <a:path w="993775" h="1003300">
                <a:moveTo>
                  <a:pt x="0" y="0"/>
                </a:moveTo>
                <a:lnTo>
                  <a:pt x="993775" y="1003300"/>
                </a:lnTo>
              </a:path>
            </a:pathLst>
          </a:custGeom>
          <a:ln w="6350">
            <a:solidFill>
              <a:srgbClr val="D9D9D9"/>
            </a:solidFill>
          </a:ln>
        </p:spPr>
        <p:txBody>
          <a:bodyPr wrap="square" lIns="0" tIns="0" rIns="0" bIns="0" rtlCol="0"/>
          <a:lstStyle/>
          <a:p>
            <a:endParaRPr/>
          </a:p>
        </p:txBody>
      </p:sp>
      <p:sp>
        <p:nvSpPr>
          <p:cNvPr id="38" name="object 38"/>
          <p:cNvSpPr/>
          <p:nvPr/>
        </p:nvSpPr>
        <p:spPr>
          <a:xfrm>
            <a:off x="0" y="1012825"/>
            <a:ext cx="5829300" cy="5845175"/>
          </a:xfrm>
          <a:custGeom>
            <a:avLst/>
            <a:gdLst/>
            <a:ahLst/>
            <a:cxnLst/>
            <a:rect l="l" t="t" r="r" b="b"/>
            <a:pathLst>
              <a:path w="5829300" h="5845175">
                <a:moveTo>
                  <a:pt x="5829300" y="5845174"/>
                </a:moveTo>
                <a:lnTo>
                  <a:pt x="0" y="0"/>
                </a:lnTo>
              </a:path>
            </a:pathLst>
          </a:custGeom>
          <a:ln w="6350">
            <a:solidFill>
              <a:srgbClr val="D9D9D9"/>
            </a:solidFill>
          </a:ln>
        </p:spPr>
        <p:txBody>
          <a:bodyPr wrap="square" lIns="0" tIns="0" rIns="0" bIns="0" rtlCol="0"/>
          <a:lstStyle/>
          <a:p>
            <a:endParaRPr/>
          </a:p>
        </p:txBody>
      </p:sp>
      <p:sp>
        <p:nvSpPr>
          <p:cNvPr id="39" name="object 39"/>
          <p:cNvSpPr/>
          <p:nvPr/>
        </p:nvSpPr>
        <p:spPr>
          <a:xfrm>
            <a:off x="0" y="2227198"/>
            <a:ext cx="4615180" cy="4631055"/>
          </a:xfrm>
          <a:custGeom>
            <a:avLst/>
            <a:gdLst/>
            <a:ahLst/>
            <a:cxnLst/>
            <a:rect l="l" t="t" r="r" b="b"/>
            <a:pathLst>
              <a:path w="4615180" h="4631055">
                <a:moveTo>
                  <a:pt x="4614926" y="4630800"/>
                </a:moveTo>
                <a:lnTo>
                  <a:pt x="0" y="0"/>
                </a:lnTo>
              </a:path>
            </a:pathLst>
          </a:custGeom>
          <a:ln w="6350">
            <a:solidFill>
              <a:srgbClr val="D9D9D9"/>
            </a:solidFill>
          </a:ln>
        </p:spPr>
        <p:txBody>
          <a:bodyPr wrap="square" lIns="0" tIns="0" rIns="0" bIns="0" rtlCol="0"/>
          <a:lstStyle/>
          <a:p>
            <a:endParaRPr/>
          </a:p>
        </p:txBody>
      </p:sp>
      <p:sp>
        <p:nvSpPr>
          <p:cNvPr id="40" name="object 40"/>
          <p:cNvSpPr/>
          <p:nvPr/>
        </p:nvSpPr>
        <p:spPr>
          <a:xfrm>
            <a:off x="0" y="3432175"/>
            <a:ext cx="3399154" cy="3425825"/>
          </a:xfrm>
          <a:custGeom>
            <a:avLst/>
            <a:gdLst/>
            <a:ahLst/>
            <a:cxnLst/>
            <a:rect l="l" t="t" r="r" b="b"/>
            <a:pathLst>
              <a:path w="3399154" h="3425825">
                <a:moveTo>
                  <a:pt x="3398901" y="3425824"/>
                </a:moveTo>
                <a:lnTo>
                  <a:pt x="0" y="0"/>
                </a:lnTo>
              </a:path>
            </a:pathLst>
          </a:custGeom>
          <a:ln w="6350">
            <a:solidFill>
              <a:srgbClr val="D9D9D9"/>
            </a:solidFill>
          </a:ln>
        </p:spPr>
        <p:txBody>
          <a:bodyPr wrap="square" lIns="0" tIns="0" rIns="0" bIns="0" rtlCol="0"/>
          <a:lstStyle/>
          <a:p>
            <a:endParaRPr/>
          </a:p>
        </p:txBody>
      </p:sp>
      <p:sp>
        <p:nvSpPr>
          <p:cNvPr id="41" name="object 41"/>
          <p:cNvSpPr/>
          <p:nvPr/>
        </p:nvSpPr>
        <p:spPr>
          <a:xfrm>
            <a:off x="0" y="4651375"/>
            <a:ext cx="2197100" cy="2206625"/>
          </a:xfrm>
          <a:custGeom>
            <a:avLst/>
            <a:gdLst/>
            <a:ahLst/>
            <a:cxnLst/>
            <a:rect l="l" t="t" r="r" b="b"/>
            <a:pathLst>
              <a:path w="2197100" h="2206625">
                <a:moveTo>
                  <a:pt x="2197100" y="2206624"/>
                </a:moveTo>
                <a:lnTo>
                  <a:pt x="0" y="0"/>
                </a:lnTo>
              </a:path>
            </a:pathLst>
          </a:custGeom>
          <a:ln w="6350">
            <a:solidFill>
              <a:srgbClr val="D9D9D9"/>
            </a:solidFill>
          </a:ln>
        </p:spPr>
        <p:txBody>
          <a:bodyPr wrap="square" lIns="0" tIns="0" rIns="0" bIns="0" rtlCol="0"/>
          <a:lstStyle/>
          <a:p>
            <a:endParaRPr/>
          </a:p>
        </p:txBody>
      </p:sp>
      <p:sp>
        <p:nvSpPr>
          <p:cNvPr id="42" name="object 42"/>
          <p:cNvSpPr/>
          <p:nvPr/>
        </p:nvSpPr>
        <p:spPr>
          <a:xfrm>
            <a:off x="0" y="5864225"/>
            <a:ext cx="987425" cy="993775"/>
          </a:xfrm>
          <a:custGeom>
            <a:avLst/>
            <a:gdLst/>
            <a:ahLst/>
            <a:cxnLst/>
            <a:rect l="l" t="t" r="r" b="b"/>
            <a:pathLst>
              <a:path w="987425" h="993775">
                <a:moveTo>
                  <a:pt x="987425" y="993774"/>
                </a:moveTo>
                <a:lnTo>
                  <a:pt x="0" y="0"/>
                </a:lnTo>
              </a:path>
            </a:pathLst>
          </a:custGeom>
          <a:ln w="6350">
            <a:solidFill>
              <a:srgbClr val="D9D9D9"/>
            </a:solidFill>
          </a:ln>
        </p:spPr>
        <p:txBody>
          <a:bodyPr wrap="square" lIns="0" tIns="0" rIns="0" bIns="0" rtlCol="0"/>
          <a:lstStyle/>
          <a:p>
            <a:endParaRPr/>
          </a:p>
        </p:txBody>
      </p:sp>
      <p:sp>
        <p:nvSpPr>
          <p:cNvPr id="43" name="object 43"/>
          <p:cNvSpPr/>
          <p:nvPr/>
        </p:nvSpPr>
        <p:spPr>
          <a:xfrm>
            <a:off x="5149850"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44" name="object 44"/>
          <p:cNvSpPr/>
          <p:nvPr/>
        </p:nvSpPr>
        <p:spPr>
          <a:xfrm>
            <a:off x="39274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45" name="object 45"/>
          <p:cNvSpPr/>
          <p:nvPr/>
        </p:nvSpPr>
        <p:spPr>
          <a:xfrm>
            <a:off x="2709926"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46" name="object 46"/>
          <p:cNvSpPr/>
          <p:nvPr/>
        </p:nvSpPr>
        <p:spPr>
          <a:xfrm>
            <a:off x="1490599" y="0"/>
            <a:ext cx="6817359" cy="6858000"/>
          </a:xfrm>
          <a:custGeom>
            <a:avLst/>
            <a:gdLst/>
            <a:ahLst/>
            <a:cxnLst/>
            <a:rect l="l" t="t" r="r" b="b"/>
            <a:pathLst>
              <a:path w="6817359" h="6858000">
                <a:moveTo>
                  <a:pt x="6816852" y="0"/>
                </a:moveTo>
                <a:lnTo>
                  <a:pt x="0" y="6857999"/>
                </a:lnTo>
              </a:path>
            </a:pathLst>
          </a:custGeom>
          <a:ln w="6350">
            <a:solidFill>
              <a:srgbClr val="D9D9D9"/>
            </a:solidFill>
          </a:ln>
        </p:spPr>
        <p:txBody>
          <a:bodyPr wrap="square" lIns="0" tIns="0" rIns="0" bIns="0" rtlCol="0"/>
          <a:lstStyle/>
          <a:p>
            <a:endParaRPr/>
          </a:p>
        </p:txBody>
      </p:sp>
      <p:sp>
        <p:nvSpPr>
          <p:cNvPr id="47" name="object 47"/>
          <p:cNvSpPr/>
          <p:nvPr/>
        </p:nvSpPr>
        <p:spPr>
          <a:xfrm>
            <a:off x="2698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48" name="object 48"/>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49" name="object 49"/>
          <p:cNvSpPr/>
          <p:nvPr/>
        </p:nvSpPr>
        <p:spPr>
          <a:xfrm>
            <a:off x="0" y="0"/>
            <a:ext cx="4643755" cy="4672330"/>
          </a:xfrm>
          <a:custGeom>
            <a:avLst/>
            <a:gdLst/>
            <a:ahLst/>
            <a:cxnLst/>
            <a:rect l="l" t="t" r="r" b="b"/>
            <a:pathLst>
              <a:path w="4643755" h="4672330">
                <a:moveTo>
                  <a:pt x="4643501" y="0"/>
                </a:moveTo>
                <a:lnTo>
                  <a:pt x="0" y="4671949"/>
                </a:lnTo>
              </a:path>
            </a:pathLst>
          </a:custGeom>
          <a:ln w="6349">
            <a:solidFill>
              <a:srgbClr val="D9D9D9"/>
            </a:solidFill>
          </a:ln>
        </p:spPr>
        <p:txBody>
          <a:bodyPr wrap="square" lIns="0" tIns="0" rIns="0" bIns="0" rtlCol="0"/>
          <a:lstStyle/>
          <a:p>
            <a:endParaRPr/>
          </a:p>
        </p:txBody>
      </p:sp>
      <p:sp>
        <p:nvSpPr>
          <p:cNvPr id="50" name="object 50"/>
          <p:cNvSpPr/>
          <p:nvPr/>
        </p:nvSpPr>
        <p:spPr>
          <a:xfrm>
            <a:off x="0" y="0"/>
            <a:ext cx="3419475" cy="3457575"/>
          </a:xfrm>
          <a:custGeom>
            <a:avLst/>
            <a:gdLst/>
            <a:ahLst/>
            <a:cxnLst/>
            <a:rect l="l" t="t" r="r" b="b"/>
            <a:pathLst>
              <a:path w="3419475" h="3457575">
                <a:moveTo>
                  <a:pt x="3419475" y="0"/>
                </a:moveTo>
                <a:lnTo>
                  <a:pt x="0" y="3457575"/>
                </a:lnTo>
              </a:path>
            </a:pathLst>
          </a:custGeom>
          <a:ln w="6350">
            <a:solidFill>
              <a:srgbClr val="D9D9D9"/>
            </a:solidFill>
          </a:ln>
        </p:spPr>
        <p:txBody>
          <a:bodyPr wrap="square" lIns="0" tIns="0" rIns="0" bIns="0" rtlCol="0"/>
          <a:lstStyle/>
          <a:p>
            <a:endParaRPr/>
          </a:p>
        </p:txBody>
      </p:sp>
      <p:sp>
        <p:nvSpPr>
          <p:cNvPr id="51" name="object 51"/>
          <p:cNvSpPr/>
          <p:nvPr/>
        </p:nvSpPr>
        <p:spPr>
          <a:xfrm>
            <a:off x="0" y="0"/>
            <a:ext cx="2209800" cy="2227580"/>
          </a:xfrm>
          <a:custGeom>
            <a:avLst/>
            <a:gdLst/>
            <a:ahLst/>
            <a:cxnLst/>
            <a:rect l="l" t="t" r="r" b="b"/>
            <a:pathLst>
              <a:path w="2209800" h="2227580">
                <a:moveTo>
                  <a:pt x="2209800" y="0"/>
                </a:moveTo>
                <a:lnTo>
                  <a:pt x="0" y="2227326"/>
                </a:lnTo>
              </a:path>
            </a:pathLst>
          </a:custGeom>
          <a:ln w="6350">
            <a:solidFill>
              <a:srgbClr val="D9D9D9"/>
            </a:solidFill>
          </a:ln>
        </p:spPr>
        <p:txBody>
          <a:bodyPr wrap="square" lIns="0" tIns="0" rIns="0" bIns="0" rtlCol="0"/>
          <a:lstStyle/>
          <a:p>
            <a:endParaRPr/>
          </a:p>
        </p:txBody>
      </p:sp>
      <p:sp>
        <p:nvSpPr>
          <p:cNvPr id="52" name="object 52"/>
          <p:cNvSpPr/>
          <p:nvPr/>
        </p:nvSpPr>
        <p:spPr>
          <a:xfrm>
            <a:off x="0" y="0"/>
            <a:ext cx="993775" cy="1003300"/>
          </a:xfrm>
          <a:custGeom>
            <a:avLst/>
            <a:gdLst/>
            <a:ahLst/>
            <a:cxnLst/>
            <a:rect l="l" t="t" r="r" b="b"/>
            <a:pathLst>
              <a:path w="993775" h="1003300">
                <a:moveTo>
                  <a:pt x="993775" y="0"/>
                </a:moveTo>
                <a:lnTo>
                  <a:pt x="0" y="1003300"/>
                </a:lnTo>
              </a:path>
            </a:pathLst>
          </a:custGeom>
          <a:ln w="6350">
            <a:solidFill>
              <a:srgbClr val="D9D9D9"/>
            </a:solidFill>
          </a:ln>
        </p:spPr>
        <p:txBody>
          <a:bodyPr wrap="square" lIns="0" tIns="0" rIns="0" bIns="0" rtlCol="0"/>
          <a:lstStyle/>
          <a:p>
            <a:endParaRPr/>
          </a:p>
        </p:txBody>
      </p:sp>
      <p:sp>
        <p:nvSpPr>
          <p:cNvPr id="53" name="object 53"/>
          <p:cNvSpPr/>
          <p:nvPr/>
        </p:nvSpPr>
        <p:spPr>
          <a:xfrm>
            <a:off x="6362700" y="1012825"/>
            <a:ext cx="5829300" cy="5845175"/>
          </a:xfrm>
          <a:custGeom>
            <a:avLst/>
            <a:gdLst/>
            <a:ahLst/>
            <a:cxnLst/>
            <a:rect l="l" t="t" r="r" b="b"/>
            <a:pathLst>
              <a:path w="5829300" h="5845175">
                <a:moveTo>
                  <a:pt x="0" y="5845174"/>
                </a:moveTo>
                <a:lnTo>
                  <a:pt x="5829300" y="0"/>
                </a:lnTo>
              </a:path>
            </a:pathLst>
          </a:custGeom>
          <a:ln w="6349">
            <a:solidFill>
              <a:srgbClr val="D9D9D9"/>
            </a:solidFill>
          </a:ln>
        </p:spPr>
        <p:txBody>
          <a:bodyPr wrap="square" lIns="0" tIns="0" rIns="0" bIns="0" rtlCol="0"/>
          <a:lstStyle/>
          <a:p>
            <a:endParaRPr/>
          </a:p>
        </p:txBody>
      </p:sp>
      <p:sp>
        <p:nvSpPr>
          <p:cNvPr id="54" name="object 54"/>
          <p:cNvSpPr/>
          <p:nvPr/>
        </p:nvSpPr>
        <p:spPr>
          <a:xfrm>
            <a:off x="7577201" y="2227198"/>
            <a:ext cx="4615180" cy="4631055"/>
          </a:xfrm>
          <a:custGeom>
            <a:avLst/>
            <a:gdLst/>
            <a:ahLst/>
            <a:cxnLst/>
            <a:rect l="l" t="t" r="r" b="b"/>
            <a:pathLst>
              <a:path w="4615180" h="4631055">
                <a:moveTo>
                  <a:pt x="0" y="4630800"/>
                </a:moveTo>
                <a:lnTo>
                  <a:pt x="4614799" y="0"/>
                </a:lnTo>
              </a:path>
            </a:pathLst>
          </a:custGeom>
          <a:ln w="6350">
            <a:solidFill>
              <a:srgbClr val="D9D9D9"/>
            </a:solidFill>
          </a:ln>
        </p:spPr>
        <p:txBody>
          <a:bodyPr wrap="square" lIns="0" tIns="0" rIns="0" bIns="0" rtlCol="0"/>
          <a:lstStyle/>
          <a:p>
            <a:endParaRPr/>
          </a:p>
        </p:txBody>
      </p:sp>
      <p:sp>
        <p:nvSpPr>
          <p:cNvPr id="55" name="object 55"/>
          <p:cNvSpPr/>
          <p:nvPr/>
        </p:nvSpPr>
        <p:spPr>
          <a:xfrm>
            <a:off x="8793226" y="3432175"/>
            <a:ext cx="3399154" cy="3425825"/>
          </a:xfrm>
          <a:custGeom>
            <a:avLst/>
            <a:gdLst/>
            <a:ahLst/>
            <a:cxnLst/>
            <a:rect l="l" t="t" r="r" b="b"/>
            <a:pathLst>
              <a:path w="3399154" h="3425825">
                <a:moveTo>
                  <a:pt x="0" y="3425824"/>
                </a:moveTo>
                <a:lnTo>
                  <a:pt x="3398774" y="0"/>
                </a:lnTo>
              </a:path>
            </a:pathLst>
          </a:custGeom>
          <a:ln w="6349">
            <a:solidFill>
              <a:srgbClr val="D9D9D9"/>
            </a:solidFill>
          </a:ln>
        </p:spPr>
        <p:txBody>
          <a:bodyPr wrap="square" lIns="0" tIns="0" rIns="0" bIns="0" rtlCol="0"/>
          <a:lstStyle/>
          <a:p>
            <a:endParaRPr/>
          </a:p>
        </p:txBody>
      </p:sp>
      <p:sp>
        <p:nvSpPr>
          <p:cNvPr id="56" name="object 56"/>
          <p:cNvSpPr/>
          <p:nvPr/>
        </p:nvSpPr>
        <p:spPr>
          <a:xfrm>
            <a:off x="9994900" y="4651375"/>
            <a:ext cx="2197100" cy="2206625"/>
          </a:xfrm>
          <a:custGeom>
            <a:avLst/>
            <a:gdLst/>
            <a:ahLst/>
            <a:cxnLst/>
            <a:rect l="l" t="t" r="r" b="b"/>
            <a:pathLst>
              <a:path w="2197100" h="2206625">
                <a:moveTo>
                  <a:pt x="0" y="2206624"/>
                </a:moveTo>
                <a:lnTo>
                  <a:pt x="2197100" y="0"/>
                </a:lnTo>
              </a:path>
            </a:pathLst>
          </a:custGeom>
          <a:ln w="6350">
            <a:solidFill>
              <a:srgbClr val="D9D9D9"/>
            </a:solidFill>
          </a:ln>
        </p:spPr>
        <p:txBody>
          <a:bodyPr wrap="square" lIns="0" tIns="0" rIns="0" bIns="0" rtlCol="0"/>
          <a:lstStyle/>
          <a:p>
            <a:endParaRPr/>
          </a:p>
        </p:txBody>
      </p:sp>
      <p:sp>
        <p:nvSpPr>
          <p:cNvPr id="57" name="object 57"/>
          <p:cNvSpPr/>
          <p:nvPr/>
        </p:nvSpPr>
        <p:spPr>
          <a:xfrm>
            <a:off x="11204575" y="5864225"/>
            <a:ext cx="987425" cy="993775"/>
          </a:xfrm>
          <a:custGeom>
            <a:avLst/>
            <a:gdLst/>
            <a:ahLst/>
            <a:cxnLst/>
            <a:rect l="l" t="t" r="r" b="b"/>
            <a:pathLst>
              <a:path w="987425" h="993775">
                <a:moveTo>
                  <a:pt x="0" y="993774"/>
                </a:moveTo>
                <a:lnTo>
                  <a:pt x="987425" y="0"/>
                </a:lnTo>
              </a:path>
            </a:pathLst>
          </a:custGeom>
          <a:ln w="6350">
            <a:solidFill>
              <a:srgbClr val="D9D9D9"/>
            </a:solidFill>
          </a:ln>
        </p:spPr>
        <p:txBody>
          <a:bodyPr wrap="square" lIns="0" tIns="0" rIns="0" bIns="0" rtlCol="0"/>
          <a:lstStyle/>
          <a:p>
            <a:endParaRPr/>
          </a:p>
        </p:txBody>
      </p:sp>
      <p:sp>
        <p:nvSpPr>
          <p:cNvPr id="58" name="object 58"/>
          <p:cNvSpPr/>
          <p:nvPr/>
        </p:nvSpPr>
        <p:spPr>
          <a:xfrm>
            <a:off x="609600" y="6172200"/>
            <a:ext cx="10972800" cy="0"/>
          </a:xfrm>
          <a:custGeom>
            <a:avLst/>
            <a:gdLst/>
            <a:ahLst/>
            <a:cxnLst/>
            <a:rect l="l" t="t" r="r" b="b"/>
            <a:pathLst>
              <a:path w="10972800">
                <a:moveTo>
                  <a:pt x="0" y="0"/>
                </a:moveTo>
                <a:lnTo>
                  <a:pt x="10972800" y="0"/>
                </a:lnTo>
              </a:path>
            </a:pathLst>
          </a:custGeom>
          <a:ln w="12700">
            <a:solidFill>
              <a:srgbClr val="D15A3D"/>
            </a:solidFill>
          </a:ln>
        </p:spPr>
        <p:txBody>
          <a:bodyPr wrap="square" lIns="0" tIns="0" rIns="0" bIns="0" rtlCol="0"/>
          <a:lstStyle/>
          <a:p>
            <a:endParaRPr/>
          </a:p>
        </p:txBody>
      </p:sp>
      <p:sp>
        <p:nvSpPr>
          <p:cNvPr id="71" name="object 71"/>
          <p:cNvSpPr txBox="1"/>
          <p:nvPr/>
        </p:nvSpPr>
        <p:spPr>
          <a:xfrm>
            <a:off x="6498463" y="2483358"/>
            <a:ext cx="1236345" cy="574040"/>
          </a:xfrm>
          <a:prstGeom prst="rect">
            <a:avLst/>
          </a:prstGeom>
        </p:spPr>
        <p:txBody>
          <a:bodyPr vert="horz" wrap="square" lIns="0" tIns="12700" rIns="0" bIns="0" rtlCol="0">
            <a:spAutoFit/>
          </a:bodyPr>
          <a:lstStyle/>
          <a:p>
            <a:pPr marL="55244" marR="5080" indent="-43180">
              <a:lnSpc>
                <a:spcPct val="100000"/>
              </a:lnSpc>
              <a:spcBef>
                <a:spcPts val="100"/>
              </a:spcBef>
            </a:pPr>
            <a:r>
              <a:rPr sz="1800" b="1" dirty="0">
                <a:solidFill>
                  <a:srgbClr val="FFFFFF"/>
                </a:solidFill>
                <a:latin typeface="Verdana"/>
                <a:cs typeface="Verdana"/>
              </a:rPr>
              <a:t>Termo</a:t>
            </a:r>
            <a:r>
              <a:rPr sz="1800" b="1" spc="-95" dirty="0">
                <a:solidFill>
                  <a:srgbClr val="FFFFFF"/>
                </a:solidFill>
                <a:latin typeface="Verdana"/>
                <a:cs typeface="Verdana"/>
              </a:rPr>
              <a:t> </a:t>
            </a:r>
            <a:r>
              <a:rPr sz="1800" b="1" spc="-5" dirty="0">
                <a:solidFill>
                  <a:srgbClr val="FFFFFF"/>
                </a:solidFill>
                <a:latin typeface="Verdana"/>
                <a:cs typeface="Verdana"/>
              </a:rPr>
              <a:t>de  Fomento</a:t>
            </a:r>
            <a:endParaRPr sz="1800" dirty="0">
              <a:latin typeface="Verdana"/>
              <a:cs typeface="Verdana"/>
            </a:endParaRPr>
          </a:p>
        </p:txBody>
      </p:sp>
      <p:sp>
        <p:nvSpPr>
          <p:cNvPr id="89" name="object 89"/>
          <p:cNvSpPr txBox="1"/>
          <p:nvPr/>
        </p:nvSpPr>
        <p:spPr>
          <a:xfrm>
            <a:off x="8702420" y="3232784"/>
            <a:ext cx="1227455" cy="299720"/>
          </a:xfrm>
          <a:prstGeom prst="rect">
            <a:avLst/>
          </a:prstGeom>
        </p:spPr>
        <p:txBody>
          <a:bodyPr vert="horz" wrap="square" lIns="0" tIns="12700" rIns="0" bIns="0" rtlCol="0">
            <a:spAutoFit/>
          </a:bodyPr>
          <a:lstStyle/>
          <a:p>
            <a:pPr marL="12700">
              <a:lnSpc>
                <a:spcPct val="100000"/>
              </a:lnSpc>
              <a:spcBef>
                <a:spcPts val="100"/>
              </a:spcBef>
            </a:pPr>
            <a:r>
              <a:rPr sz="1800" b="1" spc="-5" dirty="0">
                <a:solidFill>
                  <a:srgbClr val="FFFFFF"/>
                </a:solidFill>
                <a:latin typeface="Verdana"/>
                <a:cs typeface="Verdana"/>
              </a:rPr>
              <a:t>Execução</a:t>
            </a:r>
            <a:endParaRPr sz="1800" dirty="0">
              <a:latin typeface="Verdana"/>
              <a:cs typeface="Verdana"/>
            </a:endParaRPr>
          </a:p>
        </p:txBody>
      </p:sp>
      <p:sp>
        <p:nvSpPr>
          <p:cNvPr id="106" name="object 106"/>
          <p:cNvSpPr/>
          <p:nvPr/>
        </p:nvSpPr>
        <p:spPr>
          <a:xfrm>
            <a:off x="163512" y="27051"/>
            <a:ext cx="11723624" cy="400050"/>
          </a:xfrm>
          <a:prstGeom prst="rect">
            <a:avLst/>
          </a:prstGeom>
          <a:blipFill>
            <a:blip r:embed="rId2" cstate="print"/>
            <a:stretch>
              <a:fillRect/>
            </a:stretch>
          </a:blipFill>
        </p:spPr>
        <p:txBody>
          <a:bodyPr wrap="square" lIns="0" tIns="0" rIns="0" bIns="0" rtlCol="0"/>
          <a:lstStyle/>
          <a:p>
            <a:endParaRPr/>
          </a:p>
        </p:txBody>
      </p:sp>
      <p:sp>
        <p:nvSpPr>
          <p:cNvPr id="107" name="object 107"/>
          <p:cNvSpPr/>
          <p:nvPr/>
        </p:nvSpPr>
        <p:spPr>
          <a:xfrm>
            <a:off x="163512" y="27051"/>
            <a:ext cx="11724005" cy="400050"/>
          </a:xfrm>
          <a:custGeom>
            <a:avLst/>
            <a:gdLst/>
            <a:ahLst/>
            <a:cxnLst/>
            <a:rect l="l" t="t" r="r" b="b"/>
            <a:pathLst>
              <a:path w="11724005" h="400050">
                <a:moveTo>
                  <a:pt x="0" y="400050"/>
                </a:moveTo>
                <a:lnTo>
                  <a:pt x="11723624" y="400050"/>
                </a:lnTo>
                <a:lnTo>
                  <a:pt x="11723624" y="0"/>
                </a:lnTo>
                <a:lnTo>
                  <a:pt x="0" y="0"/>
                </a:lnTo>
                <a:lnTo>
                  <a:pt x="0" y="400050"/>
                </a:lnTo>
                <a:close/>
              </a:path>
            </a:pathLst>
          </a:custGeom>
          <a:ln w="6350">
            <a:solidFill>
              <a:srgbClr val="D15A3D"/>
            </a:solidFill>
          </a:ln>
        </p:spPr>
        <p:txBody>
          <a:bodyPr wrap="square" lIns="0" tIns="0" rIns="0" bIns="0" rtlCol="0"/>
          <a:lstStyle/>
          <a:p>
            <a:endParaRPr/>
          </a:p>
        </p:txBody>
      </p:sp>
      <p:sp>
        <p:nvSpPr>
          <p:cNvPr id="108" name="object 108"/>
          <p:cNvSpPr txBox="1">
            <a:spLocks noGrp="1"/>
          </p:cNvSpPr>
          <p:nvPr>
            <p:ph type="title"/>
          </p:nvPr>
        </p:nvSpPr>
        <p:spPr>
          <a:xfrm>
            <a:off x="242417" y="57149"/>
            <a:ext cx="11363325" cy="330835"/>
          </a:xfrm>
          <a:prstGeom prst="rect">
            <a:avLst/>
          </a:prstGeom>
        </p:spPr>
        <p:txBody>
          <a:bodyPr vert="horz" wrap="square" lIns="0" tIns="12700" rIns="0" bIns="0" rtlCol="0">
            <a:spAutoFit/>
          </a:bodyPr>
          <a:lstStyle/>
          <a:p>
            <a:pPr marL="12700">
              <a:lnSpc>
                <a:spcPct val="100000"/>
              </a:lnSpc>
              <a:spcBef>
                <a:spcPts val="100"/>
              </a:spcBef>
            </a:pPr>
            <a:r>
              <a:rPr lang="pt-BR" dirty="0"/>
              <a:t>3</a:t>
            </a:r>
            <a:r>
              <a:rPr dirty="0"/>
              <a:t>. </a:t>
            </a:r>
            <a:r>
              <a:rPr lang="pt-BR" dirty="0"/>
              <a:t>Termo parceria e Termo de Execução</a:t>
            </a:r>
            <a:endParaRPr dirty="0"/>
          </a:p>
        </p:txBody>
      </p:sp>
      <p:sp>
        <p:nvSpPr>
          <p:cNvPr id="109" name="object 109"/>
          <p:cNvSpPr/>
          <p:nvPr/>
        </p:nvSpPr>
        <p:spPr>
          <a:xfrm>
            <a:off x="254952" y="353949"/>
            <a:ext cx="11344910" cy="0"/>
          </a:xfrm>
          <a:custGeom>
            <a:avLst/>
            <a:gdLst/>
            <a:ahLst/>
            <a:cxnLst/>
            <a:rect l="l" t="t" r="r" b="b"/>
            <a:pathLst>
              <a:path w="11344910">
                <a:moveTo>
                  <a:pt x="0" y="0"/>
                </a:moveTo>
                <a:lnTo>
                  <a:pt x="11344719" y="0"/>
                </a:lnTo>
              </a:path>
            </a:pathLst>
          </a:custGeom>
          <a:ln w="25907">
            <a:solidFill>
              <a:srgbClr val="FFFFFF"/>
            </a:solidFill>
          </a:ln>
        </p:spPr>
        <p:txBody>
          <a:bodyPr wrap="square" lIns="0" tIns="0" rIns="0" bIns="0" rtlCol="0"/>
          <a:lstStyle/>
          <a:p>
            <a:endParaRPr/>
          </a:p>
        </p:txBody>
      </p:sp>
      <p:sp>
        <p:nvSpPr>
          <p:cNvPr id="110" name="CaixaDeTexto 109">
            <a:extLst>
              <a:ext uri="{FF2B5EF4-FFF2-40B4-BE49-F238E27FC236}">
                <a16:creationId xmlns:a16="http://schemas.microsoft.com/office/drawing/2014/main" id="{CF0CE2B0-2D0E-82BC-31D8-9AD2C597D552}"/>
              </a:ext>
            </a:extLst>
          </p:cNvPr>
          <p:cNvSpPr txBox="1"/>
          <p:nvPr/>
        </p:nvSpPr>
        <p:spPr>
          <a:xfrm>
            <a:off x="167240" y="727669"/>
            <a:ext cx="11719896" cy="6186309"/>
          </a:xfrm>
          <a:prstGeom prst="rect">
            <a:avLst/>
          </a:prstGeom>
          <a:noFill/>
        </p:spPr>
        <p:txBody>
          <a:bodyPr wrap="square" rtlCol="0">
            <a:spAutoFit/>
          </a:bodyPr>
          <a:lstStyle/>
          <a:p>
            <a:pPr algn="just"/>
            <a:r>
              <a:rPr lang="pt-BR" b="1" u="sng" dirty="0">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Lei nº 13800/19</a:t>
            </a:r>
          </a:p>
          <a:p>
            <a:pPr algn="just"/>
            <a:r>
              <a:rPr lang="pt-BR" dirty="0">
                <a:latin typeface="Verdana" panose="020B0604030504040204" pitchFamily="34" charset="0"/>
                <a:ea typeface="Verdana" panose="020B0604030504040204" pitchFamily="34" charset="0"/>
              </a:rPr>
              <a:t>Autoriza a administração pública a firmar instrumentos de parceria e termos de execução de programas, projetos e demais finalidades de interesse público com organizações gestoras de fundos patrimoniais. (...)</a:t>
            </a:r>
          </a:p>
          <a:p>
            <a:pPr algn="just"/>
            <a:endParaRPr lang="pt-BR" dirty="0">
              <a:latin typeface="Verdana" panose="020B0604030504040204" pitchFamily="34" charset="0"/>
              <a:ea typeface="Verdana" panose="020B0604030504040204" pitchFamily="34" charset="0"/>
            </a:endParaRPr>
          </a:p>
          <a:p>
            <a:pPr algn="just"/>
            <a:r>
              <a:rPr lang="pt-BR" b="1" dirty="0">
                <a:latin typeface="Verdana" panose="020B0604030504040204" pitchFamily="34" charset="0"/>
                <a:ea typeface="Verdana" panose="020B0604030504040204" pitchFamily="34" charset="0"/>
              </a:rPr>
              <a:t>Art. 2º  </a:t>
            </a:r>
            <a:r>
              <a:rPr lang="pt-BR" dirty="0">
                <a:latin typeface="Verdana" panose="020B0604030504040204" pitchFamily="34" charset="0"/>
                <a:ea typeface="Verdana" panose="020B0604030504040204" pitchFamily="34" charset="0"/>
              </a:rPr>
              <a:t>Para fins do disposto nesta Lei, consideram-se:</a:t>
            </a:r>
          </a:p>
          <a:p>
            <a:pPr algn="just"/>
            <a:r>
              <a:rPr lang="pt-BR" b="1" dirty="0">
                <a:latin typeface="Verdana" panose="020B0604030504040204" pitchFamily="34" charset="0"/>
                <a:ea typeface="Verdana" panose="020B0604030504040204" pitchFamily="34" charset="0"/>
              </a:rPr>
              <a:t>I - instituição apoiada: </a:t>
            </a:r>
            <a:r>
              <a:rPr lang="pt-BR" dirty="0">
                <a:latin typeface="Verdana" panose="020B0604030504040204" pitchFamily="34" charset="0"/>
                <a:ea typeface="Verdana" panose="020B0604030504040204" pitchFamily="34" charset="0"/>
              </a:rPr>
              <a:t>instituição pública ou privada sem fins lucrativos e os órgãos a ela vinculados dedicados à consecução de finalidades de interesse público e beneficiários de programas, projetos ou atividades financiados com recursos de fundo patrimonial;</a:t>
            </a:r>
          </a:p>
          <a:p>
            <a:pPr algn="just"/>
            <a:r>
              <a:rPr lang="pt-BR" b="1" dirty="0">
                <a:latin typeface="Verdana" panose="020B0604030504040204" pitchFamily="34" charset="0"/>
                <a:ea typeface="Verdana" panose="020B0604030504040204" pitchFamily="34" charset="0"/>
              </a:rPr>
              <a:t>II - organização gestora de fundo patrimonial: </a:t>
            </a:r>
            <a:r>
              <a:rPr lang="pt-BR" dirty="0">
                <a:latin typeface="Verdana" panose="020B0604030504040204" pitchFamily="34" charset="0"/>
                <a:ea typeface="Verdana" panose="020B0604030504040204" pitchFamily="34" charset="0"/>
              </a:rPr>
              <a:t>instituição privada sem fins lucrativos instituída na forma de associação ou de fundação privada com o intuito de atuar exclusivamente para um fundo na captação e na gestão das doações oriundas de pessoas físicas e jurídicas e do patrimônio constituído;</a:t>
            </a:r>
          </a:p>
          <a:p>
            <a:pPr algn="just"/>
            <a:r>
              <a:rPr lang="pt-BR" b="1" dirty="0">
                <a:latin typeface="Verdana" panose="020B0604030504040204" pitchFamily="34" charset="0"/>
                <a:ea typeface="Verdana" panose="020B0604030504040204" pitchFamily="34" charset="0"/>
              </a:rPr>
              <a:t>III - organização executora:  </a:t>
            </a:r>
            <a:r>
              <a:rPr lang="pt-BR" dirty="0">
                <a:latin typeface="Verdana" panose="020B0604030504040204" pitchFamily="34" charset="0"/>
                <a:ea typeface="Verdana" panose="020B0604030504040204" pitchFamily="34" charset="0"/>
              </a:rPr>
              <a:t>instituição sem fins lucrativos ou organização internacional reconhecida e representada no País, que atua em parceria com instituições apoiadas e que é responsável pela execução dos programas, dos projetos e de demais finalidades de interesse público;</a:t>
            </a:r>
          </a:p>
          <a:p>
            <a:pPr algn="just"/>
            <a:r>
              <a:rPr lang="pt-BR" b="1" dirty="0">
                <a:latin typeface="Verdana" panose="020B0604030504040204" pitchFamily="34" charset="0"/>
                <a:ea typeface="Verdana" panose="020B0604030504040204" pitchFamily="34" charset="0"/>
              </a:rPr>
              <a:t>IV - fundo patrimonial: </a:t>
            </a:r>
            <a:r>
              <a:rPr lang="pt-BR" dirty="0">
                <a:latin typeface="Verdana" panose="020B0604030504040204" pitchFamily="34" charset="0"/>
                <a:ea typeface="Verdana" panose="020B0604030504040204" pitchFamily="34" charset="0"/>
              </a:rPr>
              <a:t>conjunto de ativos de natureza privada instituído, gerido e administrado pela organização gestora de fundo patrimonial com o intuito de constituir fonte de recursos de longo prazo, a partir da preservação do principal e da aplicação de seus rendimentos;</a:t>
            </a:r>
          </a:p>
          <a:p>
            <a:pPr algn="just"/>
            <a:endParaRPr lang="pt-BR" dirty="0">
              <a:latin typeface="Verdana" panose="020B0604030504040204" pitchFamily="34" charset="0"/>
              <a:ea typeface="Verdana" panose="020B0604030504040204" pitchFamily="34" charset="0"/>
            </a:endParaRPr>
          </a:p>
          <a:p>
            <a:pPr algn="just"/>
            <a:endParaRPr lang="pt-BR"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8466414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3" name="object 3"/>
          <p:cNvSpPr/>
          <p:nvPr/>
        </p:nvSpPr>
        <p:spPr>
          <a:xfrm>
            <a:off x="6096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4" name="object 4"/>
          <p:cNvSpPr/>
          <p:nvPr/>
        </p:nvSpPr>
        <p:spPr>
          <a:xfrm>
            <a:off x="18288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5" name="object 5"/>
          <p:cNvSpPr/>
          <p:nvPr/>
        </p:nvSpPr>
        <p:spPr>
          <a:xfrm>
            <a:off x="18288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6" name="object 6"/>
          <p:cNvSpPr/>
          <p:nvPr/>
        </p:nvSpPr>
        <p:spPr>
          <a:xfrm>
            <a:off x="30480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7" name="object 7"/>
          <p:cNvSpPr/>
          <p:nvPr/>
        </p:nvSpPr>
        <p:spPr>
          <a:xfrm>
            <a:off x="30480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8" name="object 8"/>
          <p:cNvSpPr/>
          <p:nvPr/>
        </p:nvSpPr>
        <p:spPr>
          <a:xfrm>
            <a:off x="42672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9" name="object 9"/>
          <p:cNvSpPr/>
          <p:nvPr/>
        </p:nvSpPr>
        <p:spPr>
          <a:xfrm>
            <a:off x="42672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10" name="object 10"/>
          <p:cNvSpPr/>
          <p:nvPr/>
        </p:nvSpPr>
        <p:spPr>
          <a:xfrm>
            <a:off x="54864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11" name="object 11"/>
          <p:cNvSpPr/>
          <p:nvPr/>
        </p:nvSpPr>
        <p:spPr>
          <a:xfrm>
            <a:off x="54864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12" name="object 12"/>
          <p:cNvSpPr/>
          <p:nvPr/>
        </p:nvSpPr>
        <p:spPr>
          <a:xfrm>
            <a:off x="67056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13" name="object 13"/>
          <p:cNvSpPr/>
          <p:nvPr/>
        </p:nvSpPr>
        <p:spPr>
          <a:xfrm>
            <a:off x="67056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14" name="object 14"/>
          <p:cNvSpPr/>
          <p:nvPr/>
        </p:nvSpPr>
        <p:spPr>
          <a:xfrm>
            <a:off x="79248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15" name="object 15"/>
          <p:cNvSpPr/>
          <p:nvPr/>
        </p:nvSpPr>
        <p:spPr>
          <a:xfrm>
            <a:off x="79248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16" name="object 16"/>
          <p:cNvSpPr/>
          <p:nvPr/>
        </p:nvSpPr>
        <p:spPr>
          <a:xfrm>
            <a:off x="91440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17" name="object 17"/>
          <p:cNvSpPr/>
          <p:nvPr/>
        </p:nvSpPr>
        <p:spPr>
          <a:xfrm>
            <a:off x="91440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18" name="object 18"/>
          <p:cNvSpPr/>
          <p:nvPr/>
        </p:nvSpPr>
        <p:spPr>
          <a:xfrm>
            <a:off x="103632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19" name="object 19"/>
          <p:cNvSpPr/>
          <p:nvPr/>
        </p:nvSpPr>
        <p:spPr>
          <a:xfrm>
            <a:off x="103632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20" name="object 20"/>
          <p:cNvSpPr/>
          <p:nvPr/>
        </p:nvSpPr>
        <p:spPr>
          <a:xfrm>
            <a:off x="115824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21" name="object 21"/>
          <p:cNvSpPr/>
          <p:nvPr/>
        </p:nvSpPr>
        <p:spPr>
          <a:xfrm>
            <a:off x="115824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22" name="object 22"/>
          <p:cNvSpPr/>
          <p:nvPr/>
        </p:nvSpPr>
        <p:spPr>
          <a:xfrm>
            <a:off x="3175" y="385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3" name="object 23"/>
          <p:cNvSpPr/>
          <p:nvPr/>
        </p:nvSpPr>
        <p:spPr>
          <a:xfrm>
            <a:off x="3175" y="16113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4" name="object 24"/>
          <p:cNvSpPr/>
          <p:nvPr/>
        </p:nvSpPr>
        <p:spPr>
          <a:xfrm>
            <a:off x="3175" y="28352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5" name="object 25"/>
          <p:cNvSpPr/>
          <p:nvPr/>
        </p:nvSpPr>
        <p:spPr>
          <a:xfrm>
            <a:off x="3175" y="4060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6" name="object 26"/>
          <p:cNvSpPr/>
          <p:nvPr/>
        </p:nvSpPr>
        <p:spPr>
          <a:xfrm>
            <a:off x="3175" y="5284851"/>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7" name="object 27"/>
          <p:cNvSpPr/>
          <p:nvPr/>
        </p:nvSpPr>
        <p:spPr>
          <a:xfrm>
            <a:off x="3175" y="6510337"/>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8" name="object 28"/>
          <p:cNvSpPr/>
          <p:nvPr/>
        </p:nvSpPr>
        <p:spPr>
          <a:xfrm>
            <a:off x="225425"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29" name="object 29"/>
          <p:cNvSpPr/>
          <p:nvPr/>
        </p:nvSpPr>
        <p:spPr>
          <a:xfrm>
            <a:off x="1449450"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30" name="object 30"/>
          <p:cNvSpPr/>
          <p:nvPr/>
        </p:nvSpPr>
        <p:spPr>
          <a:xfrm>
            <a:off x="26654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31" name="object 31"/>
          <p:cNvSpPr/>
          <p:nvPr/>
        </p:nvSpPr>
        <p:spPr>
          <a:xfrm>
            <a:off x="38846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32" name="object 32"/>
          <p:cNvSpPr/>
          <p:nvPr/>
        </p:nvSpPr>
        <p:spPr>
          <a:xfrm>
            <a:off x="5107051"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33" name="object 33"/>
          <p:cNvSpPr/>
          <p:nvPr/>
        </p:nvSpPr>
        <p:spPr>
          <a:xfrm>
            <a:off x="6327775"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34" name="object 34"/>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35" name="object 35"/>
          <p:cNvSpPr/>
          <p:nvPr/>
        </p:nvSpPr>
        <p:spPr>
          <a:xfrm>
            <a:off x="8772525" y="0"/>
            <a:ext cx="3419475" cy="3457575"/>
          </a:xfrm>
          <a:custGeom>
            <a:avLst/>
            <a:gdLst/>
            <a:ahLst/>
            <a:cxnLst/>
            <a:rect l="l" t="t" r="r" b="b"/>
            <a:pathLst>
              <a:path w="3419475" h="3457575">
                <a:moveTo>
                  <a:pt x="0" y="0"/>
                </a:moveTo>
                <a:lnTo>
                  <a:pt x="3419475" y="3457575"/>
                </a:lnTo>
              </a:path>
            </a:pathLst>
          </a:custGeom>
          <a:ln w="6350">
            <a:solidFill>
              <a:srgbClr val="D9D9D9"/>
            </a:solidFill>
          </a:ln>
        </p:spPr>
        <p:txBody>
          <a:bodyPr wrap="square" lIns="0" tIns="0" rIns="0" bIns="0" rtlCol="0"/>
          <a:lstStyle/>
          <a:p>
            <a:endParaRPr/>
          </a:p>
        </p:txBody>
      </p:sp>
      <p:sp>
        <p:nvSpPr>
          <p:cNvPr id="36" name="object 36"/>
          <p:cNvSpPr/>
          <p:nvPr/>
        </p:nvSpPr>
        <p:spPr>
          <a:xfrm>
            <a:off x="9982200" y="0"/>
            <a:ext cx="2209800" cy="2227580"/>
          </a:xfrm>
          <a:custGeom>
            <a:avLst/>
            <a:gdLst/>
            <a:ahLst/>
            <a:cxnLst/>
            <a:rect l="l" t="t" r="r" b="b"/>
            <a:pathLst>
              <a:path w="2209800" h="2227580">
                <a:moveTo>
                  <a:pt x="0" y="0"/>
                </a:moveTo>
                <a:lnTo>
                  <a:pt x="2209800" y="2227326"/>
                </a:lnTo>
              </a:path>
            </a:pathLst>
          </a:custGeom>
          <a:ln w="6350">
            <a:solidFill>
              <a:srgbClr val="D9D9D9"/>
            </a:solidFill>
          </a:ln>
        </p:spPr>
        <p:txBody>
          <a:bodyPr wrap="square" lIns="0" tIns="0" rIns="0" bIns="0" rtlCol="0"/>
          <a:lstStyle/>
          <a:p>
            <a:endParaRPr/>
          </a:p>
        </p:txBody>
      </p:sp>
      <p:sp>
        <p:nvSpPr>
          <p:cNvPr id="37" name="object 37"/>
          <p:cNvSpPr/>
          <p:nvPr/>
        </p:nvSpPr>
        <p:spPr>
          <a:xfrm>
            <a:off x="11198225" y="0"/>
            <a:ext cx="993775" cy="1003300"/>
          </a:xfrm>
          <a:custGeom>
            <a:avLst/>
            <a:gdLst/>
            <a:ahLst/>
            <a:cxnLst/>
            <a:rect l="l" t="t" r="r" b="b"/>
            <a:pathLst>
              <a:path w="993775" h="1003300">
                <a:moveTo>
                  <a:pt x="0" y="0"/>
                </a:moveTo>
                <a:lnTo>
                  <a:pt x="993775" y="1003300"/>
                </a:lnTo>
              </a:path>
            </a:pathLst>
          </a:custGeom>
          <a:ln w="6350">
            <a:solidFill>
              <a:srgbClr val="D9D9D9"/>
            </a:solidFill>
          </a:ln>
        </p:spPr>
        <p:txBody>
          <a:bodyPr wrap="square" lIns="0" tIns="0" rIns="0" bIns="0" rtlCol="0"/>
          <a:lstStyle/>
          <a:p>
            <a:endParaRPr/>
          </a:p>
        </p:txBody>
      </p:sp>
      <p:sp>
        <p:nvSpPr>
          <p:cNvPr id="38" name="object 38"/>
          <p:cNvSpPr/>
          <p:nvPr/>
        </p:nvSpPr>
        <p:spPr>
          <a:xfrm>
            <a:off x="0" y="1012825"/>
            <a:ext cx="5829300" cy="5845175"/>
          </a:xfrm>
          <a:custGeom>
            <a:avLst/>
            <a:gdLst/>
            <a:ahLst/>
            <a:cxnLst/>
            <a:rect l="l" t="t" r="r" b="b"/>
            <a:pathLst>
              <a:path w="5829300" h="5845175">
                <a:moveTo>
                  <a:pt x="5829300" y="5845174"/>
                </a:moveTo>
                <a:lnTo>
                  <a:pt x="0" y="0"/>
                </a:lnTo>
              </a:path>
            </a:pathLst>
          </a:custGeom>
          <a:ln w="6350">
            <a:solidFill>
              <a:srgbClr val="D9D9D9"/>
            </a:solidFill>
          </a:ln>
        </p:spPr>
        <p:txBody>
          <a:bodyPr wrap="square" lIns="0" tIns="0" rIns="0" bIns="0" rtlCol="0"/>
          <a:lstStyle/>
          <a:p>
            <a:endParaRPr/>
          </a:p>
        </p:txBody>
      </p:sp>
      <p:sp>
        <p:nvSpPr>
          <p:cNvPr id="39" name="object 39"/>
          <p:cNvSpPr/>
          <p:nvPr/>
        </p:nvSpPr>
        <p:spPr>
          <a:xfrm>
            <a:off x="0" y="2227198"/>
            <a:ext cx="4615180" cy="4631055"/>
          </a:xfrm>
          <a:custGeom>
            <a:avLst/>
            <a:gdLst/>
            <a:ahLst/>
            <a:cxnLst/>
            <a:rect l="l" t="t" r="r" b="b"/>
            <a:pathLst>
              <a:path w="4615180" h="4631055">
                <a:moveTo>
                  <a:pt x="4614926" y="4630800"/>
                </a:moveTo>
                <a:lnTo>
                  <a:pt x="0" y="0"/>
                </a:lnTo>
              </a:path>
            </a:pathLst>
          </a:custGeom>
          <a:ln w="6350">
            <a:solidFill>
              <a:srgbClr val="D9D9D9"/>
            </a:solidFill>
          </a:ln>
        </p:spPr>
        <p:txBody>
          <a:bodyPr wrap="square" lIns="0" tIns="0" rIns="0" bIns="0" rtlCol="0"/>
          <a:lstStyle/>
          <a:p>
            <a:endParaRPr/>
          </a:p>
        </p:txBody>
      </p:sp>
      <p:sp>
        <p:nvSpPr>
          <p:cNvPr id="40" name="object 40"/>
          <p:cNvSpPr/>
          <p:nvPr/>
        </p:nvSpPr>
        <p:spPr>
          <a:xfrm>
            <a:off x="0" y="3432175"/>
            <a:ext cx="3399154" cy="3425825"/>
          </a:xfrm>
          <a:custGeom>
            <a:avLst/>
            <a:gdLst/>
            <a:ahLst/>
            <a:cxnLst/>
            <a:rect l="l" t="t" r="r" b="b"/>
            <a:pathLst>
              <a:path w="3399154" h="3425825">
                <a:moveTo>
                  <a:pt x="3398901" y="3425824"/>
                </a:moveTo>
                <a:lnTo>
                  <a:pt x="0" y="0"/>
                </a:lnTo>
              </a:path>
            </a:pathLst>
          </a:custGeom>
          <a:ln w="6350">
            <a:solidFill>
              <a:srgbClr val="D9D9D9"/>
            </a:solidFill>
          </a:ln>
        </p:spPr>
        <p:txBody>
          <a:bodyPr wrap="square" lIns="0" tIns="0" rIns="0" bIns="0" rtlCol="0"/>
          <a:lstStyle/>
          <a:p>
            <a:endParaRPr/>
          </a:p>
        </p:txBody>
      </p:sp>
      <p:sp>
        <p:nvSpPr>
          <p:cNvPr id="41" name="object 41"/>
          <p:cNvSpPr/>
          <p:nvPr/>
        </p:nvSpPr>
        <p:spPr>
          <a:xfrm>
            <a:off x="0" y="4651375"/>
            <a:ext cx="2197100" cy="2206625"/>
          </a:xfrm>
          <a:custGeom>
            <a:avLst/>
            <a:gdLst/>
            <a:ahLst/>
            <a:cxnLst/>
            <a:rect l="l" t="t" r="r" b="b"/>
            <a:pathLst>
              <a:path w="2197100" h="2206625">
                <a:moveTo>
                  <a:pt x="2197100" y="2206624"/>
                </a:moveTo>
                <a:lnTo>
                  <a:pt x="0" y="0"/>
                </a:lnTo>
              </a:path>
            </a:pathLst>
          </a:custGeom>
          <a:ln w="6350">
            <a:solidFill>
              <a:srgbClr val="D9D9D9"/>
            </a:solidFill>
          </a:ln>
        </p:spPr>
        <p:txBody>
          <a:bodyPr wrap="square" lIns="0" tIns="0" rIns="0" bIns="0" rtlCol="0"/>
          <a:lstStyle/>
          <a:p>
            <a:endParaRPr/>
          </a:p>
        </p:txBody>
      </p:sp>
      <p:sp>
        <p:nvSpPr>
          <p:cNvPr id="42" name="object 42"/>
          <p:cNvSpPr/>
          <p:nvPr/>
        </p:nvSpPr>
        <p:spPr>
          <a:xfrm>
            <a:off x="0" y="5864225"/>
            <a:ext cx="987425" cy="993775"/>
          </a:xfrm>
          <a:custGeom>
            <a:avLst/>
            <a:gdLst/>
            <a:ahLst/>
            <a:cxnLst/>
            <a:rect l="l" t="t" r="r" b="b"/>
            <a:pathLst>
              <a:path w="987425" h="993775">
                <a:moveTo>
                  <a:pt x="987425" y="993774"/>
                </a:moveTo>
                <a:lnTo>
                  <a:pt x="0" y="0"/>
                </a:lnTo>
              </a:path>
            </a:pathLst>
          </a:custGeom>
          <a:ln w="6350">
            <a:solidFill>
              <a:srgbClr val="D9D9D9"/>
            </a:solidFill>
          </a:ln>
        </p:spPr>
        <p:txBody>
          <a:bodyPr wrap="square" lIns="0" tIns="0" rIns="0" bIns="0" rtlCol="0"/>
          <a:lstStyle/>
          <a:p>
            <a:endParaRPr/>
          </a:p>
        </p:txBody>
      </p:sp>
      <p:sp>
        <p:nvSpPr>
          <p:cNvPr id="43" name="object 43"/>
          <p:cNvSpPr/>
          <p:nvPr/>
        </p:nvSpPr>
        <p:spPr>
          <a:xfrm>
            <a:off x="5149850"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44" name="object 44"/>
          <p:cNvSpPr/>
          <p:nvPr/>
        </p:nvSpPr>
        <p:spPr>
          <a:xfrm>
            <a:off x="39274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45" name="object 45"/>
          <p:cNvSpPr/>
          <p:nvPr/>
        </p:nvSpPr>
        <p:spPr>
          <a:xfrm>
            <a:off x="2709926"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46" name="object 46"/>
          <p:cNvSpPr/>
          <p:nvPr/>
        </p:nvSpPr>
        <p:spPr>
          <a:xfrm>
            <a:off x="1490599" y="0"/>
            <a:ext cx="6817359" cy="6858000"/>
          </a:xfrm>
          <a:custGeom>
            <a:avLst/>
            <a:gdLst/>
            <a:ahLst/>
            <a:cxnLst/>
            <a:rect l="l" t="t" r="r" b="b"/>
            <a:pathLst>
              <a:path w="6817359" h="6858000">
                <a:moveTo>
                  <a:pt x="6816852" y="0"/>
                </a:moveTo>
                <a:lnTo>
                  <a:pt x="0" y="6857999"/>
                </a:lnTo>
              </a:path>
            </a:pathLst>
          </a:custGeom>
          <a:ln w="6350">
            <a:solidFill>
              <a:srgbClr val="D9D9D9"/>
            </a:solidFill>
          </a:ln>
        </p:spPr>
        <p:txBody>
          <a:bodyPr wrap="square" lIns="0" tIns="0" rIns="0" bIns="0" rtlCol="0"/>
          <a:lstStyle/>
          <a:p>
            <a:endParaRPr/>
          </a:p>
        </p:txBody>
      </p:sp>
      <p:sp>
        <p:nvSpPr>
          <p:cNvPr id="47" name="object 47"/>
          <p:cNvSpPr/>
          <p:nvPr/>
        </p:nvSpPr>
        <p:spPr>
          <a:xfrm>
            <a:off x="2698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48" name="object 48"/>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49" name="object 49"/>
          <p:cNvSpPr/>
          <p:nvPr/>
        </p:nvSpPr>
        <p:spPr>
          <a:xfrm>
            <a:off x="0" y="0"/>
            <a:ext cx="4643755" cy="4672330"/>
          </a:xfrm>
          <a:custGeom>
            <a:avLst/>
            <a:gdLst/>
            <a:ahLst/>
            <a:cxnLst/>
            <a:rect l="l" t="t" r="r" b="b"/>
            <a:pathLst>
              <a:path w="4643755" h="4672330">
                <a:moveTo>
                  <a:pt x="4643501" y="0"/>
                </a:moveTo>
                <a:lnTo>
                  <a:pt x="0" y="4671949"/>
                </a:lnTo>
              </a:path>
            </a:pathLst>
          </a:custGeom>
          <a:ln w="6349">
            <a:solidFill>
              <a:srgbClr val="D9D9D9"/>
            </a:solidFill>
          </a:ln>
        </p:spPr>
        <p:txBody>
          <a:bodyPr wrap="square" lIns="0" tIns="0" rIns="0" bIns="0" rtlCol="0"/>
          <a:lstStyle/>
          <a:p>
            <a:endParaRPr/>
          </a:p>
        </p:txBody>
      </p:sp>
      <p:sp>
        <p:nvSpPr>
          <p:cNvPr id="50" name="object 50"/>
          <p:cNvSpPr/>
          <p:nvPr/>
        </p:nvSpPr>
        <p:spPr>
          <a:xfrm>
            <a:off x="0" y="0"/>
            <a:ext cx="3419475" cy="3457575"/>
          </a:xfrm>
          <a:custGeom>
            <a:avLst/>
            <a:gdLst/>
            <a:ahLst/>
            <a:cxnLst/>
            <a:rect l="l" t="t" r="r" b="b"/>
            <a:pathLst>
              <a:path w="3419475" h="3457575">
                <a:moveTo>
                  <a:pt x="3419475" y="0"/>
                </a:moveTo>
                <a:lnTo>
                  <a:pt x="0" y="3457575"/>
                </a:lnTo>
              </a:path>
            </a:pathLst>
          </a:custGeom>
          <a:ln w="6350">
            <a:solidFill>
              <a:srgbClr val="D9D9D9"/>
            </a:solidFill>
          </a:ln>
        </p:spPr>
        <p:txBody>
          <a:bodyPr wrap="square" lIns="0" tIns="0" rIns="0" bIns="0" rtlCol="0"/>
          <a:lstStyle/>
          <a:p>
            <a:endParaRPr/>
          </a:p>
        </p:txBody>
      </p:sp>
      <p:sp>
        <p:nvSpPr>
          <p:cNvPr id="51" name="object 51"/>
          <p:cNvSpPr/>
          <p:nvPr/>
        </p:nvSpPr>
        <p:spPr>
          <a:xfrm>
            <a:off x="0" y="0"/>
            <a:ext cx="2209800" cy="2227580"/>
          </a:xfrm>
          <a:custGeom>
            <a:avLst/>
            <a:gdLst/>
            <a:ahLst/>
            <a:cxnLst/>
            <a:rect l="l" t="t" r="r" b="b"/>
            <a:pathLst>
              <a:path w="2209800" h="2227580">
                <a:moveTo>
                  <a:pt x="2209800" y="0"/>
                </a:moveTo>
                <a:lnTo>
                  <a:pt x="0" y="2227326"/>
                </a:lnTo>
              </a:path>
            </a:pathLst>
          </a:custGeom>
          <a:ln w="6350">
            <a:solidFill>
              <a:srgbClr val="D9D9D9"/>
            </a:solidFill>
          </a:ln>
        </p:spPr>
        <p:txBody>
          <a:bodyPr wrap="square" lIns="0" tIns="0" rIns="0" bIns="0" rtlCol="0"/>
          <a:lstStyle/>
          <a:p>
            <a:endParaRPr/>
          </a:p>
        </p:txBody>
      </p:sp>
      <p:sp>
        <p:nvSpPr>
          <p:cNvPr id="52" name="object 52"/>
          <p:cNvSpPr/>
          <p:nvPr/>
        </p:nvSpPr>
        <p:spPr>
          <a:xfrm>
            <a:off x="0" y="0"/>
            <a:ext cx="993775" cy="1003300"/>
          </a:xfrm>
          <a:custGeom>
            <a:avLst/>
            <a:gdLst/>
            <a:ahLst/>
            <a:cxnLst/>
            <a:rect l="l" t="t" r="r" b="b"/>
            <a:pathLst>
              <a:path w="993775" h="1003300">
                <a:moveTo>
                  <a:pt x="993775" y="0"/>
                </a:moveTo>
                <a:lnTo>
                  <a:pt x="0" y="1003300"/>
                </a:lnTo>
              </a:path>
            </a:pathLst>
          </a:custGeom>
          <a:ln w="6350">
            <a:solidFill>
              <a:srgbClr val="D9D9D9"/>
            </a:solidFill>
          </a:ln>
        </p:spPr>
        <p:txBody>
          <a:bodyPr wrap="square" lIns="0" tIns="0" rIns="0" bIns="0" rtlCol="0"/>
          <a:lstStyle/>
          <a:p>
            <a:endParaRPr/>
          </a:p>
        </p:txBody>
      </p:sp>
      <p:sp>
        <p:nvSpPr>
          <p:cNvPr id="53" name="object 53"/>
          <p:cNvSpPr/>
          <p:nvPr/>
        </p:nvSpPr>
        <p:spPr>
          <a:xfrm>
            <a:off x="6362700" y="1012825"/>
            <a:ext cx="5829300" cy="5845175"/>
          </a:xfrm>
          <a:custGeom>
            <a:avLst/>
            <a:gdLst/>
            <a:ahLst/>
            <a:cxnLst/>
            <a:rect l="l" t="t" r="r" b="b"/>
            <a:pathLst>
              <a:path w="5829300" h="5845175">
                <a:moveTo>
                  <a:pt x="0" y="5845174"/>
                </a:moveTo>
                <a:lnTo>
                  <a:pt x="5829300" y="0"/>
                </a:lnTo>
              </a:path>
            </a:pathLst>
          </a:custGeom>
          <a:ln w="6349">
            <a:solidFill>
              <a:srgbClr val="D9D9D9"/>
            </a:solidFill>
          </a:ln>
        </p:spPr>
        <p:txBody>
          <a:bodyPr wrap="square" lIns="0" tIns="0" rIns="0" bIns="0" rtlCol="0"/>
          <a:lstStyle/>
          <a:p>
            <a:endParaRPr/>
          </a:p>
        </p:txBody>
      </p:sp>
      <p:sp>
        <p:nvSpPr>
          <p:cNvPr id="54" name="object 54"/>
          <p:cNvSpPr/>
          <p:nvPr/>
        </p:nvSpPr>
        <p:spPr>
          <a:xfrm>
            <a:off x="7577201" y="2227198"/>
            <a:ext cx="4615180" cy="4631055"/>
          </a:xfrm>
          <a:custGeom>
            <a:avLst/>
            <a:gdLst/>
            <a:ahLst/>
            <a:cxnLst/>
            <a:rect l="l" t="t" r="r" b="b"/>
            <a:pathLst>
              <a:path w="4615180" h="4631055">
                <a:moveTo>
                  <a:pt x="0" y="4630800"/>
                </a:moveTo>
                <a:lnTo>
                  <a:pt x="4614799" y="0"/>
                </a:lnTo>
              </a:path>
            </a:pathLst>
          </a:custGeom>
          <a:ln w="6350">
            <a:solidFill>
              <a:srgbClr val="D9D9D9"/>
            </a:solidFill>
          </a:ln>
        </p:spPr>
        <p:txBody>
          <a:bodyPr wrap="square" lIns="0" tIns="0" rIns="0" bIns="0" rtlCol="0"/>
          <a:lstStyle/>
          <a:p>
            <a:endParaRPr/>
          </a:p>
        </p:txBody>
      </p:sp>
      <p:sp>
        <p:nvSpPr>
          <p:cNvPr id="55" name="object 55"/>
          <p:cNvSpPr/>
          <p:nvPr/>
        </p:nvSpPr>
        <p:spPr>
          <a:xfrm>
            <a:off x="8793226" y="3432175"/>
            <a:ext cx="3399154" cy="3425825"/>
          </a:xfrm>
          <a:custGeom>
            <a:avLst/>
            <a:gdLst/>
            <a:ahLst/>
            <a:cxnLst/>
            <a:rect l="l" t="t" r="r" b="b"/>
            <a:pathLst>
              <a:path w="3399154" h="3425825">
                <a:moveTo>
                  <a:pt x="0" y="3425824"/>
                </a:moveTo>
                <a:lnTo>
                  <a:pt x="3398774" y="0"/>
                </a:lnTo>
              </a:path>
            </a:pathLst>
          </a:custGeom>
          <a:ln w="6349">
            <a:solidFill>
              <a:srgbClr val="D9D9D9"/>
            </a:solidFill>
          </a:ln>
        </p:spPr>
        <p:txBody>
          <a:bodyPr wrap="square" lIns="0" tIns="0" rIns="0" bIns="0" rtlCol="0"/>
          <a:lstStyle/>
          <a:p>
            <a:endParaRPr/>
          </a:p>
        </p:txBody>
      </p:sp>
      <p:sp>
        <p:nvSpPr>
          <p:cNvPr id="56" name="object 56"/>
          <p:cNvSpPr/>
          <p:nvPr/>
        </p:nvSpPr>
        <p:spPr>
          <a:xfrm>
            <a:off x="9994900" y="4651375"/>
            <a:ext cx="2197100" cy="2206625"/>
          </a:xfrm>
          <a:custGeom>
            <a:avLst/>
            <a:gdLst/>
            <a:ahLst/>
            <a:cxnLst/>
            <a:rect l="l" t="t" r="r" b="b"/>
            <a:pathLst>
              <a:path w="2197100" h="2206625">
                <a:moveTo>
                  <a:pt x="0" y="2206624"/>
                </a:moveTo>
                <a:lnTo>
                  <a:pt x="2197100" y="0"/>
                </a:lnTo>
              </a:path>
            </a:pathLst>
          </a:custGeom>
          <a:ln w="6350">
            <a:solidFill>
              <a:srgbClr val="D9D9D9"/>
            </a:solidFill>
          </a:ln>
        </p:spPr>
        <p:txBody>
          <a:bodyPr wrap="square" lIns="0" tIns="0" rIns="0" bIns="0" rtlCol="0"/>
          <a:lstStyle/>
          <a:p>
            <a:endParaRPr/>
          </a:p>
        </p:txBody>
      </p:sp>
      <p:sp>
        <p:nvSpPr>
          <p:cNvPr id="57" name="object 57"/>
          <p:cNvSpPr/>
          <p:nvPr/>
        </p:nvSpPr>
        <p:spPr>
          <a:xfrm>
            <a:off x="11204575" y="5864225"/>
            <a:ext cx="987425" cy="993775"/>
          </a:xfrm>
          <a:custGeom>
            <a:avLst/>
            <a:gdLst/>
            <a:ahLst/>
            <a:cxnLst/>
            <a:rect l="l" t="t" r="r" b="b"/>
            <a:pathLst>
              <a:path w="987425" h="993775">
                <a:moveTo>
                  <a:pt x="0" y="993774"/>
                </a:moveTo>
                <a:lnTo>
                  <a:pt x="987425" y="0"/>
                </a:lnTo>
              </a:path>
            </a:pathLst>
          </a:custGeom>
          <a:ln w="6350">
            <a:solidFill>
              <a:srgbClr val="D9D9D9"/>
            </a:solidFill>
          </a:ln>
        </p:spPr>
        <p:txBody>
          <a:bodyPr wrap="square" lIns="0" tIns="0" rIns="0" bIns="0" rtlCol="0"/>
          <a:lstStyle/>
          <a:p>
            <a:endParaRPr/>
          </a:p>
        </p:txBody>
      </p:sp>
      <p:sp>
        <p:nvSpPr>
          <p:cNvPr id="58" name="object 58"/>
          <p:cNvSpPr/>
          <p:nvPr/>
        </p:nvSpPr>
        <p:spPr>
          <a:xfrm>
            <a:off x="609600" y="6172200"/>
            <a:ext cx="10972800" cy="0"/>
          </a:xfrm>
          <a:custGeom>
            <a:avLst/>
            <a:gdLst/>
            <a:ahLst/>
            <a:cxnLst/>
            <a:rect l="l" t="t" r="r" b="b"/>
            <a:pathLst>
              <a:path w="10972800">
                <a:moveTo>
                  <a:pt x="0" y="0"/>
                </a:moveTo>
                <a:lnTo>
                  <a:pt x="10972800" y="0"/>
                </a:lnTo>
              </a:path>
            </a:pathLst>
          </a:custGeom>
          <a:ln w="12700">
            <a:solidFill>
              <a:srgbClr val="D15A3D"/>
            </a:solidFill>
          </a:ln>
        </p:spPr>
        <p:txBody>
          <a:bodyPr wrap="square" lIns="0" tIns="0" rIns="0" bIns="0" rtlCol="0"/>
          <a:lstStyle/>
          <a:p>
            <a:endParaRPr/>
          </a:p>
        </p:txBody>
      </p:sp>
      <p:sp>
        <p:nvSpPr>
          <p:cNvPr id="71" name="object 71"/>
          <p:cNvSpPr txBox="1"/>
          <p:nvPr/>
        </p:nvSpPr>
        <p:spPr>
          <a:xfrm>
            <a:off x="6498463" y="2483358"/>
            <a:ext cx="1236345" cy="574040"/>
          </a:xfrm>
          <a:prstGeom prst="rect">
            <a:avLst/>
          </a:prstGeom>
        </p:spPr>
        <p:txBody>
          <a:bodyPr vert="horz" wrap="square" lIns="0" tIns="12700" rIns="0" bIns="0" rtlCol="0">
            <a:spAutoFit/>
          </a:bodyPr>
          <a:lstStyle/>
          <a:p>
            <a:pPr marL="55244" marR="5080" indent="-43180">
              <a:lnSpc>
                <a:spcPct val="100000"/>
              </a:lnSpc>
              <a:spcBef>
                <a:spcPts val="100"/>
              </a:spcBef>
            </a:pPr>
            <a:r>
              <a:rPr sz="1800" b="1" dirty="0">
                <a:solidFill>
                  <a:srgbClr val="FFFFFF"/>
                </a:solidFill>
                <a:latin typeface="Verdana"/>
                <a:cs typeface="Verdana"/>
              </a:rPr>
              <a:t>Termo</a:t>
            </a:r>
            <a:r>
              <a:rPr sz="1800" b="1" spc="-95" dirty="0">
                <a:solidFill>
                  <a:srgbClr val="FFFFFF"/>
                </a:solidFill>
                <a:latin typeface="Verdana"/>
                <a:cs typeface="Verdana"/>
              </a:rPr>
              <a:t> </a:t>
            </a:r>
            <a:r>
              <a:rPr sz="1800" b="1" spc="-5" dirty="0">
                <a:solidFill>
                  <a:srgbClr val="FFFFFF"/>
                </a:solidFill>
                <a:latin typeface="Verdana"/>
                <a:cs typeface="Verdana"/>
              </a:rPr>
              <a:t>de  Fomento</a:t>
            </a:r>
            <a:endParaRPr sz="1800" dirty="0">
              <a:latin typeface="Verdana"/>
              <a:cs typeface="Verdana"/>
            </a:endParaRPr>
          </a:p>
        </p:txBody>
      </p:sp>
      <p:sp>
        <p:nvSpPr>
          <p:cNvPr id="89" name="object 89"/>
          <p:cNvSpPr txBox="1"/>
          <p:nvPr/>
        </p:nvSpPr>
        <p:spPr>
          <a:xfrm>
            <a:off x="8702420" y="3232784"/>
            <a:ext cx="1227455" cy="299720"/>
          </a:xfrm>
          <a:prstGeom prst="rect">
            <a:avLst/>
          </a:prstGeom>
        </p:spPr>
        <p:txBody>
          <a:bodyPr vert="horz" wrap="square" lIns="0" tIns="12700" rIns="0" bIns="0" rtlCol="0">
            <a:spAutoFit/>
          </a:bodyPr>
          <a:lstStyle/>
          <a:p>
            <a:pPr marL="12700">
              <a:lnSpc>
                <a:spcPct val="100000"/>
              </a:lnSpc>
              <a:spcBef>
                <a:spcPts val="100"/>
              </a:spcBef>
            </a:pPr>
            <a:r>
              <a:rPr sz="1800" b="1" spc="-5" dirty="0">
                <a:solidFill>
                  <a:srgbClr val="FFFFFF"/>
                </a:solidFill>
                <a:latin typeface="Verdana"/>
                <a:cs typeface="Verdana"/>
              </a:rPr>
              <a:t>Execução</a:t>
            </a:r>
            <a:endParaRPr sz="1800" dirty="0">
              <a:latin typeface="Verdana"/>
              <a:cs typeface="Verdana"/>
            </a:endParaRPr>
          </a:p>
        </p:txBody>
      </p:sp>
      <p:sp>
        <p:nvSpPr>
          <p:cNvPr id="106" name="object 106"/>
          <p:cNvSpPr/>
          <p:nvPr/>
        </p:nvSpPr>
        <p:spPr>
          <a:xfrm>
            <a:off x="163512" y="27051"/>
            <a:ext cx="11723624" cy="400050"/>
          </a:xfrm>
          <a:prstGeom prst="rect">
            <a:avLst/>
          </a:prstGeom>
          <a:blipFill>
            <a:blip r:embed="rId2" cstate="print"/>
            <a:stretch>
              <a:fillRect/>
            </a:stretch>
          </a:blipFill>
        </p:spPr>
        <p:txBody>
          <a:bodyPr wrap="square" lIns="0" tIns="0" rIns="0" bIns="0" rtlCol="0"/>
          <a:lstStyle/>
          <a:p>
            <a:endParaRPr/>
          </a:p>
        </p:txBody>
      </p:sp>
      <p:sp>
        <p:nvSpPr>
          <p:cNvPr id="107" name="object 107"/>
          <p:cNvSpPr/>
          <p:nvPr/>
        </p:nvSpPr>
        <p:spPr>
          <a:xfrm>
            <a:off x="163512" y="27051"/>
            <a:ext cx="11724005" cy="400050"/>
          </a:xfrm>
          <a:custGeom>
            <a:avLst/>
            <a:gdLst/>
            <a:ahLst/>
            <a:cxnLst/>
            <a:rect l="l" t="t" r="r" b="b"/>
            <a:pathLst>
              <a:path w="11724005" h="400050">
                <a:moveTo>
                  <a:pt x="0" y="400050"/>
                </a:moveTo>
                <a:lnTo>
                  <a:pt x="11723624" y="400050"/>
                </a:lnTo>
                <a:lnTo>
                  <a:pt x="11723624" y="0"/>
                </a:lnTo>
                <a:lnTo>
                  <a:pt x="0" y="0"/>
                </a:lnTo>
                <a:lnTo>
                  <a:pt x="0" y="400050"/>
                </a:lnTo>
                <a:close/>
              </a:path>
            </a:pathLst>
          </a:custGeom>
          <a:ln w="6350">
            <a:solidFill>
              <a:srgbClr val="D15A3D"/>
            </a:solidFill>
          </a:ln>
        </p:spPr>
        <p:txBody>
          <a:bodyPr wrap="square" lIns="0" tIns="0" rIns="0" bIns="0" rtlCol="0"/>
          <a:lstStyle/>
          <a:p>
            <a:endParaRPr/>
          </a:p>
        </p:txBody>
      </p:sp>
      <p:sp>
        <p:nvSpPr>
          <p:cNvPr id="108" name="object 108"/>
          <p:cNvSpPr txBox="1">
            <a:spLocks noGrp="1"/>
          </p:cNvSpPr>
          <p:nvPr>
            <p:ph type="title"/>
          </p:nvPr>
        </p:nvSpPr>
        <p:spPr>
          <a:xfrm>
            <a:off x="242417" y="57149"/>
            <a:ext cx="11363325" cy="330835"/>
          </a:xfrm>
          <a:prstGeom prst="rect">
            <a:avLst/>
          </a:prstGeom>
        </p:spPr>
        <p:txBody>
          <a:bodyPr vert="horz" wrap="square" lIns="0" tIns="12700" rIns="0" bIns="0" rtlCol="0">
            <a:spAutoFit/>
          </a:bodyPr>
          <a:lstStyle/>
          <a:p>
            <a:pPr marL="12700">
              <a:lnSpc>
                <a:spcPct val="100000"/>
              </a:lnSpc>
              <a:spcBef>
                <a:spcPts val="100"/>
              </a:spcBef>
            </a:pPr>
            <a:r>
              <a:rPr lang="pt-BR" dirty="0"/>
              <a:t>3</a:t>
            </a:r>
            <a:r>
              <a:rPr dirty="0"/>
              <a:t>. </a:t>
            </a:r>
            <a:r>
              <a:rPr lang="pt-BR" dirty="0"/>
              <a:t>Termo parceria e Termo de Execução</a:t>
            </a:r>
            <a:endParaRPr dirty="0"/>
          </a:p>
        </p:txBody>
      </p:sp>
      <p:sp>
        <p:nvSpPr>
          <p:cNvPr id="109" name="object 109"/>
          <p:cNvSpPr/>
          <p:nvPr/>
        </p:nvSpPr>
        <p:spPr>
          <a:xfrm>
            <a:off x="254952" y="353949"/>
            <a:ext cx="11344910" cy="0"/>
          </a:xfrm>
          <a:custGeom>
            <a:avLst/>
            <a:gdLst/>
            <a:ahLst/>
            <a:cxnLst/>
            <a:rect l="l" t="t" r="r" b="b"/>
            <a:pathLst>
              <a:path w="11344910">
                <a:moveTo>
                  <a:pt x="0" y="0"/>
                </a:moveTo>
                <a:lnTo>
                  <a:pt x="11344719" y="0"/>
                </a:lnTo>
              </a:path>
            </a:pathLst>
          </a:custGeom>
          <a:ln w="25907">
            <a:solidFill>
              <a:srgbClr val="FFFFFF"/>
            </a:solidFill>
          </a:ln>
        </p:spPr>
        <p:txBody>
          <a:bodyPr wrap="square" lIns="0" tIns="0" rIns="0" bIns="0" rtlCol="0"/>
          <a:lstStyle/>
          <a:p>
            <a:endParaRPr/>
          </a:p>
        </p:txBody>
      </p:sp>
      <p:sp>
        <p:nvSpPr>
          <p:cNvPr id="110" name="CaixaDeTexto 109">
            <a:extLst>
              <a:ext uri="{FF2B5EF4-FFF2-40B4-BE49-F238E27FC236}">
                <a16:creationId xmlns:a16="http://schemas.microsoft.com/office/drawing/2014/main" id="{CF0CE2B0-2D0E-82BC-31D8-9AD2C597D552}"/>
              </a:ext>
            </a:extLst>
          </p:cNvPr>
          <p:cNvSpPr txBox="1"/>
          <p:nvPr/>
        </p:nvSpPr>
        <p:spPr>
          <a:xfrm>
            <a:off x="423624" y="655191"/>
            <a:ext cx="5251291" cy="230832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endParaRPr lang="pt-BR" dirty="0">
              <a:latin typeface="Verdana" panose="020B0604030504040204" pitchFamily="34" charset="0"/>
              <a:ea typeface="Verdana" panose="020B0604030504040204" pitchFamily="34" charset="0"/>
            </a:endParaRPr>
          </a:p>
          <a:p>
            <a:pPr algn="just"/>
            <a:r>
              <a:rPr lang="pt-BR" b="1" dirty="0">
                <a:latin typeface="Verdana" panose="020B0604030504040204" pitchFamily="34" charset="0"/>
                <a:ea typeface="Verdana" panose="020B0604030504040204" pitchFamily="34" charset="0"/>
              </a:rPr>
              <a:t>Termo de Parceria</a:t>
            </a:r>
          </a:p>
          <a:p>
            <a:pPr algn="just"/>
            <a:r>
              <a:rPr lang="pt-BR" dirty="0">
                <a:latin typeface="Verdana" panose="020B0604030504040204" pitchFamily="34" charset="0"/>
                <a:ea typeface="Verdana" panose="020B0604030504040204" pitchFamily="34" charset="0"/>
              </a:rPr>
              <a:t>acordo firmado entre a organização gestora de fundo patrimonial e a instituição apoiada, que estabelece o vínculo de cooperação entre as partes e que determina a finalidade de interesse público a ser apoiada, nos termos desta Lei;</a:t>
            </a:r>
          </a:p>
        </p:txBody>
      </p:sp>
      <p:sp>
        <p:nvSpPr>
          <p:cNvPr id="59" name="CaixaDeTexto 58">
            <a:extLst>
              <a:ext uri="{FF2B5EF4-FFF2-40B4-BE49-F238E27FC236}">
                <a16:creationId xmlns:a16="http://schemas.microsoft.com/office/drawing/2014/main" id="{666DB3A6-B705-F86A-D8F2-716EA3AFDFC7}"/>
              </a:ext>
            </a:extLst>
          </p:cNvPr>
          <p:cNvSpPr txBox="1"/>
          <p:nvPr/>
        </p:nvSpPr>
        <p:spPr>
          <a:xfrm>
            <a:off x="5883962" y="669671"/>
            <a:ext cx="5473013" cy="230832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endParaRPr lang="pt-BR" dirty="0">
              <a:latin typeface="Verdana" panose="020B0604030504040204" pitchFamily="34" charset="0"/>
              <a:ea typeface="Verdana" panose="020B0604030504040204" pitchFamily="34" charset="0"/>
            </a:endParaRPr>
          </a:p>
          <a:p>
            <a:pPr algn="just"/>
            <a:r>
              <a:rPr lang="pt-BR" b="1" dirty="0">
                <a:latin typeface="Verdana" panose="020B0604030504040204" pitchFamily="34" charset="0"/>
                <a:ea typeface="Verdana" panose="020B0604030504040204" pitchFamily="34" charset="0"/>
              </a:rPr>
              <a:t>Termo de Execução</a:t>
            </a:r>
          </a:p>
          <a:p>
            <a:pPr algn="just"/>
            <a:r>
              <a:rPr lang="pt-BR" dirty="0">
                <a:latin typeface="Verdana" panose="020B0604030504040204" pitchFamily="34" charset="0"/>
                <a:ea typeface="Verdana" panose="020B0604030504040204" pitchFamily="34" charset="0"/>
              </a:rPr>
              <a:t>acordo firmado entre a organização gestora de fundo patrimonial e a instituição apoiada, que estabelece o vínculo de cooperação entre as partes e que determina a finalidade de interesse público a ser apoiada, nos termos desta Lei;</a:t>
            </a:r>
          </a:p>
        </p:txBody>
      </p:sp>
      <p:sp>
        <p:nvSpPr>
          <p:cNvPr id="60" name="CaixaDeTexto 59">
            <a:extLst>
              <a:ext uri="{FF2B5EF4-FFF2-40B4-BE49-F238E27FC236}">
                <a16:creationId xmlns:a16="http://schemas.microsoft.com/office/drawing/2014/main" id="{315F2269-3182-CD44-4D1C-7126EEEBB514}"/>
              </a:ext>
            </a:extLst>
          </p:cNvPr>
          <p:cNvSpPr txBox="1"/>
          <p:nvPr/>
        </p:nvSpPr>
        <p:spPr>
          <a:xfrm>
            <a:off x="473314" y="3629546"/>
            <a:ext cx="5251291" cy="230832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just"/>
            <a:r>
              <a:rPr lang="pt-BR" b="1" dirty="0">
                <a:latin typeface="Verdana" panose="020B0604030504040204" pitchFamily="34" charset="0"/>
                <a:ea typeface="Verdana" panose="020B0604030504040204" pitchFamily="34" charset="0"/>
              </a:rPr>
              <a:t>Cláusula de exclusividade</a:t>
            </a:r>
          </a:p>
          <a:p>
            <a:pPr algn="just"/>
            <a:r>
              <a:rPr lang="pt-BR" dirty="0">
                <a:latin typeface="Verdana" panose="020B0604030504040204" pitchFamily="34" charset="0"/>
                <a:ea typeface="Verdana" panose="020B0604030504040204" pitchFamily="34" charset="0"/>
              </a:rPr>
              <a:t>Art. 3º (...) Parágrafo único. O ato constitutivo de organização gestora de fundo patrimonial que preveja cláusula de exclusividade com instituição apoiada de direito público só terá validade se estiver acompanhado de anuência prévia do dirigente máximo da instituição.</a:t>
            </a:r>
          </a:p>
        </p:txBody>
      </p:sp>
      <p:cxnSp>
        <p:nvCxnSpPr>
          <p:cNvPr id="62" name="Conector de Seta Reta 61">
            <a:extLst>
              <a:ext uri="{FF2B5EF4-FFF2-40B4-BE49-F238E27FC236}">
                <a16:creationId xmlns:a16="http://schemas.microsoft.com/office/drawing/2014/main" id="{CFCC1525-B596-7129-0A20-3E28B14B7BF9}"/>
              </a:ext>
            </a:extLst>
          </p:cNvPr>
          <p:cNvCxnSpPr/>
          <p:nvPr/>
        </p:nvCxnSpPr>
        <p:spPr>
          <a:xfrm>
            <a:off x="3047999" y="3153692"/>
            <a:ext cx="0" cy="362077"/>
          </a:xfrm>
          <a:prstGeom prst="straightConnector1">
            <a:avLst/>
          </a:prstGeom>
          <a:ln w="57150">
            <a:solidFill>
              <a:schemeClr val="tx1"/>
            </a:solidFill>
            <a:tailEnd type="triangle"/>
          </a:ln>
        </p:spPr>
        <p:style>
          <a:lnRef idx="1">
            <a:schemeClr val="accent2"/>
          </a:lnRef>
          <a:fillRef idx="0">
            <a:schemeClr val="accent2"/>
          </a:fillRef>
          <a:effectRef idx="0">
            <a:schemeClr val="accent2"/>
          </a:effectRef>
          <a:fontRef idx="minor">
            <a:schemeClr val="tx1"/>
          </a:fontRef>
        </p:style>
      </p:cxnSp>
      <p:sp>
        <p:nvSpPr>
          <p:cNvPr id="63" name="CaixaDeTexto 62">
            <a:extLst>
              <a:ext uri="{FF2B5EF4-FFF2-40B4-BE49-F238E27FC236}">
                <a16:creationId xmlns:a16="http://schemas.microsoft.com/office/drawing/2014/main" id="{356F6FC9-CED8-3261-AA7A-7F6B95791A55}"/>
              </a:ext>
            </a:extLst>
          </p:cNvPr>
          <p:cNvSpPr txBox="1"/>
          <p:nvPr/>
        </p:nvSpPr>
        <p:spPr>
          <a:xfrm>
            <a:off x="6213834" y="3857826"/>
            <a:ext cx="5324495" cy="1477328"/>
          </a:xfrm>
          <a:prstGeom prst="rect">
            <a:avLst/>
          </a:prstGeom>
          <a:noFill/>
        </p:spPr>
        <p:txBody>
          <a:bodyPr wrap="square" rtlCol="0">
            <a:spAutoFit/>
          </a:bodyPr>
          <a:lstStyle/>
          <a:p>
            <a:pPr marL="285750" indent="-285750" algn="just">
              <a:buFont typeface="Wingdings" panose="05000000000000000000" pitchFamily="2" charset="2"/>
              <a:buChar char="q"/>
            </a:pPr>
            <a:r>
              <a:rPr lang="pt-BR" b="1" dirty="0">
                <a:latin typeface="Verdana" panose="020B0604030504040204" pitchFamily="34" charset="0"/>
                <a:ea typeface="Verdana" panose="020B0604030504040204" pitchFamily="34" charset="0"/>
              </a:rPr>
              <a:t>Marco normativo de filantropia;</a:t>
            </a:r>
          </a:p>
          <a:p>
            <a:pPr marL="285750" indent="-285750" algn="just">
              <a:buFont typeface="Wingdings" panose="05000000000000000000" pitchFamily="2" charset="2"/>
              <a:buChar char="q"/>
            </a:pPr>
            <a:endParaRPr lang="pt-BR" b="1" dirty="0">
              <a:latin typeface="Verdana" panose="020B0604030504040204" pitchFamily="34" charset="0"/>
              <a:ea typeface="Verdana" panose="020B0604030504040204" pitchFamily="34" charset="0"/>
            </a:endParaRPr>
          </a:p>
          <a:p>
            <a:pPr marL="285750" indent="-285750" algn="just">
              <a:buFont typeface="Wingdings" panose="05000000000000000000" pitchFamily="2" charset="2"/>
              <a:buChar char="q"/>
            </a:pPr>
            <a:r>
              <a:rPr lang="pt-BR" b="1" dirty="0">
                <a:latin typeface="Verdana" panose="020B0604030504040204" pitchFamily="34" charset="0"/>
                <a:ea typeface="Verdana" panose="020B0604030504040204" pitchFamily="34" charset="0"/>
              </a:rPr>
              <a:t>Transação apenas de recursos privados para a execução da parceria;</a:t>
            </a:r>
          </a:p>
        </p:txBody>
      </p:sp>
    </p:spTree>
    <p:extLst>
      <p:ext uri="{BB962C8B-B14F-4D97-AF65-F5344CB8AC3E}">
        <p14:creationId xmlns:p14="http://schemas.microsoft.com/office/powerpoint/2010/main" val="34413903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3" name="object 3"/>
          <p:cNvSpPr/>
          <p:nvPr/>
        </p:nvSpPr>
        <p:spPr>
          <a:xfrm>
            <a:off x="6096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4" name="object 4"/>
          <p:cNvSpPr/>
          <p:nvPr/>
        </p:nvSpPr>
        <p:spPr>
          <a:xfrm>
            <a:off x="18288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5" name="object 5"/>
          <p:cNvSpPr/>
          <p:nvPr/>
        </p:nvSpPr>
        <p:spPr>
          <a:xfrm>
            <a:off x="18288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6" name="object 6"/>
          <p:cNvSpPr/>
          <p:nvPr/>
        </p:nvSpPr>
        <p:spPr>
          <a:xfrm>
            <a:off x="30480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7" name="object 7"/>
          <p:cNvSpPr/>
          <p:nvPr/>
        </p:nvSpPr>
        <p:spPr>
          <a:xfrm>
            <a:off x="30480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8" name="object 8"/>
          <p:cNvSpPr/>
          <p:nvPr/>
        </p:nvSpPr>
        <p:spPr>
          <a:xfrm>
            <a:off x="42672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9" name="object 9"/>
          <p:cNvSpPr/>
          <p:nvPr/>
        </p:nvSpPr>
        <p:spPr>
          <a:xfrm>
            <a:off x="42672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10" name="object 10"/>
          <p:cNvSpPr/>
          <p:nvPr/>
        </p:nvSpPr>
        <p:spPr>
          <a:xfrm>
            <a:off x="54864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11" name="object 11"/>
          <p:cNvSpPr/>
          <p:nvPr/>
        </p:nvSpPr>
        <p:spPr>
          <a:xfrm>
            <a:off x="54864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12" name="object 12"/>
          <p:cNvSpPr/>
          <p:nvPr/>
        </p:nvSpPr>
        <p:spPr>
          <a:xfrm>
            <a:off x="67056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13" name="object 13"/>
          <p:cNvSpPr/>
          <p:nvPr/>
        </p:nvSpPr>
        <p:spPr>
          <a:xfrm>
            <a:off x="67056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14" name="object 14"/>
          <p:cNvSpPr/>
          <p:nvPr/>
        </p:nvSpPr>
        <p:spPr>
          <a:xfrm>
            <a:off x="79248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15" name="object 15"/>
          <p:cNvSpPr/>
          <p:nvPr/>
        </p:nvSpPr>
        <p:spPr>
          <a:xfrm>
            <a:off x="79248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16" name="object 16"/>
          <p:cNvSpPr/>
          <p:nvPr/>
        </p:nvSpPr>
        <p:spPr>
          <a:xfrm>
            <a:off x="91440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17" name="object 17"/>
          <p:cNvSpPr/>
          <p:nvPr/>
        </p:nvSpPr>
        <p:spPr>
          <a:xfrm>
            <a:off x="91440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18" name="object 18"/>
          <p:cNvSpPr/>
          <p:nvPr/>
        </p:nvSpPr>
        <p:spPr>
          <a:xfrm>
            <a:off x="103632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19" name="object 19"/>
          <p:cNvSpPr/>
          <p:nvPr/>
        </p:nvSpPr>
        <p:spPr>
          <a:xfrm>
            <a:off x="103632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20" name="object 20"/>
          <p:cNvSpPr/>
          <p:nvPr/>
        </p:nvSpPr>
        <p:spPr>
          <a:xfrm>
            <a:off x="115824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21" name="object 21"/>
          <p:cNvSpPr/>
          <p:nvPr/>
        </p:nvSpPr>
        <p:spPr>
          <a:xfrm>
            <a:off x="115824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22" name="object 22"/>
          <p:cNvSpPr/>
          <p:nvPr/>
        </p:nvSpPr>
        <p:spPr>
          <a:xfrm>
            <a:off x="3175" y="385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3" name="object 23"/>
          <p:cNvSpPr/>
          <p:nvPr/>
        </p:nvSpPr>
        <p:spPr>
          <a:xfrm>
            <a:off x="3175" y="16113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4" name="object 24"/>
          <p:cNvSpPr/>
          <p:nvPr/>
        </p:nvSpPr>
        <p:spPr>
          <a:xfrm>
            <a:off x="3175" y="28352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5" name="object 25"/>
          <p:cNvSpPr/>
          <p:nvPr/>
        </p:nvSpPr>
        <p:spPr>
          <a:xfrm>
            <a:off x="3175" y="4060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6" name="object 26"/>
          <p:cNvSpPr/>
          <p:nvPr/>
        </p:nvSpPr>
        <p:spPr>
          <a:xfrm>
            <a:off x="3175" y="5284851"/>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7" name="object 27"/>
          <p:cNvSpPr/>
          <p:nvPr/>
        </p:nvSpPr>
        <p:spPr>
          <a:xfrm>
            <a:off x="3175" y="6510337"/>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8" name="object 28"/>
          <p:cNvSpPr/>
          <p:nvPr/>
        </p:nvSpPr>
        <p:spPr>
          <a:xfrm>
            <a:off x="257048"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29" name="object 29"/>
          <p:cNvSpPr/>
          <p:nvPr/>
        </p:nvSpPr>
        <p:spPr>
          <a:xfrm>
            <a:off x="1449450"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30" name="object 30"/>
          <p:cNvSpPr/>
          <p:nvPr/>
        </p:nvSpPr>
        <p:spPr>
          <a:xfrm>
            <a:off x="26654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31" name="object 31"/>
          <p:cNvSpPr/>
          <p:nvPr/>
        </p:nvSpPr>
        <p:spPr>
          <a:xfrm>
            <a:off x="38846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32" name="object 32"/>
          <p:cNvSpPr/>
          <p:nvPr/>
        </p:nvSpPr>
        <p:spPr>
          <a:xfrm>
            <a:off x="5107051"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33" name="object 33"/>
          <p:cNvSpPr/>
          <p:nvPr/>
        </p:nvSpPr>
        <p:spPr>
          <a:xfrm>
            <a:off x="6327775"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34" name="object 34"/>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35" name="object 35"/>
          <p:cNvSpPr/>
          <p:nvPr/>
        </p:nvSpPr>
        <p:spPr>
          <a:xfrm>
            <a:off x="8772525" y="0"/>
            <a:ext cx="3419475" cy="3457575"/>
          </a:xfrm>
          <a:custGeom>
            <a:avLst/>
            <a:gdLst/>
            <a:ahLst/>
            <a:cxnLst/>
            <a:rect l="l" t="t" r="r" b="b"/>
            <a:pathLst>
              <a:path w="3419475" h="3457575">
                <a:moveTo>
                  <a:pt x="0" y="0"/>
                </a:moveTo>
                <a:lnTo>
                  <a:pt x="3419475" y="3457575"/>
                </a:lnTo>
              </a:path>
            </a:pathLst>
          </a:custGeom>
          <a:ln w="6350">
            <a:solidFill>
              <a:srgbClr val="D9D9D9"/>
            </a:solidFill>
          </a:ln>
        </p:spPr>
        <p:txBody>
          <a:bodyPr wrap="square" lIns="0" tIns="0" rIns="0" bIns="0" rtlCol="0"/>
          <a:lstStyle/>
          <a:p>
            <a:endParaRPr/>
          </a:p>
        </p:txBody>
      </p:sp>
      <p:sp>
        <p:nvSpPr>
          <p:cNvPr id="36" name="object 36"/>
          <p:cNvSpPr/>
          <p:nvPr/>
        </p:nvSpPr>
        <p:spPr>
          <a:xfrm>
            <a:off x="9982200" y="0"/>
            <a:ext cx="2209800" cy="2227580"/>
          </a:xfrm>
          <a:custGeom>
            <a:avLst/>
            <a:gdLst/>
            <a:ahLst/>
            <a:cxnLst/>
            <a:rect l="l" t="t" r="r" b="b"/>
            <a:pathLst>
              <a:path w="2209800" h="2227580">
                <a:moveTo>
                  <a:pt x="0" y="0"/>
                </a:moveTo>
                <a:lnTo>
                  <a:pt x="2209800" y="2227326"/>
                </a:lnTo>
              </a:path>
            </a:pathLst>
          </a:custGeom>
          <a:ln w="6350">
            <a:solidFill>
              <a:srgbClr val="D9D9D9"/>
            </a:solidFill>
          </a:ln>
        </p:spPr>
        <p:txBody>
          <a:bodyPr wrap="square" lIns="0" tIns="0" rIns="0" bIns="0" rtlCol="0"/>
          <a:lstStyle/>
          <a:p>
            <a:endParaRPr/>
          </a:p>
        </p:txBody>
      </p:sp>
      <p:sp>
        <p:nvSpPr>
          <p:cNvPr id="37" name="object 37"/>
          <p:cNvSpPr/>
          <p:nvPr/>
        </p:nvSpPr>
        <p:spPr>
          <a:xfrm>
            <a:off x="11198225" y="0"/>
            <a:ext cx="993775" cy="1003300"/>
          </a:xfrm>
          <a:custGeom>
            <a:avLst/>
            <a:gdLst/>
            <a:ahLst/>
            <a:cxnLst/>
            <a:rect l="l" t="t" r="r" b="b"/>
            <a:pathLst>
              <a:path w="993775" h="1003300">
                <a:moveTo>
                  <a:pt x="0" y="0"/>
                </a:moveTo>
                <a:lnTo>
                  <a:pt x="993775" y="1003300"/>
                </a:lnTo>
              </a:path>
            </a:pathLst>
          </a:custGeom>
          <a:ln w="6350">
            <a:solidFill>
              <a:srgbClr val="D9D9D9"/>
            </a:solidFill>
          </a:ln>
        </p:spPr>
        <p:txBody>
          <a:bodyPr wrap="square" lIns="0" tIns="0" rIns="0" bIns="0" rtlCol="0"/>
          <a:lstStyle/>
          <a:p>
            <a:endParaRPr/>
          </a:p>
        </p:txBody>
      </p:sp>
      <p:sp>
        <p:nvSpPr>
          <p:cNvPr id="38" name="object 38"/>
          <p:cNvSpPr/>
          <p:nvPr/>
        </p:nvSpPr>
        <p:spPr>
          <a:xfrm>
            <a:off x="0" y="1012825"/>
            <a:ext cx="5829300" cy="5845175"/>
          </a:xfrm>
          <a:custGeom>
            <a:avLst/>
            <a:gdLst/>
            <a:ahLst/>
            <a:cxnLst/>
            <a:rect l="l" t="t" r="r" b="b"/>
            <a:pathLst>
              <a:path w="5829300" h="5845175">
                <a:moveTo>
                  <a:pt x="5829300" y="5845174"/>
                </a:moveTo>
                <a:lnTo>
                  <a:pt x="0" y="0"/>
                </a:lnTo>
              </a:path>
            </a:pathLst>
          </a:custGeom>
          <a:ln w="6350">
            <a:solidFill>
              <a:srgbClr val="D9D9D9"/>
            </a:solidFill>
          </a:ln>
        </p:spPr>
        <p:txBody>
          <a:bodyPr wrap="square" lIns="0" tIns="0" rIns="0" bIns="0" rtlCol="0"/>
          <a:lstStyle/>
          <a:p>
            <a:endParaRPr/>
          </a:p>
        </p:txBody>
      </p:sp>
      <p:sp>
        <p:nvSpPr>
          <p:cNvPr id="39" name="object 39"/>
          <p:cNvSpPr/>
          <p:nvPr/>
        </p:nvSpPr>
        <p:spPr>
          <a:xfrm>
            <a:off x="0" y="2227198"/>
            <a:ext cx="4615180" cy="4631055"/>
          </a:xfrm>
          <a:custGeom>
            <a:avLst/>
            <a:gdLst/>
            <a:ahLst/>
            <a:cxnLst/>
            <a:rect l="l" t="t" r="r" b="b"/>
            <a:pathLst>
              <a:path w="4615180" h="4631055">
                <a:moveTo>
                  <a:pt x="4614926" y="4630800"/>
                </a:moveTo>
                <a:lnTo>
                  <a:pt x="0" y="0"/>
                </a:lnTo>
              </a:path>
            </a:pathLst>
          </a:custGeom>
          <a:ln w="6350">
            <a:solidFill>
              <a:srgbClr val="D9D9D9"/>
            </a:solidFill>
          </a:ln>
        </p:spPr>
        <p:txBody>
          <a:bodyPr wrap="square" lIns="0" tIns="0" rIns="0" bIns="0" rtlCol="0"/>
          <a:lstStyle/>
          <a:p>
            <a:endParaRPr/>
          </a:p>
        </p:txBody>
      </p:sp>
      <p:sp>
        <p:nvSpPr>
          <p:cNvPr id="40" name="object 40"/>
          <p:cNvSpPr/>
          <p:nvPr/>
        </p:nvSpPr>
        <p:spPr>
          <a:xfrm>
            <a:off x="0" y="3432175"/>
            <a:ext cx="3399154" cy="3425825"/>
          </a:xfrm>
          <a:custGeom>
            <a:avLst/>
            <a:gdLst/>
            <a:ahLst/>
            <a:cxnLst/>
            <a:rect l="l" t="t" r="r" b="b"/>
            <a:pathLst>
              <a:path w="3399154" h="3425825">
                <a:moveTo>
                  <a:pt x="3398901" y="3425824"/>
                </a:moveTo>
                <a:lnTo>
                  <a:pt x="0" y="0"/>
                </a:lnTo>
              </a:path>
            </a:pathLst>
          </a:custGeom>
          <a:ln w="6350">
            <a:solidFill>
              <a:srgbClr val="D9D9D9"/>
            </a:solidFill>
          </a:ln>
        </p:spPr>
        <p:txBody>
          <a:bodyPr wrap="square" lIns="0" tIns="0" rIns="0" bIns="0" rtlCol="0"/>
          <a:lstStyle/>
          <a:p>
            <a:endParaRPr/>
          </a:p>
        </p:txBody>
      </p:sp>
      <p:sp>
        <p:nvSpPr>
          <p:cNvPr id="41" name="object 41"/>
          <p:cNvSpPr/>
          <p:nvPr/>
        </p:nvSpPr>
        <p:spPr>
          <a:xfrm>
            <a:off x="0" y="4651375"/>
            <a:ext cx="2197100" cy="2206625"/>
          </a:xfrm>
          <a:custGeom>
            <a:avLst/>
            <a:gdLst/>
            <a:ahLst/>
            <a:cxnLst/>
            <a:rect l="l" t="t" r="r" b="b"/>
            <a:pathLst>
              <a:path w="2197100" h="2206625">
                <a:moveTo>
                  <a:pt x="2197100" y="2206624"/>
                </a:moveTo>
                <a:lnTo>
                  <a:pt x="0" y="0"/>
                </a:lnTo>
              </a:path>
            </a:pathLst>
          </a:custGeom>
          <a:ln w="6350">
            <a:solidFill>
              <a:srgbClr val="D9D9D9"/>
            </a:solidFill>
          </a:ln>
        </p:spPr>
        <p:txBody>
          <a:bodyPr wrap="square" lIns="0" tIns="0" rIns="0" bIns="0" rtlCol="0"/>
          <a:lstStyle/>
          <a:p>
            <a:endParaRPr/>
          </a:p>
        </p:txBody>
      </p:sp>
      <p:sp>
        <p:nvSpPr>
          <p:cNvPr id="42" name="object 42"/>
          <p:cNvSpPr/>
          <p:nvPr/>
        </p:nvSpPr>
        <p:spPr>
          <a:xfrm>
            <a:off x="0" y="5864225"/>
            <a:ext cx="987425" cy="993775"/>
          </a:xfrm>
          <a:custGeom>
            <a:avLst/>
            <a:gdLst/>
            <a:ahLst/>
            <a:cxnLst/>
            <a:rect l="l" t="t" r="r" b="b"/>
            <a:pathLst>
              <a:path w="987425" h="993775">
                <a:moveTo>
                  <a:pt x="987425" y="993774"/>
                </a:moveTo>
                <a:lnTo>
                  <a:pt x="0" y="0"/>
                </a:lnTo>
              </a:path>
            </a:pathLst>
          </a:custGeom>
          <a:ln w="6350">
            <a:solidFill>
              <a:srgbClr val="D9D9D9"/>
            </a:solidFill>
          </a:ln>
        </p:spPr>
        <p:txBody>
          <a:bodyPr wrap="square" lIns="0" tIns="0" rIns="0" bIns="0" rtlCol="0"/>
          <a:lstStyle/>
          <a:p>
            <a:endParaRPr/>
          </a:p>
        </p:txBody>
      </p:sp>
      <p:sp>
        <p:nvSpPr>
          <p:cNvPr id="43" name="object 43"/>
          <p:cNvSpPr/>
          <p:nvPr/>
        </p:nvSpPr>
        <p:spPr>
          <a:xfrm>
            <a:off x="5149850"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44" name="object 44"/>
          <p:cNvSpPr/>
          <p:nvPr/>
        </p:nvSpPr>
        <p:spPr>
          <a:xfrm>
            <a:off x="39274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45" name="object 45"/>
          <p:cNvSpPr/>
          <p:nvPr/>
        </p:nvSpPr>
        <p:spPr>
          <a:xfrm>
            <a:off x="2709926"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46" name="object 46"/>
          <p:cNvSpPr/>
          <p:nvPr/>
        </p:nvSpPr>
        <p:spPr>
          <a:xfrm>
            <a:off x="1490599" y="0"/>
            <a:ext cx="6817359" cy="6858000"/>
          </a:xfrm>
          <a:custGeom>
            <a:avLst/>
            <a:gdLst/>
            <a:ahLst/>
            <a:cxnLst/>
            <a:rect l="l" t="t" r="r" b="b"/>
            <a:pathLst>
              <a:path w="6817359" h="6858000">
                <a:moveTo>
                  <a:pt x="6816852" y="0"/>
                </a:moveTo>
                <a:lnTo>
                  <a:pt x="0" y="6857999"/>
                </a:lnTo>
              </a:path>
            </a:pathLst>
          </a:custGeom>
          <a:ln w="6350">
            <a:solidFill>
              <a:srgbClr val="D9D9D9"/>
            </a:solidFill>
          </a:ln>
        </p:spPr>
        <p:txBody>
          <a:bodyPr wrap="square" lIns="0" tIns="0" rIns="0" bIns="0" rtlCol="0"/>
          <a:lstStyle/>
          <a:p>
            <a:endParaRPr/>
          </a:p>
        </p:txBody>
      </p:sp>
      <p:sp>
        <p:nvSpPr>
          <p:cNvPr id="47" name="object 47"/>
          <p:cNvSpPr/>
          <p:nvPr/>
        </p:nvSpPr>
        <p:spPr>
          <a:xfrm>
            <a:off x="2698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48" name="object 48"/>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49" name="object 49"/>
          <p:cNvSpPr/>
          <p:nvPr/>
        </p:nvSpPr>
        <p:spPr>
          <a:xfrm>
            <a:off x="0" y="0"/>
            <a:ext cx="4643755" cy="4672330"/>
          </a:xfrm>
          <a:custGeom>
            <a:avLst/>
            <a:gdLst/>
            <a:ahLst/>
            <a:cxnLst/>
            <a:rect l="l" t="t" r="r" b="b"/>
            <a:pathLst>
              <a:path w="4643755" h="4672330">
                <a:moveTo>
                  <a:pt x="4643501" y="0"/>
                </a:moveTo>
                <a:lnTo>
                  <a:pt x="0" y="4671949"/>
                </a:lnTo>
              </a:path>
            </a:pathLst>
          </a:custGeom>
          <a:ln w="6349">
            <a:solidFill>
              <a:srgbClr val="D9D9D9"/>
            </a:solidFill>
          </a:ln>
        </p:spPr>
        <p:txBody>
          <a:bodyPr wrap="square" lIns="0" tIns="0" rIns="0" bIns="0" rtlCol="0"/>
          <a:lstStyle/>
          <a:p>
            <a:endParaRPr/>
          </a:p>
        </p:txBody>
      </p:sp>
      <p:sp>
        <p:nvSpPr>
          <p:cNvPr id="50" name="object 50"/>
          <p:cNvSpPr/>
          <p:nvPr/>
        </p:nvSpPr>
        <p:spPr>
          <a:xfrm>
            <a:off x="0" y="0"/>
            <a:ext cx="3419475" cy="3457575"/>
          </a:xfrm>
          <a:custGeom>
            <a:avLst/>
            <a:gdLst/>
            <a:ahLst/>
            <a:cxnLst/>
            <a:rect l="l" t="t" r="r" b="b"/>
            <a:pathLst>
              <a:path w="3419475" h="3457575">
                <a:moveTo>
                  <a:pt x="3419475" y="0"/>
                </a:moveTo>
                <a:lnTo>
                  <a:pt x="0" y="3457575"/>
                </a:lnTo>
              </a:path>
            </a:pathLst>
          </a:custGeom>
          <a:ln w="6350">
            <a:solidFill>
              <a:srgbClr val="D9D9D9"/>
            </a:solidFill>
          </a:ln>
        </p:spPr>
        <p:txBody>
          <a:bodyPr wrap="square" lIns="0" tIns="0" rIns="0" bIns="0" rtlCol="0"/>
          <a:lstStyle/>
          <a:p>
            <a:endParaRPr dirty="0"/>
          </a:p>
        </p:txBody>
      </p:sp>
      <p:sp>
        <p:nvSpPr>
          <p:cNvPr id="51" name="object 51"/>
          <p:cNvSpPr/>
          <p:nvPr/>
        </p:nvSpPr>
        <p:spPr>
          <a:xfrm>
            <a:off x="0" y="0"/>
            <a:ext cx="2209800" cy="2227580"/>
          </a:xfrm>
          <a:custGeom>
            <a:avLst/>
            <a:gdLst/>
            <a:ahLst/>
            <a:cxnLst/>
            <a:rect l="l" t="t" r="r" b="b"/>
            <a:pathLst>
              <a:path w="2209800" h="2227580">
                <a:moveTo>
                  <a:pt x="2209800" y="0"/>
                </a:moveTo>
                <a:lnTo>
                  <a:pt x="0" y="2227326"/>
                </a:lnTo>
              </a:path>
            </a:pathLst>
          </a:custGeom>
          <a:ln w="6350">
            <a:solidFill>
              <a:srgbClr val="D9D9D9"/>
            </a:solidFill>
          </a:ln>
        </p:spPr>
        <p:txBody>
          <a:bodyPr wrap="square" lIns="0" tIns="0" rIns="0" bIns="0" rtlCol="0"/>
          <a:lstStyle/>
          <a:p>
            <a:endParaRPr/>
          </a:p>
        </p:txBody>
      </p:sp>
      <p:sp>
        <p:nvSpPr>
          <p:cNvPr id="52" name="object 52"/>
          <p:cNvSpPr/>
          <p:nvPr/>
        </p:nvSpPr>
        <p:spPr>
          <a:xfrm>
            <a:off x="0" y="0"/>
            <a:ext cx="993775" cy="1003300"/>
          </a:xfrm>
          <a:custGeom>
            <a:avLst/>
            <a:gdLst/>
            <a:ahLst/>
            <a:cxnLst/>
            <a:rect l="l" t="t" r="r" b="b"/>
            <a:pathLst>
              <a:path w="993775" h="1003300">
                <a:moveTo>
                  <a:pt x="993775" y="0"/>
                </a:moveTo>
                <a:lnTo>
                  <a:pt x="0" y="1003300"/>
                </a:lnTo>
              </a:path>
            </a:pathLst>
          </a:custGeom>
          <a:ln w="6350">
            <a:solidFill>
              <a:srgbClr val="D9D9D9"/>
            </a:solidFill>
          </a:ln>
        </p:spPr>
        <p:txBody>
          <a:bodyPr wrap="square" lIns="0" tIns="0" rIns="0" bIns="0" rtlCol="0"/>
          <a:lstStyle/>
          <a:p>
            <a:endParaRPr/>
          </a:p>
        </p:txBody>
      </p:sp>
      <p:sp>
        <p:nvSpPr>
          <p:cNvPr id="53" name="object 53"/>
          <p:cNvSpPr/>
          <p:nvPr/>
        </p:nvSpPr>
        <p:spPr>
          <a:xfrm>
            <a:off x="6362700" y="1012825"/>
            <a:ext cx="5829300" cy="5845175"/>
          </a:xfrm>
          <a:custGeom>
            <a:avLst/>
            <a:gdLst/>
            <a:ahLst/>
            <a:cxnLst/>
            <a:rect l="l" t="t" r="r" b="b"/>
            <a:pathLst>
              <a:path w="5829300" h="5845175">
                <a:moveTo>
                  <a:pt x="0" y="5845174"/>
                </a:moveTo>
                <a:lnTo>
                  <a:pt x="5829300" y="0"/>
                </a:lnTo>
              </a:path>
            </a:pathLst>
          </a:custGeom>
          <a:ln w="6349">
            <a:solidFill>
              <a:srgbClr val="D9D9D9"/>
            </a:solidFill>
          </a:ln>
        </p:spPr>
        <p:txBody>
          <a:bodyPr wrap="square" lIns="0" tIns="0" rIns="0" bIns="0" rtlCol="0"/>
          <a:lstStyle/>
          <a:p>
            <a:endParaRPr/>
          </a:p>
        </p:txBody>
      </p:sp>
      <p:sp>
        <p:nvSpPr>
          <p:cNvPr id="54" name="object 54"/>
          <p:cNvSpPr/>
          <p:nvPr/>
        </p:nvSpPr>
        <p:spPr>
          <a:xfrm>
            <a:off x="7577201" y="2227198"/>
            <a:ext cx="4615180" cy="4631055"/>
          </a:xfrm>
          <a:custGeom>
            <a:avLst/>
            <a:gdLst/>
            <a:ahLst/>
            <a:cxnLst/>
            <a:rect l="l" t="t" r="r" b="b"/>
            <a:pathLst>
              <a:path w="4615180" h="4631055">
                <a:moveTo>
                  <a:pt x="0" y="4630800"/>
                </a:moveTo>
                <a:lnTo>
                  <a:pt x="4614799" y="0"/>
                </a:lnTo>
              </a:path>
            </a:pathLst>
          </a:custGeom>
          <a:ln w="6350">
            <a:solidFill>
              <a:srgbClr val="D9D9D9"/>
            </a:solidFill>
          </a:ln>
        </p:spPr>
        <p:txBody>
          <a:bodyPr wrap="square" lIns="0" tIns="0" rIns="0" bIns="0" rtlCol="0"/>
          <a:lstStyle/>
          <a:p>
            <a:endParaRPr/>
          </a:p>
        </p:txBody>
      </p:sp>
      <p:sp>
        <p:nvSpPr>
          <p:cNvPr id="55" name="object 55"/>
          <p:cNvSpPr/>
          <p:nvPr/>
        </p:nvSpPr>
        <p:spPr>
          <a:xfrm>
            <a:off x="8793226" y="3432175"/>
            <a:ext cx="3399154" cy="3425825"/>
          </a:xfrm>
          <a:custGeom>
            <a:avLst/>
            <a:gdLst/>
            <a:ahLst/>
            <a:cxnLst/>
            <a:rect l="l" t="t" r="r" b="b"/>
            <a:pathLst>
              <a:path w="3399154" h="3425825">
                <a:moveTo>
                  <a:pt x="0" y="3425824"/>
                </a:moveTo>
                <a:lnTo>
                  <a:pt x="3398774" y="0"/>
                </a:lnTo>
              </a:path>
            </a:pathLst>
          </a:custGeom>
          <a:ln w="6349">
            <a:solidFill>
              <a:srgbClr val="D9D9D9"/>
            </a:solidFill>
          </a:ln>
        </p:spPr>
        <p:txBody>
          <a:bodyPr wrap="square" lIns="0" tIns="0" rIns="0" bIns="0" rtlCol="0"/>
          <a:lstStyle/>
          <a:p>
            <a:endParaRPr/>
          </a:p>
        </p:txBody>
      </p:sp>
      <p:sp>
        <p:nvSpPr>
          <p:cNvPr id="56" name="object 56"/>
          <p:cNvSpPr/>
          <p:nvPr/>
        </p:nvSpPr>
        <p:spPr>
          <a:xfrm>
            <a:off x="9994900" y="4651375"/>
            <a:ext cx="2197100" cy="2206625"/>
          </a:xfrm>
          <a:custGeom>
            <a:avLst/>
            <a:gdLst/>
            <a:ahLst/>
            <a:cxnLst/>
            <a:rect l="l" t="t" r="r" b="b"/>
            <a:pathLst>
              <a:path w="2197100" h="2206625">
                <a:moveTo>
                  <a:pt x="0" y="2206624"/>
                </a:moveTo>
                <a:lnTo>
                  <a:pt x="2197100" y="0"/>
                </a:lnTo>
              </a:path>
            </a:pathLst>
          </a:custGeom>
          <a:ln w="6350">
            <a:solidFill>
              <a:srgbClr val="D9D9D9"/>
            </a:solidFill>
          </a:ln>
        </p:spPr>
        <p:txBody>
          <a:bodyPr wrap="square" lIns="0" tIns="0" rIns="0" bIns="0" rtlCol="0"/>
          <a:lstStyle/>
          <a:p>
            <a:endParaRPr/>
          </a:p>
        </p:txBody>
      </p:sp>
      <p:sp>
        <p:nvSpPr>
          <p:cNvPr id="57" name="object 57"/>
          <p:cNvSpPr/>
          <p:nvPr/>
        </p:nvSpPr>
        <p:spPr>
          <a:xfrm>
            <a:off x="11204575" y="5864225"/>
            <a:ext cx="987425" cy="993775"/>
          </a:xfrm>
          <a:custGeom>
            <a:avLst/>
            <a:gdLst/>
            <a:ahLst/>
            <a:cxnLst/>
            <a:rect l="l" t="t" r="r" b="b"/>
            <a:pathLst>
              <a:path w="987425" h="993775">
                <a:moveTo>
                  <a:pt x="0" y="993774"/>
                </a:moveTo>
                <a:lnTo>
                  <a:pt x="987425" y="0"/>
                </a:lnTo>
              </a:path>
            </a:pathLst>
          </a:custGeom>
          <a:ln w="6350">
            <a:solidFill>
              <a:srgbClr val="D9D9D9"/>
            </a:solidFill>
          </a:ln>
        </p:spPr>
        <p:txBody>
          <a:bodyPr wrap="square" lIns="0" tIns="0" rIns="0" bIns="0" rtlCol="0"/>
          <a:lstStyle/>
          <a:p>
            <a:endParaRPr/>
          </a:p>
        </p:txBody>
      </p:sp>
      <p:sp>
        <p:nvSpPr>
          <p:cNvPr id="58" name="object 58"/>
          <p:cNvSpPr/>
          <p:nvPr/>
        </p:nvSpPr>
        <p:spPr>
          <a:xfrm>
            <a:off x="609600" y="6172200"/>
            <a:ext cx="10972800" cy="0"/>
          </a:xfrm>
          <a:custGeom>
            <a:avLst/>
            <a:gdLst/>
            <a:ahLst/>
            <a:cxnLst/>
            <a:rect l="l" t="t" r="r" b="b"/>
            <a:pathLst>
              <a:path w="10972800">
                <a:moveTo>
                  <a:pt x="0" y="0"/>
                </a:moveTo>
                <a:lnTo>
                  <a:pt x="10972800" y="0"/>
                </a:lnTo>
              </a:path>
            </a:pathLst>
          </a:custGeom>
          <a:ln w="12700">
            <a:solidFill>
              <a:srgbClr val="D15A3D"/>
            </a:solidFill>
          </a:ln>
        </p:spPr>
        <p:txBody>
          <a:bodyPr wrap="square" lIns="0" tIns="0" rIns="0" bIns="0" rtlCol="0"/>
          <a:lstStyle/>
          <a:p>
            <a:endParaRPr/>
          </a:p>
        </p:txBody>
      </p:sp>
      <p:sp>
        <p:nvSpPr>
          <p:cNvPr id="71" name="object 71"/>
          <p:cNvSpPr txBox="1"/>
          <p:nvPr/>
        </p:nvSpPr>
        <p:spPr>
          <a:xfrm>
            <a:off x="6498463" y="2483358"/>
            <a:ext cx="1236345" cy="574040"/>
          </a:xfrm>
          <a:prstGeom prst="rect">
            <a:avLst/>
          </a:prstGeom>
        </p:spPr>
        <p:txBody>
          <a:bodyPr vert="horz" wrap="square" lIns="0" tIns="12700" rIns="0" bIns="0" rtlCol="0">
            <a:spAutoFit/>
          </a:bodyPr>
          <a:lstStyle/>
          <a:p>
            <a:pPr marL="55244" marR="5080" indent="-43180">
              <a:lnSpc>
                <a:spcPct val="100000"/>
              </a:lnSpc>
              <a:spcBef>
                <a:spcPts val="100"/>
              </a:spcBef>
            </a:pPr>
            <a:r>
              <a:rPr sz="1800" b="1" dirty="0">
                <a:solidFill>
                  <a:srgbClr val="FFFFFF"/>
                </a:solidFill>
                <a:latin typeface="Verdana"/>
                <a:cs typeface="Verdana"/>
              </a:rPr>
              <a:t>Termo</a:t>
            </a:r>
            <a:r>
              <a:rPr sz="1800" b="1" spc="-95" dirty="0">
                <a:solidFill>
                  <a:srgbClr val="FFFFFF"/>
                </a:solidFill>
                <a:latin typeface="Verdana"/>
                <a:cs typeface="Verdana"/>
              </a:rPr>
              <a:t> </a:t>
            </a:r>
            <a:r>
              <a:rPr sz="1800" b="1" spc="-5" dirty="0">
                <a:solidFill>
                  <a:srgbClr val="FFFFFF"/>
                </a:solidFill>
                <a:latin typeface="Verdana"/>
                <a:cs typeface="Verdana"/>
              </a:rPr>
              <a:t>de  Fomento</a:t>
            </a:r>
            <a:endParaRPr sz="1800" dirty="0">
              <a:latin typeface="Verdana"/>
              <a:cs typeface="Verdana"/>
            </a:endParaRPr>
          </a:p>
        </p:txBody>
      </p:sp>
      <p:sp>
        <p:nvSpPr>
          <p:cNvPr id="89" name="object 89"/>
          <p:cNvSpPr txBox="1"/>
          <p:nvPr/>
        </p:nvSpPr>
        <p:spPr>
          <a:xfrm>
            <a:off x="8702420" y="3232784"/>
            <a:ext cx="1227455" cy="299720"/>
          </a:xfrm>
          <a:prstGeom prst="rect">
            <a:avLst/>
          </a:prstGeom>
        </p:spPr>
        <p:txBody>
          <a:bodyPr vert="horz" wrap="square" lIns="0" tIns="12700" rIns="0" bIns="0" rtlCol="0">
            <a:spAutoFit/>
          </a:bodyPr>
          <a:lstStyle/>
          <a:p>
            <a:pPr marL="12700">
              <a:lnSpc>
                <a:spcPct val="100000"/>
              </a:lnSpc>
              <a:spcBef>
                <a:spcPts val="100"/>
              </a:spcBef>
            </a:pPr>
            <a:r>
              <a:rPr sz="1800" b="1" spc="-5" dirty="0">
                <a:solidFill>
                  <a:srgbClr val="FFFFFF"/>
                </a:solidFill>
                <a:latin typeface="Verdana"/>
                <a:cs typeface="Verdana"/>
              </a:rPr>
              <a:t>Execução</a:t>
            </a:r>
            <a:endParaRPr sz="1800" dirty="0">
              <a:latin typeface="Verdana"/>
              <a:cs typeface="Verdana"/>
            </a:endParaRPr>
          </a:p>
        </p:txBody>
      </p:sp>
      <p:sp>
        <p:nvSpPr>
          <p:cNvPr id="106" name="object 106"/>
          <p:cNvSpPr/>
          <p:nvPr/>
        </p:nvSpPr>
        <p:spPr>
          <a:xfrm>
            <a:off x="163512" y="27051"/>
            <a:ext cx="11723624" cy="400050"/>
          </a:xfrm>
          <a:prstGeom prst="rect">
            <a:avLst/>
          </a:prstGeom>
          <a:blipFill>
            <a:blip r:embed="rId2" cstate="print"/>
            <a:stretch>
              <a:fillRect/>
            </a:stretch>
          </a:blipFill>
        </p:spPr>
        <p:txBody>
          <a:bodyPr wrap="square" lIns="0" tIns="0" rIns="0" bIns="0" rtlCol="0"/>
          <a:lstStyle/>
          <a:p>
            <a:endParaRPr/>
          </a:p>
        </p:txBody>
      </p:sp>
      <p:sp>
        <p:nvSpPr>
          <p:cNvPr id="107" name="object 107"/>
          <p:cNvSpPr/>
          <p:nvPr/>
        </p:nvSpPr>
        <p:spPr>
          <a:xfrm>
            <a:off x="163512" y="27051"/>
            <a:ext cx="11724005" cy="400050"/>
          </a:xfrm>
          <a:custGeom>
            <a:avLst/>
            <a:gdLst/>
            <a:ahLst/>
            <a:cxnLst/>
            <a:rect l="l" t="t" r="r" b="b"/>
            <a:pathLst>
              <a:path w="11724005" h="400050">
                <a:moveTo>
                  <a:pt x="0" y="400050"/>
                </a:moveTo>
                <a:lnTo>
                  <a:pt x="11723624" y="400050"/>
                </a:lnTo>
                <a:lnTo>
                  <a:pt x="11723624" y="0"/>
                </a:lnTo>
                <a:lnTo>
                  <a:pt x="0" y="0"/>
                </a:lnTo>
                <a:lnTo>
                  <a:pt x="0" y="400050"/>
                </a:lnTo>
                <a:close/>
              </a:path>
            </a:pathLst>
          </a:custGeom>
          <a:ln w="6350">
            <a:solidFill>
              <a:srgbClr val="D15A3D"/>
            </a:solidFill>
          </a:ln>
        </p:spPr>
        <p:txBody>
          <a:bodyPr wrap="square" lIns="0" tIns="0" rIns="0" bIns="0" rtlCol="0"/>
          <a:lstStyle/>
          <a:p>
            <a:endParaRPr/>
          </a:p>
        </p:txBody>
      </p:sp>
      <p:sp>
        <p:nvSpPr>
          <p:cNvPr id="108" name="object 108"/>
          <p:cNvSpPr txBox="1">
            <a:spLocks noGrp="1"/>
          </p:cNvSpPr>
          <p:nvPr>
            <p:ph type="title"/>
          </p:nvPr>
        </p:nvSpPr>
        <p:spPr>
          <a:xfrm>
            <a:off x="242417" y="57149"/>
            <a:ext cx="11363325" cy="330835"/>
          </a:xfrm>
          <a:prstGeom prst="rect">
            <a:avLst/>
          </a:prstGeom>
        </p:spPr>
        <p:txBody>
          <a:bodyPr vert="horz" wrap="square" lIns="0" tIns="12700" rIns="0" bIns="0" rtlCol="0">
            <a:spAutoFit/>
          </a:bodyPr>
          <a:lstStyle/>
          <a:p>
            <a:pPr marL="12700">
              <a:lnSpc>
                <a:spcPct val="100000"/>
              </a:lnSpc>
              <a:spcBef>
                <a:spcPts val="100"/>
              </a:spcBef>
            </a:pPr>
            <a:r>
              <a:rPr lang="pt-BR" dirty="0"/>
              <a:t>3</a:t>
            </a:r>
            <a:r>
              <a:rPr dirty="0"/>
              <a:t>. </a:t>
            </a:r>
            <a:r>
              <a:rPr lang="pt-BR" dirty="0"/>
              <a:t>Termo parceria e Termo de Execução</a:t>
            </a:r>
            <a:endParaRPr dirty="0"/>
          </a:p>
        </p:txBody>
      </p:sp>
      <p:sp>
        <p:nvSpPr>
          <p:cNvPr id="109" name="object 109"/>
          <p:cNvSpPr/>
          <p:nvPr/>
        </p:nvSpPr>
        <p:spPr>
          <a:xfrm>
            <a:off x="254952" y="353949"/>
            <a:ext cx="11344910" cy="0"/>
          </a:xfrm>
          <a:custGeom>
            <a:avLst/>
            <a:gdLst/>
            <a:ahLst/>
            <a:cxnLst/>
            <a:rect l="l" t="t" r="r" b="b"/>
            <a:pathLst>
              <a:path w="11344910">
                <a:moveTo>
                  <a:pt x="0" y="0"/>
                </a:moveTo>
                <a:lnTo>
                  <a:pt x="11344719" y="0"/>
                </a:lnTo>
              </a:path>
            </a:pathLst>
          </a:custGeom>
          <a:ln w="25907">
            <a:solidFill>
              <a:srgbClr val="FFFFFF"/>
            </a:solidFill>
          </a:ln>
        </p:spPr>
        <p:txBody>
          <a:bodyPr wrap="square" lIns="0" tIns="0" rIns="0" bIns="0" rtlCol="0"/>
          <a:lstStyle/>
          <a:p>
            <a:endParaRPr/>
          </a:p>
        </p:txBody>
      </p:sp>
      <p:sp>
        <p:nvSpPr>
          <p:cNvPr id="59" name="CaixaDeTexto 58">
            <a:extLst>
              <a:ext uri="{FF2B5EF4-FFF2-40B4-BE49-F238E27FC236}">
                <a16:creationId xmlns:a16="http://schemas.microsoft.com/office/drawing/2014/main" id="{476980BF-57C7-35A7-5449-838B73F769A4}"/>
              </a:ext>
            </a:extLst>
          </p:cNvPr>
          <p:cNvSpPr txBox="1"/>
          <p:nvPr/>
        </p:nvSpPr>
        <p:spPr>
          <a:xfrm>
            <a:off x="225043" y="812137"/>
            <a:ext cx="11313287" cy="400110"/>
          </a:xfrm>
          <a:prstGeom prst="rect">
            <a:avLst/>
          </a:prstGeom>
          <a:noFill/>
        </p:spPr>
        <p:txBody>
          <a:bodyPr wrap="square" rtlCol="0">
            <a:spAutoFit/>
          </a:bodyPr>
          <a:lstStyle/>
          <a:p>
            <a:pPr marL="285750" indent="-285750" algn="just">
              <a:buFont typeface="Wingdings" panose="05000000000000000000" pitchFamily="2" charset="2"/>
              <a:buChar char="Ø"/>
            </a:pPr>
            <a:r>
              <a:rPr lang="pt-BR" sz="2000" b="1" dirty="0">
                <a:latin typeface="Verdana" panose="020B0604030504040204" pitchFamily="34" charset="0"/>
                <a:ea typeface="Verdana" panose="020B0604030504040204" pitchFamily="34" charset="0"/>
              </a:rPr>
              <a:t>Levantamento de bases de dados sobre a criação de fundos patrimoniais</a:t>
            </a:r>
          </a:p>
        </p:txBody>
      </p:sp>
      <p:sp>
        <p:nvSpPr>
          <p:cNvPr id="62" name="CaixaDeTexto 61">
            <a:extLst>
              <a:ext uri="{FF2B5EF4-FFF2-40B4-BE49-F238E27FC236}">
                <a16:creationId xmlns:a16="http://schemas.microsoft.com/office/drawing/2014/main" id="{BB09E967-7862-586A-BD96-30C55AA82313}"/>
              </a:ext>
            </a:extLst>
          </p:cNvPr>
          <p:cNvSpPr txBox="1"/>
          <p:nvPr/>
        </p:nvSpPr>
        <p:spPr>
          <a:xfrm>
            <a:off x="4604371" y="1546875"/>
            <a:ext cx="2491388" cy="400110"/>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pt-BR" sz="2000" b="1" dirty="0">
                <a:latin typeface="Verdana" panose="020B0604030504040204" pitchFamily="34" charset="0"/>
                <a:ea typeface="Verdana" panose="020B0604030504040204" pitchFamily="34" charset="0"/>
              </a:rPr>
              <a:t>60 </a:t>
            </a:r>
            <a:r>
              <a:rPr lang="pt-BR" sz="2000" b="1" dirty="0" err="1">
                <a:latin typeface="Verdana" panose="020B0604030504040204" pitchFamily="34" charset="0"/>
                <a:ea typeface="Verdana" panose="020B0604030504040204" pitchFamily="34" charset="0"/>
              </a:rPr>
              <a:t>endowments</a:t>
            </a:r>
            <a:endParaRPr lang="pt-BR" sz="2000" b="1" dirty="0">
              <a:latin typeface="Verdana" panose="020B0604030504040204" pitchFamily="34" charset="0"/>
              <a:ea typeface="Verdana" panose="020B0604030504040204" pitchFamily="34" charset="0"/>
            </a:endParaRPr>
          </a:p>
        </p:txBody>
      </p:sp>
      <p:pic>
        <p:nvPicPr>
          <p:cNvPr id="63" name="Imagem 62">
            <a:extLst>
              <a:ext uri="{FF2B5EF4-FFF2-40B4-BE49-F238E27FC236}">
                <a16:creationId xmlns:a16="http://schemas.microsoft.com/office/drawing/2014/main" id="{DEBE7A1D-7E69-C7A5-90E2-7238761BFF8B}"/>
              </a:ext>
            </a:extLst>
          </p:cNvPr>
          <p:cNvPicPr>
            <a:picLocks noChangeAspect="1"/>
          </p:cNvPicPr>
          <p:nvPr/>
        </p:nvPicPr>
        <p:blipFill>
          <a:blip r:embed="rId3"/>
          <a:stretch>
            <a:fillRect/>
          </a:stretch>
        </p:blipFill>
        <p:spPr>
          <a:xfrm>
            <a:off x="665199" y="2231914"/>
            <a:ext cx="3190902" cy="3692644"/>
          </a:xfrm>
          <a:prstGeom prst="rect">
            <a:avLst/>
          </a:prstGeom>
        </p:spPr>
      </p:pic>
      <p:pic>
        <p:nvPicPr>
          <p:cNvPr id="64" name="Imagem 63">
            <a:extLst>
              <a:ext uri="{FF2B5EF4-FFF2-40B4-BE49-F238E27FC236}">
                <a16:creationId xmlns:a16="http://schemas.microsoft.com/office/drawing/2014/main" id="{B47CCC92-047F-67E8-824C-8082C3EA4BB3}"/>
              </a:ext>
            </a:extLst>
          </p:cNvPr>
          <p:cNvPicPr>
            <a:picLocks noChangeAspect="1"/>
          </p:cNvPicPr>
          <p:nvPr/>
        </p:nvPicPr>
        <p:blipFill>
          <a:blip r:embed="rId4"/>
          <a:stretch>
            <a:fillRect/>
          </a:stretch>
        </p:blipFill>
        <p:spPr>
          <a:xfrm>
            <a:off x="4304451" y="2244932"/>
            <a:ext cx="2826824" cy="3803447"/>
          </a:xfrm>
          <a:prstGeom prst="rect">
            <a:avLst/>
          </a:prstGeom>
        </p:spPr>
      </p:pic>
      <p:pic>
        <p:nvPicPr>
          <p:cNvPr id="65" name="Imagem 64">
            <a:extLst>
              <a:ext uri="{FF2B5EF4-FFF2-40B4-BE49-F238E27FC236}">
                <a16:creationId xmlns:a16="http://schemas.microsoft.com/office/drawing/2014/main" id="{F986DBF4-8ECE-EAC2-DD96-D37BD6321773}"/>
              </a:ext>
            </a:extLst>
          </p:cNvPr>
          <p:cNvPicPr>
            <a:picLocks noChangeAspect="1"/>
          </p:cNvPicPr>
          <p:nvPr/>
        </p:nvPicPr>
        <p:blipFill>
          <a:blip r:embed="rId5"/>
          <a:stretch>
            <a:fillRect/>
          </a:stretch>
        </p:blipFill>
        <p:spPr>
          <a:xfrm>
            <a:off x="7263158" y="2257477"/>
            <a:ext cx="2886976" cy="3228919"/>
          </a:xfrm>
          <a:prstGeom prst="rect">
            <a:avLst/>
          </a:prstGeom>
        </p:spPr>
      </p:pic>
      <p:sp>
        <p:nvSpPr>
          <p:cNvPr id="66" name="CaixaDeTexto 65">
            <a:extLst>
              <a:ext uri="{FF2B5EF4-FFF2-40B4-BE49-F238E27FC236}">
                <a16:creationId xmlns:a16="http://schemas.microsoft.com/office/drawing/2014/main" id="{97D7B17E-F379-A034-7B86-25DE8A87C158}"/>
              </a:ext>
            </a:extLst>
          </p:cNvPr>
          <p:cNvSpPr txBox="1"/>
          <p:nvPr/>
        </p:nvSpPr>
        <p:spPr>
          <a:xfrm>
            <a:off x="7345652" y="5679047"/>
            <a:ext cx="2082621" cy="369332"/>
          </a:xfrm>
          <a:prstGeom prst="rect">
            <a:avLst/>
          </a:prstGeom>
          <a:noFill/>
        </p:spPr>
        <p:txBody>
          <a:bodyPr wrap="none" rtlCol="0">
            <a:spAutoFit/>
          </a:bodyPr>
          <a:lstStyle/>
          <a:p>
            <a:r>
              <a:rPr lang="pt-BR" dirty="0"/>
              <a:t>Fonte: IDIS, 2022.</a:t>
            </a:r>
          </a:p>
        </p:txBody>
      </p:sp>
    </p:spTree>
    <p:extLst>
      <p:ext uri="{BB962C8B-B14F-4D97-AF65-F5344CB8AC3E}">
        <p14:creationId xmlns:p14="http://schemas.microsoft.com/office/powerpoint/2010/main" val="7810494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3" name="object 3"/>
          <p:cNvSpPr/>
          <p:nvPr/>
        </p:nvSpPr>
        <p:spPr>
          <a:xfrm>
            <a:off x="6096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4" name="object 4"/>
          <p:cNvSpPr/>
          <p:nvPr/>
        </p:nvSpPr>
        <p:spPr>
          <a:xfrm>
            <a:off x="18288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5" name="object 5"/>
          <p:cNvSpPr/>
          <p:nvPr/>
        </p:nvSpPr>
        <p:spPr>
          <a:xfrm>
            <a:off x="18288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6" name="object 6"/>
          <p:cNvSpPr/>
          <p:nvPr/>
        </p:nvSpPr>
        <p:spPr>
          <a:xfrm>
            <a:off x="30480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7" name="object 7"/>
          <p:cNvSpPr/>
          <p:nvPr/>
        </p:nvSpPr>
        <p:spPr>
          <a:xfrm>
            <a:off x="30480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8" name="object 8"/>
          <p:cNvSpPr/>
          <p:nvPr/>
        </p:nvSpPr>
        <p:spPr>
          <a:xfrm>
            <a:off x="42672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9" name="object 9"/>
          <p:cNvSpPr/>
          <p:nvPr/>
        </p:nvSpPr>
        <p:spPr>
          <a:xfrm>
            <a:off x="42672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10" name="object 10"/>
          <p:cNvSpPr/>
          <p:nvPr/>
        </p:nvSpPr>
        <p:spPr>
          <a:xfrm>
            <a:off x="54864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11" name="object 11"/>
          <p:cNvSpPr/>
          <p:nvPr/>
        </p:nvSpPr>
        <p:spPr>
          <a:xfrm>
            <a:off x="54864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12" name="object 12"/>
          <p:cNvSpPr/>
          <p:nvPr/>
        </p:nvSpPr>
        <p:spPr>
          <a:xfrm>
            <a:off x="67056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13" name="object 13"/>
          <p:cNvSpPr/>
          <p:nvPr/>
        </p:nvSpPr>
        <p:spPr>
          <a:xfrm>
            <a:off x="67056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14" name="object 14"/>
          <p:cNvSpPr/>
          <p:nvPr/>
        </p:nvSpPr>
        <p:spPr>
          <a:xfrm>
            <a:off x="79248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15" name="object 15"/>
          <p:cNvSpPr/>
          <p:nvPr/>
        </p:nvSpPr>
        <p:spPr>
          <a:xfrm>
            <a:off x="79248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16" name="object 16"/>
          <p:cNvSpPr/>
          <p:nvPr/>
        </p:nvSpPr>
        <p:spPr>
          <a:xfrm>
            <a:off x="91440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17" name="object 17"/>
          <p:cNvSpPr/>
          <p:nvPr/>
        </p:nvSpPr>
        <p:spPr>
          <a:xfrm>
            <a:off x="91440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18" name="object 18"/>
          <p:cNvSpPr/>
          <p:nvPr/>
        </p:nvSpPr>
        <p:spPr>
          <a:xfrm>
            <a:off x="103632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19" name="object 19"/>
          <p:cNvSpPr/>
          <p:nvPr/>
        </p:nvSpPr>
        <p:spPr>
          <a:xfrm>
            <a:off x="103632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20" name="object 20"/>
          <p:cNvSpPr/>
          <p:nvPr/>
        </p:nvSpPr>
        <p:spPr>
          <a:xfrm>
            <a:off x="115824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21" name="object 21"/>
          <p:cNvSpPr/>
          <p:nvPr/>
        </p:nvSpPr>
        <p:spPr>
          <a:xfrm>
            <a:off x="115824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22" name="object 22"/>
          <p:cNvSpPr/>
          <p:nvPr/>
        </p:nvSpPr>
        <p:spPr>
          <a:xfrm>
            <a:off x="3175" y="385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3" name="object 23"/>
          <p:cNvSpPr/>
          <p:nvPr/>
        </p:nvSpPr>
        <p:spPr>
          <a:xfrm>
            <a:off x="3175" y="16113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4" name="object 24"/>
          <p:cNvSpPr/>
          <p:nvPr/>
        </p:nvSpPr>
        <p:spPr>
          <a:xfrm>
            <a:off x="3175" y="28352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5" name="object 25"/>
          <p:cNvSpPr/>
          <p:nvPr/>
        </p:nvSpPr>
        <p:spPr>
          <a:xfrm>
            <a:off x="3175" y="4060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6" name="object 26"/>
          <p:cNvSpPr/>
          <p:nvPr/>
        </p:nvSpPr>
        <p:spPr>
          <a:xfrm>
            <a:off x="3175" y="5284851"/>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7" name="object 27"/>
          <p:cNvSpPr/>
          <p:nvPr/>
        </p:nvSpPr>
        <p:spPr>
          <a:xfrm>
            <a:off x="3175" y="6510337"/>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8" name="object 28"/>
          <p:cNvSpPr/>
          <p:nvPr/>
        </p:nvSpPr>
        <p:spPr>
          <a:xfrm>
            <a:off x="257048"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29" name="object 29"/>
          <p:cNvSpPr/>
          <p:nvPr/>
        </p:nvSpPr>
        <p:spPr>
          <a:xfrm>
            <a:off x="1449450"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30" name="object 30"/>
          <p:cNvSpPr/>
          <p:nvPr/>
        </p:nvSpPr>
        <p:spPr>
          <a:xfrm>
            <a:off x="26654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31" name="object 31"/>
          <p:cNvSpPr/>
          <p:nvPr/>
        </p:nvSpPr>
        <p:spPr>
          <a:xfrm>
            <a:off x="38846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32" name="object 32"/>
          <p:cNvSpPr/>
          <p:nvPr/>
        </p:nvSpPr>
        <p:spPr>
          <a:xfrm>
            <a:off x="5107051"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33" name="object 33"/>
          <p:cNvSpPr/>
          <p:nvPr/>
        </p:nvSpPr>
        <p:spPr>
          <a:xfrm>
            <a:off x="6327775"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34" name="object 34"/>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35" name="object 35"/>
          <p:cNvSpPr/>
          <p:nvPr/>
        </p:nvSpPr>
        <p:spPr>
          <a:xfrm>
            <a:off x="8772525" y="0"/>
            <a:ext cx="3419475" cy="3457575"/>
          </a:xfrm>
          <a:custGeom>
            <a:avLst/>
            <a:gdLst/>
            <a:ahLst/>
            <a:cxnLst/>
            <a:rect l="l" t="t" r="r" b="b"/>
            <a:pathLst>
              <a:path w="3419475" h="3457575">
                <a:moveTo>
                  <a:pt x="0" y="0"/>
                </a:moveTo>
                <a:lnTo>
                  <a:pt x="3419475" y="3457575"/>
                </a:lnTo>
              </a:path>
            </a:pathLst>
          </a:custGeom>
          <a:ln w="6350">
            <a:solidFill>
              <a:srgbClr val="D9D9D9"/>
            </a:solidFill>
          </a:ln>
        </p:spPr>
        <p:txBody>
          <a:bodyPr wrap="square" lIns="0" tIns="0" rIns="0" bIns="0" rtlCol="0"/>
          <a:lstStyle/>
          <a:p>
            <a:endParaRPr/>
          </a:p>
        </p:txBody>
      </p:sp>
      <p:sp>
        <p:nvSpPr>
          <p:cNvPr id="36" name="object 36"/>
          <p:cNvSpPr/>
          <p:nvPr/>
        </p:nvSpPr>
        <p:spPr>
          <a:xfrm>
            <a:off x="9982200" y="0"/>
            <a:ext cx="2209800" cy="2227580"/>
          </a:xfrm>
          <a:custGeom>
            <a:avLst/>
            <a:gdLst/>
            <a:ahLst/>
            <a:cxnLst/>
            <a:rect l="l" t="t" r="r" b="b"/>
            <a:pathLst>
              <a:path w="2209800" h="2227580">
                <a:moveTo>
                  <a:pt x="0" y="0"/>
                </a:moveTo>
                <a:lnTo>
                  <a:pt x="2209800" y="2227326"/>
                </a:lnTo>
              </a:path>
            </a:pathLst>
          </a:custGeom>
          <a:ln w="6350">
            <a:solidFill>
              <a:srgbClr val="D9D9D9"/>
            </a:solidFill>
          </a:ln>
        </p:spPr>
        <p:txBody>
          <a:bodyPr wrap="square" lIns="0" tIns="0" rIns="0" bIns="0" rtlCol="0"/>
          <a:lstStyle/>
          <a:p>
            <a:endParaRPr/>
          </a:p>
        </p:txBody>
      </p:sp>
      <p:sp>
        <p:nvSpPr>
          <p:cNvPr id="37" name="object 37"/>
          <p:cNvSpPr/>
          <p:nvPr/>
        </p:nvSpPr>
        <p:spPr>
          <a:xfrm>
            <a:off x="11198225" y="0"/>
            <a:ext cx="993775" cy="1003300"/>
          </a:xfrm>
          <a:custGeom>
            <a:avLst/>
            <a:gdLst/>
            <a:ahLst/>
            <a:cxnLst/>
            <a:rect l="l" t="t" r="r" b="b"/>
            <a:pathLst>
              <a:path w="993775" h="1003300">
                <a:moveTo>
                  <a:pt x="0" y="0"/>
                </a:moveTo>
                <a:lnTo>
                  <a:pt x="993775" y="1003300"/>
                </a:lnTo>
              </a:path>
            </a:pathLst>
          </a:custGeom>
          <a:ln w="6350">
            <a:solidFill>
              <a:srgbClr val="D9D9D9"/>
            </a:solidFill>
          </a:ln>
        </p:spPr>
        <p:txBody>
          <a:bodyPr wrap="square" lIns="0" tIns="0" rIns="0" bIns="0" rtlCol="0"/>
          <a:lstStyle/>
          <a:p>
            <a:endParaRPr/>
          </a:p>
        </p:txBody>
      </p:sp>
      <p:sp>
        <p:nvSpPr>
          <p:cNvPr id="38" name="object 38"/>
          <p:cNvSpPr/>
          <p:nvPr/>
        </p:nvSpPr>
        <p:spPr>
          <a:xfrm>
            <a:off x="0" y="1012825"/>
            <a:ext cx="5829300" cy="5845175"/>
          </a:xfrm>
          <a:custGeom>
            <a:avLst/>
            <a:gdLst/>
            <a:ahLst/>
            <a:cxnLst/>
            <a:rect l="l" t="t" r="r" b="b"/>
            <a:pathLst>
              <a:path w="5829300" h="5845175">
                <a:moveTo>
                  <a:pt x="5829300" y="5845174"/>
                </a:moveTo>
                <a:lnTo>
                  <a:pt x="0" y="0"/>
                </a:lnTo>
              </a:path>
            </a:pathLst>
          </a:custGeom>
          <a:ln w="6350">
            <a:solidFill>
              <a:srgbClr val="D9D9D9"/>
            </a:solidFill>
          </a:ln>
        </p:spPr>
        <p:txBody>
          <a:bodyPr wrap="square" lIns="0" tIns="0" rIns="0" bIns="0" rtlCol="0"/>
          <a:lstStyle/>
          <a:p>
            <a:endParaRPr/>
          </a:p>
        </p:txBody>
      </p:sp>
      <p:sp>
        <p:nvSpPr>
          <p:cNvPr id="39" name="object 39"/>
          <p:cNvSpPr/>
          <p:nvPr/>
        </p:nvSpPr>
        <p:spPr>
          <a:xfrm>
            <a:off x="0" y="2227198"/>
            <a:ext cx="4615180" cy="4631055"/>
          </a:xfrm>
          <a:custGeom>
            <a:avLst/>
            <a:gdLst/>
            <a:ahLst/>
            <a:cxnLst/>
            <a:rect l="l" t="t" r="r" b="b"/>
            <a:pathLst>
              <a:path w="4615180" h="4631055">
                <a:moveTo>
                  <a:pt x="4614926" y="4630800"/>
                </a:moveTo>
                <a:lnTo>
                  <a:pt x="0" y="0"/>
                </a:lnTo>
              </a:path>
            </a:pathLst>
          </a:custGeom>
          <a:ln w="6350">
            <a:solidFill>
              <a:srgbClr val="D9D9D9"/>
            </a:solidFill>
          </a:ln>
        </p:spPr>
        <p:txBody>
          <a:bodyPr wrap="square" lIns="0" tIns="0" rIns="0" bIns="0" rtlCol="0"/>
          <a:lstStyle/>
          <a:p>
            <a:endParaRPr/>
          </a:p>
        </p:txBody>
      </p:sp>
      <p:sp>
        <p:nvSpPr>
          <p:cNvPr id="40" name="object 40"/>
          <p:cNvSpPr/>
          <p:nvPr/>
        </p:nvSpPr>
        <p:spPr>
          <a:xfrm>
            <a:off x="0" y="3432175"/>
            <a:ext cx="3399154" cy="3425825"/>
          </a:xfrm>
          <a:custGeom>
            <a:avLst/>
            <a:gdLst/>
            <a:ahLst/>
            <a:cxnLst/>
            <a:rect l="l" t="t" r="r" b="b"/>
            <a:pathLst>
              <a:path w="3399154" h="3425825">
                <a:moveTo>
                  <a:pt x="3398901" y="3425824"/>
                </a:moveTo>
                <a:lnTo>
                  <a:pt x="0" y="0"/>
                </a:lnTo>
              </a:path>
            </a:pathLst>
          </a:custGeom>
          <a:ln w="6350">
            <a:solidFill>
              <a:srgbClr val="D9D9D9"/>
            </a:solidFill>
          </a:ln>
        </p:spPr>
        <p:txBody>
          <a:bodyPr wrap="square" lIns="0" tIns="0" rIns="0" bIns="0" rtlCol="0"/>
          <a:lstStyle/>
          <a:p>
            <a:endParaRPr/>
          </a:p>
        </p:txBody>
      </p:sp>
      <p:sp>
        <p:nvSpPr>
          <p:cNvPr id="41" name="object 41"/>
          <p:cNvSpPr/>
          <p:nvPr/>
        </p:nvSpPr>
        <p:spPr>
          <a:xfrm>
            <a:off x="0" y="4651375"/>
            <a:ext cx="2197100" cy="2206625"/>
          </a:xfrm>
          <a:custGeom>
            <a:avLst/>
            <a:gdLst/>
            <a:ahLst/>
            <a:cxnLst/>
            <a:rect l="l" t="t" r="r" b="b"/>
            <a:pathLst>
              <a:path w="2197100" h="2206625">
                <a:moveTo>
                  <a:pt x="2197100" y="2206624"/>
                </a:moveTo>
                <a:lnTo>
                  <a:pt x="0" y="0"/>
                </a:lnTo>
              </a:path>
            </a:pathLst>
          </a:custGeom>
          <a:ln w="6350">
            <a:solidFill>
              <a:srgbClr val="D9D9D9"/>
            </a:solidFill>
          </a:ln>
        </p:spPr>
        <p:txBody>
          <a:bodyPr wrap="square" lIns="0" tIns="0" rIns="0" bIns="0" rtlCol="0"/>
          <a:lstStyle/>
          <a:p>
            <a:endParaRPr/>
          </a:p>
        </p:txBody>
      </p:sp>
      <p:sp>
        <p:nvSpPr>
          <p:cNvPr id="42" name="object 42"/>
          <p:cNvSpPr/>
          <p:nvPr/>
        </p:nvSpPr>
        <p:spPr>
          <a:xfrm>
            <a:off x="0" y="5864225"/>
            <a:ext cx="987425" cy="993775"/>
          </a:xfrm>
          <a:custGeom>
            <a:avLst/>
            <a:gdLst/>
            <a:ahLst/>
            <a:cxnLst/>
            <a:rect l="l" t="t" r="r" b="b"/>
            <a:pathLst>
              <a:path w="987425" h="993775">
                <a:moveTo>
                  <a:pt x="987425" y="993774"/>
                </a:moveTo>
                <a:lnTo>
                  <a:pt x="0" y="0"/>
                </a:lnTo>
              </a:path>
            </a:pathLst>
          </a:custGeom>
          <a:ln w="6350">
            <a:solidFill>
              <a:srgbClr val="D9D9D9"/>
            </a:solidFill>
          </a:ln>
        </p:spPr>
        <p:txBody>
          <a:bodyPr wrap="square" lIns="0" tIns="0" rIns="0" bIns="0" rtlCol="0"/>
          <a:lstStyle/>
          <a:p>
            <a:endParaRPr/>
          </a:p>
        </p:txBody>
      </p:sp>
      <p:sp>
        <p:nvSpPr>
          <p:cNvPr id="43" name="object 43"/>
          <p:cNvSpPr/>
          <p:nvPr/>
        </p:nvSpPr>
        <p:spPr>
          <a:xfrm>
            <a:off x="5149850"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44" name="object 44"/>
          <p:cNvSpPr/>
          <p:nvPr/>
        </p:nvSpPr>
        <p:spPr>
          <a:xfrm>
            <a:off x="39274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45" name="object 45"/>
          <p:cNvSpPr/>
          <p:nvPr/>
        </p:nvSpPr>
        <p:spPr>
          <a:xfrm>
            <a:off x="2709926"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46" name="object 46"/>
          <p:cNvSpPr/>
          <p:nvPr/>
        </p:nvSpPr>
        <p:spPr>
          <a:xfrm>
            <a:off x="1490599" y="0"/>
            <a:ext cx="6817359" cy="6858000"/>
          </a:xfrm>
          <a:custGeom>
            <a:avLst/>
            <a:gdLst/>
            <a:ahLst/>
            <a:cxnLst/>
            <a:rect l="l" t="t" r="r" b="b"/>
            <a:pathLst>
              <a:path w="6817359" h="6858000">
                <a:moveTo>
                  <a:pt x="6816852" y="0"/>
                </a:moveTo>
                <a:lnTo>
                  <a:pt x="0" y="6857999"/>
                </a:lnTo>
              </a:path>
            </a:pathLst>
          </a:custGeom>
          <a:ln w="6350">
            <a:solidFill>
              <a:srgbClr val="D9D9D9"/>
            </a:solidFill>
          </a:ln>
        </p:spPr>
        <p:txBody>
          <a:bodyPr wrap="square" lIns="0" tIns="0" rIns="0" bIns="0" rtlCol="0"/>
          <a:lstStyle/>
          <a:p>
            <a:endParaRPr/>
          </a:p>
        </p:txBody>
      </p:sp>
      <p:sp>
        <p:nvSpPr>
          <p:cNvPr id="47" name="object 47"/>
          <p:cNvSpPr/>
          <p:nvPr/>
        </p:nvSpPr>
        <p:spPr>
          <a:xfrm>
            <a:off x="2698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48" name="object 48"/>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49" name="object 49"/>
          <p:cNvSpPr/>
          <p:nvPr/>
        </p:nvSpPr>
        <p:spPr>
          <a:xfrm>
            <a:off x="0" y="0"/>
            <a:ext cx="4643755" cy="4672330"/>
          </a:xfrm>
          <a:custGeom>
            <a:avLst/>
            <a:gdLst/>
            <a:ahLst/>
            <a:cxnLst/>
            <a:rect l="l" t="t" r="r" b="b"/>
            <a:pathLst>
              <a:path w="4643755" h="4672330">
                <a:moveTo>
                  <a:pt x="4643501" y="0"/>
                </a:moveTo>
                <a:lnTo>
                  <a:pt x="0" y="4671949"/>
                </a:lnTo>
              </a:path>
            </a:pathLst>
          </a:custGeom>
          <a:ln w="6349">
            <a:solidFill>
              <a:srgbClr val="D9D9D9"/>
            </a:solidFill>
          </a:ln>
        </p:spPr>
        <p:txBody>
          <a:bodyPr wrap="square" lIns="0" tIns="0" rIns="0" bIns="0" rtlCol="0"/>
          <a:lstStyle/>
          <a:p>
            <a:endParaRPr/>
          </a:p>
        </p:txBody>
      </p:sp>
      <p:sp>
        <p:nvSpPr>
          <p:cNvPr id="50" name="object 50"/>
          <p:cNvSpPr/>
          <p:nvPr/>
        </p:nvSpPr>
        <p:spPr>
          <a:xfrm>
            <a:off x="0" y="0"/>
            <a:ext cx="3419475" cy="3457575"/>
          </a:xfrm>
          <a:custGeom>
            <a:avLst/>
            <a:gdLst/>
            <a:ahLst/>
            <a:cxnLst/>
            <a:rect l="l" t="t" r="r" b="b"/>
            <a:pathLst>
              <a:path w="3419475" h="3457575">
                <a:moveTo>
                  <a:pt x="3419475" y="0"/>
                </a:moveTo>
                <a:lnTo>
                  <a:pt x="0" y="3457575"/>
                </a:lnTo>
              </a:path>
            </a:pathLst>
          </a:custGeom>
          <a:ln w="6350">
            <a:solidFill>
              <a:srgbClr val="D9D9D9"/>
            </a:solidFill>
          </a:ln>
        </p:spPr>
        <p:txBody>
          <a:bodyPr wrap="square" lIns="0" tIns="0" rIns="0" bIns="0" rtlCol="0"/>
          <a:lstStyle/>
          <a:p>
            <a:endParaRPr dirty="0"/>
          </a:p>
        </p:txBody>
      </p:sp>
      <p:sp>
        <p:nvSpPr>
          <p:cNvPr id="51" name="object 51"/>
          <p:cNvSpPr/>
          <p:nvPr/>
        </p:nvSpPr>
        <p:spPr>
          <a:xfrm>
            <a:off x="0" y="0"/>
            <a:ext cx="2209800" cy="2227580"/>
          </a:xfrm>
          <a:custGeom>
            <a:avLst/>
            <a:gdLst/>
            <a:ahLst/>
            <a:cxnLst/>
            <a:rect l="l" t="t" r="r" b="b"/>
            <a:pathLst>
              <a:path w="2209800" h="2227580">
                <a:moveTo>
                  <a:pt x="2209800" y="0"/>
                </a:moveTo>
                <a:lnTo>
                  <a:pt x="0" y="2227326"/>
                </a:lnTo>
              </a:path>
            </a:pathLst>
          </a:custGeom>
          <a:ln w="6350">
            <a:solidFill>
              <a:srgbClr val="D9D9D9"/>
            </a:solidFill>
          </a:ln>
        </p:spPr>
        <p:txBody>
          <a:bodyPr wrap="square" lIns="0" tIns="0" rIns="0" bIns="0" rtlCol="0"/>
          <a:lstStyle/>
          <a:p>
            <a:endParaRPr/>
          </a:p>
        </p:txBody>
      </p:sp>
      <p:sp>
        <p:nvSpPr>
          <p:cNvPr id="52" name="object 52"/>
          <p:cNvSpPr/>
          <p:nvPr/>
        </p:nvSpPr>
        <p:spPr>
          <a:xfrm>
            <a:off x="0" y="0"/>
            <a:ext cx="993775" cy="1003300"/>
          </a:xfrm>
          <a:custGeom>
            <a:avLst/>
            <a:gdLst/>
            <a:ahLst/>
            <a:cxnLst/>
            <a:rect l="l" t="t" r="r" b="b"/>
            <a:pathLst>
              <a:path w="993775" h="1003300">
                <a:moveTo>
                  <a:pt x="993775" y="0"/>
                </a:moveTo>
                <a:lnTo>
                  <a:pt x="0" y="1003300"/>
                </a:lnTo>
              </a:path>
            </a:pathLst>
          </a:custGeom>
          <a:ln w="6350">
            <a:solidFill>
              <a:srgbClr val="D9D9D9"/>
            </a:solidFill>
          </a:ln>
        </p:spPr>
        <p:txBody>
          <a:bodyPr wrap="square" lIns="0" tIns="0" rIns="0" bIns="0" rtlCol="0"/>
          <a:lstStyle/>
          <a:p>
            <a:endParaRPr/>
          </a:p>
        </p:txBody>
      </p:sp>
      <p:sp>
        <p:nvSpPr>
          <p:cNvPr id="53" name="object 53"/>
          <p:cNvSpPr/>
          <p:nvPr/>
        </p:nvSpPr>
        <p:spPr>
          <a:xfrm>
            <a:off x="6362700" y="1012825"/>
            <a:ext cx="5829300" cy="5845175"/>
          </a:xfrm>
          <a:custGeom>
            <a:avLst/>
            <a:gdLst/>
            <a:ahLst/>
            <a:cxnLst/>
            <a:rect l="l" t="t" r="r" b="b"/>
            <a:pathLst>
              <a:path w="5829300" h="5845175">
                <a:moveTo>
                  <a:pt x="0" y="5845174"/>
                </a:moveTo>
                <a:lnTo>
                  <a:pt x="5829300" y="0"/>
                </a:lnTo>
              </a:path>
            </a:pathLst>
          </a:custGeom>
          <a:ln w="6349">
            <a:solidFill>
              <a:srgbClr val="D9D9D9"/>
            </a:solidFill>
          </a:ln>
        </p:spPr>
        <p:txBody>
          <a:bodyPr wrap="square" lIns="0" tIns="0" rIns="0" bIns="0" rtlCol="0"/>
          <a:lstStyle/>
          <a:p>
            <a:endParaRPr/>
          </a:p>
        </p:txBody>
      </p:sp>
      <p:sp>
        <p:nvSpPr>
          <p:cNvPr id="54" name="object 54"/>
          <p:cNvSpPr/>
          <p:nvPr/>
        </p:nvSpPr>
        <p:spPr>
          <a:xfrm>
            <a:off x="7577201" y="2227198"/>
            <a:ext cx="4615180" cy="4631055"/>
          </a:xfrm>
          <a:custGeom>
            <a:avLst/>
            <a:gdLst/>
            <a:ahLst/>
            <a:cxnLst/>
            <a:rect l="l" t="t" r="r" b="b"/>
            <a:pathLst>
              <a:path w="4615180" h="4631055">
                <a:moveTo>
                  <a:pt x="0" y="4630800"/>
                </a:moveTo>
                <a:lnTo>
                  <a:pt x="4614799" y="0"/>
                </a:lnTo>
              </a:path>
            </a:pathLst>
          </a:custGeom>
          <a:ln w="6350">
            <a:solidFill>
              <a:srgbClr val="D9D9D9"/>
            </a:solidFill>
          </a:ln>
        </p:spPr>
        <p:txBody>
          <a:bodyPr wrap="square" lIns="0" tIns="0" rIns="0" bIns="0" rtlCol="0"/>
          <a:lstStyle/>
          <a:p>
            <a:endParaRPr/>
          </a:p>
        </p:txBody>
      </p:sp>
      <p:sp>
        <p:nvSpPr>
          <p:cNvPr id="55" name="object 55"/>
          <p:cNvSpPr/>
          <p:nvPr/>
        </p:nvSpPr>
        <p:spPr>
          <a:xfrm>
            <a:off x="8793226" y="3432175"/>
            <a:ext cx="3399154" cy="3425825"/>
          </a:xfrm>
          <a:custGeom>
            <a:avLst/>
            <a:gdLst/>
            <a:ahLst/>
            <a:cxnLst/>
            <a:rect l="l" t="t" r="r" b="b"/>
            <a:pathLst>
              <a:path w="3399154" h="3425825">
                <a:moveTo>
                  <a:pt x="0" y="3425824"/>
                </a:moveTo>
                <a:lnTo>
                  <a:pt x="3398774" y="0"/>
                </a:lnTo>
              </a:path>
            </a:pathLst>
          </a:custGeom>
          <a:ln w="6349">
            <a:solidFill>
              <a:srgbClr val="D9D9D9"/>
            </a:solidFill>
          </a:ln>
        </p:spPr>
        <p:txBody>
          <a:bodyPr wrap="square" lIns="0" tIns="0" rIns="0" bIns="0" rtlCol="0"/>
          <a:lstStyle/>
          <a:p>
            <a:endParaRPr/>
          </a:p>
        </p:txBody>
      </p:sp>
      <p:sp>
        <p:nvSpPr>
          <p:cNvPr id="56" name="object 56"/>
          <p:cNvSpPr/>
          <p:nvPr/>
        </p:nvSpPr>
        <p:spPr>
          <a:xfrm>
            <a:off x="9994900" y="4651375"/>
            <a:ext cx="2197100" cy="2206625"/>
          </a:xfrm>
          <a:custGeom>
            <a:avLst/>
            <a:gdLst/>
            <a:ahLst/>
            <a:cxnLst/>
            <a:rect l="l" t="t" r="r" b="b"/>
            <a:pathLst>
              <a:path w="2197100" h="2206625">
                <a:moveTo>
                  <a:pt x="0" y="2206624"/>
                </a:moveTo>
                <a:lnTo>
                  <a:pt x="2197100" y="0"/>
                </a:lnTo>
              </a:path>
            </a:pathLst>
          </a:custGeom>
          <a:ln w="6350">
            <a:solidFill>
              <a:srgbClr val="D9D9D9"/>
            </a:solidFill>
          </a:ln>
        </p:spPr>
        <p:txBody>
          <a:bodyPr wrap="square" lIns="0" tIns="0" rIns="0" bIns="0" rtlCol="0"/>
          <a:lstStyle/>
          <a:p>
            <a:endParaRPr/>
          </a:p>
        </p:txBody>
      </p:sp>
      <p:sp>
        <p:nvSpPr>
          <p:cNvPr id="57" name="object 57"/>
          <p:cNvSpPr/>
          <p:nvPr/>
        </p:nvSpPr>
        <p:spPr>
          <a:xfrm>
            <a:off x="11204575" y="5864225"/>
            <a:ext cx="987425" cy="993775"/>
          </a:xfrm>
          <a:custGeom>
            <a:avLst/>
            <a:gdLst/>
            <a:ahLst/>
            <a:cxnLst/>
            <a:rect l="l" t="t" r="r" b="b"/>
            <a:pathLst>
              <a:path w="987425" h="993775">
                <a:moveTo>
                  <a:pt x="0" y="993774"/>
                </a:moveTo>
                <a:lnTo>
                  <a:pt x="987425" y="0"/>
                </a:lnTo>
              </a:path>
            </a:pathLst>
          </a:custGeom>
          <a:ln w="6350">
            <a:solidFill>
              <a:srgbClr val="D9D9D9"/>
            </a:solidFill>
          </a:ln>
        </p:spPr>
        <p:txBody>
          <a:bodyPr wrap="square" lIns="0" tIns="0" rIns="0" bIns="0" rtlCol="0"/>
          <a:lstStyle/>
          <a:p>
            <a:endParaRPr/>
          </a:p>
        </p:txBody>
      </p:sp>
      <p:sp>
        <p:nvSpPr>
          <p:cNvPr id="58" name="object 58"/>
          <p:cNvSpPr/>
          <p:nvPr/>
        </p:nvSpPr>
        <p:spPr>
          <a:xfrm>
            <a:off x="609600" y="6172200"/>
            <a:ext cx="10972800" cy="0"/>
          </a:xfrm>
          <a:custGeom>
            <a:avLst/>
            <a:gdLst/>
            <a:ahLst/>
            <a:cxnLst/>
            <a:rect l="l" t="t" r="r" b="b"/>
            <a:pathLst>
              <a:path w="10972800">
                <a:moveTo>
                  <a:pt x="0" y="0"/>
                </a:moveTo>
                <a:lnTo>
                  <a:pt x="10972800" y="0"/>
                </a:lnTo>
              </a:path>
            </a:pathLst>
          </a:custGeom>
          <a:ln w="12700">
            <a:solidFill>
              <a:srgbClr val="D15A3D"/>
            </a:solidFill>
          </a:ln>
        </p:spPr>
        <p:txBody>
          <a:bodyPr wrap="square" lIns="0" tIns="0" rIns="0" bIns="0" rtlCol="0"/>
          <a:lstStyle/>
          <a:p>
            <a:endParaRPr/>
          </a:p>
        </p:txBody>
      </p:sp>
      <p:sp>
        <p:nvSpPr>
          <p:cNvPr id="71" name="object 71"/>
          <p:cNvSpPr txBox="1"/>
          <p:nvPr/>
        </p:nvSpPr>
        <p:spPr>
          <a:xfrm>
            <a:off x="6498463" y="2483358"/>
            <a:ext cx="1236345" cy="574040"/>
          </a:xfrm>
          <a:prstGeom prst="rect">
            <a:avLst/>
          </a:prstGeom>
        </p:spPr>
        <p:txBody>
          <a:bodyPr vert="horz" wrap="square" lIns="0" tIns="12700" rIns="0" bIns="0" rtlCol="0">
            <a:spAutoFit/>
          </a:bodyPr>
          <a:lstStyle/>
          <a:p>
            <a:pPr marL="55244" marR="5080" indent="-43180">
              <a:lnSpc>
                <a:spcPct val="100000"/>
              </a:lnSpc>
              <a:spcBef>
                <a:spcPts val="100"/>
              </a:spcBef>
            </a:pPr>
            <a:r>
              <a:rPr sz="1800" b="1" dirty="0">
                <a:solidFill>
                  <a:srgbClr val="FFFFFF"/>
                </a:solidFill>
                <a:latin typeface="Verdana"/>
                <a:cs typeface="Verdana"/>
              </a:rPr>
              <a:t>Termo</a:t>
            </a:r>
            <a:r>
              <a:rPr sz="1800" b="1" spc="-95" dirty="0">
                <a:solidFill>
                  <a:srgbClr val="FFFFFF"/>
                </a:solidFill>
                <a:latin typeface="Verdana"/>
                <a:cs typeface="Verdana"/>
              </a:rPr>
              <a:t> </a:t>
            </a:r>
            <a:r>
              <a:rPr sz="1800" b="1" spc="-5" dirty="0">
                <a:solidFill>
                  <a:srgbClr val="FFFFFF"/>
                </a:solidFill>
                <a:latin typeface="Verdana"/>
                <a:cs typeface="Verdana"/>
              </a:rPr>
              <a:t>de  Fomento</a:t>
            </a:r>
            <a:endParaRPr sz="1800" dirty="0">
              <a:latin typeface="Verdana"/>
              <a:cs typeface="Verdana"/>
            </a:endParaRPr>
          </a:p>
        </p:txBody>
      </p:sp>
      <p:sp>
        <p:nvSpPr>
          <p:cNvPr id="89" name="object 89"/>
          <p:cNvSpPr txBox="1"/>
          <p:nvPr/>
        </p:nvSpPr>
        <p:spPr>
          <a:xfrm>
            <a:off x="8702420" y="3232784"/>
            <a:ext cx="1227455" cy="299720"/>
          </a:xfrm>
          <a:prstGeom prst="rect">
            <a:avLst/>
          </a:prstGeom>
        </p:spPr>
        <p:txBody>
          <a:bodyPr vert="horz" wrap="square" lIns="0" tIns="12700" rIns="0" bIns="0" rtlCol="0">
            <a:spAutoFit/>
          </a:bodyPr>
          <a:lstStyle/>
          <a:p>
            <a:pPr marL="12700">
              <a:lnSpc>
                <a:spcPct val="100000"/>
              </a:lnSpc>
              <a:spcBef>
                <a:spcPts val="100"/>
              </a:spcBef>
            </a:pPr>
            <a:r>
              <a:rPr sz="1800" b="1" spc="-5" dirty="0">
                <a:solidFill>
                  <a:srgbClr val="FFFFFF"/>
                </a:solidFill>
                <a:latin typeface="Verdana"/>
                <a:cs typeface="Verdana"/>
              </a:rPr>
              <a:t>Execução</a:t>
            </a:r>
            <a:endParaRPr sz="1800" dirty="0">
              <a:latin typeface="Verdana"/>
              <a:cs typeface="Verdana"/>
            </a:endParaRPr>
          </a:p>
        </p:txBody>
      </p:sp>
      <p:sp>
        <p:nvSpPr>
          <p:cNvPr id="106" name="object 106"/>
          <p:cNvSpPr/>
          <p:nvPr/>
        </p:nvSpPr>
        <p:spPr>
          <a:xfrm>
            <a:off x="163512" y="27051"/>
            <a:ext cx="11723624" cy="400050"/>
          </a:xfrm>
          <a:prstGeom prst="rect">
            <a:avLst/>
          </a:prstGeom>
          <a:blipFill>
            <a:blip r:embed="rId2" cstate="print"/>
            <a:stretch>
              <a:fillRect/>
            </a:stretch>
          </a:blipFill>
        </p:spPr>
        <p:txBody>
          <a:bodyPr wrap="square" lIns="0" tIns="0" rIns="0" bIns="0" rtlCol="0"/>
          <a:lstStyle/>
          <a:p>
            <a:endParaRPr/>
          </a:p>
        </p:txBody>
      </p:sp>
      <p:sp>
        <p:nvSpPr>
          <p:cNvPr id="107" name="object 107"/>
          <p:cNvSpPr/>
          <p:nvPr/>
        </p:nvSpPr>
        <p:spPr>
          <a:xfrm>
            <a:off x="163512" y="27051"/>
            <a:ext cx="11724005" cy="400050"/>
          </a:xfrm>
          <a:custGeom>
            <a:avLst/>
            <a:gdLst/>
            <a:ahLst/>
            <a:cxnLst/>
            <a:rect l="l" t="t" r="r" b="b"/>
            <a:pathLst>
              <a:path w="11724005" h="400050">
                <a:moveTo>
                  <a:pt x="0" y="400050"/>
                </a:moveTo>
                <a:lnTo>
                  <a:pt x="11723624" y="400050"/>
                </a:lnTo>
                <a:lnTo>
                  <a:pt x="11723624" y="0"/>
                </a:lnTo>
                <a:lnTo>
                  <a:pt x="0" y="0"/>
                </a:lnTo>
                <a:lnTo>
                  <a:pt x="0" y="400050"/>
                </a:lnTo>
                <a:close/>
              </a:path>
            </a:pathLst>
          </a:custGeom>
          <a:ln w="6350">
            <a:solidFill>
              <a:srgbClr val="D15A3D"/>
            </a:solidFill>
          </a:ln>
        </p:spPr>
        <p:txBody>
          <a:bodyPr wrap="square" lIns="0" tIns="0" rIns="0" bIns="0" rtlCol="0"/>
          <a:lstStyle/>
          <a:p>
            <a:endParaRPr/>
          </a:p>
        </p:txBody>
      </p:sp>
      <p:sp>
        <p:nvSpPr>
          <p:cNvPr id="108" name="object 108"/>
          <p:cNvSpPr txBox="1">
            <a:spLocks noGrp="1"/>
          </p:cNvSpPr>
          <p:nvPr>
            <p:ph type="title"/>
          </p:nvPr>
        </p:nvSpPr>
        <p:spPr>
          <a:xfrm>
            <a:off x="242417" y="57149"/>
            <a:ext cx="11363325" cy="330835"/>
          </a:xfrm>
          <a:prstGeom prst="rect">
            <a:avLst/>
          </a:prstGeom>
        </p:spPr>
        <p:txBody>
          <a:bodyPr vert="horz" wrap="square" lIns="0" tIns="12700" rIns="0" bIns="0" rtlCol="0">
            <a:spAutoFit/>
          </a:bodyPr>
          <a:lstStyle/>
          <a:p>
            <a:pPr marL="12700">
              <a:lnSpc>
                <a:spcPct val="100000"/>
              </a:lnSpc>
              <a:spcBef>
                <a:spcPts val="100"/>
              </a:spcBef>
            </a:pPr>
            <a:r>
              <a:rPr lang="pt-BR" dirty="0"/>
              <a:t>3</a:t>
            </a:r>
            <a:r>
              <a:rPr dirty="0"/>
              <a:t>. </a:t>
            </a:r>
            <a:r>
              <a:rPr lang="pt-BR" dirty="0"/>
              <a:t>Termo parceria e Termo de Execução</a:t>
            </a:r>
            <a:endParaRPr dirty="0"/>
          </a:p>
        </p:txBody>
      </p:sp>
      <p:sp>
        <p:nvSpPr>
          <p:cNvPr id="109" name="object 109"/>
          <p:cNvSpPr/>
          <p:nvPr/>
        </p:nvSpPr>
        <p:spPr>
          <a:xfrm>
            <a:off x="254952" y="353949"/>
            <a:ext cx="11344910" cy="0"/>
          </a:xfrm>
          <a:custGeom>
            <a:avLst/>
            <a:gdLst/>
            <a:ahLst/>
            <a:cxnLst/>
            <a:rect l="l" t="t" r="r" b="b"/>
            <a:pathLst>
              <a:path w="11344910">
                <a:moveTo>
                  <a:pt x="0" y="0"/>
                </a:moveTo>
                <a:lnTo>
                  <a:pt x="11344719" y="0"/>
                </a:lnTo>
              </a:path>
            </a:pathLst>
          </a:custGeom>
          <a:ln w="25907">
            <a:solidFill>
              <a:srgbClr val="FFFFFF"/>
            </a:solidFill>
          </a:ln>
        </p:spPr>
        <p:txBody>
          <a:bodyPr wrap="square" lIns="0" tIns="0" rIns="0" bIns="0" rtlCol="0"/>
          <a:lstStyle/>
          <a:p>
            <a:endParaRPr/>
          </a:p>
        </p:txBody>
      </p:sp>
      <p:sp>
        <p:nvSpPr>
          <p:cNvPr id="59" name="CaixaDeTexto 58">
            <a:extLst>
              <a:ext uri="{FF2B5EF4-FFF2-40B4-BE49-F238E27FC236}">
                <a16:creationId xmlns:a16="http://schemas.microsoft.com/office/drawing/2014/main" id="{476980BF-57C7-35A7-5449-838B73F769A4}"/>
              </a:ext>
            </a:extLst>
          </p:cNvPr>
          <p:cNvSpPr txBox="1"/>
          <p:nvPr/>
        </p:nvSpPr>
        <p:spPr>
          <a:xfrm>
            <a:off x="225043" y="812137"/>
            <a:ext cx="11313287" cy="400110"/>
          </a:xfrm>
          <a:prstGeom prst="rect">
            <a:avLst/>
          </a:prstGeom>
          <a:noFill/>
        </p:spPr>
        <p:txBody>
          <a:bodyPr wrap="square" rtlCol="0">
            <a:spAutoFit/>
          </a:bodyPr>
          <a:lstStyle/>
          <a:p>
            <a:pPr marL="285750" indent="-285750" algn="just">
              <a:buFont typeface="Wingdings" panose="05000000000000000000" pitchFamily="2" charset="2"/>
              <a:buChar char="Ø"/>
            </a:pPr>
            <a:r>
              <a:rPr lang="pt-BR" sz="2000" b="1" dirty="0">
                <a:latin typeface="Verdana" panose="020B0604030504040204" pitchFamily="34" charset="0"/>
                <a:ea typeface="Verdana" panose="020B0604030504040204" pitchFamily="34" charset="0"/>
              </a:rPr>
              <a:t>Levantamento de bases de dados sobre a criação de fundos patrimoniais</a:t>
            </a:r>
          </a:p>
        </p:txBody>
      </p:sp>
      <p:sp>
        <p:nvSpPr>
          <p:cNvPr id="60" name="CaixaDeTexto 59">
            <a:extLst>
              <a:ext uri="{FF2B5EF4-FFF2-40B4-BE49-F238E27FC236}">
                <a16:creationId xmlns:a16="http://schemas.microsoft.com/office/drawing/2014/main" id="{4B80AA58-948F-7708-2D86-4366957EC3D5}"/>
              </a:ext>
            </a:extLst>
          </p:cNvPr>
          <p:cNvSpPr txBox="1"/>
          <p:nvPr/>
        </p:nvSpPr>
        <p:spPr>
          <a:xfrm>
            <a:off x="3974371" y="1411805"/>
            <a:ext cx="4002754"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t-BR" b="1" dirty="0" err="1">
                <a:latin typeface="Verdana" panose="020B0604030504040204" pitchFamily="34" charset="0"/>
                <a:ea typeface="Verdana" panose="020B0604030504040204" pitchFamily="34" charset="0"/>
              </a:rPr>
              <a:t>Endowments</a:t>
            </a:r>
            <a:r>
              <a:rPr lang="pt-BR" b="1" dirty="0">
                <a:latin typeface="Verdana" panose="020B0604030504040204" pitchFamily="34" charset="0"/>
                <a:ea typeface="Verdana" panose="020B0604030504040204" pitchFamily="34" charset="0"/>
              </a:rPr>
              <a:t> de acordo com a Lei 13800/19</a:t>
            </a:r>
          </a:p>
        </p:txBody>
      </p:sp>
      <p:graphicFrame>
        <p:nvGraphicFramePr>
          <p:cNvPr id="61" name="Tabela 7">
            <a:extLst>
              <a:ext uri="{FF2B5EF4-FFF2-40B4-BE49-F238E27FC236}">
                <a16:creationId xmlns:a16="http://schemas.microsoft.com/office/drawing/2014/main" id="{B72C9C3C-E6CA-0929-A32A-995B4FD2692C}"/>
              </a:ext>
            </a:extLst>
          </p:cNvPr>
          <p:cNvGraphicFramePr>
            <a:graphicFrameLocks noGrp="1"/>
          </p:cNvGraphicFramePr>
          <p:nvPr>
            <p:extLst>
              <p:ext uri="{D42A27DB-BD31-4B8C-83A1-F6EECF244321}">
                <p14:modId xmlns:p14="http://schemas.microsoft.com/office/powerpoint/2010/main" val="811696818"/>
              </p:ext>
            </p:extLst>
          </p:nvPr>
        </p:nvGraphicFramePr>
        <p:xfrm>
          <a:off x="1399826" y="2166519"/>
          <a:ext cx="8969501" cy="3873267"/>
        </p:xfrm>
        <a:graphic>
          <a:graphicData uri="http://schemas.openxmlformats.org/drawingml/2006/table">
            <a:tbl>
              <a:tblPr firstRow="1" bandRow="1">
                <a:tableStyleId>{21E4AEA4-8DFA-4A89-87EB-49C32662AFE0}</a:tableStyleId>
              </a:tblPr>
              <a:tblGrid>
                <a:gridCol w="784651">
                  <a:extLst>
                    <a:ext uri="{9D8B030D-6E8A-4147-A177-3AD203B41FA5}">
                      <a16:colId xmlns:a16="http://schemas.microsoft.com/office/drawing/2014/main" val="1225650292"/>
                    </a:ext>
                  </a:extLst>
                </a:gridCol>
                <a:gridCol w="8184850">
                  <a:extLst>
                    <a:ext uri="{9D8B030D-6E8A-4147-A177-3AD203B41FA5}">
                      <a16:colId xmlns:a16="http://schemas.microsoft.com/office/drawing/2014/main" val="184786316"/>
                    </a:ext>
                  </a:extLst>
                </a:gridCol>
              </a:tblGrid>
              <a:tr h="307107">
                <a:tc>
                  <a:txBody>
                    <a:bodyPr/>
                    <a:lstStyle/>
                    <a:p>
                      <a:r>
                        <a:rPr lang="pt-BR" sz="1200" dirty="0"/>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200" b="1" kern="1200" dirty="0" err="1">
                          <a:solidFill>
                            <a:schemeClr val="lt1"/>
                          </a:solidFill>
                          <a:effectLst/>
                        </a:rPr>
                        <a:t>Chronos</a:t>
                      </a:r>
                      <a:r>
                        <a:rPr lang="pt-BR" sz="1200" b="1" kern="1200" dirty="0">
                          <a:solidFill>
                            <a:schemeClr val="lt1"/>
                          </a:solidFill>
                          <a:effectLst/>
                        </a:rPr>
                        <a:t> (USP São Carlos - comunidade)</a:t>
                      </a:r>
                      <a:endParaRPr lang="pt-BR" sz="1200" b="1" kern="1200" dirty="0">
                        <a:solidFill>
                          <a:schemeClr val="lt1"/>
                        </a:solidFill>
                        <a:effectLst/>
                        <a:latin typeface="+mn-lt"/>
                        <a:ea typeface="+mn-ea"/>
                        <a:cs typeface="+mn-cs"/>
                      </a:endParaRPr>
                    </a:p>
                  </a:txBody>
                  <a:tcPr/>
                </a:tc>
                <a:extLst>
                  <a:ext uri="{0D108BD9-81ED-4DB2-BD59-A6C34878D82A}">
                    <a16:rowId xmlns:a16="http://schemas.microsoft.com/office/drawing/2014/main" val="498618433"/>
                  </a:ext>
                </a:extLst>
              </a:tr>
              <a:tr h="239947">
                <a:tc>
                  <a:txBody>
                    <a:bodyPr/>
                    <a:lstStyle/>
                    <a:p>
                      <a:r>
                        <a:rPr lang="pt-BR" sz="1200" dirty="0"/>
                        <a:t>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200" kern="1200" dirty="0" err="1">
                          <a:solidFill>
                            <a:schemeClr val="dk1"/>
                          </a:solidFill>
                          <a:effectLst/>
                        </a:rPr>
                        <a:t>Endowment</a:t>
                      </a:r>
                      <a:r>
                        <a:rPr lang="pt-BR" sz="1200" kern="1200" dirty="0">
                          <a:solidFill>
                            <a:schemeClr val="dk1"/>
                          </a:solidFill>
                          <a:effectLst/>
                        </a:rPr>
                        <a:t> FMUSP</a:t>
                      </a:r>
                      <a:endParaRPr lang="pt-BR" sz="1200" kern="1200" dirty="0">
                        <a:solidFill>
                          <a:schemeClr val="dk1"/>
                        </a:solidFill>
                        <a:effectLst/>
                        <a:latin typeface="+mn-lt"/>
                        <a:ea typeface="+mn-ea"/>
                        <a:cs typeface="+mn-cs"/>
                      </a:endParaRPr>
                    </a:p>
                  </a:txBody>
                  <a:tcPr/>
                </a:tc>
                <a:extLst>
                  <a:ext uri="{0D108BD9-81ED-4DB2-BD59-A6C34878D82A}">
                    <a16:rowId xmlns:a16="http://schemas.microsoft.com/office/drawing/2014/main" val="1727814358"/>
                  </a:ext>
                </a:extLst>
              </a:tr>
              <a:tr h="239947">
                <a:tc>
                  <a:txBody>
                    <a:bodyPr/>
                    <a:lstStyle/>
                    <a:p>
                      <a:r>
                        <a:rPr lang="pt-BR" sz="1200" dirty="0"/>
                        <a:t>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200" kern="1200" dirty="0" err="1">
                          <a:solidFill>
                            <a:schemeClr val="dk1"/>
                          </a:solidFill>
                          <a:effectLst/>
                        </a:rPr>
                        <a:t>Endowment</a:t>
                      </a:r>
                      <a:r>
                        <a:rPr lang="pt-BR" sz="1200" kern="1200" dirty="0">
                          <a:solidFill>
                            <a:schemeClr val="dk1"/>
                          </a:solidFill>
                          <a:effectLst/>
                        </a:rPr>
                        <a:t> PUC-Rio</a:t>
                      </a:r>
                      <a:endParaRPr lang="pt-BR" sz="1200" kern="1200" dirty="0">
                        <a:solidFill>
                          <a:schemeClr val="dk1"/>
                        </a:solidFill>
                        <a:effectLst/>
                        <a:latin typeface="+mn-lt"/>
                        <a:ea typeface="+mn-ea"/>
                        <a:cs typeface="+mn-cs"/>
                      </a:endParaRPr>
                    </a:p>
                  </a:txBody>
                  <a:tcPr/>
                </a:tc>
                <a:extLst>
                  <a:ext uri="{0D108BD9-81ED-4DB2-BD59-A6C34878D82A}">
                    <a16:rowId xmlns:a16="http://schemas.microsoft.com/office/drawing/2014/main" val="440028086"/>
                  </a:ext>
                </a:extLst>
              </a:tr>
              <a:tr h="239947">
                <a:tc>
                  <a:txBody>
                    <a:bodyPr/>
                    <a:lstStyle/>
                    <a:p>
                      <a:r>
                        <a:rPr lang="pt-BR" sz="1200" dirty="0"/>
                        <a:t>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200" kern="1200" dirty="0">
                          <a:solidFill>
                            <a:schemeClr val="dk1"/>
                          </a:solidFill>
                          <a:effectLst/>
                        </a:rPr>
                        <a:t>Fundo Artigo 220 (Revista Piauí)</a:t>
                      </a:r>
                      <a:endParaRPr lang="pt-BR" sz="1200" kern="1200" dirty="0">
                        <a:solidFill>
                          <a:schemeClr val="dk1"/>
                        </a:solidFill>
                        <a:effectLst/>
                        <a:latin typeface="+mn-lt"/>
                        <a:ea typeface="+mn-ea"/>
                        <a:cs typeface="+mn-cs"/>
                      </a:endParaRPr>
                    </a:p>
                  </a:txBody>
                  <a:tcPr/>
                </a:tc>
                <a:extLst>
                  <a:ext uri="{0D108BD9-81ED-4DB2-BD59-A6C34878D82A}">
                    <a16:rowId xmlns:a16="http://schemas.microsoft.com/office/drawing/2014/main" val="2050036694"/>
                  </a:ext>
                </a:extLst>
              </a:tr>
              <a:tr h="239947">
                <a:tc>
                  <a:txBody>
                    <a:bodyPr/>
                    <a:lstStyle/>
                    <a:p>
                      <a:r>
                        <a:rPr lang="pt-BR" sz="1200" dirty="0"/>
                        <a:t>5</a:t>
                      </a:r>
                    </a:p>
                  </a:txBody>
                  <a:tcPr/>
                </a:tc>
                <a:tc>
                  <a:txBody>
                    <a:bodyPr/>
                    <a:lstStyle/>
                    <a:p>
                      <a:r>
                        <a:rPr lang="pt-BR" sz="1200" kern="1200" dirty="0">
                          <a:solidFill>
                            <a:schemeClr val="dk1"/>
                          </a:solidFill>
                          <a:effectLst/>
                        </a:rPr>
                        <a:t>Fundo Patrimonial Amigos da </a:t>
                      </a:r>
                      <a:r>
                        <a:rPr lang="pt-BR" sz="1200" kern="1200" dirty="0" err="1">
                          <a:solidFill>
                            <a:schemeClr val="dk1"/>
                          </a:solidFill>
                          <a:effectLst/>
                        </a:rPr>
                        <a:t>Univali</a:t>
                      </a:r>
                      <a:endParaRPr lang="pt-BR" sz="1200" kern="1200" dirty="0">
                        <a:solidFill>
                          <a:schemeClr val="dk1"/>
                        </a:solidFill>
                        <a:effectLst/>
                        <a:latin typeface="+mn-lt"/>
                        <a:ea typeface="+mn-ea"/>
                        <a:cs typeface="+mn-cs"/>
                      </a:endParaRPr>
                    </a:p>
                  </a:txBody>
                  <a:tcPr/>
                </a:tc>
                <a:extLst>
                  <a:ext uri="{0D108BD9-81ED-4DB2-BD59-A6C34878D82A}">
                    <a16:rowId xmlns:a16="http://schemas.microsoft.com/office/drawing/2014/main" val="174977759"/>
                  </a:ext>
                </a:extLst>
              </a:tr>
              <a:tr h="239947">
                <a:tc>
                  <a:txBody>
                    <a:bodyPr/>
                    <a:lstStyle/>
                    <a:p>
                      <a:r>
                        <a:rPr lang="pt-BR" sz="1200" dirty="0"/>
                        <a:t>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200" kern="1200" dirty="0">
                          <a:solidFill>
                            <a:schemeClr val="dk1"/>
                          </a:solidFill>
                          <a:effectLst/>
                        </a:rPr>
                        <a:t>Fundo Patrimonial da USP</a:t>
                      </a:r>
                      <a:endParaRPr lang="pt-BR" sz="1200" kern="1200" dirty="0">
                        <a:solidFill>
                          <a:schemeClr val="dk1"/>
                        </a:solidFill>
                        <a:effectLst/>
                        <a:latin typeface="+mn-lt"/>
                        <a:ea typeface="+mn-ea"/>
                        <a:cs typeface="+mn-cs"/>
                      </a:endParaRPr>
                    </a:p>
                  </a:txBody>
                  <a:tcPr/>
                </a:tc>
                <a:extLst>
                  <a:ext uri="{0D108BD9-81ED-4DB2-BD59-A6C34878D82A}">
                    <a16:rowId xmlns:a16="http://schemas.microsoft.com/office/drawing/2014/main" val="943384549"/>
                  </a:ext>
                </a:extLst>
              </a:tr>
              <a:tr h="239947">
                <a:tc>
                  <a:txBody>
                    <a:bodyPr/>
                    <a:lstStyle/>
                    <a:p>
                      <a:r>
                        <a:rPr lang="pt-BR" sz="1200" dirty="0"/>
                        <a:t>7</a:t>
                      </a:r>
                    </a:p>
                  </a:txBody>
                  <a:tcPr/>
                </a:tc>
                <a:tc>
                  <a:txBody>
                    <a:bodyPr/>
                    <a:lstStyle/>
                    <a:p>
                      <a:r>
                        <a:rPr lang="pt-BR" sz="1200" kern="1200" dirty="0">
                          <a:solidFill>
                            <a:schemeClr val="dk1"/>
                          </a:solidFill>
                          <a:effectLst/>
                        </a:rPr>
                        <a:t>Fundo Patrimonial do CPCD</a:t>
                      </a:r>
                      <a:endParaRPr lang="pt-BR" sz="1200" kern="1200" dirty="0">
                        <a:solidFill>
                          <a:schemeClr val="dk1"/>
                        </a:solidFill>
                        <a:effectLst/>
                        <a:latin typeface="+mn-lt"/>
                        <a:ea typeface="+mn-ea"/>
                        <a:cs typeface="+mn-cs"/>
                      </a:endParaRPr>
                    </a:p>
                  </a:txBody>
                  <a:tcPr/>
                </a:tc>
                <a:extLst>
                  <a:ext uri="{0D108BD9-81ED-4DB2-BD59-A6C34878D82A}">
                    <a16:rowId xmlns:a16="http://schemas.microsoft.com/office/drawing/2014/main" val="2309124422"/>
                  </a:ext>
                </a:extLst>
              </a:tr>
              <a:tr h="239947">
                <a:tc>
                  <a:txBody>
                    <a:bodyPr/>
                    <a:lstStyle/>
                    <a:p>
                      <a:r>
                        <a:rPr lang="pt-BR" sz="1200" dirty="0"/>
                        <a:t>8</a:t>
                      </a:r>
                    </a:p>
                  </a:txBody>
                  <a:tcPr/>
                </a:tc>
                <a:tc>
                  <a:txBody>
                    <a:bodyPr/>
                    <a:lstStyle/>
                    <a:p>
                      <a:r>
                        <a:rPr lang="pt-BR" sz="1200" kern="1200" dirty="0">
                          <a:solidFill>
                            <a:schemeClr val="dk1"/>
                          </a:solidFill>
                          <a:effectLst/>
                        </a:rPr>
                        <a:t>Fundo Patrimonial do Instituto Alana</a:t>
                      </a:r>
                      <a:endParaRPr lang="pt-BR" sz="1200" kern="1200" dirty="0">
                        <a:solidFill>
                          <a:schemeClr val="dk1"/>
                        </a:solidFill>
                        <a:effectLst/>
                        <a:latin typeface="+mn-lt"/>
                        <a:ea typeface="+mn-ea"/>
                        <a:cs typeface="+mn-cs"/>
                      </a:endParaRPr>
                    </a:p>
                  </a:txBody>
                  <a:tcPr/>
                </a:tc>
                <a:extLst>
                  <a:ext uri="{0D108BD9-81ED-4DB2-BD59-A6C34878D82A}">
                    <a16:rowId xmlns:a16="http://schemas.microsoft.com/office/drawing/2014/main" val="2708140133"/>
                  </a:ext>
                </a:extLst>
              </a:tr>
              <a:tr h="239947">
                <a:tc>
                  <a:txBody>
                    <a:bodyPr/>
                    <a:lstStyle/>
                    <a:p>
                      <a:r>
                        <a:rPr lang="pt-BR" sz="1200" dirty="0"/>
                        <a:t>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200" kern="1200" dirty="0">
                          <a:solidFill>
                            <a:schemeClr val="dk1"/>
                          </a:solidFill>
                          <a:effectLst/>
                        </a:rPr>
                        <a:t>Fundo Rogério Jonas Zylbersztajn</a:t>
                      </a:r>
                      <a:endParaRPr lang="pt-BR" sz="1200" kern="1200" dirty="0">
                        <a:solidFill>
                          <a:schemeClr val="dk1"/>
                        </a:solidFill>
                        <a:effectLst/>
                        <a:latin typeface="+mn-lt"/>
                        <a:ea typeface="+mn-ea"/>
                        <a:cs typeface="+mn-cs"/>
                      </a:endParaRPr>
                    </a:p>
                  </a:txBody>
                  <a:tcPr/>
                </a:tc>
                <a:extLst>
                  <a:ext uri="{0D108BD9-81ED-4DB2-BD59-A6C34878D82A}">
                    <a16:rowId xmlns:a16="http://schemas.microsoft.com/office/drawing/2014/main" val="1556097765"/>
                  </a:ext>
                </a:extLst>
              </a:tr>
              <a:tr h="239947">
                <a:tc>
                  <a:txBody>
                    <a:bodyPr/>
                    <a:lstStyle/>
                    <a:p>
                      <a:r>
                        <a:rPr lang="pt-BR" sz="1200" dirty="0"/>
                        <a:t>10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200" kern="1200" dirty="0" err="1">
                          <a:solidFill>
                            <a:schemeClr val="dk1"/>
                          </a:solidFill>
                          <a:effectLst/>
                        </a:rPr>
                        <a:t>Lumina</a:t>
                      </a:r>
                      <a:r>
                        <a:rPr lang="pt-BR" sz="1200" kern="1200" dirty="0">
                          <a:solidFill>
                            <a:schemeClr val="dk1"/>
                          </a:solidFill>
                          <a:effectLst/>
                        </a:rPr>
                        <a:t> (Unicamp - reitoria)</a:t>
                      </a:r>
                      <a:endParaRPr lang="pt-BR" sz="1200" kern="1200" dirty="0">
                        <a:solidFill>
                          <a:schemeClr val="dk1"/>
                        </a:solidFill>
                        <a:effectLst/>
                        <a:latin typeface="+mn-lt"/>
                        <a:ea typeface="+mn-ea"/>
                        <a:cs typeface="+mn-cs"/>
                      </a:endParaRPr>
                    </a:p>
                  </a:txBody>
                  <a:tcPr/>
                </a:tc>
                <a:extLst>
                  <a:ext uri="{0D108BD9-81ED-4DB2-BD59-A6C34878D82A}">
                    <a16:rowId xmlns:a16="http://schemas.microsoft.com/office/drawing/2014/main" val="3670327641"/>
                  </a:ext>
                </a:extLst>
              </a:tr>
              <a:tr h="239947">
                <a:tc>
                  <a:txBody>
                    <a:bodyPr/>
                    <a:lstStyle/>
                    <a:p>
                      <a:r>
                        <a:rPr lang="pt-BR" sz="1200" dirty="0"/>
                        <a:t>11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200" kern="1200" dirty="0">
                          <a:solidFill>
                            <a:schemeClr val="dk1"/>
                          </a:solidFill>
                          <a:effectLst/>
                        </a:rPr>
                        <a:t>Prospera Unesp</a:t>
                      </a:r>
                      <a:endParaRPr lang="pt-BR" sz="1200" kern="1200" dirty="0">
                        <a:solidFill>
                          <a:schemeClr val="dk1"/>
                        </a:solidFill>
                        <a:effectLst/>
                        <a:latin typeface="+mn-lt"/>
                        <a:ea typeface="+mn-ea"/>
                        <a:cs typeface="+mn-cs"/>
                      </a:endParaRPr>
                    </a:p>
                  </a:txBody>
                  <a:tcPr/>
                </a:tc>
                <a:extLst>
                  <a:ext uri="{0D108BD9-81ED-4DB2-BD59-A6C34878D82A}">
                    <a16:rowId xmlns:a16="http://schemas.microsoft.com/office/drawing/2014/main" val="3359008936"/>
                  </a:ext>
                </a:extLst>
              </a:tr>
              <a:tr h="239947">
                <a:tc>
                  <a:txBody>
                    <a:bodyPr/>
                    <a:lstStyle/>
                    <a:p>
                      <a:r>
                        <a:rPr lang="pt-BR" sz="1200" dirty="0"/>
                        <a:t>12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200" kern="1200" dirty="0">
                          <a:solidFill>
                            <a:schemeClr val="dk1"/>
                          </a:solidFill>
                          <a:effectLst/>
                        </a:rPr>
                        <a:t>Reditus (UFRJ - alunos)</a:t>
                      </a:r>
                      <a:endParaRPr lang="pt-BR" sz="1200" kern="1200" dirty="0">
                        <a:solidFill>
                          <a:schemeClr val="dk1"/>
                        </a:solidFill>
                        <a:effectLst/>
                        <a:latin typeface="+mn-lt"/>
                        <a:ea typeface="+mn-ea"/>
                        <a:cs typeface="+mn-cs"/>
                      </a:endParaRPr>
                    </a:p>
                  </a:txBody>
                  <a:tcPr/>
                </a:tc>
                <a:extLst>
                  <a:ext uri="{0D108BD9-81ED-4DB2-BD59-A6C34878D82A}">
                    <a16:rowId xmlns:a16="http://schemas.microsoft.com/office/drawing/2014/main" val="332787411"/>
                  </a:ext>
                </a:extLst>
              </a:tr>
              <a:tr h="239947">
                <a:tc>
                  <a:txBody>
                    <a:bodyPr/>
                    <a:lstStyle/>
                    <a:p>
                      <a:r>
                        <a:rPr lang="pt-BR" sz="1200" dirty="0"/>
                        <a:t>13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200" kern="1200" dirty="0">
                          <a:solidFill>
                            <a:schemeClr val="dk1"/>
                          </a:solidFill>
                          <a:effectLst/>
                        </a:rPr>
                        <a:t>Sempre </a:t>
                      </a:r>
                      <a:r>
                        <a:rPr lang="pt-BR" sz="1200" kern="1200" dirty="0" err="1">
                          <a:solidFill>
                            <a:schemeClr val="dk1"/>
                          </a:solidFill>
                          <a:effectLst/>
                        </a:rPr>
                        <a:t>Sanfran</a:t>
                      </a:r>
                      <a:r>
                        <a:rPr lang="pt-BR" sz="1200" kern="1200" dirty="0">
                          <a:solidFill>
                            <a:schemeClr val="dk1"/>
                          </a:solidFill>
                          <a:effectLst/>
                        </a:rPr>
                        <a:t> (Faculdade de Direito USP - alunos)</a:t>
                      </a:r>
                      <a:endParaRPr lang="pt-BR" sz="1200" kern="1200" dirty="0">
                        <a:solidFill>
                          <a:schemeClr val="dk1"/>
                        </a:solidFill>
                        <a:effectLst/>
                        <a:latin typeface="+mn-lt"/>
                        <a:ea typeface="+mn-ea"/>
                        <a:cs typeface="+mn-cs"/>
                      </a:endParaRPr>
                    </a:p>
                  </a:txBody>
                  <a:tcPr/>
                </a:tc>
                <a:extLst>
                  <a:ext uri="{0D108BD9-81ED-4DB2-BD59-A6C34878D82A}">
                    <a16:rowId xmlns:a16="http://schemas.microsoft.com/office/drawing/2014/main" val="1482187478"/>
                  </a:ext>
                </a:extLst>
              </a:tr>
              <a:tr h="239947">
                <a:tc>
                  <a:txBody>
                    <a:bodyPr/>
                    <a:lstStyle/>
                    <a:p>
                      <a:r>
                        <a:rPr lang="pt-BR" sz="1200" dirty="0"/>
                        <a:t>14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200" kern="1200" dirty="0" err="1">
                          <a:solidFill>
                            <a:schemeClr val="dk1"/>
                          </a:solidFill>
                          <a:effectLst/>
                        </a:rPr>
                        <a:t>WimBelemDowment</a:t>
                      </a:r>
                      <a:endParaRPr lang="pt-BR" sz="1200" kern="1200" dirty="0">
                        <a:solidFill>
                          <a:schemeClr val="dk1"/>
                        </a:solidFill>
                        <a:effectLst/>
                        <a:latin typeface="+mn-lt"/>
                        <a:ea typeface="+mn-ea"/>
                        <a:cs typeface="+mn-cs"/>
                      </a:endParaRPr>
                    </a:p>
                  </a:txBody>
                  <a:tcPr/>
                </a:tc>
                <a:extLst>
                  <a:ext uri="{0D108BD9-81ED-4DB2-BD59-A6C34878D82A}">
                    <a16:rowId xmlns:a16="http://schemas.microsoft.com/office/drawing/2014/main" val="341224526"/>
                  </a:ext>
                </a:extLst>
              </a:tr>
            </a:tbl>
          </a:graphicData>
        </a:graphic>
      </p:graphicFrame>
      <p:sp>
        <p:nvSpPr>
          <p:cNvPr id="67" name="CaixaDeTexto 66">
            <a:extLst>
              <a:ext uri="{FF2B5EF4-FFF2-40B4-BE49-F238E27FC236}">
                <a16:creationId xmlns:a16="http://schemas.microsoft.com/office/drawing/2014/main" id="{39843B0C-32A1-6151-4C2F-CE6729F46816}"/>
              </a:ext>
            </a:extLst>
          </p:cNvPr>
          <p:cNvSpPr txBox="1"/>
          <p:nvPr/>
        </p:nvSpPr>
        <p:spPr>
          <a:xfrm>
            <a:off x="1308633" y="6150531"/>
            <a:ext cx="2082621" cy="369332"/>
          </a:xfrm>
          <a:prstGeom prst="rect">
            <a:avLst/>
          </a:prstGeom>
          <a:noFill/>
        </p:spPr>
        <p:txBody>
          <a:bodyPr wrap="none" rtlCol="0">
            <a:spAutoFit/>
          </a:bodyPr>
          <a:lstStyle/>
          <a:p>
            <a:r>
              <a:rPr lang="pt-BR" dirty="0"/>
              <a:t>Fonte: IDIS, 2022.</a:t>
            </a:r>
          </a:p>
        </p:txBody>
      </p:sp>
    </p:spTree>
    <p:extLst>
      <p:ext uri="{BB962C8B-B14F-4D97-AF65-F5344CB8AC3E}">
        <p14:creationId xmlns:p14="http://schemas.microsoft.com/office/powerpoint/2010/main" val="40831848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3" name="object 3"/>
          <p:cNvSpPr/>
          <p:nvPr/>
        </p:nvSpPr>
        <p:spPr>
          <a:xfrm>
            <a:off x="18288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4" name="object 4"/>
          <p:cNvSpPr/>
          <p:nvPr/>
        </p:nvSpPr>
        <p:spPr>
          <a:xfrm>
            <a:off x="30480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5" name="object 5"/>
          <p:cNvSpPr/>
          <p:nvPr/>
        </p:nvSpPr>
        <p:spPr>
          <a:xfrm>
            <a:off x="42672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6" name="object 6"/>
          <p:cNvSpPr/>
          <p:nvPr/>
        </p:nvSpPr>
        <p:spPr>
          <a:xfrm>
            <a:off x="54864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7" name="object 7"/>
          <p:cNvSpPr/>
          <p:nvPr/>
        </p:nvSpPr>
        <p:spPr>
          <a:xfrm>
            <a:off x="67056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8" name="object 8"/>
          <p:cNvSpPr/>
          <p:nvPr/>
        </p:nvSpPr>
        <p:spPr>
          <a:xfrm>
            <a:off x="79248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9" name="object 9"/>
          <p:cNvSpPr/>
          <p:nvPr/>
        </p:nvSpPr>
        <p:spPr>
          <a:xfrm>
            <a:off x="91440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0" name="object 10"/>
          <p:cNvSpPr/>
          <p:nvPr/>
        </p:nvSpPr>
        <p:spPr>
          <a:xfrm>
            <a:off x="103632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1" name="object 11"/>
          <p:cNvSpPr/>
          <p:nvPr/>
        </p:nvSpPr>
        <p:spPr>
          <a:xfrm>
            <a:off x="115824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2" name="object 12"/>
          <p:cNvSpPr/>
          <p:nvPr/>
        </p:nvSpPr>
        <p:spPr>
          <a:xfrm>
            <a:off x="3175" y="385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3" name="object 13"/>
          <p:cNvSpPr/>
          <p:nvPr/>
        </p:nvSpPr>
        <p:spPr>
          <a:xfrm>
            <a:off x="3175" y="16113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4" name="object 14"/>
          <p:cNvSpPr/>
          <p:nvPr/>
        </p:nvSpPr>
        <p:spPr>
          <a:xfrm>
            <a:off x="3175" y="28352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5" name="object 15"/>
          <p:cNvSpPr/>
          <p:nvPr/>
        </p:nvSpPr>
        <p:spPr>
          <a:xfrm>
            <a:off x="3175" y="4060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6" name="object 16"/>
          <p:cNvSpPr/>
          <p:nvPr/>
        </p:nvSpPr>
        <p:spPr>
          <a:xfrm>
            <a:off x="3175" y="5284851"/>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7" name="object 17"/>
          <p:cNvSpPr/>
          <p:nvPr/>
        </p:nvSpPr>
        <p:spPr>
          <a:xfrm>
            <a:off x="3175" y="6510337"/>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8" name="object 18"/>
          <p:cNvSpPr/>
          <p:nvPr/>
        </p:nvSpPr>
        <p:spPr>
          <a:xfrm>
            <a:off x="225425"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19" name="object 19"/>
          <p:cNvSpPr/>
          <p:nvPr/>
        </p:nvSpPr>
        <p:spPr>
          <a:xfrm>
            <a:off x="1449450"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20" name="object 20"/>
          <p:cNvSpPr/>
          <p:nvPr/>
        </p:nvSpPr>
        <p:spPr>
          <a:xfrm>
            <a:off x="26654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21" name="object 21"/>
          <p:cNvSpPr/>
          <p:nvPr/>
        </p:nvSpPr>
        <p:spPr>
          <a:xfrm>
            <a:off x="38846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22" name="object 22"/>
          <p:cNvSpPr/>
          <p:nvPr/>
        </p:nvSpPr>
        <p:spPr>
          <a:xfrm>
            <a:off x="5107051"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23" name="object 23"/>
          <p:cNvSpPr/>
          <p:nvPr/>
        </p:nvSpPr>
        <p:spPr>
          <a:xfrm>
            <a:off x="6327775"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24" name="object 24"/>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25" name="object 25"/>
          <p:cNvSpPr/>
          <p:nvPr/>
        </p:nvSpPr>
        <p:spPr>
          <a:xfrm>
            <a:off x="8772525" y="0"/>
            <a:ext cx="3419475" cy="3457575"/>
          </a:xfrm>
          <a:custGeom>
            <a:avLst/>
            <a:gdLst/>
            <a:ahLst/>
            <a:cxnLst/>
            <a:rect l="l" t="t" r="r" b="b"/>
            <a:pathLst>
              <a:path w="3419475" h="3457575">
                <a:moveTo>
                  <a:pt x="0" y="0"/>
                </a:moveTo>
                <a:lnTo>
                  <a:pt x="3419475" y="3457575"/>
                </a:lnTo>
              </a:path>
            </a:pathLst>
          </a:custGeom>
          <a:ln w="6350">
            <a:solidFill>
              <a:srgbClr val="D9D9D9"/>
            </a:solidFill>
          </a:ln>
        </p:spPr>
        <p:txBody>
          <a:bodyPr wrap="square" lIns="0" tIns="0" rIns="0" bIns="0" rtlCol="0"/>
          <a:lstStyle/>
          <a:p>
            <a:endParaRPr/>
          </a:p>
        </p:txBody>
      </p:sp>
      <p:sp>
        <p:nvSpPr>
          <p:cNvPr id="26" name="object 26"/>
          <p:cNvSpPr/>
          <p:nvPr/>
        </p:nvSpPr>
        <p:spPr>
          <a:xfrm>
            <a:off x="9982200" y="0"/>
            <a:ext cx="2209800" cy="2227580"/>
          </a:xfrm>
          <a:custGeom>
            <a:avLst/>
            <a:gdLst/>
            <a:ahLst/>
            <a:cxnLst/>
            <a:rect l="l" t="t" r="r" b="b"/>
            <a:pathLst>
              <a:path w="2209800" h="2227580">
                <a:moveTo>
                  <a:pt x="0" y="0"/>
                </a:moveTo>
                <a:lnTo>
                  <a:pt x="2209800" y="2227326"/>
                </a:lnTo>
              </a:path>
            </a:pathLst>
          </a:custGeom>
          <a:ln w="6350">
            <a:solidFill>
              <a:srgbClr val="D9D9D9"/>
            </a:solidFill>
          </a:ln>
        </p:spPr>
        <p:txBody>
          <a:bodyPr wrap="square" lIns="0" tIns="0" rIns="0" bIns="0" rtlCol="0"/>
          <a:lstStyle/>
          <a:p>
            <a:endParaRPr/>
          </a:p>
        </p:txBody>
      </p:sp>
      <p:sp>
        <p:nvSpPr>
          <p:cNvPr id="27" name="object 27"/>
          <p:cNvSpPr/>
          <p:nvPr/>
        </p:nvSpPr>
        <p:spPr>
          <a:xfrm>
            <a:off x="11198225" y="0"/>
            <a:ext cx="993775" cy="1003300"/>
          </a:xfrm>
          <a:custGeom>
            <a:avLst/>
            <a:gdLst/>
            <a:ahLst/>
            <a:cxnLst/>
            <a:rect l="l" t="t" r="r" b="b"/>
            <a:pathLst>
              <a:path w="993775" h="1003300">
                <a:moveTo>
                  <a:pt x="0" y="0"/>
                </a:moveTo>
                <a:lnTo>
                  <a:pt x="993775" y="1003300"/>
                </a:lnTo>
              </a:path>
            </a:pathLst>
          </a:custGeom>
          <a:ln w="6350">
            <a:solidFill>
              <a:srgbClr val="D9D9D9"/>
            </a:solidFill>
          </a:ln>
        </p:spPr>
        <p:txBody>
          <a:bodyPr wrap="square" lIns="0" tIns="0" rIns="0" bIns="0" rtlCol="0"/>
          <a:lstStyle/>
          <a:p>
            <a:endParaRPr/>
          </a:p>
        </p:txBody>
      </p:sp>
      <p:sp>
        <p:nvSpPr>
          <p:cNvPr id="28" name="object 28"/>
          <p:cNvSpPr/>
          <p:nvPr/>
        </p:nvSpPr>
        <p:spPr>
          <a:xfrm>
            <a:off x="0" y="1012825"/>
            <a:ext cx="5829300" cy="5845175"/>
          </a:xfrm>
          <a:custGeom>
            <a:avLst/>
            <a:gdLst/>
            <a:ahLst/>
            <a:cxnLst/>
            <a:rect l="l" t="t" r="r" b="b"/>
            <a:pathLst>
              <a:path w="5829300" h="5845175">
                <a:moveTo>
                  <a:pt x="5829300" y="5845174"/>
                </a:moveTo>
                <a:lnTo>
                  <a:pt x="0" y="0"/>
                </a:lnTo>
              </a:path>
            </a:pathLst>
          </a:custGeom>
          <a:ln w="6350">
            <a:solidFill>
              <a:srgbClr val="D9D9D9"/>
            </a:solidFill>
          </a:ln>
        </p:spPr>
        <p:txBody>
          <a:bodyPr wrap="square" lIns="0" tIns="0" rIns="0" bIns="0" rtlCol="0"/>
          <a:lstStyle/>
          <a:p>
            <a:endParaRPr/>
          </a:p>
        </p:txBody>
      </p:sp>
      <p:sp>
        <p:nvSpPr>
          <p:cNvPr id="29" name="object 29"/>
          <p:cNvSpPr/>
          <p:nvPr/>
        </p:nvSpPr>
        <p:spPr>
          <a:xfrm>
            <a:off x="0" y="2227198"/>
            <a:ext cx="4615180" cy="4631055"/>
          </a:xfrm>
          <a:custGeom>
            <a:avLst/>
            <a:gdLst/>
            <a:ahLst/>
            <a:cxnLst/>
            <a:rect l="l" t="t" r="r" b="b"/>
            <a:pathLst>
              <a:path w="4615180" h="4631055">
                <a:moveTo>
                  <a:pt x="4614926" y="4630800"/>
                </a:moveTo>
                <a:lnTo>
                  <a:pt x="0" y="0"/>
                </a:lnTo>
              </a:path>
            </a:pathLst>
          </a:custGeom>
          <a:ln w="6350">
            <a:solidFill>
              <a:srgbClr val="D9D9D9"/>
            </a:solidFill>
          </a:ln>
        </p:spPr>
        <p:txBody>
          <a:bodyPr wrap="square" lIns="0" tIns="0" rIns="0" bIns="0" rtlCol="0"/>
          <a:lstStyle/>
          <a:p>
            <a:endParaRPr/>
          </a:p>
        </p:txBody>
      </p:sp>
      <p:sp>
        <p:nvSpPr>
          <p:cNvPr id="30" name="object 30"/>
          <p:cNvSpPr/>
          <p:nvPr/>
        </p:nvSpPr>
        <p:spPr>
          <a:xfrm>
            <a:off x="0" y="3432175"/>
            <a:ext cx="3399154" cy="3425825"/>
          </a:xfrm>
          <a:custGeom>
            <a:avLst/>
            <a:gdLst/>
            <a:ahLst/>
            <a:cxnLst/>
            <a:rect l="l" t="t" r="r" b="b"/>
            <a:pathLst>
              <a:path w="3399154" h="3425825">
                <a:moveTo>
                  <a:pt x="3398901" y="3425824"/>
                </a:moveTo>
                <a:lnTo>
                  <a:pt x="0" y="0"/>
                </a:lnTo>
              </a:path>
            </a:pathLst>
          </a:custGeom>
          <a:ln w="6350">
            <a:solidFill>
              <a:srgbClr val="D9D9D9"/>
            </a:solidFill>
          </a:ln>
        </p:spPr>
        <p:txBody>
          <a:bodyPr wrap="square" lIns="0" tIns="0" rIns="0" bIns="0" rtlCol="0"/>
          <a:lstStyle/>
          <a:p>
            <a:endParaRPr/>
          </a:p>
        </p:txBody>
      </p:sp>
      <p:sp>
        <p:nvSpPr>
          <p:cNvPr id="31" name="object 31"/>
          <p:cNvSpPr/>
          <p:nvPr/>
        </p:nvSpPr>
        <p:spPr>
          <a:xfrm>
            <a:off x="0" y="4651375"/>
            <a:ext cx="2197100" cy="2206625"/>
          </a:xfrm>
          <a:custGeom>
            <a:avLst/>
            <a:gdLst/>
            <a:ahLst/>
            <a:cxnLst/>
            <a:rect l="l" t="t" r="r" b="b"/>
            <a:pathLst>
              <a:path w="2197100" h="2206625">
                <a:moveTo>
                  <a:pt x="2197100" y="2206624"/>
                </a:moveTo>
                <a:lnTo>
                  <a:pt x="0" y="0"/>
                </a:lnTo>
              </a:path>
            </a:pathLst>
          </a:custGeom>
          <a:ln w="6350">
            <a:solidFill>
              <a:srgbClr val="D9D9D9"/>
            </a:solidFill>
          </a:ln>
        </p:spPr>
        <p:txBody>
          <a:bodyPr wrap="square" lIns="0" tIns="0" rIns="0" bIns="0" rtlCol="0"/>
          <a:lstStyle/>
          <a:p>
            <a:endParaRPr/>
          </a:p>
        </p:txBody>
      </p:sp>
      <p:sp>
        <p:nvSpPr>
          <p:cNvPr id="32" name="object 32"/>
          <p:cNvSpPr/>
          <p:nvPr/>
        </p:nvSpPr>
        <p:spPr>
          <a:xfrm>
            <a:off x="0" y="5864225"/>
            <a:ext cx="987425" cy="993775"/>
          </a:xfrm>
          <a:custGeom>
            <a:avLst/>
            <a:gdLst/>
            <a:ahLst/>
            <a:cxnLst/>
            <a:rect l="l" t="t" r="r" b="b"/>
            <a:pathLst>
              <a:path w="987425" h="993775">
                <a:moveTo>
                  <a:pt x="987425" y="993774"/>
                </a:moveTo>
                <a:lnTo>
                  <a:pt x="0" y="0"/>
                </a:lnTo>
              </a:path>
            </a:pathLst>
          </a:custGeom>
          <a:ln w="6350">
            <a:solidFill>
              <a:srgbClr val="D9D9D9"/>
            </a:solidFill>
          </a:ln>
        </p:spPr>
        <p:txBody>
          <a:bodyPr wrap="square" lIns="0" tIns="0" rIns="0" bIns="0" rtlCol="0"/>
          <a:lstStyle/>
          <a:p>
            <a:endParaRPr/>
          </a:p>
        </p:txBody>
      </p:sp>
      <p:sp>
        <p:nvSpPr>
          <p:cNvPr id="33" name="object 33"/>
          <p:cNvSpPr/>
          <p:nvPr/>
        </p:nvSpPr>
        <p:spPr>
          <a:xfrm>
            <a:off x="5149850"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34" name="object 34"/>
          <p:cNvSpPr/>
          <p:nvPr/>
        </p:nvSpPr>
        <p:spPr>
          <a:xfrm>
            <a:off x="39274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35" name="object 35"/>
          <p:cNvSpPr/>
          <p:nvPr/>
        </p:nvSpPr>
        <p:spPr>
          <a:xfrm>
            <a:off x="2709926"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36" name="object 36"/>
          <p:cNvSpPr/>
          <p:nvPr/>
        </p:nvSpPr>
        <p:spPr>
          <a:xfrm>
            <a:off x="1490599" y="0"/>
            <a:ext cx="6817359" cy="6858000"/>
          </a:xfrm>
          <a:custGeom>
            <a:avLst/>
            <a:gdLst/>
            <a:ahLst/>
            <a:cxnLst/>
            <a:rect l="l" t="t" r="r" b="b"/>
            <a:pathLst>
              <a:path w="6817359" h="6858000">
                <a:moveTo>
                  <a:pt x="6816852" y="0"/>
                </a:moveTo>
                <a:lnTo>
                  <a:pt x="0" y="6857999"/>
                </a:lnTo>
              </a:path>
            </a:pathLst>
          </a:custGeom>
          <a:ln w="6350">
            <a:solidFill>
              <a:srgbClr val="D9D9D9"/>
            </a:solidFill>
          </a:ln>
        </p:spPr>
        <p:txBody>
          <a:bodyPr wrap="square" lIns="0" tIns="0" rIns="0" bIns="0" rtlCol="0"/>
          <a:lstStyle/>
          <a:p>
            <a:endParaRPr/>
          </a:p>
        </p:txBody>
      </p:sp>
      <p:sp>
        <p:nvSpPr>
          <p:cNvPr id="37" name="object 37"/>
          <p:cNvSpPr/>
          <p:nvPr/>
        </p:nvSpPr>
        <p:spPr>
          <a:xfrm>
            <a:off x="2698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38" name="object 38"/>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39" name="object 39"/>
          <p:cNvSpPr/>
          <p:nvPr/>
        </p:nvSpPr>
        <p:spPr>
          <a:xfrm>
            <a:off x="0" y="0"/>
            <a:ext cx="4643755" cy="4672330"/>
          </a:xfrm>
          <a:custGeom>
            <a:avLst/>
            <a:gdLst/>
            <a:ahLst/>
            <a:cxnLst/>
            <a:rect l="l" t="t" r="r" b="b"/>
            <a:pathLst>
              <a:path w="4643755" h="4672330">
                <a:moveTo>
                  <a:pt x="4643501" y="0"/>
                </a:moveTo>
                <a:lnTo>
                  <a:pt x="0" y="4671949"/>
                </a:lnTo>
              </a:path>
            </a:pathLst>
          </a:custGeom>
          <a:ln w="6349">
            <a:solidFill>
              <a:srgbClr val="D9D9D9"/>
            </a:solidFill>
          </a:ln>
        </p:spPr>
        <p:txBody>
          <a:bodyPr wrap="square" lIns="0" tIns="0" rIns="0" bIns="0" rtlCol="0"/>
          <a:lstStyle/>
          <a:p>
            <a:endParaRPr/>
          </a:p>
        </p:txBody>
      </p:sp>
      <p:sp>
        <p:nvSpPr>
          <p:cNvPr id="40" name="object 40"/>
          <p:cNvSpPr/>
          <p:nvPr/>
        </p:nvSpPr>
        <p:spPr>
          <a:xfrm>
            <a:off x="0" y="0"/>
            <a:ext cx="3419475" cy="3457575"/>
          </a:xfrm>
          <a:custGeom>
            <a:avLst/>
            <a:gdLst/>
            <a:ahLst/>
            <a:cxnLst/>
            <a:rect l="l" t="t" r="r" b="b"/>
            <a:pathLst>
              <a:path w="3419475" h="3457575">
                <a:moveTo>
                  <a:pt x="3419475" y="0"/>
                </a:moveTo>
                <a:lnTo>
                  <a:pt x="0" y="3457575"/>
                </a:lnTo>
              </a:path>
            </a:pathLst>
          </a:custGeom>
          <a:ln w="6350">
            <a:solidFill>
              <a:srgbClr val="D9D9D9"/>
            </a:solidFill>
          </a:ln>
        </p:spPr>
        <p:txBody>
          <a:bodyPr wrap="square" lIns="0" tIns="0" rIns="0" bIns="0" rtlCol="0"/>
          <a:lstStyle/>
          <a:p>
            <a:endParaRPr/>
          </a:p>
        </p:txBody>
      </p:sp>
      <p:sp>
        <p:nvSpPr>
          <p:cNvPr id="41" name="object 41"/>
          <p:cNvSpPr/>
          <p:nvPr/>
        </p:nvSpPr>
        <p:spPr>
          <a:xfrm>
            <a:off x="0" y="0"/>
            <a:ext cx="2209800" cy="2227580"/>
          </a:xfrm>
          <a:custGeom>
            <a:avLst/>
            <a:gdLst/>
            <a:ahLst/>
            <a:cxnLst/>
            <a:rect l="l" t="t" r="r" b="b"/>
            <a:pathLst>
              <a:path w="2209800" h="2227580">
                <a:moveTo>
                  <a:pt x="2209800" y="0"/>
                </a:moveTo>
                <a:lnTo>
                  <a:pt x="0" y="2227326"/>
                </a:lnTo>
              </a:path>
            </a:pathLst>
          </a:custGeom>
          <a:ln w="6350">
            <a:solidFill>
              <a:srgbClr val="D9D9D9"/>
            </a:solidFill>
          </a:ln>
        </p:spPr>
        <p:txBody>
          <a:bodyPr wrap="square" lIns="0" tIns="0" rIns="0" bIns="0" rtlCol="0"/>
          <a:lstStyle/>
          <a:p>
            <a:endParaRPr/>
          </a:p>
        </p:txBody>
      </p:sp>
      <p:sp>
        <p:nvSpPr>
          <p:cNvPr id="42" name="object 42"/>
          <p:cNvSpPr/>
          <p:nvPr/>
        </p:nvSpPr>
        <p:spPr>
          <a:xfrm>
            <a:off x="0" y="0"/>
            <a:ext cx="993775" cy="1003300"/>
          </a:xfrm>
          <a:custGeom>
            <a:avLst/>
            <a:gdLst/>
            <a:ahLst/>
            <a:cxnLst/>
            <a:rect l="l" t="t" r="r" b="b"/>
            <a:pathLst>
              <a:path w="993775" h="1003300">
                <a:moveTo>
                  <a:pt x="993775" y="0"/>
                </a:moveTo>
                <a:lnTo>
                  <a:pt x="0" y="1003300"/>
                </a:lnTo>
              </a:path>
            </a:pathLst>
          </a:custGeom>
          <a:ln w="6350">
            <a:solidFill>
              <a:srgbClr val="D9D9D9"/>
            </a:solidFill>
          </a:ln>
        </p:spPr>
        <p:txBody>
          <a:bodyPr wrap="square" lIns="0" tIns="0" rIns="0" bIns="0" rtlCol="0"/>
          <a:lstStyle/>
          <a:p>
            <a:endParaRPr/>
          </a:p>
        </p:txBody>
      </p:sp>
      <p:sp>
        <p:nvSpPr>
          <p:cNvPr id="43" name="object 43"/>
          <p:cNvSpPr/>
          <p:nvPr/>
        </p:nvSpPr>
        <p:spPr>
          <a:xfrm>
            <a:off x="6362700" y="1012825"/>
            <a:ext cx="5829300" cy="5845175"/>
          </a:xfrm>
          <a:custGeom>
            <a:avLst/>
            <a:gdLst/>
            <a:ahLst/>
            <a:cxnLst/>
            <a:rect l="l" t="t" r="r" b="b"/>
            <a:pathLst>
              <a:path w="5829300" h="5845175">
                <a:moveTo>
                  <a:pt x="0" y="5845174"/>
                </a:moveTo>
                <a:lnTo>
                  <a:pt x="5829300" y="0"/>
                </a:lnTo>
              </a:path>
            </a:pathLst>
          </a:custGeom>
          <a:ln w="6349">
            <a:solidFill>
              <a:srgbClr val="D9D9D9"/>
            </a:solidFill>
          </a:ln>
        </p:spPr>
        <p:txBody>
          <a:bodyPr wrap="square" lIns="0" tIns="0" rIns="0" bIns="0" rtlCol="0"/>
          <a:lstStyle/>
          <a:p>
            <a:endParaRPr/>
          </a:p>
        </p:txBody>
      </p:sp>
      <p:sp>
        <p:nvSpPr>
          <p:cNvPr id="44" name="object 44"/>
          <p:cNvSpPr/>
          <p:nvPr/>
        </p:nvSpPr>
        <p:spPr>
          <a:xfrm>
            <a:off x="7577201" y="2227198"/>
            <a:ext cx="4615180" cy="4631055"/>
          </a:xfrm>
          <a:custGeom>
            <a:avLst/>
            <a:gdLst/>
            <a:ahLst/>
            <a:cxnLst/>
            <a:rect l="l" t="t" r="r" b="b"/>
            <a:pathLst>
              <a:path w="4615180" h="4631055">
                <a:moveTo>
                  <a:pt x="0" y="4630800"/>
                </a:moveTo>
                <a:lnTo>
                  <a:pt x="4614799" y="0"/>
                </a:lnTo>
              </a:path>
            </a:pathLst>
          </a:custGeom>
          <a:ln w="6350">
            <a:solidFill>
              <a:srgbClr val="D9D9D9"/>
            </a:solidFill>
          </a:ln>
        </p:spPr>
        <p:txBody>
          <a:bodyPr wrap="square" lIns="0" tIns="0" rIns="0" bIns="0" rtlCol="0"/>
          <a:lstStyle/>
          <a:p>
            <a:endParaRPr/>
          </a:p>
        </p:txBody>
      </p:sp>
      <p:sp>
        <p:nvSpPr>
          <p:cNvPr id="45" name="object 45"/>
          <p:cNvSpPr/>
          <p:nvPr/>
        </p:nvSpPr>
        <p:spPr>
          <a:xfrm>
            <a:off x="8793226" y="3432175"/>
            <a:ext cx="3399154" cy="3425825"/>
          </a:xfrm>
          <a:custGeom>
            <a:avLst/>
            <a:gdLst/>
            <a:ahLst/>
            <a:cxnLst/>
            <a:rect l="l" t="t" r="r" b="b"/>
            <a:pathLst>
              <a:path w="3399154" h="3425825">
                <a:moveTo>
                  <a:pt x="0" y="3425824"/>
                </a:moveTo>
                <a:lnTo>
                  <a:pt x="3398774" y="0"/>
                </a:lnTo>
              </a:path>
            </a:pathLst>
          </a:custGeom>
          <a:ln w="6349">
            <a:solidFill>
              <a:srgbClr val="D9D9D9"/>
            </a:solidFill>
          </a:ln>
        </p:spPr>
        <p:txBody>
          <a:bodyPr wrap="square" lIns="0" tIns="0" rIns="0" bIns="0" rtlCol="0"/>
          <a:lstStyle/>
          <a:p>
            <a:endParaRPr/>
          </a:p>
        </p:txBody>
      </p:sp>
      <p:sp>
        <p:nvSpPr>
          <p:cNvPr id="46" name="object 46"/>
          <p:cNvSpPr/>
          <p:nvPr/>
        </p:nvSpPr>
        <p:spPr>
          <a:xfrm>
            <a:off x="9994900" y="4651375"/>
            <a:ext cx="2197100" cy="2206625"/>
          </a:xfrm>
          <a:custGeom>
            <a:avLst/>
            <a:gdLst/>
            <a:ahLst/>
            <a:cxnLst/>
            <a:rect l="l" t="t" r="r" b="b"/>
            <a:pathLst>
              <a:path w="2197100" h="2206625">
                <a:moveTo>
                  <a:pt x="0" y="2206624"/>
                </a:moveTo>
                <a:lnTo>
                  <a:pt x="2197100" y="0"/>
                </a:lnTo>
              </a:path>
            </a:pathLst>
          </a:custGeom>
          <a:ln w="6350">
            <a:solidFill>
              <a:srgbClr val="D9D9D9"/>
            </a:solidFill>
          </a:ln>
        </p:spPr>
        <p:txBody>
          <a:bodyPr wrap="square" lIns="0" tIns="0" rIns="0" bIns="0" rtlCol="0"/>
          <a:lstStyle/>
          <a:p>
            <a:endParaRPr/>
          </a:p>
        </p:txBody>
      </p:sp>
      <p:sp>
        <p:nvSpPr>
          <p:cNvPr id="47" name="object 47"/>
          <p:cNvSpPr/>
          <p:nvPr/>
        </p:nvSpPr>
        <p:spPr>
          <a:xfrm>
            <a:off x="11204575" y="5864225"/>
            <a:ext cx="987425" cy="993775"/>
          </a:xfrm>
          <a:custGeom>
            <a:avLst/>
            <a:gdLst/>
            <a:ahLst/>
            <a:cxnLst/>
            <a:rect l="l" t="t" r="r" b="b"/>
            <a:pathLst>
              <a:path w="987425" h="993775">
                <a:moveTo>
                  <a:pt x="0" y="993774"/>
                </a:moveTo>
                <a:lnTo>
                  <a:pt x="987425" y="0"/>
                </a:lnTo>
              </a:path>
            </a:pathLst>
          </a:custGeom>
          <a:ln w="6350">
            <a:solidFill>
              <a:srgbClr val="D9D9D9"/>
            </a:solidFill>
          </a:ln>
        </p:spPr>
        <p:txBody>
          <a:bodyPr wrap="square" lIns="0" tIns="0" rIns="0" bIns="0" rtlCol="0"/>
          <a:lstStyle/>
          <a:p>
            <a:endParaRPr/>
          </a:p>
        </p:txBody>
      </p:sp>
      <p:sp>
        <p:nvSpPr>
          <p:cNvPr id="48" name="object 48"/>
          <p:cNvSpPr/>
          <p:nvPr/>
        </p:nvSpPr>
        <p:spPr>
          <a:xfrm>
            <a:off x="609600" y="6172200"/>
            <a:ext cx="10972800" cy="0"/>
          </a:xfrm>
          <a:custGeom>
            <a:avLst/>
            <a:gdLst/>
            <a:ahLst/>
            <a:cxnLst/>
            <a:rect l="l" t="t" r="r" b="b"/>
            <a:pathLst>
              <a:path w="10972800">
                <a:moveTo>
                  <a:pt x="0" y="0"/>
                </a:moveTo>
                <a:lnTo>
                  <a:pt x="10972800" y="0"/>
                </a:lnTo>
              </a:path>
            </a:pathLst>
          </a:custGeom>
          <a:ln w="12700">
            <a:solidFill>
              <a:srgbClr val="D15A3D"/>
            </a:solidFill>
          </a:ln>
        </p:spPr>
        <p:txBody>
          <a:bodyPr wrap="square" lIns="0" tIns="0" rIns="0" bIns="0" rtlCol="0"/>
          <a:lstStyle/>
          <a:p>
            <a:endParaRPr/>
          </a:p>
        </p:txBody>
      </p:sp>
      <p:sp>
        <p:nvSpPr>
          <p:cNvPr id="49" name="object 49"/>
          <p:cNvSpPr txBox="1">
            <a:spLocks noGrp="1"/>
          </p:cNvSpPr>
          <p:nvPr>
            <p:ph type="title"/>
          </p:nvPr>
        </p:nvSpPr>
        <p:spPr>
          <a:xfrm>
            <a:off x="532891" y="244551"/>
            <a:ext cx="2708275" cy="514350"/>
          </a:xfrm>
          <a:prstGeom prst="rect">
            <a:avLst/>
          </a:prstGeom>
        </p:spPr>
        <p:txBody>
          <a:bodyPr vert="horz" wrap="square" lIns="0" tIns="13335" rIns="0" bIns="0" rtlCol="0">
            <a:spAutoFit/>
          </a:bodyPr>
          <a:lstStyle/>
          <a:p>
            <a:pPr marL="12700">
              <a:lnSpc>
                <a:spcPct val="100000"/>
              </a:lnSpc>
              <a:spcBef>
                <a:spcPts val="105"/>
              </a:spcBef>
            </a:pPr>
            <a:r>
              <a:rPr sz="3200" i="0" spc="-5" dirty="0">
                <a:solidFill>
                  <a:srgbClr val="D15A3D"/>
                </a:solidFill>
                <a:latin typeface="Verdana"/>
                <a:cs typeface="Verdana"/>
              </a:rPr>
              <a:t>Referências</a:t>
            </a:r>
            <a:endParaRPr sz="3200">
              <a:latin typeface="Verdana"/>
              <a:cs typeface="Verdana"/>
            </a:endParaRPr>
          </a:p>
        </p:txBody>
      </p:sp>
      <p:sp>
        <p:nvSpPr>
          <p:cNvPr id="50" name="object 50"/>
          <p:cNvSpPr txBox="1"/>
          <p:nvPr/>
        </p:nvSpPr>
        <p:spPr>
          <a:xfrm>
            <a:off x="297891" y="1532381"/>
            <a:ext cx="10770235" cy="936625"/>
          </a:xfrm>
          <a:prstGeom prst="rect">
            <a:avLst/>
          </a:prstGeom>
        </p:spPr>
        <p:txBody>
          <a:bodyPr vert="horz" wrap="square" lIns="0" tIns="12065" rIns="0" bIns="0" rtlCol="0">
            <a:spAutoFit/>
          </a:bodyPr>
          <a:lstStyle/>
          <a:p>
            <a:pPr marL="241300" indent="-228600">
              <a:lnSpc>
                <a:spcPct val="100000"/>
              </a:lnSpc>
              <a:spcBef>
                <a:spcPts val="95"/>
              </a:spcBef>
              <a:buClr>
                <a:srgbClr val="D15A3D"/>
              </a:buClr>
              <a:buFont typeface="Arial"/>
              <a:buChar char="▪"/>
              <a:tabLst>
                <a:tab pos="240665" algn="l"/>
                <a:tab pos="241300" algn="l"/>
              </a:tabLst>
            </a:pPr>
            <a:r>
              <a:rPr sz="1600" spc="-5" dirty="0">
                <a:solidFill>
                  <a:srgbClr val="2C2D2C"/>
                </a:solidFill>
                <a:latin typeface="Verdana"/>
                <a:cs typeface="Verdana"/>
              </a:rPr>
              <a:t>JUSTEN </a:t>
            </a:r>
            <a:r>
              <a:rPr sz="1600" spc="-10" dirty="0">
                <a:solidFill>
                  <a:srgbClr val="2C2D2C"/>
                </a:solidFill>
                <a:latin typeface="Verdana"/>
                <a:cs typeface="Verdana"/>
              </a:rPr>
              <a:t>FILHO, </a:t>
            </a:r>
            <a:r>
              <a:rPr sz="1600" spc="-5" dirty="0">
                <a:solidFill>
                  <a:srgbClr val="2C2D2C"/>
                </a:solidFill>
                <a:latin typeface="Verdana"/>
                <a:cs typeface="Verdana"/>
              </a:rPr>
              <a:t>Marçal. </a:t>
            </a:r>
            <a:r>
              <a:rPr sz="1600" spc="-10" dirty="0">
                <a:solidFill>
                  <a:srgbClr val="2C2D2C"/>
                </a:solidFill>
                <a:latin typeface="Verdana"/>
                <a:cs typeface="Verdana"/>
              </a:rPr>
              <a:t>Curso </a:t>
            </a:r>
            <a:r>
              <a:rPr sz="1600" spc="-5" dirty="0">
                <a:solidFill>
                  <a:srgbClr val="2C2D2C"/>
                </a:solidFill>
                <a:latin typeface="Verdana"/>
                <a:cs typeface="Verdana"/>
              </a:rPr>
              <a:t>de </a:t>
            </a:r>
            <a:r>
              <a:rPr sz="1600" spc="-10" dirty="0">
                <a:solidFill>
                  <a:srgbClr val="2C2D2C"/>
                </a:solidFill>
                <a:latin typeface="Verdana"/>
                <a:cs typeface="Verdana"/>
              </a:rPr>
              <a:t>direito administrativo. </a:t>
            </a:r>
            <a:r>
              <a:rPr sz="1600" spc="-5" dirty="0">
                <a:solidFill>
                  <a:srgbClr val="2C2D2C"/>
                </a:solidFill>
                <a:latin typeface="Verdana"/>
                <a:cs typeface="Verdana"/>
              </a:rPr>
              <a:t>São </a:t>
            </a:r>
            <a:r>
              <a:rPr sz="1600" spc="-10" dirty="0">
                <a:solidFill>
                  <a:srgbClr val="2C2D2C"/>
                </a:solidFill>
                <a:latin typeface="Verdana"/>
                <a:cs typeface="Verdana"/>
              </a:rPr>
              <a:t>Paulo: </a:t>
            </a:r>
            <a:r>
              <a:rPr sz="1600" spc="-15" dirty="0">
                <a:solidFill>
                  <a:srgbClr val="2C2D2C"/>
                </a:solidFill>
                <a:latin typeface="Verdana"/>
                <a:cs typeface="Verdana"/>
              </a:rPr>
              <a:t>Revista </a:t>
            </a:r>
            <a:r>
              <a:rPr sz="1600" spc="-5" dirty="0">
                <a:solidFill>
                  <a:srgbClr val="2C2D2C"/>
                </a:solidFill>
                <a:latin typeface="Verdana"/>
                <a:cs typeface="Verdana"/>
              </a:rPr>
              <a:t>dos </a:t>
            </a:r>
            <a:r>
              <a:rPr sz="1600" spc="-20" dirty="0">
                <a:solidFill>
                  <a:srgbClr val="2C2D2C"/>
                </a:solidFill>
                <a:latin typeface="Verdana"/>
                <a:cs typeface="Verdana"/>
              </a:rPr>
              <a:t>Tribunais,</a:t>
            </a:r>
            <a:r>
              <a:rPr sz="1600" spc="415" dirty="0">
                <a:solidFill>
                  <a:srgbClr val="2C2D2C"/>
                </a:solidFill>
                <a:latin typeface="Verdana"/>
                <a:cs typeface="Verdana"/>
              </a:rPr>
              <a:t> </a:t>
            </a:r>
            <a:r>
              <a:rPr sz="1600" dirty="0">
                <a:solidFill>
                  <a:srgbClr val="2C2D2C"/>
                </a:solidFill>
                <a:latin typeface="Verdana"/>
                <a:cs typeface="Verdana"/>
              </a:rPr>
              <a:t>2012.</a:t>
            </a:r>
            <a:endParaRPr sz="1600">
              <a:latin typeface="Verdana"/>
              <a:cs typeface="Verdana"/>
            </a:endParaRPr>
          </a:p>
          <a:p>
            <a:pPr>
              <a:lnSpc>
                <a:spcPct val="100000"/>
              </a:lnSpc>
              <a:spcBef>
                <a:spcPts val="40"/>
              </a:spcBef>
              <a:buClr>
                <a:srgbClr val="D15A3D"/>
              </a:buClr>
              <a:buFont typeface="Arial"/>
              <a:buChar char="▪"/>
            </a:pPr>
            <a:endParaRPr sz="1550">
              <a:latin typeface="Times New Roman"/>
              <a:cs typeface="Times New Roman"/>
            </a:endParaRPr>
          </a:p>
          <a:p>
            <a:pPr marL="241300" marR="5080" indent="-228600">
              <a:lnSpc>
                <a:spcPts val="1730"/>
              </a:lnSpc>
              <a:buClr>
                <a:srgbClr val="D15A3D"/>
              </a:buClr>
              <a:buFont typeface="Arial"/>
              <a:buChar char="▪"/>
              <a:tabLst>
                <a:tab pos="240665" algn="l"/>
                <a:tab pos="241300" algn="l"/>
              </a:tabLst>
            </a:pPr>
            <a:r>
              <a:rPr sz="1600" spc="-5" dirty="0">
                <a:solidFill>
                  <a:srgbClr val="2C2D2C"/>
                </a:solidFill>
                <a:latin typeface="Verdana"/>
                <a:cs typeface="Verdana"/>
              </a:rPr>
              <a:t>OLIVEIRA, </a:t>
            </a:r>
            <a:r>
              <a:rPr sz="1600" spc="-10" dirty="0">
                <a:solidFill>
                  <a:srgbClr val="2C2D2C"/>
                </a:solidFill>
                <a:latin typeface="Verdana"/>
                <a:cs typeface="Verdana"/>
              </a:rPr>
              <a:t>Rafael Carvalho Rezende. </a:t>
            </a:r>
            <a:r>
              <a:rPr sz="1600" spc="-5" dirty="0">
                <a:solidFill>
                  <a:srgbClr val="2C2D2C"/>
                </a:solidFill>
                <a:latin typeface="Verdana"/>
                <a:cs typeface="Verdana"/>
              </a:rPr>
              <a:t>Licitações e contratos administrativos. 4.ª ed. Rio de Janeiro:  </a:t>
            </a:r>
            <a:r>
              <a:rPr sz="1600" spc="-10" dirty="0">
                <a:solidFill>
                  <a:srgbClr val="2C2D2C"/>
                </a:solidFill>
                <a:latin typeface="Verdana"/>
                <a:cs typeface="Verdana"/>
              </a:rPr>
              <a:t>Forense; </a:t>
            </a:r>
            <a:r>
              <a:rPr sz="1600" spc="-5" dirty="0">
                <a:solidFill>
                  <a:srgbClr val="2C2D2C"/>
                </a:solidFill>
                <a:latin typeface="Verdana"/>
                <a:cs typeface="Verdana"/>
              </a:rPr>
              <a:t>São </a:t>
            </a:r>
            <a:r>
              <a:rPr sz="1600" spc="-15" dirty="0">
                <a:solidFill>
                  <a:srgbClr val="2C2D2C"/>
                </a:solidFill>
                <a:latin typeface="Verdana"/>
                <a:cs typeface="Verdana"/>
              </a:rPr>
              <a:t>Paulo: </a:t>
            </a:r>
            <a:r>
              <a:rPr sz="1600" spc="-10" dirty="0">
                <a:solidFill>
                  <a:srgbClr val="2C2D2C"/>
                </a:solidFill>
                <a:latin typeface="Verdana"/>
                <a:cs typeface="Verdana"/>
              </a:rPr>
              <a:t>Método,</a:t>
            </a:r>
            <a:r>
              <a:rPr sz="1600" spc="110" dirty="0">
                <a:solidFill>
                  <a:srgbClr val="2C2D2C"/>
                </a:solidFill>
                <a:latin typeface="Verdana"/>
                <a:cs typeface="Verdana"/>
              </a:rPr>
              <a:t> </a:t>
            </a:r>
            <a:r>
              <a:rPr sz="1600" dirty="0">
                <a:solidFill>
                  <a:srgbClr val="2C2D2C"/>
                </a:solidFill>
                <a:latin typeface="Verdana"/>
                <a:cs typeface="Verdana"/>
              </a:rPr>
              <a:t>2015.</a:t>
            </a:r>
            <a:endParaRPr sz="1600">
              <a:latin typeface="Verdana"/>
              <a:cs typeface="Verdan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3" name="object 3"/>
          <p:cNvSpPr/>
          <p:nvPr/>
        </p:nvSpPr>
        <p:spPr>
          <a:xfrm>
            <a:off x="18288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4" name="object 4"/>
          <p:cNvSpPr/>
          <p:nvPr/>
        </p:nvSpPr>
        <p:spPr>
          <a:xfrm>
            <a:off x="30480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5" name="object 5"/>
          <p:cNvSpPr/>
          <p:nvPr/>
        </p:nvSpPr>
        <p:spPr>
          <a:xfrm>
            <a:off x="42672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6" name="object 6"/>
          <p:cNvSpPr/>
          <p:nvPr/>
        </p:nvSpPr>
        <p:spPr>
          <a:xfrm>
            <a:off x="54864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7" name="object 7"/>
          <p:cNvSpPr/>
          <p:nvPr/>
        </p:nvSpPr>
        <p:spPr>
          <a:xfrm>
            <a:off x="67056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8" name="object 8"/>
          <p:cNvSpPr/>
          <p:nvPr/>
        </p:nvSpPr>
        <p:spPr>
          <a:xfrm>
            <a:off x="79248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9" name="object 9"/>
          <p:cNvSpPr/>
          <p:nvPr/>
        </p:nvSpPr>
        <p:spPr>
          <a:xfrm>
            <a:off x="91440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0" name="object 10"/>
          <p:cNvSpPr/>
          <p:nvPr/>
        </p:nvSpPr>
        <p:spPr>
          <a:xfrm>
            <a:off x="103632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1" name="object 11"/>
          <p:cNvSpPr/>
          <p:nvPr/>
        </p:nvSpPr>
        <p:spPr>
          <a:xfrm>
            <a:off x="115824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2" name="object 12"/>
          <p:cNvSpPr/>
          <p:nvPr/>
        </p:nvSpPr>
        <p:spPr>
          <a:xfrm>
            <a:off x="3175" y="385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3" name="object 13"/>
          <p:cNvSpPr/>
          <p:nvPr/>
        </p:nvSpPr>
        <p:spPr>
          <a:xfrm>
            <a:off x="3175" y="16113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4" name="object 14"/>
          <p:cNvSpPr/>
          <p:nvPr/>
        </p:nvSpPr>
        <p:spPr>
          <a:xfrm>
            <a:off x="3175" y="28352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5" name="object 15"/>
          <p:cNvSpPr/>
          <p:nvPr/>
        </p:nvSpPr>
        <p:spPr>
          <a:xfrm>
            <a:off x="3175" y="4060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6" name="object 16"/>
          <p:cNvSpPr/>
          <p:nvPr/>
        </p:nvSpPr>
        <p:spPr>
          <a:xfrm>
            <a:off x="3175" y="5284851"/>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7" name="object 17"/>
          <p:cNvSpPr/>
          <p:nvPr/>
        </p:nvSpPr>
        <p:spPr>
          <a:xfrm>
            <a:off x="3175" y="6510337"/>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8" name="object 18"/>
          <p:cNvSpPr/>
          <p:nvPr/>
        </p:nvSpPr>
        <p:spPr>
          <a:xfrm>
            <a:off x="225425"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19" name="object 19"/>
          <p:cNvSpPr/>
          <p:nvPr/>
        </p:nvSpPr>
        <p:spPr>
          <a:xfrm>
            <a:off x="1449450"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20" name="object 20"/>
          <p:cNvSpPr/>
          <p:nvPr/>
        </p:nvSpPr>
        <p:spPr>
          <a:xfrm>
            <a:off x="26654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21" name="object 21"/>
          <p:cNvSpPr/>
          <p:nvPr/>
        </p:nvSpPr>
        <p:spPr>
          <a:xfrm>
            <a:off x="38846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22" name="object 22"/>
          <p:cNvSpPr/>
          <p:nvPr/>
        </p:nvSpPr>
        <p:spPr>
          <a:xfrm>
            <a:off x="5107051"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23" name="object 23"/>
          <p:cNvSpPr/>
          <p:nvPr/>
        </p:nvSpPr>
        <p:spPr>
          <a:xfrm>
            <a:off x="6327775"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24" name="object 24"/>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25" name="object 25"/>
          <p:cNvSpPr/>
          <p:nvPr/>
        </p:nvSpPr>
        <p:spPr>
          <a:xfrm>
            <a:off x="8772525" y="0"/>
            <a:ext cx="3419475" cy="3457575"/>
          </a:xfrm>
          <a:custGeom>
            <a:avLst/>
            <a:gdLst/>
            <a:ahLst/>
            <a:cxnLst/>
            <a:rect l="l" t="t" r="r" b="b"/>
            <a:pathLst>
              <a:path w="3419475" h="3457575">
                <a:moveTo>
                  <a:pt x="0" y="0"/>
                </a:moveTo>
                <a:lnTo>
                  <a:pt x="3419475" y="3457575"/>
                </a:lnTo>
              </a:path>
            </a:pathLst>
          </a:custGeom>
          <a:ln w="6350">
            <a:solidFill>
              <a:srgbClr val="D9D9D9"/>
            </a:solidFill>
          </a:ln>
        </p:spPr>
        <p:txBody>
          <a:bodyPr wrap="square" lIns="0" tIns="0" rIns="0" bIns="0" rtlCol="0"/>
          <a:lstStyle/>
          <a:p>
            <a:endParaRPr/>
          </a:p>
        </p:txBody>
      </p:sp>
      <p:sp>
        <p:nvSpPr>
          <p:cNvPr id="26" name="object 26"/>
          <p:cNvSpPr/>
          <p:nvPr/>
        </p:nvSpPr>
        <p:spPr>
          <a:xfrm>
            <a:off x="9982200" y="0"/>
            <a:ext cx="2209800" cy="2227580"/>
          </a:xfrm>
          <a:custGeom>
            <a:avLst/>
            <a:gdLst/>
            <a:ahLst/>
            <a:cxnLst/>
            <a:rect l="l" t="t" r="r" b="b"/>
            <a:pathLst>
              <a:path w="2209800" h="2227580">
                <a:moveTo>
                  <a:pt x="0" y="0"/>
                </a:moveTo>
                <a:lnTo>
                  <a:pt x="2209800" y="2227326"/>
                </a:lnTo>
              </a:path>
            </a:pathLst>
          </a:custGeom>
          <a:ln w="6350">
            <a:solidFill>
              <a:srgbClr val="D9D9D9"/>
            </a:solidFill>
          </a:ln>
        </p:spPr>
        <p:txBody>
          <a:bodyPr wrap="square" lIns="0" tIns="0" rIns="0" bIns="0" rtlCol="0"/>
          <a:lstStyle/>
          <a:p>
            <a:endParaRPr/>
          </a:p>
        </p:txBody>
      </p:sp>
      <p:sp>
        <p:nvSpPr>
          <p:cNvPr id="27" name="object 27"/>
          <p:cNvSpPr/>
          <p:nvPr/>
        </p:nvSpPr>
        <p:spPr>
          <a:xfrm>
            <a:off x="11198225" y="0"/>
            <a:ext cx="993775" cy="1003300"/>
          </a:xfrm>
          <a:custGeom>
            <a:avLst/>
            <a:gdLst/>
            <a:ahLst/>
            <a:cxnLst/>
            <a:rect l="l" t="t" r="r" b="b"/>
            <a:pathLst>
              <a:path w="993775" h="1003300">
                <a:moveTo>
                  <a:pt x="0" y="0"/>
                </a:moveTo>
                <a:lnTo>
                  <a:pt x="993775" y="1003300"/>
                </a:lnTo>
              </a:path>
            </a:pathLst>
          </a:custGeom>
          <a:ln w="6350">
            <a:solidFill>
              <a:srgbClr val="D9D9D9"/>
            </a:solidFill>
          </a:ln>
        </p:spPr>
        <p:txBody>
          <a:bodyPr wrap="square" lIns="0" tIns="0" rIns="0" bIns="0" rtlCol="0"/>
          <a:lstStyle/>
          <a:p>
            <a:endParaRPr/>
          </a:p>
        </p:txBody>
      </p:sp>
      <p:sp>
        <p:nvSpPr>
          <p:cNvPr id="28" name="object 28"/>
          <p:cNvSpPr/>
          <p:nvPr/>
        </p:nvSpPr>
        <p:spPr>
          <a:xfrm>
            <a:off x="0" y="1012825"/>
            <a:ext cx="5829300" cy="5845175"/>
          </a:xfrm>
          <a:custGeom>
            <a:avLst/>
            <a:gdLst/>
            <a:ahLst/>
            <a:cxnLst/>
            <a:rect l="l" t="t" r="r" b="b"/>
            <a:pathLst>
              <a:path w="5829300" h="5845175">
                <a:moveTo>
                  <a:pt x="5829300" y="5845174"/>
                </a:moveTo>
                <a:lnTo>
                  <a:pt x="0" y="0"/>
                </a:lnTo>
              </a:path>
            </a:pathLst>
          </a:custGeom>
          <a:ln w="6350">
            <a:solidFill>
              <a:srgbClr val="D9D9D9"/>
            </a:solidFill>
          </a:ln>
        </p:spPr>
        <p:txBody>
          <a:bodyPr wrap="square" lIns="0" tIns="0" rIns="0" bIns="0" rtlCol="0"/>
          <a:lstStyle/>
          <a:p>
            <a:endParaRPr/>
          </a:p>
        </p:txBody>
      </p:sp>
      <p:sp>
        <p:nvSpPr>
          <p:cNvPr id="29" name="object 29"/>
          <p:cNvSpPr/>
          <p:nvPr/>
        </p:nvSpPr>
        <p:spPr>
          <a:xfrm>
            <a:off x="0" y="2227198"/>
            <a:ext cx="4615180" cy="4631055"/>
          </a:xfrm>
          <a:custGeom>
            <a:avLst/>
            <a:gdLst/>
            <a:ahLst/>
            <a:cxnLst/>
            <a:rect l="l" t="t" r="r" b="b"/>
            <a:pathLst>
              <a:path w="4615180" h="4631055">
                <a:moveTo>
                  <a:pt x="4614926" y="4630800"/>
                </a:moveTo>
                <a:lnTo>
                  <a:pt x="0" y="0"/>
                </a:lnTo>
              </a:path>
            </a:pathLst>
          </a:custGeom>
          <a:ln w="6350">
            <a:solidFill>
              <a:srgbClr val="D9D9D9"/>
            </a:solidFill>
          </a:ln>
        </p:spPr>
        <p:txBody>
          <a:bodyPr wrap="square" lIns="0" tIns="0" rIns="0" bIns="0" rtlCol="0"/>
          <a:lstStyle/>
          <a:p>
            <a:endParaRPr/>
          </a:p>
        </p:txBody>
      </p:sp>
      <p:sp>
        <p:nvSpPr>
          <p:cNvPr id="30" name="object 30"/>
          <p:cNvSpPr/>
          <p:nvPr/>
        </p:nvSpPr>
        <p:spPr>
          <a:xfrm>
            <a:off x="0" y="3432175"/>
            <a:ext cx="3399154" cy="3425825"/>
          </a:xfrm>
          <a:custGeom>
            <a:avLst/>
            <a:gdLst/>
            <a:ahLst/>
            <a:cxnLst/>
            <a:rect l="l" t="t" r="r" b="b"/>
            <a:pathLst>
              <a:path w="3399154" h="3425825">
                <a:moveTo>
                  <a:pt x="3398901" y="3425824"/>
                </a:moveTo>
                <a:lnTo>
                  <a:pt x="0" y="0"/>
                </a:lnTo>
              </a:path>
            </a:pathLst>
          </a:custGeom>
          <a:ln w="6350">
            <a:solidFill>
              <a:srgbClr val="D9D9D9"/>
            </a:solidFill>
          </a:ln>
        </p:spPr>
        <p:txBody>
          <a:bodyPr wrap="square" lIns="0" tIns="0" rIns="0" bIns="0" rtlCol="0"/>
          <a:lstStyle/>
          <a:p>
            <a:endParaRPr/>
          </a:p>
        </p:txBody>
      </p:sp>
      <p:sp>
        <p:nvSpPr>
          <p:cNvPr id="31" name="object 31"/>
          <p:cNvSpPr/>
          <p:nvPr/>
        </p:nvSpPr>
        <p:spPr>
          <a:xfrm>
            <a:off x="0" y="4651375"/>
            <a:ext cx="2197100" cy="2206625"/>
          </a:xfrm>
          <a:custGeom>
            <a:avLst/>
            <a:gdLst/>
            <a:ahLst/>
            <a:cxnLst/>
            <a:rect l="l" t="t" r="r" b="b"/>
            <a:pathLst>
              <a:path w="2197100" h="2206625">
                <a:moveTo>
                  <a:pt x="2197100" y="2206624"/>
                </a:moveTo>
                <a:lnTo>
                  <a:pt x="0" y="0"/>
                </a:lnTo>
              </a:path>
            </a:pathLst>
          </a:custGeom>
          <a:ln w="6350">
            <a:solidFill>
              <a:srgbClr val="D9D9D9"/>
            </a:solidFill>
          </a:ln>
        </p:spPr>
        <p:txBody>
          <a:bodyPr wrap="square" lIns="0" tIns="0" rIns="0" bIns="0" rtlCol="0"/>
          <a:lstStyle/>
          <a:p>
            <a:endParaRPr/>
          </a:p>
        </p:txBody>
      </p:sp>
      <p:sp>
        <p:nvSpPr>
          <p:cNvPr id="32" name="object 32"/>
          <p:cNvSpPr/>
          <p:nvPr/>
        </p:nvSpPr>
        <p:spPr>
          <a:xfrm>
            <a:off x="0" y="5864225"/>
            <a:ext cx="987425" cy="993775"/>
          </a:xfrm>
          <a:custGeom>
            <a:avLst/>
            <a:gdLst/>
            <a:ahLst/>
            <a:cxnLst/>
            <a:rect l="l" t="t" r="r" b="b"/>
            <a:pathLst>
              <a:path w="987425" h="993775">
                <a:moveTo>
                  <a:pt x="987425" y="993774"/>
                </a:moveTo>
                <a:lnTo>
                  <a:pt x="0" y="0"/>
                </a:lnTo>
              </a:path>
            </a:pathLst>
          </a:custGeom>
          <a:ln w="6350">
            <a:solidFill>
              <a:srgbClr val="D9D9D9"/>
            </a:solidFill>
          </a:ln>
        </p:spPr>
        <p:txBody>
          <a:bodyPr wrap="square" lIns="0" tIns="0" rIns="0" bIns="0" rtlCol="0"/>
          <a:lstStyle/>
          <a:p>
            <a:endParaRPr/>
          </a:p>
        </p:txBody>
      </p:sp>
      <p:sp>
        <p:nvSpPr>
          <p:cNvPr id="33" name="object 33"/>
          <p:cNvSpPr/>
          <p:nvPr/>
        </p:nvSpPr>
        <p:spPr>
          <a:xfrm>
            <a:off x="5149850"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34" name="object 34"/>
          <p:cNvSpPr/>
          <p:nvPr/>
        </p:nvSpPr>
        <p:spPr>
          <a:xfrm>
            <a:off x="39274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35" name="object 35"/>
          <p:cNvSpPr/>
          <p:nvPr/>
        </p:nvSpPr>
        <p:spPr>
          <a:xfrm>
            <a:off x="2709926"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36" name="object 36"/>
          <p:cNvSpPr/>
          <p:nvPr/>
        </p:nvSpPr>
        <p:spPr>
          <a:xfrm>
            <a:off x="1490599" y="0"/>
            <a:ext cx="6817359" cy="6858000"/>
          </a:xfrm>
          <a:custGeom>
            <a:avLst/>
            <a:gdLst/>
            <a:ahLst/>
            <a:cxnLst/>
            <a:rect l="l" t="t" r="r" b="b"/>
            <a:pathLst>
              <a:path w="6817359" h="6858000">
                <a:moveTo>
                  <a:pt x="6816852" y="0"/>
                </a:moveTo>
                <a:lnTo>
                  <a:pt x="0" y="6857999"/>
                </a:lnTo>
              </a:path>
            </a:pathLst>
          </a:custGeom>
          <a:ln w="6350">
            <a:solidFill>
              <a:srgbClr val="D9D9D9"/>
            </a:solidFill>
          </a:ln>
        </p:spPr>
        <p:txBody>
          <a:bodyPr wrap="square" lIns="0" tIns="0" rIns="0" bIns="0" rtlCol="0"/>
          <a:lstStyle/>
          <a:p>
            <a:endParaRPr/>
          </a:p>
        </p:txBody>
      </p:sp>
      <p:sp>
        <p:nvSpPr>
          <p:cNvPr id="37" name="object 37"/>
          <p:cNvSpPr/>
          <p:nvPr/>
        </p:nvSpPr>
        <p:spPr>
          <a:xfrm>
            <a:off x="2698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38" name="object 38"/>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39" name="object 39"/>
          <p:cNvSpPr/>
          <p:nvPr/>
        </p:nvSpPr>
        <p:spPr>
          <a:xfrm>
            <a:off x="0" y="0"/>
            <a:ext cx="4643755" cy="4672330"/>
          </a:xfrm>
          <a:custGeom>
            <a:avLst/>
            <a:gdLst/>
            <a:ahLst/>
            <a:cxnLst/>
            <a:rect l="l" t="t" r="r" b="b"/>
            <a:pathLst>
              <a:path w="4643755" h="4672330">
                <a:moveTo>
                  <a:pt x="4643501" y="0"/>
                </a:moveTo>
                <a:lnTo>
                  <a:pt x="0" y="4671949"/>
                </a:lnTo>
              </a:path>
            </a:pathLst>
          </a:custGeom>
          <a:ln w="6349">
            <a:solidFill>
              <a:srgbClr val="D9D9D9"/>
            </a:solidFill>
          </a:ln>
        </p:spPr>
        <p:txBody>
          <a:bodyPr wrap="square" lIns="0" tIns="0" rIns="0" bIns="0" rtlCol="0"/>
          <a:lstStyle/>
          <a:p>
            <a:endParaRPr/>
          </a:p>
        </p:txBody>
      </p:sp>
      <p:sp>
        <p:nvSpPr>
          <p:cNvPr id="40" name="object 40"/>
          <p:cNvSpPr/>
          <p:nvPr/>
        </p:nvSpPr>
        <p:spPr>
          <a:xfrm>
            <a:off x="0" y="0"/>
            <a:ext cx="3419475" cy="3457575"/>
          </a:xfrm>
          <a:custGeom>
            <a:avLst/>
            <a:gdLst/>
            <a:ahLst/>
            <a:cxnLst/>
            <a:rect l="l" t="t" r="r" b="b"/>
            <a:pathLst>
              <a:path w="3419475" h="3457575">
                <a:moveTo>
                  <a:pt x="3419475" y="0"/>
                </a:moveTo>
                <a:lnTo>
                  <a:pt x="0" y="3457575"/>
                </a:lnTo>
              </a:path>
            </a:pathLst>
          </a:custGeom>
          <a:ln w="6350">
            <a:solidFill>
              <a:srgbClr val="D9D9D9"/>
            </a:solidFill>
          </a:ln>
        </p:spPr>
        <p:txBody>
          <a:bodyPr wrap="square" lIns="0" tIns="0" rIns="0" bIns="0" rtlCol="0"/>
          <a:lstStyle/>
          <a:p>
            <a:endParaRPr/>
          </a:p>
        </p:txBody>
      </p:sp>
      <p:sp>
        <p:nvSpPr>
          <p:cNvPr id="41" name="object 41"/>
          <p:cNvSpPr/>
          <p:nvPr/>
        </p:nvSpPr>
        <p:spPr>
          <a:xfrm>
            <a:off x="0" y="0"/>
            <a:ext cx="2209800" cy="2227580"/>
          </a:xfrm>
          <a:custGeom>
            <a:avLst/>
            <a:gdLst/>
            <a:ahLst/>
            <a:cxnLst/>
            <a:rect l="l" t="t" r="r" b="b"/>
            <a:pathLst>
              <a:path w="2209800" h="2227580">
                <a:moveTo>
                  <a:pt x="2209800" y="0"/>
                </a:moveTo>
                <a:lnTo>
                  <a:pt x="0" y="2227326"/>
                </a:lnTo>
              </a:path>
            </a:pathLst>
          </a:custGeom>
          <a:ln w="6350">
            <a:solidFill>
              <a:srgbClr val="D9D9D9"/>
            </a:solidFill>
          </a:ln>
        </p:spPr>
        <p:txBody>
          <a:bodyPr wrap="square" lIns="0" tIns="0" rIns="0" bIns="0" rtlCol="0"/>
          <a:lstStyle/>
          <a:p>
            <a:endParaRPr/>
          </a:p>
        </p:txBody>
      </p:sp>
      <p:sp>
        <p:nvSpPr>
          <p:cNvPr id="42" name="object 42"/>
          <p:cNvSpPr/>
          <p:nvPr/>
        </p:nvSpPr>
        <p:spPr>
          <a:xfrm>
            <a:off x="0" y="0"/>
            <a:ext cx="993775" cy="1003300"/>
          </a:xfrm>
          <a:custGeom>
            <a:avLst/>
            <a:gdLst/>
            <a:ahLst/>
            <a:cxnLst/>
            <a:rect l="l" t="t" r="r" b="b"/>
            <a:pathLst>
              <a:path w="993775" h="1003300">
                <a:moveTo>
                  <a:pt x="993775" y="0"/>
                </a:moveTo>
                <a:lnTo>
                  <a:pt x="0" y="1003300"/>
                </a:lnTo>
              </a:path>
            </a:pathLst>
          </a:custGeom>
          <a:ln w="6350">
            <a:solidFill>
              <a:srgbClr val="D9D9D9"/>
            </a:solidFill>
          </a:ln>
        </p:spPr>
        <p:txBody>
          <a:bodyPr wrap="square" lIns="0" tIns="0" rIns="0" bIns="0" rtlCol="0"/>
          <a:lstStyle/>
          <a:p>
            <a:endParaRPr/>
          </a:p>
        </p:txBody>
      </p:sp>
      <p:sp>
        <p:nvSpPr>
          <p:cNvPr id="43" name="object 43"/>
          <p:cNvSpPr/>
          <p:nvPr/>
        </p:nvSpPr>
        <p:spPr>
          <a:xfrm>
            <a:off x="6362700" y="1012825"/>
            <a:ext cx="5829300" cy="5845175"/>
          </a:xfrm>
          <a:custGeom>
            <a:avLst/>
            <a:gdLst/>
            <a:ahLst/>
            <a:cxnLst/>
            <a:rect l="l" t="t" r="r" b="b"/>
            <a:pathLst>
              <a:path w="5829300" h="5845175">
                <a:moveTo>
                  <a:pt x="0" y="5845174"/>
                </a:moveTo>
                <a:lnTo>
                  <a:pt x="5829300" y="0"/>
                </a:lnTo>
              </a:path>
            </a:pathLst>
          </a:custGeom>
          <a:ln w="6349">
            <a:solidFill>
              <a:srgbClr val="D9D9D9"/>
            </a:solidFill>
          </a:ln>
        </p:spPr>
        <p:txBody>
          <a:bodyPr wrap="square" lIns="0" tIns="0" rIns="0" bIns="0" rtlCol="0"/>
          <a:lstStyle/>
          <a:p>
            <a:endParaRPr/>
          </a:p>
        </p:txBody>
      </p:sp>
      <p:sp>
        <p:nvSpPr>
          <p:cNvPr id="44" name="object 44"/>
          <p:cNvSpPr/>
          <p:nvPr/>
        </p:nvSpPr>
        <p:spPr>
          <a:xfrm>
            <a:off x="7577201" y="2227198"/>
            <a:ext cx="4615180" cy="4631055"/>
          </a:xfrm>
          <a:custGeom>
            <a:avLst/>
            <a:gdLst/>
            <a:ahLst/>
            <a:cxnLst/>
            <a:rect l="l" t="t" r="r" b="b"/>
            <a:pathLst>
              <a:path w="4615180" h="4631055">
                <a:moveTo>
                  <a:pt x="0" y="4630800"/>
                </a:moveTo>
                <a:lnTo>
                  <a:pt x="4614799" y="0"/>
                </a:lnTo>
              </a:path>
            </a:pathLst>
          </a:custGeom>
          <a:ln w="6350">
            <a:solidFill>
              <a:srgbClr val="D9D9D9"/>
            </a:solidFill>
          </a:ln>
        </p:spPr>
        <p:txBody>
          <a:bodyPr wrap="square" lIns="0" tIns="0" rIns="0" bIns="0" rtlCol="0"/>
          <a:lstStyle/>
          <a:p>
            <a:endParaRPr/>
          </a:p>
        </p:txBody>
      </p:sp>
      <p:sp>
        <p:nvSpPr>
          <p:cNvPr id="45" name="object 45"/>
          <p:cNvSpPr/>
          <p:nvPr/>
        </p:nvSpPr>
        <p:spPr>
          <a:xfrm>
            <a:off x="8793226" y="3432175"/>
            <a:ext cx="3399154" cy="3425825"/>
          </a:xfrm>
          <a:custGeom>
            <a:avLst/>
            <a:gdLst/>
            <a:ahLst/>
            <a:cxnLst/>
            <a:rect l="l" t="t" r="r" b="b"/>
            <a:pathLst>
              <a:path w="3399154" h="3425825">
                <a:moveTo>
                  <a:pt x="0" y="3425824"/>
                </a:moveTo>
                <a:lnTo>
                  <a:pt x="3398774" y="0"/>
                </a:lnTo>
              </a:path>
            </a:pathLst>
          </a:custGeom>
          <a:ln w="6349">
            <a:solidFill>
              <a:srgbClr val="D9D9D9"/>
            </a:solidFill>
          </a:ln>
        </p:spPr>
        <p:txBody>
          <a:bodyPr wrap="square" lIns="0" tIns="0" rIns="0" bIns="0" rtlCol="0"/>
          <a:lstStyle/>
          <a:p>
            <a:endParaRPr/>
          </a:p>
        </p:txBody>
      </p:sp>
      <p:sp>
        <p:nvSpPr>
          <p:cNvPr id="46" name="object 46"/>
          <p:cNvSpPr/>
          <p:nvPr/>
        </p:nvSpPr>
        <p:spPr>
          <a:xfrm>
            <a:off x="9994900" y="4651375"/>
            <a:ext cx="2197100" cy="2206625"/>
          </a:xfrm>
          <a:custGeom>
            <a:avLst/>
            <a:gdLst/>
            <a:ahLst/>
            <a:cxnLst/>
            <a:rect l="l" t="t" r="r" b="b"/>
            <a:pathLst>
              <a:path w="2197100" h="2206625">
                <a:moveTo>
                  <a:pt x="0" y="2206624"/>
                </a:moveTo>
                <a:lnTo>
                  <a:pt x="2197100" y="0"/>
                </a:lnTo>
              </a:path>
            </a:pathLst>
          </a:custGeom>
          <a:ln w="6350">
            <a:solidFill>
              <a:srgbClr val="D9D9D9"/>
            </a:solidFill>
          </a:ln>
        </p:spPr>
        <p:txBody>
          <a:bodyPr wrap="square" lIns="0" tIns="0" rIns="0" bIns="0" rtlCol="0"/>
          <a:lstStyle/>
          <a:p>
            <a:endParaRPr/>
          </a:p>
        </p:txBody>
      </p:sp>
      <p:sp>
        <p:nvSpPr>
          <p:cNvPr id="47" name="object 47"/>
          <p:cNvSpPr/>
          <p:nvPr/>
        </p:nvSpPr>
        <p:spPr>
          <a:xfrm>
            <a:off x="11204575" y="5864225"/>
            <a:ext cx="987425" cy="993775"/>
          </a:xfrm>
          <a:custGeom>
            <a:avLst/>
            <a:gdLst/>
            <a:ahLst/>
            <a:cxnLst/>
            <a:rect l="l" t="t" r="r" b="b"/>
            <a:pathLst>
              <a:path w="987425" h="993775">
                <a:moveTo>
                  <a:pt x="0" y="993774"/>
                </a:moveTo>
                <a:lnTo>
                  <a:pt x="987425" y="0"/>
                </a:lnTo>
              </a:path>
            </a:pathLst>
          </a:custGeom>
          <a:ln w="6350">
            <a:solidFill>
              <a:srgbClr val="D9D9D9"/>
            </a:solidFill>
          </a:ln>
        </p:spPr>
        <p:txBody>
          <a:bodyPr wrap="square" lIns="0" tIns="0" rIns="0" bIns="0" rtlCol="0"/>
          <a:lstStyle/>
          <a:p>
            <a:endParaRPr/>
          </a:p>
        </p:txBody>
      </p:sp>
      <p:sp>
        <p:nvSpPr>
          <p:cNvPr id="48" name="object 48"/>
          <p:cNvSpPr/>
          <p:nvPr/>
        </p:nvSpPr>
        <p:spPr>
          <a:xfrm>
            <a:off x="609600" y="6172200"/>
            <a:ext cx="10972800" cy="0"/>
          </a:xfrm>
          <a:custGeom>
            <a:avLst/>
            <a:gdLst/>
            <a:ahLst/>
            <a:cxnLst/>
            <a:rect l="l" t="t" r="r" b="b"/>
            <a:pathLst>
              <a:path w="10972800">
                <a:moveTo>
                  <a:pt x="0" y="0"/>
                </a:moveTo>
                <a:lnTo>
                  <a:pt x="10972800" y="0"/>
                </a:lnTo>
              </a:path>
            </a:pathLst>
          </a:custGeom>
          <a:ln w="12700">
            <a:solidFill>
              <a:srgbClr val="D15A3D"/>
            </a:solidFill>
          </a:ln>
        </p:spPr>
        <p:txBody>
          <a:bodyPr wrap="square" lIns="0" tIns="0" rIns="0" bIns="0" rtlCol="0"/>
          <a:lstStyle/>
          <a:p>
            <a:endParaRPr/>
          </a:p>
        </p:txBody>
      </p:sp>
      <p:sp>
        <p:nvSpPr>
          <p:cNvPr id="49" name="object 49"/>
          <p:cNvSpPr txBox="1">
            <a:spLocks noGrp="1"/>
          </p:cNvSpPr>
          <p:nvPr>
            <p:ph type="title"/>
          </p:nvPr>
        </p:nvSpPr>
        <p:spPr>
          <a:xfrm>
            <a:off x="4202684" y="594106"/>
            <a:ext cx="3729990" cy="513715"/>
          </a:xfrm>
          <a:prstGeom prst="rect">
            <a:avLst/>
          </a:prstGeom>
        </p:spPr>
        <p:txBody>
          <a:bodyPr vert="horz" wrap="square" lIns="0" tIns="13335" rIns="0" bIns="0" rtlCol="0">
            <a:spAutoFit/>
          </a:bodyPr>
          <a:lstStyle/>
          <a:p>
            <a:pPr marL="12700">
              <a:lnSpc>
                <a:spcPct val="100000"/>
              </a:lnSpc>
              <a:spcBef>
                <a:spcPts val="105"/>
              </a:spcBef>
            </a:pPr>
            <a:r>
              <a:rPr sz="3200" i="0" dirty="0">
                <a:solidFill>
                  <a:srgbClr val="D15A3D"/>
                </a:solidFill>
                <a:latin typeface="Verdana"/>
                <a:cs typeface="Verdana"/>
              </a:rPr>
              <a:t>Sumário de</a:t>
            </a:r>
            <a:r>
              <a:rPr sz="3200" i="0" spc="-85" dirty="0">
                <a:solidFill>
                  <a:srgbClr val="D15A3D"/>
                </a:solidFill>
                <a:latin typeface="Verdana"/>
                <a:cs typeface="Verdana"/>
              </a:rPr>
              <a:t> </a:t>
            </a:r>
            <a:r>
              <a:rPr sz="3200" i="0" spc="-5" dirty="0">
                <a:solidFill>
                  <a:srgbClr val="D15A3D"/>
                </a:solidFill>
                <a:latin typeface="Verdana"/>
                <a:cs typeface="Verdana"/>
              </a:rPr>
              <a:t>aula</a:t>
            </a:r>
            <a:endParaRPr sz="3200">
              <a:latin typeface="Verdana"/>
              <a:cs typeface="Verdana"/>
            </a:endParaRPr>
          </a:p>
        </p:txBody>
      </p:sp>
      <p:sp>
        <p:nvSpPr>
          <p:cNvPr id="50" name="object 50"/>
          <p:cNvSpPr txBox="1"/>
          <p:nvPr/>
        </p:nvSpPr>
        <p:spPr>
          <a:xfrm>
            <a:off x="542340" y="1547731"/>
            <a:ext cx="9507855" cy="2706370"/>
          </a:xfrm>
          <a:prstGeom prst="rect">
            <a:avLst/>
          </a:prstGeom>
        </p:spPr>
        <p:txBody>
          <a:bodyPr vert="horz" wrap="square" lIns="0" tIns="168275" rIns="0" bIns="0" rtlCol="0">
            <a:spAutoFit/>
          </a:bodyPr>
          <a:lstStyle/>
          <a:p>
            <a:pPr marL="469900" indent="-457200">
              <a:lnSpc>
                <a:spcPct val="100000"/>
              </a:lnSpc>
              <a:spcBef>
                <a:spcPts val="1325"/>
              </a:spcBef>
              <a:buClr>
                <a:srgbClr val="D15A3D"/>
              </a:buClr>
              <a:buAutoNum type="arabicPeriod"/>
              <a:tabLst>
                <a:tab pos="469900" algn="l"/>
              </a:tabLst>
            </a:pPr>
            <a:r>
              <a:rPr sz="2400" spc="-5" dirty="0">
                <a:solidFill>
                  <a:srgbClr val="2C2D2C"/>
                </a:solidFill>
                <a:latin typeface="Verdana"/>
                <a:cs typeface="Verdana"/>
              </a:rPr>
              <a:t>Convênios</a:t>
            </a:r>
            <a:endParaRPr sz="2400">
              <a:latin typeface="Verdana"/>
              <a:cs typeface="Verdana"/>
            </a:endParaRPr>
          </a:p>
          <a:p>
            <a:pPr marL="469265" marR="308610" indent="-457200">
              <a:lnSpc>
                <a:spcPts val="2300"/>
              </a:lnSpc>
              <a:spcBef>
                <a:spcPts val="1785"/>
              </a:spcBef>
              <a:buClr>
                <a:srgbClr val="D15A3D"/>
              </a:buClr>
              <a:buAutoNum type="arabicPeriod"/>
              <a:tabLst>
                <a:tab pos="469900" algn="l"/>
                <a:tab pos="1560830" algn="l"/>
                <a:tab pos="3482975" algn="l"/>
                <a:tab pos="4031615" algn="l"/>
                <a:tab pos="6257290" algn="l"/>
                <a:tab pos="6807200" algn="l"/>
                <a:tab pos="8546465" algn="l"/>
              </a:tabLst>
            </a:pPr>
            <a:r>
              <a:rPr sz="2400" dirty="0">
                <a:solidFill>
                  <a:srgbClr val="2C2D2C"/>
                </a:solidFill>
                <a:latin typeface="Verdana"/>
                <a:cs typeface="Verdana"/>
              </a:rPr>
              <a:t>Marco	</a:t>
            </a:r>
            <a:r>
              <a:rPr sz="2400" spc="-65" dirty="0">
                <a:solidFill>
                  <a:srgbClr val="2C2D2C"/>
                </a:solidFill>
                <a:latin typeface="Verdana"/>
                <a:cs typeface="Verdana"/>
              </a:rPr>
              <a:t>R</a:t>
            </a:r>
            <a:r>
              <a:rPr sz="2400" spc="5" dirty="0">
                <a:solidFill>
                  <a:srgbClr val="2C2D2C"/>
                </a:solidFill>
                <a:latin typeface="Verdana"/>
                <a:cs typeface="Verdana"/>
              </a:rPr>
              <a:t>e</a:t>
            </a:r>
            <a:r>
              <a:rPr sz="2400" spc="-5" dirty="0">
                <a:solidFill>
                  <a:srgbClr val="2C2D2C"/>
                </a:solidFill>
                <a:latin typeface="Verdana"/>
                <a:cs typeface="Verdana"/>
              </a:rPr>
              <a:t>g</a:t>
            </a:r>
            <a:r>
              <a:rPr sz="2400" spc="5" dirty="0">
                <a:solidFill>
                  <a:srgbClr val="2C2D2C"/>
                </a:solidFill>
                <a:latin typeface="Verdana"/>
                <a:cs typeface="Verdana"/>
              </a:rPr>
              <a:t>u</a:t>
            </a:r>
            <a:r>
              <a:rPr sz="2400" spc="-10" dirty="0">
                <a:solidFill>
                  <a:srgbClr val="2C2D2C"/>
                </a:solidFill>
                <a:latin typeface="Verdana"/>
                <a:cs typeface="Verdana"/>
              </a:rPr>
              <a:t>l</a:t>
            </a:r>
            <a:r>
              <a:rPr sz="2400" spc="-15" dirty="0">
                <a:solidFill>
                  <a:srgbClr val="2C2D2C"/>
                </a:solidFill>
                <a:latin typeface="Verdana"/>
                <a:cs typeface="Verdana"/>
              </a:rPr>
              <a:t>a</a:t>
            </a:r>
            <a:r>
              <a:rPr sz="2400" spc="10" dirty="0">
                <a:solidFill>
                  <a:srgbClr val="2C2D2C"/>
                </a:solidFill>
                <a:latin typeface="Verdana"/>
                <a:cs typeface="Verdana"/>
              </a:rPr>
              <a:t>t</a:t>
            </a:r>
            <a:r>
              <a:rPr sz="2400" spc="5" dirty="0">
                <a:solidFill>
                  <a:srgbClr val="2C2D2C"/>
                </a:solidFill>
                <a:latin typeface="Verdana"/>
                <a:cs typeface="Verdana"/>
              </a:rPr>
              <a:t>ó</a:t>
            </a:r>
            <a:r>
              <a:rPr sz="2400" dirty="0">
                <a:solidFill>
                  <a:srgbClr val="2C2D2C"/>
                </a:solidFill>
                <a:latin typeface="Verdana"/>
                <a:cs typeface="Verdana"/>
              </a:rPr>
              <a:t>r</a:t>
            </a:r>
            <a:r>
              <a:rPr sz="2400" spc="10" dirty="0">
                <a:solidFill>
                  <a:srgbClr val="2C2D2C"/>
                </a:solidFill>
                <a:latin typeface="Verdana"/>
                <a:cs typeface="Verdana"/>
              </a:rPr>
              <a:t>i</a:t>
            </a:r>
            <a:r>
              <a:rPr sz="2400" dirty="0">
                <a:solidFill>
                  <a:srgbClr val="2C2D2C"/>
                </a:solidFill>
                <a:latin typeface="Verdana"/>
                <a:cs typeface="Verdana"/>
              </a:rPr>
              <a:t>o	da	</a:t>
            </a:r>
            <a:r>
              <a:rPr sz="2400" spc="-5" dirty="0">
                <a:solidFill>
                  <a:srgbClr val="2C2D2C"/>
                </a:solidFill>
                <a:latin typeface="Verdana"/>
                <a:cs typeface="Verdana"/>
              </a:rPr>
              <a:t>Orga</a:t>
            </a:r>
            <a:r>
              <a:rPr sz="2400" spc="15" dirty="0">
                <a:solidFill>
                  <a:srgbClr val="2C2D2C"/>
                </a:solidFill>
                <a:latin typeface="Verdana"/>
                <a:cs typeface="Verdana"/>
              </a:rPr>
              <a:t>n</a:t>
            </a:r>
            <a:r>
              <a:rPr sz="2400" spc="-10" dirty="0">
                <a:solidFill>
                  <a:srgbClr val="2C2D2C"/>
                </a:solidFill>
                <a:latin typeface="Verdana"/>
                <a:cs typeface="Verdana"/>
              </a:rPr>
              <a:t>iz</a:t>
            </a:r>
            <a:r>
              <a:rPr sz="2400" spc="-15" dirty="0">
                <a:solidFill>
                  <a:srgbClr val="2C2D2C"/>
                </a:solidFill>
                <a:latin typeface="Verdana"/>
                <a:cs typeface="Verdana"/>
              </a:rPr>
              <a:t>a</a:t>
            </a:r>
            <a:r>
              <a:rPr sz="2400" spc="5" dirty="0">
                <a:solidFill>
                  <a:srgbClr val="2C2D2C"/>
                </a:solidFill>
                <a:latin typeface="Verdana"/>
                <a:cs typeface="Verdana"/>
              </a:rPr>
              <a:t>ç</a:t>
            </a:r>
            <a:r>
              <a:rPr sz="2400" dirty="0">
                <a:solidFill>
                  <a:srgbClr val="2C2D2C"/>
                </a:solidFill>
                <a:latin typeface="Verdana"/>
                <a:cs typeface="Verdana"/>
              </a:rPr>
              <a:t>õ</a:t>
            </a:r>
            <a:r>
              <a:rPr sz="2400" spc="-10" dirty="0">
                <a:solidFill>
                  <a:srgbClr val="2C2D2C"/>
                </a:solidFill>
                <a:latin typeface="Verdana"/>
                <a:cs typeface="Verdana"/>
              </a:rPr>
              <a:t>e</a:t>
            </a:r>
            <a:r>
              <a:rPr sz="2400" dirty="0">
                <a:solidFill>
                  <a:srgbClr val="2C2D2C"/>
                </a:solidFill>
                <a:latin typeface="Verdana"/>
                <a:cs typeface="Verdana"/>
              </a:rPr>
              <a:t>s	</a:t>
            </a:r>
            <a:r>
              <a:rPr sz="2400" spc="15" dirty="0">
                <a:solidFill>
                  <a:srgbClr val="2C2D2C"/>
                </a:solidFill>
                <a:latin typeface="Verdana"/>
                <a:cs typeface="Verdana"/>
              </a:rPr>
              <a:t>d</a:t>
            </a:r>
            <a:r>
              <a:rPr sz="2400" dirty="0">
                <a:solidFill>
                  <a:srgbClr val="2C2D2C"/>
                </a:solidFill>
                <a:latin typeface="Verdana"/>
                <a:cs typeface="Verdana"/>
              </a:rPr>
              <a:t>a	S</a:t>
            </a:r>
            <a:r>
              <a:rPr sz="2400" spc="5" dirty="0">
                <a:solidFill>
                  <a:srgbClr val="2C2D2C"/>
                </a:solidFill>
                <a:latin typeface="Verdana"/>
                <a:cs typeface="Verdana"/>
              </a:rPr>
              <a:t>oc</a:t>
            </a:r>
            <a:r>
              <a:rPr sz="2400" spc="-10" dirty="0">
                <a:solidFill>
                  <a:srgbClr val="2C2D2C"/>
                </a:solidFill>
                <a:latin typeface="Verdana"/>
                <a:cs typeface="Verdana"/>
              </a:rPr>
              <a:t>i</a:t>
            </a:r>
            <a:r>
              <a:rPr sz="2400" spc="-15" dirty="0">
                <a:solidFill>
                  <a:srgbClr val="2C2D2C"/>
                </a:solidFill>
                <a:latin typeface="Verdana"/>
                <a:cs typeface="Verdana"/>
              </a:rPr>
              <a:t>e</a:t>
            </a:r>
            <a:r>
              <a:rPr sz="2400" spc="-5" dirty="0">
                <a:solidFill>
                  <a:srgbClr val="2C2D2C"/>
                </a:solidFill>
                <a:latin typeface="Verdana"/>
                <a:cs typeface="Verdana"/>
              </a:rPr>
              <a:t>da</a:t>
            </a:r>
            <a:r>
              <a:rPr sz="2400" dirty="0">
                <a:solidFill>
                  <a:srgbClr val="2C2D2C"/>
                </a:solidFill>
                <a:latin typeface="Verdana"/>
                <a:cs typeface="Verdana"/>
              </a:rPr>
              <a:t>de	</a:t>
            </a:r>
            <a:r>
              <a:rPr sz="2400" spc="10" dirty="0">
                <a:solidFill>
                  <a:srgbClr val="2C2D2C"/>
                </a:solidFill>
                <a:latin typeface="Verdana"/>
                <a:cs typeface="Verdana"/>
              </a:rPr>
              <a:t>C</a:t>
            </a:r>
            <a:r>
              <a:rPr sz="2400" spc="-10" dirty="0">
                <a:solidFill>
                  <a:srgbClr val="2C2D2C"/>
                </a:solidFill>
                <a:latin typeface="Verdana"/>
                <a:cs typeface="Verdana"/>
              </a:rPr>
              <a:t>i</a:t>
            </a:r>
            <a:r>
              <a:rPr sz="2400" spc="5" dirty="0">
                <a:solidFill>
                  <a:srgbClr val="2C2D2C"/>
                </a:solidFill>
                <a:latin typeface="Verdana"/>
                <a:cs typeface="Verdana"/>
              </a:rPr>
              <a:t>v</a:t>
            </a:r>
            <a:r>
              <a:rPr sz="2400" spc="-10" dirty="0">
                <a:solidFill>
                  <a:srgbClr val="2C2D2C"/>
                </a:solidFill>
                <a:latin typeface="Verdana"/>
                <a:cs typeface="Verdana"/>
              </a:rPr>
              <a:t>il  </a:t>
            </a:r>
            <a:r>
              <a:rPr sz="2400" spc="-5" dirty="0">
                <a:solidFill>
                  <a:srgbClr val="2C2D2C"/>
                </a:solidFill>
                <a:latin typeface="Verdana"/>
                <a:cs typeface="Verdana"/>
              </a:rPr>
              <a:t>(Lei </a:t>
            </a:r>
            <a:r>
              <a:rPr sz="2400" spc="-15" dirty="0">
                <a:solidFill>
                  <a:srgbClr val="2C2D2C"/>
                </a:solidFill>
                <a:latin typeface="Verdana"/>
                <a:cs typeface="Verdana"/>
              </a:rPr>
              <a:t>Federal </a:t>
            </a:r>
            <a:r>
              <a:rPr sz="2400" dirty="0">
                <a:solidFill>
                  <a:srgbClr val="2C2D2C"/>
                </a:solidFill>
                <a:latin typeface="Verdana"/>
                <a:cs typeface="Verdana"/>
              </a:rPr>
              <a:t>n.º</a:t>
            </a:r>
            <a:r>
              <a:rPr sz="2400" spc="10" dirty="0">
                <a:solidFill>
                  <a:srgbClr val="2C2D2C"/>
                </a:solidFill>
                <a:latin typeface="Verdana"/>
                <a:cs typeface="Verdana"/>
              </a:rPr>
              <a:t> </a:t>
            </a:r>
            <a:r>
              <a:rPr sz="2400" spc="-5" dirty="0">
                <a:solidFill>
                  <a:srgbClr val="2C2D2C"/>
                </a:solidFill>
                <a:latin typeface="Verdana"/>
                <a:cs typeface="Verdana"/>
              </a:rPr>
              <a:t>13.019/2014)</a:t>
            </a:r>
            <a:endParaRPr sz="2400">
              <a:latin typeface="Verdana"/>
              <a:cs typeface="Verdana"/>
            </a:endParaRPr>
          </a:p>
          <a:p>
            <a:pPr marL="996950" lvl="1" indent="-718820">
              <a:lnSpc>
                <a:spcPct val="100000"/>
              </a:lnSpc>
              <a:spcBef>
                <a:spcPts val="1975"/>
              </a:spcBef>
              <a:buClr>
                <a:srgbClr val="D15A3D"/>
              </a:buClr>
              <a:buAutoNum type="arabicPeriod"/>
              <a:tabLst>
                <a:tab pos="997585" algn="l"/>
              </a:tabLst>
            </a:pPr>
            <a:r>
              <a:rPr sz="2400" spc="-5" dirty="0">
                <a:solidFill>
                  <a:srgbClr val="2C2D2C"/>
                </a:solidFill>
                <a:latin typeface="Verdana"/>
                <a:cs typeface="Verdana"/>
              </a:rPr>
              <a:t>Contexto </a:t>
            </a:r>
            <a:r>
              <a:rPr sz="2400" spc="-10" dirty="0">
                <a:solidFill>
                  <a:srgbClr val="2C2D2C"/>
                </a:solidFill>
                <a:latin typeface="Verdana"/>
                <a:cs typeface="Verdana"/>
              </a:rPr>
              <a:t>histórico, </a:t>
            </a:r>
            <a:r>
              <a:rPr sz="2400" dirty="0">
                <a:solidFill>
                  <a:srgbClr val="2C2D2C"/>
                </a:solidFill>
                <a:latin typeface="Verdana"/>
                <a:cs typeface="Verdana"/>
              </a:rPr>
              <a:t>âmbito </a:t>
            </a:r>
            <a:r>
              <a:rPr sz="2400" spc="-5" dirty="0">
                <a:solidFill>
                  <a:srgbClr val="2C2D2C"/>
                </a:solidFill>
                <a:latin typeface="Verdana"/>
                <a:cs typeface="Verdana"/>
              </a:rPr>
              <a:t>de aplicação </a:t>
            </a:r>
            <a:r>
              <a:rPr sz="2400" dirty="0">
                <a:solidFill>
                  <a:srgbClr val="2C2D2C"/>
                </a:solidFill>
                <a:latin typeface="Verdana"/>
                <a:cs typeface="Verdana"/>
              </a:rPr>
              <a:t>e </a:t>
            </a:r>
            <a:r>
              <a:rPr sz="2400" i="1" spc="-5" dirty="0">
                <a:solidFill>
                  <a:srgbClr val="2C2D2C"/>
                </a:solidFill>
                <a:latin typeface="Verdana"/>
                <a:cs typeface="Verdana"/>
              </a:rPr>
              <a:t>vacatio</a:t>
            </a:r>
            <a:r>
              <a:rPr sz="2400" i="1" spc="165" dirty="0">
                <a:solidFill>
                  <a:srgbClr val="2C2D2C"/>
                </a:solidFill>
                <a:latin typeface="Verdana"/>
                <a:cs typeface="Verdana"/>
              </a:rPr>
              <a:t> </a:t>
            </a:r>
            <a:r>
              <a:rPr sz="2400" i="1" spc="-5" dirty="0">
                <a:solidFill>
                  <a:srgbClr val="2C2D2C"/>
                </a:solidFill>
                <a:latin typeface="Verdana"/>
                <a:cs typeface="Verdana"/>
              </a:rPr>
              <a:t>legis;</a:t>
            </a:r>
            <a:endParaRPr sz="2400">
              <a:latin typeface="Verdana"/>
              <a:cs typeface="Verdana"/>
            </a:endParaRPr>
          </a:p>
          <a:p>
            <a:pPr marL="996950" lvl="1" indent="-718820">
              <a:lnSpc>
                <a:spcPct val="100000"/>
              </a:lnSpc>
              <a:spcBef>
                <a:spcPts val="5"/>
              </a:spcBef>
              <a:buClr>
                <a:srgbClr val="D15A3D"/>
              </a:buClr>
              <a:buAutoNum type="arabicPeriod"/>
              <a:tabLst>
                <a:tab pos="997585" algn="l"/>
              </a:tabLst>
            </a:pPr>
            <a:r>
              <a:rPr sz="2400" spc="-5" dirty="0">
                <a:solidFill>
                  <a:srgbClr val="2C2D2C"/>
                </a:solidFill>
                <a:latin typeface="Verdana"/>
                <a:cs typeface="Verdana"/>
              </a:rPr>
              <a:t>Principais </a:t>
            </a:r>
            <a:r>
              <a:rPr sz="2400" spc="-10" dirty="0">
                <a:solidFill>
                  <a:srgbClr val="2C2D2C"/>
                </a:solidFill>
                <a:latin typeface="Verdana"/>
                <a:cs typeface="Verdana"/>
              </a:rPr>
              <a:t>alterações aplicáveis </a:t>
            </a:r>
            <a:r>
              <a:rPr sz="2400" dirty="0">
                <a:solidFill>
                  <a:srgbClr val="2C2D2C"/>
                </a:solidFill>
                <a:latin typeface="Verdana"/>
                <a:cs typeface="Verdana"/>
              </a:rPr>
              <a:t>às</a:t>
            </a:r>
            <a:r>
              <a:rPr sz="2400" spc="130" dirty="0">
                <a:solidFill>
                  <a:srgbClr val="2C2D2C"/>
                </a:solidFill>
                <a:latin typeface="Verdana"/>
                <a:cs typeface="Verdana"/>
              </a:rPr>
              <a:t> </a:t>
            </a:r>
            <a:r>
              <a:rPr sz="2400" spc="-10" dirty="0">
                <a:solidFill>
                  <a:srgbClr val="2C2D2C"/>
                </a:solidFill>
                <a:latin typeface="Verdana"/>
                <a:cs typeface="Verdana"/>
              </a:rPr>
              <a:t>parcerias;</a:t>
            </a:r>
            <a:endParaRPr sz="2400">
              <a:latin typeface="Verdana"/>
              <a:cs typeface="Verdana"/>
            </a:endParaRPr>
          </a:p>
          <a:p>
            <a:pPr marL="996950" lvl="1" indent="-718820">
              <a:lnSpc>
                <a:spcPct val="100000"/>
              </a:lnSpc>
              <a:buClr>
                <a:srgbClr val="D15A3D"/>
              </a:buClr>
              <a:buAutoNum type="arabicPeriod"/>
              <a:tabLst>
                <a:tab pos="997585" algn="l"/>
              </a:tabLst>
            </a:pPr>
            <a:r>
              <a:rPr sz="2400" spc="-15" dirty="0">
                <a:solidFill>
                  <a:srgbClr val="2C2D2C"/>
                </a:solidFill>
                <a:latin typeface="Verdana"/>
                <a:cs typeface="Verdana"/>
              </a:rPr>
              <a:t>Regime</a:t>
            </a:r>
            <a:r>
              <a:rPr sz="2400" spc="10" dirty="0">
                <a:solidFill>
                  <a:srgbClr val="2C2D2C"/>
                </a:solidFill>
                <a:latin typeface="Verdana"/>
                <a:cs typeface="Verdana"/>
              </a:rPr>
              <a:t> </a:t>
            </a:r>
            <a:r>
              <a:rPr sz="2400" spc="-5" dirty="0">
                <a:solidFill>
                  <a:srgbClr val="2C2D2C"/>
                </a:solidFill>
                <a:latin typeface="Verdana"/>
                <a:cs typeface="Verdana"/>
              </a:rPr>
              <a:t>jurídico</a:t>
            </a:r>
            <a:endParaRPr sz="2400">
              <a:latin typeface="Verdana"/>
              <a:cs typeface="Verdan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9240" y="2618359"/>
            <a:ext cx="4408805" cy="756920"/>
          </a:xfrm>
          <a:prstGeom prst="rect">
            <a:avLst/>
          </a:prstGeom>
        </p:spPr>
        <p:txBody>
          <a:bodyPr vert="horz" wrap="square" lIns="0" tIns="12700" rIns="0" bIns="0" rtlCol="0">
            <a:spAutoFit/>
          </a:bodyPr>
          <a:lstStyle/>
          <a:p>
            <a:pPr marL="12700">
              <a:lnSpc>
                <a:spcPct val="100000"/>
              </a:lnSpc>
              <a:spcBef>
                <a:spcPts val="100"/>
              </a:spcBef>
            </a:pPr>
            <a:r>
              <a:rPr sz="4800" i="0" dirty="0">
                <a:latin typeface="Verdana"/>
                <a:cs typeface="Verdana"/>
              </a:rPr>
              <a:t>1.</a:t>
            </a:r>
            <a:r>
              <a:rPr sz="4800" i="0" spc="-85" dirty="0">
                <a:latin typeface="Verdana"/>
                <a:cs typeface="Verdana"/>
              </a:rPr>
              <a:t> </a:t>
            </a:r>
            <a:r>
              <a:rPr sz="4800" i="0" dirty="0">
                <a:latin typeface="Verdana"/>
                <a:cs typeface="Verdana"/>
              </a:rPr>
              <a:t>Convênios</a:t>
            </a:r>
            <a:endParaRPr sz="4800">
              <a:latin typeface="Verdana"/>
              <a:cs typeface="Verdan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3" name="object 3"/>
          <p:cNvSpPr/>
          <p:nvPr/>
        </p:nvSpPr>
        <p:spPr>
          <a:xfrm>
            <a:off x="6096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4" name="object 4"/>
          <p:cNvSpPr/>
          <p:nvPr/>
        </p:nvSpPr>
        <p:spPr>
          <a:xfrm>
            <a:off x="18288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5" name="object 5"/>
          <p:cNvSpPr/>
          <p:nvPr/>
        </p:nvSpPr>
        <p:spPr>
          <a:xfrm>
            <a:off x="18288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6" name="object 6"/>
          <p:cNvSpPr/>
          <p:nvPr/>
        </p:nvSpPr>
        <p:spPr>
          <a:xfrm>
            <a:off x="30480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7" name="object 7"/>
          <p:cNvSpPr/>
          <p:nvPr/>
        </p:nvSpPr>
        <p:spPr>
          <a:xfrm>
            <a:off x="42672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8" name="object 8"/>
          <p:cNvSpPr/>
          <p:nvPr/>
        </p:nvSpPr>
        <p:spPr>
          <a:xfrm>
            <a:off x="54864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9" name="object 9"/>
          <p:cNvSpPr/>
          <p:nvPr/>
        </p:nvSpPr>
        <p:spPr>
          <a:xfrm>
            <a:off x="67056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0" name="object 10"/>
          <p:cNvSpPr/>
          <p:nvPr/>
        </p:nvSpPr>
        <p:spPr>
          <a:xfrm>
            <a:off x="79248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1" name="object 11"/>
          <p:cNvSpPr/>
          <p:nvPr/>
        </p:nvSpPr>
        <p:spPr>
          <a:xfrm>
            <a:off x="91440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2" name="object 12"/>
          <p:cNvSpPr/>
          <p:nvPr/>
        </p:nvSpPr>
        <p:spPr>
          <a:xfrm>
            <a:off x="103632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3" name="object 13"/>
          <p:cNvSpPr/>
          <p:nvPr/>
        </p:nvSpPr>
        <p:spPr>
          <a:xfrm>
            <a:off x="115824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4" name="object 14"/>
          <p:cNvSpPr/>
          <p:nvPr/>
        </p:nvSpPr>
        <p:spPr>
          <a:xfrm>
            <a:off x="3175" y="385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5" name="object 15"/>
          <p:cNvSpPr/>
          <p:nvPr/>
        </p:nvSpPr>
        <p:spPr>
          <a:xfrm>
            <a:off x="3175" y="16113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6" name="object 16"/>
          <p:cNvSpPr/>
          <p:nvPr/>
        </p:nvSpPr>
        <p:spPr>
          <a:xfrm>
            <a:off x="3175" y="28352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7" name="object 17"/>
          <p:cNvSpPr/>
          <p:nvPr/>
        </p:nvSpPr>
        <p:spPr>
          <a:xfrm>
            <a:off x="3175" y="4060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8" name="object 18"/>
          <p:cNvSpPr/>
          <p:nvPr/>
        </p:nvSpPr>
        <p:spPr>
          <a:xfrm>
            <a:off x="3175" y="5284851"/>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9" name="object 19"/>
          <p:cNvSpPr/>
          <p:nvPr/>
        </p:nvSpPr>
        <p:spPr>
          <a:xfrm>
            <a:off x="3175" y="6510337"/>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0" name="object 20"/>
          <p:cNvSpPr/>
          <p:nvPr/>
        </p:nvSpPr>
        <p:spPr>
          <a:xfrm>
            <a:off x="225425"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21" name="object 21"/>
          <p:cNvSpPr/>
          <p:nvPr/>
        </p:nvSpPr>
        <p:spPr>
          <a:xfrm>
            <a:off x="1449450"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22" name="object 22"/>
          <p:cNvSpPr/>
          <p:nvPr/>
        </p:nvSpPr>
        <p:spPr>
          <a:xfrm>
            <a:off x="26654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23" name="object 23"/>
          <p:cNvSpPr/>
          <p:nvPr/>
        </p:nvSpPr>
        <p:spPr>
          <a:xfrm>
            <a:off x="38846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24" name="object 24"/>
          <p:cNvSpPr/>
          <p:nvPr/>
        </p:nvSpPr>
        <p:spPr>
          <a:xfrm>
            <a:off x="5107051"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25" name="object 25"/>
          <p:cNvSpPr/>
          <p:nvPr/>
        </p:nvSpPr>
        <p:spPr>
          <a:xfrm>
            <a:off x="6327775"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26" name="object 26"/>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27" name="object 27"/>
          <p:cNvSpPr/>
          <p:nvPr/>
        </p:nvSpPr>
        <p:spPr>
          <a:xfrm>
            <a:off x="8772525" y="0"/>
            <a:ext cx="3419475" cy="3457575"/>
          </a:xfrm>
          <a:custGeom>
            <a:avLst/>
            <a:gdLst/>
            <a:ahLst/>
            <a:cxnLst/>
            <a:rect l="l" t="t" r="r" b="b"/>
            <a:pathLst>
              <a:path w="3419475" h="3457575">
                <a:moveTo>
                  <a:pt x="0" y="0"/>
                </a:moveTo>
                <a:lnTo>
                  <a:pt x="3419475" y="3457575"/>
                </a:lnTo>
              </a:path>
            </a:pathLst>
          </a:custGeom>
          <a:ln w="6350">
            <a:solidFill>
              <a:srgbClr val="D9D9D9"/>
            </a:solidFill>
          </a:ln>
        </p:spPr>
        <p:txBody>
          <a:bodyPr wrap="square" lIns="0" tIns="0" rIns="0" bIns="0" rtlCol="0"/>
          <a:lstStyle/>
          <a:p>
            <a:endParaRPr/>
          </a:p>
        </p:txBody>
      </p:sp>
      <p:sp>
        <p:nvSpPr>
          <p:cNvPr id="28" name="object 28"/>
          <p:cNvSpPr/>
          <p:nvPr/>
        </p:nvSpPr>
        <p:spPr>
          <a:xfrm>
            <a:off x="9982200" y="0"/>
            <a:ext cx="2209800" cy="2227580"/>
          </a:xfrm>
          <a:custGeom>
            <a:avLst/>
            <a:gdLst/>
            <a:ahLst/>
            <a:cxnLst/>
            <a:rect l="l" t="t" r="r" b="b"/>
            <a:pathLst>
              <a:path w="2209800" h="2227580">
                <a:moveTo>
                  <a:pt x="0" y="0"/>
                </a:moveTo>
                <a:lnTo>
                  <a:pt x="2209800" y="2227326"/>
                </a:lnTo>
              </a:path>
            </a:pathLst>
          </a:custGeom>
          <a:ln w="6350">
            <a:solidFill>
              <a:srgbClr val="D9D9D9"/>
            </a:solidFill>
          </a:ln>
        </p:spPr>
        <p:txBody>
          <a:bodyPr wrap="square" lIns="0" tIns="0" rIns="0" bIns="0" rtlCol="0"/>
          <a:lstStyle/>
          <a:p>
            <a:endParaRPr/>
          </a:p>
        </p:txBody>
      </p:sp>
      <p:sp>
        <p:nvSpPr>
          <p:cNvPr id="29" name="object 29"/>
          <p:cNvSpPr/>
          <p:nvPr/>
        </p:nvSpPr>
        <p:spPr>
          <a:xfrm>
            <a:off x="11198225" y="0"/>
            <a:ext cx="993775" cy="1003300"/>
          </a:xfrm>
          <a:custGeom>
            <a:avLst/>
            <a:gdLst/>
            <a:ahLst/>
            <a:cxnLst/>
            <a:rect l="l" t="t" r="r" b="b"/>
            <a:pathLst>
              <a:path w="993775" h="1003300">
                <a:moveTo>
                  <a:pt x="0" y="0"/>
                </a:moveTo>
                <a:lnTo>
                  <a:pt x="993775" y="1003300"/>
                </a:lnTo>
              </a:path>
            </a:pathLst>
          </a:custGeom>
          <a:ln w="6350">
            <a:solidFill>
              <a:srgbClr val="D9D9D9"/>
            </a:solidFill>
          </a:ln>
        </p:spPr>
        <p:txBody>
          <a:bodyPr wrap="square" lIns="0" tIns="0" rIns="0" bIns="0" rtlCol="0"/>
          <a:lstStyle/>
          <a:p>
            <a:endParaRPr/>
          </a:p>
        </p:txBody>
      </p:sp>
      <p:sp>
        <p:nvSpPr>
          <p:cNvPr id="30" name="object 30"/>
          <p:cNvSpPr/>
          <p:nvPr/>
        </p:nvSpPr>
        <p:spPr>
          <a:xfrm>
            <a:off x="0" y="1012825"/>
            <a:ext cx="5829300" cy="5845175"/>
          </a:xfrm>
          <a:custGeom>
            <a:avLst/>
            <a:gdLst/>
            <a:ahLst/>
            <a:cxnLst/>
            <a:rect l="l" t="t" r="r" b="b"/>
            <a:pathLst>
              <a:path w="5829300" h="5845175">
                <a:moveTo>
                  <a:pt x="5829300" y="5845174"/>
                </a:moveTo>
                <a:lnTo>
                  <a:pt x="0" y="0"/>
                </a:lnTo>
              </a:path>
            </a:pathLst>
          </a:custGeom>
          <a:ln w="6350">
            <a:solidFill>
              <a:srgbClr val="D9D9D9"/>
            </a:solidFill>
          </a:ln>
        </p:spPr>
        <p:txBody>
          <a:bodyPr wrap="square" lIns="0" tIns="0" rIns="0" bIns="0" rtlCol="0"/>
          <a:lstStyle/>
          <a:p>
            <a:endParaRPr/>
          </a:p>
        </p:txBody>
      </p:sp>
      <p:sp>
        <p:nvSpPr>
          <p:cNvPr id="31" name="object 31"/>
          <p:cNvSpPr/>
          <p:nvPr/>
        </p:nvSpPr>
        <p:spPr>
          <a:xfrm>
            <a:off x="0" y="2227198"/>
            <a:ext cx="4615180" cy="4631055"/>
          </a:xfrm>
          <a:custGeom>
            <a:avLst/>
            <a:gdLst/>
            <a:ahLst/>
            <a:cxnLst/>
            <a:rect l="l" t="t" r="r" b="b"/>
            <a:pathLst>
              <a:path w="4615180" h="4631055">
                <a:moveTo>
                  <a:pt x="4614926" y="4630800"/>
                </a:moveTo>
                <a:lnTo>
                  <a:pt x="0" y="0"/>
                </a:lnTo>
              </a:path>
            </a:pathLst>
          </a:custGeom>
          <a:ln w="6350">
            <a:solidFill>
              <a:srgbClr val="D9D9D9"/>
            </a:solidFill>
          </a:ln>
        </p:spPr>
        <p:txBody>
          <a:bodyPr wrap="square" lIns="0" tIns="0" rIns="0" bIns="0" rtlCol="0"/>
          <a:lstStyle/>
          <a:p>
            <a:endParaRPr/>
          </a:p>
        </p:txBody>
      </p:sp>
      <p:sp>
        <p:nvSpPr>
          <p:cNvPr id="32" name="object 32"/>
          <p:cNvSpPr/>
          <p:nvPr/>
        </p:nvSpPr>
        <p:spPr>
          <a:xfrm>
            <a:off x="0" y="3432175"/>
            <a:ext cx="3399154" cy="3425825"/>
          </a:xfrm>
          <a:custGeom>
            <a:avLst/>
            <a:gdLst/>
            <a:ahLst/>
            <a:cxnLst/>
            <a:rect l="l" t="t" r="r" b="b"/>
            <a:pathLst>
              <a:path w="3399154" h="3425825">
                <a:moveTo>
                  <a:pt x="3398901" y="3425824"/>
                </a:moveTo>
                <a:lnTo>
                  <a:pt x="0" y="0"/>
                </a:lnTo>
              </a:path>
            </a:pathLst>
          </a:custGeom>
          <a:ln w="6350">
            <a:solidFill>
              <a:srgbClr val="D9D9D9"/>
            </a:solidFill>
          </a:ln>
        </p:spPr>
        <p:txBody>
          <a:bodyPr wrap="square" lIns="0" tIns="0" rIns="0" bIns="0" rtlCol="0"/>
          <a:lstStyle/>
          <a:p>
            <a:endParaRPr/>
          </a:p>
        </p:txBody>
      </p:sp>
      <p:sp>
        <p:nvSpPr>
          <p:cNvPr id="33" name="object 33"/>
          <p:cNvSpPr/>
          <p:nvPr/>
        </p:nvSpPr>
        <p:spPr>
          <a:xfrm>
            <a:off x="0" y="4651375"/>
            <a:ext cx="2197100" cy="2206625"/>
          </a:xfrm>
          <a:custGeom>
            <a:avLst/>
            <a:gdLst/>
            <a:ahLst/>
            <a:cxnLst/>
            <a:rect l="l" t="t" r="r" b="b"/>
            <a:pathLst>
              <a:path w="2197100" h="2206625">
                <a:moveTo>
                  <a:pt x="2197100" y="2206624"/>
                </a:moveTo>
                <a:lnTo>
                  <a:pt x="0" y="0"/>
                </a:lnTo>
              </a:path>
            </a:pathLst>
          </a:custGeom>
          <a:ln w="6350">
            <a:solidFill>
              <a:srgbClr val="D9D9D9"/>
            </a:solidFill>
          </a:ln>
        </p:spPr>
        <p:txBody>
          <a:bodyPr wrap="square" lIns="0" tIns="0" rIns="0" bIns="0" rtlCol="0"/>
          <a:lstStyle/>
          <a:p>
            <a:endParaRPr/>
          </a:p>
        </p:txBody>
      </p:sp>
      <p:sp>
        <p:nvSpPr>
          <p:cNvPr id="34" name="object 34"/>
          <p:cNvSpPr/>
          <p:nvPr/>
        </p:nvSpPr>
        <p:spPr>
          <a:xfrm>
            <a:off x="0" y="5864225"/>
            <a:ext cx="987425" cy="993775"/>
          </a:xfrm>
          <a:custGeom>
            <a:avLst/>
            <a:gdLst/>
            <a:ahLst/>
            <a:cxnLst/>
            <a:rect l="l" t="t" r="r" b="b"/>
            <a:pathLst>
              <a:path w="987425" h="993775">
                <a:moveTo>
                  <a:pt x="987425" y="993774"/>
                </a:moveTo>
                <a:lnTo>
                  <a:pt x="0" y="0"/>
                </a:lnTo>
              </a:path>
            </a:pathLst>
          </a:custGeom>
          <a:ln w="6350">
            <a:solidFill>
              <a:srgbClr val="D9D9D9"/>
            </a:solidFill>
          </a:ln>
        </p:spPr>
        <p:txBody>
          <a:bodyPr wrap="square" lIns="0" tIns="0" rIns="0" bIns="0" rtlCol="0"/>
          <a:lstStyle/>
          <a:p>
            <a:endParaRPr/>
          </a:p>
        </p:txBody>
      </p:sp>
      <p:sp>
        <p:nvSpPr>
          <p:cNvPr id="35" name="object 35"/>
          <p:cNvSpPr/>
          <p:nvPr/>
        </p:nvSpPr>
        <p:spPr>
          <a:xfrm>
            <a:off x="5149850"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36" name="object 36"/>
          <p:cNvSpPr/>
          <p:nvPr/>
        </p:nvSpPr>
        <p:spPr>
          <a:xfrm>
            <a:off x="39274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37" name="object 37"/>
          <p:cNvSpPr/>
          <p:nvPr/>
        </p:nvSpPr>
        <p:spPr>
          <a:xfrm>
            <a:off x="2709926"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38" name="object 38"/>
          <p:cNvSpPr/>
          <p:nvPr/>
        </p:nvSpPr>
        <p:spPr>
          <a:xfrm>
            <a:off x="1490599" y="0"/>
            <a:ext cx="6817359" cy="6858000"/>
          </a:xfrm>
          <a:custGeom>
            <a:avLst/>
            <a:gdLst/>
            <a:ahLst/>
            <a:cxnLst/>
            <a:rect l="l" t="t" r="r" b="b"/>
            <a:pathLst>
              <a:path w="6817359" h="6858000">
                <a:moveTo>
                  <a:pt x="6816852" y="0"/>
                </a:moveTo>
                <a:lnTo>
                  <a:pt x="0" y="6857999"/>
                </a:lnTo>
              </a:path>
            </a:pathLst>
          </a:custGeom>
          <a:ln w="6350">
            <a:solidFill>
              <a:srgbClr val="D9D9D9"/>
            </a:solidFill>
          </a:ln>
        </p:spPr>
        <p:txBody>
          <a:bodyPr wrap="square" lIns="0" tIns="0" rIns="0" bIns="0" rtlCol="0"/>
          <a:lstStyle/>
          <a:p>
            <a:endParaRPr/>
          </a:p>
        </p:txBody>
      </p:sp>
      <p:sp>
        <p:nvSpPr>
          <p:cNvPr id="39" name="object 39"/>
          <p:cNvSpPr/>
          <p:nvPr/>
        </p:nvSpPr>
        <p:spPr>
          <a:xfrm>
            <a:off x="2698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40" name="object 40"/>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41" name="object 41"/>
          <p:cNvSpPr/>
          <p:nvPr/>
        </p:nvSpPr>
        <p:spPr>
          <a:xfrm>
            <a:off x="0" y="0"/>
            <a:ext cx="4643755" cy="4672330"/>
          </a:xfrm>
          <a:custGeom>
            <a:avLst/>
            <a:gdLst/>
            <a:ahLst/>
            <a:cxnLst/>
            <a:rect l="l" t="t" r="r" b="b"/>
            <a:pathLst>
              <a:path w="4643755" h="4672330">
                <a:moveTo>
                  <a:pt x="4643501" y="0"/>
                </a:moveTo>
                <a:lnTo>
                  <a:pt x="0" y="4671949"/>
                </a:lnTo>
              </a:path>
            </a:pathLst>
          </a:custGeom>
          <a:ln w="6349">
            <a:solidFill>
              <a:srgbClr val="D9D9D9"/>
            </a:solidFill>
          </a:ln>
        </p:spPr>
        <p:txBody>
          <a:bodyPr wrap="square" lIns="0" tIns="0" rIns="0" bIns="0" rtlCol="0"/>
          <a:lstStyle/>
          <a:p>
            <a:endParaRPr/>
          </a:p>
        </p:txBody>
      </p:sp>
      <p:sp>
        <p:nvSpPr>
          <p:cNvPr id="42" name="object 42"/>
          <p:cNvSpPr/>
          <p:nvPr/>
        </p:nvSpPr>
        <p:spPr>
          <a:xfrm>
            <a:off x="0" y="0"/>
            <a:ext cx="3419475" cy="3457575"/>
          </a:xfrm>
          <a:custGeom>
            <a:avLst/>
            <a:gdLst/>
            <a:ahLst/>
            <a:cxnLst/>
            <a:rect l="l" t="t" r="r" b="b"/>
            <a:pathLst>
              <a:path w="3419475" h="3457575">
                <a:moveTo>
                  <a:pt x="3419475" y="0"/>
                </a:moveTo>
                <a:lnTo>
                  <a:pt x="0" y="3457575"/>
                </a:lnTo>
              </a:path>
            </a:pathLst>
          </a:custGeom>
          <a:ln w="6350">
            <a:solidFill>
              <a:srgbClr val="D9D9D9"/>
            </a:solidFill>
          </a:ln>
        </p:spPr>
        <p:txBody>
          <a:bodyPr wrap="square" lIns="0" tIns="0" rIns="0" bIns="0" rtlCol="0"/>
          <a:lstStyle/>
          <a:p>
            <a:endParaRPr/>
          </a:p>
        </p:txBody>
      </p:sp>
      <p:sp>
        <p:nvSpPr>
          <p:cNvPr id="43" name="object 43"/>
          <p:cNvSpPr/>
          <p:nvPr/>
        </p:nvSpPr>
        <p:spPr>
          <a:xfrm>
            <a:off x="0" y="0"/>
            <a:ext cx="2209800" cy="2227580"/>
          </a:xfrm>
          <a:custGeom>
            <a:avLst/>
            <a:gdLst/>
            <a:ahLst/>
            <a:cxnLst/>
            <a:rect l="l" t="t" r="r" b="b"/>
            <a:pathLst>
              <a:path w="2209800" h="2227580">
                <a:moveTo>
                  <a:pt x="2209800" y="0"/>
                </a:moveTo>
                <a:lnTo>
                  <a:pt x="0" y="2227326"/>
                </a:lnTo>
              </a:path>
            </a:pathLst>
          </a:custGeom>
          <a:ln w="6350">
            <a:solidFill>
              <a:srgbClr val="D9D9D9"/>
            </a:solidFill>
          </a:ln>
        </p:spPr>
        <p:txBody>
          <a:bodyPr wrap="square" lIns="0" tIns="0" rIns="0" bIns="0" rtlCol="0"/>
          <a:lstStyle/>
          <a:p>
            <a:endParaRPr/>
          </a:p>
        </p:txBody>
      </p:sp>
      <p:sp>
        <p:nvSpPr>
          <p:cNvPr id="44" name="object 44"/>
          <p:cNvSpPr/>
          <p:nvPr/>
        </p:nvSpPr>
        <p:spPr>
          <a:xfrm>
            <a:off x="0" y="0"/>
            <a:ext cx="993775" cy="1003300"/>
          </a:xfrm>
          <a:custGeom>
            <a:avLst/>
            <a:gdLst/>
            <a:ahLst/>
            <a:cxnLst/>
            <a:rect l="l" t="t" r="r" b="b"/>
            <a:pathLst>
              <a:path w="993775" h="1003300">
                <a:moveTo>
                  <a:pt x="993775" y="0"/>
                </a:moveTo>
                <a:lnTo>
                  <a:pt x="0" y="1003300"/>
                </a:lnTo>
              </a:path>
            </a:pathLst>
          </a:custGeom>
          <a:ln w="6350">
            <a:solidFill>
              <a:srgbClr val="D9D9D9"/>
            </a:solidFill>
          </a:ln>
        </p:spPr>
        <p:txBody>
          <a:bodyPr wrap="square" lIns="0" tIns="0" rIns="0" bIns="0" rtlCol="0"/>
          <a:lstStyle/>
          <a:p>
            <a:endParaRPr/>
          </a:p>
        </p:txBody>
      </p:sp>
      <p:sp>
        <p:nvSpPr>
          <p:cNvPr id="45" name="object 45"/>
          <p:cNvSpPr/>
          <p:nvPr/>
        </p:nvSpPr>
        <p:spPr>
          <a:xfrm>
            <a:off x="6362700" y="1012825"/>
            <a:ext cx="5829300" cy="5845175"/>
          </a:xfrm>
          <a:custGeom>
            <a:avLst/>
            <a:gdLst/>
            <a:ahLst/>
            <a:cxnLst/>
            <a:rect l="l" t="t" r="r" b="b"/>
            <a:pathLst>
              <a:path w="5829300" h="5845175">
                <a:moveTo>
                  <a:pt x="0" y="5845174"/>
                </a:moveTo>
                <a:lnTo>
                  <a:pt x="5829300" y="0"/>
                </a:lnTo>
              </a:path>
            </a:pathLst>
          </a:custGeom>
          <a:ln w="6349">
            <a:solidFill>
              <a:srgbClr val="D9D9D9"/>
            </a:solidFill>
          </a:ln>
        </p:spPr>
        <p:txBody>
          <a:bodyPr wrap="square" lIns="0" tIns="0" rIns="0" bIns="0" rtlCol="0"/>
          <a:lstStyle/>
          <a:p>
            <a:endParaRPr/>
          </a:p>
        </p:txBody>
      </p:sp>
      <p:sp>
        <p:nvSpPr>
          <p:cNvPr id="46" name="object 46"/>
          <p:cNvSpPr/>
          <p:nvPr/>
        </p:nvSpPr>
        <p:spPr>
          <a:xfrm>
            <a:off x="7577201" y="2227198"/>
            <a:ext cx="4615180" cy="4631055"/>
          </a:xfrm>
          <a:custGeom>
            <a:avLst/>
            <a:gdLst/>
            <a:ahLst/>
            <a:cxnLst/>
            <a:rect l="l" t="t" r="r" b="b"/>
            <a:pathLst>
              <a:path w="4615180" h="4631055">
                <a:moveTo>
                  <a:pt x="0" y="4630800"/>
                </a:moveTo>
                <a:lnTo>
                  <a:pt x="4614799" y="0"/>
                </a:lnTo>
              </a:path>
            </a:pathLst>
          </a:custGeom>
          <a:ln w="6350">
            <a:solidFill>
              <a:srgbClr val="D9D9D9"/>
            </a:solidFill>
          </a:ln>
        </p:spPr>
        <p:txBody>
          <a:bodyPr wrap="square" lIns="0" tIns="0" rIns="0" bIns="0" rtlCol="0"/>
          <a:lstStyle/>
          <a:p>
            <a:endParaRPr/>
          </a:p>
        </p:txBody>
      </p:sp>
      <p:sp>
        <p:nvSpPr>
          <p:cNvPr id="47" name="object 47"/>
          <p:cNvSpPr/>
          <p:nvPr/>
        </p:nvSpPr>
        <p:spPr>
          <a:xfrm>
            <a:off x="8793226" y="3432175"/>
            <a:ext cx="3399154" cy="3425825"/>
          </a:xfrm>
          <a:custGeom>
            <a:avLst/>
            <a:gdLst/>
            <a:ahLst/>
            <a:cxnLst/>
            <a:rect l="l" t="t" r="r" b="b"/>
            <a:pathLst>
              <a:path w="3399154" h="3425825">
                <a:moveTo>
                  <a:pt x="0" y="3425824"/>
                </a:moveTo>
                <a:lnTo>
                  <a:pt x="3398774" y="0"/>
                </a:lnTo>
              </a:path>
            </a:pathLst>
          </a:custGeom>
          <a:ln w="6349">
            <a:solidFill>
              <a:srgbClr val="D9D9D9"/>
            </a:solidFill>
          </a:ln>
        </p:spPr>
        <p:txBody>
          <a:bodyPr wrap="square" lIns="0" tIns="0" rIns="0" bIns="0" rtlCol="0"/>
          <a:lstStyle/>
          <a:p>
            <a:endParaRPr/>
          </a:p>
        </p:txBody>
      </p:sp>
      <p:sp>
        <p:nvSpPr>
          <p:cNvPr id="48" name="object 48"/>
          <p:cNvSpPr/>
          <p:nvPr/>
        </p:nvSpPr>
        <p:spPr>
          <a:xfrm>
            <a:off x="9994900" y="4651375"/>
            <a:ext cx="2197100" cy="2206625"/>
          </a:xfrm>
          <a:custGeom>
            <a:avLst/>
            <a:gdLst/>
            <a:ahLst/>
            <a:cxnLst/>
            <a:rect l="l" t="t" r="r" b="b"/>
            <a:pathLst>
              <a:path w="2197100" h="2206625">
                <a:moveTo>
                  <a:pt x="0" y="2206624"/>
                </a:moveTo>
                <a:lnTo>
                  <a:pt x="2197100" y="0"/>
                </a:lnTo>
              </a:path>
            </a:pathLst>
          </a:custGeom>
          <a:ln w="6350">
            <a:solidFill>
              <a:srgbClr val="D9D9D9"/>
            </a:solidFill>
          </a:ln>
        </p:spPr>
        <p:txBody>
          <a:bodyPr wrap="square" lIns="0" tIns="0" rIns="0" bIns="0" rtlCol="0"/>
          <a:lstStyle/>
          <a:p>
            <a:endParaRPr/>
          </a:p>
        </p:txBody>
      </p:sp>
      <p:sp>
        <p:nvSpPr>
          <p:cNvPr id="49" name="object 49"/>
          <p:cNvSpPr/>
          <p:nvPr/>
        </p:nvSpPr>
        <p:spPr>
          <a:xfrm>
            <a:off x="11204575" y="5864225"/>
            <a:ext cx="987425" cy="993775"/>
          </a:xfrm>
          <a:custGeom>
            <a:avLst/>
            <a:gdLst/>
            <a:ahLst/>
            <a:cxnLst/>
            <a:rect l="l" t="t" r="r" b="b"/>
            <a:pathLst>
              <a:path w="987425" h="993775">
                <a:moveTo>
                  <a:pt x="0" y="993774"/>
                </a:moveTo>
                <a:lnTo>
                  <a:pt x="987425" y="0"/>
                </a:lnTo>
              </a:path>
            </a:pathLst>
          </a:custGeom>
          <a:ln w="6350">
            <a:solidFill>
              <a:srgbClr val="D9D9D9"/>
            </a:solidFill>
          </a:ln>
        </p:spPr>
        <p:txBody>
          <a:bodyPr wrap="square" lIns="0" tIns="0" rIns="0" bIns="0" rtlCol="0"/>
          <a:lstStyle/>
          <a:p>
            <a:endParaRPr/>
          </a:p>
        </p:txBody>
      </p:sp>
      <p:sp>
        <p:nvSpPr>
          <p:cNvPr id="50" name="object 50"/>
          <p:cNvSpPr/>
          <p:nvPr/>
        </p:nvSpPr>
        <p:spPr>
          <a:xfrm>
            <a:off x="609600" y="6172200"/>
            <a:ext cx="10972800" cy="0"/>
          </a:xfrm>
          <a:custGeom>
            <a:avLst/>
            <a:gdLst/>
            <a:ahLst/>
            <a:cxnLst/>
            <a:rect l="l" t="t" r="r" b="b"/>
            <a:pathLst>
              <a:path w="10972800">
                <a:moveTo>
                  <a:pt x="0" y="0"/>
                </a:moveTo>
                <a:lnTo>
                  <a:pt x="10972800" y="0"/>
                </a:lnTo>
              </a:path>
            </a:pathLst>
          </a:custGeom>
          <a:ln w="12700">
            <a:solidFill>
              <a:srgbClr val="D15A3D"/>
            </a:solidFill>
          </a:ln>
        </p:spPr>
        <p:txBody>
          <a:bodyPr wrap="square" lIns="0" tIns="0" rIns="0" bIns="0" rtlCol="0"/>
          <a:lstStyle/>
          <a:p>
            <a:endParaRPr/>
          </a:p>
        </p:txBody>
      </p:sp>
      <p:sp>
        <p:nvSpPr>
          <p:cNvPr id="51" name="object 51"/>
          <p:cNvSpPr/>
          <p:nvPr/>
        </p:nvSpPr>
        <p:spPr>
          <a:xfrm>
            <a:off x="109537" y="27051"/>
            <a:ext cx="2143125" cy="400050"/>
          </a:xfrm>
          <a:prstGeom prst="rect">
            <a:avLst/>
          </a:prstGeom>
          <a:blipFill>
            <a:blip r:embed="rId2" cstate="print"/>
            <a:stretch>
              <a:fillRect/>
            </a:stretch>
          </a:blipFill>
        </p:spPr>
        <p:txBody>
          <a:bodyPr wrap="square" lIns="0" tIns="0" rIns="0" bIns="0" rtlCol="0"/>
          <a:lstStyle/>
          <a:p>
            <a:endParaRPr/>
          </a:p>
        </p:txBody>
      </p:sp>
      <p:sp>
        <p:nvSpPr>
          <p:cNvPr id="52" name="object 52"/>
          <p:cNvSpPr/>
          <p:nvPr/>
        </p:nvSpPr>
        <p:spPr>
          <a:xfrm>
            <a:off x="109537" y="27051"/>
            <a:ext cx="2143125" cy="400050"/>
          </a:xfrm>
          <a:custGeom>
            <a:avLst/>
            <a:gdLst/>
            <a:ahLst/>
            <a:cxnLst/>
            <a:rect l="l" t="t" r="r" b="b"/>
            <a:pathLst>
              <a:path w="2143125" h="400050">
                <a:moveTo>
                  <a:pt x="0" y="400050"/>
                </a:moveTo>
                <a:lnTo>
                  <a:pt x="2143125" y="400050"/>
                </a:lnTo>
                <a:lnTo>
                  <a:pt x="2143125" y="0"/>
                </a:lnTo>
                <a:lnTo>
                  <a:pt x="0" y="0"/>
                </a:lnTo>
                <a:lnTo>
                  <a:pt x="0" y="400050"/>
                </a:lnTo>
                <a:close/>
              </a:path>
            </a:pathLst>
          </a:custGeom>
          <a:ln w="6350">
            <a:solidFill>
              <a:srgbClr val="D15A3D"/>
            </a:solidFill>
          </a:ln>
        </p:spPr>
        <p:txBody>
          <a:bodyPr wrap="square" lIns="0" tIns="0" rIns="0" bIns="0" rtlCol="0"/>
          <a:lstStyle/>
          <a:p>
            <a:endParaRPr/>
          </a:p>
        </p:txBody>
      </p:sp>
      <p:sp>
        <p:nvSpPr>
          <p:cNvPr id="53" name="object 53"/>
          <p:cNvSpPr txBox="1">
            <a:spLocks noGrp="1"/>
          </p:cNvSpPr>
          <p:nvPr>
            <p:ph type="title"/>
          </p:nvPr>
        </p:nvSpPr>
        <p:spPr>
          <a:xfrm>
            <a:off x="188163" y="57149"/>
            <a:ext cx="1854835" cy="330835"/>
          </a:xfrm>
          <a:prstGeom prst="rect">
            <a:avLst/>
          </a:prstGeom>
        </p:spPr>
        <p:txBody>
          <a:bodyPr vert="horz" wrap="square" lIns="0" tIns="12700" rIns="0" bIns="0" rtlCol="0">
            <a:spAutoFit/>
          </a:bodyPr>
          <a:lstStyle/>
          <a:p>
            <a:pPr marL="12700">
              <a:lnSpc>
                <a:spcPct val="100000"/>
              </a:lnSpc>
              <a:spcBef>
                <a:spcPts val="100"/>
              </a:spcBef>
            </a:pPr>
            <a:r>
              <a:rPr dirty="0"/>
              <a:t>1.</a:t>
            </a:r>
            <a:r>
              <a:rPr spc="-60" dirty="0"/>
              <a:t> </a:t>
            </a:r>
            <a:r>
              <a:rPr dirty="0"/>
              <a:t>Convênios</a:t>
            </a:r>
          </a:p>
        </p:txBody>
      </p:sp>
      <p:sp>
        <p:nvSpPr>
          <p:cNvPr id="54" name="object 54"/>
          <p:cNvSpPr/>
          <p:nvPr/>
        </p:nvSpPr>
        <p:spPr>
          <a:xfrm>
            <a:off x="200977" y="353949"/>
            <a:ext cx="1826260" cy="0"/>
          </a:xfrm>
          <a:custGeom>
            <a:avLst/>
            <a:gdLst/>
            <a:ahLst/>
            <a:cxnLst/>
            <a:rect l="l" t="t" r="r" b="b"/>
            <a:pathLst>
              <a:path w="1826260">
                <a:moveTo>
                  <a:pt x="0" y="0"/>
                </a:moveTo>
                <a:lnTo>
                  <a:pt x="1825815" y="0"/>
                </a:lnTo>
              </a:path>
            </a:pathLst>
          </a:custGeom>
          <a:ln w="25907">
            <a:solidFill>
              <a:srgbClr val="FFFFFF"/>
            </a:solidFill>
          </a:ln>
        </p:spPr>
        <p:txBody>
          <a:bodyPr wrap="square" lIns="0" tIns="0" rIns="0" bIns="0" rtlCol="0"/>
          <a:lstStyle/>
          <a:p>
            <a:endParaRPr/>
          </a:p>
        </p:txBody>
      </p:sp>
      <p:sp>
        <p:nvSpPr>
          <p:cNvPr id="55" name="object 55"/>
          <p:cNvSpPr/>
          <p:nvPr/>
        </p:nvSpPr>
        <p:spPr>
          <a:xfrm>
            <a:off x="205740" y="767841"/>
            <a:ext cx="5960745" cy="0"/>
          </a:xfrm>
          <a:custGeom>
            <a:avLst/>
            <a:gdLst/>
            <a:ahLst/>
            <a:cxnLst/>
            <a:rect l="l" t="t" r="r" b="b"/>
            <a:pathLst>
              <a:path w="5960745">
                <a:moveTo>
                  <a:pt x="0" y="0"/>
                </a:moveTo>
                <a:lnTo>
                  <a:pt x="5960364" y="0"/>
                </a:lnTo>
              </a:path>
            </a:pathLst>
          </a:custGeom>
          <a:ln w="22860">
            <a:solidFill>
              <a:srgbClr val="A33E27"/>
            </a:solidFill>
          </a:ln>
        </p:spPr>
        <p:txBody>
          <a:bodyPr wrap="square" lIns="0" tIns="0" rIns="0" bIns="0" rtlCol="0"/>
          <a:lstStyle/>
          <a:p>
            <a:endParaRPr/>
          </a:p>
        </p:txBody>
      </p:sp>
      <p:sp>
        <p:nvSpPr>
          <p:cNvPr id="56" name="object 56"/>
          <p:cNvSpPr/>
          <p:nvPr/>
        </p:nvSpPr>
        <p:spPr>
          <a:xfrm>
            <a:off x="585216" y="2566161"/>
            <a:ext cx="1156970" cy="0"/>
          </a:xfrm>
          <a:custGeom>
            <a:avLst/>
            <a:gdLst/>
            <a:ahLst/>
            <a:cxnLst/>
            <a:rect l="l" t="t" r="r" b="b"/>
            <a:pathLst>
              <a:path w="1156970">
                <a:moveTo>
                  <a:pt x="0" y="0"/>
                </a:moveTo>
                <a:lnTo>
                  <a:pt x="1156716" y="0"/>
                </a:lnTo>
              </a:path>
            </a:pathLst>
          </a:custGeom>
          <a:ln w="22860">
            <a:solidFill>
              <a:srgbClr val="A33E27"/>
            </a:solidFill>
          </a:ln>
        </p:spPr>
        <p:txBody>
          <a:bodyPr wrap="square" lIns="0" tIns="0" rIns="0" bIns="0" rtlCol="0"/>
          <a:lstStyle/>
          <a:p>
            <a:endParaRPr/>
          </a:p>
        </p:txBody>
      </p:sp>
      <p:sp>
        <p:nvSpPr>
          <p:cNvPr id="57" name="object 57"/>
          <p:cNvSpPr/>
          <p:nvPr/>
        </p:nvSpPr>
        <p:spPr>
          <a:xfrm>
            <a:off x="7488935" y="4212018"/>
            <a:ext cx="4406265" cy="0"/>
          </a:xfrm>
          <a:custGeom>
            <a:avLst/>
            <a:gdLst/>
            <a:ahLst/>
            <a:cxnLst/>
            <a:rect l="l" t="t" r="r" b="b"/>
            <a:pathLst>
              <a:path w="4406265">
                <a:moveTo>
                  <a:pt x="0" y="0"/>
                </a:moveTo>
                <a:lnTo>
                  <a:pt x="4405884" y="0"/>
                </a:lnTo>
              </a:path>
            </a:pathLst>
          </a:custGeom>
          <a:ln w="22987">
            <a:solidFill>
              <a:srgbClr val="2C2D2C"/>
            </a:solidFill>
          </a:ln>
        </p:spPr>
        <p:txBody>
          <a:bodyPr wrap="square" lIns="0" tIns="0" rIns="0" bIns="0" rtlCol="0"/>
          <a:lstStyle/>
          <a:p>
            <a:endParaRPr/>
          </a:p>
        </p:txBody>
      </p:sp>
      <p:sp>
        <p:nvSpPr>
          <p:cNvPr id="58" name="object 58"/>
          <p:cNvSpPr/>
          <p:nvPr/>
        </p:nvSpPr>
        <p:spPr>
          <a:xfrm>
            <a:off x="205740" y="4486402"/>
            <a:ext cx="2764790" cy="0"/>
          </a:xfrm>
          <a:custGeom>
            <a:avLst/>
            <a:gdLst/>
            <a:ahLst/>
            <a:cxnLst/>
            <a:rect l="l" t="t" r="r" b="b"/>
            <a:pathLst>
              <a:path w="2764790">
                <a:moveTo>
                  <a:pt x="0" y="0"/>
                </a:moveTo>
                <a:lnTo>
                  <a:pt x="2764536" y="0"/>
                </a:lnTo>
              </a:path>
            </a:pathLst>
          </a:custGeom>
          <a:ln w="22860">
            <a:solidFill>
              <a:srgbClr val="2C2D2C"/>
            </a:solidFill>
          </a:ln>
        </p:spPr>
        <p:txBody>
          <a:bodyPr wrap="square" lIns="0" tIns="0" rIns="0" bIns="0" rtlCol="0"/>
          <a:lstStyle/>
          <a:p>
            <a:endParaRPr/>
          </a:p>
        </p:txBody>
      </p:sp>
      <p:sp>
        <p:nvSpPr>
          <p:cNvPr id="59" name="object 59"/>
          <p:cNvSpPr/>
          <p:nvPr/>
        </p:nvSpPr>
        <p:spPr>
          <a:xfrm>
            <a:off x="203200" y="4698936"/>
            <a:ext cx="11783949" cy="2030476"/>
          </a:xfrm>
          <a:prstGeom prst="rect">
            <a:avLst/>
          </a:prstGeom>
          <a:blipFill>
            <a:blip r:embed="rId3" cstate="print"/>
            <a:stretch>
              <a:fillRect/>
            </a:stretch>
          </a:blipFill>
        </p:spPr>
        <p:txBody>
          <a:bodyPr wrap="square" lIns="0" tIns="0" rIns="0" bIns="0" rtlCol="0"/>
          <a:lstStyle/>
          <a:p>
            <a:endParaRPr/>
          </a:p>
        </p:txBody>
      </p:sp>
      <p:sp>
        <p:nvSpPr>
          <p:cNvPr id="60" name="object 60"/>
          <p:cNvSpPr/>
          <p:nvPr/>
        </p:nvSpPr>
        <p:spPr>
          <a:xfrm>
            <a:off x="203200" y="4698936"/>
            <a:ext cx="11784330" cy="2030730"/>
          </a:xfrm>
          <a:custGeom>
            <a:avLst/>
            <a:gdLst/>
            <a:ahLst/>
            <a:cxnLst/>
            <a:rect l="l" t="t" r="r" b="b"/>
            <a:pathLst>
              <a:path w="11784330" h="2030729">
                <a:moveTo>
                  <a:pt x="0" y="2030476"/>
                </a:moveTo>
                <a:lnTo>
                  <a:pt x="11783949" y="2030476"/>
                </a:lnTo>
                <a:lnTo>
                  <a:pt x="11783949" y="0"/>
                </a:lnTo>
                <a:lnTo>
                  <a:pt x="0" y="0"/>
                </a:lnTo>
                <a:lnTo>
                  <a:pt x="0" y="2030476"/>
                </a:lnTo>
                <a:close/>
              </a:path>
            </a:pathLst>
          </a:custGeom>
          <a:ln w="6350">
            <a:solidFill>
              <a:srgbClr val="D15A3D"/>
            </a:solidFill>
          </a:ln>
        </p:spPr>
        <p:txBody>
          <a:bodyPr wrap="square" lIns="0" tIns="0" rIns="0" bIns="0" rtlCol="0"/>
          <a:lstStyle/>
          <a:p>
            <a:endParaRPr/>
          </a:p>
        </p:txBody>
      </p:sp>
      <p:sp>
        <p:nvSpPr>
          <p:cNvPr id="61" name="object 61"/>
          <p:cNvSpPr txBox="1"/>
          <p:nvPr/>
        </p:nvSpPr>
        <p:spPr>
          <a:xfrm>
            <a:off x="193039" y="423798"/>
            <a:ext cx="11718290" cy="6254115"/>
          </a:xfrm>
          <a:prstGeom prst="rect">
            <a:avLst/>
          </a:prstGeom>
        </p:spPr>
        <p:txBody>
          <a:bodyPr vert="horz" wrap="square" lIns="0" tIns="88900" rIns="0" bIns="0" rtlCol="0">
            <a:spAutoFit/>
          </a:bodyPr>
          <a:lstStyle/>
          <a:p>
            <a:pPr marL="12700" algn="just">
              <a:lnSpc>
                <a:spcPct val="100000"/>
              </a:lnSpc>
              <a:spcBef>
                <a:spcPts val="700"/>
              </a:spcBef>
            </a:pPr>
            <a:r>
              <a:rPr sz="1800" b="1" dirty="0" err="1">
                <a:solidFill>
                  <a:srgbClr val="A33E27"/>
                </a:solidFill>
                <a:latin typeface="Verdana"/>
                <a:cs typeface="Verdana"/>
              </a:rPr>
              <a:t>Decreto</a:t>
            </a:r>
            <a:r>
              <a:rPr sz="1800" b="1" dirty="0">
                <a:solidFill>
                  <a:srgbClr val="A33E27"/>
                </a:solidFill>
                <a:latin typeface="Verdana"/>
                <a:cs typeface="Verdana"/>
              </a:rPr>
              <a:t> </a:t>
            </a:r>
            <a:r>
              <a:rPr sz="1800" b="1" spc="-5" dirty="0">
                <a:solidFill>
                  <a:srgbClr val="A33E27"/>
                </a:solidFill>
                <a:latin typeface="Verdana"/>
                <a:cs typeface="Verdana"/>
              </a:rPr>
              <a:t>n.º 6.170, </a:t>
            </a:r>
            <a:r>
              <a:rPr sz="1800" b="1" dirty="0">
                <a:solidFill>
                  <a:srgbClr val="A33E27"/>
                </a:solidFill>
                <a:latin typeface="Verdana"/>
                <a:cs typeface="Verdana"/>
              </a:rPr>
              <a:t>de 25 de </a:t>
            </a:r>
            <a:r>
              <a:rPr sz="1800" b="1" spc="-5" dirty="0">
                <a:solidFill>
                  <a:srgbClr val="A33E27"/>
                </a:solidFill>
                <a:latin typeface="Verdana"/>
                <a:cs typeface="Verdana"/>
              </a:rPr>
              <a:t>julho </a:t>
            </a:r>
            <a:r>
              <a:rPr sz="1800" b="1" dirty="0">
                <a:solidFill>
                  <a:srgbClr val="A33E27"/>
                </a:solidFill>
                <a:latin typeface="Verdana"/>
                <a:cs typeface="Verdana"/>
              </a:rPr>
              <a:t>de</a:t>
            </a:r>
            <a:r>
              <a:rPr sz="1800" b="1" spc="-20" dirty="0">
                <a:solidFill>
                  <a:srgbClr val="A33E27"/>
                </a:solidFill>
                <a:latin typeface="Verdana"/>
                <a:cs typeface="Verdana"/>
              </a:rPr>
              <a:t> </a:t>
            </a:r>
            <a:r>
              <a:rPr sz="1800" b="1" dirty="0">
                <a:solidFill>
                  <a:srgbClr val="A33E27"/>
                </a:solidFill>
                <a:latin typeface="Verdana"/>
                <a:cs typeface="Verdana"/>
              </a:rPr>
              <a:t>2007.</a:t>
            </a:r>
            <a:endParaRPr sz="1800" dirty="0">
              <a:latin typeface="Verdana"/>
              <a:cs typeface="Verdana"/>
            </a:endParaRPr>
          </a:p>
          <a:p>
            <a:pPr marL="12700" marR="5080" algn="just">
              <a:lnSpc>
                <a:spcPct val="100000"/>
              </a:lnSpc>
              <a:spcBef>
                <a:spcPts val="600"/>
              </a:spcBef>
            </a:pPr>
            <a:r>
              <a:rPr lang="pt-BR" spc="-5" dirty="0">
                <a:solidFill>
                  <a:srgbClr val="2C2D2C"/>
                </a:solidFill>
                <a:latin typeface="Verdana"/>
                <a:cs typeface="Verdana"/>
              </a:rPr>
              <a:t>Art. 1º  </a:t>
            </a:r>
            <a:r>
              <a:rPr lang="pt-BR" b="1" spc="-5" dirty="0">
                <a:solidFill>
                  <a:srgbClr val="2C2D2C"/>
                </a:solidFill>
                <a:latin typeface="Verdana"/>
                <a:cs typeface="Verdana"/>
              </a:rPr>
              <a:t>Este Decreto regulamenta os convênios</a:t>
            </a:r>
            <a:r>
              <a:rPr lang="pt-BR" spc="-5" dirty="0">
                <a:solidFill>
                  <a:srgbClr val="2C2D2C"/>
                </a:solidFill>
                <a:latin typeface="Verdana"/>
                <a:cs typeface="Verdana"/>
              </a:rPr>
              <a:t> e os contratos de repasse celebrados pelos órgãos e entidades da administração pública federal com órgãos ou entidades públicas ou privadas sem fins lucrativos, para a execução de programas, projetos e atividades que envolvam a transferência de recursos oriundos dos Orçamentos Fiscal e da Seguridade Social da União.   (Redação dada pelo Decreto nº 10.426, de 2020)</a:t>
            </a:r>
            <a:r>
              <a:rPr sz="1800" spc="-5" dirty="0">
                <a:solidFill>
                  <a:srgbClr val="2C2D2C"/>
                </a:solidFill>
                <a:latin typeface="Verdana"/>
                <a:cs typeface="Verdana"/>
              </a:rPr>
              <a:t>.</a:t>
            </a:r>
            <a:endParaRPr sz="1800" dirty="0">
              <a:latin typeface="Verdana"/>
              <a:cs typeface="Verdana"/>
            </a:endParaRPr>
          </a:p>
          <a:p>
            <a:pPr marL="12700" marR="6350" algn="just">
              <a:lnSpc>
                <a:spcPct val="100000"/>
              </a:lnSpc>
              <a:spcBef>
                <a:spcPts val="600"/>
              </a:spcBef>
            </a:pPr>
            <a:r>
              <a:rPr sz="1800" dirty="0">
                <a:solidFill>
                  <a:srgbClr val="2C2D2C"/>
                </a:solidFill>
                <a:latin typeface="Verdana"/>
                <a:cs typeface="Verdana"/>
              </a:rPr>
              <a:t>I - </a:t>
            </a:r>
            <a:r>
              <a:rPr sz="1800" b="1" spc="-5" dirty="0">
                <a:solidFill>
                  <a:srgbClr val="A33E27"/>
                </a:solidFill>
                <a:latin typeface="Verdana"/>
                <a:cs typeface="Verdana"/>
              </a:rPr>
              <a:t>convênio </a:t>
            </a:r>
            <a:r>
              <a:rPr sz="1800" dirty="0">
                <a:solidFill>
                  <a:srgbClr val="2C2D2C"/>
                </a:solidFill>
                <a:latin typeface="Verdana"/>
                <a:cs typeface="Verdana"/>
              </a:rPr>
              <a:t>- </a:t>
            </a:r>
            <a:r>
              <a:rPr sz="1800" b="1" spc="-5" dirty="0">
                <a:solidFill>
                  <a:srgbClr val="2C2D2C"/>
                </a:solidFill>
                <a:latin typeface="Verdana"/>
                <a:cs typeface="Verdana"/>
              </a:rPr>
              <a:t>acordo, ajuste </a:t>
            </a:r>
            <a:r>
              <a:rPr sz="1800" b="1" dirty="0">
                <a:solidFill>
                  <a:srgbClr val="2C2D2C"/>
                </a:solidFill>
                <a:latin typeface="Verdana"/>
                <a:cs typeface="Verdana"/>
              </a:rPr>
              <a:t>ou </a:t>
            </a:r>
            <a:r>
              <a:rPr sz="1800" b="1" spc="-5" dirty="0">
                <a:solidFill>
                  <a:srgbClr val="2C2D2C"/>
                </a:solidFill>
                <a:latin typeface="Verdana"/>
                <a:cs typeface="Verdana"/>
              </a:rPr>
              <a:t>qualquer </a:t>
            </a:r>
            <a:r>
              <a:rPr sz="1800" b="1" dirty="0">
                <a:solidFill>
                  <a:srgbClr val="2C2D2C"/>
                </a:solidFill>
                <a:latin typeface="Verdana"/>
                <a:cs typeface="Verdana"/>
              </a:rPr>
              <a:t>outro </a:t>
            </a:r>
            <a:r>
              <a:rPr sz="1800" b="1" spc="-5" dirty="0">
                <a:solidFill>
                  <a:srgbClr val="2C2D2C"/>
                </a:solidFill>
                <a:latin typeface="Verdana"/>
                <a:cs typeface="Verdana"/>
              </a:rPr>
              <a:t>instrumento </a:t>
            </a:r>
            <a:r>
              <a:rPr sz="1800" b="1" dirty="0">
                <a:solidFill>
                  <a:srgbClr val="2C2D2C"/>
                </a:solidFill>
                <a:latin typeface="Verdana"/>
                <a:cs typeface="Verdana"/>
              </a:rPr>
              <a:t>que </a:t>
            </a:r>
            <a:r>
              <a:rPr sz="1800" b="1" spc="-5" dirty="0">
                <a:solidFill>
                  <a:srgbClr val="2C2D2C"/>
                </a:solidFill>
                <a:latin typeface="Verdana"/>
                <a:cs typeface="Verdana"/>
              </a:rPr>
              <a:t>discipline </a:t>
            </a:r>
            <a:r>
              <a:rPr sz="1800" b="1" dirty="0">
                <a:solidFill>
                  <a:srgbClr val="2C2D2C"/>
                </a:solidFill>
                <a:latin typeface="Verdana"/>
                <a:cs typeface="Verdana"/>
              </a:rPr>
              <a:t>a </a:t>
            </a:r>
            <a:r>
              <a:rPr sz="1800" b="1" spc="-5" dirty="0">
                <a:solidFill>
                  <a:srgbClr val="2C2D2C"/>
                </a:solidFill>
                <a:latin typeface="Verdana"/>
                <a:cs typeface="Verdana"/>
              </a:rPr>
              <a:t>transferência  </a:t>
            </a:r>
            <a:r>
              <a:rPr sz="1800" b="1" dirty="0">
                <a:solidFill>
                  <a:srgbClr val="2C2D2C"/>
                </a:solidFill>
                <a:latin typeface="Verdana"/>
                <a:cs typeface="Verdana"/>
              </a:rPr>
              <a:t>de </a:t>
            </a:r>
            <a:r>
              <a:rPr sz="1800" b="1" spc="-5" dirty="0">
                <a:solidFill>
                  <a:srgbClr val="2C2D2C"/>
                </a:solidFill>
                <a:latin typeface="Verdana"/>
                <a:cs typeface="Verdana"/>
              </a:rPr>
              <a:t>recursos financeiros </a:t>
            </a:r>
            <a:r>
              <a:rPr sz="1800" b="1" dirty="0">
                <a:solidFill>
                  <a:srgbClr val="2C2D2C"/>
                </a:solidFill>
                <a:latin typeface="Verdana"/>
                <a:cs typeface="Verdana"/>
              </a:rPr>
              <a:t>de dotações </a:t>
            </a:r>
            <a:r>
              <a:rPr sz="1800" b="1" spc="-5" dirty="0">
                <a:solidFill>
                  <a:srgbClr val="2C2D2C"/>
                </a:solidFill>
                <a:latin typeface="Verdana"/>
                <a:cs typeface="Verdana"/>
              </a:rPr>
              <a:t>consignadas nos Orçamentos </a:t>
            </a:r>
            <a:r>
              <a:rPr sz="1800" b="1" dirty="0">
                <a:solidFill>
                  <a:srgbClr val="2C2D2C"/>
                </a:solidFill>
                <a:latin typeface="Verdana"/>
                <a:cs typeface="Verdana"/>
              </a:rPr>
              <a:t>Fiscal e da </a:t>
            </a:r>
            <a:r>
              <a:rPr sz="1800" b="1" spc="-5" dirty="0">
                <a:solidFill>
                  <a:srgbClr val="2C2D2C"/>
                </a:solidFill>
                <a:latin typeface="Verdana"/>
                <a:cs typeface="Verdana"/>
              </a:rPr>
              <a:t>Seguridade  Social </a:t>
            </a:r>
            <a:r>
              <a:rPr sz="1800" b="1" dirty="0">
                <a:solidFill>
                  <a:srgbClr val="2C2D2C"/>
                </a:solidFill>
                <a:latin typeface="Verdana"/>
                <a:cs typeface="Verdana"/>
              </a:rPr>
              <a:t>da União e tenha </a:t>
            </a:r>
            <a:r>
              <a:rPr sz="1800" b="1" spc="-5" dirty="0">
                <a:solidFill>
                  <a:srgbClr val="2C2D2C"/>
                </a:solidFill>
                <a:latin typeface="Verdana"/>
                <a:cs typeface="Verdana"/>
              </a:rPr>
              <a:t>como partícipe, </a:t>
            </a:r>
            <a:r>
              <a:rPr sz="1800" b="1" dirty="0">
                <a:solidFill>
                  <a:srgbClr val="2C2D2C"/>
                </a:solidFill>
                <a:latin typeface="Verdana"/>
                <a:cs typeface="Verdana"/>
              </a:rPr>
              <a:t>de </a:t>
            </a:r>
            <a:r>
              <a:rPr sz="1800" b="1" spc="5" dirty="0">
                <a:solidFill>
                  <a:srgbClr val="2C2D2C"/>
                </a:solidFill>
                <a:latin typeface="Verdana"/>
                <a:cs typeface="Verdana"/>
              </a:rPr>
              <a:t>um </a:t>
            </a:r>
            <a:r>
              <a:rPr sz="1800" b="1" spc="-5" dirty="0">
                <a:solidFill>
                  <a:srgbClr val="2C2D2C"/>
                </a:solidFill>
                <a:latin typeface="Verdana"/>
                <a:cs typeface="Verdana"/>
              </a:rPr>
              <a:t>lado, </a:t>
            </a:r>
            <a:r>
              <a:rPr sz="1800" b="1" dirty="0">
                <a:solidFill>
                  <a:srgbClr val="2C2D2C"/>
                </a:solidFill>
                <a:latin typeface="Verdana"/>
                <a:cs typeface="Verdana"/>
              </a:rPr>
              <a:t>órgão ou entidade da </a:t>
            </a:r>
            <a:r>
              <a:rPr sz="1800" b="1" spc="-5" dirty="0">
                <a:solidFill>
                  <a:srgbClr val="2C2D2C"/>
                </a:solidFill>
                <a:latin typeface="Verdana"/>
                <a:cs typeface="Verdana"/>
              </a:rPr>
              <a:t>administração  pública federal, </a:t>
            </a:r>
            <a:r>
              <a:rPr sz="1800" b="1" dirty="0">
                <a:solidFill>
                  <a:srgbClr val="2C2D2C"/>
                </a:solidFill>
                <a:latin typeface="Verdana"/>
                <a:cs typeface="Verdana"/>
              </a:rPr>
              <a:t>direta ou indireta</a:t>
            </a:r>
            <a:r>
              <a:rPr sz="1800" dirty="0">
                <a:solidFill>
                  <a:srgbClr val="2C2D2C"/>
                </a:solidFill>
                <a:latin typeface="Verdana"/>
                <a:cs typeface="Verdana"/>
              </a:rPr>
              <a:t>, </a:t>
            </a:r>
            <a:r>
              <a:rPr sz="1800" spc="-5" dirty="0">
                <a:solidFill>
                  <a:srgbClr val="2C2D2C"/>
                </a:solidFill>
                <a:latin typeface="Verdana"/>
                <a:cs typeface="Verdana"/>
              </a:rPr>
              <a:t>e, </a:t>
            </a:r>
            <a:r>
              <a:rPr sz="1800" dirty="0">
                <a:solidFill>
                  <a:srgbClr val="2C2D2C"/>
                </a:solidFill>
                <a:latin typeface="Verdana"/>
                <a:cs typeface="Verdana"/>
              </a:rPr>
              <a:t>de outro </a:t>
            </a:r>
            <a:r>
              <a:rPr sz="1800" spc="-5" dirty="0">
                <a:solidFill>
                  <a:srgbClr val="2C2D2C"/>
                </a:solidFill>
                <a:latin typeface="Verdana"/>
                <a:cs typeface="Verdana"/>
              </a:rPr>
              <a:t>lado, órgão ou entidade </a:t>
            </a:r>
            <a:r>
              <a:rPr sz="1800" dirty="0">
                <a:solidFill>
                  <a:srgbClr val="2C2D2C"/>
                </a:solidFill>
                <a:latin typeface="Verdana"/>
                <a:cs typeface="Verdana"/>
              </a:rPr>
              <a:t>da </a:t>
            </a:r>
            <a:r>
              <a:rPr sz="1800" spc="-5" dirty="0">
                <a:solidFill>
                  <a:srgbClr val="2C2D2C"/>
                </a:solidFill>
                <a:latin typeface="Verdana"/>
                <a:cs typeface="Verdana"/>
              </a:rPr>
              <a:t>administração </a:t>
            </a:r>
            <a:r>
              <a:rPr sz="1800" dirty="0">
                <a:solidFill>
                  <a:srgbClr val="2C2D2C"/>
                </a:solidFill>
                <a:latin typeface="Verdana"/>
                <a:cs typeface="Verdana"/>
              </a:rPr>
              <a:t>pública  </a:t>
            </a:r>
            <a:r>
              <a:rPr sz="1800" spc="-5" dirty="0">
                <a:solidFill>
                  <a:srgbClr val="2C2D2C"/>
                </a:solidFill>
                <a:latin typeface="Verdana"/>
                <a:cs typeface="Verdana"/>
              </a:rPr>
              <a:t>estadual, distrital ou municipal, direta ou indireta</a:t>
            </a:r>
            <a:r>
              <a:rPr sz="1800" b="1" spc="-5" dirty="0">
                <a:solidFill>
                  <a:srgbClr val="2C2D2C"/>
                </a:solidFill>
                <a:latin typeface="Verdana"/>
                <a:cs typeface="Verdana"/>
              </a:rPr>
              <a:t>, </a:t>
            </a:r>
            <a:r>
              <a:rPr sz="1800" b="1" dirty="0">
                <a:solidFill>
                  <a:srgbClr val="2C2D2C"/>
                </a:solidFill>
                <a:latin typeface="Verdana"/>
                <a:cs typeface="Verdana"/>
              </a:rPr>
              <a:t>ou </a:t>
            </a:r>
            <a:r>
              <a:rPr sz="1800" b="1" spc="-5" dirty="0">
                <a:solidFill>
                  <a:srgbClr val="2C2D2C"/>
                </a:solidFill>
                <a:latin typeface="Verdana"/>
                <a:cs typeface="Verdana"/>
              </a:rPr>
              <a:t>ainda, </a:t>
            </a:r>
            <a:r>
              <a:rPr sz="1800" b="1" dirty="0">
                <a:solidFill>
                  <a:srgbClr val="2C2D2C"/>
                </a:solidFill>
                <a:latin typeface="Verdana"/>
                <a:cs typeface="Verdana"/>
              </a:rPr>
              <a:t>entidades </a:t>
            </a:r>
            <a:r>
              <a:rPr sz="1800" b="1" spc="-5" dirty="0">
                <a:solidFill>
                  <a:srgbClr val="2C2D2C"/>
                </a:solidFill>
                <a:latin typeface="Verdana"/>
                <a:cs typeface="Verdana"/>
              </a:rPr>
              <a:t>privadas sem </a:t>
            </a:r>
            <a:r>
              <a:rPr sz="1800" b="1" spc="-10" dirty="0">
                <a:solidFill>
                  <a:srgbClr val="2C2D2C"/>
                </a:solidFill>
                <a:latin typeface="Verdana"/>
                <a:cs typeface="Verdana"/>
              </a:rPr>
              <a:t>fins  </a:t>
            </a:r>
            <a:r>
              <a:rPr sz="1800" b="1" spc="-5" dirty="0">
                <a:solidFill>
                  <a:srgbClr val="2C2D2C"/>
                </a:solidFill>
                <a:latin typeface="Verdana"/>
                <a:cs typeface="Verdana"/>
              </a:rPr>
              <a:t>lucrativos, visando </a:t>
            </a:r>
            <a:r>
              <a:rPr sz="1800" b="1" dirty="0">
                <a:solidFill>
                  <a:srgbClr val="2C2D2C"/>
                </a:solidFill>
                <a:latin typeface="Verdana"/>
                <a:cs typeface="Verdana"/>
              </a:rPr>
              <a:t>a </a:t>
            </a:r>
            <a:r>
              <a:rPr sz="1800" b="1" spc="-5" dirty="0">
                <a:solidFill>
                  <a:srgbClr val="2C2D2C"/>
                </a:solidFill>
                <a:latin typeface="Verdana"/>
                <a:cs typeface="Verdana"/>
              </a:rPr>
              <a:t>execução </a:t>
            </a:r>
            <a:r>
              <a:rPr sz="1800" b="1" spc="5" dirty="0">
                <a:solidFill>
                  <a:srgbClr val="2C2D2C"/>
                </a:solidFill>
                <a:latin typeface="Verdana"/>
                <a:cs typeface="Verdana"/>
              </a:rPr>
              <a:t>de </a:t>
            </a:r>
            <a:r>
              <a:rPr sz="1800" b="1" spc="-5" dirty="0">
                <a:solidFill>
                  <a:srgbClr val="2C2D2C"/>
                </a:solidFill>
                <a:latin typeface="Verdana"/>
                <a:cs typeface="Verdana"/>
              </a:rPr>
              <a:t>programa de governo, </a:t>
            </a:r>
            <a:r>
              <a:rPr sz="1800" b="1" dirty="0">
                <a:solidFill>
                  <a:srgbClr val="2C2D2C"/>
                </a:solidFill>
                <a:latin typeface="Verdana"/>
                <a:cs typeface="Verdana"/>
              </a:rPr>
              <a:t>envolvendo a </a:t>
            </a:r>
            <a:r>
              <a:rPr sz="1800" b="1" spc="-5" dirty="0">
                <a:solidFill>
                  <a:srgbClr val="2C2D2C"/>
                </a:solidFill>
                <a:latin typeface="Verdana"/>
                <a:cs typeface="Verdana"/>
              </a:rPr>
              <a:t>realização de  </a:t>
            </a:r>
            <a:r>
              <a:rPr sz="1800" b="1" dirty="0">
                <a:solidFill>
                  <a:srgbClr val="2C2D2C"/>
                </a:solidFill>
                <a:latin typeface="Verdana"/>
                <a:cs typeface="Verdana"/>
              </a:rPr>
              <a:t>projeto, </a:t>
            </a:r>
            <a:r>
              <a:rPr sz="1800" b="1" spc="-5" dirty="0">
                <a:solidFill>
                  <a:srgbClr val="2C2D2C"/>
                </a:solidFill>
                <a:latin typeface="Verdana"/>
                <a:cs typeface="Verdana"/>
              </a:rPr>
              <a:t>atividade, serviço, aquisição </a:t>
            </a:r>
            <a:r>
              <a:rPr sz="1800" b="1" dirty="0">
                <a:solidFill>
                  <a:srgbClr val="2C2D2C"/>
                </a:solidFill>
                <a:latin typeface="Verdana"/>
                <a:cs typeface="Verdana"/>
              </a:rPr>
              <a:t>de </a:t>
            </a:r>
            <a:r>
              <a:rPr sz="1800" b="1" spc="-5" dirty="0">
                <a:solidFill>
                  <a:srgbClr val="2C2D2C"/>
                </a:solidFill>
                <a:latin typeface="Verdana"/>
                <a:cs typeface="Verdana"/>
              </a:rPr>
              <a:t>bens </a:t>
            </a:r>
            <a:r>
              <a:rPr sz="1800" b="1" dirty="0">
                <a:solidFill>
                  <a:srgbClr val="2C2D2C"/>
                </a:solidFill>
                <a:latin typeface="Verdana"/>
                <a:cs typeface="Verdana"/>
              </a:rPr>
              <a:t>ou evento de </a:t>
            </a:r>
            <a:r>
              <a:rPr sz="1800" b="1" spc="-5" dirty="0">
                <a:solidFill>
                  <a:srgbClr val="2C2D2C"/>
                </a:solidFill>
                <a:latin typeface="Verdana"/>
                <a:cs typeface="Verdana"/>
              </a:rPr>
              <a:t>interesse recíproco, </a:t>
            </a:r>
            <a:r>
              <a:rPr sz="1800" b="1" dirty="0">
                <a:solidFill>
                  <a:srgbClr val="2C2D2C"/>
                </a:solidFill>
                <a:latin typeface="Verdana"/>
                <a:cs typeface="Verdana"/>
              </a:rPr>
              <a:t>em </a:t>
            </a:r>
            <a:r>
              <a:rPr sz="1800" b="1" spc="-5" dirty="0">
                <a:solidFill>
                  <a:srgbClr val="2C2D2C"/>
                </a:solidFill>
                <a:latin typeface="Verdana"/>
                <a:cs typeface="Verdana"/>
              </a:rPr>
              <a:t>regime  </a:t>
            </a:r>
            <a:r>
              <a:rPr sz="1800" b="1" dirty="0">
                <a:solidFill>
                  <a:srgbClr val="2C2D2C"/>
                </a:solidFill>
                <a:latin typeface="Verdana"/>
                <a:cs typeface="Verdana"/>
              </a:rPr>
              <a:t>de </a:t>
            </a:r>
            <a:r>
              <a:rPr sz="1800" b="1" spc="-5" dirty="0">
                <a:solidFill>
                  <a:srgbClr val="2C2D2C"/>
                </a:solidFill>
                <a:latin typeface="Verdana"/>
                <a:cs typeface="Verdana"/>
              </a:rPr>
              <a:t>mútua</a:t>
            </a:r>
            <a:r>
              <a:rPr sz="1800" b="1" dirty="0">
                <a:solidFill>
                  <a:srgbClr val="2C2D2C"/>
                </a:solidFill>
                <a:latin typeface="Verdana"/>
                <a:cs typeface="Verdana"/>
              </a:rPr>
              <a:t> </a:t>
            </a:r>
            <a:r>
              <a:rPr sz="1800" b="1" spc="-5" dirty="0">
                <a:solidFill>
                  <a:srgbClr val="2C2D2C"/>
                </a:solidFill>
                <a:latin typeface="Verdana"/>
                <a:cs typeface="Verdana"/>
              </a:rPr>
              <a:t>cooperação;</a:t>
            </a:r>
            <a:endParaRPr sz="1800" dirty="0">
              <a:latin typeface="Verdana"/>
              <a:cs typeface="Verdana"/>
            </a:endParaRPr>
          </a:p>
          <a:p>
            <a:pPr marL="101600" marR="5080" algn="just">
              <a:lnSpc>
                <a:spcPct val="100000"/>
              </a:lnSpc>
              <a:spcBef>
                <a:spcPts val="1880"/>
              </a:spcBef>
            </a:pPr>
            <a:r>
              <a:rPr sz="1800" dirty="0">
                <a:solidFill>
                  <a:srgbClr val="2C2D2C"/>
                </a:solidFill>
                <a:latin typeface="Verdana"/>
                <a:cs typeface="Verdana"/>
              </a:rPr>
              <a:t>“O </a:t>
            </a:r>
            <a:r>
              <a:rPr sz="1800" spc="-5" dirty="0">
                <a:solidFill>
                  <a:srgbClr val="2C2D2C"/>
                </a:solidFill>
                <a:latin typeface="Verdana"/>
                <a:cs typeface="Verdana"/>
              </a:rPr>
              <a:t>convênio </a:t>
            </a:r>
            <a:r>
              <a:rPr sz="1800" dirty="0">
                <a:solidFill>
                  <a:srgbClr val="2C2D2C"/>
                </a:solidFill>
                <a:latin typeface="Verdana"/>
                <a:cs typeface="Verdana"/>
              </a:rPr>
              <a:t>consiste numa </a:t>
            </a:r>
            <a:r>
              <a:rPr sz="1800" spc="-10" dirty="0">
                <a:solidFill>
                  <a:srgbClr val="2C2D2C"/>
                </a:solidFill>
                <a:latin typeface="Verdana"/>
                <a:cs typeface="Verdana"/>
              </a:rPr>
              <a:t>avença </a:t>
            </a:r>
            <a:r>
              <a:rPr sz="1800" spc="-5" dirty="0">
                <a:solidFill>
                  <a:srgbClr val="2C2D2C"/>
                </a:solidFill>
                <a:latin typeface="Verdana"/>
                <a:cs typeface="Verdana"/>
              </a:rPr>
              <a:t>em que </a:t>
            </a:r>
            <a:r>
              <a:rPr sz="1800" dirty="0">
                <a:solidFill>
                  <a:srgbClr val="2C2D2C"/>
                </a:solidFill>
                <a:latin typeface="Verdana"/>
                <a:cs typeface="Verdana"/>
              </a:rPr>
              <a:t>dois </a:t>
            </a:r>
            <a:r>
              <a:rPr sz="1800" spc="-5" dirty="0">
                <a:solidFill>
                  <a:srgbClr val="2C2D2C"/>
                </a:solidFill>
                <a:latin typeface="Verdana"/>
                <a:cs typeface="Verdana"/>
              </a:rPr>
              <a:t>ou mais sujeitos, sendo ao </a:t>
            </a:r>
            <a:r>
              <a:rPr sz="1800" dirty="0">
                <a:solidFill>
                  <a:srgbClr val="2C2D2C"/>
                </a:solidFill>
                <a:latin typeface="Verdana"/>
                <a:cs typeface="Verdana"/>
              </a:rPr>
              <a:t>menos um </a:t>
            </a:r>
            <a:r>
              <a:rPr sz="1800" spc="-5" dirty="0">
                <a:solidFill>
                  <a:srgbClr val="2C2D2C"/>
                </a:solidFill>
                <a:latin typeface="Verdana"/>
                <a:cs typeface="Verdana"/>
              </a:rPr>
              <a:t>deles  integrante </a:t>
            </a:r>
            <a:r>
              <a:rPr sz="1800" dirty="0">
                <a:solidFill>
                  <a:srgbClr val="2C2D2C"/>
                </a:solidFill>
                <a:latin typeface="Verdana"/>
                <a:cs typeface="Verdana"/>
              </a:rPr>
              <a:t>da </a:t>
            </a:r>
            <a:r>
              <a:rPr sz="1800" spc="-5" dirty="0">
                <a:solidFill>
                  <a:srgbClr val="2C2D2C"/>
                </a:solidFill>
                <a:latin typeface="Verdana"/>
                <a:cs typeface="Verdana"/>
              </a:rPr>
              <a:t>Administração Pública, comprometem-se </a:t>
            </a:r>
            <a:r>
              <a:rPr sz="1800" dirty="0">
                <a:solidFill>
                  <a:srgbClr val="2C2D2C"/>
                </a:solidFill>
                <a:latin typeface="Verdana"/>
                <a:cs typeface="Verdana"/>
              </a:rPr>
              <a:t>a atuar </a:t>
            </a:r>
            <a:r>
              <a:rPr sz="1800" spc="-5" dirty="0">
                <a:solidFill>
                  <a:srgbClr val="2C2D2C"/>
                </a:solidFill>
                <a:latin typeface="Verdana"/>
                <a:cs typeface="Verdana"/>
              </a:rPr>
              <a:t>de modo conjugado </a:t>
            </a:r>
            <a:r>
              <a:rPr sz="1800" spc="-15" dirty="0">
                <a:solidFill>
                  <a:srgbClr val="2C2D2C"/>
                </a:solidFill>
                <a:latin typeface="Verdana"/>
                <a:cs typeface="Verdana"/>
              </a:rPr>
              <a:t>para</a:t>
            </a:r>
            <a:r>
              <a:rPr sz="1800" spc="600" dirty="0">
                <a:solidFill>
                  <a:srgbClr val="2C2D2C"/>
                </a:solidFill>
                <a:latin typeface="Verdana"/>
                <a:cs typeface="Verdana"/>
              </a:rPr>
              <a:t> </a:t>
            </a:r>
            <a:r>
              <a:rPr sz="1800" dirty="0">
                <a:solidFill>
                  <a:srgbClr val="2C2D2C"/>
                </a:solidFill>
                <a:latin typeface="Verdana"/>
                <a:cs typeface="Verdana"/>
              </a:rPr>
              <a:t>a  satisfação </a:t>
            </a:r>
            <a:r>
              <a:rPr sz="1800" spc="-5" dirty="0">
                <a:solidFill>
                  <a:srgbClr val="2C2D2C"/>
                </a:solidFill>
                <a:latin typeface="Verdana"/>
                <a:cs typeface="Verdana"/>
              </a:rPr>
              <a:t>de necessidades </a:t>
            </a:r>
            <a:r>
              <a:rPr sz="1800" dirty="0">
                <a:solidFill>
                  <a:srgbClr val="2C2D2C"/>
                </a:solidFill>
                <a:latin typeface="Verdana"/>
                <a:cs typeface="Verdana"/>
              </a:rPr>
              <a:t>de interesse </a:t>
            </a:r>
            <a:r>
              <a:rPr sz="1800" spc="-5" dirty="0">
                <a:solidFill>
                  <a:srgbClr val="2C2D2C"/>
                </a:solidFill>
                <a:latin typeface="Verdana"/>
                <a:cs typeface="Verdana"/>
              </a:rPr>
              <a:t>coletivo, sem intento de </a:t>
            </a:r>
            <a:r>
              <a:rPr sz="1800" dirty="0">
                <a:solidFill>
                  <a:srgbClr val="2C2D2C"/>
                </a:solidFill>
                <a:latin typeface="Verdana"/>
                <a:cs typeface="Verdana"/>
              </a:rPr>
              <a:t>cunho </a:t>
            </a:r>
            <a:r>
              <a:rPr sz="1800" spc="-10" dirty="0">
                <a:solidFill>
                  <a:srgbClr val="2C2D2C"/>
                </a:solidFill>
                <a:latin typeface="Verdana"/>
                <a:cs typeface="Verdana"/>
              </a:rPr>
              <a:t>lucrativo. </a:t>
            </a:r>
            <a:r>
              <a:rPr sz="1800" spc="-5" dirty="0">
                <a:solidFill>
                  <a:srgbClr val="2C2D2C"/>
                </a:solidFill>
                <a:latin typeface="Verdana"/>
                <a:cs typeface="Verdana"/>
              </a:rPr>
              <a:t>[…] </a:t>
            </a:r>
            <a:r>
              <a:rPr sz="1800" b="1" dirty="0">
                <a:solidFill>
                  <a:srgbClr val="2C2D2C"/>
                </a:solidFill>
                <a:latin typeface="Verdana"/>
                <a:cs typeface="Verdana"/>
              </a:rPr>
              <a:t>A  </a:t>
            </a:r>
            <a:r>
              <a:rPr sz="1800" b="1" spc="-5" dirty="0">
                <a:solidFill>
                  <a:srgbClr val="2C2D2C"/>
                </a:solidFill>
                <a:latin typeface="Verdana"/>
                <a:cs typeface="Verdana"/>
              </a:rPr>
              <a:t>característica </a:t>
            </a:r>
            <a:r>
              <a:rPr sz="1800" b="1" dirty="0">
                <a:solidFill>
                  <a:srgbClr val="2C2D2C"/>
                </a:solidFill>
                <a:latin typeface="Verdana"/>
                <a:cs typeface="Verdana"/>
              </a:rPr>
              <a:t>do convênio </a:t>
            </a:r>
            <a:r>
              <a:rPr sz="1800" b="1" spc="-5" dirty="0">
                <a:solidFill>
                  <a:srgbClr val="2C2D2C"/>
                </a:solidFill>
                <a:latin typeface="Verdana"/>
                <a:cs typeface="Verdana"/>
              </a:rPr>
              <a:t>reside </a:t>
            </a:r>
            <a:r>
              <a:rPr sz="1800" b="1" dirty="0">
                <a:solidFill>
                  <a:srgbClr val="2C2D2C"/>
                </a:solidFill>
                <a:latin typeface="Verdana"/>
                <a:cs typeface="Verdana"/>
              </a:rPr>
              <a:t>na ausência de interesse </a:t>
            </a:r>
            <a:r>
              <a:rPr sz="1800" b="1" spc="-5" dirty="0">
                <a:solidFill>
                  <a:srgbClr val="2C2D2C"/>
                </a:solidFill>
                <a:latin typeface="Verdana"/>
                <a:cs typeface="Verdana"/>
              </a:rPr>
              <a:t>especulativo </a:t>
            </a:r>
            <a:r>
              <a:rPr sz="1800" b="1" dirty="0">
                <a:solidFill>
                  <a:srgbClr val="2C2D2C"/>
                </a:solidFill>
                <a:latin typeface="Verdana"/>
                <a:cs typeface="Verdana"/>
              </a:rPr>
              <a:t>de </a:t>
            </a:r>
            <a:r>
              <a:rPr sz="1800" b="1" spc="-5" dirty="0">
                <a:solidFill>
                  <a:srgbClr val="2C2D2C"/>
                </a:solidFill>
                <a:latin typeface="Verdana"/>
                <a:cs typeface="Verdana"/>
              </a:rPr>
              <a:t>todas as  partes, que atuam harmonicamente para </a:t>
            </a:r>
            <a:r>
              <a:rPr sz="1800" b="1" dirty="0">
                <a:solidFill>
                  <a:srgbClr val="2C2D2C"/>
                </a:solidFill>
                <a:latin typeface="Verdana"/>
                <a:cs typeface="Verdana"/>
              </a:rPr>
              <a:t>o bem </a:t>
            </a:r>
            <a:r>
              <a:rPr sz="1800" b="1" spc="-5" dirty="0">
                <a:solidFill>
                  <a:srgbClr val="2C2D2C"/>
                </a:solidFill>
                <a:latin typeface="Verdana"/>
                <a:cs typeface="Verdana"/>
              </a:rPr>
              <a:t>comum</a:t>
            </a:r>
            <a:r>
              <a:rPr sz="1800" spc="-5" dirty="0">
                <a:solidFill>
                  <a:srgbClr val="2C2D2C"/>
                </a:solidFill>
                <a:latin typeface="Verdana"/>
                <a:cs typeface="Verdana"/>
              </a:rPr>
              <a:t>. </a:t>
            </a:r>
            <a:r>
              <a:rPr sz="1800" dirty="0">
                <a:solidFill>
                  <a:srgbClr val="2C2D2C"/>
                </a:solidFill>
                <a:latin typeface="Verdana"/>
                <a:cs typeface="Verdana"/>
              </a:rPr>
              <a:t>O </a:t>
            </a:r>
            <a:r>
              <a:rPr sz="1800" spc="-5" dirty="0">
                <a:solidFill>
                  <a:srgbClr val="2C2D2C"/>
                </a:solidFill>
                <a:latin typeface="Verdana"/>
                <a:cs typeface="Verdana"/>
              </a:rPr>
              <a:t>convênio não produz </a:t>
            </a:r>
            <a:r>
              <a:rPr sz="1800" dirty="0">
                <a:solidFill>
                  <a:srgbClr val="2C2D2C"/>
                </a:solidFill>
                <a:latin typeface="Verdana"/>
                <a:cs typeface="Verdana"/>
              </a:rPr>
              <a:t>benefícios </a:t>
            </a:r>
            <a:r>
              <a:rPr sz="1800" spc="-5" dirty="0">
                <a:solidFill>
                  <a:srgbClr val="2C2D2C"/>
                </a:solidFill>
                <a:latin typeface="Verdana"/>
                <a:cs typeface="Verdana"/>
              </a:rPr>
              <a:t>ou  vantagens </a:t>
            </a:r>
            <a:r>
              <a:rPr sz="1800" dirty="0">
                <a:solidFill>
                  <a:srgbClr val="2C2D2C"/>
                </a:solidFill>
                <a:latin typeface="Verdana"/>
                <a:cs typeface="Verdana"/>
              </a:rPr>
              <a:t>econômicas </a:t>
            </a:r>
            <a:r>
              <a:rPr sz="1800" spc="-15" dirty="0">
                <a:solidFill>
                  <a:srgbClr val="2C2D2C"/>
                </a:solidFill>
                <a:latin typeface="Verdana"/>
                <a:cs typeface="Verdana"/>
              </a:rPr>
              <a:t>para </a:t>
            </a:r>
            <a:r>
              <a:rPr sz="1800" spc="-5" dirty="0">
                <a:solidFill>
                  <a:srgbClr val="2C2D2C"/>
                </a:solidFill>
                <a:latin typeface="Verdana"/>
                <a:cs typeface="Verdana"/>
              </a:rPr>
              <a:t>nenhuma das partes, </a:t>
            </a:r>
            <a:r>
              <a:rPr sz="1800" dirty="0">
                <a:solidFill>
                  <a:srgbClr val="2C2D2C"/>
                </a:solidFill>
                <a:latin typeface="Verdana"/>
                <a:cs typeface="Verdana"/>
              </a:rPr>
              <a:t>o </a:t>
            </a:r>
            <a:r>
              <a:rPr sz="1800" spc="-5" dirty="0">
                <a:solidFill>
                  <a:srgbClr val="2C2D2C"/>
                </a:solidFill>
                <a:latin typeface="Verdana"/>
                <a:cs typeface="Verdana"/>
              </a:rPr>
              <a:t>que afasta </a:t>
            </a:r>
            <a:r>
              <a:rPr sz="1800" dirty="0">
                <a:solidFill>
                  <a:srgbClr val="2C2D2C"/>
                </a:solidFill>
                <a:latin typeface="Verdana"/>
                <a:cs typeface="Verdana"/>
              </a:rPr>
              <a:t>a </a:t>
            </a:r>
            <a:r>
              <a:rPr sz="1800" spc="-5" dirty="0">
                <a:solidFill>
                  <a:srgbClr val="2C2D2C"/>
                </a:solidFill>
                <a:latin typeface="Verdana"/>
                <a:cs typeface="Verdana"/>
              </a:rPr>
              <a:t>aplicação das </a:t>
            </a:r>
            <a:r>
              <a:rPr sz="1800" spc="-10" dirty="0">
                <a:solidFill>
                  <a:srgbClr val="2C2D2C"/>
                </a:solidFill>
                <a:latin typeface="Verdana"/>
                <a:cs typeface="Verdana"/>
              </a:rPr>
              <a:t>regras </a:t>
            </a:r>
            <a:r>
              <a:rPr sz="1800" spc="-5" dirty="0">
                <a:solidFill>
                  <a:srgbClr val="2C2D2C"/>
                </a:solidFill>
                <a:latin typeface="Verdana"/>
                <a:cs typeface="Verdana"/>
              </a:rPr>
              <a:t>genéricas  sobre contratação administrativa” (JUSTEN,</a:t>
            </a:r>
            <a:r>
              <a:rPr sz="1800" spc="-40" dirty="0">
                <a:solidFill>
                  <a:srgbClr val="2C2D2C"/>
                </a:solidFill>
                <a:latin typeface="Verdana"/>
                <a:cs typeface="Verdana"/>
              </a:rPr>
              <a:t> </a:t>
            </a:r>
            <a:r>
              <a:rPr sz="1800" spc="-5" dirty="0">
                <a:solidFill>
                  <a:srgbClr val="2C2D2C"/>
                </a:solidFill>
                <a:latin typeface="Verdana"/>
                <a:cs typeface="Verdana"/>
              </a:rPr>
              <a:t>2012:422)</a:t>
            </a:r>
            <a:endParaRPr sz="1800" dirty="0">
              <a:latin typeface="Verdana"/>
              <a:cs typeface="Verdan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0"/>
            <a:ext cx="0" cy="445770"/>
          </a:xfrm>
          <a:custGeom>
            <a:avLst/>
            <a:gdLst/>
            <a:ahLst/>
            <a:cxnLst/>
            <a:rect l="l" t="t" r="r" b="b"/>
            <a:pathLst>
              <a:path h="445770">
                <a:moveTo>
                  <a:pt x="0" y="0"/>
                </a:moveTo>
                <a:lnTo>
                  <a:pt x="0" y="445770"/>
                </a:lnTo>
              </a:path>
            </a:pathLst>
          </a:custGeom>
          <a:ln w="6350">
            <a:solidFill>
              <a:srgbClr val="D9D9D9"/>
            </a:solidFill>
          </a:ln>
        </p:spPr>
        <p:txBody>
          <a:bodyPr wrap="square" lIns="0" tIns="0" rIns="0" bIns="0" rtlCol="0"/>
          <a:lstStyle/>
          <a:p>
            <a:endParaRPr/>
          </a:p>
        </p:txBody>
      </p:sp>
      <p:sp>
        <p:nvSpPr>
          <p:cNvPr id="3" name="object 3"/>
          <p:cNvSpPr/>
          <p:nvPr/>
        </p:nvSpPr>
        <p:spPr>
          <a:xfrm>
            <a:off x="609600" y="471677"/>
            <a:ext cx="0" cy="2446655"/>
          </a:xfrm>
          <a:custGeom>
            <a:avLst/>
            <a:gdLst/>
            <a:ahLst/>
            <a:cxnLst/>
            <a:rect l="l" t="t" r="r" b="b"/>
            <a:pathLst>
              <a:path h="2446655">
                <a:moveTo>
                  <a:pt x="0" y="0"/>
                </a:moveTo>
                <a:lnTo>
                  <a:pt x="0" y="2446147"/>
                </a:lnTo>
              </a:path>
            </a:pathLst>
          </a:custGeom>
          <a:ln w="6350">
            <a:solidFill>
              <a:srgbClr val="D9D9D9"/>
            </a:solidFill>
          </a:ln>
        </p:spPr>
        <p:txBody>
          <a:bodyPr wrap="square" lIns="0" tIns="0" rIns="0" bIns="0" rtlCol="0"/>
          <a:lstStyle/>
          <a:p>
            <a:endParaRPr/>
          </a:p>
        </p:txBody>
      </p:sp>
      <p:sp>
        <p:nvSpPr>
          <p:cNvPr id="4" name="object 4"/>
          <p:cNvSpPr/>
          <p:nvPr/>
        </p:nvSpPr>
        <p:spPr>
          <a:xfrm>
            <a:off x="609600" y="5610225"/>
            <a:ext cx="0" cy="1247775"/>
          </a:xfrm>
          <a:custGeom>
            <a:avLst/>
            <a:gdLst/>
            <a:ahLst/>
            <a:cxnLst/>
            <a:rect l="l" t="t" r="r" b="b"/>
            <a:pathLst>
              <a:path h="1247775">
                <a:moveTo>
                  <a:pt x="0" y="0"/>
                </a:moveTo>
                <a:lnTo>
                  <a:pt x="0" y="1247774"/>
                </a:lnTo>
              </a:path>
            </a:pathLst>
          </a:custGeom>
          <a:ln w="6350">
            <a:solidFill>
              <a:srgbClr val="D9D9D9"/>
            </a:solidFill>
          </a:ln>
        </p:spPr>
        <p:txBody>
          <a:bodyPr wrap="square" lIns="0" tIns="0" rIns="0" bIns="0" rtlCol="0"/>
          <a:lstStyle/>
          <a:p>
            <a:endParaRPr/>
          </a:p>
        </p:txBody>
      </p:sp>
      <p:sp>
        <p:nvSpPr>
          <p:cNvPr id="5" name="object 5"/>
          <p:cNvSpPr/>
          <p:nvPr/>
        </p:nvSpPr>
        <p:spPr>
          <a:xfrm>
            <a:off x="1828800" y="0"/>
            <a:ext cx="0" cy="445770"/>
          </a:xfrm>
          <a:custGeom>
            <a:avLst/>
            <a:gdLst/>
            <a:ahLst/>
            <a:cxnLst/>
            <a:rect l="l" t="t" r="r" b="b"/>
            <a:pathLst>
              <a:path h="445770">
                <a:moveTo>
                  <a:pt x="0" y="0"/>
                </a:moveTo>
                <a:lnTo>
                  <a:pt x="0" y="445770"/>
                </a:lnTo>
              </a:path>
            </a:pathLst>
          </a:custGeom>
          <a:ln w="6350">
            <a:solidFill>
              <a:srgbClr val="D9D9D9"/>
            </a:solidFill>
          </a:ln>
        </p:spPr>
        <p:txBody>
          <a:bodyPr wrap="square" lIns="0" tIns="0" rIns="0" bIns="0" rtlCol="0"/>
          <a:lstStyle/>
          <a:p>
            <a:endParaRPr/>
          </a:p>
        </p:txBody>
      </p:sp>
      <p:sp>
        <p:nvSpPr>
          <p:cNvPr id="6" name="object 6"/>
          <p:cNvSpPr/>
          <p:nvPr/>
        </p:nvSpPr>
        <p:spPr>
          <a:xfrm>
            <a:off x="1828800" y="471677"/>
            <a:ext cx="0" cy="2446655"/>
          </a:xfrm>
          <a:custGeom>
            <a:avLst/>
            <a:gdLst/>
            <a:ahLst/>
            <a:cxnLst/>
            <a:rect l="l" t="t" r="r" b="b"/>
            <a:pathLst>
              <a:path h="2446655">
                <a:moveTo>
                  <a:pt x="0" y="0"/>
                </a:moveTo>
                <a:lnTo>
                  <a:pt x="0" y="2446147"/>
                </a:lnTo>
              </a:path>
            </a:pathLst>
          </a:custGeom>
          <a:ln w="6350">
            <a:solidFill>
              <a:srgbClr val="D9D9D9"/>
            </a:solidFill>
          </a:ln>
        </p:spPr>
        <p:txBody>
          <a:bodyPr wrap="square" lIns="0" tIns="0" rIns="0" bIns="0" rtlCol="0"/>
          <a:lstStyle/>
          <a:p>
            <a:endParaRPr/>
          </a:p>
        </p:txBody>
      </p:sp>
      <p:sp>
        <p:nvSpPr>
          <p:cNvPr id="7" name="object 7"/>
          <p:cNvSpPr/>
          <p:nvPr/>
        </p:nvSpPr>
        <p:spPr>
          <a:xfrm>
            <a:off x="1828800" y="5610225"/>
            <a:ext cx="0" cy="1247775"/>
          </a:xfrm>
          <a:custGeom>
            <a:avLst/>
            <a:gdLst/>
            <a:ahLst/>
            <a:cxnLst/>
            <a:rect l="l" t="t" r="r" b="b"/>
            <a:pathLst>
              <a:path h="1247775">
                <a:moveTo>
                  <a:pt x="0" y="0"/>
                </a:moveTo>
                <a:lnTo>
                  <a:pt x="0" y="1247774"/>
                </a:lnTo>
              </a:path>
            </a:pathLst>
          </a:custGeom>
          <a:ln w="6350">
            <a:solidFill>
              <a:srgbClr val="D9D9D9"/>
            </a:solidFill>
          </a:ln>
        </p:spPr>
        <p:txBody>
          <a:bodyPr wrap="square" lIns="0" tIns="0" rIns="0" bIns="0" rtlCol="0"/>
          <a:lstStyle/>
          <a:p>
            <a:endParaRPr/>
          </a:p>
        </p:txBody>
      </p:sp>
      <p:sp>
        <p:nvSpPr>
          <p:cNvPr id="8" name="object 8"/>
          <p:cNvSpPr/>
          <p:nvPr/>
        </p:nvSpPr>
        <p:spPr>
          <a:xfrm>
            <a:off x="3048000" y="0"/>
            <a:ext cx="0" cy="2917825"/>
          </a:xfrm>
          <a:custGeom>
            <a:avLst/>
            <a:gdLst/>
            <a:ahLst/>
            <a:cxnLst/>
            <a:rect l="l" t="t" r="r" b="b"/>
            <a:pathLst>
              <a:path h="2917825">
                <a:moveTo>
                  <a:pt x="0" y="0"/>
                </a:moveTo>
                <a:lnTo>
                  <a:pt x="0" y="2917825"/>
                </a:lnTo>
              </a:path>
            </a:pathLst>
          </a:custGeom>
          <a:ln w="6350">
            <a:solidFill>
              <a:srgbClr val="D9D9D9"/>
            </a:solidFill>
          </a:ln>
        </p:spPr>
        <p:txBody>
          <a:bodyPr wrap="square" lIns="0" tIns="0" rIns="0" bIns="0" rtlCol="0"/>
          <a:lstStyle/>
          <a:p>
            <a:endParaRPr/>
          </a:p>
        </p:txBody>
      </p:sp>
      <p:sp>
        <p:nvSpPr>
          <p:cNvPr id="9" name="object 9"/>
          <p:cNvSpPr/>
          <p:nvPr/>
        </p:nvSpPr>
        <p:spPr>
          <a:xfrm>
            <a:off x="3048000" y="5610225"/>
            <a:ext cx="0" cy="1247775"/>
          </a:xfrm>
          <a:custGeom>
            <a:avLst/>
            <a:gdLst/>
            <a:ahLst/>
            <a:cxnLst/>
            <a:rect l="l" t="t" r="r" b="b"/>
            <a:pathLst>
              <a:path h="1247775">
                <a:moveTo>
                  <a:pt x="0" y="0"/>
                </a:moveTo>
                <a:lnTo>
                  <a:pt x="0" y="1247774"/>
                </a:lnTo>
              </a:path>
            </a:pathLst>
          </a:custGeom>
          <a:ln w="6350">
            <a:solidFill>
              <a:srgbClr val="D9D9D9"/>
            </a:solidFill>
          </a:ln>
        </p:spPr>
        <p:txBody>
          <a:bodyPr wrap="square" lIns="0" tIns="0" rIns="0" bIns="0" rtlCol="0"/>
          <a:lstStyle/>
          <a:p>
            <a:endParaRPr/>
          </a:p>
        </p:txBody>
      </p:sp>
      <p:sp>
        <p:nvSpPr>
          <p:cNvPr id="10" name="object 10"/>
          <p:cNvSpPr/>
          <p:nvPr/>
        </p:nvSpPr>
        <p:spPr>
          <a:xfrm>
            <a:off x="4267200" y="0"/>
            <a:ext cx="0" cy="2917825"/>
          </a:xfrm>
          <a:custGeom>
            <a:avLst/>
            <a:gdLst/>
            <a:ahLst/>
            <a:cxnLst/>
            <a:rect l="l" t="t" r="r" b="b"/>
            <a:pathLst>
              <a:path h="2917825">
                <a:moveTo>
                  <a:pt x="0" y="0"/>
                </a:moveTo>
                <a:lnTo>
                  <a:pt x="0" y="2917825"/>
                </a:lnTo>
              </a:path>
            </a:pathLst>
          </a:custGeom>
          <a:ln w="6350">
            <a:solidFill>
              <a:srgbClr val="D9D9D9"/>
            </a:solidFill>
          </a:ln>
        </p:spPr>
        <p:txBody>
          <a:bodyPr wrap="square" lIns="0" tIns="0" rIns="0" bIns="0" rtlCol="0"/>
          <a:lstStyle/>
          <a:p>
            <a:endParaRPr/>
          </a:p>
        </p:txBody>
      </p:sp>
      <p:sp>
        <p:nvSpPr>
          <p:cNvPr id="11" name="object 11"/>
          <p:cNvSpPr/>
          <p:nvPr/>
        </p:nvSpPr>
        <p:spPr>
          <a:xfrm>
            <a:off x="4267200" y="5610225"/>
            <a:ext cx="0" cy="1247775"/>
          </a:xfrm>
          <a:custGeom>
            <a:avLst/>
            <a:gdLst/>
            <a:ahLst/>
            <a:cxnLst/>
            <a:rect l="l" t="t" r="r" b="b"/>
            <a:pathLst>
              <a:path h="1247775">
                <a:moveTo>
                  <a:pt x="0" y="0"/>
                </a:moveTo>
                <a:lnTo>
                  <a:pt x="0" y="1247774"/>
                </a:lnTo>
              </a:path>
            </a:pathLst>
          </a:custGeom>
          <a:ln w="6350">
            <a:solidFill>
              <a:srgbClr val="D9D9D9"/>
            </a:solidFill>
          </a:ln>
        </p:spPr>
        <p:txBody>
          <a:bodyPr wrap="square" lIns="0" tIns="0" rIns="0" bIns="0" rtlCol="0"/>
          <a:lstStyle/>
          <a:p>
            <a:endParaRPr/>
          </a:p>
        </p:txBody>
      </p:sp>
      <p:sp>
        <p:nvSpPr>
          <p:cNvPr id="12" name="object 12"/>
          <p:cNvSpPr/>
          <p:nvPr/>
        </p:nvSpPr>
        <p:spPr>
          <a:xfrm>
            <a:off x="5486400" y="0"/>
            <a:ext cx="0" cy="2917825"/>
          </a:xfrm>
          <a:custGeom>
            <a:avLst/>
            <a:gdLst/>
            <a:ahLst/>
            <a:cxnLst/>
            <a:rect l="l" t="t" r="r" b="b"/>
            <a:pathLst>
              <a:path h="2917825">
                <a:moveTo>
                  <a:pt x="0" y="0"/>
                </a:moveTo>
                <a:lnTo>
                  <a:pt x="0" y="2917825"/>
                </a:lnTo>
              </a:path>
            </a:pathLst>
          </a:custGeom>
          <a:ln w="6350">
            <a:solidFill>
              <a:srgbClr val="D9D9D9"/>
            </a:solidFill>
          </a:ln>
        </p:spPr>
        <p:txBody>
          <a:bodyPr wrap="square" lIns="0" tIns="0" rIns="0" bIns="0" rtlCol="0"/>
          <a:lstStyle/>
          <a:p>
            <a:endParaRPr/>
          </a:p>
        </p:txBody>
      </p:sp>
      <p:sp>
        <p:nvSpPr>
          <p:cNvPr id="13" name="object 13"/>
          <p:cNvSpPr/>
          <p:nvPr/>
        </p:nvSpPr>
        <p:spPr>
          <a:xfrm>
            <a:off x="5486400" y="5610225"/>
            <a:ext cx="0" cy="1247775"/>
          </a:xfrm>
          <a:custGeom>
            <a:avLst/>
            <a:gdLst/>
            <a:ahLst/>
            <a:cxnLst/>
            <a:rect l="l" t="t" r="r" b="b"/>
            <a:pathLst>
              <a:path h="1247775">
                <a:moveTo>
                  <a:pt x="0" y="0"/>
                </a:moveTo>
                <a:lnTo>
                  <a:pt x="0" y="1247774"/>
                </a:lnTo>
              </a:path>
            </a:pathLst>
          </a:custGeom>
          <a:ln w="6350">
            <a:solidFill>
              <a:srgbClr val="D9D9D9"/>
            </a:solidFill>
          </a:ln>
        </p:spPr>
        <p:txBody>
          <a:bodyPr wrap="square" lIns="0" tIns="0" rIns="0" bIns="0" rtlCol="0"/>
          <a:lstStyle/>
          <a:p>
            <a:endParaRPr/>
          </a:p>
        </p:txBody>
      </p:sp>
      <p:sp>
        <p:nvSpPr>
          <p:cNvPr id="14" name="object 14"/>
          <p:cNvSpPr/>
          <p:nvPr/>
        </p:nvSpPr>
        <p:spPr>
          <a:xfrm>
            <a:off x="6705600" y="0"/>
            <a:ext cx="0" cy="2917825"/>
          </a:xfrm>
          <a:custGeom>
            <a:avLst/>
            <a:gdLst/>
            <a:ahLst/>
            <a:cxnLst/>
            <a:rect l="l" t="t" r="r" b="b"/>
            <a:pathLst>
              <a:path h="2917825">
                <a:moveTo>
                  <a:pt x="0" y="0"/>
                </a:moveTo>
                <a:lnTo>
                  <a:pt x="0" y="2917825"/>
                </a:lnTo>
              </a:path>
            </a:pathLst>
          </a:custGeom>
          <a:ln w="6350">
            <a:solidFill>
              <a:srgbClr val="D9D9D9"/>
            </a:solidFill>
          </a:ln>
        </p:spPr>
        <p:txBody>
          <a:bodyPr wrap="square" lIns="0" tIns="0" rIns="0" bIns="0" rtlCol="0"/>
          <a:lstStyle/>
          <a:p>
            <a:endParaRPr/>
          </a:p>
        </p:txBody>
      </p:sp>
      <p:sp>
        <p:nvSpPr>
          <p:cNvPr id="15" name="object 15"/>
          <p:cNvSpPr/>
          <p:nvPr/>
        </p:nvSpPr>
        <p:spPr>
          <a:xfrm>
            <a:off x="6705600" y="5610225"/>
            <a:ext cx="0" cy="1247775"/>
          </a:xfrm>
          <a:custGeom>
            <a:avLst/>
            <a:gdLst/>
            <a:ahLst/>
            <a:cxnLst/>
            <a:rect l="l" t="t" r="r" b="b"/>
            <a:pathLst>
              <a:path h="1247775">
                <a:moveTo>
                  <a:pt x="0" y="0"/>
                </a:moveTo>
                <a:lnTo>
                  <a:pt x="0" y="1247774"/>
                </a:lnTo>
              </a:path>
            </a:pathLst>
          </a:custGeom>
          <a:ln w="6350">
            <a:solidFill>
              <a:srgbClr val="D9D9D9"/>
            </a:solidFill>
          </a:ln>
        </p:spPr>
        <p:txBody>
          <a:bodyPr wrap="square" lIns="0" tIns="0" rIns="0" bIns="0" rtlCol="0"/>
          <a:lstStyle/>
          <a:p>
            <a:endParaRPr/>
          </a:p>
        </p:txBody>
      </p:sp>
      <p:sp>
        <p:nvSpPr>
          <p:cNvPr id="16" name="object 16"/>
          <p:cNvSpPr/>
          <p:nvPr/>
        </p:nvSpPr>
        <p:spPr>
          <a:xfrm>
            <a:off x="7924800" y="0"/>
            <a:ext cx="0" cy="2917825"/>
          </a:xfrm>
          <a:custGeom>
            <a:avLst/>
            <a:gdLst/>
            <a:ahLst/>
            <a:cxnLst/>
            <a:rect l="l" t="t" r="r" b="b"/>
            <a:pathLst>
              <a:path h="2917825">
                <a:moveTo>
                  <a:pt x="0" y="0"/>
                </a:moveTo>
                <a:lnTo>
                  <a:pt x="0" y="2917825"/>
                </a:lnTo>
              </a:path>
            </a:pathLst>
          </a:custGeom>
          <a:ln w="6350">
            <a:solidFill>
              <a:srgbClr val="D9D9D9"/>
            </a:solidFill>
          </a:ln>
        </p:spPr>
        <p:txBody>
          <a:bodyPr wrap="square" lIns="0" tIns="0" rIns="0" bIns="0" rtlCol="0"/>
          <a:lstStyle/>
          <a:p>
            <a:endParaRPr/>
          </a:p>
        </p:txBody>
      </p:sp>
      <p:sp>
        <p:nvSpPr>
          <p:cNvPr id="17" name="object 17"/>
          <p:cNvSpPr/>
          <p:nvPr/>
        </p:nvSpPr>
        <p:spPr>
          <a:xfrm>
            <a:off x="7924800" y="5610225"/>
            <a:ext cx="0" cy="1247775"/>
          </a:xfrm>
          <a:custGeom>
            <a:avLst/>
            <a:gdLst/>
            <a:ahLst/>
            <a:cxnLst/>
            <a:rect l="l" t="t" r="r" b="b"/>
            <a:pathLst>
              <a:path h="1247775">
                <a:moveTo>
                  <a:pt x="0" y="0"/>
                </a:moveTo>
                <a:lnTo>
                  <a:pt x="0" y="1247774"/>
                </a:lnTo>
              </a:path>
            </a:pathLst>
          </a:custGeom>
          <a:ln w="6350">
            <a:solidFill>
              <a:srgbClr val="D9D9D9"/>
            </a:solidFill>
          </a:ln>
        </p:spPr>
        <p:txBody>
          <a:bodyPr wrap="square" lIns="0" tIns="0" rIns="0" bIns="0" rtlCol="0"/>
          <a:lstStyle/>
          <a:p>
            <a:endParaRPr/>
          </a:p>
        </p:txBody>
      </p:sp>
      <p:sp>
        <p:nvSpPr>
          <p:cNvPr id="18" name="object 18"/>
          <p:cNvSpPr/>
          <p:nvPr/>
        </p:nvSpPr>
        <p:spPr>
          <a:xfrm>
            <a:off x="9144000" y="0"/>
            <a:ext cx="0" cy="2917825"/>
          </a:xfrm>
          <a:custGeom>
            <a:avLst/>
            <a:gdLst/>
            <a:ahLst/>
            <a:cxnLst/>
            <a:rect l="l" t="t" r="r" b="b"/>
            <a:pathLst>
              <a:path h="2917825">
                <a:moveTo>
                  <a:pt x="0" y="0"/>
                </a:moveTo>
                <a:lnTo>
                  <a:pt x="0" y="2917825"/>
                </a:lnTo>
              </a:path>
            </a:pathLst>
          </a:custGeom>
          <a:ln w="6350">
            <a:solidFill>
              <a:srgbClr val="D9D9D9"/>
            </a:solidFill>
          </a:ln>
        </p:spPr>
        <p:txBody>
          <a:bodyPr wrap="square" lIns="0" tIns="0" rIns="0" bIns="0" rtlCol="0"/>
          <a:lstStyle/>
          <a:p>
            <a:endParaRPr/>
          </a:p>
        </p:txBody>
      </p:sp>
      <p:sp>
        <p:nvSpPr>
          <p:cNvPr id="19" name="object 19"/>
          <p:cNvSpPr/>
          <p:nvPr/>
        </p:nvSpPr>
        <p:spPr>
          <a:xfrm>
            <a:off x="9144000" y="5610225"/>
            <a:ext cx="0" cy="1247775"/>
          </a:xfrm>
          <a:custGeom>
            <a:avLst/>
            <a:gdLst/>
            <a:ahLst/>
            <a:cxnLst/>
            <a:rect l="l" t="t" r="r" b="b"/>
            <a:pathLst>
              <a:path h="1247775">
                <a:moveTo>
                  <a:pt x="0" y="0"/>
                </a:moveTo>
                <a:lnTo>
                  <a:pt x="0" y="1247774"/>
                </a:lnTo>
              </a:path>
            </a:pathLst>
          </a:custGeom>
          <a:ln w="6350">
            <a:solidFill>
              <a:srgbClr val="D9D9D9"/>
            </a:solidFill>
          </a:ln>
        </p:spPr>
        <p:txBody>
          <a:bodyPr wrap="square" lIns="0" tIns="0" rIns="0" bIns="0" rtlCol="0"/>
          <a:lstStyle/>
          <a:p>
            <a:endParaRPr/>
          </a:p>
        </p:txBody>
      </p:sp>
      <p:sp>
        <p:nvSpPr>
          <p:cNvPr id="20" name="object 20"/>
          <p:cNvSpPr/>
          <p:nvPr/>
        </p:nvSpPr>
        <p:spPr>
          <a:xfrm>
            <a:off x="10363200" y="0"/>
            <a:ext cx="0" cy="2917825"/>
          </a:xfrm>
          <a:custGeom>
            <a:avLst/>
            <a:gdLst/>
            <a:ahLst/>
            <a:cxnLst/>
            <a:rect l="l" t="t" r="r" b="b"/>
            <a:pathLst>
              <a:path h="2917825">
                <a:moveTo>
                  <a:pt x="0" y="0"/>
                </a:moveTo>
                <a:lnTo>
                  <a:pt x="0" y="2917825"/>
                </a:lnTo>
              </a:path>
            </a:pathLst>
          </a:custGeom>
          <a:ln w="6350">
            <a:solidFill>
              <a:srgbClr val="D9D9D9"/>
            </a:solidFill>
          </a:ln>
        </p:spPr>
        <p:txBody>
          <a:bodyPr wrap="square" lIns="0" tIns="0" rIns="0" bIns="0" rtlCol="0"/>
          <a:lstStyle/>
          <a:p>
            <a:endParaRPr/>
          </a:p>
        </p:txBody>
      </p:sp>
      <p:sp>
        <p:nvSpPr>
          <p:cNvPr id="21" name="object 21"/>
          <p:cNvSpPr/>
          <p:nvPr/>
        </p:nvSpPr>
        <p:spPr>
          <a:xfrm>
            <a:off x="10363200" y="5610225"/>
            <a:ext cx="0" cy="1247775"/>
          </a:xfrm>
          <a:custGeom>
            <a:avLst/>
            <a:gdLst/>
            <a:ahLst/>
            <a:cxnLst/>
            <a:rect l="l" t="t" r="r" b="b"/>
            <a:pathLst>
              <a:path h="1247775">
                <a:moveTo>
                  <a:pt x="0" y="0"/>
                </a:moveTo>
                <a:lnTo>
                  <a:pt x="0" y="1247774"/>
                </a:lnTo>
              </a:path>
            </a:pathLst>
          </a:custGeom>
          <a:ln w="6350">
            <a:solidFill>
              <a:srgbClr val="D9D9D9"/>
            </a:solidFill>
          </a:ln>
        </p:spPr>
        <p:txBody>
          <a:bodyPr wrap="square" lIns="0" tIns="0" rIns="0" bIns="0" rtlCol="0"/>
          <a:lstStyle/>
          <a:p>
            <a:endParaRPr/>
          </a:p>
        </p:txBody>
      </p:sp>
      <p:sp>
        <p:nvSpPr>
          <p:cNvPr id="22" name="object 22"/>
          <p:cNvSpPr/>
          <p:nvPr/>
        </p:nvSpPr>
        <p:spPr>
          <a:xfrm>
            <a:off x="11582400" y="0"/>
            <a:ext cx="0" cy="2917825"/>
          </a:xfrm>
          <a:custGeom>
            <a:avLst/>
            <a:gdLst/>
            <a:ahLst/>
            <a:cxnLst/>
            <a:rect l="l" t="t" r="r" b="b"/>
            <a:pathLst>
              <a:path h="2917825">
                <a:moveTo>
                  <a:pt x="0" y="0"/>
                </a:moveTo>
                <a:lnTo>
                  <a:pt x="0" y="2917825"/>
                </a:lnTo>
              </a:path>
            </a:pathLst>
          </a:custGeom>
          <a:ln w="6350">
            <a:solidFill>
              <a:srgbClr val="D9D9D9"/>
            </a:solidFill>
          </a:ln>
        </p:spPr>
        <p:txBody>
          <a:bodyPr wrap="square" lIns="0" tIns="0" rIns="0" bIns="0" rtlCol="0"/>
          <a:lstStyle/>
          <a:p>
            <a:endParaRPr/>
          </a:p>
        </p:txBody>
      </p:sp>
      <p:sp>
        <p:nvSpPr>
          <p:cNvPr id="23" name="object 23"/>
          <p:cNvSpPr/>
          <p:nvPr/>
        </p:nvSpPr>
        <p:spPr>
          <a:xfrm>
            <a:off x="11582400" y="5610225"/>
            <a:ext cx="0" cy="1247775"/>
          </a:xfrm>
          <a:custGeom>
            <a:avLst/>
            <a:gdLst/>
            <a:ahLst/>
            <a:cxnLst/>
            <a:rect l="l" t="t" r="r" b="b"/>
            <a:pathLst>
              <a:path h="1247775">
                <a:moveTo>
                  <a:pt x="0" y="0"/>
                </a:moveTo>
                <a:lnTo>
                  <a:pt x="0" y="1247774"/>
                </a:lnTo>
              </a:path>
            </a:pathLst>
          </a:custGeom>
          <a:ln w="6350">
            <a:solidFill>
              <a:srgbClr val="D9D9D9"/>
            </a:solidFill>
          </a:ln>
        </p:spPr>
        <p:txBody>
          <a:bodyPr wrap="square" lIns="0" tIns="0" rIns="0" bIns="0" rtlCol="0"/>
          <a:lstStyle/>
          <a:p>
            <a:endParaRPr/>
          </a:p>
        </p:txBody>
      </p:sp>
      <p:sp>
        <p:nvSpPr>
          <p:cNvPr id="24" name="object 24"/>
          <p:cNvSpPr/>
          <p:nvPr/>
        </p:nvSpPr>
        <p:spPr>
          <a:xfrm>
            <a:off x="3175" y="385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5" name="object 25"/>
          <p:cNvSpPr/>
          <p:nvPr/>
        </p:nvSpPr>
        <p:spPr>
          <a:xfrm>
            <a:off x="3175" y="16113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6" name="object 26"/>
          <p:cNvSpPr/>
          <p:nvPr/>
        </p:nvSpPr>
        <p:spPr>
          <a:xfrm>
            <a:off x="3175" y="28352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7" name="object 27"/>
          <p:cNvSpPr/>
          <p:nvPr/>
        </p:nvSpPr>
        <p:spPr>
          <a:xfrm>
            <a:off x="11988736" y="4060825"/>
            <a:ext cx="203835" cy="0"/>
          </a:xfrm>
          <a:custGeom>
            <a:avLst/>
            <a:gdLst/>
            <a:ahLst/>
            <a:cxnLst/>
            <a:rect l="l" t="t" r="r" b="b"/>
            <a:pathLst>
              <a:path w="203834">
                <a:moveTo>
                  <a:pt x="0" y="0"/>
                </a:moveTo>
                <a:lnTo>
                  <a:pt x="203263" y="0"/>
                </a:lnTo>
              </a:path>
            </a:pathLst>
          </a:custGeom>
          <a:ln w="6350">
            <a:solidFill>
              <a:srgbClr val="D9D9D9"/>
            </a:solidFill>
          </a:ln>
        </p:spPr>
        <p:txBody>
          <a:bodyPr wrap="square" lIns="0" tIns="0" rIns="0" bIns="0" rtlCol="0"/>
          <a:lstStyle/>
          <a:p>
            <a:endParaRPr/>
          </a:p>
        </p:txBody>
      </p:sp>
      <p:sp>
        <p:nvSpPr>
          <p:cNvPr id="28" name="object 28"/>
          <p:cNvSpPr/>
          <p:nvPr/>
        </p:nvSpPr>
        <p:spPr>
          <a:xfrm>
            <a:off x="3175" y="4060825"/>
            <a:ext cx="160655" cy="0"/>
          </a:xfrm>
          <a:custGeom>
            <a:avLst/>
            <a:gdLst/>
            <a:ahLst/>
            <a:cxnLst/>
            <a:rect l="l" t="t" r="r" b="b"/>
            <a:pathLst>
              <a:path w="160655">
                <a:moveTo>
                  <a:pt x="0" y="0"/>
                </a:moveTo>
                <a:lnTo>
                  <a:pt x="160337" y="0"/>
                </a:lnTo>
              </a:path>
            </a:pathLst>
          </a:custGeom>
          <a:ln w="6350">
            <a:solidFill>
              <a:srgbClr val="D9D9D9"/>
            </a:solidFill>
          </a:ln>
        </p:spPr>
        <p:txBody>
          <a:bodyPr wrap="square" lIns="0" tIns="0" rIns="0" bIns="0" rtlCol="0"/>
          <a:lstStyle/>
          <a:p>
            <a:endParaRPr/>
          </a:p>
        </p:txBody>
      </p:sp>
      <p:sp>
        <p:nvSpPr>
          <p:cNvPr id="29" name="object 29"/>
          <p:cNvSpPr/>
          <p:nvPr/>
        </p:nvSpPr>
        <p:spPr>
          <a:xfrm>
            <a:off x="11988736" y="5284851"/>
            <a:ext cx="203835" cy="0"/>
          </a:xfrm>
          <a:custGeom>
            <a:avLst/>
            <a:gdLst/>
            <a:ahLst/>
            <a:cxnLst/>
            <a:rect l="l" t="t" r="r" b="b"/>
            <a:pathLst>
              <a:path w="203834">
                <a:moveTo>
                  <a:pt x="0" y="0"/>
                </a:moveTo>
                <a:lnTo>
                  <a:pt x="203263" y="0"/>
                </a:lnTo>
              </a:path>
            </a:pathLst>
          </a:custGeom>
          <a:ln w="6350">
            <a:solidFill>
              <a:srgbClr val="D9D9D9"/>
            </a:solidFill>
          </a:ln>
        </p:spPr>
        <p:txBody>
          <a:bodyPr wrap="square" lIns="0" tIns="0" rIns="0" bIns="0" rtlCol="0"/>
          <a:lstStyle/>
          <a:p>
            <a:endParaRPr/>
          </a:p>
        </p:txBody>
      </p:sp>
      <p:sp>
        <p:nvSpPr>
          <p:cNvPr id="30" name="object 30"/>
          <p:cNvSpPr/>
          <p:nvPr/>
        </p:nvSpPr>
        <p:spPr>
          <a:xfrm>
            <a:off x="3175" y="5284851"/>
            <a:ext cx="160655" cy="0"/>
          </a:xfrm>
          <a:custGeom>
            <a:avLst/>
            <a:gdLst/>
            <a:ahLst/>
            <a:cxnLst/>
            <a:rect l="l" t="t" r="r" b="b"/>
            <a:pathLst>
              <a:path w="160655">
                <a:moveTo>
                  <a:pt x="0" y="0"/>
                </a:moveTo>
                <a:lnTo>
                  <a:pt x="160337" y="0"/>
                </a:lnTo>
              </a:path>
            </a:pathLst>
          </a:custGeom>
          <a:ln w="6350">
            <a:solidFill>
              <a:srgbClr val="D9D9D9"/>
            </a:solidFill>
          </a:ln>
        </p:spPr>
        <p:txBody>
          <a:bodyPr wrap="square" lIns="0" tIns="0" rIns="0" bIns="0" rtlCol="0"/>
          <a:lstStyle/>
          <a:p>
            <a:endParaRPr/>
          </a:p>
        </p:txBody>
      </p:sp>
      <p:sp>
        <p:nvSpPr>
          <p:cNvPr id="31" name="object 31"/>
          <p:cNvSpPr/>
          <p:nvPr/>
        </p:nvSpPr>
        <p:spPr>
          <a:xfrm>
            <a:off x="3175" y="6510337"/>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32" name="object 32"/>
          <p:cNvSpPr/>
          <p:nvPr/>
        </p:nvSpPr>
        <p:spPr>
          <a:xfrm>
            <a:off x="225425"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33" name="object 33"/>
          <p:cNvSpPr/>
          <p:nvPr/>
        </p:nvSpPr>
        <p:spPr>
          <a:xfrm>
            <a:off x="1449450"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34" name="object 34"/>
          <p:cNvSpPr/>
          <p:nvPr/>
        </p:nvSpPr>
        <p:spPr>
          <a:xfrm>
            <a:off x="26654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35" name="object 35"/>
          <p:cNvSpPr/>
          <p:nvPr/>
        </p:nvSpPr>
        <p:spPr>
          <a:xfrm>
            <a:off x="38846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36" name="object 36"/>
          <p:cNvSpPr/>
          <p:nvPr/>
        </p:nvSpPr>
        <p:spPr>
          <a:xfrm>
            <a:off x="5107051"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37" name="object 37"/>
          <p:cNvSpPr/>
          <p:nvPr/>
        </p:nvSpPr>
        <p:spPr>
          <a:xfrm>
            <a:off x="6327775"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38" name="object 38"/>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39" name="object 39"/>
          <p:cNvSpPr/>
          <p:nvPr/>
        </p:nvSpPr>
        <p:spPr>
          <a:xfrm>
            <a:off x="8772525" y="0"/>
            <a:ext cx="3419475" cy="3457575"/>
          </a:xfrm>
          <a:custGeom>
            <a:avLst/>
            <a:gdLst/>
            <a:ahLst/>
            <a:cxnLst/>
            <a:rect l="l" t="t" r="r" b="b"/>
            <a:pathLst>
              <a:path w="3419475" h="3457575">
                <a:moveTo>
                  <a:pt x="0" y="0"/>
                </a:moveTo>
                <a:lnTo>
                  <a:pt x="3419475" y="3457575"/>
                </a:lnTo>
              </a:path>
            </a:pathLst>
          </a:custGeom>
          <a:ln w="6350">
            <a:solidFill>
              <a:srgbClr val="D9D9D9"/>
            </a:solidFill>
          </a:ln>
        </p:spPr>
        <p:txBody>
          <a:bodyPr wrap="square" lIns="0" tIns="0" rIns="0" bIns="0" rtlCol="0"/>
          <a:lstStyle/>
          <a:p>
            <a:endParaRPr/>
          </a:p>
        </p:txBody>
      </p:sp>
      <p:sp>
        <p:nvSpPr>
          <p:cNvPr id="40" name="object 40"/>
          <p:cNvSpPr/>
          <p:nvPr/>
        </p:nvSpPr>
        <p:spPr>
          <a:xfrm>
            <a:off x="9982200" y="0"/>
            <a:ext cx="2209800" cy="2227580"/>
          </a:xfrm>
          <a:custGeom>
            <a:avLst/>
            <a:gdLst/>
            <a:ahLst/>
            <a:cxnLst/>
            <a:rect l="l" t="t" r="r" b="b"/>
            <a:pathLst>
              <a:path w="2209800" h="2227580">
                <a:moveTo>
                  <a:pt x="0" y="0"/>
                </a:moveTo>
                <a:lnTo>
                  <a:pt x="2209800" y="2227326"/>
                </a:lnTo>
              </a:path>
            </a:pathLst>
          </a:custGeom>
          <a:ln w="6350">
            <a:solidFill>
              <a:srgbClr val="D9D9D9"/>
            </a:solidFill>
          </a:ln>
        </p:spPr>
        <p:txBody>
          <a:bodyPr wrap="square" lIns="0" tIns="0" rIns="0" bIns="0" rtlCol="0"/>
          <a:lstStyle/>
          <a:p>
            <a:endParaRPr/>
          </a:p>
        </p:txBody>
      </p:sp>
      <p:sp>
        <p:nvSpPr>
          <p:cNvPr id="41" name="object 41"/>
          <p:cNvSpPr/>
          <p:nvPr/>
        </p:nvSpPr>
        <p:spPr>
          <a:xfrm>
            <a:off x="11198225" y="0"/>
            <a:ext cx="993775" cy="1003300"/>
          </a:xfrm>
          <a:custGeom>
            <a:avLst/>
            <a:gdLst/>
            <a:ahLst/>
            <a:cxnLst/>
            <a:rect l="l" t="t" r="r" b="b"/>
            <a:pathLst>
              <a:path w="993775" h="1003300">
                <a:moveTo>
                  <a:pt x="0" y="0"/>
                </a:moveTo>
                <a:lnTo>
                  <a:pt x="993775" y="1003300"/>
                </a:lnTo>
              </a:path>
            </a:pathLst>
          </a:custGeom>
          <a:ln w="6350">
            <a:solidFill>
              <a:srgbClr val="D9D9D9"/>
            </a:solidFill>
          </a:ln>
        </p:spPr>
        <p:txBody>
          <a:bodyPr wrap="square" lIns="0" tIns="0" rIns="0" bIns="0" rtlCol="0"/>
          <a:lstStyle/>
          <a:p>
            <a:endParaRPr/>
          </a:p>
        </p:txBody>
      </p:sp>
      <p:sp>
        <p:nvSpPr>
          <p:cNvPr id="42" name="object 42"/>
          <p:cNvSpPr/>
          <p:nvPr/>
        </p:nvSpPr>
        <p:spPr>
          <a:xfrm>
            <a:off x="0" y="1012825"/>
            <a:ext cx="5829300" cy="5845175"/>
          </a:xfrm>
          <a:custGeom>
            <a:avLst/>
            <a:gdLst/>
            <a:ahLst/>
            <a:cxnLst/>
            <a:rect l="l" t="t" r="r" b="b"/>
            <a:pathLst>
              <a:path w="5829300" h="5845175">
                <a:moveTo>
                  <a:pt x="5829300" y="5845174"/>
                </a:moveTo>
                <a:lnTo>
                  <a:pt x="0" y="0"/>
                </a:lnTo>
              </a:path>
            </a:pathLst>
          </a:custGeom>
          <a:ln w="6350">
            <a:solidFill>
              <a:srgbClr val="D9D9D9"/>
            </a:solidFill>
          </a:ln>
        </p:spPr>
        <p:txBody>
          <a:bodyPr wrap="square" lIns="0" tIns="0" rIns="0" bIns="0" rtlCol="0"/>
          <a:lstStyle/>
          <a:p>
            <a:endParaRPr/>
          </a:p>
        </p:txBody>
      </p:sp>
      <p:sp>
        <p:nvSpPr>
          <p:cNvPr id="43" name="object 43"/>
          <p:cNvSpPr/>
          <p:nvPr/>
        </p:nvSpPr>
        <p:spPr>
          <a:xfrm>
            <a:off x="0" y="2227198"/>
            <a:ext cx="4615180" cy="4631055"/>
          </a:xfrm>
          <a:custGeom>
            <a:avLst/>
            <a:gdLst/>
            <a:ahLst/>
            <a:cxnLst/>
            <a:rect l="l" t="t" r="r" b="b"/>
            <a:pathLst>
              <a:path w="4615180" h="4631055">
                <a:moveTo>
                  <a:pt x="4614926" y="4630800"/>
                </a:moveTo>
                <a:lnTo>
                  <a:pt x="0" y="0"/>
                </a:lnTo>
              </a:path>
            </a:pathLst>
          </a:custGeom>
          <a:ln w="6350">
            <a:solidFill>
              <a:srgbClr val="D9D9D9"/>
            </a:solidFill>
          </a:ln>
        </p:spPr>
        <p:txBody>
          <a:bodyPr wrap="square" lIns="0" tIns="0" rIns="0" bIns="0" rtlCol="0"/>
          <a:lstStyle/>
          <a:p>
            <a:endParaRPr/>
          </a:p>
        </p:txBody>
      </p:sp>
      <p:sp>
        <p:nvSpPr>
          <p:cNvPr id="44" name="object 44"/>
          <p:cNvSpPr/>
          <p:nvPr/>
        </p:nvSpPr>
        <p:spPr>
          <a:xfrm>
            <a:off x="0" y="3432175"/>
            <a:ext cx="3399154" cy="3425825"/>
          </a:xfrm>
          <a:custGeom>
            <a:avLst/>
            <a:gdLst/>
            <a:ahLst/>
            <a:cxnLst/>
            <a:rect l="l" t="t" r="r" b="b"/>
            <a:pathLst>
              <a:path w="3399154" h="3425825">
                <a:moveTo>
                  <a:pt x="3398901" y="3425824"/>
                </a:moveTo>
                <a:lnTo>
                  <a:pt x="0" y="0"/>
                </a:lnTo>
              </a:path>
            </a:pathLst>
          </a:custGeom>
          <a:ln w="6350">
            <a:solidFill>
              <a:srgbClr val="D9D9D9"/>
            </a:solidFill>
          </a:ln>
        </p:spPr>
        <p:txBody>
          <a:bodyPr wrap="square" lIns="0" tIns="0" rIns="0" bIns="0" rtlCol="0"/>
          <a:lstStyle/>
          <a:p>
            <a:endParaRPr/>
          </a:p>
        </p:txBody>
      </p:sp>
      <p:sp>
        <p:nvSpPr>
          <p:cNvPr id="45" name="object 45"/>
          <p:cNvSpPr/>
          <p:nvPr/>
        </p:nvSpPr>
        <p:spPr>
          <a:xfrm>
            <a:off x="0" y="4651375"/>
            <a:ext cx="2197100" cy="2206625"/>
          </a:xfrm>
          <a:custGeom>
            <a:avLst/>
            <a:gdLst/>
            <a:ahLst/>
            <a:cxnLst/>
            <a:rect l="l" t="t" r="r" b="b"/>
            <a:pathLst>
              <a:path w="2197100" h="2206625">
                <a:moveTo>
                  <a:pt x="2197100" y="2206624"/>
                </a:moveTo>
                <a:lnTo>
                  <a:pt x="0" y="0"/>
                </a:lnTo>
              </a:path>
            </a:pathLst>
          </a:custGeom>
          <a:ln w="6350">
            <a:solidFill>
              <a:srgbClr val="D9D9D9"/>
            </a:solidFill>
          </a:ln>
        </p:spPr>
        <p:txBody>
          <a:bodyPr wrap="square" lIns="0" tIns="0" rIns="0" bIns="0" rtlCol="0"/>
          <a:lstStyle/>
          <a:p>
            <a:endParaRPr/>
          </a:p>
        </p:txBody>
      </p:sp>
      <p:sp>
        <p:nvSpPr>
          <p:cNvPr id="46" name="object 46"/>
          <p:cNvSpPr/>
          <p:nvPr/>
        </p:nvSpPr>
        <p:spPr>
          <a:xfrm>
            <a:off x="0" y="5864225"/>
            <a:ext cx="987425" cy="993775"/>
          </a:xfrm>
          <a:custGeom>
            <a:avLst/>
            <a:gdLst/>
            <a:ahLst/>
            <a:cxnLst/>
            <a:rect l="l" t="t" r="r" b="b"/>
            <a:pathLst>
              <a:path w="987425" h="993775">
                <a:moveTo>
                  <a:pt x="987425" y="993774"/>
                </a:moveTo>
                <a:lnTo>
                  <a:pt x="0" y="0"/>
                </a:lnTo>
              </a:path>
            </a:pathLst>
          </a:custGeom>
          <a:ln w="6350">
            <a:solidFill>
              <a:srgbClr val="D9D9D9"/>
            </a:solidFill>
          </a:ln>
        </p:spPr>
        <p:txBody>
          <a:bodyPr wrap="square" lIns="0" tIns="0" rIns="0" bIns="0" rtlCol="0"/>
          <a:lstStyle/>
          <a:p>
            <a:endParaRPr/>
          </a:p>
        </p:txBody>
      </p:sp>
      <p:sp>
        <p:nvSpPr>
          <p:cNvPr id="47" name="object 47"/>
          <p:cNvSpPr/>
          <p:nvPr/>
        </p:nvSpPr>
        <p:spPr>
          <a:xfrm>
            <a:off x="5149850"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48" name="object 48"/>
          <p:cNvSpPr/>
          <p:nvPr/>
        </p:nvSpPr>
        <p:spPr>
          <a:xfrm>
            <a:off x="39274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49" name="object 49"/>
          <p:cNvSpPr/>
          <p:nvPr/>
        </p:nvSpPr>
        <p:spPr>
          <a:xfrm>
            <a:off x="2709926"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50" name="object 50"/>
          <p:cNvSpPr/>
          <p:nvPr/>
        </p:nvSpPr>
        <p:spPr>
          <a:xfrm>
            <a:off x="1490599" y="0"/>
            <a:ext cx="6817359" cy="6858000"/>
          </a:xfrm>
          <a:custGeom>
            <a:avLst/>
            <a:gdLst/>
            <a:ahLst/>
            <a:cxnLst/>
            <a:rect l="l" t="t" r="r" b="b"/>
            <a:pathLst>
              <a:path w="6817359" h="6858000">
                <a:moveTo>
                  <a:pt x="6816852" y="0"/>
                </a:moveTo>
                <a:lnTo>
                  <a:pt x="0" y="6857999"/>
                </a:lnTo>
              </a:path>
            </a:pathLst>
          </a:custGeom>
          <a:ln w="6350">
            <a:solidFill>
              <a:srgbClr val="D9D9D9"/>
            </a:solidFill>
          </a:ln>
        </p:spPr>
        <p:txBody>
          <a:bodyPr wrap="square" lIns="0" tIns="0" rIns="0" bIns="0" rtlCol="0"/>
          <a:lstStyle/>
          <a:p>
            <a:endParaRPr/>
          </a:p>
        </p:txBody>
      </p:sp>
      <p:sp>
        <p:nvSpPr>
          <p:cNvPr id="51" name="object 51"/>
          <p:cNvSpPr/>
          <p:nvPr/>
        </p:nvSpPr>
        <p:spPr>
          <a:xfrm>
            <a:off x="2698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52" name="object 52"/>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53" name="object 53"/>
          <p:cNvSpPr/>
          <p:nvPr/>
        </p:nvSpPr>
        <p:spPr>
          <a:xfrm>
            <a:off x="0" y="0"/>
            <a:ext cx="4643755" cy="4672330"/>
          </a:xfrm>
          <a:custGeom>
            <a:avLst/>
            <a:gdLst/>
            <a:ahLst/>
            <a:cxnLst/>
            <a:rect l="l" t="t" r="r" b="b"/>
            <a:pathLst>
              <a:path w="4643755" h="4672330">
                <a:moveTo>
                  <a:pt x="4643501" y="0"/>
                </a:moveTo>
                <a:lnTo>
                  <a:pt x="0" y="4671949"/>
                </a:lnTo>
              </a:path>
            </a:pathLst>
          </a:custGeom>
          <a:ln w="6349">
            <a:solidFill>
              <a:srgbClr val="D9D9D9"/>
            </a:solidFill>
          </a:ln>
        </p:spPr>
        <p:txBody>
          <a:bodyPr wrap="square" lIns="0" tIns="0" rIns="0" bIns="0" rtlCol="0"/>
          <a:lstStyle/>
          <a:p>
            <a:endParaRPr/>
          </a:p>
        </p:txBody>
      </p:sp>
      <p:sp>
        <p:nvSpPr>
          <p:cNvPr id="54" name="object 54"/>
          <p:cNvSpPr/>
          <p:nvPr/>
        </p:nvSpPr>
        <p:spPr>
          <a:xfrm>
            <a:off x="0" y="0"/>
            <a:ext cx="3419475" cy="3457575"/>
          </a:xfrm>
          <a:custGeom>
            <a:avLst/>
            <a:gdLst/>
            <a:ahLst/>
            <a:cxnLst/>
            <a:rect l="l" t="t" r="r" b="b"/>
            <a:pathLst>
              <a:path w="3419475" h="3457575">
                <a:moveTo>
                  <a:pt x="3419475" y="0"/>
                </a:moveTo>
                <a:lnTo>
                  <a:pt x="0" y="3457575"/>
                </a:lnTo>
              </a:path>
            </a:pathLst>
          </a:custGeom>
          <a:ln w="6350">
            <a:solidFill>
              <a:srgbClr val="D9D9D9"/>
            </a:solidFill>
          </a:ln>
        </p:spPr>
        <p:txBody>
          <a:bodyPr wrap="square" lIns="0" tIns="0" rIns="0" bIns="0" rtlCol="0"/>
          <a:lstStyle/>
          <a:p>
            <a:endParaRPr/>
          </a:p>
        </p:txBody>
      </p:sp>
      <p:sp>
        <p:nvSpPr>
          <p:cNvPr id="55" name="object 55"/>
          <p:cNvSpPr/>
          <p:nvPr/>
        </p:nvSpPr>
        <p:spPr>
          <a:xfrm>
            <a:off x="0" y="0"/>
            <a:ext cx="2209800" cy="2227580"/>
          </a:xfrm>
          <a:custGeom>
            <a:avLst/>
            <a:gdLst/>
            <a:ahLst/>
            <a:cxnLst/>
            <a:rect l="l" t="t" r="r" b="b"/>
            <a:pathLst>
              <a:path w="2209800" h="2227580">
                <a:moveTo>
                  <a:pt x="2209800" y="0"/>
                </a:moveTo>
                <a:lnTo>
                  <a:pt x="0" y="2227326"/>
                </a:lnTo>
              </a:path>
            </a:pathLst>
          </a:custGeom>
          <a:ln w="6350">
            <a:solidFill>
              <a:srgbClr val="D9D9D9"/>
            </a:solidFill>
          </a:ln>
        </p:spPr>
        <p:txBody>
          <a:bodyPr wrap="square" lIns="0" tIns="0" rIns="0" bIns="0" rtlCol="0"/>
          <a:lstStyle/>
          <a:p>
            <a:endParaRPr/>
          </a:p>
        </p:txBody>
      </p:sp>
      <p:sp>
        <p:nvSpPr>
          <p:cNvPr id="56" name="object 56"/>
          <p:cNvSpPr/>
          <p:nvPr/>
        </p:nvSpPr>
        <p:spPr>
          <a:xfrm>
            <a:off x="0" y="0"/>
            <a:ext cx="993775" cy="1003300"/>
          </a:xfrm>
          <a:custGeom>
            <a:avLst/>
            <a:gdLst/>
            <a:ahLst/>
            <a:cxnLst/>
            <a:rect l="l" t="t" r="r" b="b"/>
            <a:pathLst>
              <a:path w="993775" h="1003300">
                <a:moveTo>
                  <a:pt x="993775" y="0"/>
                </a:moveTo>
                <a:lnTo>
                  <a:pt x="0" y="1003300"/>
                </a:lnTo>
              </a:path>
            </a:pathLst>
          </a:custGeom>
          <a:ln w="6350">
            <a:solidFill>
              <a:srgbClr val="D9D9D9"/>
            </a:solidFill>
          </a:ln>
        </p:spPr>
        <p:txBody>
          <a:bodyPr wrap="square" lIns="0" tIns="0" rIns="0" bIns="0" rtlCol="0"/>
          <a:lstStyle/>
          <a:p>
            <a:endParaRPr/>
          </a:p>
        </p:txBody>
      </p:sp>
      <p:sp>
        <p:nvSpPr>
          <p:cNvPr id="57" name="object 57"/>
          <p:cNvSpPr/>
          <p:nvPr/>
        </p:nvSpPr>
        <p:spPr>
          <a:xfrm>
            <a:off x="6362700" y="1012825"/>
            <a:ext cx="5829300" cy="5845175"/>
          </a:xfrm>
          <a:custGeom>
            <a:avLst/>
            <a:gdLst/>
            <a:ahLst/>
            <a:cxnLst/>
            <a:rect l="l" t="t" r="r" b="b"/>
            <a:pathLst>
              <a:path w="5829300" h="5845175">
                <a:moveTo>
                  <a:pt x="0" y="5845174"/>
                </a:moveTo>
                <a:lnTo>
                  <a:pt x="5829300" y="0"/>
                </a:lnTo>
              </a:path>
            </a:pathLst>
          </a:custGeom>
          <a:ln w="6349">
            <a:solidFill>
              <a:srgbClr val="D9D9D9"/>
            </a:solidFill>
          </a:ln>
        </p:spPr>
        <p:txBody>
          <a:bodyPr wrap="square" lIns="0" tIns="0" rIns="0" bIns="0" rtlCol="0"/>
          <a:lstStyle/>
          <a:p>
            <a:endParaRPr/>
          </a:p>
        </p:txBody>
      </p:sp>
      <p:sp>
        <p:nvSpPr>
          <p:cNvPr id="58" name="object 58"/>
          <p:cNvSpPr/>
          <p:nvPr/>
        </p:nvSpPr>
        <p:spPr>
          <a:xfrm>
            <a:off x="7577201" y="2227198"/>
            <a:ext cx="4615180" cy="4631055"/>
          </a:xfrm>
          <a:custGeom>
            <a:avLst/>
            <a:gdLst/>
            <a:ahLst/>
            <a:cxnLst/>
            <a:rect l="l" t="t" r="r" b="b"/>
            <a:pathLst>
              <a:path w="4615180" h="4631055">
                <a:moveTo>
                  <a:pt x="0" y="4630800"/>
                </a:moveTo>
                <a:lnTo>
                  <a:pt x="4614799" y="0"/>
                </a:lnTo>
              </a:path>
            </a:pathLst>
          </a:custGeom>
          <a:ln w="6350">
            <a:solidFill>
              <a:srgbClr val="D9D9D9"/>
            </a:solidFill>
          </a:ln>
        </p:spPr>
        <p:txBody>
          <a:bodyPr wrap="square" lIns="0" tIns="0" rIns="0" bIns="0" rtlCol="0"/>
          <a:lstStyle/>
          <a:p>
            <a:endParaRPr/>
          </a:p>
        </p:txBody>
      </p:sp>
      <p:sp>
        <p:nvSpPr>
          <p:cNvPr id="59" name="object 59"/>
          <p:cNvSpPr/>
          <p:nvPr/>
        </p:nvSpPr>
        <p:spPr>
          <a:xfrm>
            <a:off x="8793226" y="3432175"/>
            <a:ext cx="3399154" cy="3425825"/>
          </a:xfrm>
          <a:custGeom>
            <a:avLst/>
            <a:gdLst/>
            <a:ahLst/>
            <a:cxnLst/>
            <a:rect l="l" t="t" r="r" b="b"/>
            <a:pathLst>
              <a:path w="3399154" h="3425825">
                <a:moveTo>
                  <a:pt x="0" y="3425824"/>
                </a:moveTo>
                <a:lnTo>
                  <a:pt x="3398774" y="0"/>
                </a:lnTo>
              </a:path>
            </a:pathLst>
          </a:custGeom>
          <a:ln w="6349">
            <a:solidFill>
              <a:srgbClr val="D9D9D9"/>
            </a:solidFill>
          </a:ln>
        </p:spPr>
        <p:txBody>
          <a:bodyPr wrap="square" lIns="0" tIns="0" rIns="0" bIns="0" rtlCol="0"/>
          <a:lstStyle/>
          <a:p>
            <a:endParaRPr/>
          </a:p>
        </p:txBody>
      </p:sp>
      <p:sp>
        <p:nvSpPr>
          <p:cNvPr id="60" name="object 60"/>
          <p:cNvSpPr/>
          <p:nvPr/>
        </p:nvSpPr>
        <p:spPr>
          <a:xfrm>
            <a:off x="9994900" y="4651375"/>
            <a:ext cx="2197100" cy="2206625"/>
          </a:xfrm>
          <a:custGeom>
            <a:avLst/>
            <a:gdLst/>
            <a:ahLst/>
            <a:cxnLst/>
            <a:rect l="l" t="t" r="r" b="b"/>
            <a:pathLst>
              <a:path w="2197100" h="2206625">
                <a:moveTo>
                  <a:pt x="0" y="2206624"/>
                </a:moveTo>
                <a:lnTo>
                  <a:pt x="2197100" y="0"/>
                </a:lnTo>
              </a:path>
            </a:pathLst>
          </a:custGeom>
          <a:ln w="6350">
            <a:solidFill>
              <a:srgbClr val="D9D9D9"/>
            </a:solidFill>
          </a:ln>
        </p:spPr>
        <p:txBody>
          <a:bodyPr wrap="square" lIns="0" tIns="0" rIns="0" bIns="0" rtlCol="0"/>
          <a:lstStyle/>
          <a:p>
            <a:endParaRPr/>
          </a:p>
        </p:txBody>
      </p:sp>
      <p:sp>
        <p:nvSpPr>
          <p:cNvPr id="61" name="object 61"/>
          <p:cNvSpPr/>
          <p:nvPr/>
        </p:nvSpPr>
        <p:spPr>
          <a:xfrm>
            <a:off x="11204575" y="5864225"/>
            <a:ext cx="987425" cy="993775"/>
          </a:xfrm>
          <a:custGeom>
            <a:avLst/>
            <a:gdLst/>
            <a:ahLst/>
            <a:cxnLst/>
            <a:rect l="l" t="t" r="r" b="b"/>
            <a:pathLst>
              <a:path w="987425" h="993775">
                <a:moveTo>
                  <a:pt x="0" y="993774"/>
                </a:moveTo>
                <a:lnTo>
                  <a:pt x="987425" y="0"/>
                </a:lnTo>
              </a:path>
            </a:pathLst>
          </a:custGeom>
          <a:ln w="6350">
            <a:solidFill>
              <a:srgbClr val="D9D9D9"/>
            </a:solidFill>
          </a:ln>
        </p:spPr>
        <p:txBody>
          <a:bodyPr wrap="square" lIns="0" tIns="0" rIns="0" bIns="0" rtlCol="0"/>
          <a:lstStyle/>
          <a:p>
            <a:endParaRPr/>
          </a:p>
        </p:txBody>
      </p:sp>
      <p:sp>
        <p:nvSpPr>
          <p:cNvPr id="62" name="object 62"/>
          <p:cNvSpPr/>
          <p:nvPr/>
        </p:nvSpPr>
        <p:spPr>
          <a:xfrm>
            <a:off x="587188" y="6900582"/>
            <a:ext cx="10972800" cy="0"/>
          </a:xfrm>
          <a:custGeom>
            <a:avLst/>
            <a:gdLst/>
            <a:ahLst/>
            <a:cxnLst/>
            <a:rect l="l" t="t" r="r" b="b"/>
            <a:pathLst>
              <a:path w="10972800">
                <a:moveTo>
                  <a:pt x="0" y="0"/>
                </a:moveTo>
                <a:lnTo>
                  <a:pt x="10972800" y="0"/>
                </a:lnTo>
              </a:path>
            </a:pathLst>
          </a:custGeom>
          <a:ln w="12700">
            <a:solidFill>
              <a:srgbClr val="D15A3D"/>
            </a:solidFill>
          </a:ln>
        </p:spPr>
        <p:txBody>
          <a:bodyPr wrap="square" lIns="0" tIns="0" rIns="0" bIns="0" rtlCol="0"/>
          <a:lstStyle/>
          <a:p>
            <a:endParaRPr/>
          </a:p>
        </p:txBody>
      </p:sp>
      <p:sp>
        <p:nvSpPr>
          <p:cNvPr id="63" name="object 63"/>
          <p:cNvSpPr/>
          <p:nvPr/>
        </p:nvSpPr>
        <p:spPr>
          <a:xfrm>
            <a:off x="163512" y="131826"/>
            <a:ext cx="2143125" cy="400050"/>
          </a:xfrm>
          <a:prstGeom prst="rect">
            <a:avLst/>
          </a:prstGeom>
          <a:blipFill>
            <a:blip r:embed="rId2" cstate="print"/>
            <a:stretch>
              <a:fillRect/>
            </a:stretch>
          </a:blipFill>
        </p:spPr>
        <p:txBody>
          <a:bodyPr wrap="square" lIns="0" tIns="0" rIns="0" bIns="0" rtlCol="0"/>
          <a:lstStyle/>
          <a:p>
            <a:endParaRPr/>
          </a:p>
        </p:txBody>
      </p:sp>
      <p:sp>
        <p:nvSpPr>
          <p:cNvPr id="64" name="object 64"/>
          <p:cNvSpPr/>
          <p:nvPr/>
        </p:nvSpPr>
        <p:spPr>
          <a:xfrm>
            <a:off x="163512" y="131826"/>
            <a:ext cx="2143125" cy="400050"/>
          </a:xfrm>
          <a:custGeom>
            <a:avLst/>
            <a:gdLst/>
            <a:ahLst/>
            <a:cxnLst/>
            <a:rect l="l" t="t" r="r" b="b"/>
            <a:pathLst>
              <a:path w="2143125" h="400050">
                <a:moveTo>
                  <a:pt x="0" y="400050"/>
                </a:moveTo>
                <a:lnTo>
                  <a:pt x="2143125" y="400050"/>
                </a:lnTo>
                <a:lnTo>
                  <a:pt x="2143125" y="0"/>
                </a:lnTo>
                <a:lnTo>
                  <a:pt x="0" y="0"/>
                </a:lnTo>
                <a:lnTo>
                  <a:pt x="0" y="400050"/>
                </a:lnTo>
                <a:close/>
              </a:path>
            </a:pathLst>
          </a:custGeom>
          <a:ln w="6350">
            <a:solidFill>
              <a:srgbClr val="D15A3D"/>
            </a:solidFill>
          </a:ln>
        </p:spPr>
        <p:txBody>
          <a:bodyPr wrap="square" lIns="0" tIns="0" rIns="0" bIns="0" rtlCol="0"/>
          <a:lstStyle/>
          <a:p>
            <a:endParaRPr/>
          </a:p>
        </p:txBody>
      </p:sp>
      <p:sp>
        <p:nvSpPr>
          <p:cNvPr id="65" name="object 65"/>
          <p:cNvSpPr txBox="1">
            <a:spLocks noGrp="1"/>
          </p:cNvSpPr>
          <p:nvPr>
            <p:ph type="title"/>
          </p:nvPr>
        </p:nvSpPr>
        <p:spPr>
          <a:xfrm>
            <a:off x="242417" y="161620"/>
            <a:ext cx="1851660" cy="331470"/>
          </a:xfrm>
          <a:prstGeom prst="rect">
            <a:avLst/>
          </a:prstGeom>
        </p:spPr>
        <p:txBody>
          <a:bodyPr vert="horz" wrap="square" lIns="0" tIns="13335" rIns="0" bIns="0" rtlCol="0">
            <a:spAutoFit/>
          </a:bodyPr>
          <a:lstStyle/>
          <a:p>
            <a:pPr marL="12700">
              <a:lnSpc>
                <a:spcPct val="100000"/>
              </a:lnSpc>
              <a:spcBef>
                <a:spcPts val="105"/>
              </a:spcBef>
            </a:pPr>
            <a:r>
              <a:rPr dirty="0"/>
              <a:t>1.</a:t>
            </a:r>
            <a:r>
              <a:rPr spc="-60" dirty="0"/>
              <a:t> </a:t>
            </a:r>
            <a:r>
              <a:rPr spc="-5" dirty="0"/>
              <a:t>Convênios</a:t>
            </a:r>
          </a:p>
        </p:txBody>
      </p:sp>
      <p:sp>
        <p:nvSpPr>
          <p:cNvPr id="66" name="object 66"/>
          <p:cNvSpPr/>
          <p:nvPr/>
        </p:nvSpPr>
        <p:spPr>
          <a:xfrm>
            <a:off x="254952" y="458723"/>
            <a:ext cx="1826260" cy="0"/>
          </a:xfrm>
          <a:custGeom>
            <a:avLst/>
            <a:gdLst/>
            <a:ahLst/>
            <a:cxnLst/>
            <a:rect l="l" t="t" r="r" b="b"/>
            <a:pathLst>
              <a:path w="1826260">
                <a:moveTo>
                  <a:pt x="0" y="0"/>
                </a:moveTo>
                <a:lnTo>
                  <a:pt x="1825815" y="0"/>
                </a:lnTo>
              </a:path>
            </a:pathLst>
          </a:custGeom>
          <a:ln w="25907">
            <a:solidFill>
              <a:srgbClr val="FFFFFF"/>
            </a:solidFill>
          </a:ln>
        </p:spPr>
        <p:txBody>
          <a:bodyPr wrap="square" lIns="0" tIns="0" rIns="0" bIns="0" rtlCol="0"/>
          <a:lstStyle/>
          <a:p>
            <a:endParaRPr/>
          </a:p>
        </p:txBody>
      </p:sp>
      <p:sp>
        <p:nvSpPr>
          <p:cNvPr id="67" name="object 67"/>
          <p:cNvSpPr/>
          <p:nvPr/>
        </p:nvSpPr>
        <p:spPr>
          <a:xfrm>
            <a:off x="254952" y="986027"/>
            <a:ext cx="3408045" cy="0"/>
          </a:xfrm>
          <a:custGeom>
            <a:avLst/>
            <a:gdLst/>
            <a:ahLst/>
            <a:cxnLst/>
            <a:rect l="l" t="t" r="r" b="b"/>
            <a:pathLst>
              <a:path w="3408045">
                <a:moveTo>
                  <a:pt x="0" y="0"/>
                </a:moveTo>
                <a:lnTo>
                  <a:pt x="3407727" y="0"/>
                </a:lnTo>
              </a:path>
            </a:pathLst>
          </a:custGeom>
          <a:ln w="12191">
            <a:solidFill>
              <a:srgbClr val="A33E27"/>
            </a:solidFill>
          </a:ln>
        </p:spPr>
        <p:txBody>
          <a:bodyPr wrap="square" lIns="0" tIns="0" rIns="0" bIns="0" rtlCol="0"/>
          <a:lstStyle/>
          <a:p>
            <a:endParaRPr/>
          </a:p>
        </p:txBody>
      </p:sp>
      <p:sp>
        <p:nvSpPr>
          <p:cNvPr id="68" name="object 68"/>
          <p:cNvSpPr/>
          <p:nvPr/>
        </p:nvSpPr>
        <p:spPr>
          <a:xfrm>
            <a:off x="163512" y="2917825"/>
            <a:ext cx="11825605" cy="2692400"/>
          </a:xfrm>
          <a:custGeom>
            <a:avLst/>
            <a:gdLst/>
            <a:ahLst/>
            <a:cxnLst/>
            <a:rect l="l" t="t" r="r" b="b"/>
            <a:pathLst>
              <a:path w="11825605" h="2692400">
                <a:moveTo>
                  <a:pt x="0" y="2692400"/>
                </a:moveTo>
                <a:lnTo>
                  <a:pt x="11825224" y="2692400"/>
                </a:lnTo>
                <a:lnTo>
                  <a:pt x="11825224" y="0"/>
                </a:lnTo>
                <a:lnTo>
                  <a:pt x="0" y="0"/>
                </a:lnTo>
                <a:lnTo>
                  <a:pt x="0" y="2692400"/>
                </a:lnTo>
                <a:close/>
              </a:path>
            </a:pathLst>
          </a:custGeom>
          <a:solidFill>
            <a:srgbClr val="EAEAEA"/>
          </a:solidFill>
        </p:spPr>
        <p:txBody>
          <a:bodyPr wrap="square" lIns="0" tIns="0" rIns="0" bIns="0" rtlCol="0"/>
          <a:lstStyle/>
          <a:p>
            <a:endParaRPr/>
          </a:p>
        </p:txBody>
      </p:sp>
      <p:sp>
        <p:nvSpPr>
          <p:cNvPr id="69" name="object 69"/>
          <p:cNvSpPr txBox="1"/>
          <p:nvPr/>
        </p:nvSpPr>
        <p:spPr>
          <a:xfrm>
            <a:off x="242417" y="639480"/>
            <a:ext cx="11670030" cy="6045245"/>
          </a:xfrm>
          <a:prstGeom prst="rect">
            <a:avLst/>
          </a:prstGeom>
        </p:spPr>
        <p:txBody>
          <a:bodyPr vert="horz" wrap="square" lIns="0" tIns="88900" rIns="0" bIns="0" rtlCol="0" anchor="t">
            <a:spAutoFit/>
          </a:bodyPr>
          <a:lstStyle/>
          <a:p>
            <a:pPr marL="12700" algn="just">
              <a:lnSpc>
                <a:spcPct val="100000"/>
              </a:lnSpc>
              <a:spcBef>
                <a:spcPts val="700"/>
              </a:spcBef>
            </a:pPr>
            <a:r>
              <a:rPr sz="1800" b="1" dirty="0">
                <a:solidFill>
                  <a:srgbClr val="A33E27"/>
                </a:solidFill>
                <a:latin typeface="Verdana"/>
                <a:cs typeface="Verdana"/>
              </a:rPr>
              <a:t>Lei Federal nº</a:t>
            </a:r>
            <a:r>
              <a:rPr sz="1800" b="1" spc="-30" dirty="0">
                <a:solidFill>
                  <a:srgbClr val="A33E27"/>
                </a:solidFill>
                <a:latin typeface="Verdana"/>
                <a:cs typeface="Verdana"/>
              </a:rPr>
              <a:t> </a:t>
            </a:r>
            <a:r>
              <a:rPr sz="1800" b="1" spc="-5" dirty="0">
                <a:solidFill>
                  <a:srgbClr val="A33E27"/>
                </a:solidFill>
                <a:latin typeface="Verdana"/>
                <a:cs typeface="Verdana"/>
              </a:rPr>
              <a:t>8.666/1993</a:t>
            </a:r>
            <a:endParaRPr sz="1800">
              <a:latin typeface="Verdana"/>
              <a:cs typeface="Verdana"/>
            </a:endParaRPr>
          </a:p>
          <a:p>
            <a:pPr marL="12700" marR="5080" algn="just">
              <a:lnSpc>
                <a:spcPct val="100000"/>
              </a:lnSpc>
              <a:spcBef>
                <a:spcPts val="600"/>
              </a:spcBef>
            </a:pPr>
            <a:r>
              <a:rPr sz="1800" spc="-20" dirty="0">
                <a:solidFill>
                  <a:srgbClr val="2C2D2C"/>
                </a:solidFill>
                <a:latin typeface="Verdana"/>
                <a:cs typeface="Verdana"/>
              </a:rPr>
              <a:t>“Art. </a:t>
            </a:r>
            <a:r>
              <a:rPr sz="1800" spc="-5" dirty="0">
                <a:solidFill>
                  <a:srgbClr val="2C2D2C"/>
                </a:solidFill>
                <a:latin typeface="Verdana"/>
                <a:cs typeface="Verdana"/>
              </a:rPr>
              <a:t>116. </a:t>
            </a:r>
            <a:r>
              <a:rPr sz="1800" b="1" spc="-5" dirty="0">
                <a:solidFill>
                  <a:srgbClr val="2C2D2C"/>
                </a:solidFill>
                <a:latin typeface="Verdana"/>
                <a:cs typeface="Verdana"/>
              </a:rPr>
              <a:t>Aplicam-se as disposições desta Lei, </a:t>
            </a:r>
            <a:r>
              <a:rPr sz="1800" b="1" dirty="0">
                <a:solidFill>
                  <a:srgbClr val="2C2D2C"/>
                </a:solidFill>
                <a:latin typeface="Verdana"/>
                <a:cs typeface="Verdana"/>
              </a:rPr>
              <a:t>no que </a:t>
            </a:r>
            <a:r>
              <a:rPr sz="1800" b="1" spc="-5" dirty="0">
                <a:solidFill>
                  <a:srgbClr val="2C2D2C"/>
                </a:solidFill>
                <a:latin typeface="Verdana"/>
                <a:cs typeface="Verdana"/>
              </a:rPr>
              <a:t>couber, </a:t>
            </a:r>
            <a:r>
              <a:rPr sz="1800" b="1" dirty="0">
                <a:solidFill>
                  <a:srgbClr val="2C2D2C"/>
                </a:solidFill>
                <a:latin typeface="Verdana"/>
                <a:cs typeface="Verdana"/>
              </a:rPr>
              <a:t>aos </a:t>
            </a:r>
            <a:r>
              <a:rPr sz="1800" b="1" spc="-5" dirty="0">
                <a:solidFill>
                  <a:srgbClr val="2C2D2C"/>
                </a:solidFill>
                <a:latin typeface="Verdana"/>
                <a:cs typeface="Verdana"/>
              </a:rPr>
              <a:t>convênios</a:t>
            </a:r>
            <a:r>
              <a:rPr sz="1800" spc="-5" dirty="0">
                <a:solidFill>
                  <a:srgbClr val="2C2D2C"/>
                </a:solidFill>
                <a:latin typeface="Verdana"/>
                <a:cs typeface="Verdana"/>
              </a:rPr>
              <a:t>, acordos,  </a:t>
            </a:r>
            <a:r>
              <a:rPr sz="1800" dirty="0">
                <a:solidFill>
                  <a:srgbClr val="2C2D2C"/>
                </a:solidFill>
                <a:latin typeface="Verdana"/>
                <a:cs typeface="Verdana"/>
              </a:rPr>
              <a:t>ajustes e outros </a:t>
            </a:r>
            <a:r>
              <a:rPr sz="1800" spc="-5" dirty="0">
                <a:solidFill>
                  <a:srgbClr val="2C2D2C"/>
                </a:solidFill>
                <a:latin typeface="Verdana"/>
                <a:cs typeface="Verdana"/>
              </a:rPr>
              <a:t>instrumentos congêneres </a:t>
            </a:r>
            <a:r>
              <a:rPr sz="1800" spc="-10" dirty="0">
                <a:solidFill>
                  <a:srgbClr val="2C2D2C"/>
                </a:solidFill>
                <a:latin typeface="Verdana"/>
                <a:cs typeface="Verdana"/>
              </a:rPr>
              <a:t>celebrados </a:t>
            </a:r>
            <a:r>
              <a:rPr sz="1800" spc="-5" dirty="0">
                <a:solidFill>
                  <a:srgbClr val="2C2D2C"/>
                </a:solidFill>
                <a:latin typeface="Verdana"/>
                <a:cs typeface="Verdana"/>
              </a:rPr>
              <a:t>por órgãos </a:t>
            </a:r>
            <a:r>
              <a:rPr sz="1800" dirty="0">
                <a:solidFill>
                  <a:srgbClr val="2C2D2C"/>
                </a:solidFill>
                <a:latin typeface="Verdana"/>
                <a:cs typeface="Verdana"/>
              </a:rPr>
              <a:t>e </a:t>
            </a:r>
            <a:r>
              <a:rPr sz="1800" spc="-5" dirty="0">
                <a:solidFill>
                  <a:srgbClr val="2C2D2C"/>
                </a:solidFill>
                <a:latin typeface="Verdana"/>
                <a:cs typeface="Verdana"/>
              </a:rPr>
              <a:t>entidades da</a:t>
            </a:r>
            <a:r>
              <a:rPr sz="1800" spc="140" dirty="0">
                <a:solidFill>
                  <a:srgbClr val="2C2D2C"/>
                </a:solidFill>
                <a:latin typeface="Verdana"/>
                <a:cs typeface="Verdana"/>
              </a:rPr>
              <a:t> </a:t>
            </a:r>
            <a:r>
              <a:rPr sz="1800" spc="-5" dirty="0">
                <a:solidFill>
                  <a:srgbClr val="2C2D2C"/>
                </a:solidFill>
                <a:latin typeface="Verdana"/>
                <a:cs typeface="Verdana"/>
              </a:rPr>
              <a:t>Administração.</a:t>
            </a:r>
            <a:endParaRPr sz="1800">
              <a:latin typeface="Verdana"/>
              <a:cs typeface="Verdana"/>
            </a:endParaRPr>
          </a:p>
          <a:p>
            <a:pPr marL="12700" marR="6350" algn="just">
              <a:spcBef>
                <a:spcPts val="615"/>
              </a:spcBef>
            </a:pPr>
            <a:r>
              <a:rPr sz="1800" spc="-5" dirty="0">
                <a:solidFill>
                  <a:srgbClr val="2C2D2C"/>
                </a:solidFill>
                <a:latin typeface="MS PGothic"/>
                <a:cs typeface="MS PGothic"/>
              </a:rPr>
              <a:t>§</a:t>
            </a:r>
            <a:r>
              <a:rPr sz="1800" spc="-5" dirty="0">
                <a:solidFill>
                  <a:srgbClr val="2C2D2C"/>
                </a:solidFill>
                <a:latin typeface="Verdana"/>
                <a:cs typeface="Verdana"/>
              </a:rPr>
              <a:t>1º </a:t>
            </a:r>
            <a:r>
              <a:rPr sz="1800" dirty="0">
                <a:solidFill>
                  <a:srgbClr val="2C2D2C"/>
                </a:solidFill>
                <a:latin typeface="Verdana"/>
                <a:cs typeface="Verdana"/>
              </a:rPr>
              <a:t>A </a:t>
            </a:r>
            <a:r>
              <a:rPr sz="1800" spc="-10" dirty="0">
                <a:solidFill>
                  <a:srgbClr val="2C2D2C"/>
                </a:solidFill>
                <a:latin typeface="Verdana"/>
                <a:cs typeface="Verdana"/>
              </a:rPr>
              <a:t>celebração </a:t>
            </a:r>
            <a:r>
              <a:rPr sz="1800" spc="-5" dirty="0">
                <a:solidFill>
                  <a:srgbClr val="2C2D2C"/>
                </a:solidFill>
                <a:latin typeface="Verdana"/>
                <a:cs typeface="Verdana"/>
              </a:rPr>
              <a:t>de </a:t>
            </a:r>
            <a:r>
              <a:rPr sz="1800" spc="-10" dirty="0">
                <a:solidFill>
                  <a:srgbClr val="2C2D2C"/>
                </a:solidFill>
                <a:latin typeface="Verdana"/>
                <a:cs typeface="Verdana"/>
              </a:rPr>
              <a:t>convênio, </a:t>
            </a:r>
            <a:r>
              <a:rPr sz="1800" spc="-5" dirty="0">
                <a:solidFill>
                  <a:srgbClr val="2C2D2C"/>
                </a:solidFill>
                <a:latin typeface="Verdana"/>
                <a:cs typeface="Verdana"/>
              </a:rPr>
              <a:t>acordo ou </a:t>
            </a:r>
            <a:r>
              <a:rPr sz="1800" dirty="0">
                <a:solidFill>
                  <a:srgbClr val="2C2D2C"/>
                </a:solidFill>
                <a:latin typeface="Verdana"/>
                <a:cs typeface="Verdana"/>
              </a:rPr>
              <a:t>ajuste pelos </a:t>
            </a:r>
            <a:r>
              <a:rPr sz="1800" spc="-5" dirty="0">
                <a:solidFill>
                  <a:srgbClr val="2C2D2C"/>
                </a:solidFill>
                <a:latin typeface="Verdana"/>
                <a:cs typeface="Verdana"/>
              </a:rPr>
              <a:t>órgãos ou entidades da Administração Pública</a:t>
            </a:r>
            <a:r>
              <a:rPr lang="pt-BR" spc="-5" dirty="0">
                <a:solidFill>
                  <a:srgbClr val="2C2D2C"/>
                </a:solidFill>
                <a:latin typeface="Verdana"/>
                <a:cs typeface="Verdana"/>
              </a:rPr>
              <a:t> </a:t>
            </a:r>
            <a:r>
              <a:rPr sz="1800" spc="-5" dirty="0">
                <a:solidFill>
                  <a:srgbClr val="2C2D2C"/>
                </a:solidFill>
                <a:latin typeface="Verdana"/>
                <a:cs typeface="Verdana"/>
              </a:rPr>
              <a:t> depende de prévia </a:t>
            </a:r>
            <a:r>
              <a:rPr sz="1800" spc="-10" dirty="0">
                <a:solidFill>
                  <a:srgbClr val="2C2D2C"/>
                </a:solidFill>
                <a:latin typeface="Verdana"/>
                <a:cs typeface="Verdana"/>
              </a:rPr>
              <a:t>aprovação </a:t>
            </a:r>
            <a:r>
              <a:rPr sz="1800" spc="-5" dirty="0">
                <a:solidFill>
                  <a:srgbClr val="2C2D2C"/>
                </a:solidFill>
                <a:latin typeface="Verdana"/>
                <a:cs typeface="Verdana"/>
              </a:rPr>
              <a:t>de competente </a:t>
            </a:r>
            <a:r>
              <a:rPr sz="1800" dirty="0">
                <a:solidFill>
                  <a:srgbClr val="2C2D2C"/>
                </a:solidFill>
                <a:latin typeface="Verdana"/>
                <a:cs typeface="Verdana"/>
              </a:rPr>
              <a:t>plano </a:t>
            </a:r>
            <a:r>
              <a:rPr sz="1800" spc="-5" dirty="0">
                <a:solidFill>
                  <a:srgbClr val="2C2D2C"/>
                </a:solidFill>
                <a:latin typeface="Verdana"/>
                <a:cs typeface="Verdana"/>
              </a:rPr>
              <a:t>de trabalho proposto pela organização</a:t>
            </a:r>
            <a:r>
              <a:rPr lang="pt-BR" spc="-5" dirty="0">
                <a:solidFill>
                  <a:srgbClr val="2C2D2C"/>
                </a:solidFill>
                <a:latin typeface="Verdana"/>
                <a:cs typeface="Verdana"/>
              </a:rPr>
              <a:t> </a:t>
            </a:r>
            <a:r>
              <a:rPr sz="1800" spc="-5" dirty="0">
                <a:solidFill>
                  <a:srgbClr val="2C2D2C"/>
                </a:solidFill>
                <a:latin typeface="Verdana"/>
                <a:cs typeface="Verdana"/>
              </a:rPr>
              <a:t> interessada, </a:t>
            </a:r>
            <a:r>
              <a:rPr sz="1800" dirty="0">
                <a:solidFill>
                  <a:srgbClr val="2C2D2C"/>
                </a:solidFill>
                <a:latin typeface="Verdana"/>
                <a:cs typeface="Verdana"/>
              </a:rPr>
              <a:t>o </a:t>
            </a:r>
            <a:r>
              <a:rPr sz="1800" spc="-5" dirty="0">
                <a:solidFill>
                  <a:srgbClr val="2C2D2C"/>
                </a:solidFill>
                <a:latin typeface="Verdana"/>
                <a:cs typeface="Verdana"/>
              </a:rPr>
              <a:t>qual deverá </a:t>
            </a:r>
            <a:r>
              <a:rPr sz="1800" spc="-40" dirty="0">
                <a:solidFill>
                  <a:srgbClr val="2C2D2C"/>
                </a:solidFill>
                <a:latin typeface="Verdana"/>
                <a:cs typeface="Verdana"/>
              </a:rPr>
              <a:t>conter, </a:t>
            </a:r>
            <a:r>
              <a:rPr sz="1800" dirty="0">
                <a:solidFill>
                  <a:srgbClr val="2C2D2C"/>
                </a:solidFill>
                <a:latin typeface="Verdana"/>
                <a:cs typeface="Verdana"/>
              </a:rPr>
              <a:t>no </a:t>
            </a:r>
            <a:r>
              <a:rPr sz="1800" spc="-5" dirty="0">
                <a:solidFill>
                  <a:srgbClr val="2C2D2C"/>
                </a:solidFill>
                <a:latin typeface="Verdana"/>
                <a:cs typeface="Verdana"/>
              </a:rPr>
              <a:t>mínimo, as seguintes informações:</a:t>
            </a:r>
            <a:r>
              <a:rPr sz="1800" spc="50" dirty="0">
                <a:solidFill>
                  <a:srgbClr val="2C2D2C"/>
                </a:solidFill>
                <a:latin typeface="Verdana"/>
                <a:cs typeface="Verdana"/>
              </a:rPr>
              <a:t> </a:t>
            </a:r>
            <a:r>
              <a:rPr lang="pt-BR" dirty="0">
                <a:solidFill>
                  <a:srgbClr val="2C2D2C"/>
                </a:solidFill>
                <a:latin typeface="Verdana"/>
                <a:cs typeface="Verdana"/>
              </a:rPr>
              <a:t>(...)”/</a:t>
            </a:r>
            <a:endParaRPr lang="pt-BR" dirty="0">
              <a:solidFill>
                <a:srgbClr val="2C2D2C"/>
              </a:solidFill>
              <a:latin typeface="Verdana"/>
              <a:ea typeface="Verdana"/>
              <a:cs typeface="Times New Roman"/>
            </a:endParaRPr>
          </a:p>
          <a:p>
            <a:pPr marL="12700" marR="6350" algn="just">
              <a:spcBef>
                <a:spcPts val="615"/>
              </a:spcBef>
            </a:pPr>
            <a:r>
              <a:rPr lang="pt-BR" b="1" u="sng" dirty="0">
                <a:solidFill>
                  <a:srgbClr val="C00000"/>
                </a:solidFill>
                <a:latin typeface="Verdana"/>
                <a:ea typeface="Verdana"/>
                <a:cs typeface="Times New Roman"/>
              </a:rPr>
              <a:t>Lei Federal nº 14.133/2021</a:t>
            </a:r>
            <a:endParaRPr b="1" u="sng" dirty="0">
              <a:solidFill>
                <a:srgbClr val="C00000"/>
              </a:solidFill>
              <a:latin typeface="Verdana"/>
              <a:ea typeface="Verdana"/>
              <a:cs typeface="Times New Roman"/>
            </a:endParaRPr>
          </a:p>
          <a:p>
            <a:pPr marL="12700" marR="6350" algn="just">
              <a:spcBef>
                <a:spcPts val="615"/>
              </a:spcBef>
            </a:pPr>
            <a:r>
              <a:rPr lang="pt-BR" dirty="0">
                <a:latin typeface="Verdana"/>
                <a:ea typeface="+mn-lt"/>
                <a:cs typeface="+mn-lt"/>
              </a:rPr>
              <a:t>"Art. 184. Aplicam-se as disposições desta Lei, no que couber e na ausência de norma específica, aos convênios, acordos, ajustes e outros instrumentos congêneres celebrados por órgãos e entidades da Administração Pública, na forma estabelecida em regulamento do Poder Executivo federal."</a:t>
            </a:r>
            <a:endParaRPr lang="pt-BR" dirty="0">
              <a:latin typeface="Verdana"/>
            </a:endParaRPr>
          </a:p>
          <a:p>
            <a:pPr marL="12700">
              <a:lnSpc>
                <a:spcPct val="100000"/>
              </a:lnSpc>
            </a:pPr>
            <a:r>
              <a:rPr sz="1800" b="1" u="heavy" dirty="0">
                <a:solidFill>
                  <a:srgbClr val="A33E27"/>
                </a:solidFill>
                <a:uFill>
                  <a:solidFill>
                    <a:srgbClr val="A33E27"/>
                  </a:solidFill>
                </a:uFill>
                <a:latin typeface="Verdana"/>
                <a:cs typeface="Verdana"/>
              </a:rPr>
              <a:t>O que </a:t>
            </a:r>
            <a:r>
              <a:rPr sz="1800" b="1" u="heavy" spc="-5" dirty="0">
                <a:solidFill>
                  <a:srgbClr val="A33E27"/>
                </a:solidFill>
                <a:uFill>
                  <a:solidFill>
                    <a:srgbClr val="A33E27"/>
                  </a:solidFill>
                </a:uFill>
                <a:latin typeface="Verdana"/>
                <a:cs typeface="Verdana"/>
              </a:rPr>
              <a:t>caracteriza </a:t>
            </a:r>
            <a:r>
              <a:rPr sz="1800" b="1" u="heavy" dirty="0">
                <a:solidFill>
                  <a:srgbClr val="A33E27"/>
                </a:solidFill>
                <a:uFill>
                  <a:solidFill>
                    <a:srgbClr val="A33E27"/>
                  </a:solidFill>
                </a:uFill>
                <a:latin typeface="Verdana"/>
                <a:cs typeface="Verdana"/>
              </a:rPr>
              <a:t>o</a:t>
            </a:r>
            <a:r>
              <a:rPr sz="1800" b="1" u="heavy" spc="5" dirty="0">
                <a:solidFill>
                  <a:srgbClr val="A33E27"/>
                </a:solidFill>
                <a:uFill>
                  <a:solidFill>
                    <a:srgbClr val="A33E27"/>
                  </a:solidFill>
                </a:uFill>
                <a:latin typeface="Verdana"/>
                <a:cs typeface="Verdana"/>
              </a:rPr>
              <a:t> </a:t>
            </a:r>
            <a:r>
              <a:rPr sz="1800" b="1" u="heavy" spc="-5" dirty="0">
                <a:solidFill>
                  <a:srgbClr val="A33E27"/>
                </a:solidFill>
                <a:uFill>
                  <a:solidFill>
                    <a:srgbClr val="A33E27"/>
                  </a:solidFill>
                </a:uFill>
                <a:latin typeface="Verdana"/>
                <a:cs typeface="Verdana"/>
              </a:rPr>
              <a:t>convênio:</a:t>
            </a:r>
            <a:endParaRPr sz="1800">
              <a:latin typeface="Verdana"/>
              <a:cs typeface="Verdana"/>
            </a:endParaRPr>
          </a:p>
          <a:p>
            <a:pPr marL="12700">
              <a:lnSpc>
                <a:spcPct val="100000"/>
              </a:lnSpc>
              <a:spcBef>
                <a:spcPts val="600"/>
              </a:spcBef>
            </a:pPr>
            <a:r>
              <a:rPr sz="1800" b="1" dirty="0">
                <a:solidFill>
                  <a:srgbClr val="2C2D2C"/>
                </a:solidFill>
                <a:latin typeface="Verdana"/>
                <a:cs typeface="Verdana"/>
              </a:rPr>
              <a:t>1. </a:t>
            </a:r>
            <a:r>
              <a:rPr sz="1800" b="1" spc="-5" dirty="0">
                <a:solidFill>
                  <a:srgbClr val="2C2D2C"/>
                </a:solidFill>
                <a:latin typeface="Verdana"/>
                <a:cs typeface="Verdana"/>
              </a:rPr>
              <a:t>Regime </a:t>
            </a:r>
            <a:r>
              <a:rPr sz="1800" b="1" dirty="0">
                <a:solidFill>
                  <a:srgbClr val="2C2D2C"/>
                </a:solidFill>
                <a:latin typeface="Verdana"/>
                <a:cs typeface="Verdana"/>
              </a:rPr>
              <a:t>de </a:t>
            </a:r>
            <a:r>
              <a:rPr sz="1800" b="1" spc="-5" dirty="0">
                <a:solidFill>
                  <a:srgbClr val="2C2D2C"/>
                </a:solidFill>
                <a:latin typeface="Verdana"/>
                <a:cs typeface="Verdana"/>
              </a:rPr>
              <a:t>mútua</a:t>
            </a:r>
            <a:r>
              <a:rPr sz="1800" b="1" spc="155" dirty="0">
                <a:solidFill>
                  <a:srgbClr val="2C2D2C"/>
                </a:solidFill>
                <a:latin typeface="Verdana"/>
                <a:cs typeface="Verdana"/>
              </a:rPr>
              <a:t> </a:t>
            </a:r>
            <a:r>
              <a:rPr sz="1800" b="1" spc="-5" dirty="0">
                <a:solidFill>
                  <a:srgbClr val="2C2D2C"/>
                </a:solidFill>
                <a:latin typeface="Verdana"/>
                <a:cs typeface="Verdana"/>
              </a:rPr>
              <a:t>cooperação:</a:t>
            </a:r>
            <a:endParaRPr sz="1800">
              <a:latin typeface="Verdana"/>
              <a:cs typeface="Verdana"/>
            </a:endParaRPr>
          </a:p>
          <a:p>
            <a:pPr marL="299085" indent="-287020">
              <a:lnSpc>
                <a:spcPct val="100000"/>
              </a:lnSpc>
              <a:spcBef>
                <a:spcPts val="600"/>
              </a:spcBef>
              <a:buFont typeface="Wingdings"/>
              <a:buChar char=""/>
              <a:tabLst>
                <a:tab pos="299720" algn="l"/>
              </a:tabLst>
            </a:pPr>
            <a:r>
              <a:rPr sz="1800" spc="-5" dirty="0">
                <a:solidFill>
                  <a:srgbClr val="2C2D2C"/>
                </a:solidFill>
                <a:latin typeface="Verdana"/>
                <a:cs typeface="Verdana"/>
              </a:rPr>
              <a:t>investimentos de recursos </a:t>
            </a:r>
            <a:r>
              <a:rPr sz="1800" dirty="0">
                <a:solidFill>
                  <a:srgbClr val="2C2D2C"/>
                </a:solidFill>
                <a:latin typeface="Verdana"/>
                <a:cs typeface="Verdana"/>
              </a:rPr>
              <a:t>financeiros, materiais </a:t>
            </a:r>
            <a:r>
              <a:rPr sz="1800" spc="-5" dirty="0">
                <a:solidFill>
                  <a:srgbClr val="2C2D2C"/>
                </a:solidFill>
                <a:latin typeface="Verdana"/>
                <a:cs typeface="Verdana"/>
              </a:rPr>
              <a:t>ou </a:t>
            </a:r>
            <a:r>
              <a:rPr sz="1800" dirty="0">
                <a:solidFill>
                  <a:srgbClr val="2C2D2C"/>
                </a:solidFill>
                <a:latin typeface="Verdana"/>
                <a:cs typeface="Verdana"/>
              </a:rPr>
              <a:t>humanos </a:t>
            </a:r>
            <a:r>
              <a:rPr sz="1800" spc="-5" dirty="0">
                <a:solidFill>
                  <a:srgbClr val="2C2D2C"/>
                </a:solidFill>
                <a:latin typeface="Verdana"/>
                <a:cs typeface="Verdana"/>
              </a:rPr>
              <a:t>por ambas as</a:t>
            </a:r>
            <a:r>
              <a:rPr sz="1800" spc="-30" dirty="0">
                <a:solidFill>
                  <a:srgbClr val="2C2D2C"/>
                </a:solidFill>
                <a:latin typeface="Verdana"/>
                <a:cs typeface="Verdana"/>
              </a:rPr>
              <a:t> </a:t>
            </a:r>
            <a:r>
              <a:rPr sz="1800" spc="-5" dirty="0">
                <a:solidFill>
                  <a:srgbClr val="2C2D2C"/>
                </a:solidFill>
                <a:latin typeface="Verdana"/>
                <a:cs typeface="Verdana"/>
              </a:rPr>
              <a:t>partes;</a:t>
            </a:r>
            <a:endParaRPr sz="1800">
              <a:latin typeface="Verdana"/>
              <a:cs typeface="Verdana"/>
            </a:endParaRPr>
          </a:p>
          <a:p>
            <a:pPr marL="299085" indent="-287020">
              <a:lnSpc>
                <a:spcPct val="100000"/>
              </a:lnSpc>
              <a:spcBef>
                <a:spcPts val="600"/>
              </a:spcBef>
              <a:buFont typeface="Wingdings"/>
              <a:buChar char=""/>
              <a:tabLst>
                <a:tab pos="299720" algn="l"/>
              </a:tabLst>
            </a:pPr>
            <a:r>
              <a:rPr sz="1800" dirty="0">
                <a:solidFill>
                  <a:srgbClr val="2C2D2C"/>
                </a:solidFill>
                <a:latin typeface="Verdana"/>
                <a:cs typeface="Verdana"/>
              </a:rPr>
              <a:t>“os </a:t>
            </a:r>
            <a:r>
              <a:rPr sz="1800" spc="-5" dirty="0">
                <a:solidFill>
                  <a:srgbClr val="2C2D2C"/>
                </a:solidFill>
                <a:latin typeface="Verdana"/>
                <a:cs typeface="Verdana"/>
              </a:rPr>
              <a:t>partícipes têm </a:t>
            </a:r>
            <a:r>
              <a:rPr sz="1800" dirty="0">
                <a:solidFill>
                  <a:srgbClr val="2C2D2C"/>
                </a:solidFill>
                <a:latin typeface="Verdana"/>
                <a:cs typeface="Verdana"/>
              </a:rPr>
              <a:t>a </a:t>
            </a:r>
            <a:r>
              <a:rPr sz="1800" spc="-5" dirty="0">
                <a:solidFill>
                  <a:srgbClr val="2C2D2C"/>
                </a:solidFill>
                <a:latin typeface="Verdana"/>
                <a:cs typeface="Verdana"/>
              </a:rPr>
              <a:t>liberdade </a:t>
            </a:r>
            <a:r>
              <a:rPr sz="1800" dirty="0">
                <a:solidFill>
                  <a:srgbClr val="2C2D2C"/>
                </a:solidFill>
                <a:latin typeface="Verdana"/>
                <a:cs typeface="Verdana"/>
              </a:rPr>
              <a:t>de </a:t>
            </a:r>
            <a:r>
              <a:rPr sz="1800" spc="-5" dirty="0">
                <a:solidFill>
                  <a:srgbClr val="2C2D2C"/>
                </a:solidFill>
                <a:latin typeface="Verdana"/>
                <a:cs typeface="Verdana"/>
              </a:rPr>
              <a:t>ingresso </a:t>
            </a:r>
            <a:r>
              <a:rPr sz="1800" dirty="0">
                <a:solidFill>
                  <a:srgbClr val="2C2D2C"/>
                </a:solidFill>
                <a:latin typeface="Verdana"/>
                <a:cs typeface="Verdana"/>
              </a:rPr>
              <a:t>e de </a:t>
            </a:r>
            <a:r>
              <a:rPr sz="1800" spc="-5" dirty="0">
                <a:solidFill>
                  <a:srgbClr val="2C2D2C"/>
                </a:solidFill>
                <a:latin typeface="Verdana"/>
                <a:cs typeface="Verdana"/>
              </a:rPr>
              <a:t>retirada (denúncia) </a:t>
            </a:r>
            <a:r>
              <a:rPr sz="1800" dirty="0">
                <a:solidFill>
                  <a:srgbClr val="2C2D2C"/>
                </a:solidFill>
                <a:latin typeface="Verdana"/>
                <a:cs typeface="Verdana"/>
              </a:rPr>
              <a:t>a </a:t>
            </a:r>
            <a:r>
              <a:rPr sz="1800" spc="-5" dirty="0">
                <a:solidFill>
                  <a:srgbClr val="2C2D2C"/>
                </a:solidFill>
                <a:latin typeface="Verdana"/>
                <a:cs typeface="Verdana"/>
              </a:rPr>
              <a:t>qualquer momento,</a:t>
            </a:r>
            <a:r>
              <a:rPr sz="1800" spc="105" dirty="0">
                <a:solidFill>
                  <a:srgbClr val="2C2D2C"/>
                </a:solidFill>
                <a:latin typeface="Verdana"/>
                <a:cs typeface="Verdana"/>
              </a:rPr>
              <a:t> </a:t>
            </a:r>
            <a:r>
              <a:rPr sz="1800" spc="-5" dirty="0">
                <a:solidFill>
                  <a:srgbClr val="2C2D2C"/>
                </a:solidFill>
                <a:latin typeface="Verdana"/>
                <a:cs typeface="Verdana"/>
              </a:rPr>
              <a:t>sendo</a:t>
            </a:r>
            <a:endParaRPr sz="1800">
              <a:latin typeface="Verdana"/>
              <a:cs typeface="Verdana"/>
            </a:endParaRPr>
          </a:p>
          <a:p>
            <a:pPr marL="299085">
              <a:lnSpc>
                <a:spcPct val="100000"/>
              </a:lnSpc>
              <a:spcBef>
                <a:spcPts val="5"/>
              </a:spcBef>
            </a:pPr>
            <a:r>
              <a:rPr sz="1800" spc="-10" dirty="0">
                <a:solidFill>
                  <a:srgbClr val="2C2D2C"/>
                </a:solidFill>
                <a:latin typeface="Verdana"/>
                <a:cs typeface="Verdana"/>
              </a:rPr>
              <a:t>vedada </a:t>
            </a:r>
            <a:r>
              <a:rPr sz="1800" dirty="0">
                <a:solidFill>
                  <a:srgbClr val="2C2D2C"/>
                </a:solidFill>
                <a:latin typeface="Verdana"/>
                <a:cs typeface="Verdana"/>
              </a:rPr>
              <a:t>cláusula </a:t>
            </a:r>
            <a:r>
              <a:rPr sz="1800" spc="-5" dirty="0">
                <a:solidFill>
                  <a:srgbClr val="2C2D2C"/>
                </a:solidFill>
                <a:latin typeface="Verdana"/>
                <a:cs typeface="Verdana"/>
              </a:rPr>
              <a:t>de permanência </a:t>
            </a:r>
            <a:r>
              <a:rPr sz="1800" dirty="0">
                <a:solidFill>
                  <a:srgbClr val="2C2D2C"/>
                </a:solidFill>
                <a:latin typeface="Verdana"/>
                <a:cs typeface="Verdana"/>
              </a:rPr>
              <a:t>obrigatória” </a:t>
            </a:r>
            <a:r>
              <a:rPr sz="1800" spc="-5" dirty="0">
                <a:solidFill>
                  <a:srgbClr val="2C2D2C"/>
                </a:solidFill>
                <a:latin typeface="Verdana"/>
                <a:cs typeface="Verdana"/>
              </a:rPr>
              <a:t>(OLIVEIRA,</a:t>
            </a:r>
            <a:r>
              <a:rPr sz="1800" spc="-40" dirty="0">
                <a:solidFill>
                  <a:srgbClr val="2C2D2C"/>
                </a:solidFill>
                <a:latin typeface="Verdana"/>
                <a:cs typeface="Verdana"/>
              </a:rPr>
              <a:t> </a:t>
            </a:r>
            <a:r>
              <a:rPr sz="1800" spc="-5" dirty="0">
                <a:solidFill>
                  <a:srgbClr val="2C2D2C"/>
                </a:solidFill>
                <a:latin typeface="Verdana"/>
                <a:cs typeface="Verdana"/>
              </a:rPr>
              <a:t>2014:291).</a:t>
            </a:r>
            <a:endParaRPr sz="1800">
              <a:latin typeface="Verdana"/>
              <a:cs typeface="Verdana"/>
            </a:endParaRPr>
          </a:p>
          <a:p>
            <a:pPr marL="12700">
              <a:lnSpc>
                <a:spcPct val="100000"/>
              </a:lnSpc>
              <a:spcBef>
                <a:spcPts val="600"/>
              </a:spcBef>
            </a:pPr>
            <a:r>
              <a:rPr sz="1800" b="1" dirty="0">
                <a:solidFill>
                  <a:srgbClr val="2C2D2C"/>
                </a:solidFill>
                <a:latin typeface="Verdana"/>
                <a:cs typeface="Verdana"/>
              </a:rPr>
              <a:t>2. </a:t>
            </a:r>
            <a:r>
              <a:rPr sz="1800" b="1" spc="-5" dirty="0">
                <a:solidFill>
                  <a:srgbClr val="2C2D2C"/>
                </a:solidFill>
                <a:latin typeface="Verdana"/>
                <a:cs typeface="Verdana"/>
              </a:rPr>
              <a:t>Interesses recíprocos: </a:t>
            </a:r>
            <a:r>
              <a:rPr sz="1800" spc="-5" dirty="0">
                <a:solidFill>
                  <a:srgbClr val="2C2D2C"/>
                </a:solidFill>
                <a:latin typeface="Verdana"/>
                <a:cs typeface="Verdana"/>
              </a:rPr>
              <a:t>obtenção de </a:t>
            </a:r>
            <a:r>
              <a:rPr sz="1800" dirty="0">
                <a:solidFill>
                  <a:srgbClr val="2C2D2C"/>
                </a:solidFill>
                <a:latin typeface="Verdana"/>
                <a:cs typeface="Verdana"/>
              </a:rPr>
              <a:t>um </a:t>
            </a:r>
            <a:r>
              <a:rPr sz="1800" spc="-5" dirty="0">
                <a:solidFill>
                  <a:srgbClr val="2C2D2C"/>
                </a:solidFill>
                <a:latin typeface="Verdana"/>
                <a:cs typeface="Verdana"/>
              </a:rPr>
              <a:t>resultado</a:t>
            </a:r>
            <a:r>
              <a:rPr sz="1800" spc="204" dirty="0">
                <a:solidFill>
                  <a:srgbClr val="2C2D2C"/>
                </a:solidFill>
                <a:latin typeface="Verdana"/>
                <a:cs typeface="Verdana"/>
              </a:rPr>
              <a:t> </a:t>
            </a:r>
            <a:r>
              <a:rPr sz="1800" dirty="0">
                <a:solidFill>
                  <a:srgbClr val="2C2D2C"/>
                </a:solidFill>
                <a:latin typeface="Verdana"/>
                <a:cs typeface="Verdana"/>
              </a:rPr>
              <a:t>comum.</a:t>
            </a:r>
            <a:endParaRPr sz="1800">
              <a:latin typeface="Verdana"/>
              <a:cs typeface="Verdana"/>
            </a:endParaRPr>
          </a:p>
          <a:p>
            <a:pPr marL="12700" marR="7620">
              <a:lnSpc>
                <a:spcPct val="100000"/>
              </a:lnSpc>
              <a:spcBef>
                <a:spcPts val="600"/>
              </a:spcBef>
              <a:tabLst>
                <a:tab pos="560705" algn="l"/>
                <a:tab pos="1884045" algn="l"/>
                <a:tab pos="3264535" algn="l"/>
                <a:tab pos="4069715" algn="l"/>
                <a:tab pos="5677535" algn="l"/>
                <a:tab pos="6142355" algn="l"/>
                <a:tab pos="8084184" algn="l"/>
                <a:tab pos="8550910" algn="l"/>
                <a:tab pos="9768205" algn="l"/>
                <a:tab pos="11496675" algn="l"/>
              </a:tabLst>
            </a:pPr>
            <a:r>
              <a:rPr sz="1800" dirty="0">
                <a:solidFill>
                  <a:srgbClr val="2C2D2C"/>
                </a:solidFill>
                <a:latin typeface="Verdana"/>
                <a:cs typeface="Verdana"/>
              </a:rPr>
              <a:t>“os	co</a:t>
            </a:r>
            <a:r>
              <a:rPr sz="1800" spc="-15" dirty="0">
                <a:solidFill>
                  <a:srgbClr val="2C2D2C"/>
                </a:solidFill>
                <a:latin typeface="Verdana"/>
                <a:cs typeface="Verdana"/>
              </a:rPr>
              <a:t>n</a:t>
            </a:r>
            <a:r>
              <a:rPr sz="1800" dirty="0">
                <a:solidFill>
                  <a:srgbClr val="2C2D2C"/>
                </a:solidFill>
                <a:latin typeface="Verdana"/>
                <a:cs typeface="Verdana"/>
              </a:rPr>
              <a:t>vênios	func</a:t>
            </a:r>
            <a:r>
              <a:rPr sz="1800" spc="15" dirty="0">
                <a:solidFill>
                  <a:srgbClr val="2C2D2C"/>
                </a:solidFill>
                <a:latin typeface="Verdana"/>
                <a:cs typeface="Verdana"/>
              </a:rPr>
              <a:t>i</a:t>
            </a:r>
            <a:r>
              <a:rPr sz="1800" dirty="0">
                <a:solidFill>
                  <a:srgbClr val="2C2D2C"/>
                </a:solidFill>
                <a:latin typeface="Verdana"/>
                <a:cs typeface="Verdana"/>
              </a:rPr>
              <a:t>on</a:t>
            </a:r>
            <a:r>
              <a:rPr sz="1800" spc="-15" dirty="0">
                <a:solidFill>
                  <a:srgbClr val="2C2D2C"/>
                </a:solidFill>
                <a:latin typeface="Verdana"/>
                <a:cs typeface="Verdana"/>
              </a:rPr>
              <a:t>a</a:t>
            </a:r>
            <a:r>
              <a:rPr sz="1800" dirty="0">
                <a:solidFill>
                  <a:srgbClr val="2C2D2C"/>
                </a:solidFill>
                <a:latin typeface="Verdana"/>
                <a:cs typeface="Verdana"/>
              </a:rPr>
              <a:t>m	como	me</a:t>
            </a:r>
            <a:r>
              <a:rPr sz="1800" spc="-5" dirty="0">
                <a:solidFill>
                  <a:srgbClr val="2C2D2C"/>
                </a:solidFill>
                <a:latin typeface="Verdana"/>
                <a:cs typeface="Verdana"/>
              </a:rPr>
              <a:t>c</a:t>
            </a:r>
            <a:r>
              <a:rPr sz="1800" dirty="0">
                <a:solidFill>
                  <a:srgbClr val="2C2D2C"/>
                </a:solidFill>
                <a:latin typeface="Verdana"/>
                <a:cs typeface="Verdana"/>
              </a:rPr>
              <a:t>an</a:t>
            </a:r>
            <a:r>
              <a:rPr sz="1800" spc="10" dirty="0">
                <a:solidFill>
                  <a:srgbClr val="2C2D2C"/>
                </a:solidFill>
                <a:latin typeface="Verdana"/>
                <a:cs typeface="Verdana"/>
              </a:rPr>
              <a:t>i</a:t>
            </a:r>
            <a:r>
              <a:rPr sz="1800" dirty="0">
                <a:solidFill>
                  <a:srgbClr val="2C2D2C"/>
                </a:solidFill>
                <a:latin typeface="Verdana"/>
                <a:cs typeface="Verdana"/>
              </a:rPr>
              <a:t>smos	</a:t>
            </a:r>
            <a:r>
              <a:rPr sz="1800" spc="5" dirty="0">
                <a:solidFill>
                  <a:srgbClr val="2C2D2C"/>
                </a:solidFill>
                <a:latin typeface="Verdana"/>
                <a:cs typeface="Verdana"/>
              </a:rPr>
              <a:t>d</a:t>
            </a:r>
            <a:r>
              <a:rPr sz="1800" dirty="0">
                <a:solidFill>
                  <a:srgbClr val="2C2D2C"/>
                </a:solidFill>
                <a:latin typeface="Verdana"/>
                <a:cs typeface="Verdana"/>
              </a:rPr>
              <a:t>e	</a:t>
            </a:r>
            <a:r>
              <a:rPr sz="1800" spc="5" dirty="0">
                <a:solidFill>
                  <a:srgbClr val="2C2D2C"/>
                </a:solidFill>
                <a:latin typeface="Verdana"/>
                <a:cs typeface="Verdana"/>
              </a:rPr>
              <a:t>i</a:t>
            </a:r>
            <a:r>
              <a:rPr sz="1800" dirty="0">
                <a:solidFill>
                  <a:srgbClr val="2C2D2C"/>
                </a:solidFill>
                <a:latin typeface="Verdana"/>
                <a:cs typeface="Verdana"/>
              </a:rPr>
              <a:t>mp</a:t>
            </a:r>
            <a:r>
              <a:rPr sz="1800" spc="20" dirty="0">
                <a:solidFill>
                  <a:srgbClr val="2C2D2C"/>
                </a:solidFill>
                <a:latin typeface="Verdana"/>
                <a:cs typeface="Verdana"/>
              </a:rPr>
              <a:t>l</a:t>
            </a:r>
            <a:r>
              <a:rPr sz="1800" dirty="0">
                <a:solidFill>
                  <a:srgbClr val="2C2D2C"/>
                </a:solidFill>
                <a:latin typeface="Verdana"/>
                <a:cs typeface="Verdana"/>
              </a:rPr>
              <a:t>em</a:t>
            </a:r>
            <a:r>
              <a:rPr sz="1800" spc="-10" dirty="0">
                <a:solidFill>
                  <a:srgbClr val="2C2D2C"/>
                </a:solidFill>
                <a:latin typeface="Verdana"/>
                <a:cs typeface="Verdana"/>
              </a:rPr>
              <a:t>e</a:t>
            </a:r>
            <a:r>
              <a:rPr sz="1800" dirty="0">
                <a:solidFill>
                  <a:srgbClr val="2C2D2C"/>
                </a:solidFill>
                <a:latin typeface="Verdana"/>
                <a:cs typeface="Verdana"/>
              </a:rPr>
              <a:t>n</a:t>
            </a:r>
            <a:r>
              <a:rPr sz="1800" spc="5" dirty="0">
                <a:solidFill>
                  <a:srgbClr val="2C2D2C"/>
                </a:solidFill>
                <a:latin typeface="Verdana"/>
                <a:cs typeface="Verdana"/>
              </a:rPr>
              <a:t>t</a:t>
            </a:r>
            <a:r>
              <a:rPr sz="1800" dirty="0">
                <a:solidFill>
                  <a:srgbClr val="2C2D2C"/>
                </a:solidFill>
                <a:latin typeface="Verdana"/>
                <a:cs typeface="Verdana"/>
              </a:rPr>
              <a:t>aç</a:t>
            </a:r>
            <a:r>
              <a:rPr sz="1800" spc="-5" dirty="0">
                <a:solidFill>
                  <a:srgbClr val="2C2D2C"/>
                </a:solidFill>
                <a:latin typeface="Verdana"/>
                <a:cs typeface="Verdana"/>
              </a:rPr>
              <a:t>ã</a:t>
            </a:r>
            <a:r>
              <a:rPr sz="1800" dirty="0">
                <a:solidFill>
                  <a:srgbClr val="2C2D2C"/>
                </a:solidFill>
                <a:latin typeface="Verdana"/>
                <a:cs typeface="Verdana"/>
              </a:rPr>
              <a:t>o	</a:t>
            </a:r>
            <a:r>
              <a:rPr sz="1800" spc="-10" dirty="0">
                <a:solidFill>
                  <a:srgbClr val="2C2D2C"/>
                </a:solidFill>
                <a:latin typeface="Verdana"/>
                <a:cs typeface="Verdana"/>
              </a:rPr>
              <a:t>d</a:t>
            </a:r>
            <a:r>
              <a:rPr sz="1800" dirty="0">
                <a:solidFill>
                  <a:srgbClr val="2C2D2C"/>
                </a:solidFill>
                <a:latin typeface="Verdana"/>
                <a:cs typeface="Verdana"/>
              </a:rPr>
              <a:t>o	foment</a:t>
            </a:r>
            <a:r>
              <a:rPr sz="1800" spc="-30" dirty="0">
                <a:solidFill>
                  <a:srgbClr val="2C2D2C"/>
                </a:solidFill>
                <a:latin typeface="Verdana"/>
                <a:cs typeface="Verdana"/>
              </a:rPr>
              <a:t>o</a:t>
            </a:r>
            <a:r>
              <a:rPr sz="1800" dirty="0">
                <a:solidFill>
                  <a:srgbClr val="2C2D2C"/>
                </a:solidFill>
                <a:latin typeface="Verdana"/>
                <a:cs typeface="Verdana"/>
              </a:rPr>
              <a:t>,	</a:t>
            </a:r>
            <a:r>
              <a:rPr sz="1800" b="1" spc="-10" dirty="0">
                <a:solidFill>
                  <a:srgbClr val="2C2D2C"/>
                </a:solidFill>
                <a:latin typeface="Verdana"/>
                <a:cs typeface="Verdana"/>
              </a:rPr>
              <a:t>v</a:t>
            </a:r>
            <a:r>
              <a:rPr sz="1800" b="1" dirty="0">
                <a:solidFill>
                  <a:srgbClr val="2C2D2C"/>
                </a:solidFill>
                <a:latin typeface="Verdana"/>
                <a:cs typeface="Verdana"/>
              </a:rPr>
              <a:t>i</a:t>
            </a:r>
            <a:r>
              <a:rPr sz="1800" b="1" spc="-5" dirty="0">
                <a:solidFill>
                  <a:srgbClr val="2C2D2C"/>
                </a:solidFill>
                <a:latin typeface="Verdana"/>
                <a:cs typeface="Verdana"/>
              </a:rPr>
              <a:t>a</a:t>
            </a:r>
            <a:r>
              <a:rPr sz="1800" b="1" spc="10" dirty="0">
                <a:solidFill>
                  <a:srgbClr val="2C2D2C"/>
                </a:solidFill>
                <a:latin typeface="Verdana"/>
                <a:cs typeface="Verdana"/>
              </a:rPr>
              <a:t>b</a:t>
            </a:r>
            <a:r>
              <a:rPr sz="1800" b="1" dirty="0">
                <a:solidFill>
                  <a:srgbClr val="2C2D2C"/>
                </a:solidFill>
                <a:latin typeface="Verdana"/>
                <a:cs typeface="Verdana"/>
              </a:rPr>
              <a:t>i</a:t>
            </a:r>
            <a:r>
              <a:rPr sz="1800" b="1" spc="-10" dirty="0">
                <a:solidFill>
                  <a:srgbClr val="2C2D2C"/>
                </a:solidFill>
                <a:latin typeface="Verdana"/>
                <a:cs typeface="Verdana"/>
              </a:rPr>
              <a:t>l</a:t>
            </a:r>
            <a:r>
              <a:rPr sz="1800" b="1" dirty="0">
                <a:solidFill>
                  <a:srgbClr val="2C2D2C"/>
                </a:solidFill>
                <a:latin typeface="Verdana"/>
                <a:cs typeface="Verdana"/>
              </a:rPr>
              <a:t>izando	o  </a:t>
            </a:r>
            <a:r>
              <a:rPr sz="1800" b="1" spc="-5" dirty="0">
                <a:solidFill>
                  <a:srgbClr val="2C2D2C"/>
                </a:solidFill>
                <a:latin typeface="Verdana"/>
                <a:cs typeface="Verdana"/>
              </a:rPr>
              <a:t>exercício </a:t>
            </a:r>
            <a:r>
              <a:rPr sz="1800" b="1" dirty="0">
                <a:solidFill>
                  <a:srgbClr val="2C2D2C"/>
                </a:solidFill>
                <a:latin typeface="Verdana"/>
                <a:cs typeface="Verdana"/>
              </a:rPr>
              <a:t>de </a:t>
            </a:r>
            <a:r>
              <a:rPr sz="1800" b="1" spc="-5" dirty="0">
                <a:solidFill>
                  <a:srgbClr val="2C2D2C"/>
                </a:solidFill>
                <a:latin typeface="Verdana"/>
                <a:cs typeface="Verdana"/>
              </a:rPr>
              <a:t>atividades sociais relevantes </a:t>
            </a:r>
            <a:r>
              <a:rPr sz="1800" spc="-5" dirty="0">
                <a:solidFill>
                  <a:srgbClr val="2C2D2C"/>
                </a:solidFill>
                <a:latin typeface="Verdana"/>
                <a:cs typeface="Verdana"/>
              </a:rPr>
              <a:t>por entidades privadas” (OLIVEIRA,</a:t>
            </a:r>
            <a:r>
              <a:rPr sz="1800" spc="80" dirty="0">
                <a:solidFill>
                  <a:srgbClr val="2C2D2C"/>
                </a:solidFill>
                <a:latin typeface="Verdana"/>
                <a:cs typeface="Verdana"/>
              </a:rPr>
              <a:t> </a:t>
            </a:r>
            <a:r>
              <a:rPr sz="1800" spc="-5" dirty="0">
                <a:solidFill>
                  <a:srgbClr val="2C2D2C"/>
                </a:solidFill>
                <a:latin typeface="Verdana"/>
                <a:cs typeface="Verdana"/>
              </a:rPr>
              <a:t>2014:291)</a:t>
            </a:r>
            <a:endParaRPr sz="1800">
              <a:latin typeface="Verdana"/>
              <a:cs typeface="Verdana"/>
            </a:endParaRPr>
          </a:p>
        </p:txBody>
      </p:sp>
      <p:sp>
        <p:nvSpPr>
          <p:cNvPr id="70" name="CaixaDeTexto 69">
            <a:extLst>
              <a:ext uri="{FF2B5EF4-FFF2-40B4-BE49-F238E27FC236}">
                <a16:creationId xmlns:a16="http://schemas.microsoft.com/office/drawing/2014/main" id="{6DE043E7-39D6-43D2-AFF4-83D4BB41A831}"/>
              </a:ext>
            </a:extLst>
          </p:cNvPr>
          <p:cNvSpPr txBox="1"/>
          <p:nvPr/>
        </p:nvSpPr>
        <p:spPr>
          <a:xfrm>
            <a:off x="4746812" y="3872753"/>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pt-BR" dirty="0">
              <a:cs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3" name="object 3"/>
          <p:cNvSpPr/>
          <p:nvPr/>
        </p:nvSpPr>
        <p:spPr>
          <a:xfrm>
            <a:off x="6096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4" name="object 4"/>
          <p:cNvSpPr/>
          <p:nvPr/>
        </p:nvSpPr>
        <p:spPr>
          <a:xfrm>
            <a:off x="18288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5" name="object 5"/>
          <p:cNvSpPr/>
          <p:nvPr/>
        </p:nvSpPr>
        <p:spPr>
          <a:xfrm>
            <a:off x="18288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6" name="object 6"/>
          <p:cNvSpPr/>
          <p:nvPr/>
        </p:nvSpPr>
        <p:spPr>
          <a:xfrm>
            <a:off x="30480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7" name="object 7"/>
          <p:cNvSpPr/>
          <p:nvPr/>
        </p:nvSpPr>
        <p:spPr>
          <a:xfrm>
            <a:off x="4267200" y="0"/>
            <a:ext cx="0" cy="2508885"/>
          </a:xfrm>
          <a:custGeom>
            <a:avLst/>
            <a:gdLst/>
            <a:ahLst/>
            <a:cxnLst/>
            <a:rect l="l" t="t" r="r" b="b"/>
            <a:pathLst>
              <a:path h="2508885">
                <a:moveTo>
                  <a:pt x="0" y="0"/>
                </a:moveTo>
                <a:lnTo>
                  <a:pt x="0" y="2508313"/>
                </a:lnTo>
              </a:path>
            </a:pathLst>
          </a:custGeom>
          <a:ln w="6350">
            <a:solidFill>
              <a:srgbClr val="D9D9D9"/>
            </a:solidFill>
          </a:ln>
        </p:spPr>
        <p:txBody>
          <a:bodyPr wrap="square" lIns="0" tIns="0" rIns="0" bIns="0" rtlCol="0"/>
          <a:lstStyle/>
          <a:p>
            <a:endParaRPr/>
          </a:p>
        </p:txBody>
      </p:sp>
      <p:sp>
        <p:nvSpPr>
          <p:cNvPr id="8" name="object 8"/>
          <p:cNvSpPr/>
          <p:nvPr/>
        </p:nvSpPr>
        <p:spPr>
          <a:xfrm>
            <a:off x="4267200" y="3278251"/>
            <a:ext cx="0" cy="3580129"/>
          </a:xfrm>
          <a:custGeom>
            <a:avLst/>
            <a:gdLst/>
            <a:ahLst/>
            <a:cxnLst/>
            <a:rect l="l" t="t" r="r" b="b"/>
            <a:pathLst>
              <a:path h="3580129">
                <a:moveTo>
                  <a:pt x="0" y="0"/>
                </a:moveTo>
                <a:lnTo>
                  <a:pt x="0" y="3579748"/>
                </a:lnTo>
              </a:path>
            </a:pathLst>
          </a:custGeom>
          <a:ln w="6350">
            <a:solidFill>
              <a:srgbClr val="D9D9D9"/>
            </a:solidFill>
          </a:ln>
        </p:spPr>
        <p:txBody>
          <a:bodyPr wrap="square" lIns="0" tIns="0" rIns="0" bIns="0" rtlCol="0"/>
          <a:lstStyle/>
          <a:p>
            <a:endParaRPr/>
          </a:p>
        </p:txBody>
      </p:sp>
      <p:sp>
        <p:nvSpPr>
          <p:cNvPr id="9" name="object 9"/>
          <p:cNvSpPr/>
          <p:nvPr/>
        </p:nvSpPr>
        <p:spPr>
          <a:xfrm>
            <a:off x="5486400" y="0"/>
            <a:ext cx="0" cy="2508885"/>
          </a:xfrm>
          <a:custGeom>
            <a:avLst/>
            <a:gdLst/>
            <a:ahLst/>
            <a:cxnLst/>
            <a:rect l="l" t="t" r="r" b="b"/>
            <a:pathLst>
              <a:path h="2508885">
                <a:moveTo>
                  <a:pt x="0" y="0"/>
                </a:moveTo>
                <a:lnTo>
                  <a:pt x="0" y="2508313"/>
                </a:lnTo>
              </a:path>
            </a:pathLst>
          </a:custGeom>
          <a:ln w="6350">
            <a:solidFill>
              <a:srgbClr val="D9D9D9"/>
            </a:solidFill>
          </a:ln>
        </p:spPr>
        <p:txBody>
          <a:bodyPr wrap="square" lIns="0" tIns="0" rIns="0" bIns="0" rtlCol="0"/>
          <a:lstStyle/>
          <a:p>
            <a:endParaRPr/>
          </a:p>
        </p:txBody>
      </p:sp>
      <p:sp>
        <p:nvSpPr>
          <p:cNvPr id="10" name="object 10"/>
          <p:cNvSpPr/>
          <p:nvPr/>
        </p:nvSpPr>
        <p:spPr>
          <a:xfrm>
            <a:off x="5486400" y="3278251"/>
            <a:ext cx="0" cy="3580129"/>
          </a:xfrm>
          <a:custGeom>
            <a:avLst/>
            <a:gdLst/>
            <a:ahLst/>
            <a:cxnLst/>
            <a:rect l="l" t="t" r="r" b="b"/>
            <a:pathLst>
              <a:path h="3580129">
                <a:moveTo>
                  <a:pt x="0" y="0"/>
                </a:moveTo>
                <a:lnTo>
                  <a:pt x="0" y="3579748"/>
                </a:lnTo>
              </a:path>
            </a:pathLst>
          </a:custGeom>
          <a:ln w="6350">
            <a:solidFill>
              <a:srgbClr val="D9D9D9"/>
            </a:solidFill>
          </a:ln>
        </p:spPr>
        <p:txBody>
          <a:bodyPr wrap="square" lIns="0" tIns="0" rIns="0" bIns="0" rtlCol="0"/>
          <a:lstStyle/>
          <a:p>
            <a:endParaRPr/>
          </a:p>
        </p:txBody>
      </p:sp>
      <p:sp>
        <p:nvSpPr>
          <p:cNvPr id="11" name="object 11"/>
          <p:cNvSpPr/>
          <p:nvPr/>
        </p:nvSpPr>
        <p:spPr>
          <a:xfrm>
            <a:off x="6705600" y="0"/>
            <a:ext cx="0" cy="2508885"/>
          </a:xfrm>
          <a:custGeom>
            <a:avLst/>
            <a:gdLst/>
            <a:ahLst/>
            <a:cxnLst/>
            <a:rect l="l" t="t" r="r" b="b"/>
            <a:pathLst>
              <a:path h="2508885">
                <a:moveTo>
                  <a:pt x="0" y="0"/>
                </a:moveTo>
                <a:lnTo>
                  <a:pt x="0" y="2508313"/>
                </a:lnTo>
              </a:path>
            </a:pathLst>
          </a:custGeom>
          <a:ln w="6350">
            <a:solidFill>
              <a:srgbClr val="D9D9D9"/>
            </a:solidFill>
          </a:ln>
        </p:spPr>
        <p:txBody>
          <a:bodyPr wrap="square" lIns="0" tIns="0" rIns="0" bIns="0" rtlCol="0"/>
          <a:lstStyle/>
          <a:p>
            <a:endParaRPr/>
          </a:p>
        </p:txBody>
      </p:sp>
      <p:sp>
        <p:nvSpPr>
          <p:cNvPr id="12" name="object 12"/>
          <p:cNvSpPr/>
          <p:nvPr/>
        </p:nvSpPr>
        <p:spPr>
          <a:xfrm>
            <a:off x="6705600" y="3278251"/>
            <a:ext cx="0" cy="3580129"/>
          </a:xfrm>
          <a:custGeom>
            <a:avLst/>
            <a:gdLst/>
            <a:ahLst/>
            <a:cxnLst/>
            <a:rect l="l" t="t" r="r" b="b"/>
            <a:pathLst>
              <a:path h="3580129">
                <a:moveTo>
                  <a:pt x="0" y="0"/>
                </a:moveTo>
                <a:lnTo>
                  <a:pt x="0" y="3579748"/>
                </a:lnTo>
              </a:path>
            </a:pathLst>
          </a:custGeom>
          <a:ln w="6350">
            <a:solidFill>
              <a:srgbClr val="D9D9D9"/>
            </a:solidFill>
          </a:ln>
        </p:spPr>
        <p:txBody>
          <a:bodyPr wrap="square" lIns="0" tIns="0" rIns="0" bIns="0" rtlCol="0"/>
          <a:lstStyle/>
          <a:p>
            <a:endParaRPr/>
          </a:p>
        </p:txBody>
      </p:sp>
      <p:sp>
        <p:nvSpPr>
          <p:cNvPr id="13" name="object 13"/>
          <p:cNvSpPr/>
          <p:nvPr/>
        </p:nvSpPr>
        <p:spPr>
          <a:xfrm>
            <a:off x="7924800" y="0"/>
            <a:ext cx="0" cy="2508885"/>
          </a:xfrm>
          <a:custGeom>
            <a:avLst/>
            <a:gdLst/>
            <a:ahLst/>
            <a:cxnLst/>
            <a:rect l="l" t="t" r="r" b="b"/>
            <a:pathLst>
              <a:path h="2508885">
                <a:moveTo>
                  <a:pt x="0" y="0"/>
                </a:moveTo>
                <a:lnTo>
                  <a:pt x="0" y="2508313"/>
                </a:lnTo>
              </a:path>
            </a:pathLst>
          </a:custGeom>
          <a:ln w="6350">
            <a:solidFill>
              <a:srgbClr val="D9D9D9"/>
            </a:solidFill>
          </a:ln>
        </p:spPr>
        <p:txBody>
          <a:bodyPr wrap="square" lIns="0" tIns="0" rIns="0" bIns="0" rtlCol="0"/>
          <a:lstStyle/>
          <a:p>
            <a:endParaRPr/>
          </a:p>
        </p:txBody>
      </p:sp>
      <p:sp>
        <p:nvSpPr>
          <p:cNvPr id="14" name="object 14"/>
          <p:cNvSpPr/>
          <p:nvPr/>
        </p:nvSpPr>
        <p:spPr>
          <a:xfrm>
            <a:off x="7924800" y="3278251"/>
            <a:ext cx="0" cy="3580129"/>
          </a:xfrm>
          <a:custGeom>
            <a:avLst/>
            <a:gdLst/>
            <a:ahLst/>
            <a:cxnLst/>
            <a:rect l="l" t="t" r="r" b="b"/>
            <a:pathLst>
              <a:path h="3580129">
                <a:moveTo>
                  <a:pt x="0" y="0"/>
                </a:moveTo>
                <a:lnTo>
                  <a:pt x="0" y="3579748"/>
                </a:lnTo>
              </a:path>
            </a:pathLst>
          </a:custGeom>
          <a:ln w="6350">
            <a:solidFill>
              <a:srgbClr val="D9D9D9"/>
            </a:solidFill>
          </a:ln>
        </p:spPr>
        <p:txBody>
          <a:bodyPr wrap="square" lIns="0" tIns="0" rIns="0" bIns="0" rtlCol="0"/>
          <a:lstStyle/>
          <a:p>
            <a:endParaRPr/>
          </a:p>
        </p:txBody>
      </p:sp>
      <p:sp>
        <p:nvSpPr>
          <p:cNvPr id="15" name="object 15"/>
          <p:cNvSpPr/>
          <p:nvPr/>
        </p:nvSpPr>
        <p:spPr>
          <a:xfrm>
            <a:off x="9144000" y="0"/>
            <a:ext cx="0" cy="2508885"/>
          </a:xfrm>
          <a:custGeom>
            <a:avLst/>
            <a:gdLst/>
            <a:ahLst/>
            <a:cxnLst/>
            <a:rect l="l" t="t" r="r" b="b"/>
            <a:pathLst>
              <a:path h="2508885">
                <a:moveTo>
                  <a:pt x="0" y="0"/>
                </a:moveTo>
                <a:lnTo>
                  <a:pt x="0" y="2508313"/>
                </a:lnTo>
              </a:path>
            </a:pathLst>
          </a:custGeom>
          <a:ln w="6350">
            <a:solidFill>
              <a:srgbClr val="D9D9D9"/>
            </a:solidFill>
          </a:ln>
        </p:spPr>
        <p:txBody>
          <a:bodyPr wrap="square" lIns="0" tIns="0" rIns="0" bIns="0" rtlCol="0"/>
          <a:lstStyle/>
          <a:p>
            <a:endParaRPr/>
          </a:p>
        </p:txBody>
      </p:sp>
      <p:sp>
        <p:nvSpPr>
          <p:cNvPr id="16" name="object 16"/>
          <p:cNvSpPr/>
          <p:nvPr/>
        </p:nvSpPr>
        <p:spPr>
          <a:xfrm>
            <a:off x="9144000" y="3278251"/>
            <a:ext cx="0" cy="3580129"/>
          </a:xfrm>
          <a:custGeom>
            <a:avLst/>
            <a:gdLst/>
            <a:ahLst/>
            <a:cxnLst/>
            <a:rect l="l" t="t" r="r" b="b"/>
            <a:pathLst>
              <a:path h="3580129">
                <a:moveTo>
                  <a:pt x="0" y="0"/>
                </a:moveTo>
                <a:lnTo>
                  <a:pt x="0" y="3579748"/>
                </a:lnTo>
              </a:path>
            </a:pathLst>
          </a:custGeom>
          <a:ln w="6350">
            <a:solidFill>
              <a:srgbClr val="D9D9D9"/>
            </a:solidFill>
          </a:ln>
        </p:spPr>
        <p:txBody>
          <a:bodyPr wrap="square" lIns="0" tIns="0" rIns="0" bIns="0" rtlCol="0"/>
          <a:lstStyle/>
          <a:p>
            <a:endParaRPr/>
          </a:p>
        </p:txBody>
      </p:sp>
      <p:sp>
        <p:nvSpPr>
          <p:cNvPr id="17" name="object 17"/>
          <p:cNvSpPr/>
          <p:nvPr/>
        </p:nvSpPr>
        <p:spPr>
          <a:xfrm>
            <a:off x="10363200" y="0"/>
            <a:ext cx="0" cy="2508885"/>
          </a:xfrm>
          <a:custGeom>
            <a:avLst/>
            <a:gdLst/>
            <a:ahLst/>
            <a:cxnLst/>
            <a:rect l="l" t="t" r="r" b="b"/>
            <a:pathLst>
              <a:path h="2508885">
                <a:moveTo>
                  <a:pt x="0" y="0"/>
                </a:moveTo>
                <a:lnTo>
                  <a:pt x="0" y="2508313"/>
                </a:lnTo>
              </a:path>
            </a:pathLst>
          </a:custGeom>
          <a:ln w="6350">
            <a:solidFill>
              <a:srgbClr val="D9D9D9"/>
            </a:solidFill>
          </a:ln>
        </p:spPr>
        <p:txBody>
          <a:bodyPr wrap="square" lIns="0" tIns="0" rIns="0" bIns="0" rtlCol="0"/>
          <a:lstStyle/>
          <a:p>
            <a:endParaRPr/>
          </a:p>
        </p:txBody>
      </p:sp>
      <p:sp>
        <p:nvSpPr>
          <p:cNvPr id="18" name="object 18"/>
          <p:cNvSpPr/>
          <p:nvPr/>
        </p:nvSpPr>
        <p:spPr>
          <a:xfrm>
            <a:off x="10363200" y="3278251"/>
            <a:ext cx="0" cy="3580129"/>
          </a:xfrm>
          <a:custGeom>
            <a:avLst/>
            <a:gdLst/>
            <a:ahLst/>
            <a:cxnLst/>
            <a:rect l="l" t="t" r="r" b="b"/>
            <a:pathLst>
              <a:path h="3580129">
                <a:moveTo>
                  <a:pt x="0" y="0"/>
                </a:moveTo>
                <a:lnTo>
                  <a:pt x="0" y="3579748"/>
                </a:lnTo>
              </a:path>
            </a:pathLst>
          </a:custGeom>
          <a:ln w="6350">
            <a:solidFill>
              <a:srgbClr val="D9D9D9"/>
            </a:solidFill>
          </a:ln>
        </p:spPr>
        <p:txBody>
          <a:bodyPr wrap="square" lIns="0" tIns="0" rIns="0" bIns="0" rtlCol="0"/>
          <a:lstStyle/>
          <a:p>
            <a:endParaRPr/>
          </a:p>
        </p:txBody>
      </p:sp>
      <p:sp>
        <p:nvSpPr>
          <p:cNvPr id="19" name="object 19"/>
          <p:cNvSpPr/>
          <p:nvPr/>
        </p:nvSpPr>
        <p:spPr>
          <a:xfrm>
            <a:off x="11582400" y="0"/>
            <a:ext cx="0" cy="2508885"/>
          </a:xfrm>
          <a:custGeom>
            <a:avLst/>
            <a:gdLst/>
            <a:ahLst/>
            <a:cxnLst/>
            <a:rect l="l" t="t" r="r" b="b"/>
            <a:pathLst>
              <a:path h="2508885">
                <a:moveTo>
                  <a:pt x="0" y="0"/>
                </a:moveTo>
                <a:lnTo>
                  <a:pt x="0" y="2508313"/>
                </a:lnTo>
              </a:path>
            </a:pathLst>
          </a:custGeom>
          <a:ln w="6350">
            <a:solidFill>
              <a:srgbClr val="D9D9D9"/>
            </a:solidFill>
          </a:ln>
        </p:spPr>
        <p:txBody>
          <a:bodyPr wrap="square" lIns="0" tIns="0" rIns="0" bIns="0" rtlCol="0"/>
          <a:lstStyle/>
          <a:p>
            <a:endParaRPr/>
          </a:p>
        </p:txBody>
      </p:sp>
      <p:sp>
        <p:nvSpPr>
          <p:cNvPr id="20" name="object 20"/>
          <p:cNvSpPr/>
          <p:nvPr/>
        </p:nvSpPr>
        <p:spPr>
          <a:xfrm>
            <a:off x="11582400" y="3278251"/>
            <a:ext cx="0" cy="3580129"/>
          </a:xfrm>
          <a:custGeom>
            <a:avLst/>
            <a:gdLst/>
            <a:ahLst/>
            <a:cxnLst/>
            <a:rect l="l" t="t" r="r" b="b"/>
            <a:pathLst>
              <a:path h="3580129">
                <a:moveTo>
                  <a:pt x="0" y="0"/>
                </a:moveTo>
                <a:lnTo>
                  <a:pt x="0" y="3579748"/>
                </a:lnTo>
              </a:path>
            </a:pathLst>
          </a:custGeom>
          <a:ln w="6350">
            <a:solidFill>
              <a:srgbClr val="D9D9D9"/>
            </a:solidFill>
          </a:ln>
        </p:spPr>
        <p:txBody>
          <a:bodyPr wrap="square" lIns="0" tIns="0" rIns="0" bIns="0" rtlCol="0"/>
          <a:lstStyle/>
          <a:p>
            <a:endParaRPr/>
          </a:p>
        </p:txBody>
      </p:sp>
      <p:sp>
        <p:nvSpPr>
          <p:cNvPr id="21" name="object 21"/>
          <p:cNvSpPr/>
          <p:nvPr/>
        </p:nvSpPr>
        <p:spPr>
          <a:xfrm>
            <a:off x="3175" y="385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2" name="object 22"/>
          <p:cNvSpPr/>
          <p:nvPr/>
        </p:nvSpPr>
        <p:spPr>
          <a:xfrm>
            <a:off x="3175" y="16113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3" name="object 23"/>
          <p:cNvSpPr/>
          <p:nvPr/>
        </p:nvSpPr>
        <p:spPr>
          <a:xfrm>
            <a:off x="11887200" y="2835275"/>
            <a:ext cx="304800" cy="0"/>
          </a:xfrm>
          <a:custGeom>
            <a:avLst/>
            <a:gdLst/>
            <a:ahLst/>
            <a:cxnLst/>
            <a:rect l="l" t="t" r="r" b="b"/>
            <a:pathLst>
              <a:path w="304800">
                <a:moveTo>
                  <a:pt x="0" y="0"/>
                </a:moveTo>
                <a:lnTo>
                  <a:pt x="304800" y="0"/>
                </a:lnTo>
              </a:path>
            </a:pathLst>
          </a:custGeom>
          <a:ln w="6350">
            <a:solidFill>
              <a:srgbClr val="D9D9D9"/>
            </a:solidFill>
          </a:ln>
        </p:spPr>
        <p:txBody>
          <a:bodyPr wrap="square" lIns="0" tIns="0" rIns="0" bIns="0" rtlCol="0"/>
          <a:lstStyle/>
          <a:p>
            <a:endParaRPr/>
          </a:p>
        </p:txBody>
      </p:sp>
      <p:sp>
        <p:nvSpPr>
          <p:cNvPr id="24" name="object 24"/>
          <p:cNvSpPr/>
          <p:nvPr/>
        </p:nvSpPr>
        <p:spPr>
          <a:xfrm>
            <a:off x="3175" y="2835275"/>
            <a:ext cx="3349625" cy="0"/>
          </a:xfrm>
          <a:custGeom>
            <a:avLst/>
            <a:gdLst/>
            <a:ahLst/>
            <a:cxnLst/>
            <a:rect l="l" t="t" r="r" b="b"/>
            <a:pathLst>
              <a:path w="3349625">
                <a:moveTo>
                  <a:pt x="0" y="0"/>
                </a:moveTo>
                <a:lnTo>
                  <a:pt x="3349625" y="0"/>
                </a:lnTo>
              </a:path>
            </a:pathLst>
          </a:custGeom>
          <a:ln w="6350">
            <a:solidFill>
              <a:srgbClr val="D9D9D9"/>
            </a:solidFill>
          </a:ln>
        </p:spPr>
        <p:txBody>
          <a:bodyPr wrap="square" lIns="0" tIns="0" rIns="0" bIns="0" rtlCol="0"/>
          <a:lstStyle/>
          <a:p>
            <a:endParaRPr/>
          </a:p>
        </p:txBody>
      </p:sp>
      <p:sp>
        <p:nvSpPr>
          <p:cNvPr id="25" name="object 25"/>
          <p:cNvSpPr/>
          <p:nvPr/>
        </p:nvSpPr>
        <p:spPr>
          <a:xfrm>
            <a:off x="3175" y="4060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6" name="object 26"/>
          <p:cNvSpPr/>
          <p:nvPr/>
        </p:nvSpPr>
        <p:spPr>
          <a:xfrm>
            <a:off x="3175" y="5284851"/>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7" name="object 27"/>
          <p:cNvSpPr/>
          <p:nvPr/>
        </p:nvSpPr>
        <p:spPr>
          <a:xfrm>
            <a:off x="3175" y="6510337"/>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8" name="object 28"/>
          <p:cNvSpPr/>
          <p:nvPr/>
        </p:nvSpPr>
        <p:spPr>
          <a:xfrm>
            <a:off x="225425"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29" name="object 29"/>
          <p:cNvSpPr/>
          <p:nvPr/>
        </p:nvSpPr>
        <p:spPr>
          <a:xfrm>
            <a:off x="1449450"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30" name="object 30"/>
          <p:cNvSpPr/>
          <p:nvPr/>
        </p:nvSpPr>
        <p:spPr>
          <a:xfrm>
            <a:off x="26654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31" name="object 31"/>
          <p:cNvSpPr/>
          <p:nvPr/>
        </p:nvSpPr>
        <p:spPr>
          <a:xfrm>
            <a:off x="38846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32" name="object 32"/>
          <p:cNvSpPr/>
          <p:nvPr/>
        </p:nvSpPr>
        <p:spPr>
          <a:xfrm>
            <a:off x="5107051"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33" name="object 33"/>
          <p:cNvSpPr/>
          <p:nvPr/>
        </p:nvSpPr>
        <p:spPr>
          <a:xfrm>
            <a:off x="6327775"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34" name="object 34"/>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35" name="object 35"/>
          <p:cNvSpPr/>
          <p:nvPr/>
        </p:nvSpPr>
        <p:spPr>
          <a:xfrm>
            <a:off x="8772525" y="0"/>
            <a:ext cx="3419475" cy="3457575"/>
          </a:xfrm>
          <a:custGeom>
            <a:avLst/>
            <a:gdLst/>
            <a:ahLst/>
            <a:cxnLst/>
            <a:rect l="l" t="t" r="r" b="b"/>
            <a:pathLst>
              <a:path w="3419475" h="3457575">
                <a:moveTo>
                  <a:pt x="0" y="0"/>
                </a:moveTo>
                <a:lnTo>
                  <a:pt x="3419475" y="3457575"/>
                </a:lnTo>
              </a:path>
            </a:pathLst>
          </a:custGeom>
          <a:ln w="6350">
            <a:solidFill>
              <a:srgbClr val="D9D9D9"/>
            </a:solidFill>
          </a:ln>
        </p:spPr>
        <p:txBody>
          <a:bodyPr wrap="square" lIns="0" tIns="0" rIns="0" bIns="0" rtlCol="0"/>
          <a:lstStyle/>
          <a:p>
            <a:endParaRPr/>
          </a:p>
        </p:txBody>
      </p:sp>
      <p:sp>
        <p:nvSpPr>
          <p:cNvPr id="36" name="object 36"/>
          <p:cNvSpPr/>
          <p:nvPr/>
        </p:nvSpPr>
        <p:spPr>
          <a:xfrm>
            <a:off x="9982200" y="0"/>
            <a:ext cx="2209800" cy="2227580"/>
          </a:xfrm>
          <a:custGeom>
            <a:avLst/>
            <a:gdLst/>
            <a:ahLst/>
            <a:cxnLst/>
            <a:rect l="l" t="t" r="r" b="b"/>
            <a:pathLst>
              <a:path w="2209800" h="2227580">
                <a:moveTo>
                  <a:pt x="0" y="0"/>
                </a:moveTo>
                <a:lnTo>
                  <a:pt x="2209800" y="2227326"/>
                </a:lnTo>
              </a:path>
            </a:pathLst>
          </a:custGeom>
          <a:ln w="6350">
            <a:solidFill>
              <a:srgbClr val="D9D9D9"/>
            </a:solidFill>
          </a:ln>
        </p:spPr>
        <p:txBody>
          <a:bodyPr wrap="square" lIns="0" tIns="0" rIns="0" bIns="0" rtlCol="0"/>
          <a:lstStyle/>
          <a:p>
            <a:endParaRPr/>
          </a:p>
        </p:txBody>
      </p:sp>
      <p:sp>
        <p:nvSpPr>
          <p:cNvPr id="37" name="object 37"/>
          <p:cNvSpPr/>
          <p:nvPr/>
        </p:nvSpPr>
        <p:spPr>
          <a:xfrm>
            <a:off x="11198225" y="0"/>
            <a:ext cx="993775" cy="1003300"/>
          </a:xfrm>
          <a:custGeom>
            <a:avLst/>
            <a:gdLst/>
            <a:ahLst/>
            <a:cxnLst/>
            <a:rect l="l" t="t" r="r" b="b"/>
            <a:pathLst>
              <a:path w="993775" h="1003300">
                <a:moveTo>
                  <a:pt x="0" y="0"/>
                </a:moveTo>
                <a:lnTo>
                  <a:pt x="993775" y="1003300"/>
                </a:lnTo>
              </a:path>
            </a:pathLst>
          </a:custGeom>
          <a:ln w="6350">
            <a:solidFill>
              <a:srgbClr val="D9D9D9"/>
            </a:solidFill>
          </a:ln>
        </p:spPr>
        <p:txBody>
          <a:bodyPr wrap="square" lIns="0" tIns="0" rIns="0" bIns="0" rtlCol="0"/>
          <a:lstStyle/>
          <a:p>
            <a:endParaRPr/>
          </a:p>
        </p:txBody>
      </p:sp>
      <p:sp>
        <p:nvSpPr>
          <p:cNvPr id="38" name="object 38"/>
          <p:cNvSpPr/>
          <p:nvPr/>
        </p:nvSpPr>
        <p:spPr>
          <a:xfrm>
            <a:off x="0" y="1012825"/>
            <a:ext cx="5829300" cy="5845175"/>
          </a:xfrm>
          <a:custGeom>
            <a:avLst/>
            <a:gdLst/>
            <a:ahLst/>
            <a:cxnLst/>
            <a:rect l="l" t="t" r="r" b="b"/>
            <a:pathLst>
              <a:path w="5829300" h="5845175">
                <a:moveTo>
                  <a:pt x="5829300" y="5845174"/>
                </a:moveTo>
                <a:lnTo>
                  <a:pt x="0" y="0"/>
                </a:lnTo>
              </a:path>
            </a:pathLst>
          </a:custGeom>
          <a:ln w="6350">
            <a:solidFill>
              <a:srgbClr val="D9D9D9"/>
            </a:solidFill>
          </a:ln>
        </p:spPr>
        <p:txBody>
          <a:bodyPr wrap="square" lIns="0" tIns="0" rIns="0" bIns="0" rtlCol="0"/>
          <a:lstStyle/>
          <a:p>
            <a:endParaRPr/>
          </a:p>
        </p:txBody>
      </p:sp>
      <p:sp>
        <p:nvSpPr>
          <p:cNvPr id="39" name="object 39"/>
          <p:cNvSpPr/>
          <p:nvPr/>
        </p:nvSpPr>
        <p:spPr>
          <a:xfrm>
            <a:off x="0" y="2227198"/>
            <a:ext cx="4615180" cy="4631055"/>
          </a:xfrm>
          <a:custGeom>
            <a:avLst/>
            <a:gdLst/>
            <a:ahLst/>
            <a:cxnLst/>
            <a:rect l="l" t="t" r="r" b="b"/>
            <a:pathLst>
              <a:path w="4615180" h="4631055">
                <a:moveTo>
                  <a:pt x="4614926" y="4630800"/>
                </a:moveTo>
                <a:lnTo>
                  <a:pt x="0" y="0"/>
                </a:lnTo>
              </a:path>
            </a:pathLst>
          </a:custGeom>
          <a:ln w="6350">
            <a:solidFill>
              <a:srgbClr val="D9D9D9"/>
            </a:solidFill>
          </a:ln>
        </p:spPr>
        <p:txBody>
          <a:bodyPr wrap="square" lIns="0" tIns="0" rIns="0" bIns="0" rtlCol="0"/>
          <a:lstStyle/>
          <a:p>
            <a:endParaRPr/>
          </a:p>
        </p:txBody>
      </p:sp>
      <p:sp>
        <p:nvSpPr>
          <p:cNvPr id="40" name="object 40"/>
          <p:cNvSpPr/>
          <p:nvPr/>
        </p:nvSpPr>
        <p:spPr>
          <a:xfrm>
            <a:off x="0" y="3432175"/>
            <a:ext cx="3399154" cy="3425825"/>
          </a:xfrm>
          <a:custGeom>
            <a:avLst/>
            <a:gdLst/>
            <a:ahLst/>
            <a:cxnLst/>
            <a:rect l="l" t="t" r="r" b="b"/>
            <a:pathLst>
              <a:path w="3399154" h="3425825">
                <a:moveTo>
                  <a:pt x="3398901" y="3425824"/>
                </a:moveTo>
                <a:lnTo>
                  <a:pt x="0" y="0"/>
                </a:lnTo>
              </a:path>
            </a:pathLst>
          </a:custGeom>
          <a:ln w="6350">
            <a:solidFill>
              <a:srgbClr val="D9D9D9"/>
            </a:solidFill>
          </a:ln>
        </p:spPr>
        <p:txBody>
          <a:bodyPr wrap="square" lIns="0" tIns="0" rIns="0" bIns="0" rtlCol="0"/>
          <a:lstStyle/>
          <a:p>
            <a:endParaRPr/>
          </a:p>
        </p:txBody>
      </p:sp>
      <p:sp>
        <p:nvSpPr>
          <p:cNvPr id="41" name="object 41"/>
          <p:cNvSpPr/>
          <p:nvPr/>
        </p:nvSpPr>
        <p:spPr>
          <a:xfrm>
            <a:off x="0" y="4651375"/>
            <a:ext cx="2197100" cy="2206625"/>
          </a:xfrm>
          <a:custGeom>
            <a:avLst/>
            <a:gdLst/>
            <a:ahLst/>
            <a:cxnLst/>
            <a:rect l="l" t="t" r="r" b="b"/>
            <a:pathLst>
              <a:path w="2197100" h="2206625">
                <a:moveTo>
                  <a:pt x="2197100" y="2206624"/>
                </a:moveTo>
                <a:lnTo>
                  <a:pt x="0" y="0"/>
                </a:lnTo>
              </a:path>
            </a:pathLst>
          </a:custGeom>
          <a:ln w="6350">
            <a:solidFill>
              <a:srgbClr val="D9D9D9"/>
            </a:solidFill>
          </a:ln>
        </p:spPr>
        <p:txBody>
          <a:bodyPr wrap="square" lIns="0" tIns="0" rIns="0" bIns="0" rtlCol="0"/>
          <a:lstStyle/>
          <a:p>
            <a:endParaRPr/>
          </a:p>
        </p:txBody>
      </p:sp>
      <p:sp>
        <p:nvSpPr>
          <p:cNvPr id="42" name="object 42"/>
          <p:cNvSpPr/>
          <p:nvPr/>
        </p:nvSpPr>
        <p:spPr>
          <a:xfrm>
            <a:off x="0" y="5864225"/>
            <a:ext cx="987425" cy="993775"/>
          </a:xfrm>
          <a:custGeom>
            <a:avLst/>
            <a:gdLst/>
            <a:ahLst/>
            <a:cxnLst/>
            <a:rect l="l" t="t" r="r" b="b"/>
            <a:pathLst>
              <a:path w="987425" h="993775">
                <a:moveTo>
                  <a:pt x="987425" y="993774"/>
                </a:moveTo>
                <a:lnTo>
                  <a:pt x="0" y="0"/>
                </a:lnTo>
              </a:path>
            </a:pathLst>
          </a:custGeom>
          <a:ln w="6350">
            <a:solidFill>
              <a:srgbClr val="D9D9D9"/>
            </a:solidFill>
          </a:ln>
        </p:spPr>
        <p:txBody>
          <a:bodyPr wrap="square" lIns="0" tIns="0" rIns="0" bIns="0" rtlCol="0"/>
          <a:lstStyle/>
          <a:p>
            <a:endParaRPr/>
          </a:p>
        </p:txBody>
      </p:sp>
      <p:sp>
        <p:nvSpPr>
          <p:cNvPr id="43" name="object 43"/>
          <p:cNvSpPr/>
          <p:nvPr/>
        </p:nvSpPr>
        <p:spPr>
          <a:xfrm>
            <a:off x="5149850"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44" name="object 44"/>
          <p:cNvSpPr/>
          <p:nvPr/>
        </p:nvSpPr>
        <p:spPr>
          <a:xfrm>
            <a:off x="39274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45" name="object 45"/>
          <p:cNvSpPr/>
          <p:nvPr/>
        </p:nvSpPr>
        <p:spPr>
          <a:xfrm>
            <a:off x="2709926"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46" name="object 46"/>
          <p:cNvSpPr/>
          <p:nvPr/>
        </p:nvSpPr>
        <p:spPr>
          <a:xfrm>
            <a:off x="1490599" y="0"/>
            <a:ext cx="6817359" cy="6858000"/>
          </a:xfrm>
          <a:custGeom>
            <a:avLst/>
            <a:gdLst/>
            <a:ahLst/>
            <a:cxnLst/>
            <a:rect l="l" t="t" r="r" b="b"/>
            <a:pathLst>
              <a:path w="6817359" h="6858000">
                <a:moveTo>
                  <a:pt x="6816852" y="0"/>
                </a:moveTo>
                <a:lnTo>
                  <a:pt x="0" y="6857999"/>
                </a:lnTo>
              </a:path>
            </a:pathLst>
          </a:custGeom>
          <a:ln w="6350">
            <a:solidFill>
              <a:srgbClr val="D9D9D9"/>
            </a:solidFill>
          </a:ln>
        </p:spPr>
        <p:txBody>
          <a:bodyPr wrap="square" lIns="0" tIns="0" rIns="0" bIns="0" rtlCol="0"/>
          <a:lstStyle/>
          <a:p>
            <a:endParaRPr/>
          </a:p>
        </p:txBody>
      </p:sp>
      <p:sp>
        <p:nvSpPr>
          <p:cNvPr id="47" name="object 47"/>
          <p:cNvSpPr/>
          <p:nvPr/>
        </p:nvSpPr>
        <p:spPr>
          <a:xfrm>
            <a:off x="2698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48" name="object 48"/>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49" name="object 49"/>
          <p:cNvSpPr/>
          <p:nvPr/>
        </p:nvSpPr>
        <p:spPr>
          <a:xfrm>
            <a:off x="0" y="0"/>
            <a:ext cx="4643755" cy="4672330"/>
          </a:xfrm>
          <a:custGeom>
            <a:avLst/>
            <a:gdLst/>
            <a:ahLst/>
            <a:cxnLst/>
            <a:rect l="l" t="t" r="r" b="b"/>
            <a:pathLst>
              <a:path w="4643755" h="4672330">
                <a:moveTo>
                  <a:pt x="4643501" y="0"/>
                </a:moveTo>
                <a:lnTo>
                  <a:pt x="0" y="4671949"/>
                </a:lnTo>
              </a:path>
            </a:pathLst>
          </a:custGeom>
          <a:ln w="6349">
            <a:solidFill>
              <a:srgbClr val="D9D9D9"/>
            </a:solidFill>
          </a:ln>
        </p:spPr>
        <p:txBody>
          <a:bodyPr wrap="square" lIns="0" tIns="0" rIns="0" bIns="0" rtlCol="0"/>
          <a:lstStyle/>
          <a:p>
            <a:endParaRPr/>
          </a:p>
        </p:txBody>
      </p:sp>
      <p:sp>
        <p:nvSpPr>
          <p:cNvPr id="50" name="object 50"/>
          <p:cNvSpPr/>
          <p:nvPr/>
        </p:nvSpPr>
        <p:spPr>
          <a:xfrm>
            <a:off x="0" y="0"/>
            <a:ext cx="3419475" cy="3457575"/>
          </a:xfrm>
          <a:custGeom>
            <a:avLst/>
            <a:gdLst/>
            <a:ahLst/>
            <a:cxnLst/>
            <a:rect l="l" t="t" r="r" b="b"/>
            <a:pathLst>
              <a:path w="3419475" h="3457575">
                <a:moveTo>
                  <a:pt x="3419475" y="0"/>
                </a:moveTo>
                <a:lnTo>
                  <a:pt x="0" y="3457575"/>
                </a:lnTo>
              </a:path>
            </a:pathLst>
          </a:custGeom>
          <a:ln w="6350">
            <a:solidFill>
              <a:srgbClr val="D9D9D9"/>
            </a:solidFill>
          </a:ln>
        </p:spPr>
        <p:txBody>
          <a:bodyPr wrap="square" lIns="0" tIns="0" rIns="0" bIns="0" rtlCol="0"/>
          <a:lstStyle/>
          <a:p>
            <a:endParaRPr/>
          </a:p>
        </p:txBody>
      </p:sp>
      <p:sp>
        <p:nvSpPr>
          <p:cNvPr id="51" name="object 51"/>
          <p:cNvSpPr/>
          <p:nvPr/>
        </p:nvSpPr>
        <p:spPr>
          <a:xfrm>
            <a:off x="0" y="0"/>
            <a:ext cx="2209800" cy="2227580"/>
          </a:xfrm>
          <a:custGeom>
            <a:avLst/>
            <a:gdLst/>
            <a:ahLst/>
            <a:cxnLst/>
            <a:rect l="l" t="t" r="r" b="b"/>
            <a:pathLst>
              <a:path w="2209800" h="2227580">
                <a:moveTo>
                  <a:pt x="2209800" y="0"/>
                </a:moveTo>
                <a:lnTo>
                  <a:pt x="0" y="2227326"/>
                </a:lnTo>
              </a:path>
            </a:pathLst>
          </a:custGeom>
          <a:ln w="6350">
            <a:solidFill>
              <a:srgbClr val="D9D9D9"/>
            </a:solidFill>
          </a:ln>
        </p:spPr>
        <p:txBody>
          <a:bodyPr wrap="square" lIns="0" tIns="0" rIns="0" bIns="0" rtlCol="0"/>
          <a:lstStyle/>
          <a:p>
            <a:endParaRPr/>
          </a:p>
        </p:txBody>
      </p:sp>
      <p:sp>
        <p:nvSpPr>
          <p:cNvPr id="52" name="object 52"/>
          <p:cNvSpPr/>
          <p:nvPr/>
        </p:nvSpPr>
        <p:spPr>
          <a:xfrm>
            <a:off x="0" y="0"/>
            <a:ext cx="993775" cy="1003300"/>
          </a:xfrm>
          <a:custGeom>
            <a:avLst/>
            <a:gdLst/>
            <a:ahLst/>
            <a:cxnLst/>
            <a:rect l="l" t="t" r="r" b="b"/>
            <a:pathLst>
              <a:path w="993775" h="1003300">
                <a:moveTo>
                  <a:pt x="993775" y="0"/>
                </a:moveTo>
                <a:lnTo>
                  <a:pt x="0" y="1003300"/>
                </a:lnTo>
              </a:path>
            </a:pathLst>
          </a:custGeom>
          <a:ln w="6350">
            <a:solidFill>
              <a:srgbClr val="D9D9D9"/>
            </a:solidFill>
          </a:ln>
        </p:spPr>
        <p:txBody>
          <a:bodyPr wrap="square" lIns="0" tIns="0" rIns="0" bIns="0" rtlCol="0"/>
          <a:lstStyle/>
          <a:p>
            <a:endParaRPr/>
          </a:p>
        </p:txBody>
      </p:sp>
      <p:sp>
        <p:nvSpPr>
          <p:cNvPr id="53" name="object 53"/>
          <p:cNvSpPr/>
          <p:nvPr/>
        </p:nvSpPr>
        <p:spPr>
          <a:xfrm>
            <a:off x="6362700" y="1012825"/>
            <a:ext cx="5829300" cy="5845175"/>
          </a:xfrm>
          <a:custGeom>
            <a:avLst/>
            <a:gdLst/>
            <a:ahLst/>
            <a:cxnLst/>
            <a:rect l="l" t="t" r="r" b="b"/>
            <a:pathLst>
              <a:path w="5829300" h="5845175">
                <a:moveTo>
                  <a:pt x="0" y="5845174"/>
                </a:moveTo>
                <a:lnTo>
                  <a:pt x="5829300" y="0"/>
                </a:lnTo>
              </a:path>
            </a:pathLst>
          </a:custGeom>
          <a:ln w="6349">
            <a:solidFill>
              <a:srgbClr val="D9D9D9"/>
            </a:solidFill>
          </a:ln>
        </p:spPr>
        <p:txBody>
          <a:bodyPr wrap="square" lIns="0" tIns="0" rIns="0" bIns="0" rtlCol="0"/>
          <a:lstStyle/>
          <a:p>
            <a:endParaRPr/>
          </a:p>
        </p:txBody>
      </p:sp>
      <p:sp>
        <p:nvSpPr>
          <p:cNvPr id="54" name="object 54"/>
          <p:cNvSpPr/>
          <p:nvPr/>
        </p:nvSpPr>
        <p:spPr>
          <a:xfrm>
            <a:off x="7577201" y="2227198"/>
            <a:ext cx="4615180" cy="4631055"/>
          </a:xfrm>
          <a:custGeom>
            <a:avLst/>
            <a:gdLst/>
            <a:ahLst/>
            <a:cxnLst/>
            <a:rect l="l" t="t" r="r" b="b"/>
            <a:pathLst>
              <a:path w="4615180" h="4631055">
                <a:moveTo>
                  <a:pt x="0" y="4630800"/>
                </a:moveTo>
                <a:lnTo>
                  <a:pt x="4614799" y="0"/>
                </a:lnTo>
              </a:path>
            </a:pathLst>
          </a:custGeom>
          <a:ln w="6350">
            <a:solidFill>
              <a:srgbClr val="D9D9D9"/>
            </a:solidFill>
          </a:ln>
        </p:spPr>
        <p:txBody>
          <a:bodyPr wrap="square" lIns="0" tIns="0" rIns="0" bIns="0" rtlCol="0"/>
          <a:lstStyle/>
          <a:p>
            <a:endParaRPr/>
          </a:p>
        </p:txBody>
      </p:sp>
      <p:sp>
        <p:nvSpPr>
          <p:cNvPr id="55" name="object 55"/>
          <p:cNvSpPr/>
          <p:nvPr/>
        </p:nvSpPr>
        <p:spPr>
          <a:xfrm>
            <a:off x="8793226" y="3432175"/>
            <a:ext cx="3399154" cy="3425825"/>
          </a:xfrm>
          <a:custGeom>
            <a:avLst/>
            <a:gdLst/>
            <a:ahLst/>
            <a:cxnLst/>
            <a:rect l="l" t="t" r="r" b="b"/>
            <a:pathLst>
              <a:path w="3399154" h="3425825">
                <a:moveTo>
                  <a:pt x="0" y="3425824"/>
                </a:moveTo>
                <a:lnTo>
                  <a:pt x="3398774" y="0"/>
                </a:lnTo>
              </a:path>
            </a:pathLst>
          </a:custGeom>
          <a:ln w="6349">
            <a:solidFill>
              <a:srgbClr val="D9D9D9"/>
            </a:solidFill>
          </a:ln>
        </p:spPr>
        <p:txBody>
          <a:bodyPr wrap="square" lIns="0" tIns="0" rIns="0" bIns="0" rtlCol="0"/>
          <a:lstStyle/>
          <a:p>
            <a:endParaRPr/>
          </a:p>
        </p:txBody>
      </p:sp>
      <p:sp>
        <p:nvSpPr>
          <p:cNvPr id="56" name="object 56"/>
          <p:cNvSpPr/>
          <p:nvPr/>
        </p:nvSpPr>
        <p:spPr>
          <a:xfrm>
            <a:off x="9994900" y="4651375"/>
            <a:ext cx="2197100" cy="2206625"/>
          </a:xfrm>
          <a:custGeom>
            <a:avLst/>
            <a:gdLst/>
            <a:ahLst/>
            <a:cxnLst/>
            <a:rect l="l" t="t" r="r" b="b"/>
            <a:pathLst>
              <a:path w="2197100" h="2206625">
                <a:moveTo>
                  <a:pt x="0" y="2206624"/>
                </a:moveTo>
                <a:lnTo>
                  <a:pt x="2197100" y="0"/>
                </a:lnTo>
              </a:path>
            </a:pathLst>
          </a:custGeom>
          <a:ln w="6350">
            <a:solidFill>
              <a:srgbClr val="D9D9D9"/>
            </a:solidFill>
          </a:ln>
        </p:spPr>
        <p:txBody>
          <a:bodyPr wrap="square" lIns="0" tIns="0" rIns="0" bIns="0" rtlCol="0"/>
          <a:lstStyle/>
          <a:p>
            <a:endParaRPr/>
          </a:p>
        </p:txBody>
      </p:sp>
      <p:sp>
        <p:nvSpPr>
          <p:cNvPr id="57" name="object 57"/>
          <p:cNvSpPr/>
          <p:nvPr/>
        </p:nvSpPr>
        <p:spPr>
          <a:xfrm>
            <a:off x="11204575" y="5864225"/>
            <a:ext cx="987425" cy="993775"/>
          </a:xfrm>
          <a:custGeom>
            <a:avLst/>
            <a:gdLst/>
            <a:ahLst/>
            <a:cxnLst/>
            <a:rect l="l" t="t" r="r" b="b"/>
            <a:pathLst>
              <a:path w="987425" h="993775">
                <a:moveTo>
                  <a:pt x="0" y="993774"/>
                </a:moveTo>
                <a:lnTo>
                  <a:pt x="987425" y="0"/>
                </a:lnTo>
              </a:path>
            </a:pathLst>
          </a:custGeom>
          <a:ln w="6350">
            <a:solidFill>
              <a:srgbClr val="D9D9D9"/>
            </a:solidFill>
          </a:ln>
        </p:spPr>
        <p:txBody>
          <a:bodyPr wrap="square" lIns="0" tIns="0" rIns="0" bIns="0" rtlCol="0"/>
          <a:lstStyle/>
          <a:p>
            <a:endParaRPr/>
          </a:p>
        </p:txBody>
      </p:sp>
      <p:sp>
        <p:nvSpPr>
          <p:cNvPr id="58" name="object 58"/>
          <p:cNvSpPr/>
          <p:nvPr/>
        </p:nvSpPr>
        <p:spPr>
          <a:xfrm>
            <a:off x="609600" y="6172200"/>
            <a:ext cx="10972800" cy="0"/>
          </a:xfrm>
          <a:custGeom>
            <a:avLst/>
            <a:gdLst/>
            <a:ahLst/>
            <a:cxnLst/>
            <a:rect l="l" t="t" r="r" b="b"/>
            <a:pathLst>
              <a:path w="10972800">
                <a:moveTo>
                  <a:pt x="0" y="0"/>
                </a:moveTo>
                <a:lnTo>
                  <a:pt x="10972800" y="0"/>
                </a:lnTo>
              </a:path>
            </a:pathLst>
          </a:custGeom>
          <a:ln w="12700">
            <a:solidFill>
              <a:srgbClr val="D15A3D"/>
            </a:solidFill>
          </a:ln>
        </p:spPr>
        <p:txBody>
          <a:bodyPr wrap="square" lIns="0" tIns="0" rIns="0" bIns="0" rtlCol="0"/>
          <a:lstStyle/>
          <a:p>
            <a:endParaRPr/>
          </a:p>
        </p:txBody>
      </p:sp>
      <p:sp>
        <p:nvSpPr>
          <p:cNvPr id="59" name="object 59"/>
          <p:cNvSpPr/>
          <p:nvPr/>
        </p:nvSpPr>
        <p:spPr>
          <a:xfrm>
            <a:off x="163512" y="27051"/>
            <a:ext cx="2143125" cy="400050"/>
          </a:xfrm>
          <a:prstGeom prst="rect">
            <a:avLst/>
          </a:prstGeom>
          <a:blipFill>
            <a:blip r:embed="rId2" cstate="print"/>
            <a:stretch>
              <a:fillRect/>
            </a:stretch>
          </a:blipFill>
        </p:spPr>
        <p:txBody>
          <a:bodyPr wrap="square" lIns="0" tIns="0" rIns="0" bIns="0" rtlCol="0"/>
          <a:lstStyle/>
          <a:p>
            <a:endParaRPr/>
          </a:p>
        </p:txBody>
      </p:sp>
      <p:sp>
        <p:nvSpPr>
          <p:cNvPr id="60" name="object 60"/>
          <p:cNvSpPr/>
          <p:nvPr/>
        </p:nvSpPr>
        <p:spPr>
          <a:xfrm>
            <a:off x="163512" y="27051"/>
            <a:ext cx="2143125" cy="400050"/>
          </a:xfrm>
          <a:custGeom>
            <a:avLst/>
            <a:gdLst/>
            <a:ahLst/>
            <a:cxnLst/>
            <a:rect l="l" t="t" r="r" b="b"/>
            <a:pathLst>
              <a:path w="2143125" h="400050">
                <a:moveTo>
                  <a:pt x="0" y="400050"/>
                </a:moveTo>
                <a:lnTo>
                  <a:pt x="2143125" y="400050"/>
                </a:lnTo>
                <a:lnTo>
                  <a:pt x="2143125" y="0"/>
                </a:lnTo>
                <a:lnTo>
                  <a:pt x="0" y="0"/>
                </a:lnTo>
                <a:lnTo>
                  <a:pt x="0" y="400050"/>
                </a:lnTo>
                <a:close/>
              </a:path>
            </a:pathLst>
          </a:custGeom>
          <a:ln w="6350">
            <a:solidFill>
              <a:srgbClr val="D15A3D"/>
            </a:solidFill>
          </a:ln>
        </p:spPr>
        <p:txBody>
          <a:bodyPr wrap="square" lIns="0" tIns="0" rIns="0" bIns="0" rtlCol="0"/>
          <a:lstStyle/>
          <a:p>
            <a:endParaRPr/>
          </a:p>
        </p:txBody>
      </p:sp>
      <p:sp>
        <p:nvSpPr>
          <p:cNvPr id="61" name="object 61"/>
          <p:cNvSpPr txBox="1">
            <a:spLocks noGrp="1"/>
          </p:cNvSpPr>
          <p:nvPr>
            <p:ph type="title"/>
          </p:nvPr>
        </p:nvSpPr>
        <p:spPr>
          <a:xfrm>
            <a:off x="242417" y="57149"/>
            <a:ext cx="1851025" cy="330835"/>
          </a:xfrm>
          <a:prstGeom prst="rect">
            <a:avLst/>
          </a:prstGeom>
        </p:spPr>
        <p:txBody>
          <a:bodyPr vert="horz" wrap="square" lIns="0" tIns="12700" rIns="0" bIns="0" rtlCol="0">
            <a:spAutoFit/>
          </a:bodyPr>
          <a:lstStyle/>
          <a:p>
            <a:pPr marL="12700">
              <a:lnSpc>
                <a:spcPct val="100000"/>
              </a:lnSpc>
              <a:spcBef>
                <a:spcPts val="100"/>
              </a:spcBef>
            </a:pPr>
            <a:r>
              <a:rPr dirty="0"/>
              <a:t>1.</a:t>
            </a:r>
            <a:r>
              <a:rPr spc="-65" dirty="0"/>
              <a:t> </a:t>
            </a:r>
            <a:r>
              <a:rPr spc="-5" dirty="0"/>
              <a:t>Convênios</a:t>
            </a:r>
          </a:p>
        </p:txBody>
      </p:sp>
      <p:sp>
        <p:nvSpPr>
          <p:cNvPr id="62" name="object 62"/>
          <p:cNvSpPr/>
          <p:nvPr/>
        </p:nvSpPr>
        <p:spPr>
          <a:xfrm>
            <a:off x="254952" y="353949"/>
            <a:ext cx="1826260" cy="0"/>
          </a:xfrm>
          <a:custGeom>
            <a:avLst/>
            <a:gdLst/>
            <a:ahLst/>
            <a:cxnLst/>
            <a:rect l="l" t="t" r="r" b="b"/>
            <a:pathLst>
              <a:path w="1826260">
                <a:moveTo>
                  <a:pt x="0" y="0"/>
                </a:moveTo>
                <a:lnTo>
                  <a:pt x="1825815" y="0"/>
                </a:lnTo>
              </a:path>
            </a:pathLst>
          </a:custGeom>
          <a:ln w="25907">
            <a:solidFill>
              <a:srgbClr val="FFFFFF"/>
            </a:solidFill>
          </a:ln>
        </p:spPr>
        <p:txBody>
          <a:bodyPr wrap="square" lIns="0" tIns="0" rIns="0" bIns="0" rtlCol="0"/>
          <a:lstStyle/>
          <a:p>
            <a:endParaRPr/>
          </a:p>
        </p:txBody>
      </p:sp>
      <p:sp>
        <p:nvSpPr>
          <p:cNvPr id="63" name="object 63"/>
          <p:cNvSpPr/>
          <p:nvPr/>
        </p:nvSpPr>
        <p:spPr>
          <a:xfrm>
            <a:off x="254952" y="908177"/>
            <a:ext cx="7641590" cy="0"/>
          </a:xfrm>
          <a:custGeom>
            <a:avLst/>
            <a:gdLst/>
            <a:ahLst/>
            <a:cxnLst/>
            <a:rect l="l" t="t" r="r" b="b"/>
            <a:pathLst>
              <a:path w="7641590">
                <a:moveTo>
                  <a:pt x="0" y="0"/>
                </a:moveTo>
                <a:lnTo>
                  <a:pt x="7641399" y="0"/>
                </a:lnTo>
              </a:path>
            </a:pathLst>
          </a:custGeom>
          <a:ln w="12192">
            <a:solidFill>
              <a:srgbClr val="2C2D2C"/>
            </a:solidFill>
          </a:ln>
        </p:spPr>
        <p:txBody>
          <a:bodyPr wrap="square" lIns="0" tIns="0" rIns="0" bIns="0" rtlCol="0"/>
          <a:lstStyle/>
          <a:p>
            <a:endParaRPr/>
          </a:p>
        </p:txBody>
      </p:sp>
      <p:sp>
        <p:nvSpPr>
          <p:cNvPr id="64" name="object 64"/>
          <p:cNvSpPr/>
          <p:nvPr/>
        </p:nvSpPr>
        <p:spPr>
          <a:xfrm>
            <a:off x="254952" y="1370202"/>
            <a:ext cx="3653154" cy="0"/>
          </a:xfrm>
          <a:custGeom>
            <a:avLst/>
            <a:gdLst/>
            <a:ahLst/>
            <a:cxnLst/>
            <a:rect l="l" t="t" r="r" b="b"/>
            <a:pathLst>
              <a:path w="3653154">
                <a:moveTo>
                  <a:pt x="0" y="0"/>
                </a:moveTo>
                <a:lnTo>
                  <a:pt x="3653091" y="0"/>
                </a:lnTo>
              </a:path>
            </a:pathLst>
          </a:custGeom>
          <a:ln w="12191">
            <a:solidFill>
              <a:srgbClr val="A33E27"/>
            </a:solidFill>
          </a:ln>
        </p:spPr>
        <p:txBody>
          <a:bodyPr wrap="square" lIns="0" tIns="0" rIns="0" bIns="0" rtlCol="0"/>
          <a:lstStyle/>
          <a:p>
            <a:endParaRPr/>
          </a:p>
        </p:txBody>
      </p:sp>
      <p:sp>
        <p:nvSpPr>
          <p:cNvPr id="65" name="object 65"/>
          <p:cNvSpPr txBox="1"/>
          <p:nvPr/>
        </p:nvSpPr>
        <p:spPr>
          <a:xfrm>
            <a:off x="242417" y="638047"/>
            <a:ext cx="11690350" cy="1739264"/>
          </a:xfrm>
          <a:prstGeom prst="rect">
            <a:avLst/>
          </a:prstGeom>
        </p:spPr>
        <p:txBody>
          <a:bodyPr vert="horz" wrap="square" lIns="0" tIns="12700" rIns="0" bIns="0" rtlCol="0">
            <a:spAutoFit/>
          </a:bodyPr>
          <a:lstStyle/>
          <a:p>
            <a:pPr marL="12700">
              <a:lnSpc>
                <a:spcPct val="100000"/>
              </a:lnSpc>
              <a:spcBef>
                <a:spcPts val="100"/>
              </a:spcBef>
            </a:pPr>
            <a:r>
              <a:rPr sz="1800" b="1" i="1" dirty="0">
                <a:solidFill>
                  <a:srgbClr val="2C2D2C"/>
                </a:solidFill>
                <a:latin typeface="Verdana"/>
                <a:cs typeface="Verdana"/>
              </a:rPr>
              <a:t>Os </a:t>
            </a:r>
            <a:r>
              <a:rPr sz="1800" b="1" i="1" spc="-5" dirty="0">
                <a:solidFill>
                  <a:srgbClr val="2C2D2C"/>
                </a:solidFill>
                <a:latin typeface="Verdana"/>
                <a:cs typeface="Verdana"/>
              </a:rPr>
              <a:t>convênios </a:t>
            </a:r>
            <a:r>
              <a:rPr sz="1800" b="1" i="1" dirty="0">
                <a:solidFill>
                  <a:srgbClr val="2C2D2C"/>
                </a:solidFill>
                <a:latin typeface="Verdana"/>
                <a:cs typeface="Verdana"/>
              </a:rPr>
              <a:t>após a </a:t>
            </a:r>
            <a:r>
              <a:rPr sz="1800" b="1" i="1" spc="-5" dirty="0">
                <a:solidFill>
                  <a:srgbClr val="2C2D2C"/>
                </a:solidFill>
                <a:latin typeface="Verdana"/>
                <a:cs typeface="Verdana"/>
              </a:rPr>
              <a:t>edição da </a:t>
            </a:r>
            <a:r>
              <a:rPr sz="1800" b="1" i="1" dirty="0">
                <a:solidFill>
                  <a:srgbClr val="2C2D2C"/>
                </a:solidFill>
                <a:latin typeface="Verdana"/>
                <a:cs typeface="Verdana"/>
              </a:rPr>
              <a:t>Lei </a:t>
            </a:r>
            <a:r>
              <a:rPr sz="1800" b="1" i="1" spc="-5" dirty="0">
                <a:solidFill>
                  <a:srgbClr val="2C2D2C"/>
                </a:solidFill>
                <a:latin typeface="Verdana"/>
                <a:cs typeface="Verdana"/>
              </a:rPr>
              <a:t>Federal n.º</a:t>
            </a:r>
            <a:r>
              <a:rPr sz="1800" b="1" i="1" spc="-15" dirty="0">
                <a:solidFill>
                  <a:srgbClr val="2C2D2C"/>
                </a:solidFill>
                <a:latin typeface="Verdana"/>
                <a:cs typeface="Verdana"/>
              </a:rPr>
              <a:t> </a:t>
            </a:r>
            <a:r>
              <a:rPr sz="1800" b="1" i="1" spc="-5" dirty="0">
                <a:solidFill>
                  <a:srgbClr val="2C2D2C"/>
                </a:solidFill>
                <a:latin typeface="Verdana"/>
                <a:cs typeface="Verdana"/>
              </a:rPr>
              <a:t>13.019/2014</a:t>
            </a:r>
            <a:endParaRPr sz="1800">
              <a:latin typeface="Verdana"/>
              <a:cs typeface="Verdana"/>
            </a:endParaRPr>
          </a:p>
          <a:p>
            <a:pPr marL="12700">
              <a:lnSpc>
                <a:spcPct val="100000"/>
              </a:lnSpc>
              <a:spcBef>
                <a:spcPts val="1475"/>
              </a:spcBef>
            </a:pPr>
            <a:r>
              <a:rPr sz="1800" b="1" dirty="0">
                <a:solidFill>
                  <a:srgbClr val="A33E27"/>
                </a:solidFill>
                <a:latin typeface="Verdana"/>
                <a:cs typeface="Verdana"/>
              </a:rPr>
              <a:t>Lei Federal </a:t>
            </a:r>
            <a:r>
              <a:rPr sz="1800" b="1" spc="-5" dirty="0">
                <a:solidFill>
                  <a:srgbClr val="A33E27"/>
                </a:solidFill>
                <a:latin typeface="Verdana"/>
                <a:cs typeface="Verdana"/>
              </a:rPr>
              <a:t>n.º</a:t>
            </a:r>
            <a:r>
              <a:rPr sz="1800" b="1" spc="-20" dirty="0">
                <a:solidFill>
                  <a:srgbClr val="A33E27"/>
                </a:solidFill>
                <a:latin typeface="Verdana"/>
                <a:cs typeface="Verdana"/>
              </a:rPr>
              <a:t> </a:t>
            </a:r>
            <a:r>
              <a:rPr sz="1800" b="1" spc="-5" dirty="0">
                <a:solidFill>
                  <a:srgbClr val="A33E27"/>
                </a:solidFill>
                <a:latin typeface="Verdana"/>
                <a:cs typeface="Verdana"/>
              </a:rPr>
              <a:t>13.019/2014</a:t>
            </a:r>
            <a:endParaRPr sz="1800">
              <a:latin typeface="Verdana"/>
              <a:cs typeface="Verdana"/>
            </a:endParaRPr>
          </a:p>
          <a:p>
            <a:pPr marL="12700">
              <a:lnSpc>
                <a:spcPct val="100000"/>
              </a:lnSpc>
              <a:spcBef>
                <a:spcPts val="605"/>
              </a:spcBef>
            </a:pPr>
            <a:r>
              <a:rPr sz="1800" b="1" spc="-5" dirty="0">
                <a:solidFill>
                  <a:srgbClr val="2C2D2C"/>
                </a:solidFill>
                <a:latin typeface="Verdana"/>
                <a:cs typeface="Verdana"/>
              </a:rPr>
              <a:t>Art. 3.º </a:t>
            </a:r>
            <a:r>
              <a:rPr sz="1800" spc="-5" dirty="0">
                <a:solidFill>
                  <a:srgbClr val="2C2D2C"/>
                </a:solidFill>
                <a:latin typeface="Verdana"/>
                <a:cs typeface="Verdana"/>
              </a:rPr>
              <a:t>Não se aplicam as </a:t>
            </a:r>
            <a:r>
              <a:rPr sz="1800" dirty="0">
                <a:solidFill>
                  <a:srgbClr val="2C2D2C"/>
                </a:solidFill>
                <a:latin typeface="Verdana"/>
                <a:cs typeface="Verdana"/>
              </a:rPr>
              <a:t>exigências </a:t>
            </a:r>
            <a:r>
              <a:rPr sz="1800" spc="-5" dirty="0">
                <a:solidFill>
                  <a:srgbClr val="2C2D2C"/>
                </a:solidFill>
                <a:latin typeface="Verdana"/>
                <a:cs typeface="Verdana"/>
              </a:rPr>
              <a:t>desta</a:t>
            </a:r>
            <a:r>
              <a:rPr sz="1800" spc="40" dirty="0">
                <a:solidFill>
                  <a:srgbClr val="2C2D2C"/>
                </a:solidFill>
                <a:latin typeface="Verdana"/>
                <a:cs typeface="Verdana"/>
              </a:rPr>
              <a:t> </a:t>
            </a:r>
            <a:r>
              <a:rPr sz="1800" dirty="0">
                <a:solidFill>
                  <a:srgbClr val="2C2D2C"/>
                </a:solidFill>
                <a:latin typeface="Verdana"/>
                <a:cs typeface="Verdana"/>
              </a:rPr>
              <a:t>Lei:</a:t>
            </a:r>
            <a:endParaRPr sz="1800">
              <a:latin typeface="Verdana"/>
              <a:cs typeface="Verdana"/>
            </a:endParaRPr>
          </a:p>
          <a:p>
            <a:pPr marL="12700" marR="5080">
              <a:lnSpc>
                <a:spcPct val="100600"/>
              </a:lnSpc>
              <a:spcBef>
                <a:spcPts val="585"/>
              </a:spcBef>
              <a:tabLst>
                <a:tab pos="396240" algn="l"/>
                <a:tab pos="631190" algn="l"/>
                <a:tab pos="1155065" algn="l"/>
                <a:tab pos="2421890" algn="l"/>
                <a:tab pos="2688590" algn="l"/>
                <a:tab pos="3888104" algn="l"/>
                <a:tab pos="5246370" algn="l"/>
                <a:tab pos="5857240" algn="l"/>
                <a:tab pos="7099300" algn="l"/>
                <a:tab pos="8628380" algn="l"/>
                <a:tab pos="8895080" algn="l"/>
                <a:tab pos="9503410" algn="l"/>
                <a:tab pos="10043160" algn="l"/>
                <a:tab pos="11274425" algn="l"/>
              </a:tabLst>
            </a:pPr>
            <a:r>
              <a:rPr sz="1800" spc="-5" dirty="0">
                <a:solidFill>
                  <a:srgbClr val="2C2D2C"/>
                </a:solidFill>
                <a:latin typeface="Verdana"/>
                <a:cs typeface="Verdana"/>
              </a:rPr>
              <a:t>I</a:t>
            </a:r>
            <a:r>
              <a:rPr sz="1800" dirty="0">
                <a:solidFill>
                  <a:srgbClr val="2C2D2C"/>
                </a:solidFill>
                <a:latin typeface="Verdana"/>
                <a:cs typeface="Verdana"/>
              </a:rPr>
              <a:t>V	-	</a:t>
            </a:r>
            <a:r>
              <a:rPr sz="1800" spc="-15" dirty="0">
                <a:solidFill>
                  <a:srgbClr val="2C2D2C"/>
                </a:solidFill>
                <a:latin typeface="Verdana"/>
                <a:cs typeface="Verdana"/>
              </a:rPr>
              <a:t>a</a:t>
            </a:r>
            <a:r>
              <a:rPr sz="1800" dirty="0">
                <a:solidFill>
                  <a:srgbClr val="2C2D2C"/>
                </a:solidFill>
                <a:latin typeface="Verdana"/>
                <a:cs typeface="Verdana"/>
              </a:rPr>
              <a:t>os	c</a:t>
            </a:r>
            <a:r>
              <a:rPr sz="1800" spc="-15" dirty="0">
                <a:solidFill>
                  <a:srgbClr val="2C2D2C"/>
                </a:solidFill>
                <a:latin typeface="Verdana"/>
                <a:cs typeface="Verdana"/>
              </a:rPr>
              <a:t>o</a:t>
            </a:r>
            <a:r>
              <a:rPr sz="1800" spc="-25" dirty="0">
                <a:solidFill>
                  <a:srgbClr val="2C2D2C"/>
                </a:solidFill>
                <a:latin typeface="Verdana"/>
                <a:cs typeface="Verdana"/>
              </a:rPr>
              <a:t>n</a:t>
            </a:r>
            <a:r>
              <a:rPr sz="1800" dirty="0">
                <a:solidFill>
                  <a:srgbClr val="2C2D2C"/>
                </a:solidFill>
                <a:latin typeface="Verdana"/>
                <a:cs typeface="Verdana"/>
              </a:rPr>
              <a:t>vên</a:t>
            </a:r>
            <a:r>
              <a:rPr sz="1800" spc="10" dirty="0">
                <a:solidFill>
                  <a:srgbClr val="2C2D2C"/>
                </a:solidFill>
                <a:latin typeface="Verdana"/>
                <a:cs typeface="Verdana"/>
              </a:rPr>
              <a:t>i</a:t>
            </a:r>
            <a:r>
              <a:rPr sz="1800" dirty="0">
                <a:solidFill>
                  <a:srgbClr val="2C2D2C"/>
                </a:solidFill>
                <a:latin typeface="Verdana"/>
                <a:cs typeface="Verdana"/>
              </a:rPr>
              <a:t>os	e	co</a:t>
            </a:r>
            <a:r>
              <a:rPr sz="1800" spc="-15" dirty="0">
                <a:solidFill>
                  <a:srgbClr val="2C2D2C"/>
                </a:solidFill>
                <a:latin typeface="Verdana"/>
                <a:cs typeface="Verdana"/>
              </a:rPr>
              <a:t>n</a:t>
            </a:r>
            <a:r>
              <a:rPr sz="1800" spc="-5" dirty="0">
                <a:solidFill>
                  <a:srgbClr val="2C2D2C"/>
                </a:solidFill>
                <a:latin typeface="Verdana"/>
                <a:cs typeface="Verdana"/>
              </a:rPr>
              <a:t>t</a:t>
            </a:r>
            <a:r>
              <a:rPr sz="1800" spc="-40" dirty="0">
                <a:solidFill>
                  <a:srgbClr val="2C2D2C"/>
                </a:solidFill>
                <a:latin typeface="Verdana"/>
                <a:cs typeface="Verdana"/>
              </a:rPr>
              <a:t>r</a:t>
            </a:r>
            <a:r>
              <a:rPr sz="1800" dirty="0">
                <a:solidFill>
                  <a:srgbClr val="2C2D2C"/>
                </a:solidFill>
                <a:latin typeface="Verdana"/>
                <a:cs typeface="Verdana"/>
              </a:rPr>
              <a:t>atos	c</a:t>
            </a:r>
            <a:r>
              <a:rPr sz="1800" spc="-10" dirty="0">
                <a:solidFill>
                  <a:srgbClr val="2C2D2C"/>
                </a:solidFill>
                <a:latin typeface="Verdana"/>
                <a:cs typeface="Verdana"/>
              </a:rPr>
              <a:t>e</a:t>
            </a:r>
            <a:r>
              <a:rPr sz="1800" spc="5" dirty="0">
                <a:solidFill>
                  <a:srgbClr val="2C2D2C"/>
                </a:solidFill>
                <a:latin typeface="Verdana"/>
                <a:cs typeface="Verdana"/>
              </a:rPr>
              <a:t>l</a:t>
            </a:r>
            <a:r>
              <a:rPr sz="1800" dirty="0">
                <a:solidFill>
                  <a:srgbClr val="2C2D2C"/>
                </a:solidFill>
                <a:latin typeface="Verdana"/>
                <a:cs typeface="Verdana"/>
              </a:rPr>
              <a:t>e</a:t>
            </a:r>
            <a:r>
              <a:rPr sz="1800" spc="-15" dirty="0">
                <a:solidFill>
                  <a:srgbClr val="2C2D2C"/>
                </a:solidFill>
                <a:latin typeface="Verdana"/>
                <a:cs typeface="Verdana"/>
              </a:rPr>
              <a:t>b</a:t>
            </a:r>
            <a:r>
              <a:rPr sz="1800" spc="-25" dirty="0">
                <a:solidFill>
                  <a:srgbClr val="2C2D2C"/>
                </a:solidFill>
                <a:latin typeface="Verdana"/>
                <a:cs typeface="Verdana"/>
              </a:rPr>
              <a:t>r</a:t>
            </a:r>
            <a:r>
              <a:rPr sz="1800" dirty="0">
                <a:solidFill>
                  <a:srgbClr val="2C2D2C"/>
                </a:solidFill>
                <a:latin typeface="Verdana"/>
                <a:cs typeface="Verdana"/>
              </a:rPr>
              <a:t>a</a:t>
            </a:r>
            <a:r>
              <a:rPr sz="1800" spc="-10" dirty="0">
                <a:solidFill>
                  <a:srgbClr val="2C2D2C"/>
                </a:solidFill>
                <a:latin typeface="Verdana"/>
                <a:cs typeface="Verdana"/>
              </a:rPr>
              <a:t>d</a:t>
            </a:r>
            <a:r>
              <a:rPr sz="1800" dirty="0">
                <a:solidFill>
                  <a:srgbClr val="2C2D2C"/>
                </a:solidFill>
                <a:latin typeface="Verdana"/>
                <a:cs typeface="Verdana"/>
              </a:rPr>
              <a:t>os	com	en</a:t>
            </a:r>
            <a:r>
              <a:rPr sz="1800" spc="-5" dirty="0">
                <a:solidFill>
                  <a:srgbClr val="2C2D2C"/>
                </a:solidFill>
                <a:latin typeface="Verdana"/>
                <a:cs typeface="Verdana"/>
              </a:rPr>
              <a:t>t</a:t>
            </a:r>
            <a:r>
              <a:rPr sz="1800" spc="5" dirty="0">
                <a:solidFill>
                  <a:srgbClr val="2C2D2C"/>
                </a:solidFill>
                <a:latin typeface="Verdana"/>
                <a:cs typeface="Verdana"/>
              </a:rPr>
              <a:t>i</a:t>
            </a:r>
            <a:r>
              <a:rPr sz="1800" spc="-10" dirty="0">
                <a:solidFill>
                  <a:srgbClr val="2C2D2C"/>
                </a:solidFill>
                <a:latin typeface="Verdana"/>
                <a:cs typeface="Verdana"/>
              </a:rPr>
              <a:t>d</a:t>
            </a:r>
            <a:r>
              <a:rPr sz="1800" dirty="0">
                <a:solidFill>
                  <a:srgbClr val="2C2D2C"/>
                </a:solidFill>
                <a:latin typeface="Verdana"/>
                <a:cs typeface="Verdana"/>
              </a:rPr>
              <a:t>ades	f</a:t>
            </a:r>
            <a:r>
              <a:rPr sz="1800" spc="15" dirty="0">
                <a:solidFill>
                  <a:srgbClr val="2C2D2C"/>
                </a:solidFill>
                <a:latin typeface="Verdana"/>
                <a:cs typeface="Verdana"/>
              </a:rPr>
              <a:t>i</a:t>
            </a:r>
            <a:r>
              <a:rPr sz="1800" spc="5" dirty="0">
                <a:solidFill>
                  <a:srgbClr val="2C2D2C"/>
                </a:solidFill>
                <a:latin typeface="Verdana"/>
                <a:cs typeface="Verdana"/>
              </a:rPr>
              <a:t>l</a:t>
            </a:r>
            <a:r>
              <a:rPr sz="1800" dirty="0">
                <a:solidFill>
                  <a:srgbClr val="2C2D2C"/>
                </a:solidFill>
                <a:latin typeface="Verdana"/>
                <a:cs typeface="Verdana"/>
              </a:rPr>
              <a:t>antró</a:t>
            </a:r>
            <a:r>
              <a:rPr sz="1800" spc="-10" dirty="0">
                <a:solidFill>
                  <a:srgbClr val="2C2D2C"/>
                </a:solidFill>
                <a:latin typeface="Verdana"/>
                <a:cs typeface="Verdana"/>
              </a:rPr>
              <a:t>p</a:t>
            </a:r>
            <a:r>
              <a:rPr sz="1800" spc="5" dirty="0">
                <a:solidFill>
                  <a:srgbClr val="2C2D2C"/>
                </a:solidFill>
                <a:latin typeface="Verdana"/>
                <a:cs typeface="Verdana"/>
              </a:rPr>
              <a:t>i</a:t>
            </a:r>
            <a:r>
              <a:rPr sz="1800" dirty="0">
                <a:solidFill>
                  <a:srgbClr val="2C2D2C"/>
                </a:solidFill>
                <a:latin typeface="Verdana"/>
                <a:cs typeface="Verdana"/>
              </a:rPr>
              <a:t>cas	e	s</a:t>
            </a:r>
            <a:r>
              <a:rPr sz="1800" spc="-10" dirty="0">
                <a:solidFill>
                  <a:srgbClr val="2C2D2C"/>
                </a:solidFill>
                <a:latin typeface="Verdana"/>
                <a:cs typeface="Verdana"/>
              </a:rPr>
              <a:t>e</a:t>
            </a:r>
            <a:r>
              <a:rPr sz="1800" dirty="0">
                <a:solidFill>
                  <a:srgbClr val="2C2D2C"/>
                </a:solidFill>
                <a:latin typeface="Verdana"/>
                <a:cs typeface="Verdana"/>
              </a:rPr>
              <a:t>m	f</a:t>
            </a:r>
            <a:r>
              <a:rPr sz="1800" spc="15" dirty="0">
                <a:solidFill>
                  <a:srgbClr val="2C2D2C"/>
                </a:solidFill>
                <a:latin typeface="Verdana"/>
                <a:cs typeface="Verdana"/>
              </a:rPr>
              <a:t>i</a:t>
            </a:r>
            <a:r>
              <a:rPr sz="1800" dirty="0">
                <a:solidFill>
                  <a:srgbClr val="2C2D2C"/>
                </a:solidFill>
                <a:latin typeface="Verdana"/>
                <a:cs typeface="Verdana"/>
              </a:rPr>
              <a:t>ns	</a:t>
            </a:r>
            <a:r>
              <a:rPr sz="1800" spc="5" dirty="0">
                <a:solidFill>
                  <a:srgbClr val="2C2D2C"/>
                </a:solidFill>
                <a:latin typeface="Verdana"/>
                <a:cs typeface="Verdana"/>
              </a:rPr>
              <a:t>l</a:t>
            </a:r>
            <a:r>
              <a:rPr sz="1800" dirty="0">
                <a:solidFill>
                  <a:srgbClr val="2C2D2C"/>
                </a:solidFill>
                <a:latin typeface="Verdana"/>
                <a:cs typeface="Verdana"/>
              </a:rPr>
              <a:t>uc</a:t>
            </a:r>
            <a:r>
              <a:rPr sz="1800" spc="-55" dirty="0">
                <a:solidFill>
                  <a:srgbClr val="2C2D2C"/>
                </a:solidFill>
                <a:latin typeface="Verdana"/>
                <a:cs typeface="Verdana"/>
              </a:rPr>
              <a:t>r</a:t>
            </a:r>
            <a:r>
              <a:rPr sz="1800" dirty="0">
                <a:solidFill>
                  <a:srgbClr val="2C2D2C"/>
                </a:solidFill>
                <a:latin typeface="Verdana"/>
                <a:cs typeface="Verdana"/>
              </a:rPr>
              <a:t>at</a:t>
            </a:r>
            <a:r>
              <a:rPr sz="1800" spc="5" dirty="0">
                <a:solidFill>
                  <a:srgbClr val="2C2D2C"/>
                </a:solidFill>
                <a:latin typeface="Verdana"/>
                <a:cs typeface="Verdana"/>
              </a:rPr>
              <a:t>i</a:t>
            </a:r>
            <a:r>
              <a:rPr sz="1800" spc="-25" dirty="0">
                <a:solidFill>
                  <a:srgbClr val="2C2D2C"/>
                </a:solidFill>
                <a:latin typeface="Verdana"/>
                <a:cs typeface="Verdana"/>
              </a:rPr>
              <a:t>v</a:t>
            </a:r>
            <a:r>
              <a:rPr sz="1800" dirty="0">
                <a:solidFill>
                  <a:srgbClr val="2C2D2C"/>
                </a:solidFill>
                <a:latin typeface="Verdana"/>
                <a:cs typeface="Verdana"/>
              </a:rPr>
              <a:t>os	nos  </a:t>
            </a:r>
            <a:r>
              <a:rPr sz="1800" spc="-5" dirty="0">
                <a:solidFill>
                  <a:srgbClr val="2C2D2C"/>
                </a:solidFill>
                <a:latin typeface="Verdana"/>
                <a:cs typeface="Verdana"/>
              </a:rPr>
              <a:t>termos do </a:t>
            </a:r>
            <a:r>
              <a:rPr sz="1800" dirty="0">
                <a:solidFill>
                  <a:srgbClr val="2C2D2C"/>
                </a:solidFill>
                <a:latin typeface="MS PGothic"/>
                <a:cs typeface="MS PGothic"/>
              </a:rPr>
              <a:t>§</a:t>
            </a:r>
            <a:r>
              <a:rPr sz="1800" dirty="0">
                <a:solidFill>
                  <a:srgbClr val="2C2D2C"/>
                </a:solidFill>
                <a:latin typeface="Verdana"/>
                <a:cs typeface="Verdana"/>
              </a:rPr>
              <a:t>1.º </a:t>
            </a:r>
            <a:r>
              <a:rPr sz="1800" spc="-5" dirty="0">
                <a:solidFill>
                  <a:srgbClr val="2C2D2C"/>
                </a:solidFill>
                <a:latin typeface="Verdana"/>
                <a:cs typeface="Verdana"/>
              </a:rPr>
              <a:t>do art. 199 da Constituição</a:t>
            </a:r>
            <a:r>
              <a:rPr sz="1800" spc="55" dirty="0">
                <a:solidFill>
                  <a:srgbClr val="2C2D2C"/>
                </a:solidFill>
                <a:latin typeface="Verdana"/>
                <a:cs typeface="Verdana"/>
              </a:rPr>
              <a:t> </a:t>
            </a:r>
            <a:r>
              <a:rPr sz="1800" spc="-15" dirty="0">
                <a:solidFill>
                  <a:srgbClr val="2C2D2C"/>
                </a:solidFill>
                <a:latin typeface="Verdana"/>
                <a:cs typeface="Verdana"/>
              </a:rPr>
              <a:t>Federal;</a:t>
            </a:r>
            <a:endParaRPr sz="1800">
              <a:latin typeface="Verdana"/>
              <a:cs typeface="Verdana"/>
            </a:endParaRPr>
          </a:p>
        </p:txBody>
      </p:sp>
      <p:sp>
        <p:nvSpPr>
          <p:cNvPr id="66" name="object 66"/>
          <p:cNvSpPr/>
          <p:nvPr/>
        </p:nvSpPr>
        <p:spPr>
          <a:xfrm>
            <a:off x="1908555" y="5317363"/>
            <a:ext cx="10008235" cy="0"/>
          </a:xfrm>
          <a:custGeom>
            <a:avLst/>
            <a:gdLst/>
            <a:ahLst/>
            <a:cxnLst/>
            <a:rect l="l" t="t" r="r" b="b"/>
            <a:pathLst>
              <a:path w="10008235">
                <a:moveTo>
                  <a:pt x="0" y="0"/>
                </a:moveTo>
                <a:lnTo>
                  <a:pt x="10008108" y="0"/>
                </a:lnTo>
              </a:path>
            </a:pathLst>
          </a:custGeom>
          <a:ln w="12192">
            <a:solidFill>
              <a:srgbClr val="A33E27"/>
            </a:solidFill>
          </a:ln>
        </p:spPr>
        <p:txBody>
          <a:bodyPr wrap="square" lIns="0" tIns="0" rIns="0" bIns="0" rtlCol="0"/>
          <a:lstStyle/>
          <a:p>
            <a:endParaRPr/>
          </a:p>
        </p:txBody>
      </p:sp>
      <p:sp>
        <p:nvSpPr>
          <p:cNvPr id="67" name="object 67"/>
          <p:cNvSpPr/>
          <p:nvPr/>
        </p:nvSpPr>
        <p:spPr>
          <a:xfrm>
            <a:off x="254952" y="5591587"/>
            <a:ext cx="5160645" cy="0"/>
          </a:xfrm>
          <a:custGeom>
            <a:avLst/>
            <a:gdLst/>
            <a:ahLst/>
            <a:cxnLst/>
            <a:rect l="l" t="t" r="r" b="b"/>
            <a:pathLst>
              <a:path w="5160645">
                <a:moveTo>
                  <a:pt x="0" y="0"/>
                </a:moveTo>
                <a:lnTo>
                  <a:pt x="5160327" y="0"/>
                </a:lnTo>
              </a:path>
            </a:pathLst>
          </a:custGeom>
          <a:ln w="12255">
            <a:solidFill>
              <a:srgbClr val="A33E27"/>
            </a:solidFill>
          </a:ln>
        </p:spPr>
        <p:txBody>
          <a:bodyPr wrap="square" lIns="0" tIns="0" rIns="0" bIns="0" rtlCol="0"/>
          <a:lstStyle/>
          <a:p>
            <a:endParaRPr/>
          </a:p>
        </p:txBody>
      </p:sp>
      <p:sp>
        <p:nvSpPr>
          <p:cNvPr id="68" name="object 68"/>
          <p:cNvSpPr/>
          <p:nvPr/>
        </p:nvSpPr>
        <p:spPr>
          <a:xfrm>
            <a:off x="163512" y="5819775"/>
            <a:ext cx="11845925" cy="922337"/>
          </a:xfrm>
          <a:prstGeom prst="rect">
            <a:avLst/>
          </a:prstGeom>
          <a:blipFill>
            <a:blip r:embed="rId3" cstate="print"/>
            <a:stretch>
              <a:fillRect/>
            </a:stretch>
          </a:blipFill>
        </p:spPr>
        <p:txBody>
          <a:bodyPr wrap="square" lIns="0" tIns="0" rIns="0" bIns="0" rtlCol="0"/>
          <a:lstStyle/>
          <a:p>
            <a:endParaRPr/>
          </a:p>
        </p:txBody>
      </p:sp>
      <p:sp>
        <p:nvSpPr>
          <p:cNvPr id="69" name="object 69"/>
          <p:cNvSpPr/>
          <p:nvPr/>
        </p:nvSpPr>
        <p:spPr>
          <a:xfrm>
            <a:off x="163512" y="5819775"/>
            <a:ext cx="11845925" cy="922655"/>
          </a:xfrm>
          <a:custGeom>
            <a:avLst/>
            <a:gdLst/>
            <a:ahLst/>
            <a:cxnLst/>
            <a:rect l="l" t="t" r="r" b="b"/>
            <a:pathLst>
              <a:path w="11845925" h="922654">
                <a:moveTo>
                  <a:pt x="0" y="922337"/>
                </a:moveTo>
                <a:lnTo>
                  <a:pt x="11845925" y="922337"/>
                </a:lnTo>
                <a:lnTo>
                  <a:pt x="11845925" y="0"/>
                </a:lnTo>
                <a:lnTo>
                  <a:pt x="0" y="0"/>
                </a:lnTo>
                <a:lnTo>
                  <a:pt x="0" y="922337"/>
                </a:lnTo>
                <a:close/>
              </a:path>
            </a:pathLst>
          </a:custGeom>
          <a:ln w="6350">
            <a:solidFill>
              <a:srgbClr val="D15A3D"/>
            </a:solidFill>
          </a:ln>
        </p:spPr>
        <p:txBody>
          <a:bodyPr wrap="square" lIns="0" tIns="0" rIns="0" bIns="0" rtlCol="0"/>
          <a:lstStyle/>
          <a:p>
            <a:endParaRPr/>
          </a:p>
        </p:txBody>
      </p:sp>
      <p:sp>
        <p:nvSpPr>
          <p:cNvPr id="70" name="object 70"/>
          <p:cNvSpPr txBox="1"/>
          <p:nvPr/>
        </p:nvSpPr>
        <p:spPr>
          <a:xfrm>
            <a:off x="242417" y="3401948"/>
            <a:ext cx="11690985" cy="3299460"/>
          </a:xfrm>
          <a:prstGeom prst="rect">
            <a:avLst/>
          </a:prstGeom>
        </p:spPr>
        <p:txBody>
          <a:bodyPr vert="horz" wrap="square" lIns="0" tIns="12700" rIns="0" bIns="0" rtlCol="0">
            <a:spAutoFit/>
          </a:bodyPr>
          <a:lstStyle/>
          <a:p>
            <a:pPr marL="12700" marR="8890">
              <a:lnSpc>
                <a:spcPct val="100000"/>
              </a:lnSpc>
              <a:spcBef>
                <a:spcPts val="100"/>
              </a:spcBef>
              <a:tabLst>
                <a:tab pos="1164590" algn="l"/>
              </a:tabLst>
            </a:pPr>
            <a:r>
              <a:rPr sz="1800" b="1" spc="-5" dirty="0">
                <a:solidFill>
                  <a:srgbClr val="2C2D2C"/>
                </a:solidFill>
                <a:latin typeface="Verdana"/>
                <a:cs typeface="Verdana"/>
              </a:rPr>
              <a:t>Art.</a:t>
            </a:r>
            <a:r>
              <a:rPr sz="1800" b="1" spc="80" dirty="0">
                <a:solidFill>
                  <a:srgbClr val="2C2D2C"/>
                </a:solidFill>
                <a:latin typeface="Verdana"/>
                <a:cs typeface="Verdana"/>
              </a:rPr>
              <a:t> </a:t>
            </a:r>
            <a:r>
              <a:rPr sz="1800" b="1" dirty="0">
                <a:solidFill>
                  <a:srgbClr val="2C2D2C"/>
                </a:solidFill>
                <a:latin typeface="Verdana"/>
                <a:cs typeface="Verdana"/>
              </a:rPr>
              <a:t>84.	</a:t>
            </a:r>
            <a:r>
              <a:rPr sz="1800" spc="-5" dirty="0">
                <a:solidFill>
                  <a:srgbClr val="2C2D2C"/>
                </a:solidFill>
                <a:latin typeface="Verdana"/>
                <a:cs typeface="Verdana"/>
              </a:rPr>
              <a:t>Não se </a:t>
            </a:r>
            <a:r>
              <a:rPr sz="1800" dirty="0">
                <a:solidFill>
                  <a:srgbClr val="2C2D2C"/>
                </a:solidFill>
                <a:latin typeface="Verdana"/>
                <a:cs typeface="Verdana"/>
              </a:rPr>
              <a:t>aplica </a:t>
            </a:r>
            <a:r>
              <a:rPr sz="1800" spc="-5" dirty="0">
                <a:solidFill>
                  <a:srgbClr val="2C2D2C"/>
                </a:solidFill>
                <a:latin typeface="Verdana"/>
                <a:cs typeface="Verdana"/>
              </a:rPr>
              <a:t>às parcerias regidas por </a:t>
            </a:r>
            <a:r>
              <a:rPr sz="1800" dirty="0">
                <a:solidFill>
                  <a:srgbClr val="2C2D2C"/>
                </a:solidFill>
                <a:latin typeface="Verdana"/>
                <a:cs typeface="Verdana"/>
              </a:rPr>
              <a:t>esta Lei o </a:t>
            </a:r>
            <a:r>
              <a:rPr sz="1800" spc="-5" dirty="0">
                <a:solidFill>
                  <a:srgbClr val="2C2D2C"/>
                </a:solidFill>
                <a:latin typeface="Verdana"/>
                <a:cs typeface="Verdana"/>
              </a:rPr>
              <a:t>disposto </a:t>
            </a:r>
            <a:r>
              <a:rPr sz="1800" dirty="0">
                <a:solidFill>
                  <a:srgbClr val="2C2D2C"/>
                </a:solidFill>
                <a:latin typeface="Verdana"/>
                <a:cs typeface="Verdana"/>
              </a:rPr>
              <a:t>na Lei </a:t>
            </a:r>
            <a:r>
              <a:rPr sz="1800" spc="-10" dirty="0">
                <a:solidFill>
                  <a:srgbClr val="2C2D2C"/>
                </a:solidFill>
                <a:latin typeface="Verdana"/>
                <a:cs typeface="Verdana"/>
              </a:rPr>
              <a:t>nº </a:t>
            </a:r>
            <a:r>
              <a:rPr sz="1800" dirty="0">
                <a:solidFill>
                  <a:srgbClr val="2C2D2C"/>
                </a:solidFill>
                <a:latin typeface="Verdana"/>
                <a:cs typeface="Verdana"/>
              </a:rPr>
              <a:t>8.666, de 21 </a:t>
            </a:r>
            <a:r>
              <a:rPr sz="1800" spc="-5" dirty="0">
                <a:solidFill>
                  <a:srgbClr val="2C2D2C"/>
                </a:solidFill>
                <a:latin typeface="Verdana"/>
                <a:cs typeface="Verdana"/>
              </a:rPr>
              <a:t>de junho  de</a:t>
            </a:r>
            <a:r>
              <a:rPr sz="1800" spc="5" dirty="0">
                <a:solidFill>
                  <a:srgbClr val="2C2D2C"/>
                </a:solidFill>
                <a:latin typeface="Verdana"/>
                <a:cs typeface="Verdana"/>
              </a:rPr>
              <a:t> </a:t>
            </a:r>
            <a:r>
              <a:rPr sz="1800" spc="-5" dirty="0">
                <a:solidFill>
                  <a:srgbClr val="2C2D2C"/>
                </a:solidFill>
                <a:latin typeface="Verdana"/>
                <a:cs typeface="Verdana"/>
              </a:rPr>
              <a:t>1993.</a:t>
            </a:r>
            <a:endParaRPr sz="1800">
              <a:latin typeface="Verdana"/>
              <a:cs typeface="Verdana"/>
            </a:endParaRPr>
          </a:p>
          <a:p>
            <a:pPr marL="12700">
              <a:lnSpc>
                <a:spcPct val="100000"/>
              </a:lnSpc>
              <a:tabLst>
                <a:tab pos="1249680" algn="l"/>
                <a:tab pos="2225040" algn="l"/>
                <a:tab pos="2840990" algn="l"/>
                <a:tab pos="3940175" algn="l"/>
                <a:tab pos="4630420" algn="l"/>
                <a:tab pos="5226685" algn="l"/>
                <a:tab pos="5857240" algn="l"/>
                <a:tab pos="6311900" algn="l"/>
                <a:tab pos="6831330" algn="l"/>
                <a:tab pos="7273290" algn="l"/>
                <a:tab pos="8230870" algn="l"/>
                <a:tab pos="8684895" algn="l"/>
                <a:tab pos="9150985" algn="l"/>
                <a:tab pos="9606915" algn="l"/>
                <a:tab pos="10489565" algn="l"/>
                <a:tab pos="10944860" algn="l"/>
              </a:tabLst>
            </a:pPr>
            <a:r>
              <a:rPr sz="1800" spc="-55" dirty="0">
                <a:solidFill>
                  <a:srgbClr val="2C2D2C"/>
                </a:solidFill>
                <a:latin typeface="Verdana"/>
                <a:cs typeface="Verdana"/>
              </a:rPr>
              <a:t>P</a:t>
            </a:r>
            <a:r>
              <a:rPr sz="1800" dirty="0">
                <a:solidFill>
                  <a:srgbClr val="2C2D2C"/>
                </a:solidFill>
                <a:latin typeface="Verdana"/>
                <a:cs typeface="Verdana"/>
              </a:rPr>
              <a:t>ar</a:t>
            </a:r>
            <a:r>
              <a:rPr sz="1800" spc="-10" dirty="0">
                <a:solidFill>
                  <a:srgbClr val="2C2D2C"/>
                </a:solidFill>
                <a:latin typeface="Verdana"/>
                <a:cs typeface="Verdana"/>
              </a:rPr>
              <a:t>ág</a:t>
            </a:r>
            <a:r>
              <a:rPr sz="1800" spc="-40" dirty="0">
                <a:solidFill>
                  <a:srgbClr val="2C2D2C"/>
                </a:solidFill>
                <a:latin typeface="Verdana"/>
                <a:cs typeface="Verdana"/>
              </a:rPr>
              <a:t>r</a:t>
            </a:r>
            <a:r>
              <a:rPr sz="1800" dirty="0">
                <a:solidFill>
                  <a:srgbClr val="2C2D2C"/>
                </a:solidFill>
                <a:latin typeface="Verdana"/>
                <a:cs typeface="Verdana"/>
              </a:rPr>
              <a:t>afo	ú</a:t>
            </a:r>
            <a:r>
              <a:rPr sz="1800" spc="-15" dirty="0">
                <a:solidFill>
                  <a:srgbClr val="2C2D2C"/>
                </a:solidFill>
                <a:latin typeface="Verdana"/>
                <a:cs typeface="Verdana"/>
              </a:rPr>
              <a:t>n</a:t>
            </a:r>
            <a:r>
              <a:rPr sz="1800" spc="5" dirty="0">
                <a:solidFill>
                  <a:srgbClr val="2C2D2C"/>
                </a:solidFill>
                <a:latin typeface="Verdana"/>
                <a:cs typeface="Verdana"/>
              </a:rPr>
              <a:t>i</a:t>
            </a:r>
            <a:r>
              <a:rPr sz="1800" dirty="0">
                <a:solidFill>
                  <a:srgbClr val="2C2D2C"/>
                </a:solidFill>
                <a:latin typeface="Verdana"/>
                <a:cs typeface="Verdana"/>
              </a:rPr>
              <a:t>c</a:t>
            </a:r>
            <a:r>
              <a:rPr sz="1800" spc="-30" dirty="0">
                <a:solidFill>
                  <a:srgbClr val="2C2D2C"/>
                </a:solidFill>
                <a:latin typeface="Verdana"/>
                <a:cs typeface="Verdana"/>
              </a:rPr>
              <a:t>o</a:t>
            </a:r>
            <a:r>
              <a:rPr sz="1800" dirty="0">
                <a:solidFill>
                  <a:srgbClr val="2C2D2C"/>
                </a:solidFill>
                <a:latin typeface="Verdana"/>
                <a:cs typeface="Verdana"/>
              </a:rPr>
              <a:t>.	</a:t>
            </a:r>
            <a:r>
              <a:rPr sz="1800" b="1" spc="-5" dirty="0">
                <a:solidFill>
                  <a:srgbClr val="2C2D2C"/>
                </a:solidFill>
                <a:latin typeface="Verdana"/>
                <a:cs typeface="Verdana"/>
              </a:rPr>
              <a:t>Sã</a:t>
            </a:r>
            <a:r>
              <a:rPr sz="1800" b="1" dirty="0">
                <a:solidFill>
                  <a:srgbClr val="2C2D2C"/>
                </a:solidFill>
                <a:latin typeface="Verdana"/>
                <a:cs typeface="Verdana"/>
              </a:rPr>
              <a:t>o	</a:t>
            </a:r>
            <a:r>
              <a:rPr sz="1800" b="1" spc="-10" dirty="0">
                <a:solidFill>
                  <a:srgbClr val="2C2D2C"/>
                </a:solidFill>
                <a:latin typeface="Verdana"/>
                <a:cs typeface="Verdana"/>
              </a:rPr>
              <a:t>r</a:t>
            </a:r>
            <a:r>
              <a:rPr sz="1800" b="1" spc="-5" dirty="0">
                <a:solidFill>
                  <a:srgbClr val="2C2D2C"/>
                </a:solidFill>
                <a:latin typeface="Verdana"/>
                <a:cs typeface="Verdana"/>
              </a:rPr>
              <a:t>egido</a:t>
            </a:r>
            <a:r>
              <a:rPr sz="1800" b="1" dirty="0">
                <a:solidFill>
                  <a:srgbClr val="2C2D2C"/>
                </a:solidFill>
                <a:latin typeface="Verdana"/>
                <a:cs typeface="Verdana"/>
              </a:rPr>
              <a:t>s	</a:t>
            </a:r>
            <a:r>
              <a:rPr sz="1800" b="1" spc="-5" dirty="0">
                <a:solidFill>
                  <a:srgbClr val="2C2D2C"/>
                </a:solidFill>
                <a:latin typeface="Verdana"/>
                <a:cs typeface="Verdana"/>
              </a:rPr>
              <a:t>pel</a:t>
            </a:r>
            <a:r>
              <a:rPr sz="1800" b="1" dirty="0">
                <a:solidFill>
                  <a:srgbClr val="2C2D2C"/>
                </a:solidFill>
                <a:latin typeface="Verdana"/>
                <a:cs typeface="Verdana"/>
              </a:rPr>
              <a:t>o	ar</a:t>
            </a:r>
            <a:r>
              <a:rPr sz="1800" b="1" spc="-5" dirty="0">
                <a:solidFill>
                  <a:srgbClr val="2C2D2C"/>
                </a:solidFill>
                <a:latin typeface="Verdana"/>
                <a:cs typeface="Verdana"/>
              </a:rPr>
              <a:t>t</a:t>
            </a:r>
            <a:r>
              <a:rPr sz="1800" b="1" dirty="0">
                <a:solidFill>
                  <a:srgbClr val="2C2D2C"/>
                </a:solidFill>
                <a:latin typeface="Verdana"/>
                <a:cs typeface="Verdana"/>
              </a:rPr>
              <a:t>.	1</a:t>
            </a:r>
            <a:r>
              <a:rPr sz="1800" b="1" spc="-10" dirty="0">
                <a:solidFill>
                  <a:srgbClr val="2C2D2C"/>
                </a:solidFill>
                <a:latin typeface="Verdana"/>
                <a:cs typeface="Verdana"/>
              </a:rPr>
              <a:t>1</a:t>
            </a:r>
            <a:r>
              <a:rPr sz="1800" b="1" dirty="0">
                <a:solidFill>
                  <a:srgbClr val="2C2D2C"/>
                </a:solidFill>
                <a:latin typeface="Verdana"/>
                <a:cs typeface="Verdana"/>
              </a:rPr>
              <a:t>6	</a:t>
            </a:r>
            <a:r>
              <a:rPr sz="1800" b="1" spc="-15" dirty="0">
                <a:solidFill>
                  <a:srgbClr val="2C2D2C"/>
                </a:solidFill>
                <a:latin typeface="Verdana"/>
                <a:cs typeface="Verdana"/>
              </a:rPr>
              <a:t>d</a:t>
            </a:r>
            <a:r>
              <a:rPr sz="1800" b="1" dirty="0">
                <a:solidFill>
                  <a:srgbClr val="2C2D2C"/>
                </a:solidFill>
                <a:latin typeface="Verdana"/>
                <a:cs typeface="Verdana"/>
              </a:rPr>
              <a:t>a	Lei	nº	8</a:t>
            </a:r>
            <a:r>
              <a:rPr sz="1800" b="1" spc="-20" dirty="0">
                <a:solidFill>
                  <a:srgbClr val="2C2D2C"/>
                </a:solidFill>
                <a:latin typeface="Verdana"/>
                <a:cs typeface="Verdana"/>
              </a:rPr>
              <a:t>.</a:t>
            </a:r>
            <a:r>
              <a:rPr sz="1800" b="1" spc="-10" dirty="0">
                <a:solidFill>
                  <a:srgbClr val="2C2D2C"/>
                </a:solidFill>
                <a:latin typeface="Verdana"/>
                <a:cs typeface="Verdana"/>
              </a:rPr>
              <a:t>6</a:t>
            </a:r>
            <a:r>
              <a:rPr sz="1800" b="1" dirty="0">
                <a:solidFill>
                  <a:srgbClr val="2C2D2C"/>
                </a:solidFill>
                <a:latin typeface="Verdana"/>
                <a:cs typeface="Verdana"/>
              </a:rPr>
              <a:t>66,	</a:t>
            </a:r>
            <a:r>
              <a:rPr sz="1800" b="1" spc="-5" dirty="0">
                <a:solidFill>
                  <a:srgbClr val="2C2D2C"/>
                </a:solidFill>
                <a:latin typeface="Verdana"/>
                <a:cs typeface="Verdana"/>
              </a:rPr>
              <a:t>d</a:t>
            </a:r>
            <a:r>
              <a:rPr sz="1800" b="1" dirty="0">
                <a:solidFill>
                  <a:srgbClr val="2C2D2C"/>
                </a:solidFill>
                <a:latin typeface="Verdana"/>
                <a:cs typeface="Verdana"/>
              </a:rPr>
              <a:t>e	</a:t>
            </a:r>
            <a:r>
              <a:rPr sz="1800" b="1" spc="-10" dirty="0">
                <a:solidFill>
                  <a:srgbClr val="2C2D2C"/>
                </a:solidFill>
                <a:latin typeface="Verdana"/>
                <a:cs typeface="Verdana"/>
              </a:rPr>
              <a:t>2</a:t>
            </a:r>
            <a:r>
              <a:rPr sz="1800" b="1" dirty="0">
                <a:solidFill>
                  <a:srgbClr val="2C2D2C"/>
                </a:solidFill>
                <a:latin typeface="Verdana"/>
                <a:cs typeface="Verdana"/>
              </a:rPr>
              <a:t>1	</a:t>
            </a:r>
            <a:r>
              <a:rPr sz="1800" b="1" spc="-5" dirty="0">
                <a:solidFill>
                  <a:srgbClr val="2C2D2C"/>
                </a:solidFill>
                <a:latin typeface="Verdana"/>
                <a:cs typeface="Verdana"/>
              </a:rPr>
              <a:t>d</a:t>
            </a:r>
            <a:r>
              <a:rPr sz="1800" b="1" dirty="0">
                <a:solidFill>
                  <a:srgbClr val="2C2D2C"/>
                </a:solidFill>
                <a:latin typeface="Verdana"/>
                <a:cs typeface="Verdana"/>
              </a:rPr>
              <a:t>e	</a:t>
            </a:r>
            <a:r>
              <a:rPr sz="1800" b="1" spc="-10" dirty="0">
                <a:solidFill>
                  <a:srgbClr val="2C2D2C"/>
                </a:solidFill>
                <a:latin typeface="Verdana"/>
                <a:cs typeface="Verdana"/>
              </a:rPr>
              <a:t>j</a:t>
            </a:r>
            <a:r>
              <a:rPr sz="1800" b="1" spc="-5" dirty="0">
                <a:solidFill>
                  <a:srgbClr val="2C2D2C"/>
                </a:solidFill>
                <a:latin typeface="Verdana"/>
                <a:cs typeface="Verdana"/>
              </a:rPr>
              <a:t>unh</a:t>
            </a:r>
            <a:r>
              <a:rPr sz="1800" b="1" dirty="0">
                <a:solidFill>
                  <a:srgbClr val="2C2D2C"/>
                </a:solidFill>
                <a:latin typeface="Verdana"/>
                <a:cs typeface="Verdana"/>
              </a:rPr>
              <a:t>o	</a:t>
            </a:r>
            <a:r>
              <a:rPr sz="1800" b="1" spc="-5" dirty="0">
                <a:solidFill>
                  <a:srgbClr val="2C2D2C"/>
                </a:solidFill>
                <a:latin typeface="Verdana"/>
                <a:cs typeface="Verdana"/>
              </a:rPr>
              <a:t>d</a:t>
            </a:r>
            <a:r>
              <a:rPr sz="1800" b="1" dirty="0">
                <a:solidFill>
                  <a:srgbClr val="2C2D2C"/>
                </a:solidFill>
                <a:latin typeface="Verdana"/>
                <a:cs typeface="Verdana"/>
              </a:rPr>
              <a:t>e	</a:t>
            </a:r>
            <a:r>
              <a:rPr sz="1800" b="1" spc="-10" dirty="0">
                <a:solidFill>
                  <a:srgbClr val="2C2D2C"/>
                </a:solidFill>
                <a:latin typeface="Verdana"/>
                <a:cs typeface="Verdana"/>
              </a:rPr>
              <a:t>1</a:t>
            </a:r>
            <a:r>
              <a:rPr sz="1800" b="1" dirty="0">
                <a:solidFill>
                  <a:srgbClr val="2C2D2C"/>
                </a:solidFill>
                <a:latin typeface="Verdana"/>
                <a:cs typeface="Verdana"/>
              </a:rPr>
              <a:t>9</a:t>
            </a:r>
            <a:r>
              <a:rPr sz="1800" b="1" spc="-10" dirty="0">
                <a:solidFill>
                  <a:srgbClr val="2C2D2C"/>
                </a:solidFill>
                <a:latin typeface="Verdana"/>
                <a:cs typeface="Verdana"/>
              </a:rPr>
              <a:t>9</a:t>
            </a:r>
            <a:r>
              <a:rPr sz="1800" b="1" dirty="0">
                <a:solidFill>
                  <a:srgbClr val="2C2D2C"/>
                </a:solidFill>
                <a:latin typeface="Verdana"/>
                <a:cs typeface="Verdana"/>
              </a:rPr>
              <a:t>3,</a:t>
            </a:r>
            <a:endParaRPr sz="1800">
              <a:latin typeface="Verdana"/>
              <a:cs typeface="Verdana"/>
            </a:endParaRPr>
          </a:p>
          <a:p>
            <a:pPr marL="12700">
              <a:lnSpc>
                <a:spcPct val="100000"/>
              </a:lnSpc>
            </a:pPr>
            <a:r>
              <a:rPr sz="1800" b="1" spc="-5" dirty="0">
                <a:solidFill>
                  <a:srgbClr val="2C2D2C"/>
                </a:solidFill>
                <a:latin typeface="Verdana"/>
                <a:cs typeface="Verdana"/>
              </a:rPr>
              <a:t>convênios:</a:t>
            </a:r>
            <a:endParaRPr sz="1800">
              <a:latin typeface="Verdana"/>
              <a:cs typeface="Verdana"/>
            </a:endParaRPr>
          </a:p>
          <a:p>
            <a:pPr marL="190500" indent="-178435">
              <a:lnSpc>
                <a:spcPct val="100000"/>
              </a:lnSpc>
              <a:buAutoNum type="romanUcPeriod"/>
              <a:tabLst>
                <a:tab pos="191135" algn="l"/>
              </a:tabLst>
            </a:pPr>
            <a:r>
              <a:rPr sz="1800" dirty="0">
                <a:solidFill>
                  <a:srgbClr val="2C2D2C"/>
                </a:solidFill>
                <a:latin typeface="Verdana"/>
                <a:cs typeface="Verdana"/>
              </a:rPr>
              <a:t>- </a:t>
            </a:r>
            <a:r>
              <a:rPr sz="1800" spc="-5" dirty="0">
                <a:solidFill>
                  <a:srgbClr val="2C2D2C"/>
                </a:solidFill>
                <a:latin typeface="Verdana"/>
                <a:cs typeface="Verdana"/>
              </a:rPr>
              <a:t>entre entes </a:t>
            </a:r>
            <a:r>
              <a:rPr sz="1800" spc="-10" dirty="0">
                <a:solidFill>
                  <a:srgbClr val="2C2D2C"/>
                </a:solidFill>
                <a:latin typeface="Verdana"/>
                <a:cs typeface="Verdana"/>
              </a:rPr>
              <a:t>federados </a:t>
            </a:r>
            <a:r>
              <a:rPr sz="1800" spc="-5" dirty="0">
                <a:solidFill>
                  <a:srgbClr val="2C2D2C"/>
                </a:solidFill>
                <a:latin typeface="Verdana"/>
                <a:cs typeface="Verdana"/>
              </a:rPr>
              <a:t>ou pessoas jurídicas </a:t>
            </a:r>
            <a:r>
              <a:rPr sz="1800" dirty="0">
                <a:solidFill>
                  <a:srgbClr val="2C2D2C"/>
                </a:solidFill>
                <a:latin typeface="Verdana"/>
                <a:cs typeface="Verdana"/>
              </a:rPr>
              <a:t>a eles</a:t>
            </a:r>
            <a:r>
              <a:rPr sz="1800" spc="75" dirty="0">
                <a:solidFill>
                  <a:srgbClr val="2C2D2C"/>
                </a:solidFill>
                <a:latin typeface="Verdana"/>
                <a:cs typeface="Verdana"/>
              </a:rPr>
              <a:t> </a:t>
            </a:r>
            <a:r>
              <a:rPr sz="1800" spc="-5" dirty="0">
                <a:solidFill>
                  <a:srgbClr val="2C2D2C"/>
                </a:solidFill>
                <a:latin typeface="Verdana"/>
                <a:cs typeface="Verdana"/>
              </a:rPr>
              <a:t>vinculadas;</a:t>
            </a:r>
            <a:endParaRPr sz="1800">
              <a:latin typeface="Verdana"/>
              <a:cs typeface="Verdana"/>
            </a:endParaRPr>
          </a:p>
          <a:p>
            <a:pPr marL="287020" indent="-274320">
              <a:lnSpc>
                <a:spcPct val="100000"/>
              </a:lnSpc>
              <a:buAutoNum type="romanUcPeriod"/>
              <a:tabLst>
                <a:tab pos="287020" algn="l"/>
              </a:tabLst>
            </a:pPr>
            <a:r>
              <a:rPr sz="1800" dirty="0">
                <a:solidFill>
                  <a:srgbClr val="2C2D2C"/>
                </a:solidFill>
                <a:latin typeface="Verdana"/>
                <a:cs typeface="Verdana"/>
              </a:rPr>
              <a:t>- </a:t>
            </a:r>
            <a:r>
              <a:rPr sz="1800" b="1" spc="-5" dirty="0">
                <a:solidFill>
                  <a:srgbClr val="2C2D2C"/>
                </a:solidFill>
                <a:latin typeface="Verdana"/>
                <a:cs typeface="Verdana"/>
              </a:rPr>
              <a:t>decorrentes </a:t>
            </a:r>
            <a:r>
              <a:rPr sz="1800" b="1" dirty="0">
                <a:solidFill>
                  <a:srgbClr val="2C2D2C"/>
                </a:solidFill>
                <a:latin typeface="Verdana"/>
                <a:cs typeface="Verdana"/>
              </a:rPr>
              <a:t>da </a:t>
            </a:r>
            <a:r>
              <a:rPr sz="1800" b="1" spc="-5" dirty="0">
                <a:solidFill>
                  <a:srgbClr val="2C2D2C"/>
                </a:solidFill>
                <a:latin typeface="Verdana"/>
                <a:cs typeface="Verdana"/>
              </a:rPr>
              <a:t>aplicação </a:t>
            </a:r>
            <a:r>
              <a:rPr sz="1800" b="1" dirty="0">
                <a:solidFill>
                  <a:srgbClr val="2C2D2C"/>
                </a:solidFill>
                <a:latin typeface="Verdana"/>
                <a:cs typeface="Verdana"/>
              </a:rPr>
              <a:t>do </a:t>
            </a:r>
            <a:r>
              <a:rPr sz="1800" b="1" spc="-5" dirty="0">
                <a:solidFill>
                  <a:srgbClr val="2C2D2C"/>
                </a:solidFill>
                <a:latin typeface="Verdana"/>
                <a:cs typeface="Verdana"/>
              </a:rPr>
              <a:t>disposto </a:t>
            </a:r>
            <a:r>
              <a:rPr sz="1800" b="1" dirty="0">
                <a:solidFill>
                  <a:srgbClr val="2C2D2C"/>
                </a:solidFill>
                <a:latin typeface="Verdana"/>
                <a:cs typeface="Verdana"/>
              </a:rPr>
              <a:t>no </a:t>
            </a:r>
            <a:r>
              <a:rPr sz="1800" b="1" spc="-5" dirty="0">
                <a:solidFill>
                  <a:srgbClr val="2C2D2C"/>
                </a:solidFill>
                <a:latin typeface="Verdana"/>
                <a:cs typeface="Verdana"/>
              </a:rPr>
              <a:t>inciso </a:t>
            </a:r>
            <a:r>
              <a:rPr sz="1800" b="1" dirty="0">
                <a:solidFill>
                  <a:srgbClr val="2C2D2C"/>
                </a:solidFill>
                <a:latin typeface="Verdana"/>
                <a:cs typeface="Verdana"/>
              </a:rPr>
              <a:t>IV do art.</a:t>
            </a:r>
            <a:r>
              <a:rPr sz="1800" b="1" spc="50" dirty="0">
                <a:solidFill>
                  <a:srgbClr val="2C2D2C"/>
                </a:solidFill>
                <a:latin typeface="Verdana"/>
                <a:cs typeface="Verdana"/>
              </a:rPr>
              <a:t> </a:t>
            </a:r>
            <a:r>
              <a:rPr sz="1800" b="1" spc="-5" dirty="0">
                <a:solidFill>
                  <a:srgbClr val="2C2D2C"/>
                </a:solidFill>
                <a:latin typeface="Verdana"/>
                <a:cs typeface="Verdana"/>
              </a:rPr>
              <a:t>3.º.</a:t>
            </a:r>
            <a:endParaRPr sz="1800">
              <a:latin typeface="Verdana"/>
              <a:cs typeface="Verdana"/>
            </a:endParaRPr>
          </a:p>
          <a:p>
            <a:pPr marL="12700" marR="6985">
              <a:lnSpc>
                <a:spcPct val="100000"/>
              </a:lnSpc>
              <a:tabLst>
                <a:tab pos="650875" algn="l"/>
                <a:tab pos="1665605" algn="l"/>
                <a:tab pos="2002789" algn="l"/>
                <a:tab pos="2888615" algn="l"/>
                <a:tab pos="3362325" algn="l"/>
                <a:tab pos="4592320" algn="l"/>
                <a:tab pos="5456555" algn="l"/>
                <a:tab pos="6076950" algn="l"/>
                <a:tab pos="7343140" algn="l"/>
                <a:tab pos="8215630" algn="l"/>
                <a:tab pos="9772650" algn="l"/>
                <a:tab pos="11224260" algn="l"/>
              </a:tabLst>
            </a:pPr>
            <a:r>
              <a:rPr sz="1800" b="1" spc="-5" dirty="0">
                <a:solidFill>
                  <a:srgbClr val="2C2D2C"/>
                </a:solidFill>
                <a:latin typeface="Verdana"/>
                <a:cs typeface="Verdana"/>
              </a:rPr>
              <a:t>Ar</a:t>
            </a:r>
            <a:r>
              <a:rPr sz="1800" b="1" spc="5" dirty="0">
                <a:solidFill>
                  <a:srgbClr val="2C2D2C"/>
                </a:solidFill>
                <a:latin typeface="Verdana"/>
                <a:cs typeface="Verdana"/>
              </a:rPr>
              <a:t>t</a:t>
            </a:r>
            <a:r>
              <a:rPr sz="1800" b="1" dirty="0">
                <a:solidFill>
                  <a:srgbClr val="2C2D2C"/>
                </a:solidFill>
                <a:latin typeface="Verdana"/>
                <a:cs typeface="Verdana"/>
              </a:rPr>
              <a:t>.	84-</a:t>
            </a:r>
            <a:r>
              <a:rPr sz="1800" b="1" spc="-10" dirty="0">
                <a:solidFill>
                  <a:srgbClr val="2C2D2C"/>
                </a:solidFill>
                <a:latin typeface="Verdana"/>
                <a:cs typeface="Verdana"/>
              </a:rPr>
              <a:t>A</a:t>
            </a:r>
            <a:r>
              <a:rPr sz="1800" b="1" dirty="0">
                <a:solidFill>
                  <a:srgbClr val="2C2D2C"/>
                </a:solidFill>
                <a:latin typeface="Verdana"/>
                <a:cs typeface="Verdana"/>
              </a:rPr>
              <a:t>.	</a:t>
            </a:r>
            <a:r>
              <a:rPr sz="1800" b="1" dirty="0">
                <a:solidFill>
                  <a:srgbClr val="A33E27"/>
                </a:solidFill>
                <a:latin typeface="Verdana"/>
                <a:cs typeface="Verdana"/>
              </a:rPr>
              <a:t>A	</a:t>
            </a:r>
            <a:r>
              <a:rPr sz="1800" b="1" spc="-5" dirty="0">
                <a:solidFill>
                  <a:srgbClr val="A33E27"/>
                </a:solidFill>
                <a:latin typeface="Verdana"/>
                <a:cs typeface="Verdana"/>
              </a:rPr>
              <a:t>pa</a:t>
            </a:r>
            <a:r>
              <a:rPr sz="1800" b="1" spc="10" dirty="0">
                <a:solidFill>
                  <a:srgbClr val="A33E27"/>
                </a:solidFill>
                <a:latin typeface="Verdana"/>
                <a:cs typeface="Verdana"/>
              </a:rPr>
              <a:t>r</a:t>
            </a:r>
            <a:r>
              <a:rPr sz="1800" b="1" dirty="0">
                <a:solidFill>
                  <a:srgbClr val="A33E27"/>
                </a:solidFill>
                <a:latin typeface="Verdana"/>
                <a:cs typeface="Verdana"/>
              </a:rPr>
              <a:t>t</a:t>
            </a:r>
            <a:r>
              <a:rPr sz="1800" b="1" spc="-10" dirty="0">
                <a:solidFill>
                  <a:srgbClr val="A33E27"/>
                </a:solidFill>
                <a:latin typeface="Verdana"/>
                <a:cs typeface="Verdana"/>
              </a:rPr>
              <a:t>i</a:t>
            </a:r>
            <a:r>
              <a:rPr sz="1800" b="1" dirty="0">
                <a:solidFill>
                  <a:srgbClr val="A33E27"/>
                </a:solidFill>
                <a:latin typeface="Verdana"/>
                <a:cs typeface="Verdana"/>
              </a:rPr>
              <a:t>r	</a:t>
            </a:r>
            <a:r>
              <a:rPr sz="1800" b="1" spc="10" dirty="0">
                <a:solidFill>
                  <a:srgbClr val="A33E27"/>
                </a:solidFill>
                <a:latin typeface="Verdana"/>
                <a:cs typeface="Verdana"/>
              </a:rPr>
              <a:t>d</a:t>
            </a:r>
            <a:r>
              <a:rPr sz="1800" b="1" dirty="0">
                <a:solidFill>
                  <a:srgbClr val="A33E27"/>
                </a:solidFill>
                <a:latin typeface="Verdana"/>
                <a:cs typeface="Verdana"/>
              </a:rPr>
              <a:t>a	</a:t>
            </a:r>
            <a:r>
              <a:rPr sz="1800" b="1" spc="-10" dirty="0">
                <a:solidFill>
                  <a:srgbClr val="A33E27"/>
                </a:solidFill>
                <a:latin typeface="Verdana"/>
                <a:cs typeface="Verdana"/>
              </a:rPr>
              <a:t>v</a:t>
            </a:r>
            <a:r>
              <a:rPr sz="1800" b="1" dirty="0">
                <a:solidFill>
                  <a:srgbClr val="A33E27"/>
                </a:solidFill>
                <a:latin typeface="Verdana"/>
                <a:cs typeface="Verdana"/>
              </a:rPr>
              <a:t>ig</a:t>
            </a:r>
            <a:r>
              <a:rPr sz="1800" b="1" spc="10" dirty="0">
                <a:solidFill>
                  <a:srgbClr val="A33E27"/>
                </a:solidFill>
                <a:latin typeface="Verdana"/>
                <a:cs typeface="Verdana"/>
              </a:rPr>
              <a:t>ê</a:t>
            </a:r>
            <a:r>
              <a:rPr sz="1800" b="1" spc="-5" dirty="0">
                <a:solidFill>
                  <a:srgbClr val="A33E27"/>
                </a:solidFill>
                <a:latin typeface="Verdana"/>
                <a:cs typeface="Verdana"/>
              </a:rPr>
              <a:t>nci</a:t>
            </a:r>
            <a:r>
              <a:rPr sz="1800" b="1" dirty="0">
                <a:solidFill>
                  <a:srgbClr val="A33E27"/>
                </a:solidFill>
                <a:latin typeface="Verdana"/>
                <a:cs typeface="Verdana"/>
              </a:rPr>
              <a:t>a	</a:t>
            </a:r>
            <a:r>
              <a:rPr sz="1800" b="1" spc="-5" dirty="0">
                <a:solidFill>
                  <a:srgbClr val="A33E27"/>
                </a:solidFill>
                <a:latin typeface="Verdana"/>
                <a:cs typeface="Verdana"/>
              </a:rPr>
              <a:t>d</a:t>
            </a:r>
            <a:r>
              <a:rPr sz="1800" b="1" spc="5" dirty="0">
                <a:solidFill>
                  <a:srgbClr val="A33E27"/>
                </a:solidFill>
                <a:latin typeface="Verdana"/>
                <a:cs typeface="Verdana"/>
              </a:rPr>
              <a:t>e</a:t>
            </a:r>
            <a:r>
              <a:rPr sz="1800" b="1" spc="-5" dirty="0">
                <a:solidFill>
                  <a:srgbClr val="A33E27"/>
                </a:solidFill>
                <a:latin typeface="Verdana"/>
                <a:cs typeface="Verdana"/>
              </a:rPr>
              <a:t>st</a:t>
            </a:r>
            <a:r>
              <a:rPr sz="1800" b="1" dirty="0">
                <a:solidFill>
                  <a:srgbClr val="A33E27"/>
                </a:solidFill>
                <a:latin typeface="Verdana"/>
                <a:cs typeface="Verdana"/>
              </a:rPr>
              <a:t>a	L</a:t>
            </a:r>
            <a:r>
              <a:rPr sz="1800" b="1" spc="-5" dirty="0">
                <a:solidFill>
                  <a:srgbClr val="A33E27"/>
                </a:solidFill>
                <a:latin typeface="Verdana"/>
                <a:cs typeface="Verdana"/>
              </a:rPr>
              <a:t>ei</a:t>
            </a:r>
            <a:r>
              <a:rPr sz="1800" b="1" dirty="0">
                <a:solidFill>
                  <a:srgbClr val="A33E27"/>
                </a:solidFill>
                <a:latin typeface="Verdana"/>
                <a:cs typeface="Verdana"/>
              </a:rPr>
              <a:t>,	</a:t>
            </a:r>
            <a:r>
              <a:rPr sz="1800" b="1" spc="-5" dirty="0">
                <a:solidFill>
                  <a:srgbClr val="A33E27"/>
                </a:solidFill>
                <a:latin typeface="Verdana"/>
                <a:cs typeface="Verdana"/>
              </a:rPr>
              <a:t>som</a:t>
            </a:r>
            <a:r>
              <a:rPr sz="1800" b="1" spc="5" dirty="0">
                <a:solidFill>
                  <a:srgbClr val="A33E27"/>
                </a:solidFill>
                <a:latin typeface="Verdana"/>
                <a:cs typeface="Verdana"/>
              </a:rPr>
              <a:t>e</a:t>
            </a:r>
            <a:r>
              <a:rPr sz="1800" b="1" spc="-5" dirty="0">
                <a:solidFill>
                  <a:srgbClr val="A33E27"/>
                </a:solidFill>
                <a:latin typeface="Verdana"/>
                <a:cs typeface="Verdana"/>
              </a:rPr>
              <a:t>nt</a:t>
            </a:r>
            <a:r>
              <a:rPr sz="1800" b="1" dirty="0">
                <a:solidFill>
                  <a:srgbClr val="A33E27"/>
                </a:solidFill>
                <a:latin typeface="Verdana"/>
                <a:cs typeface="Verdana"/>
              </a:rPr>
              <a:t>e	</a:t>
            </a:r>
            <a:r>
              <a:rPr sz="1800" b="1" spc="-5" dirty="0">
                <a:solidFill>
                  <a:srgbClr val="A33E27"/>
                </a:solidFill>
                <a:latin typeface="Verdana"/>
                <a:cs typeface="Verdana"/>
              </a:rPr>
              <a:t>s</a:t>
            </a:r>
            <a:r>
              <a:rPr sz="1800" b="1" dirty="0">
                <a:solidFill>
                  <a:srgbClr val="A33E27"/>
                </a:solidFill>
                <a:latin typeface="Verdana"/>
                <a:cs typeface="Verdana"/>
              </a:rPr>
              <a:t>e</a:t>
            </a:r>
            <a:r>
              <a:rPr sz="1800" b="1" spc="-5" dirty="0">
                <a:solidFill>
                  <a:srgbClr val="A33E27"/>
                </a:solidFill>
                <a:latin typeface="Verdana"/>
                <a:cs typeface="Verdana"/>
              </a:rPr>
              <a:t>rã</a:t>
            </a:r>
            <a:r>
              <a:rPr sz="1800" b="1" dirty="0">
                <a:solidFill>
                  <a:srgbClr val="A33E27"/>
                </a:solidFill>
                <a:latin typeface="Verdana"/>
                <a:cs typeface="Verdana"/>
              </a:rPr>
              <a:t>o	</a:t>
            </a:r>
            <a:r>
              <a:rPr sz="1800" b="1" spc="-5" dirty="0">
                <a:solidFill>
                  <a:srgbClr val="A33E27"/>
                </a:solidFill>
                <a:latin typeface="Verdana"/>
                <a:cs typeface="Verdana"/>
              </a:rPr>
              <a:t>cele</a:t>
            </a:r>
            <a:r>
              <a:rPr sz="1800" b="1" dirty="0">
                <a:solidFill>
                  <a:srgbClr val="A33E27"/>
                </a:solidFill>
                <a:latin typeface="Verdana"/>
                <a:cs typeface="Verdana"/>
              </a:rPr>
              <a:t>b</a:t>
            </a:r>
            <a:r>
              <a:rPr sz="1800" b="1" spc="-5" dirty="0">
                <a:solidFill>
                  <a:srgbClr val="A33E27"/>
                </a:solidFill>
                <a:latin typeface="Verdana"/>
                <a:cs typeface="Verdana"/>
              </a:rPr>
              <a:t>r</a:t>
            </a:r>
            <a:r>
              <a:rPr sz="1800" b="1" spc="10" dirty="0">
                <a:solidFill>
                  <a:srgbClr val="A33E27"/>
                </a:solidFill>
                <a:latin typeface="Verdana"/>
                <a:cs typeface="Verdana"/>
              </a:rPr>
              <a:t>a</a:t>
            </a:r>
            <a:r>
              <a:rPr sz="1800" b="1" spc="-5" dirty="0">
                <a:solidFill>
                  <a:srgbClr val="A33E27"/>
                </a:solidFill>
                <a:latin typeface="Verdana"/>
                <a:cs typeface="Verdana"/>
              </a:rPr>
              <a:t>do</a:t>
            </a:r>
            <a:r>
              <a:rPr sz="1800" b="1" dirty="0">
                <a:solidFill>
                  <a:srgbClr val="A33E27"/>
                </a:solidFill>
                <a:latin typeface="Verdana"/>
                <a:cs typeface="Verdana"/>
              </a:rPr>
              <a:t>s	</a:t>
            </a:r>
            <a:r>
              <a:rPr sz="1800" b="1" spc="-5" dirty="0">
                <a:solidFill>
                  <a:srgbClr val="A33E27"/>
                </a:solidFill>
                <a:latin typeface="Verdana"/>
                <a:cs typeface="Verdana"/>
              </a:rPr>
              <a:t>co</a:t>
            </a:r>
            <a:r>
              <a:rPr sz="1800" b="1" spc="5" dirty="0">
                <a:solidFill>
                  <a:srgbClr val="A33E27"/>
                </a:solidFill>
                <a:latin typeface="Verdana"/>
                <a:cs typeface="Verdana"/>
              </a:rPr>
              <a:t>n</a:t>
            </a:r>
            <a:r>
              <a:rPr sz="1800" b="1" spc="-10" dirty="0">
                <a:solidFill>
                  <a:srgbClr val="A33E27"/>
                </a:solidFill>
                <a:latin typeface="Verdana"/>
                <a:cs typeface="Verdana"/>
              </a:rPr>
              <a:t>v</a:t>
            </a:r>
            <a:r>
              <a:rPr sz="1800" b="1" spc="-5" dirty="0">
                <a:solidFill>
                  <a:srgbClr val="A33E27"/>
                </a:solidFill>
                <a:latin typeface="Verdana"/>
                <a:cs typeface="Verdana"/>
              </a:rPr>
              <a:t>ê</a:t>
            </a:r>
            <a:r>
              <a:rPr sz="1800" b="1" spc="15" dirty="0">
                <a:solidFill>
                  <a:srgbClr val="A33E27"/>
                </a:solidFill>
                <a:latin typeface="Verdana"/>
                <a:cs typeface="Verdana"/>
              </a:rPr>
              <a:t>n</a:t>
            </a:r>
            <a:r>
              <a:rPr sz="1800" b="1" dirty="0">
                <a:solidFill>
                  <a:srgbClr val="A33E27"/>
                </a:solidFill>
                <a:latin typeface="Verdana"/>
                <a:cs typeface="Verdana"/>
              </a:rPr>
              <a:t>ios	</a:t>
            </a:r>
            <a:r>
              <a:rPr sz="1800" b="1" spc="-5" dirty="0">
                <a:solidFill>
                  <a:srgbClr val="A33E27"/>
                </a:solidFill>
                <a:latin typeface="Verdana"/>
                <a:cs typeface="Verdana"/>
              </a:rPr>
              <a:t>nas  hipóteses </a:t>
            </a:r>
            <a:r>
              <a:rPr sz="1800" b="1" dirty="0">
                <a:solidFill>
                  <a:srgbClr val="A33E27"/>
                </a:solidFill>
                <a:latin typeface="Verdana"/>
                <a:cs typeface="Verdana"/>
              </a:rPr>
              <a:t>do </a:t>
            </a:r>
            <a:r>
              <a:rPr sz="1800" b="1" spc="-5" dirty="0">
                <a:solidFill>
                  <a:srgbClr val="A33E27"/>
                </a:solidFill>
                <a:latin typeface="Verdana"/>
                <a:cs typeface="Verdana"/>
              </a:rPr>
              <a:t>parágrafo único </a:t>
            </a:r>
            <a:r>
              <a:rPr sz="1800" b="1" dirty="0">
                <a:solidFill>
                  <a:srgbClr val="A33E27"/>
                </a:solidFill>
                <a:latin typeface="Verdana"/>
                <a:cs typeface="Verdana"/>
              </a:rPr>
              <a:t>do </a:t>
            </a:r>
            <a:r>
              <a:rPr sz="1800" b="1" spc="-5" dirty="0">
                <a:solidFill>
                  <a:srgbClr val="A33E27"/>
                </a:solidFill>
                <a:latin typeface="Verdana"/>
                <a:cs typeface="Verdana"/>
              </a:rPr>
              <a:t>art.</a:t>
            </a:r>
            <a:r>
              <a:rPr sz="1800" b="1" spc="50" dirty="0">
                <a:solidFill>
                  <a:srgbClr val="A33E27"/>
                </a:solidFill>
                <a:latin typeface="Verdana"/>
                <a:cs typeface="Verdana"/>
              </a:rPr>
              <a:t> </a:t>
            </a:r>
            <a:r>
              <a:rPr sz="1800" b="1" dirty="0">
                <a:solidFill>
                  <a:srgbClr val="A33E27"/>
                </a:solidFill>
                <a:latin typeface="Verdana"/>
                <a:cs typeface="Verdana"/>
              </a:rPr>
              <a:t>84.</a:t>
            </a:r>
            <a:endParaRPr sz="1800">
              <a:latin typeface="Verdana"/>
              <a:cs typeface="Verdana"/>
            </a:endParaRPr>
          </a:p>
          <a:p>
            <a:pPr>
              <a:lnSpc>
                <a:spcPct val="100000"/>
              </a:lnSpc>
              <a:spcBef>
                <a:spcPts val="5"/>
              </a:spcBef>
            </a:pPr>
            <a:endParaRPr sz="1750">
              <a:latin typeface="Times New Roman"/>
              <a:cs typeface="Times New Roman"/>
            </a:endParaRPr>
          </a:p>
          <a:p>
            <a:pPr marL="12700" marR="5080" algn="just">
              <a:lnSpc>
                <a:spcPct val="100000"/>
              </a:lnSpc>
            </a:pPr>
            <a:r>
              <a:rPr sz="1800" spc="-5" dirty="0">
                <a:solidFill>
                  <a:srgbClr val="2C2D2C"/>
                </a:solidFill>
                <a:latin typeface="Verdana"/>
                <a:cs typeface="Verdana"/>
              </a:rPr>
              <a:t>Os convênios serão firmados entre </a:t>
            </a:r>
            <a:r>
              <a:rPr sz="1800" dirty="0">
                <a:solidFill>
                  <a:srgbClr val="2C2D2C"/>
                </a:solidFill>
                <a:latin typeface="Verdana"/>
                <a:cs typeface="Verdana"/>
              </a:rPr>
              <a:t>a </a:t>
            </a:r>
            <a:r>
              <a:rPr sz="1800" spc="-5" dirty="0">
                <a:solidFill>
                  <a:srgbClr val="2C2D2C"/>
                </a:solidFill>
                <a:latin typeface="Verdana"/>
                <a:cs typeface="Verdana"/>
              </a:rPr>
              <a:t>Administração Pública </a:t>
            </a:r>
            <a:r>
              <a:rPr sz="1800" dirty="0">
                <a:solidFill>
                  <a:srgbClr val="2C2D2C"/>
                </a:solidFill>
                <a:latin typeface="Verdana"/>
                <a:cs typeface="Verdana"/>
              </a:rPr>
              <a:t>e </a:t>
            </a:r>
            <a:r>
              <a:rPr sz="1800" spc="-5" dirty="0">
                <a:solidFill>
                  <a:srgbClr val="2C2D2C"/>
                </a:solidFill>
                <a:latin typeface="Verdana"/>
                <a:cs typeface="Verdana"/>
              </a:rPr>
              <a:t>as </a:t>
            </a:r>
            <a:r>
              <a:rPr sz="1800" dirty="0">
                <a:solidFill>
                  <a:srgbClr val="2C2D2C"/>
                </a:solidFill>
                <a:latin typeface="Verdana"/>
                <a:cs typeface="Verdana"/>
              </a:rPr>
              <a:t>entidades sem fins </a:t>
            </a:r>
            <a:r>
              <a:rPr sz="1800" spc="-5" dirty="0">
                <a:solidFill>
                  <a:srgbClr val="2C2D2C"/>
                </a:solidFill>
                <a:latin typeface="Verdana"/>
                <a:cs typeface="Verdana"/>
              </a:rPr>
              <a:t>lucrativos  apenas </a:t>
            </a:r>
            <a:r>
              <a:rPr sz="1800" spc="-15" dirty="0">
                <a:solidFill>
                  <a:srgbClr val="2C2D2C"/>
                </a:solidFill>
                <a:latin typeface="Verdana"/>
                <a:cs typeface="Verdana"/>
              </a:rPr>
              <a:t>para </a:t>
            </a:r>
            <a:r>
              <a:rPr sz="1800" b="1" dirty="0">
                <a:solidFill>
                  <a:srgbClr val="2C2D2C"/>
                </a:solidFill>
                <a:latin typeface="Verdana"/>
                <a:cs typeface="Verdana"/>
              </a:rPr>
              <a:t>a </a:t>
            </a:r>
            <a:r>
              <a:rPr sz="1800" b="1" spc="-5" dirty="0">
                <a:solidFill>
                  <a:srgbClr val="2C2D2C"/>
                </a:solidFill>
                <a:latin typeface="Verdana"/>
                <a:cs typeface="Verdana"/>
              </a:rPr>
              <a:t>execução </a:t>
            </a:r>
            <a:r>
              <a:rPr sz="1800" b="1" dirty="0">
                <a:solidFill>
                  <a:srgbClr val="2C2D2C"/>
                </a:solidFill>
                <a:latin typeface="Verdana"/>
                <a:cs typeface="Verdana"/>
              </a:rPr>
              <a:t>de programa de </a:t>
            </a:r>
            <a:r>
              <a:rPr sz="1800" b="1" spc="-5" dirty="0">
                <a:solidFill>
                  <a:srgbClr val="2C2D2C"/>
                </a:solidFill>
                <a:latin typeface="Verdana"/>
                <a:cs typeface="Verdana"/>
              </a:rPr>
              <a:t>governo, </a:t>
            </a:r>
            <a:r>
              <a:rPr sz="1800" b="1" dirty="0">
                <a:solidFill>
                  <a:srgbClr val="2C2D2C"/>
                </a:solidFill>
                <a:latin typeface="Verdana"/>
                <a:cs typeface="Verdana"/>
              </a:rPr>
              <a:t>envolvendo a </a:t>
            </a:r>
            <a:r>
              <a:rPr sz="1800" b="1" spc="-5" dirty="0">
                <a:solidFill>
                  <a:srgbClr val="2C2D2C"/>
                </a:solidFill>
                <a:latin typeface="Verdana"/>
                <a:cs typeface="Verdana"/>
              </a:rPr>
              <a:t>realização </a:t>
            </a:r>
            <a:r>
              <a:rPr sz="1800" b="1" dirty="0">
                <a:solidFill>
                  <a:srgbClr val="2C2D2C"/>
                </a:solidFill>
                <a:latin typeface="Verdana"/>
                <a:cs typeface="Verdana"/>
              </a:rPr>
              <a:t>de projeto,  </a:t>
            </a:r>
            <a:r>
              <a:rPr sz="1800" b="1" spc="-5" dirty="0">
                <a:solidFill>
                  <a:srgbClr val="2C2D2C"/>
                </a:solidFill>
                <a:latin typeface="Verdana"/>
                <a:cs typeface="Verdana"/>
              </a:rPr>
              <a:t>atividade </a:t>
            </a:r>
            <a:r>
              <a:rPr sz="1800" b="1" dirty="0">
                <a:solidFill>
                  <a:srgbClr val="2C2D2C"/>
                </a:solidFill>
                <a:latin typeface="Verdana"/>
                <a:cs typeface="Verdana"/>
              </a:rPr>
              <a:t>ou </a:t>
            </a:r>
            <a:r>
              <a:rPr sz="1800" b="1" spc="-5" dirty="0">
                <a:solidFill>
                  <a:srgbClr val="2C2D2C"/>
                </a:solidFill>
                <a:latin typeface="Verdana"/>
                <a:cs typeface="Verdana"/>
              </a:rPr>
              <a:t>serviço </a:t>
            </a:r>
            <a:r>
              <a:rPr sz="1800" b="1" dirty="0">
                <a:solidFill>
                  <a:srgbClr val="2C2D2C"/>
                </a:solidFill>
                <a:latin typeface="Verdana"/>
                <a:cs typeface="Verdana"/>
              </a:rPr>
              <a:t>na área da</a:t>
            </a:r>
            <a:r>
              <a:rPr sz="1800" b="1" spc="35" dirty="0">
                <a:solidFill>
                  <a:srgbClr val="2C2D2C"/>
                </a:solidFill>
                <a:latin typeface="Verdana"/>
                <a:cs typeface="Verdana"/>
              </a:rPr>
              <a:t> </a:t>
            </a:r>
            <a:r>
              <a:rPr sz="1800" b="1" spc="-5" dirty="0">
                <a:solidFill>
                  <a:srgbClr val="2C2D2C"/>
                </a:solidFill>
                <a:latin typeface="Verdana"/>
                <a:cs typeface="Verdana"/>
              </a:rPr>
              <a:t>saúde.</a:t>
            </a:r>
            <a:endParaRPr sz="1800">
              <a:latin typeface="Verdana"/>
              <a:cs typeface="Verdana"/>
            </a:endParaRPr>
          </a:p>
        </p:txBody>
      </p:sp>
      <p:sp>
        <p:nvSpPr>
          <p:cNvPr id="71" name="object 71"/>
          <p:cNvSpPr/>
          <p:nvPr/>
        </p:nvSpPr>
        <p:spPr>
          <a:xfrm>
            <a:off x="3352800" y="2508313"/>
            <a:ext cx="8534400" cy="770255"/>
          </a:xfrm>
          <a:custGeom>
            <a:avLst/>
            <a:gdLst/>
            <a:ahLst/>
            <a:cxnLst/>
            <a:rect l="l" t="t" r="r" b="b"/>
            <a:pathLst>
              <a:path w="8534400" h="770254">
                <a:moveTo>
                  <a:pt x="0" y="769937"/>
                </a:moveTo>
                <a:lnTo>
                  <a:pt x="8534400" y="769937"/>
                </a:lnTo>
                <a:lnTo>
                  <a:pt x="8534400" y="0"/>
                </a:lnTo>
                <a:lnTo>
                  <a:pt x="0" y="0"/>
                </a:lnTo>
                <a:lnTo>
                  <a:pt x="0" y="769937"/>
                </a:lnTo>
                <a:close/>
              </a:path>
            </a:pathLst>
          </a:custGeom>
          <a:solidFill>
            <a:srgbClr val="D9D9D9"/>
          </a:solidFill>
        </p:spPr>
        <p:txBody>
          <a:bodyPr wrap="square" lIns="0" tIns="0" rIns="0" bIns="0" rtlCol="0"/>
          <a:lstStyle/>
          <a:p>
            <a:endParaRPr/>
          </a:p>
        </p:txBody>
      </p:sp>
      <p:sp>
        <p:nvSpPr>
          <p:cNvPr id="72" name="object 72"/>
          <p:cNvSpPr txBox="1"/>
          <p:nvPr/>
        </p:nvSpPr>
        <p:spPr>
          <a:xfrm>
            <a:off x="3352800" y="2540254"/>
            <a:ext cx="8534400" cy="697230"/>
          </a:xfrm>
          <a:prstGeom prst="rect">
            <a:avLst/>
          </a:prstGeom>
        </p:spPr>
        <p:txBody>
          <a:bodyPr vert="horz" wrap="square" lIns="0" tIns="13335" rIns="0" bIns="0" rtlCol="0">
            <a:spAutoFit/>
          </a:bodyPr>
          <a:lstStyle/>
          <a:p>
            <a:pPr marL="91440" algn="just">
              <a:lnSpc>
                <a:spcPct val="100000"/>
              </a:lnSpc>
              <a:spcBef>
                <a:spcPts val="105"/>
              </a:spcBef>
            </a:pPr>
            <a:r>
              <a:rPr sz="1100" spc="-5" dirty="0">
                <a:solidFill>
                  <a:srgbClr val="2C2D2C"/>
                </a:solidFill>
                <a:latin typeface="Verdana"/>
                <a:cs typeface="Verdana"/>
              </a:rPr>
              <a:t>Art. 199. </a:t>
            </a:r>
            <a:r>
              <a:rPr sz="1100" dirty="0">
                <a:solidFill>
                  <a:srgbClr val="2C2D2C"/>
                </a:solidFill>
                <a:latin typeface="Verdana"/>
                <a:cs typeface="Verdana"/>
              </a:rPr>
              <a:t>A </a:t>
            </a:r>
            <a:r>
              <a:rPr sz="1100" b="1" spc="-5" dirty="0">
                <a:solidFill>
                  <a:srgbClr val="2C2D2C"/>
                </a:solidFill>
                <a:latin typeface="Verdana"/>
                <a:cs typeface="Verdana"/>
              </a:rPr>
              <a:t>assistência </a:t>
            </a:r>
            <a:r>
              <a:rPr sz="1100" b="1" dirty="0">
                <a:solidFill>
                  <a:srgbClr val="2C2D2C"/>
                </a:solidFill>
                <a:latin typeface="Verdana"/>
                <a:cs typeface="Verdana"/>
              </a:rPr>
              <a:t>à </a:t>
            </a:r>
            <a:r>
              <a:rPr sz="1100" b="1" spc="-5" dirty="0">
                <a:solidFill>
                  <a:srgbClr val="2C2D2C"/>
                </a:solidFill>
                <a:latin typeface="Verdana"/>
                <a:cs typeface="Verdana"/>
              </a:rPr>
              <a:t>saúde </a:t>
            </a:r>
            <a:r>
              <a:rPr sz="1100" dirty="0">
                <a:solidFill>
                  <a:srgbClr val="2C2D2C"/>
                </a:solidFill>
                <a:latin typeface="Verdana"/>
                <a:cs typeface="Verdana"/>
              </a:rPr>
              <a:t>é </a:t>
            </a:r>
            <a:r>
              <a:rPr sz="1100" spc="-10" dirty="0">
                <a:solidFill>
                  <a:srgbClr val="2C2D2C"/>
                </a:solidFill>
                <a:latin typeface="Verdana"/>
                <a:cs typeface="Verdana"/>
              </a:rPr>
              <a:t>livre </a:t>
            </a:r>
            <a:r>
              <a:rPr sz="1100" dirty="0">
                <a:solidFill>
                  <a:srgbClr val="2C2D2C"/>
                </a:solidFill>
                <a:latin typeface="Verdana"/>
                <a:cs typeface="Verdana"/>
              </a:rPr>
              <a:t>à </a:t>
            </a:r>
            <a:r>
              <a:rPr sz="1100" spc="-10" dirty="0">
                <a:solidFill>
                  <a:srgbClr val="2C2D2C"/>
                </a:solidFill>
                <a:latin typeface="Verdana"/>
                <a:cs typeface="Verdana"/>
              </a:rPr>
              <a:t>iniciativa</a:t>
            </a:r>
            <a:r>
              <a:rPr sz="1100" spc="70" dirty="0">
                <a:solidFill>
                  <a:srgbClr val="2C2D2C"/>
                </a:solidFill>
                <a:latin typeface="Verdana"/>
                <a:cs typeface="Verdana"/>
              </a:rPr>
              <a:t> </a:t>
            </a:r>
            <a:r>
              <a:rPr sz="1100" spc="-5" dirty="0">
                <a:solidFill>
                  <a:srgbClr val="2C2D2C"/>
                </a:solidFill>
                <a:latin typeface="Verdana"/>
                <a:cs typeface="Verdana"/>
              </a:rPr>
              <a:t>privada.</a:t>
            </a:r>
            <a:endParaRPr sz="1100">
              <a:latin typeface="Verdana"/>
              <a:cs typeface="Verdana"/>
            </a:endParaRPr>
          </a:p>
          <a:p>
            <a:pPr marL="91440" marR="81915" algn="just">
              <a:lnSpc>
                <a:spcPct val="100000"/>
              </a:lnSpc>
              <a:spcBef>
                <a:spcPts val="10"/>
              </a:spcBef>
            </a:pPr>
            <a:r>
              <a:rPr sz="1100" spc="-5" dirty="0">
                <a:solidFill>
                  <a:srgbClr val="2C2D2C"/>
                </a:solidFill>
                <a:latin typeface="MS PGothic"/>
                <a:cs typeface="MS PGothic"/>
              </a:rPr>
              <a:t>§</a:t>
            </a:r>
            <a:r>
              <a:rPr sz="1100" spc="-5" dirty="0">
                <a:solidFill>
                  <a:srgbClr val="2C2D2C"/>
                </a:solidFill>
                <a:latin typeface="Verdana"/>
                <a:cs typeface="Verdana"/>
              </a:rPr>
              <a:t>1º </a:t>
            </a:r>
            <a:r>
              <a:rPr sz="1100" dirty="0">
                <a:solidFill>
                  <a:srgbClr val="2C2D2C"/>
                </a:solidFill>
                <a:latin typeface="Verdana"/>
                <a:cs typeface="Verdana"/>
              </a:rPr>
              <a:t>- As </a:t>
            </a:r>
            <a:r>
              <a:rPr sz="1100" b="1" spc="-5" dirty="0">
                <a:solidFill>
                  <a:srgbClr val="2C2D2C"/>
                </a:solidFill>
                <a:latin typeface="Verdana"/>
                <a:cs typeface="Verdana"/>
              </a:rPr>
              <a:t>instituições privadas poderão participar </a:t>
            </a:r>
            <a:r>
              <a:rPr sz="1100" b="1" dirty="0">
                <a:solidFill>
                  <a:srgbClr val="2C2D2C"/>
                </a:solidFill>
                <a:latin typeface="Verdana"/>
                <a:cs typeface="Verdana"/>
              </a:rPr>
              <a:t>de forma </a:t>
            </a:r>
            <a:r>
              <a:rPr sz="1100" b="1" spc="-5" dirty="0">
                <a:solidFill>
                  <a:srgbClr val="2C2D2C"/>
                </a:solidFill>
                <a:latin typeface="Verdana"/>
                <a:cs typeface="Verdana"/>
              </a:rPr>
              <a:t>complementar </a:t>
            </a:r>
            <a:r>
              <a:rPr sz="1100" dirty="0">
                <a:solidFill>
                  <a:srgbClr val="2C2D2C"/>
                </a:solidFill>
                <a:latin typeface="Verdana"/>
                <a:cs typeface="Verdana"/>
              </a:rPr>
              <a:t>do sistema único </a:t>
            </a:r>
            <a:r>
              <a:rPr sz="1100" spc="-5" dirty="0">
                <a:solidFill>
                  <a:srgbClr val="2C2D2C"/>
                </a:solidFill>
                <a:latin typeface="Verdana"/>
                <a:cs typeface="Verdana"/>
              </a:rPr>
              <a:t>de </a:t>
            </a:r>
            <a:r>
              <a:rPr sz="1100" dirty="0">
                <a:solidFill>
                  <a:srgbClr val="2C2D2C"/>
                </a:solidFill>
                <a:latin typeface="Verdana"/>
                <a:cs typeface="Verdana"/>
              </a:rPr>
              <a:t>saúde,  segundo </a:t>
            </a:r>
            <a:r>
              <a:rPr sz="1100" spc="-5" dirty="0">
                <a:solidFill>
                  <a:srgbClr val="2C2D2C"/>
                </a:solidFill>
                <a:latin typeface="Verdana"/>
                <a:cs typeface="Verdana"/>
              </a:rPr>
              <a:t>diretrizes </a:t>
            </a:r>
            <a:r>
              <a:rPr sz="1100" dirty="0">
                <a:solidFill>
                  <a:srgbClr val="2C2D2C"/>
                </a:solidFill>
                <a:latin typeface="Verdana"/>
                <a:cs typeface="Verdana"/>
              </a:rPr>
              <a:t>deste, </a:t>
            </a:r>
            <a:r>
              <a:rPr sz="1100" b="1" spc="-5" dirty="0">
                <a:solidFill>
                  <a:srgbClr val="2C2D2C"/>
                </a:solidFill>
                <a:latin typeface="Verdana"/>
                <a:cs typeface="Verdana"/>
              </a:rPr>
              <a:t>mediante contrato </a:t>
            </a:r>
            <a:r>
              <a:rPr sz="1100" b="1" dirty="0">
                <a:solidFill>
                  <a:srgbClr val="2C2D2C"/>
                </a:solidFill>
                <a:latin typeface="Verdana"/>
                <a:cs typeface="Verdana"/>
              </a:rPr>
              <a:t>de </a:t>
            </a:r>
            <a:r>
              <a:rPr sz="1100" b="1" spc="-5" dirty="0">
                <a:solidFill>
                  <a:srgbClr val="2C2D2C"/>
                </a:solidFill>
                <a:latin typeface="Verdana"/>
                <a:cs typeface="Verdana"/>
              </a:rPr>
              <a:t>direito público </a:t>
            </a:r>
            <a:r>
              <a:rPr sz="1100" b="1" dirty="0">
                <a:solidFill>
                  <a:srgbClr val="2C2D2C"/>
                </a:solidFill>
                <a:latin typeface="Verdana"/>
                <a:cs typeface="Verdana"/>
              </a:rPr>
              <a:t>ou </a:t>
            </a:r>
            <a:r>
              <a:rPr sz="1100" b="1" spc="-5" dirty="0">
                <a:solidFill>
                  <a:srgbClr val="2C2D2C"/>
                </a:solidFill>
                <a:latin typeface="Verdana"/>
                <a:cs typeface="Verdana"/>
              </a:rPr>
              <a:t>convênio</a:t>
            </a:r>
            <a:r>
              <a:rPr sz="1100" spc="-5" dirty="0">
                <a:solidFill>
                  <a:srgbClr val="2C2D2C"/>
                </a:solidFill>
                <a:latin typeface="Verdana"/>
                <a:cs typeface="Verdana"/>
              </a:rPr>
              <a:t>, </a:t>
            </a:r>
            <a:r>
              <a:rPr sz="1100" dirty="0">
                <a:solidFill>
                  <a:srgbClr val="2C2D2C"/>
                </a:solidFill>
                <a:latin typeface="Verdana"/>
                <a:cs typeface="Verdana"/>
              </a:rPr>
              <a:t>tendo </a:t>
            </a:r>
            <a:r>
              <a:rPr sz="1100" spc="-5" dirty="0">
                <a:solidFill>
                  <a:srgbClr val="2C2D2C"/>
                </a:solidFill>
                <a:latin typeface="Verdana"/>
                <a:cs typeface="Verdana"/>
              </a:rPr>
              <a:t>preferência as entidades  filantrópicas </a:t>
            </a:r>
            <a:r>
              <a:rPr sz="1100" dirty="0">
                <a:solidFill>
                  <a:srgbClr val="2C2D2C"/>
                </a:solidFill>
                <a:latin typeface="Verdana"/>
                <a:cs typeface="Verdana"/>
              </a:rPr>
              <a:t>e </a:t>
            </a:r>
            <a:r>
              <a:rPr sz="1100" spc="-5" dirty="0">
                <a:solidFill>
                  <a:srgbClr val="2C2D2C"/>
                </a:solidFill>
                <a:latin typeface="Verdana"/>
                <a:cs typeface="Verdana"/>
              </a:rPr>
              <a:t>as </a:t>
            </a:r>
            <a:r>
              <a:rPr sz="1100" dirty="0">
                <a:solidFill>
                  <a:srgbClr val="2C2D2C"/>
                </a:solidFill>
                <a:latin typeface="Verdana"/>
                <a:cs typeface="Verdana"/>
              </a:rPr>
              <a:t>sem </a:t>
            </a:r>
            <a:r>
              <a:rPr sz="1100" spc="-5" dirty="0">
                <a:solidFill>
                  <a:srgbClr val="2C2D2C"/>
                </a:solidFill>
                <a:latin typeface="Verdana"/>
                <a:cs typeface="Verdana"/>
              </a:rPr>
              <a:t>fins</a:t>
            </a:r>
            <a:r>
              <a:rPr sz="1100" spc="45" dirty="0">
                <a:solidFill>
                  <a:srgbClr val="2C2D2C"/>
                </a:solidFill>
                <a:latin typeface="Verdana"/>
                <a:cs typeface="Verdana"/>
              </a:rPr>
              <a:t> </a:t>
            </a:r>
            <a:r>
              <a:rPr sz="1100" spc="-5" dirty="0">
                <a:solidFill>
                  <a:srgbClr val="2C2D2C"/>
                </a:solidFill>
                <a:latin typeface="Verdana"/>
                <a:cs typeface="Verdana"/>
              </a:rPr>
              <a:t>lucrativos.</a:t>
            </a:r>
            <a:endParaRPr sz="1100">
              <a:latin typeface="Verdana"/>
              <a:cs typeface="Verdan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69240" y="2368423"/>
            <a:ext cx="11783060" cy="1153160"/>
          </a:xfrm>
          <a:prstGeom prst="rect">
            <a:avLst/>
          </a:prstGeom>
        </p:spPr>
        <p:txBody>
          <a:bodyPr vert="horz" wrap="square" lIns="0" tIns="105410" rIns="0" bIns="0" rtlCol="0">
            <a:spAutoFit/>
          </a:bodyPr>
          <a:lstStyle/>
          <a:p>
            <a:pPr marL="12700" marR="5080">
              <a:lnSpc>
                <a:spcPts val="4079"/>
              </a:lnSpc>
              <a:spcBef>
                <a:spcPts val="830"/>
              </a:spcBef>
            </a:pPr>
            <a:r>
              <a:rPr sz="4000" b="1" spc="-5" dirty="0">
                <a:solidFill>
                  <a:srgbClr val="FFFFFF"/>
                </a:solidFill>
                <a:latin typeface="Verdana"/>
                <a:cs typeface="Verdana"/>
              </a:rPr>
              <a:t>2. Marco </a:t>
            </a:r>
            <a:r>
              <a:rPr sz="4000" b="1" spc="-10" dirty="0">
                <a:solidFill>
                  <a:srgbClr val="FFFFFF"/>
                </a:solidFill>
                <a:latin typeface="Verdana"/>
                <a:cs typeface="Verdana"/>
              </a:rPr>
              <a:t>regulatório das organizações da  sociedade </a:t>
            </a:r>
            <a:r>
              <a:rPr sz="4000" b="1" spc="-5" dirty="0">
                <a:solidFill>
                  <a:srgbClr val="FFFFFF"/>
                </a:solidFill>
                <a:latin typeface="Verdana"/>
                <a:cs typeface="Verdana"/>
              </a:rPr>
              <a:t>civil (Lei n.º 13.019/2014)</a:t>
            </a:r>
            <a:endParaRPr sz="4000">
              <a:latin typeface="Verdana"/>
              <a:cs typeface="Verdan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3" name="object 3"/>
          <p:cNvSpPr/>
          <p:nvPr/>
        </p:nvSpPr>
        <p:spPr>
          <a:xfrm>
            <a:off x="6096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4" name="object 4"/>
          <p:cNvSpPr/>
          <p:nvPr/>
        </p:nvSpPr>
        <p:spPr>
          <a:xfrm>
            <a:off x="18288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5" name="object 5"/>
          <p:cNvSpPr/>
          <p:nvPr/>
        </p:nvSpPr>
        <p:spPr>
          <a:xfrm>
            <a:off x="18288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6" name="object 6"/>
          <p:cNvSpPr/>
          <p:nvPr/>
        </p:nvSpPr>
        <p:spPr>
          <a:xfrm>
            <a:off x="30480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7" name="object 7"/>
          <p:cNvSpPr/>
          <p:nvPr/>
        </p:nvSpPr>
        <p:spPr>
          <a:xfrm>
            <a:off x="30480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8" name="object 8"/>
          <p:cNvSpPr/>
          <p:nvPr/>
        </p:nvSpPr>
        <p:spPr>
          <a:xfrm>
            <a:off x="42672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9" name="object 9"/>
          <p:cNvSpPr/>
          <p:nvPr/>
        </p:nvSpPr>
        <p:spPr>
          <a:xfrm>
            <a:off x="42672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10" name="object 10"/>
          <p:cNvSpPr/>
          <p:nvPr/>
        </p:nvSpPr>
        <p:spPr>
          <a:xfrm>
            <a:off x="54864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11" name="object 11"/>
          <p:cNvSpPr/>
          <p:nvPr/>
        </p:nvSpPr>
        <p:spPr>
          <a:xfrm>
            <a:off x="54864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12" name="object 12"/>
          <p:cNvSpPr/>
          <p:nvPr/>
        </p:nvSpPr>
        <p:spPr>
          <a:xfrm>
            <a:off x="67056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13" name="object 13"/>
          <p:cNvSpPr/>
          <p:nvPr/>
        </p:nvSpPr>
        <p:spPr>
          <a:xfrm>
            <a:off x="67056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14" name="object 14"/>
          <p:cNvSpPr/>
          <p:nvPr/>
        </p:nvSpPr>
        <p:spPr>
          <a:xfrm>
            <a:off x="79248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15" name="object 15"/>
          <p:cNvSpPr/>
          <p:nvPr/>
        </p:nvSpPr>
        <p:spPr>
          <a:xfrm>
            <a:off x="79248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16" name="object 16"/>
          <p:cNvSpPr/>
          <p:nvPr/>
        </p:nvSpPr>
        <p:spPr>
          <a:xfrm>
            <a:off x="91440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17" name="object 17"/>
          <p:cNvSpPr/>
          <p:nvPr/>
        </p:nvSpPr>
        <p:spPr>
          <a:xfrm>
            <a:off x="91440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18" name="object 18"/>
          <p:cNvSpPr/>
          <p:nvPr/>
        </p:nvSpPr>
        <p:spPr>
          <a:xfrm>
            <a:off x="103632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19" name="object 19"/>
          <p:cNvSpPr/>
          <p:nvPr/>
        </p:nvSpPr>
        <p:spPr>
          <a:xfrm>
            <a:off x="103632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20" name="object 20"/>
          <p:cNvSpPr/>
          <p:nvPr/>
        </p:nvSpPr>
        <p:spPr>
          <a:xfrm>
            <a:off x="115824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21" name="object 21"/>
          <p:cNvSpPr/>
          <p:nvPr/>
        </p:nvSpPr>
        <p:spPr>
          <a:xfrm>
            <a:off x="11582400" y="366902"/>
            <a:ext cx="0" cy="6491605"/>
          </a:xfrm>
          <a:custGeom>
            <a:avLst/>
            <a:gdLst/>
            <a:ahLst/>
            <a:cxnLst/>
            <a:rect l="l" t="t" r="r" b="b"/>
            <a:pathLst>
              <a:path h="6491605">
                <a:moveTo>
                  <a:pt x="0" y="0"/>
                </a:moveTo>
                <a:lnTo>
                  <a:pt x="0" y="6491096"/>
                </a:lnTo>
              </a:path>
            </a:pathLst>
          </a:custGeom>
          <a:ln w="6350">
            <a:solidFill>
              <a:srgbClr val="D9D9D9"/>
            </a:solidFill>
          </a:ln>
        </p:spPr>
        <p:txBody>
          <a:bodyPr wrap="square" lIns="0" tIns="0" rIns="0" bIns="0" rtlCol="0"/>
          <a:lstStyle/>
          <a:p>
            <a:endParaRPr/>
          </a:p>
        </p:txBody>
      </p:sp>
      <p:sp>
        <p:nvSpPr>
          <p:cNvPr id="22" name="object 22"/>
          <p:cNvSpPr/>
          <p:nvPr/>
        </p:nvSpPr>
        <p:spPr>
          <a:xfrm>
            <a:off x="3175" y="385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3" name="object 23"/>
          <p:cNvSpPr/>
          <p:nvPr/>
        </p:nvSpPr>
        <p:spPr>
          <a:xfrm>
            <a:off x="3175" y="16113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4" name="object 24"/>
          <p:cNvSpPr/>
          <p:nvPr/>
        </p:nvSpPr>
        <p:spPr>
          <a:xfrm>
            <a:off x="3175" y="28352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5" name="object 25"/>
          <p:cNvSpPr/>
          <p:nvPr/>
        </p:nvSpPr>
        <p:spPr>
          <a:xfrm>
            <a:off x="3175" y="4060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6" name="object 26"/>
          <p:cNvSpPr/>
          <p:nvPr/>
        </p:nvSpPr>
        <p:spPr>
          <a:xfrm>
            <a:off x="3175" y="5284851"/>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7" name="object 27"/>
          <p:cNvSpPr/>
          <p:nvPr/>
        </p:nvSpPr>
        <p:spPr>
          <a:xfrm>
            <a:off x="3175" y="6510337"/>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8" name="object 28"/>
          <p:cNvSpPr/>
          <p:nvPr/>
        </p:nvSpPr>
        <p:spPr>
          <a:xfrm>
            <a:off x="225425"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29" name="object 29"/>
          <p:cNvSpPr/>
          <p:nvPr/>
        </p:nvSpPr>
        <p:spPr>
          <a:xfrm>
            <a:off x="1449450"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30" name="object 30"/>
          <p:cNvSpPr/>
          <p:nvPr/>
        </p:nvSpPr>
        <p:spPr>
          <a:xfrm>
            <a:off x="26654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31" name="object 31"/>
          <p:cNvSpPr/>
          <p:nvPr/>
        </p:nvSpPr>
        <p:spPr>
          <a:xfrm>
            <a:off x="38846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32" name="object 32"/>
          <p:cNvSpPr/>
          <p:nvPr/>
        </p:nvSpPr>
        <p:spPr>
          <a:xfrm>
            <a:off x="5107051"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33" name="object 33"/>
          <p:cNvSpPr/>
          <p:nvPr/>
        </p:nvSpPr>
        <p:spPr>
          <a:xfrm>
            <a:off x="6327775"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34" name="object 34"/>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35" name="object 35"/>
          <p:cNvSpPr/>
          <p:nvPr/>
        </p:nvSpPr>
        <p:spPr>
          <a:xfrm>
            <a:off x="8772525" y="0"/>
            <a:ext cx="3419475" cy="3457575"/>
          </a:xfrm>
          <a:custGeom>
            <a:avLst/>
            <a:gdLst/>
            <a:ahLst/>
            <a:cxnLst/>
            <a:rect l="l" t="t" r="r" b="b"/>
            <a:pathLst>
              <a:path w="3419475" h="3457575">
                <a:moveTo>
                  <a:pt x="0" y="0"/>
                </a:moveTo>
                <a:lnTo>
                  <a:pt x="3419475" y="3457575"/>
                </a:lnTo>
              </a:path>
            </a:pathLst>
          </a:custGeom>
          <a:ln w="6350">
            <a:solidFill>
              <a:srgbClr val="D9D9D9"/>
            </a:solidFill>
          </a:ln>
        </p:spPr>
        <p:txBody>
          <a:bodyPr wrap="square" lIns="0" tIns="0" rIns="0" bIns="0" rtlCol="0"/>
          <a:lstStyle/>
          <a:p>
            <a:endParaRPr/>
          </a:p>
        </p:txBody>
      </p:sp>
      <p:sp>
        <p:nvSpPr>
          <p:cNvPr id="36" name="object 36"/>
          <p:cNvSpPr/>
          <p:nvPr/>
        </p:nvSpPr>
        <p:spPr>
          <a:xfrm>
            <a:off x="9982200" y="0"/>
            <a:ext cx="2209800" cy="2227580"/>
          </a:xfrm>
          <a:custGeom>
            <a:avLst/>
            <a:gdLst/>
            <a:ahLst/>
            <a:cxnLst/>
            <a:rect l="l" t="t" r="r" b="b"/>
            <a:pathLst>
              <a:path w="2209800" h="2227580">
                <a:moveTo>
                  <a:pt x="0" y="0"/>
                </a:moveTo>
                <a:lnTo>
                  <a:pt x="2209800" y="2227326"/>
                </a:lnTo>
              </a:path>
            </a:pathLst>
          </a:custGeom>
          <a:ln w="6350">
            <a:solidFill>
              <a:srgbClr val="D9D9D9"/>
            </a:solidFill>
          </a:ln>
        </p:spPr>
        <p:txBody>
          <a:bodyPr wrap="square" lIns="0" tIns="0" rIns="0" bIns="0" rtlCol="0"/>
          <a:lstStyle/>
          <a:p>
            <a:endParaRPr/>
          </a:p>
        </p:txBody>
      </p:sp>
      <p:sp>
        <p:nvSpPr>
          <p:cNvPr id="37" name="object 37"/>
          <p:cNvSpPr/>
          <p:nvPr/>
        </p:nvSpPr>
        <p:spPr>
          <a:xfrm>
            <a:off x="11198225" y="0"/>
            <a:ext cx="993775" cy="1003300"/>
          </a:xfrm>
          <a:custGeom>
            <a:avLst/>
            <a:gdLst/>
            <a:ahLst/>
            <a:cxnLst/>
            <a:rect l="l" t="t" r="r" b="b"/>
            <a:pathLst>
              <a:path w="993775" h="1003300">
                <a:moveTo>
                  <a:pt x="0" y="0"/>
                </a:moveTo>
                <a:lnTo>
                  <a:pt x="993775" y="1003300"/>
                </a:lnTo>
              </a:path>
            </a:pathLst>
          </a:custGeom>
          <a:ln w="6350">
            <a:solidFill>
              <a:srgbClr val="D9D9D9"/>
            </a:solidFill>
          </a:ln>
        </p:spPr>
        <p:txBody>
          <a:bodyPr wrap="square" lIns="0" tIns="0" rIns="0" bIns="0" rtlCol="0"/>
          <a:lstStyle/>
          <a:p>
            <a:endParaRPr/>
          </a:p>
        </p:txBody>
      </p:sp>
      <p:sp>
        <p:nvSpPr>
          <p:cNvPr id="38" name="object 38"/>
          <p:cNvSpPr/>
          <p:nvPr/>
        </p:nvSpPr>
        <p:spPr>
          <a:xfrm>
            <a:off x="0" y="1012825"/>
            <a:ext cx="5829300" cy="5845175"/>
          </a:xfrm>
          <a:custGeom>
            <a:avLst/>
            <a:gdLst/>
            <a:ahLst/>
            <a:cxnLst/>
            <a:rect l="l" t="t" r="r" b="b"/>
            <a:pathLst>
              <a:path w="5829300" h="5845175">
                <a:moveTo>
                  <a:pt x="5829300" y="5845174"/>
                </a:moveTo>
                <a:lnTo>
                  <a:pt x="0" y="0"/>
                </a:lnTo>
              </a:path>
            </a:pathLst>
          </a:custGeom>
          <a:ln w="6350">
            <a:solidFill>
              <a:srgbClr val="D9D9D9"/>
            </a:solidFill>
          </a:ln>
        </p:spPr>
        <p:txBody>
          <a:bodyPr wrap="square" lIns="0" tIns="0" rIns="0" bIns="0" rtlCol="0"/>
          <a:lstStyle/>
          <a:p>
            <a:endParaRPr/>
          </a:p>
        </p:txBody>
      </p:sp>
      <p:sp>
        <p:nvSpPr>
          <p:cNvPr id="39" name="object 39"/>
          <p:cNvSpPr/>
          <p:nvPr/>
        </p:nvSpPr>
        <p:spPr>
          <a:xfrm>
            <a:off x="0" y="2227198"/>
            <a:ext cx="4615180" cy="4631055"/>
          </a:xfrm>
          <a:custGeom>
            <a:avLst/>
            <a:gdLst/>
            <a:ahLst/>
            <a:cxnLst/>
            <a:rect l="l" t="t" r="r" b="b"/>
            <a:pathLst>
              <a:path w="4615180" h="4631055">
                <a:moveTo>
                  <a:pt x="4614926" y="4630800"/>
                </a:moveTo>
                <a:lnTo>
                  <a:pt x="0" y="0"/>
                </a:lnTo>
              </a:path>
            </a:pathLst>
          </a:custGeom>
          <a:ln w="6350">
            <a:solidFill>
              <a:srgbClr val="D9D9D9"/>
            </a:solidFill>
          </a:ln>
        </p:spPr>
        <p:txBody>
          <a:bodyPr wrap="square" lIns="0" tIns="0" rIns="0" bIns="0" rtlCol="0"/>
          <a:lstStyle/>
          <a:p>
            <a:endParaRPr/>
          </a:p>
        </p:txBody>
      </p:sp>
      <p:sp>
        <p:nvSpPr>
          <p:cNvPr id="40" name="object 40"/>
          <p:cNvSpPr/>
          <p:nvPr/>
        </p:nvSpPr>
        <p:spPr>
          <a:xfrm>
            <a:off x="0" y="3432175"/>
            <a:ext cx="3399154" cy="3425825"/>
          </a:xfrm>
          <a:custGeom>
            <a:avLst/>
            <a:gdLst/>
            <a:ahLst/>
            <a:cxnLst/>
            <a:rect l="l" t="t" r="r" b="b"/>
            <a:pathLst>
              <a:path w="3399154" h="3425825">
                <a:moveTo>
                  <a:pt x="3398901" y="3425824"/>
                </a:moveTo>
                <a:lnTo>
                  <a:pt x="0" y="0"/>
                </a:lnTo>
              </a:path>
            </a:pathLst>
          </a:custGeom>
          <a:ln w="6350">
            <a:solidFill>
              <a:srgbClr val="D9D9D9"/>
            </a:solidFill>
          </a:ln>
        </p:spPr>
        <p:txBody>
          <a:bodyPr wrap="square" lIns="0" tIns="0" rIns="0" bIns="0" rtlCol="0"/>
          <a:lstStyle/>
          <a:p>
            <a:endParaRPr/>
          </a:p>
        </p:txBody>
      </p:sp>
      <p:sp>
        <p:nvSpPr>
          <p:cNvPr id="41" name="object 41"/>
          <p:cNvSpPr/>
          <p:nvPr/>
        </p:nvSpPr>
        <p:spPr>
          <a:xfrm>
            <a:off x="0" y="4651375"/>
            <a:ext cx="2197100" cy="2206625"/>
          </a:xfrm>
          <a:custGeom>
            <a:avLst/>
            <a:gdLst/>
            <a:ahLst/>
            <a:cxnLst/>
            <a:rect l="l" t="t" r="r" b="b"/>
            <a:pathLst>
              <a:path w="2197100" h="2206625">
                <a:moveTo>
                  <a:pt x="2197100" y="2206624"/>
                </a:moveTo>
                <a:lnTo>
                  <a:pt x="0" y="0"/>
                </a:lnTo>
              </a:path>
            </a:pathLst>
          </a:custGeom>
          <a:ln w="6350">
            <a:solidFill>
              <a:srgbClr val="D9D9D9"/>
            </a:solidFill>
          </a:ln>
        </p:spPr>
        <p:txBody>
          <a:bodyPr wrap="square" lIns="0" tIns="0" rIns="0" bIns="0" rtlCol="0"/>
          <a:lstStyle/>
          <a:p>
            <a:endParaRPr/>
          </a:p>
        </p:txBody>
      </p:sp>
      <p:sp>
        <p:nvSpPr>
          <p:cNvPr id="42" name="object 42"/>
          <p:cNvSpPr/>
          <p:nvPr/>
        </p:nvSpPr>
        <p:spPr>
          <a:xfrm>
            <a:off x="0" y="5864225"/>
            <a:ext cx="987425" cy="993775"/>
          </a:xfrm>
          <a:custGeom>
            <a:avLst/>
            <a:gdLst/>
            <a:ahLst/>
            <a:cxnLst/>
            <a:rect l="l" t="t" r="r" b="b"/>
            <a:pathLst>
              <a:path w="987425" h="993775">
                <a:moveTo>
                  <a:pt x="987425" y="993774"/>
                </a:moveTo>
                <a:lnTo>
                  <a:pt x="0" y="0"/>
                </a:lnTo>
              </a:path>
            </a:pathLst>
          </a:custGeom>
          <a:ln w="6350">
            <a:solidFill>
              <a:srgbClr val="D9D9D9"/>
            </a:solidFill>
          </a:ln>
        </p:spPr>
        <p:txBody>
          <a:bodyPr wrap="square" lIns="0" tIns="0" rIns="0" bIns="0" rtlCol="0"/>
          <a:lstStyle/>
          <a:p>
            <a:endParaRPr/>
          </a:p>
        </p:txBody>
      </p:sp>
      <p:sp>
        <p:nvSpPr>
          <p:cNvPr id="43" name="object 43"/>
          <p:cNvSpPr/>
          <p:nvPr/>
        </p:nvSpPr>
        <p:spPr>
          <a:xfrm>
            <a:off x="5149850"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44" name="object 44"/>
          <p:cNvSpPr/>
          <p:nvPr/>
        </p:nvSpPr>
        <p:spPr>
          <a:xfrm>
            <a:off x="39274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45" name="object 45"/>
          <p:cNvSpPr/>
          <p:nvPr/>
        </p:nvSpPr>
        <p:spPr>
          <a:xfrm>
            <a:off x="2709926"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46" name="object 46"/>
          <p:cNvSpPr/>
          <p:nvPr/>
        </p:nvSpPr>
        <p:spPr>
          <a:xfrm>
            <a:off x="1490599" y="0"/>
            <a:ext cx="6817359" cy="6858000"/>
          </a:xfrm>
          <a:custGeom>
            <a:avLst/>
            <a:gdLst/>
            <a:ahLst/>
            <a:cxnLst/>
            <a:rect l="l" t="t" r="r" b="b"/>
            <a:pathLst>
              <a:path w="6817359" h="6858000">
                <a:moveTo>
                  <a:pt x="6816852" y="0"/>
                </a:moveTo>
                <a:lnTo>
                  <a:pt x="0" y="6857999"/>
                </a:lnTo>
              </a:path>
            </a:pathLst>
          </a:custGeom>
          <a:ln w="6350">
            <a:solidFill>
              <a:srgbClr val="D9D9D9"/>
            </a:solidFill>
          </a:ln>
        </p:spPr>
        <p:txBody>
          <a:bodyPr wrap="square" lIns="0" tIns="0" rIns="0" bIns="0" rtlCol="0"/>
          <a:lstStyle/>
          <a:p>
            <a:endParaRPr/>
          </a:p>
        </p:txBody>
      </p:sp>
      <p:sp>
        <p:nvSpPr>
          <p:cNvPr id="47" name="object 47"/>
          <p:cNvSpPr/>
          <p:nvPr/>
        </p:nvSpPr>
        <p:spPr>
          <a:xfrm>
            <a:off x="2698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48" name="object 48"/>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49" name="object 49"/>
          <p:cNvSpPr/>
          <p:nvPr/>
        </p:nvSpPr>
        <p:spPr>
          <a:xfrm>
            <a:off x="0" y="0"/>
            <a:ext cx="4643755" cy="4672330"/>
          </a:xfrm>
          <a:custGeom>
            <a:avLst/>
            <a:gdLst/>
            <a:ahLst/>
            <a:cxnLst/>
            <a:rect l="l" t="t" r="r" b="b"/>
            <a:pathLst>
              <a:path w="4643755" h="4672330">
                <a:moveTo>
                  <a:pt x="4643501" y="0"/>
                </a:moveTo>
                <a:lnTo>
                  <a:pt x="0" y="4671949"/>
                </a:lnTo>
              </a:path>
            </a:pathLst>
          </a:custGeom>
          <a:ln w="6349">
            <a:solidFill>
              <a:srgbClr val="D9D9D9"/>
            </a:solidFill>
          </a:ln>
        </p:spPr>
        <p:txBody>
          <a:bodyPr wrap="square" lIns="0" tIns="0" rIns="0" bIns="0" rtlCol="0"/>
          <a:lstStyle/>
          <a:p>
            <a:endParaRPr/>
          </a:p>
        </p:txBody>
      </p:sp>
      <p:sp>
        <p:nvSpPr>
          <p:cNvPr id="50" name="object 50"/>
          <p:cNvSpPr/>
          <p:nvPr/>
        </p:nvSpPr>
        <p:spPr>
          <a:xfrm>
            <a:off x="0" y="0"/>
            <a:ext cx="3419475" cy="3457575"/>
          </a:xfrm>
          <a:custGeom>
            <a:avLst/>
            <a:gdLst/>
            <a:ahLst/>
            <a:cxnLst/>
            <a:rect l="l" t="t" r="r" b="b"/>
            <a:pathLst>
              <a:path w="3419475" h="3457575">
                <a:moveTo>
                  <a:pt x="3419475" y="0"/>
                </a:moveTo>
                <a:lnTo>
                  <a:pt x="0" y="3457575"/>
                </a:lnTo>
              </a:path>
            </a:pathLst>
          </a:custGeom>
          <a:ln w="6350">
            <a:solidFill>
              <a:srgbClr val="D9D9D9"/>
            </a:solidFill>
          </a:ln>
        </p:spPr>
        <p:txBody>
          <a:bodyPr wrap="square" lIns="0" tIns="0" rIns="0" bIns="0" rtlCol="0"/>
          <a:lstStyle/>
          <a:p>
            <a:endParaRPr/>
          </a:p>
        </p:txBody>
      </p:sp>
      <p:sp>
        <p:nvSpPr>
          <p:cNvPr id="51" name="object 51"/>
          <p:cNvSpPr/>
          <p:nvPr/>
        </p:nvSpPr>
        <p:spPr>
          <a:xfrm>
            <a:off x="0" y="0"/>
            <a:ext cx="2209800" cy="2227580"/>
          </a:xfrm>
          <a:custGeom>
            <a:avLst/>
            <a:gdLst/>
            <a:ahLst/>
            <a:cxnLst/>
            <a:rect l="l" t="t" r="r" b="b"/>
            <a:pathLst>
              <a:path w="2209800" h="2227580">
                <a:moveTo>
                  <a:pt x="2209800" y="0"/>
                </a:moveTo>
                <a:lnTo>
                  <a:pt x="0" y="2227326"/>
                </a:lnTo>
              </a:path>
            </a:pathLst>
          </a:custGeom>
          <a:ln w="6350">
            <a:solidFill>
              <a:srgbClr val="D9D9D9"/>
            </a:solidFill>
          </a:ln>
        </p:spPr>
        <p:txBody>
          <a:bodyPr wrap="square" lIns="0" tIns="0" rIns="0" bIns="0" rtlCol="0"/>
          <a:lstStyle/>
          <a:p>
            <a:endParaRPr/>
          </a:p>
        </p:txBody>
      </p:sp>
      <p:sp>
        <p:nvSpPr>
          <p:cNvPr id="52" name="object 52"/>
          <p:cNvSpPr/>
          <p:nvPr/>
        </p:nvSpPr>
        <p:spPr>
          <a:xfrm>
            <a:off x="0" y="0"/>
            <a:ext cx="993775" cy="1003300"/>
          </a:xfrm>
          <a:custGeom>
            <a:avLst/>
            <a:gdLst/>
            <a:ahLst/>
            <a:cxnLst/>
            <a:rect l="l" t="t" r="r" b="b"/>
            <a:pathLst>
              <a:path w="993775" h="1003300">
                <a:moveTo>
                  <a:pt x="993775" y="0"/>
                </a:moveTo>
                <a:lnTo>
                  <a:pt x="0" y="1003300"/>
                </a:lnTo>
              </a:path>
            </a:pathLst>
          </a:custGeom>
          <a:ln w="6350">
            <a:solidFill>
              <a:srgbClr val="D9D9D9"/>
            </a:solidFill>
          </a:ln>
        </p:spPr>
        <p:txBody>
          <a:bodyPr wrap="square" lIns="0" tIns="0" rIns="0" bIns="0" rtlCol="0"/>
          <a:lstStyle/>
          <a:p>
            <a:endParaRPr/>
          </a:p>
        </p:txBody>
      </p:sp>
      <p:sp>
        <p:nvSpPr>
          <p:cNvPr id="53" name="object 53"/>
          <p:cNvSpPr/>
          <p:nvPr/>
        </p:nvSpPr>
        <p:spPr>
          <a:xfrm>
            <a:off x="6362700" y="1012825"/>
            <a:ext cx="5829300" cy="5845175"/>
          </a:xfrm>
          <a:custGeom>
            <a:avLst/>
            <a:gdLst/>
            <a:ahLst/>
            <a:cxnLst/>
            <a:rect l="l" t="t" r="r" b="b"/>
            <a:pathLst>
              <a:path w="5829300" h="5845175">
                <a:moveTo>
                  <a:pt x="0" y="5845174"/>
                </a:moveTo>
                <a:lnTo>
                  <a:pt x="5829300" y="0"/>
                </a:lnTo>
              </a:path>
            </a:pathLst>
          </a:custGeom>
          <a:ln w="6349">
            <a:solidFill>
              <a:srgbClr val="D9D9D9"/>
            </a:solidFill>
          </a:ln>
        </p:spPr>
        <p:txBody>
          <a:bodyPr wrap="square" lIns="0" tIns="0" rIns="0" bIns="0" rtlCol="0"/>
          <a:lstStyle/>
          <a:p>
            <a:endParaRPr/>
          </a:p>
        </p:txBody>
      </p:sp>
      <p:sp>
        <p:nvSpPr>
          <p:cNvPr id="54" name="object 54"/>
          <p:cNvSpPr/>
          <p:nvPr/>
        </p:nvSpPr>
        <p:spPr>
          <a:xfrm>
            <a:off x="7577201" y="2227198"/>
            <a:ext cx="4615180" cy="4631055"/>
          </a:xfrm>
          <a:custGeom>
            <a:avLst/>
            <a:gdLst/>
            <a:ahLst/>
            <a:cxnLst/>
            <a:rect l="l" t="t" r="r" b="b"/>
            <a:pathLst>
              <a:path w="4615180" h="4631055">
                <a:moveTo>
                  <a:pt x="0" y="4630800"/>
                </a:moveTo>
                <a:lnTo>
                  <a:pt x="4614799" y="0"/>
                </a:lnTo>
              </a:path>
            </a:pathLst>
          </a:custGeom>
          <a:ln w="6350">
            <a:solidFill>
              <a:srgbClr val="D9D9D9"/>
            </a:solidFill>
          </a:ln>
        </p:spPr>
        <p:txBody>
          <a:bodyPr wrap="square" lIns="0" tIns="0" rIns="0" bIns="0" rtlCol="0"/>
          <a:lstStyle/>
          <a:p>
            <a:endParaRPr/>
          </a:p>
        </p:txBody>
      </p:sp>
      <p:sp>
        <p:nvSpPr>
          <p:cNvPr id="55" name="object 55"/>
          <p:cNvSpPr/>
          <p:nvPr/>
        </p:nvSpPr>
        <p:spPr>
          <a:xfrm>
            <a:off x="8793226" y="3432175"/>
            <a:ext cx="3399154" cy="3425825"/>
          </a:xfrm>
          <a:custGeom>
            <a:avLst/>
            <a:gdLst/>
            <a:ahLst/>
            <a:cxnLst/>
            <a:rect l="l" t="t" r="r" b="b"/>
            <a:pathLst>
              <a:path w="3399154" h="3425825">
                <a:moveTo>
                  <a:pt x="0" y="3425824"/>
                </a:moveTo>
                <a:lnTo>
                  <a:pt x="3398774" y="0"/>
                </a:lnTo>
              </a:path>
            </a:pathLst>
          </a:custGeom>
          <a:ln w="6349">
            <a:solidFill>
              <a:srgbClr val="D9D9D9"/>
            </a:solidFill>
          </a:ln>
        </p:spPr>
        <p:txBody>
          <a:bodyPr wrap="square" lIns="0" tIns="0" rIns="0" bIns="0" rtlCol="0"/>
          <a:lstStyle/>
          <a:p>
            <a:endParaRPr/>
          </a:p>
        </p:txBody>
      </p:sp>
      <p:sp>
        <p:nvSpPr>
          <p:cNvPr id="56" name="object 56"/>
          <p:cNvSpPr/>
          <p:nvPr/>
        </p:nvSpPr>
        <p:spPr>
          <a:xfrm>
            <a:off x="9994900" y="4651375"/>
            <a:ext cx="2197100" cy="2206625"/>
          </a:xfrm>
          <a:custGeom>
            <a:avLst/>
            <a:gdLst/>
            <a:ahLst/>
            <a:cxnLst/>
            <a:rect l="l" t="t" r="r" b="b"/>
            <a:pathLst>
              <a:path w="2197100" h="2206625">
                <a:moveTo>
                  <a:pt x="0" y="2206624"/>
                </a:moveTo>
                <a:lnTo>
                  <a:pt x="2197100" y="0"/>
                </a:lnTo>
              </a:path>
            </a:pathLst>
          </a:custGeom>
          <a:ln w="6350">
            <a:solidFill>
              <a:srgbClr val="D9D9D9"/>
            </a:solidFill>
          </a:ln>
        </p:spPr>
        <p:txBody>
          <a:bodyPr wrap="square" lIns="0" tIns="0" rIns="0" bIns="0" rtlCol="0"/>
          <a:lstStyle/>
          <a:p>
            <a:endParaRPr/>
          </a:p>
        </p:txBody>
      </p:sp>
      <p:sp>
        <p:nvSpPr>
          <p:cNvPr id="57" name="object 57"/>
          <p:cNvSpPr/>
          <p:nvPr/>
        </p:nvSpPr>
        <p:spPr>
          <a:xfrm>
            <a:off x="11204575" y="5864225"/>
            <a:ext cx="987425" cy="993775"/>
          </a:xfrm>
          <a:custGeom>
            <a:avLst/>
            <a:gdLst/>
            <a:ahLst/>
            <a:cxnLst/>
            <a:rect l="l" t="t" r="r" b="b"/>
            <a:pathLst>
              <a:path w="987425" h="993775">
                <a:moveTo>
                  <a:pt x="0" y="993774"/>
                </a:moveTo>
                <a:lnTo>
                  <a:pt x="987425" y="0"/>
                </a:lnTo>
              </a:path>
            </a:pathLst>
          </a:custGeom>
          <a:ln w="6350">
            <a:solidFill>
              <a:srgbClr val="D9D9D9"/>
            </a:solidFill>
          </a:ln>
        </p:spPr>
        <p:txBody>
          <a:bodyPr wrap="square" lIns="0" tIns="0" rIns="0" bIns="0" rtlCol="0"/>
          <a:lstStyle/>
          <a:p>
            <a:endParaRPr/>
          </a:p>
        </p:txBody>
      </p:sp>
      <p:sp>
        <p:nvSpPr>
          <p:cNvPr id="58" name="object 58"/>
          <p:cNvSpPr/>
          <p:nvPr/>
        </p:nvSpPr>
        <p:spPr>
          <a:xfrm>
            <a:off x="609600" y="6172200"/>
            <a:ext cx="10972800" cy="0"/>
          </a:xfrm>
          <a:custGeom>
            <a:avLst/>
            <a:gdLst/>
            <a:ahLst/>
            <a:cxnLst/>
            <a:rect l="l" t="t" r="r" b="b"/>
            <a:pathLst>
              <a:path w="10972800">
                <a:moveTo>
                  <a:pt x="0" y="0"/>
                </a:moveTo>
                <a:lnTo>
                  <a:pt x="10972800" y="0"/>
                </a:lnTo>
              </a:path>
            </a:pathLst>
          </a:custGeom>
          <a:ln w="12700">
            <a:solidFill>
              <a:srgbClr val="D15A3D"/>
            </a:solidFill>
          </a:ln>
        </p:spPr>
        <p:txBody>
          <a:bodyPr wrap="square" lIns="0" tIns="0" rIns="0" bIns="0" rtlCol="0"/>
          <a:lstStyle/>
          <a:p>
            <a:endParaRPr/>
          </a:p>
        </p:txBody>
      </p:sp>
      <p:sp>
        <p:nvSpPr>
          <p:cNvPr id="59" name="object 59"/>
          <p:cNvSpPr/>
          <p:nvPr/>
        </p:nvSpPr>
        <p:spPr>
          <a:xfrm>
            <a:off x="163512" y="27051"/>
            <a:ext cx="11723624" cy="400050"/>
          </a:xfrm>
          <a:prstGeom prst="rect">
            <a:avLst/>
          </a:prstGeom>
          <a:blipFill>
            <a:blip r:embed="rId2" cstate="print"/>
            <a:stretch>
              <a:fillRect/>
            </a:stretch>
          </a:blipFill>
        </p:spPr>
        <p:txBody>
          <a:bodyPr wrap="square" lIns="0" tIns="0" rIns="0" bIns="0" rtlCol="0"/>
          <a:lstStyle/>
          <a:p>
            <a:endParaRPr/>
          </a:p>
        </p:txBody>
      </p:sp>
      <p:sp>
        <p:nvSpPr>
          <p:cNvPr id="60" name="object 60"/>
          <p:cNvSpPr/>
          <p:nvPr/>
        </p:nvSpPr>
        <p:spPr>
          <a:xfrm>
            <a:off x="163512" y="27051"/>
            <a:ext cx="11724005" cy="400050"/>
          </a:xfrm>
          <a:custGeom>
            <a:avLst/>
            <a:gdLst/>
            <a:ahLst/>
            <a:cxnLst/>
            <a:rect l="l" t="t" r="r" b="b"/>
            <a:pathLst>
              <a:path w="11724005" h="400050">
                <a:moveTo>
                  <a:pt x="0" y="400050"/>
                </a:moveTo>
                <a:lnTo>
                  <a:pt x="11723624" y="400050"/>
                </a:lnTo>
                <a:lnTo>
                  <a:pt x="11723624" y="0"/>
                </a:lnTo>
                <a:lnTo>
                  <a:pt x="0" y="0"/>
                </a:lnTo>
                <a:lnTo>
                  <a:pt x="0" y="400050"/>
                </a:lnTo>
                <a:close/>
              </a:path>
            </a:pathLst>
          </a:custGeom>
          <a:ln w="6350">
            <a:solidFill>
              <a:srgbClr val="D15A3D"/>
            </a:solidFill>
          </a:ln>
        </p:spPr>
        <p:txBody>
          <a:bodyPr wrap="square" lIns="0" tIns="0" rIns="0" bIns="0" rtlCol="0"/>
          <a:lstStyle/>
          <a:p>
            <a:endParaRPr/>
          </a:p>
        </p:txBody>
      </p:sp>
      <p:sp>
        <p:nvSpPr>
          <p:cNvPr id="61" name="object 61"/>
          <p:cNvSpPr txBox="1">
            <a:spLocks noGrp="1"/>
          </p:cNvSpPr>
          <p:nvPr>
            <p:ph type="title"/>
          </p:nvPr>
        </p:nvSpPr>
        <p:spPr>
          <a:xfrm>
            <a:off x="242417" y="57149"/>
            <a:ext cx="11363325" cy="330835"/>
          </a:xfrm>
          <a:prstGeom prst="rect">
            <a:avLst/>
          </a:prstGeom>
        </p:spPr>
        <p:txBody>
          <a:bodyPr vert="horz" wrap="square" lIns="0" tIns="12700" rIns="0" bIns="0" rtlCol="0">
            <a:spAutoFit/>
          </a:bodyPr>
          <a:lstStyle/>
          <a:p>
            <a:pPr marL="12700">
              <a:lnSpc>
                <a:spcPct val="100000"/>
              </a:lnSpc>
              <a:spcBef>
                <a:spcPts val="100"/>
              </a:spcBef>
            </a:pPr>
            <a:r>
              <a:rPr dirty="0"/>
              <a:t>2. Marco </a:t>
            </a:r>
            <a:r>
              <a:rPr spc="-5" dirty="0"/>
              <a:t>regulatório </a:t>
            </a:r>
            <a:r>
              <a:rPr dirty="0"/>
              <a:t>das </a:t>
            </a:r>
            <a:r>
              <a:rPr spc="-5" dirty="0"/>
              <a:t>organizações </a:t>
            </a:r>
            <a:r>
              <a:rPr dirty="0"/>
              <a:t>da </a:t>
            </a:r>
            <a:r>
              <a:rPr spc="-5" dirty="0"/>
              <a:t>sociedade civil (Lei n.º</a:t>
            </a:r>
            <a:r>
              <a:rPr spc="95" dirty="0"/>
              <a:t> </a:t>
            </a:r>
            <a:r>
              <a:rPr dirty="0"/>
              <a:t>13.019/2014)</a:t>
            </a:r>
          </a:p>
        </p:txBody>
      </p:sp>
      <p:sp>
        <p:nvSpPr>
          <p:cNvPr id="62" name="object 62"/>
          <p:cNvSpPr/>
          <p:nvPr/>
        </p:nvSpPr>
        <p:spPr>
          <a:xfrm>
            <a:off x="254952" y="353949"/>
            <a:ext cx="11344910" cy="0"/>
          </a:xfrm>
          <a:custGeom>
            <a:avLst/>
            <a:gdLst/>
            <a:ahLst/>
            <a:cxnLst/>
            <a:rect l="l" t="t" r="r" b="b"/>
            <a:pathLst>
              <a:path w="11344910">
                <a:moveTo>
                  <a:pt x="0" y="0"/>
                </a:moveTo>
                <a:lnTo>
                  <a:pt x="11344719" y="0"/>
                </a:lnTo>
              </a:path>
            </a:pathLst>
          </a:custGeom>
          <a:ln w="25907">
            <a:solidFill>
              <a:srgbClr val="FFFFFF"/>
            </a:solidFill>
          </a:ln>
        </p:spPr>
        <p:txBody>
          <a:bodyPr wrap="square" lIns="0" tIns="0" rIns="0" bIns="0" rtlCol="0"/>
          <a:lstStyle/>
          <a:p>
            <a:endParaRPr/>
          </a:p>
        </p:txBody>
      </p:sp>
      <p:sp>
        <p:nvSpPr>
          <p:cNvPr id="63" name="object 63"/>
          <p:cNvSpPr/>
          <p:nvPr/>
        </p:nvSpPr>
        <p:spPr>
          <a:xfrm>
            <a:off x="254952" y="844422"/>
            <a:ext cx="4384675" cy="0"/>
          </a:xfrm>
          <a:custGeom>
            <a:avLst/>
            <a:gdLst/>
            <a:ahLst/>
            <a:cxnLst/>
            <a:rect l="l" t="t" r="r" b="b"/>
            <a:pathLst>
              <a:path w="4384675">
                <a:moveTo>
                  <a:pt x="0" y="0"/>
                </a:moveTo>
                <a:lnTo>
                  <a:pt x="4384611" y="0"/>
                </a:lnTo>
              </a:path>
            </a:pathLst>
          </a:custGeom>
          <a:ln w="21336">
            <a:solidFill>
              <a:srgbClr val="A33E27"/>
            </a:solidFill>
          </a:ln>
        </p:spPr>
        <p:txBody>
          <a:bodyPr wrap="square" lIns="0" tIns="0" rIns="0" bIns="0" rtlCol="0"/>
          <a:lstStyle/>
          <a:p>
            <a:endParaRPr/>
          </a:p>
        </p:txBody>
      </p:sp>
      <p:sp>
        <p:nvSpPr>
          <p:cNvPr id="64" name="object 64"/>
          <p:cNvSpPr txBox="1"/>
          <p:nvPr/>
        </p:nvSpPr>
        <p:spPr>
          <a:xfrm>
            <a:off x="242417" y="527964"/>
            <a:ext cx="11567160" cy="5110480"/>
          </a:xfrm>
          <a:prstGeom prst="rect">
            <a:avLst/>
          </a:prstGeom>
        </p:spPr>
        <p:txBody>
          <a:bodyPr vert="horz" wrap="square" lIns="0" tIns="88900" rIns="0" bIns="0" rtlCol="0">
            <a:spAutoFit/>
          </a:bodyPr>
          <a:lstStyle/>
          <a:p>
            <a:pPr marL="12700" algn="just">
              <a:lnSpc>
                <a:spcPct val="100000"/>
              </a:lnSpc>
              <a:spcBef>
                <a:spcPts val="700"/>
              </a:spcBef>
            </a:pPr>
            <a:r>
              <a:rPr sz="1600" b="1" spc="-10" dirty="0">
                <a:solidFill>
                  <a:srgbClr val="A33E27"/>
                </a:solidFill>
                <a:latin typeface="Verdana"/>
                <a:cs typeface="Verdana"/>
              </a:rPr>
              <a:t>Lei </a:t>
            </a:r>
            <a:r>
              <a:rPr sz="1600" b="1" spc="-5" dirty="0">
                <a:solidFill>
                  <a:srgbClr val="A33E27"/>
                </a:solidFill>
                <a:latin typeface="Verdana"/>
                <a:cs typeface="Verdana"/>
              </a:rPr>
              <a:t>n.º </a:t>
            </a:r>
            <a:r>
              <a:rPr sz="1600" b="1" dirty="0">
                <a:solidFill>
                  <a:srgbClr val="A33E27"/>
                </a:solidFill>
                <a:latin typeface="Verdana"/>
                <a:cs typeface="Verdana"/>
              </a:rPr>
              <a:t>13.019, </a:t>
            </a:r>
            <a:r>
              <a:rPr sz="1600" b="1" spc="-5" dirty="0">
                <a:solidFill>
                  <a:srgbClr val="A33E27"/>
                </a:solidFill>
                <a:latin typeface="Verdana"/>
                <a:cs typeface="Verdana"/>
              </a:rPr>
              <a:t>de 31 de </a:t>
            </a:r>
            <a:r>
              <a:rPr sz="1600" b="1" spc="-10" dirty="0">
                <a:solidFill>
                  <a:srgbClr val="A33E27"/>
                </a:solidFill>
                <a:latin typeface="Verdana"/>
                <a:cs typeface="Verdana"/>
              </a:rPr>
              <a:t>julho </a:t>
            </a:r>
            <a:r>
              <a:rPr sz="1600" b="1" spc="-5" dirty="0">
                <a:solidFill>
                  <a:srgbClr val="A33E27"/>
                </a:solidFill>
                <a:latin typeface="Verdana"/>
                <a:cs typeface="Verdana"/>
              </a:rPr>
              <a:t>de</a:t>
            </a:r>
            <a:r>
              <a:rPr sz="1600" b="1" spc="95" dirty="0">
                <a:solidFill>
                  <a:srgbClr val="A33E27"/>
                </a:solidFill>
                <a:latin typeface="Verdana"/>
                <a:cs typeface="Verdana"/>
              </a:rPr>
              <a:t> </a:t>
            </a:r>
            <a:r>
              <a:rPr sz="1600" b="1" dirty="0">
                <a:solidFill>
                  <a:srgbClr val="A33E27"/>
                </a:solidFill>
                <a:latin typeface="Verdana"/>
                <a:cs typeface="Verdana"/>
              </a:rPr>
              <a:t>2014</a:t>
            </a:r>
            <a:endParaRPr sz="1600">
              <a:latin typeface="Verdana"/>
              <a:cs typeface="Verdana"/>
            </a:endParaRPr>
          </a:p>
          <a:p>
            <a:pPr marL="12700" marR="5080" algn="just">
              <a:lnSpc>
                <a:spcPct val="100000"/>
              </a:lnSpc>
              <a:spcBef>
                <a:spcPts val="600"/>
              </a:spcBef>
            </a:pPr>
            <a:r>
              <a:rPr sz="1600" b="1" spc="-5" dirty="0">
                <a:solidFill>
                  <a:srgbClr val="2C2D2C"/>
                </a:solidFill>
                <a:latin typeface="Verdana"/>
                <a:cs typeface="Verdana"/>
              </a:rPr>
              <a:t>Estabelece o regime jurídico </a:t>
            </a:r>
            <a:r>
              <a:rPr sz="1600" b="1" spc="-10" dirty="0">
                <a:solidFill>
                  <a:srgbClr val="2C2D2C"/>
                </a:solidFill>
                <a:latin typeface="Verdana"/>
                <a:cs typeface="Verdana"/>
              </a:rPr>
              <a:t>das </a:t>
            </a:r>
            <a:r>
              <a:rPr sz="1600" b="1" spc="-5" dirty="0">
                <a:solidFill>
                  <a:srgbClr val="2C2D2C"/>
                </a:solidFill>
                <a:latin typeface="Verdana"/>
                <a:cs typeface="Verdana"/>
              </a:rPr>
              <a:t>parcerias </a:t>
            </a:r>
            <a:r>
              <a:rPr sz="1600" b="1" spc="-10" dirty="0">
                <a:solidFill>
                  <a:srgbClr val="2C2D2C"/>
                </a:solidFill>
                <a:latin typeface="Verdana"/>
                <a:cs typeface="Verdana"/>
              </a:rPr>
              <a:t>entre </a:t>
            </a:r>
            <a:r>
              <a:rPr sz="1600" b="1" spc="-5" dirty="0">
                <a:solidFill>
                  <a:srgbClr val="2C2D2C"/>
                </a:solidFill>
                <a:latin typeface="Verdana"/>
                <a:cs typeface="Verdana"/>
              </a:rPr>
              <a:t>a administração pública e </a:t>
            </a:r>
            <a:r>
              <a:rPr sz="1600" b="1" dirty="0">
                <a:solidFill>
                  <a:srgbClr val="2C2D2C"/>
                </a:solidFill>
                <a:latin typeface="Verdana"/>
                <a:cs typeface="Verdana"/>
              </a:rPr>
              <a:t>as </a:t>
            </a:r>
            <a:r>
              <a:rPr sz="1600" b="1" spc="-5" dirty="0">
                <a:solidFill>
                  <a:srgbClr val="2C2D2C"/>
                </a:solidFill>
                <a:latin typeface="Verdana"/>
                <a:cs typeface="Verdana"/>
              </a:rPr>
              <a:t>organizações </a:t>
            </a:r>
            <a:r>
              <a:rPr sz="1600" b="1" spc="5" dirty="0">
                <a:solidFill>
                  <a:srgbClr val="2C2D2C"/>
                </a:solidFill>
                <a:latin typeface="Verdana"/>
                <a:cs typeface="Verdana"/>
              </a:rPr>
              <a:t>da  </a:t>
            </a:r>
            <a:r>
              <a:rPr sz="1600" b="1" spc="-5" dirty="0">
                <a:solidFill>
                  <a:srgbClr val="2C2D2C"/>
                </a:solidFill>
                <a:latin typeface="Verdana"/>
                <a:cs typeface="Verdana"/>
              </a:rPr>
              <a:t>sociedade </a:t>
            </a:r>
            <a:r>
              <a:rPr sz="1600" b="1" dirty="0">
                <a:solidFill>
                  <a:srgbClr val="2C2D2C"/>
                </a:solidFill>
                <a:latin typeface="Verdana"/>
                <a:cs typeface="Verdana"/>
              </a:rPr>
              <a:t>civi</a:t>
            </a:r>
            <a:r>
              <a:rPr sz="1600" dirty="0">
                <a:solidFill>
                  <a:srgbClr val="2C2D2C"/>
                </a:solidFill>
                <a:latin typeface="Verdana"/>
                <a:cs typeface="Verdana"/>
              </a:rPr>
              <a:t>l, </a:t>
            </a:r>
            <a:r>
              <a:rPr sz="1600" spc="-5" dirty="0">
                <a:solidFill>
                  <a:srgbClr val="2C2D2C"/>
                </a:solidFill>
                <a:latin typeface="Verdana"/>
                <a:cs typeface="Verdana"/>
              </a:rPr>
              <a:t>em </a:t>
            </a:r>
            <a:r>
              <a:rPr sz="1600" dirty="0">
                <a:solidFill>
                  <a:srgbClr val="2C2D2C"/>
                </a:solidFill>
                <a:latin typeface="Verdana"/>
                <a:cs typeface="Verdana"/>
              </a:rPr>
              <a:t>regime </a:t>
            </a:r>
            <a:r>
              <a:rPr sz="1600" spc="-5" dirty="0">
                <a:solidFill>
                  <a:srgbClr val="2C2D2C"/>
                </a:solidFill>
                <a:latin typeface="Verdana"/>
                <a:cs typeface="Verdana"/>
              </a:rPr>
              <a:t>de mútua </a:t>
            </a:r>
            <a:r>
              <a:rPr sz="1600" spc="-10" dirty="0">
                <a:solidFill>
                  <a:srgbClr val="2C2D2C"/>
                </a:solidFill>
                <a:latin typeface="Verdana"/>
                <a:cs typeface="Verdana"/>
              </a:rPr>
              <a:t>cooperação, para </a:t>
            </a:r>
            <a:r>
              <a:rPr sz="1600" spc="-5" dirty="0">
                <a:solidFill>
                  <a:srgbClr val="2C2D2C"/>
                </a:solidFill>
                <a:latin typeface="Verdana"/>
                <a:cs typeface="Verdana"/>
              </a:rPr>
              <a:t>a consecução de finalidades de interesse público e  recíproco, mediante a execução de atividades ou de projetos previamente </a:t>
            </a:r>
            <a:r>
              <a:rPr sz="1600" dirty="0">
                <a:solidFill>
                  <a:srgbClr val="2C2D2C"/>
                </a:solidFill>
                <a:latin typeface="Verdana"/>
                <a:cs typeface="Verdana"/>
              </a:rPr>
              <a:t>estabelecidos em </a:t>
            </a:r>
            <a:r>
              <a:rPr sz="1600" spc="-5" dirty="0">
                <a:solidFill>
                  <a:srgbClr val="2C2D2C"/>
                </a:solidFill>
                <a:latin typeface="Verdana"/>
                <a:cs typeface="Verdana"/>
              </a:rPr>
              <a:t>planos </a:t>
            </a:r>
            <a:r>
              <a:rPr sz="1600" dirty="0">
                <a:solidFill>
                  <a:srgbClr val="2C2D2C"/>
                </a:solidFill>
                <a:latin typeface="Verdana"/>
                <a:cs typeface="Verdana"/>
              </a:rPr>
              <a:t>de </a:t>
            </a:r>
            <a:r>
              <a:rPr sz="1600" spc="-10" dirty="0">
                <a:solidFill>
                  <a:srgbClr val="2C2D2C"/>
                </a:solidFill>
                <a:latin typeface="Verdana"/>
                <a:cs typeface="Verdana"/>
              </a:rPr>
              <a:t>trabalho  </a:t>
            </a:r>
            <a:r>
              <a:rPr sz="1600" b="1" spc="-5" dirty="0">
                <a:solidFill>
                  <a:srgbClr val="2C2D2C"/>
                </a:solidFill>
                <a:latin typeface="Verdana"/>
                <a:cs typeface="Verdana"/>
              </a:rPr>
              <a:t>inseridos </a:t>
            </a:r>
            <a:r>
              <a:rPr sz="1600" b="1" spc="-10" dirty="0">
                <a:solidFill>
                  <a:srgbClr val="2C2D2C"/>
                </a:solidFill>
                <a:latin typeface="Verdana"/>
                <a:cs typeface="Verdana"/>
              </a:rPr>
              <a:t>em </a:t>
            </a:r>
            <a:r>
              <a:rPr sz="1600" b="1" spc="-5" dirty="0">
                <a:solidFill>
                  <a:srgbClr val="2C2D2C"/>
                </a:solidFill>
                <a:latin typeface="Verdana"/>
                <a:cs typeface="Verdana"/>
              </a:rPr>
              <a:t>termos </a:t>
            </a:r>
            <a:r>
              <a:rPr sz="1600" b="1" dirty="0">
                <a:solidFill>
                  <a:srgbClr val="2C2D2C"/>
                </a:solidFill>
                <a:latin typeface="Verdana"/>
                <a:cs typeface="Verdana"/>
              </a:rPr>
              <a:t>de colaboração, </a:t>
            </a:r>
            <a:r>
              <a:rPr sz="1600" b="1" spc="-10" dirty="0">
                <a:solidFill>
                  <a:srgbClr val="2C2D2C"/>
                </a:solidFill>
                <a:latin typeface="Verdana"/>
                <a:cs typeface="Verdana"/>
              </a:rPr>
              <a:t>em </a:t>
            </a:r>
            <a:r>
              <a:rPr sz="1600" b="1" spc="-5" dirty="0">
                <a:solidFill>
                  <a:srgbClr val="2C2D2C"/>
                </a:solidFill>
                <a:latin typeface="Verdana"/>
                <a:cs typeface="Verdana"/>
              </a:rPr>
              <a:t>termos </a:t>
            </a:r>
            <a:r>
              <a:rPr sz="1600" b="1" dirty="0">
                <a:solidFill>
                  <a:srgbClr val="2C2D2C"/>
                </a:solidFill>
                <a:latin typeface="Verdana"/>
                <a:cs typeface="Verdana"/>
              </a:rPr>
              <a:t>de </a:t>
            </a:r>
            <a:r>
              <a:rPr sz="1600" b="1" spc="-5" dirty="0">
                <a:solidFill>
                  <a:srgbClr val="2C2D2C"/>
                </a:solidFill>
                <a:latin typeface="Verdana"/>
                <a:cs typeface="Verdana"/>
              </a:rPr>
              <a:t>fomento ou </a:t>
            </a:r>
            <a:r>
              <a:rPr sz="1600" b="1" spc="-10" dirty="0">
                <a:solidFill>
                  <a:srgbClr val="2C2D2C"/>
                </a:solidFill>
                <a:latin typeface="Verdana"/>
                <a:cs typeface="Verdana"/>
              </a:rPr>
              <a:t>em </a:t>
            </a:r>
            <a:r>
              <a:rPr sz="1600" b="1" spc="-5" dirty="0">
                <a:solidFill>
                  <a:srgbClr val="2C2D2C"/>
                </a:solidFill>
                <a:latin typeface="Verdana"/>
                <a:cs typeface="Verdana"/>
              </a:rPr>
              <a:t>acordos </a:t>
            </a:r>
            <a:r>
              <a:rPr sz="1600" b="1" dirty="0">
                <a:solidFill>
                  <a:srgbClr val="2C2D2C"/>
                </a:solidFill>
                <a:latin typeface="Verdana"/>
                <a:cs typeface="Verdana"/>
              </a:rPr>
              <a:t>de cooperação</a:t>
            </a:r>
            <a:r>
              <a:rPr sz="1600" dirty="0">
                <a:solidFill>
                  <a:srgbClr val="2C2D2C"/>
                </a:solidFill>
                <a:latin typeface="Verdana"/>
                <a:cs typeface="Verdana"/>
              </a:rPr>
              <a:t>; define  </a:t>
            </a:r>
            <a:r>
              <a:rPr sz="1600" spc="-5" dirty="0">
                <a:solidFill>
                  <a:srgbClr val="2C2D2C"/>
                </a:solidFill>
                <a:latin typeface="Verdana"/>
                <a:cs typeface="Verdana"/>
              </a:rPr>
              <a:t>diretrizes </a:t>
            </a:r>
            <a:r>
              <a:rPr sz="1600" spc="-10" dirty="0">
                <a:solidFill>
                  <a:srgbClr val="2C2D2C"/>
                </a:solidFill>
                <a:latin typeface="Verdana"/>
                <a:cs typeface="Verdana"/>
              </a:rPr>
              <a:t>para </a:t>
            </a:r>
            <a:r>
              <a:rPr sz="1600" spc="-5" dirty="0">
                <a:solidFill>
                  <a:srgbClr val="2C2D2C"/>
                </a:solidFill>
                <a:latin typeface="Verdana"/>
                <a:cs typeface="Verdana"/>
              </a:rPr>
              <a:t>a política de fomento, de colaboração e de cooperação com organizações da sociedade civil; e  </a:t>
            </a:r>
            <a:r>
              <a:rPr sz="1600" spc="-10" dirty="0">
                <a:solidFill>
                  <a:srgbClr val="2C2D2C"/>
                </a:solidFill>
                <a:latin typeface="Verdana"/>
                <a:cs typeface="Verdana"/>
              </a:rPr>
              <a:t>altera </a:t>
            </a:r>
            <a:r>
              <a:rPr sz="1600" spc="-5" dirty="0">
                <a:solidFill>
                  <a:srgbClr val="2C2D2C"/>
                </a:solidFill>
                <a:latin typeface="Verdana"/>
                <a:cs typeface="Verdana"/>
              </a:rPr>
              <a:t>as Leis nos </a:t>
            </a:r>
            <a:r>
              <a:rPr sz="1600" dirty="0">
                <a:solidFill>
                  <a:srgbClr val="2C2D2C"/>
                </a:solidFill>
                <a:latin typeface="Verdana"/>
                <a:cs typeface="Verdana"/>
              </a:rPr>
              <a:t>8.429, </a:t>
            </a:r>
            <a:r>
              <a:rPr sz="1600" spc="-5" dirty="0">
                <a:solidFill>
                  <a:srgbClr val="2C2D2C"/>
                </a:solidFill>
                <a:latin typeface="Verdana"/>
                <a:cs typeface="Verdana"/>
              </a:rPr>
              <a:t>de 2 de </a:t>
            </a:r>
            <a:r>
              <a:rPr sz="1600" spc="-10" dirty="0">
                <a:solidFill>
                  <a:srgbClr val="2C2D2C"/>
                </a:solidFill>
                <a:latin typeface="Verdana"/>
                <a:cs typeface="Verdana"/>
              </a:rPr>
              <a:t>junho </a:t>
            </a:r>
            <a:r>
              <a:rPr sz="1600" spc="-5" dirty="0">
                <a:solidFill>
                  <a:srgbClr val="2C2D2C"/>
                </a:solidFill>
                <a:latin typeface="Verdana"/>
                <a:cs typeface="Verdana"/>
              </a:rPr>
              <a:t>de </a:t>
            </a:r>
            <a:r>
              <a:rPr sz="1600" dirty="0">
                <a:solidFill>
                  <a:srgbClr val="2C2D2C"/>
                </a:solidFill>
                <a:latin typeface="Verdana"/>
                <a:cs typeface="Verdana"/>
              </a:rPr>
              <a:t>1992, </a:t>
            </a:r>
            <a:r>
              <a:rPr sz="1600" spc="-5" dirty="0">
                <a:solidFill>
                  <a:srgbClr val="2C2D2C"/>
                </a:solidFill>
                <a:latin typeface="Verdana"/>
                <a:cs typeface="Verdana"/>
              </a:rPr>
              <a:t>e </a:t>
            </a:r>
            <a:r>
              <a:rPr sz="1600" dirty="0">
                <a:solidFill>
                  <a:srgbClr val="2C2D2C"/>
                </a:solidFill>
                <a:latin typeface="Verdana"/>
                <a:cs typeface="Verdana"/>
              </a:rPr>
              <a:t>9.790, </a:t>
            </a:r>
            <a:r>
              <a:rPr sz="1600" spc="-5" dirty="0">
                <a:solidFill>
                  <a:srgbClr val="2C2D2C"/>
                </a:solidFill>
                <a:latin typeface="Verdana"/>
                <a:cs typeface="Verdana"/>
              </a:rPr>
              <a:t>de </a:t>
            </a:r>
            <a:r>
              <a:rPr sz="1600" dirty="0">
                <a:solidFill>
                  <a:srgbClr val="2C2D2C"/>
                </a:solidFill>
                <a:latin typeface="Verdana"/>
                <a:cs typeface="Verdana"/>
              </a:rPr>
              <a:t>23 </a:t>
            </a:r>
            <a:r>
              <a:rPr sz="1600" spc="-5" dirty="0">
                <a:solidFill>
                  <a:srgbClr val="2C2D2C"/>
                </a:solidFill>
                <a:latin typeface="Verdana"/>
                <a:cs typeface="Verdana"/>
              </a:rPr>
              <a:t>de março de</a:t>
            </a:r>
            <a:r>
              <a:rPr sz="1600" spc="80" dirty="0">
                <a:solidFill>
                  <a:srgbClr val="2C2D2C"/>
                </a:solidFill>
                <a:latin typeface="Verdana"/>
                <a:cs typeface="Verdana"/>
              </a:rPr>
              <a:t> </a:t>
            </a:r>
            <a:r>
              <a:rPr sz="1600" dirty="0">
                <a:solidFill>
                  <a:srgbClr val="2C2D2C"/>
                </a:solidFill>
                <a:latin typeface="Verdana"/>
                <a:cs typeface="Verdana"/>
              </a:rPr>
              <a:t>1999.</a:t>
            </a:r>
            <a:endParaRPr sz="1600">
              <a:latin typeface="Verdana"/>
              <a:cs typeface="Verdana"/>
            </a:endParaRPr>
          </a:p>
          <a:p>
            <a:pPr>
              <a:lnSpc>
                <a:spcPct val="100000"/>
              </a:lnSpc>
              <a:spcBef>
                <a:spcPts val="45"/>
              </a:spcBef>
            </a:pPr>
            <a:endParaRPr sz="2050">
              <a:latin typeface="Times New Roman"/>
              <a:cs typeface="Times New Roman"/>
            </a:endParaRPr>
          </a:p>
          <a:p>
            <a:pPr marL="12700" algn="just">
              <a:lnSpc>
                <a:spcPct val="100000"/>
              </a:lnSpc>
            </a:pPr>
            <a:r>
              <a:rPr sz="1600" b="1" spc="-5" dirty="0">
                <a:solidFill>
                  <a:srgbClr val="2C2D2C"/>
                </a:solidFill>
                <a:latin typeface="Verdana"/>
                <a:cs typeface="Verdana"/>
              </a:rPr>
              <a:t>Contexto </a:t>
            </a:r>
            <a:r>
              <a:rPr sz="1600" b="1" spc="-10" dirty="0">
                <a:solidFill>
                  <a:srgbClr val="2C2D2C"/>
                </a:solidFill>
                <a:latin typeface="Verdana"/>
                <a:cs typeface="Verdana"/>
              </a:rPr>
              <a:t>histórico </a:t>
            </a:r>
            <a:r>
              <a:rPr sz="1600" b="1" spc="-5" dirty="0">
                <a:solidFill>
                  <a:srgbClr val="2C2D2C"/>
                </a:solidFill>
                <a:latin typeface="Verdana"/>
                <a:cs typeface="Verdana"/>
              </a:rPr>
              <a:t>– </a:t>
            </a:r>
            <a:r>
              <a:rPr sz="1600" b="1" spc="-10" dirty="0">
                <a:solidFill>
                  <a:srgbClr val="2C2D2C"/>
                </a:solidFill>
                <a:latin typeface="Verdana"/>
                <a:cs typeface="Verdana"/>
              </a:rPr>
              <a:t>justificativas </a:t>
            </a:r>
            <a:r>
              <a:rPr sz="1600" b="1" spc="-5" dirty="0">
                <a:solidFill>
                  <a:srgbClr val="2C2D2C"/>
                </a:solidFill>
                <a:latin typeface="Verdana"/>
                <a:cs typeface="Verdana"/>
              </a:rPr>
              <a:t>e</a:t>
            </a:r>
            <a:r>
              <a:rPr sz="1600" b="1" spc="130" dirty="0">
                <a:solidFill>
                  <a:srgbClr val="2C2D2C"/>
                </a:solidFill>
                <a:latin typeface="Verdana"/>
                <a:cs typeface="Verdana"/>
              </a:rPr>
              <a:t> </a:t>
            </a:r>
            <a:r>
              <a:rPr sz="1600" b="1" spc="-10" dirty="0">
                <a:solidFill>
                  <a:srgbClr val="2C2D2C"/>
                </a:solidFill>
                <a:latin typeface="Verdana"/>
                <a:cs typeface="Verdana"/>
              </a:rPr>
              <a:t>objetivos</a:t>
            </a:r>
            <a:endParaRPr sz="1600">
              <a:latin typeface="Verdana"/>
              <a:cs typeface="Verdana"/>
            </a:endParaRPr>
          </a:p>
          <a:p>
            <a:pPr marL="299085" marR="41910" indent="-287020">
              <a:lnSpc>
                <a:spcPct val="100000"/>
              </a:lnSpc>
              <a:spcBef>
                <a:spcPts val="600"/>
              </a:spcBef>
              <a:buFont typeface="Wingdings"/>
              <a:buChar char=""/>
              <a:tabLst>
                <a:tab pos="299720" algn="l"/>
              </a:tabLst>
            </a:pPr>
            <a:r>
              <a:rPr sz="1600" spc="-5" dirty="0">
                <a:solidFill>
                  <a:srgbClr val="2C2D2C"/>
                </a:solidFill>
                <a:latin typeface="Verdana"/>
                <a:cs typeface="Verdana"/>
              </a:rPr>
              <a:t>Propósito de </a:t>
            </a:r>
            <a:r>
              <a:rPr sz="1600" spc="-10" dirty="0">
                <a:solidFill>
                  <a:srgbClr val="2C2D2C"/>
                </a:solidFill>
                <a:latin typeface="Verdana"/>
                <a:cs typeface="Verdana"/>
              </a:rPr>
              <a:t>transparência, </a:t>
            </a:r>
            <a:r>
              <a:rPr sz="1600" spc="-5" dirty="0">
                <a:solidFill>
                  <a:srgbClr val="2C2D2C"/>
                </a:solidFill>
                <a:latin typeface="Verdana"/>
                <a:cs typeface="Verdana"/>
              </a:rPr>
              <a:t>moralidade, </a:t>
            </a:r>
            <a:r>
              <a:rPr sz="1600" spc="-10" dirty="0">
                <a:solidFill>
                  <a:srgbClr val="2C2D2C"/>
                </a:solidFill>
                <a:latin typeface="Verdana"/>
                <a:cs typeface="Verdana"/>
              </a:rPr>
              <a:t>eficiência </a:t>
            </a:r>
            <a:r>
              <a:rPr sz="1600" spc="-5" dirty="0">
                <a:solidFill>
                  <a:srgbClr val="2C2D2C"/>
                </a:solidFill>
                <a:latin typeface="Verdana"/>
                <a:cs typeface="Verdana"/>
              </a:rPr>
              <a:t>e </a:t>
            </a:r>
            <a:r>
              <a:rPr sz="1600" spc="-10" dirty="0">
                <a:solidFill>
                  <a:srgbClr val="2C2D2C"/>
                </a:solidFill>
                <a:latin typeface="Verdana"/>
                <a:cs typeface="Verdana"/>
              </a:rPr>
              <a:t>segurança jurídica (projeto </a:t>
            </a:r>
            <a:r>
              <a:rPr sz="1600" spc="-5" dirty="0">
                <a:solidFill>
                  <a:srgbClr val="2C2D2C"/>
                </a:solidFill>
                <a:latin typeface="Verdana"/>
                <a:cs typeface="Verdana"/>
              </a:rPr>
              <a:t>de lei originário </a:t>
            </a:r>
            <a:r>
              <a:rPr sz="1600" spc="-10" dirty="0">
                <a:solidFill>
                  <a:srgbClr val="2C2D2C"/>
                </a:solidFill>
                <a:latin typeface="Verdana"/>
                <a:cs typeface="Verdana"/>
              </a:rPr>
              <a:t>das </a:t>
            </a:r>
            <a:r>
              <a:rPr sz="1600" spc="-15" dirty="0">
                <a:solidFill>
                  <a:srgbClr val="2C2D2C"/>
                </a:solidFill>
                <a:latin typeface="Verdana"/>
                <a:cs typeface="Verdana"/>
              </a:rPr>
              <a:t>CPI’s </a:t>
            </a:r>
            <a:r>
              <a:rPr sz="1600" spc="-10" dirty="0">
                <a:solidFill>
                  <a:srgbClr val="2C2D2C"/>
                </a:solidFill>
                <a:latin typeface="Verdana"/>
                <a:cs typeface="Verdana"/>
              </a:rPr>
              <a:t>das  </a:t>
            </a:r>
            <a:r>
              <a:rPr sz="1600" spc="-20" dirty="0">
                <a:solidFill>
                  <a:srgbClr val="2C2D2C"/>
                </a:solidFill>
                <a:latin typeface="Verdana"/>
                <a:cs typeface="Verdana"/>
              </a:rPr>
              <a:t>ONG’s)</a:t>
            </a:r>
            <a:endParaRPr sz="1600">
              <a:latin typeface="Verdana"/>
              <a:cs typeface="Verdana"/>
            </a:endParaRPr>
          </a:p>
          <a:p>
            <a:pPr marL="299085" indent="-287020">
              <a:lnSpc>
                <a:spcPct val="100000"/>
              </a:lnSpc>
              <a:spcBef>
                <a:spcPts val="600"/>
              </a:spcBef>
              <a:buFont typeface="Wingdings"/>
              <a:buChar char=""/>
              <a:tabLst>
                <a:tab pos="299720" algn="l"/>
              </a:tabLst>
            </a:pPr>
            <a:r>
              <a:rPr sz="1600" spc="-5" dirty="0">
                <a:solidFill>
                  <a:srgbClr val="2C2D2C"/>
                </a:solidFill>
                <a:latin typeface="Verdana"/>
                <a:cs typeface="Verdana"/>
              </a:rPr>
              <a:t>Contexto de </a:t>
            </a:r>
            <a:r>
              <a:rPr sz="1600" spc="-10" dirty="0">
                <a:solidFill>
                  <a:srgbClr val="2C2D2C"/>
                </a:solidFill>
                <a:latin typeface="Verdana"/>
                <a:cs typeface="Verdana"/>
              </a:rPr>
              <a:t>democratização </a:t>
            </a:r>
            <a:r>
              <a:rPr sz="1600" spc="-5" dirty="0">
                <a:solidFill>
                  <a:srgbClr val="2C2D2C"/>
                </a:solidFill>
                <a:latin typeface="Verdana"/>
                <a:cs typeface="Verdana"/>
              </a:rPr>
              <a:t>da gestão </a:t>
            </a:r>
            <a:r>
              <a:rPr sz="1600" spc="-10" dirty="0">
                <a:solidFill>
                  <a:srgbClr val="2C2D2C"/>
                </a:solidFill>
                <a:latin typeface="Verdana"/>
                <a:cs typeface="Verdana"/>
              </a:rPr>
              <a:t>pública, </a:t>
            </a:r>
            <a:r>
              <a:rPr sz="1600" spc="-5" dirty="0">
                <a:solidFill>
                  <a:srgbClr val="2C2D2C"/>
                </a:solidFill>
                <a:latin typeface="Verdana"/>
                <a:cs typeface="Verdana"/>
              </a:rPr>
              <a:t>fortalecimento da sociedade civil e </a:t>
            </a:r>
            <a:r>
              <a:rPr sz="1600" spc="-10" dirty="0">
                <a:solidFill>
                  <a:srgbClr val="2C2D2C"/>
                </a:solidFill>
                <a:latin typeface="Verdana"/>
                <a:cs typeface="Verdana"/>
              </a:rPr>
              <a:t>participação</a:t>
            </a:r>
            <a:r>
              <a:rPr sz="1600" spc="375" dirty="0">
                <a:solidFill>
                  <a:srgbClr val="2C2D2C"/>
                </a:solidFill>
                <a:latin typeface="Verdana"/>
                <a:cs typeface="Verdana"/>
              </a:rPr>
              <a:t> </a:t>
            </a:r>
            <a:r>
              <a:rPr sz="1600" spc="-5" dirty="0">
                <a:solidFill>
                  <a:srgbClr val="2C2D2C"/>
                </a:solidFill>
                <a:latin typeface="Verdana"/>
                <a:cs typeface="Verdana"/>
              </a:rPr>
              <a:t>social.</a:t>
            </a:r>
            <a:endParaRPr sz="1600">
              <a:latin typeface="Verdana"/>
              <a:cs typeface="Verdana"/>
            </a:endParaRPr>
          </a:p>
          <a:p>
            <a:pPr marL="12700">
              <a:lnSpc>
                <a:spcPct val="100000"/>
              </a:lnSpc>
              <a:spcBef>
                <a:spcPts val="1270"/>
              </a:spcBef>
            </a:pPr>
            <a:r>
              <a:rPr sz="1600" b="1" spc="-10" dirty="0">
                <a:solidFill>
                  <a:srgbClr val="2C2D2C"/>
                </a:solidFill>
                <a:latin typeface="Verdana"/>
                <a:cs typeface="Verdana"/>
              </a:rPr>
              <a:t>Âmbito </a:t>
            </a:r>
            <a:r>
              <a:rPr sz="1600" b="1" spc="-5" dirty="0">
                <a:solidFill>
                  <a:srgbClr val="2C2D2C"/>
                </a:solidFill>
                <a:latin typeface="Verdana"/>
                <a:cs typeface="Verdana"/>
              </a:rPr>
              <a:t>de</a:t>
            </a:r>
            <a:r>
              <a:rPr sz="1600" b="1" spc="30" dirty="0">
                <a:solidFill>
                  <a:srgbClr val="2C2D2C"/>
                </a:solidFill>
                <a:latin typeface="Verdana"/>
                <a:cs typeface="Verdana"/>
              </a:rPr>
              <a:t> </a:t>
            </a:r>
            <a:r>
              <a:rPr sz="1600" b="1" spc="-10" dirty="0">
                <a:solidFill>
                  <a:srgbClr val="2C2D2C"/>
                </a:solidFill>
                <a:latin typeface="Verdana"/>
                <a:cs typeface="Verdana"/>
              </a:rPr>
              <a:t>aplicação</a:t>
            </a:r>
            <a:endParaRPr sz="1600">
              <a:latin typeface="Verdana"/>
              <a:cs typeface="Verdana"/>
            </a:endParaRPr>
          </a:p>
          <a:p>
            <a:pPr marL="299085" indent="-287020">
              <a:lnSpc>
                <a:spcPct val="100000"/>
              </a:lnSpc>
              <a:spcBef>
                <a:spcPts val="600"/>
              </a:spcBef>
              <a:buFont typeface="Wingdings"/>
              <a:buChar char=""/>
              <a:tabLst>
                <a:tab pos="299720" algn="l"/>
              </a:tabLst>
            </a:pPr>
            <a:r>
              <a:rPr sz="1600" spc="-10" dirty="0">
                <a:solidFill>
                  <a:srgbClr val="2C2D2C"/>
                </a:solidFill>
                <a:latin typeface="Verdana"/>
                <a:cs typeface="Verdana"/>
              </a:rPr>
              <a:t>Normas gerais </a:t>
            </a:r>
            <a:r>
              <a:rPr sz="1600" spc="-5" dirty="0">
                <a:solidFill>
                  <a:srgbClr val="2C2D2C"/>
                </a:solidFill>
                <a:latin typeface="Verdana"/>
                <a:cs typeface="Verdana"/>
              </a:rPr>
              <a:t>– aplicabilidade </a:t>
            </a:r>
            <a:r>
              <a:rPr sz="1600" spc="-10" dirty="0">
                <a:solidFill>
                  <a:srgbClr val="2C2D2C"/>
                </a:solidFill>
                <a:latin typeface="Verdana"/>
                <a:cs typeface="Verdana"/>
              </a:rPr>
              <a:t>nacional (União, </a:t>
            </a:r>
            <a:r>
              <a:rPr sz="1600" spc="-5" dirty="0">
                <a:solidFill>
                  <a:srgbClr val="2C2D2C"/>
                </a:solidFill>
                <a:latin typeface="Verdana"/>
                <a:cs typeface="Verdana"/>
              </a:rPr>
              <a:t>Estados, </a:t>
            </a:r>
            <a:r>
              <a:rPr sz="1600" spc="-10" dirty="0">
                <a:solidFill>
                  <a:srgbClr val="2C2D2C"/>
                </a:solidFill>
                <a:latin typeface="Verdana"/>
                <a:cs typeface="Verdana"/>
              </a:rPr>
              <a:t>Municípios </a:t>
            </a:r>
            <a:r>
              <a:rPr sz="1600" spc="-5" dirty="0">
                <a:solidFill>
                  <a:srgbClr val="2C2D2C"/>
                </a:solidFill>
                <a:latin typeface="Verdana"/>
                <a:cs typeface="Verdana"/>
              </a:rPr>
              <a:t>e </a:t>
            </a:r>
            <a:r>
              <a:rPr sz="1600" spc="-10" dirty="0">
                <a:solidFill>
                  <a:srgbClr val="2C2D2C"/>
                </a:solidFill>
                <a:latin typeface="Verdana"/>
                <a:cs typeface="Verdana"/>
              </a:rPr>
              <a:t>Distrito</a:t>
            </a:r>
            <a:r>
              <a:rPr sz="1600" spc="395" dirty="0">
                <a:solidFill>
                  <a:srgbClr val="2C2D2C"/>
                </a:solidFill>
                <a:latin typeface="Verdana"/>
                <a:cs typeface="Verdana"/>
              </a:rPr>
              <a:t> </a:t>
            </a:r>
            <a:r>
              <a:rPr sz="1600" spc="-15" dirty="0">
                <a:solidFill>
                  <a:srgbClr val="2C2D2C"/>
                </a:solidFill>
                <a:latin typeface="Verdana"/>
                <a:cs typeface="Verdana"/>
              </a:rPr>
              <a:t>Federal)</a:t>
            </a:r>
            <a:endParaRPr sz="1600">
              <a:latin typeface="Verdana"/>
              <a:cs typeface="Verdana"/>
            </a:endParaRPr>
          </a:p>
          <a:p>
            <a:pPr marL="299085" indent="-287020">
              <a:lnSpc>
                <a:spcPct val="100000"/>
              </a:lnSpc>
              <a:spcBef>
                <a:spcPts val="600"/>
              </a:spcBef>
              <a:buFont typeface="Wingdings"/>
              <a:buChar char=""/>
              <a:tabLst>
                <a:tab pos="299720" algn="l"/>
              </a:tabLst>
            </a:pPr>
            <a:r>
              <a:rPr sz="1600" spc="-10" dirty="0">
                <a:solidFill>
                  <a:srgbClr val="2C2D2C"/>
                </a:solidFill>
                <a:latin typeface="Verdana"/>
                <a:cs typeface="Verdana"/>
              </a:rPr>
              <a:t>Organizações </a:t>
            </a:r>
            <a:r>
              <a:rPr sz="1600" spc="-5" dirty="0">
                <a:solidFill>
                  <a:srgbClr val="2C2D2C"/>
                </a:solidFill>
                <a:latin typeface="Verdana"/>
                <a:cs typeface="Verdana"/>
              </a:rPr>
              <a:t>da Sociedade </a:t>
            </a:r>
            <a:r>
              <a:rPr sz="1600" spc="-10" dirty="0">
                <a:solidFill>
                  <a:srgbClr val="2C2D2C"/>
                </a:solidFill>
                <a:latin typeface="Verdana"/>
                <a:cs typeface="Verdana"/>
              </a:rPr>
              <a:t>Civil em </a:t>
            </a:r>
            <a:r>
              <a:rPr sz="1600" spc="-5" dirty="0">
                <a:solidFill>
                  <a:srgbClr val="2C2D2C"/>
                </a:solidFill>
                <a:latin typeface="Verdana"/>
                <a:cs typeface="Verdana"/>
              </a:rPr>
              <a:t>suas relações de parceria com a </a:t>
            </a:r>
            <a:r>
              <a:rPr sz="1600" spc="-10" dirty="0">
                <a:solidFill>
                  <a:srgbClr val="2C2D2C"/>
                </a:solidFill>
                <a:latin typeface="Verdana"/>
                <a:cs typeface="Verdana"/>
              </a:rPr>
              <a:t>Administração Pública</a:t>
            </a:r>
            <a:r>
              <a:rPr sz="1600" spc="409" dirty="0">
                <a:solidFill>
                  <a:srgbClr val="2C2D2C"/>
                </a:solidFill>
                <a:latin typeface="Verdana"/>
                <a:cs typeface="Verdana"/>
              </a:rPr>
              <a:t> </a:t>
            </a:r>
            <a:r>
              <a:rPr sz="1600" spc="-10" dirty="0">
                <a:solidFill>
                  <a:srgbClr val="2C2D2C"/>
                </a:solidFill>
                <a:latin typeface="Verdana"/>
                <a:cs typeface="Verdana"/>
              </a:rPr>
              <a:t>brasileira</a:t>
            </a:r>
            <a:endParaRPr sz="1600">
              <a:latin typeface="Verdana"/>
              <a:cs typeface="Verdana"/>
            </a:endParaRPr>
          </a:p>
          <a:p>
            <a:pPr marL="12700">
              <a:lnSpc>
                <a:spcPct val="100000"/>
              </a:lnSpc>
              <a:spcBef>
                <a:spcPts val="1470"/>
              </a:spcBef>
            </a:pPr>
            <a:r>
              <a:rPr sz="1600" b="1" i="1" spc="-5" dirty="0">
                <a:solidFill>
                  <a:srgbClr val="2C2D2C"/>
                </a:solidFill>
                <a:latin typeface="Verdana"/>
                <a:cs typeface="Verdana"/>
              </a:rPr>
              <a:t>Vacatio</a:t>
            </a:r>
            <a:r>
              <a:rPr sz="1600" b="1" i="1" spc="20" dirty="0">
                <a:solidFill>
                  <a:srgbClr val="2C2D2C"/>
                </a:solidFill>
                <a:latin typeface="Verdana"/>
                <a:cs typeface="Verdana"/>
              </a:rPr>
              <a:t> </a:t>
            </a:r>
            <a:r>
              <a:rPr sz="1600" b="1" i="1" spc="-10" dirty="0">
                <a:solidFill>
                  <a:srgbClr val="2C2D2C"/>
                </a:solidFill>
                <a:latin typeface="Verdana"/>
                <a:cs typeface="Verdana"/>
              </a:rPr>
              <a:t>Legis</a:t>
            </a:r>
            <a:endParaRPr sz="1600">
              <a:latin typeface="Verdana"/>
              <a:cs typeface="Verdana"/>
            </a:endParaRPr>
          </a:p>
          <a:p>
            <a:pPr marL="299085" indent="-287020">
              <a:lnSpc>
                <a:spcPct val="100000"/>
              </a:lnSpc>
              <a:spcBef>
                <a:spcPts val="575"/>
              </a:spcBef>
              <a:buFont typeface="Wingdings"/>
              <a:buChar char=""/>
              <a:tabLst>
                <a:tab pos="299720" algn="l"/>
              </a:tabLst>
            </a:pPr>
            <a:r>
              <a:rPr sz="1600" dirty="0">
                <a:solidFill>
                  <a:srgbClr val="2C2D2C"/>
                </a:solidFill>
                <a:latin typeface="Verdana"/>
                <a:cs typeface="Verdana"/>
              </a:rPr>
              <a:t>540 </a:t>
            </a:r>
            <a:r>
              <a:rPr sz="1600" spc="-10" dirty="0">
                <a:solidFill>
                  <a:srgbClr val="2C2D2C"/>
                </a:solidFill>
                <a:latin typeface="Verdana"/>
                <a:cs typeface="Verdana"/>
              </a:rPr>
              <a:t>dias </a:t>
            </a:r>
            <a:r>
              <a:rPr sz="1600" spc="-5" dirty="0">
                <a:solidFill>
                  <a:srgbClr val="2C2D2C"/>
                </a:solidFill>
                <a:latin typeface="Verdana"/>
                <a:cs typeface="Verdana"/>
              </a:rPr>
              <a:t>de </a:t>
            </a:r>
            <a:r>
              <a:rPr sz="1600" spc="-10" dirty="0">
                <a:solidFill>
                  <a:srgbClr val="2C2D2C"/>
                </a:solidFill>
                <a:latin typeface="Verdana"/>
                <a:cs typeface="Verdana"/>
              </a:rPr>
              <a:t>sua publicação oficial </a:t>
            </a:r>
            <a:r>
              <a:rPr sz="1600" spc="-5" dirty="0">
                <a:solidFill>
                  <a:srgbClr val="2C2D2C"/>
                </a:solidFill>
                <a:latin typeface="Verdana"/>
                <a:cs typeface="Verdana"/>
              </a:rPr>
              <a:t>– vigência a </a:t>
            </a:r>
            <a:r>
              <a:rPr sz="1600" spc="-10" dirty="0">
                <a:solidFill>
                  <a:srgbClr val="2C2D2C"/>
                </a:solidFill>
                <a:latin typeface="Verdana"/>
                <a:cs typeface="Verdana"/>
              </a:rPr>
              <a:t>partir </a:t>
            </a:r>
            <a:r>
              <a:rPr sz="1600" spc="-5" dirty="0">
                <a:solidFill>
                  <a:srgbClr val="2C2D2C"/>
                </a:solidFill>
                <a:latin typeface="Verdana"/>
                <a:cs typeface="Verdana"/>
              </a:rPr>
              <a:t>de </a:t>
            </a:r>
            <a:r>
              <a:rPr sz="1600" dirty="0">
                <a:solidFill>
                  <a:srgbClr val="2C2D2C"/>
                </a:solidFill>
                <a:latin typeface="Verdana"/>
                <a:cs typeface="Verdana"/>
              </a:rPr>
              <a:t>23 </a:t>
            </a:r>
            <a:r>
              <a:rPr sz="1600" spc="-5" dirty="0">
                <a:solidFill>
                  <a:srgbClr val="2C2D2C"/>
                </a:solidFill>
                <a:latin typeface="Verdana"/>
                <a:cs typeface="Verdana"/>
              </a:rPr>
              <a:t>de </a:t>
            </a:r>
            <a:r>
              <a:rPr sz="1600" spc="-10" dirty="0">
                <a:solidFill>
                  <a:srgbClr val="2C2D2C"/>
                </a:solidFill>
                <a:latin typeface="Verdana"/>
                <a:cs typeface="Verdana"/>
              </a:rPr>
              <a:t>janeiro </a:t>
            </a:r>
            <a:r>
              <a:rPr sz="1600" spc="-5" dirty="0">
                <a:solidFill>
                  <a:srgbClr val="2C2D2C"/>
                </a:solidFill>
                <a:latin typeface="Verdana"/>
                <a:cs typeface="Verdana"/>
              </a:rPr>
              <a:t>de</a:t>
            </a:r>
            <a:r>
              <a:rPr sz="1600" spc="265" dirty="0">
                <a:solidFill>
                  <a:srgbClr val="2C2D2C"/>
                </a:solidFill>
                <a:latin typeface="Verdana"/>
                <a:cs typeface="Verdana"/>
              </a:rPr>
              <a:t> </a:t>
            </a:r>
            <a:r>
              <a:rPr sz="1600" dirty="0">
                <a:solidFill>
                  <a:srgbClr val="2C2D2C"/>
                </a:solidFill>
                <a:latin typeface="Verdana"/>
                <a:cs typeface="Verdana"/>
              </a:rPr>
              <a:t>2016</a:t>
            </a:r>
            <a:r>
              <a:rPr sz="1600" dirty="0">
                <a:solidFill>
                  <a:srgbClr val="2C2D2C"/>
                </a:solidFill>
                <a:latin typeface="Arial"/>
                <a:cs typeface="Arial"/>
              </a:rPr>
              <a:t>.</a:t>
            </a:r>
            <a:endParaRPr sz="1600">
              <a:latin typeface="Arial"/>
              <a:cs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3" name="object 3"/>
          <p:cNvSpPr/>
          <p:nvPr/>
        </p:nvSpPr>
        <p:spPr>
          <a:xfrm>
            <a:off x="609600" y="366902"/>
            <a:ext cx="0" cy="1449705"/>
          </a:xfrm>
          <a:custGeom>
            <a:avLst/>
            <a:gdLst/>
            <a:ahLst/>
            <a:cxnLst/>
            <a:rect l="l" t="t" r="r" b="b"/>
            <a:pathLst>
              <a:path h="1449705">
                <a:moveTo>
                  <a:pt x="0" y="0"/>
                </a:moveTo>
                <a:lnTo>
                  <a:pt x="0" y="1449197"/>
                </a:lnTo>
              </a:path>
            </a:pathLst>
          </a:custGeom>
          <a:ln w="6350">
            <a:solidFill>
              <a:srgbClr val="D9D9D9"/>
            </a:solidFill>
          </a:ln>
        </p:spPr>
        <p:txBody>
          <a:bodyPr wrap="square" lIns="0" tIns="0" rIns="0" bIns="0" rtlCol="0"/>
          <a:lstStyle/>
          <a:p>
            <a:endParaRPr/>
          </a:p>
        </p:txBody>
      </p:sp>
      <p:sp>
        <p:nvSpPr>
          <p:cNvPr id="4" name="object 4"/>
          <p:cNvSpPr/>
          <p:nvPr/>
        </p:nvSpPr>
        <p:spPr>
          <a:xfrm>
            <a:off x="609600" y="3632200"/>
            <a:ext cx="0" cy="478155"/>
          </a:xfrm>
          <a:custGeom>
            <a:avLst/>
            <a:gdLst/>
            <a:ahLst/>
            <a:cxnLst/>
            <a:rect l="l" t="t" r="r" b="b"/>
            <a:pathLst>
              <a:path h="478154">
                <a:moveTo>
                  <a:pt x="0" y="0"/>
                </a:moveTo>
                <a:lnTo>
                  <a:pt x="0" y="477837"/>
                </a:lnTo>
              </a:path>
            </a:pathLst>
          </a:custGeom>
          <a:ln w="6350">
            <a:solidFill>
              <a:srgbClr val="D9D9D9"/>
            </a:solidFill>
          </a:ln>
        </p:spPr>
        <p:txBody>
          <a:bodyPr wrap="square" lIns="0" tIns="0" rIns="0" bIns="0" rtlCol="0"/>
          <a:lstStyle/>
          <a:p>
            <a:endParaRPr/>
          </a:p>
        </p:txBody>
      </p:sp>
      <p:sp>
        <p:nvSpPr>
          <p:cNvPr id="5" name="object 5"/>
          <p:cNvSpPr/>
          <p:nvPr/>
        </p:nvSpPr>
        <p:spPr>
          <a:xfrm>
            <a:off x="609600" y="4940300"/>
            <a:ext cx="0" cy="1917700"/>
          </a:xfrm>
          <a:custGeom>
            <a:avLst/>
            <a:gdLst/>
            <a:ahLst/>
            <a:cxnLst/>
            <a:rect l="l" t="t" r="r" b="b"/>
            <a:pathLst>
              <a:path h="1917700">
                <a:moveTo>
                  <a:pt x="0" y="0"/>
                </a:moveTo>
                <a:lnTo>
                  <a:pt x="0" y="1917699"/>
                </a:lnTo>
              </a:path>
            </a:pathLst>
          </a:custGeom>
          <a:ln w="6350">
            <a:solidFill>
              <a:srgbClr val="D9D9D9"/>
            </a:solidFill>
          </a:ln>
        </p:spPr>
        <p:txBody>
          <a:bodyPr wrap="square" lIns="0" tIns="0" rIns="0" bIns="0" rtlCol="0"/>
          <a:lstStyle/>
          <a:p>
            <a:endParaRPr/>
          </a:p>
        </p:txBody>
      </p:sp>
      <p:sp>
        <p:nvSpPr>
          <p:cNvPr id="6" name="object 6"/>
          <p:cNvSpPr/>
          <p:nvPr/>
        </p:nvSpPr>
        <p:spPr>
          <a:xfrm>
            <a:off x="18288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7" name="object 7"/>
          <p:cNvSpPr/>
          <p:nvPr/>
        </p:nvSpPr>
        <p:spPr>
          <a:xfrm>
            <a:off x="1828800" y="366902"/>
            <a:ext cx="0" cy="1449705"/>
          </a:xfrm>
          <a:custGeom>
            <a:avLst/>
            <a:gdLst/>
            <a:ahLst/>
            <a:cxnLst/>
            <a:rect l="l" t="t" r="r" b="b"/>
            <a:pathLst>
              <a:path h="1449705">
                <a:moveTo>
                  <a:pt x="0" y="0"/>
                </a:moveTo>
                <a:lnTo>
                  <a:pt x="0" y="1449197"/>
                </a:lnTo>
              </a:path>
            </a:pathLst>
          </a:custGeom>
          <a:ln w="6350">
            <a:solidFill>
              <a:srgbClr val="D9D9D9"/>
            </a:solidFill>
          </a:ln>
        </p:spPr>
        <p:txBody>
          <a:bodyPr wrap="square" lIns="0" tIns="0" rIns="0" bIns="0" rtlCol="0"/>
          <a:lstStyle/>
          <a:p>
            <a:endParaRPr/>
          </a:p>
        </p:txBody>
      </p:sp>
      <p:sp>
        <p:nvSpPr>
          <p:cNvPr id="8" name="object 8"/>
          <p:cNvSpPr/>
          <p:nvPr/>
        </p:nvSpPr>
        <p:spPr>
          <a:xfrm>
            <a:off x="1828800" y="3632200"/>
            <a:ext cx="0" cy="478155"/>
          </a:xfrm>
          <a:custGeom>
            <a:avLst/>
            <a:gdLst/>
            <a:ahLst/>
            <a:cxnLst/>
            <a:rect l="l" t="t" r="r" b="b"/>
            <a:pathLst>
              <a:path h="478154">
                <a:moveTo>
                  <a:pt x="0" y="0"/>
                </a:moveTo>
                <a:lnTo>
                  <a:pt x="0" y="477837"/>
                </a:lnTo>
              </a:path>
            </a:pathLst>
          </a:custGeom>
          <a:ln w="6350">
            <a:solidFill>
              <a:srgbClr val="D9D9D9"/>
            </a:solidFill>
          </a:ln>
        </p:spPr>
        <p:txBody>
          <a:bodyPr wrap="square" lIns="0" tIns="0" rIns="0" bIns="0" rtlCol="0"/>
          <a:lstStyle/>
          <a:p>
            <a:endParaRPr/>
          </a:p>
        </p:txBody>
      </p:sp>
      <p:sp>
        <p:nvSpPr>
          <p:cNvPr id="9" name="object 9"/>
          <p:cNvSpPr/>
          <p:nvPr/>
        </p:nvSpPr>
        <p:spPr>
          <a:xfrm>
            <a:off x="1828800" y="4940300"/>
            <a:ext cx="0" cy="1917700"/>
          </a:xfrm>
          <a:custGeom>
            <a:avLst/>
            <a:gdLst/>
            <a:ahLst/>
            <a:cxnLst/>
            <a:rect l="l" t="t" r="r" b="b"/>
            <a:pathLst>
              <a:path h="1917700">
                <a:moveTo>
                  <a:pt x="0" y="0"/>
                </a:moveTo>
                <a:lnTo>
                  <a:pt x="0" y="1917699"/>
                </a:lnTo>
              </a:path>
            </a:pathLst>
          </a:custGeom>
          <a:ln w="6350">
            <a:solidFill>
              <a:srgbClr val="D9D9D9"/>
            </a:solidFill>
          </a:ln>
        </p:spPr>
        <p:txBody>
          <a:bodyPr wrap="square" lIns="0" tIns="0" rIns="0" bIns="0" rtlCol="0"/>
          <a:lstStyle/>
          <a:p>
            <a:endParaRPr/>
          </a:p>
        </p:txBody>
      </p:sp>
      <p:sp>
        <p:nvSpPr>
          <p:cNvPr id="10" name="object 10"/>
          <p:cNvSpPr/>
          <p:nvPr/>
        </p:nvSpPr>
        <p:spPr>
          <a:xfrm>
            <a:off x="30480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11" name="object 11"/>
          <p:cNvSpPr/>
          <p:nvPr/>
        </p:nvSpPr>
        <p:spPr>
          <a:xfrm>
            <a:off x="3048000" y="366902"/>
            <a:ext cx="0" cy="1449705"/>
          </a:xfrm>
          <a:custGeom>
            <a:avLst/>
            <a:gdLst/>
            <a:ahLst/>
            <a:cxnLst/>
            <a:rect l="l" t="t" r="r" b="b"/>
            <a:pathLst>
              <a:path h="1449705">
                <a:moveTo>
                  <a:pt x="0" y="0"/>
                </a:moveTo>
                <a:lnTo>
                  <a:pt x="0" y="1449197"/>
                </a:lnTo>
              </a:path>
            </a:pathLst>
          </a:custGeom>
          <a:ln w="6350">
            <a:solidFill>
              <a:srgbClr val="D9D9D9"/>
            </a:solidFill>
          </a:ln>
        </p:spPr>
        <p:txBody>
          <a:bodyPr wrap="square" lIns="0" tIns="0" rIns="0" bIns="0" rtlCol="0"/>
          <a:lstStyle/>
          <a:p>
            <a:endParaRPr/>
          </a:p>
        </p:txBody>
      </p:sp>
      <p:sp>
        <p:nvSpPr>
          <p:cNvPr id="12" name="object 12"/>
          <p:cNvSpPr/>
          <p:nvPr/>
        </p:nvSpPr>
        <p:spPr>
          <a:xfrm>
            <a:off x="3048000" y="3632200"/>
            <a:ext cx="0" cy="478155"/>
          </a:xfrm>
          <a:custGeom>
            <a:avLst/>
            <a:gdLst/>
            <a:ahLst/>
            <a:cxnLst/>
            <a:rect l="l" t="t" r="r" b="b"/>
            <a:pathLst>
              <a:path h="478154">
                <a:moveTo>
                  <a:pt x="0" y="0"/>
                </a:moveTo>
                <a:lnTo>
                  <a:pt x="0" y="477837"/>
                </a:lnTo>
              </a:path>
            </a:pathLst>
          </a:custGeom>
          <a:ln w="6350">
            <a:solidFill>
              <a:srgbClr val="D9D9D9"/>
            </a:solidFill>
          </a:ln>
        </p:spPr>
        <p:txBody>
          <a:bodyPr wrap="square" lIns="0" tIns="0" rIns="0" bIns="0" rtlCol="0"/>
          <a:lstStyle/>
          <a:p>
            <a:endParaRPr/>
          </a:p>
        </p:txBody>
      </p:sp>
      <p:sp>
        <p:nvSpPr>
          <p:cNvPr id="13" name="object 13"/>
          <p:cNvSpPr/>
          <p:nvPr/>
        </p:nvSpPr>
        <p:spPr>
          <a:xfrm>
            <a:off x="3048000" y="4940300"/>
            <a:ext cx="0" cy="1917700"/>
          </a:xfrm>
          <a:custGeom>
            <a:avLst/>
            <a:gdLst/>
            <a:ahLst/>
            <a:cxnLst/>
            <a:rect l="l" t="t" r="r" b="b"/>
            <a:pathLst>
              <a:path h="1917700">
                <a:moveTo>
                  <a:pt x="0" y="0"/>
                </a:moveTo>
                <a:lnTo>
                  <a:pt x="0" y="1917699"/>
                </a:lnTo>
              </a:path>
            </a:pathLst>
          </a:custGeom>
          <a:ln w="6350">
            <a:solidFill>
              <a:srgbClr val="D9D9D9"/>
            </a:solidFill>
          </a:ln>
        </p:spPr>
        <p:txBody>
          <a:bodyPr wrap="square" lIns="0" tIns="0" rIns="0" bIns="0" rtlCol="0"/>
          <a:lstStyle/>
          <a:p>
            <a:endParaRPr/>
          </a:p>
        </p:txBody>
      </p:sp>
      <p:sp>
        <p:nvSpPr>
          <p:cNvPr id="14" name="object 14"/>
          <p:cNvSpPr/>
          <p:nvPr/>
        </p:nvSpPr>
        <p:spPr>
          <a:xfrm>
            <a:off x="42672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15" name="object 15"/>
          <p:cNvSpPr/>
          <p:nvPr/>
        </p:nvSpPr>
        <p:spPr>
          <a:xfrm>
            <a:off x="4267200" y="366902"/>
            <a:ext cx="0" cy="1449705"/>
          </a:xfrm>
          <a:custGeom>
            <a:avLst/>
            <a:gdLst/>
            <a:ahLst/>
            <a:cxnLst/>
            <a:rect l="l" t="t" r="r" b="b"/>
            <a:pathLst>
              <a:path h="1449705">
                <a:moveTo>
                  <a:pt x="0" y="0"/>
                </a:moveTo>
                <a:lnTo>
                  <a:pt x="0" y="1449197"/>
                </a:lnTo>
              </a:path>
            </a:pathLst>
          </a:custGeom>
          <a:ln w="6350">
            <a:solidFill>
              <a:srgbClr val="D9D9D9"/>
            </a:solidFill>
          </a:ln>
        </p:spPr>
        <p:txBody>
          <a:bodyPr wrap="square" lIns="0" tIns="0" rIns="0" bIns="0" rtlCol="0"/>
          <a:lstStyle/>
          <a:p>
            <a:endParaRPr/>
          </a:p>
        </p:txBody>
      </p:sp>
      <p:sp>
        <p:nvSpPr>
          <p:cNvPr id="16" name="object 16"/>
          <p:cNvSpPr/>
          <p:nvPr/>
        </p:nvSpPr>
        <p:spPr>
          <a:xfrm>
            <a:off x="4267200" y="3632200"/>
            <a:ext cx="0" cy="478155"/>
          </a:xfrm>
          <a:custGeom>
            <a:avLst/>
            <a:gdLst/>
            <a:ahLst/>
            <a:cxnLst/>
            <a:rect l="l" t="t" r="r" b="b"/>
            <a:pathLst>
              <a:path h="478154">
                <a:moveTo>
                  <a:pt x="0" y="0"/>
                </a:moveTo>
                <a:lnTo>
                  <a:pt x="0" y="477837"/>
                </a:lnTo>
              </a:path>
            </a:pathLst>
          </a:custGeom>
          <a:ln w="6350">
            <a:solidFill>
              <a:srgbClr val="D9D9D9"/>
            </a:solidFill>
          </a:ln>
        </p:spPr>
        <p:txBody>
          <a:bodyPr wrap="square" lIns="0" tIns="0" rIns="0" bIns="0" rtlCol="0"/>
          <a:lstStyle/>
          <a:p>
            <a:endParaRPr/>
          </a:p>
        </p:txBody>
      </p:sp>
      <p:sp>
        <p:nvSpPr>
          <p:cNvPr id="17" name="object 17"/>
          <p:cNvSpPr/>
          <p:nvPr/>
        </p:nvSpPr>
        <p:spPr>
          <a:xfrm>
            <a:off x="4267200" y="4940300"/>
            <a:ext cx="0" cy="1917700"/>
          </a:xfrm>
          <a:custGeom>
            <a:avLst/>
            <a:gdLst/>
            <a:ahLst/>
            <a:cxnLst/>
            <a:rect l="l" t="t" r="r" b="b"/>
            <a:pathLst>
              <a:path h="1917700">
                <a:moveTo>
                  <a:pt x="0" y="0"/>
                </a:moveTo>
                <a:lnTo>
                  <a:pt x="0" y="1917699"/>
                </a:lnTo>
              </a:path>
            </a:pathLst>
          </a:custGeom>
          <a:ln w="6350">
            <a:solidFill>
              <a:srgbClr val="D9D9D9"/>
            </a:solidFill>
          </a:ln>
        </p:spPr>
        <p:txBody>
          <a:bodyPr wrap="square" lIns="0" tIns="0" rIns="0" bIns="0" rtlCol="0"/>
          <a:lstStyle/>
          <a:p>
            <a:endParaRPr/>
          </a:p>
        </p:txBody>
      </p:sp>
      <p:sp>
        <p:nvSpPr>
          <p:cNvPr id="18" name="object 18"/>
          <p:cNvSpPr/>
          <p:nvPr/>
        </p:nvSpPr>
        <p:spPr>
          <a:xfrm>
            <a:off x="54864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19" name="object 19"/>
          <p:cNvSpPr/>
          <p:nvPr/>
        </p:nvSpPr>
        <p:spPr>
          <a:xfrm>
            <a:off x="5486400" y="366902"/>
            <a:ext cx="0" cy="1449705"/>
          </a:xfrm>
          <a:custGeom>
            <a:avLst/>
            <a:gdLst/>
            <a:ahLst/>
            <a:cxnLst/>
            <a:rect l="l" t="t" r="r" b="b"/>
            <a:pathLst>
              <a:path h="1449705">
                <a:moveTo>
                  <a:pt x="0" y="0"/>
                </a:moveTo>
                <a:lnTo>
                  <a:pt x="0" y="1449197"/>
                </a:lnTo>
              </a:path>
            </a:pathLst>
          </a:custGeom>
          <a:ln w="6350">
            <a:solidFill>
              <a:srgbClr val="D9D9D9"/>
            </a:solidFill>
          </a:ln>
        </p:spPr>
        <p:txBody>
          <a:bodyPr wrap="square" lIns="0" tIns="0" rIns="0" bIns="0" rtlCol="0"/>
          <a:lstStyle/>
          <a:p>
            <a:endParaRPr/>
          </a:p>
        </p:txBody>
      </p:sp>
      <p:sp>
        <p:nvSpPr>
          <p:cNvPr id="20" name="object 20"/>
          <p:cNvSpPr/>
          <p:nvPr/>
        </p:nvSpPr>
        <p:spPr>
          <a:xfrm>
            <a:off x="5486400" y="3632200"/>
            <a:ext cx="0" cy="478155"/>
          </a:xfrm>
          <a:custGeom>
            <a:avLst/>
            <a:gdLst/>
            <a:ahLst/>
            <a:cxnLst/>
            <a:rect l="l" t="t" r="r" b="b"/>
            <a:pathLst>
              <a:path h="478154">
                <a:moveTo>
                  <a:pt x="0" y="0"/>
                </a:moveTo>
                <a:lnTo>
                  <a:pt x="0" y="477837"/>
                </a:lnTo>
              </a:path>
            </a:pathLst>
          </a:custGeom>
          <a:ln w="6350">
            <a:solidFill>
              <a:srgbClr val="D9D9D9"/>
            </a:solidFill>
          </a:ln>
        </p:spPr>
        <p:txBody>
          <a:bodyPr wrap="square" lIns="0" tIns="0" rIns="0" bIns="0" rtlCol="0"/>
          <a:lstStyle/>
          <a:p>
            <a:endParaRPr/>
          </a:p>
        </p:txBody>
      </p:sp>
      <p:sp>
        <p:nvSpPr>
          <p:cNvPr id="21" name="object 21"/>
          <p:cNvSpPr/>
          <p:nvPr/>
        </p:nvSpPr>
        <p:spPr>
          <a:xfrm>
            <a:off x="5486400" y="4940300"/>
            <a:ext cx="0" cy="1917700"/>
          </a:xfrm>
          <a:custGeom>
            <a:avLst/>
            <a:gdLst/>
            <a:ahLst/>
            <a:cxnLst/>
            <a:rect l="l" t="t" r="r" b="b"/>
            <a:pathLst>
              <a:path h="1917700">
                <a:moveTo>
                  <a:pt x="0" y="0"/>
                </a:moveTo>
                <a:lnTo>
                  <a:pt x="0" y="1917699"/>
                </a:lnTo>
              </a:path>
            </a:pathLst>
          </a:custGeom>
          <a:ln w="6350">
            <a:solidFill>
              <a:srgbClr val="D9D9D9"/>
            </a:solidFill>
          </a:ln>
        </p:spPr>
        <p:txBody>
          <a:bodyPr wrap="square" lIns="0" tIns="0" rIns="0" bIns="0" rtlCol="0"/>
          <a:lstStyle/>
          <a:p>
            <a:endParaRPr/>
          </a:p>
        </p:txBody>
      </p:sp>
      <p:sp>
        <p:nvSpPr>
          <p:cNvPr id="22" name="object 22"/>
          <p:cNvSpPr/>
          <p:nvPr/>
        </p:nvSpPr>
        <p:spPr>
          <a:xfrm>
            <a:off x="67056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23" name="object 23"/>
          <p:cNvSpPr/>
          <p:nvPr/>
        </p:nvSpPr>
        <p:spPr>
          <a:xfrm>
            <a:off x="6705600" y="366902"/>
            <a:ext cx="0" cy="1437005"/>
          </a:xfrm>
          <a:custGeom>
            <a:avLst/>
            <a:gdLst/>
            <a:ahLst/>
            <a:cxnLst/>
            <a:rect l="l" t="t" r="r" b="b"/>
            <a:pathLst>
              <a:path h="1437005">
                <a:moveTo>
                  <a:pt x="0" y="0"/>
                </a:moveTo>
                <a:lnTo>
                  <a:pt x="0" y="1436497"/>
                </a:lnTo>
              </a:path>
            </a:pathLst>
          </a:custGeom>
          <a:ln w="6350">
            <a:solidFill>
              <a:srgbClr val="D9D9D9"/>
            </a:solidFill>
          </a:ln>
        </p:spPr>
        <p:txBody>
          <a:bodyPr wrap="square" lIns="0" tIns="0" rIns="0" bIns="0" rtlCol="0"/>
          <a:lstStyle/>
          <a:p>
            <a:endParaRPr/>
          </a:p>
        </p:txBody>
      </p:sp>
      <p:sp>
        <p:nvSpPr>
          <p:cNvPr id="24" name="object 24"/>
          <p:cNvSpPr/>
          <p:nvPr/>
        </p:nvSpPr>
        <p:spPr>
          <a:xfrm>
            <a:off x="6705600" y="3619500"/>
            <a:ext cx="0" cy="490855"/>
          </a:xfrm>
          <a:custGeom>
            <a:avLst/>
            <a:gdLst/>
            <a:ahLst/>
            <a:cxnLst/>
            <a:rect l="l" t="t" r="r" b="b"/>
            <a:pathLst>
              <a:path h="490854">
                <a:moveTo>
                  <a:pt x="0" y="0"/>
                </a:moveTo>
                <a:lnTo>
                  <a:pt x="0" y="490537"/>
                </a:lnTo>
              </a:path>
            </a:pathLst>
          </a:custGeom>
          <a:ln w="6350">
            <a:solidFill>
              <a:srgbClr val="D9D9D9"/>
            </a:solidFill>
          </a:ln>
        </p:spPr>
        <p:txBody>
          <a:bodyPr wrap="square" lIns="0" tIns="0" rIns="0" bIns="0" rtlCol="0"/>
          <a:lstStyle/>
          <a:p>
            <a:endParaRPr/>
          </a:p>
        </p:txBody>
      </p:sp>
      <p:sp>
        <p:nvSpPr>
          <p:cNvPr id="25" name="object 25"/>
          <p:cNvSpPr/>
          <p:nvPr/>
        </p:nvSpPr>
        <p:spPr>
          <a:xfrm>
            <a:off x="6705600" y="4940300"/>
            <a:ext cx="0" cy="1917700"/>
          </a:xfrm>
          <a:custGeom>
            <a:avLst/>
            <a:gdLst/>
            <a:ahLst/>
            <a:cxnLst/>
            <a:rect l="l" t="t" r="r" b="b"/>
            <a:pathLst>
              <a:path h="1917700">
                <a:moveTo>
                  <a:pt x="0" y="0"/>
                </a:moveTo>
                <a:lnTo>
                  <a:pt x="0" y="1917699"/>
                </a:lnTo>
              </a:path>
            </a:pathLst>
          </a:custGeom>
          <a:ln w="6350">
            <a:solidFill>
              <a:srgbClr val="D9D9D9"/>
            </a:solidFill>
          </a:ln>
        </p:spPr>
        <p:txBody>
          <a:bodyPr wrap="square" lIns="0" tIns="0" rIns="0" bIns="0" rtlCol="0"/>
          <a:lstStyle/>
          <a:p>
            <a:endParaRPr/>
          </a:p>
        </p:txBody>
      </p:sp>
      <p:sp>
        <p:nvSpPr>
          <p:cNvPr id="26" name="object 26"/>
          <p:cNvSpPr/>
          <p:nvPr/>
        </p:nvSpPr>
        <p:spPr>
          <a:xfrm>
            <a:off x="79248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27" name="object 27"/>
          <p:cNvSpPr/>
          <p:nvPr/>
        </p:nvSpPr>
        <p:spPr>
          <a:xfrm>
            <a:off x="7924800" y="366902"/>
            <a:ext cx="0" cy="1437005"/>
          </a:xfrm>
          <a:custGeom>
            <a:avLst/>
            <a:gdLst/>
            <a:ahLst/>
            <a:cxnLst/>
            <a:rect l="l" t="t" r="r" b="b"/>
            <a:pathLst>
              <a:path h="1437005">
                <a:moveTo>
                  <a:pt x="0" y="0"/>
                </a:moveTo>
                <a:lnTo>
                  <a:pt x="0" y="1436497"/>
                </a:lnTo>
              </a:path>
            </a:pathLst>
          </a:custGeom>
          <a:ln w="6350">
            <a:solidFill>
              <a:srgbClr val="D9D9D9"/>
            </a:solidFill>
          </a:ln>
        </p:spPr>
        <p:txBody>
          <a:bodyPr wrap="square" lIns="0" tIns="0" rIns="0" bIns="0" rtlCol="0"/>
          <a:lstStyle/>
          <a:p>
            <a:endParaRPr/>
          </a:p>
        </p:txBody>
      </p:sp>
      <p:sp>
        <p:nvSpPr>
          <p:cNvPr id="28" name="object 28"/>
          <p:cNvSpPr/>
          <p:nvPr/>
        </p:nvSpPr>
        <p:spPr>
          <a:xfrm>
            <a:off x="7924800" y="3619500"/>
            <a:ext cx="0" cy="490855"/>
          </a:xfrm>
          <a:custGeom>
            <a:avLst/>
            <a:gdLst/>
            <a:ahLst/>
            <a:cxnLst/>
            <a:rect l="l" t="t" r="r" b="b"/>
            <a:pathLst>
              <a:path h="490854">
                <a:moveTo>
                  <a:pt x="0" y="0"/>
                </a:moveTo>
                <a:lnTo>
                  <a:pt x="0" y="490537"/>
                </a:lnTo>
              </a:path>
            </a:pathLst>
          </a:custGeom>
          <a:ln w="6350">
            <a:solidFill>
              <a:srgbClr val="D9D9D9"/>
            </a:solidFill>
          </a:ln>
        </p:spPr>
        <p:txBody>
          <a:bodyPr wrap="square" lIns="0" tIns="0" rIns="0" bIns="0" rtlCol="0"/>
          <a:lstStyle/>
          <a:p>
            <a:endParaRPr/>
          </a:p>
        </p:txBody>
      </p:sp>
      <p:sp>
        <p:nvSpPr>
          <p:cNvPr id="29" name="object 29"/>
          <p:cNvSpPr/>
          <p:nvPr/>
        </p:nvSpPr>
        <p:spPr>
          <a:xfrm>
            <a:off x="7924800" y="4940300"/>
            <a:ext cx="0" cy="1917700"/>
          </a:xfrm>
          <a:custGeom>
            <a:avLst/>
            <a:gdLst/>
            <a:ahLst/>
            <a:cxnLst/>
            <a:rect l="l" t="t" r="r" b="b"/>
            <a:pathLst>
              <a:path h="1917700">
                <a:moveTo>
                  <a:pt x="0" y="0"/>
                </a:moveTo>
                <a:lnTo>
                  <a:pt x="0" y="1917699"/>
                </a:lnTo>
              </a:path>
            </a:pathLst>
          </a:custGeom>
          <a:ln w="6350">
            <a:solidFill>
              <a:srgbClr val="D9D9D9"/>
            </a:solidFill>
          </a:ln>
        </p:spPr>
        <p:txBody>
          <a:bodyPr wrap="square" lIns="0" tIns="0" rIns="0" bIns="0" rtlCol="0"/>
          <a:lstStyle/>
          <a:p>
            <a:endParaRPr/>
          </a:p>
        </p:txBody>
      </p:sp>
      <p:sp>
        <p:nvSpPr>
          <p:cNvPr id="30" name="object 30"/>
          <p:cNvSpPr/>
          <p:nvPr/>
        </p:nvSpPr>
        <p:spPr>
          <a:xfrm>
            <a:off x="91440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31" name="object 31"/>
          <p:cNvSpPr/>
          <p:nvPr/>
        </p:nvSpPr>
        <p:spPr>
          <a:xfrm>
            <a:off x="9144000" y="366902"/>
            <a:ext cx="0" cy="1437005"/>
          </a:xfrm>
          <a:custGeom>
            <a:avLst/>
            <a:gdLst/>
            <a:ahLst/>
            <a:cxnLst/>
            <a:rect l="l" t="t" r="r" b="b"/>
            <a:pathLst>
              <a:path h="1437005">
                <a:moveTo>
                  <a:pt x="0" y="0"/>
                </a:moveTo>
                <a:lnTo>
                  <a:pt x="0" y="1436497"/>
                </a:lnTo>
              </a:path>
            </a:pathLst>
          </a:custGeom>
          <a:ln w="6350">
            <a:solidFill>
              <a:srgbClr val="D9D9D9"/>
            </a:solidFill>
          </a:ln>
        </p:spPr>
        <p:txBody>
          <a:bodyPr wrap="square" lIns="0" tIns="0" rIns="0" bIns="0" rtlCol="0"/>
          <a:lstStyle/>
          <a:p>
            <a:endParaRPr/>
          </a:p>
        </p:txBody>
      </p:sp>
      <p:sp>
        <p:nvSpPr>
          <p:cNvPr id="32" name="object 32"/>
          <p:cNvSpPr/>
          <p:nvPr/>
        </p:nvSpPr>
        <p:spPr>
          <a:xfrm>
            <a:off x="9144000" y="3619500"/>
            <a:ext cx="0" cy="490855"/>
          </a:xfrm>
          <a:custGeom>
            <a:avLst/>
            <a:gdLst/>
            <a:ahLst/>
            <a:cxnLst/>
            <a:rect l="l" t="t" r="r" b="b"/>
            <a:pathLst>
              <a:path h="490854">
                <a:moveTo>
                  <a:pt x="0" y="0"/>
                </a:moveTo>
                <a:lnTo>
                  <a:pt x="0" y="490537"/>
                </a:lnTo>
              </a:path>
            </a:pathLst>
          </a:custGeom>
          <a:ln w="6350">
            <a:solidFill>
              <a:srgbClr val="D9D9D9"/>
            </a:solidFill>
          </a:ln>
        </p:spPr>
        <p:txBody>
          <a:bodyPr wrap="square" lIns="0" tIns="0" rIns="0" bIns="0" rtlCol="0"/>
          <a:lstStyle/>
          <a:p>
            <a:endParaRPr/>
          </a:p>
        </p:txBody>
      </p:sp>
      <p:sp>
        <p:nvSpPr>
          <p:cNvPr id="33" name="object 33"/>
          <p:cNvSpPr/>
          <p:nvPr/>
        </p:nvSpPr>
        <p:spPr>
          <a:xfrm>
            <a:off x="9144000" y="4940300"/>
            <a:ext cx="0" cy="1917700"/>
          </a:xfrm>
          <a:custGeom>
            <a:avLst/>
            <a:gdLst/>
            <a:ahLst/>
            <a:cxnLst/>
            <a:rect l="l" t="t" r="r" b="b"/>
            <a:pathLst>
              <a:path h="1917700">
                <a:moveTo>
                  <a:pt x="0" y="0"/>
                </a:moveTo>
                <a:lnTo>
                  <a:pt x="0" y="1917699"/>
                </a:lnTo>
              </a:path>
            </a:pathLst>
          </a:custGeom>
          <a:ln w="6350">
            <a:solidFill>
              <a:srgbClr val="D9D9D9"/>
            </a:solidFill>
          </a:ln>
        </p:spPr>
        <p:txBody>
          <a:bodyPr wrap="square" lIns="0" tIns="0" rIns="0" bIns="0" rtlCol="0"/>
          <a:lstStyle/>
          <a:p>
            <a:endParaRPr/>
          </a:p>
        </p:txBody>
      </p:sp>
      <p:sp>
        <p:nvSpPr>
          <p:cNvPr id="34" name="object 34"/>
          <p:cNvSpPr/>
          <p:nvPr/>
        </p:nvSpPr>
        <p:spPr>
          <a:xfrm>
            <a:off x="103632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35" name="object 35"/>
          <p:cNvSpPr/>
          <p:nvPr/>
        </p:nvSpPr>
        <p:spPr>
          <a:xfrm>
            <a:off x="10363200" y="366902"/>
            <a:ext cx="0" cy="1437005"/>
          </a:xfrm>
          <a:custGeom>
            <a:avLst/>
            <a:gdLst/>
            <a:ahLst/>
            <a:cxnLst/>
            <a:rect l="l" t="t" r="r" b="b"/>
            <a:pathLst>
              <a:path h="1437005">
                <a:moveTo>
                  <a:pt x="0" y="0"/>
                </a:moveTo>
                <a:lnTo>
                  <a:pt x="0" y="1436497"/>
                </a:lnTo>
              </a:path>
            </a:pathLst>
          </a:custGeom>
          <a:ln w="6350">
            <a:solidFill>
              <a:srgbClr val="D9D9D9"/>
            </a:solidFill>
          </a:ln>
        </p:spPr>
        <p:txBody>
          <a:bodyPr wrap="square" lIns="0" tIns="0" rIns="0" bIns="0" rtlCol="0"/>
          <a:lstStyle/>
          <a:p>
            <a:endParaRPr/>
          </a:p>
        </p:txBody>
      </p:sp>
      <p:sp>
        <p:nvSpPr>
          <p:cNvPr id="36" name="object 36"/>
          <p:cNvSpPr/>
          <p:nvPr/>
        </p:nvSpPr>
        <p:spPr>
          <a:xfrm>
            <a:off x="10363200" y="3619500"/>
            <a:ext cx="0" cy="490855"/>
          </a:xfrm>
          <a:custGeom>
            <a:avLst/>
            <a:gdLst/>
            <a:ahLst/>
            <a:cxnLst/>
            <a:rect l="l" t="t" r="r" b="b"/>
            <a:pathLst>
              <a:path h="490854">
                <a:moveTo>
                  <a:pt x="0" y="0"/>
                </a:moveTo>
                <a:lnTo>
                  <a:pt x="0" y="490537"/>
                </a:lnTo>
              </a:path>
            </a:pathLst>
          </a:custGeom>
          <a:ln w="6350">
            <a:solidFill>
              <a:srgbClr val="D9D9D9"/>
            </a:solidFill>
          </a:ln>
        </p:spPr>
        <p:txBody>
          <a:bodyPr wrap="square" lIns="0" tIns="0" rIns="0" bIns="0" rtlCol="0"/>
          <a:lstStyle/>
          <a:p>
            <a:endParaRPr/>
          </a:p>
        </p:txBody>
      </p:sp>
      <p:sp>
        <p:nvSpPr>
          <p:cNvPr id="37" name="object 37"/>
          <p:cNvSpPr/>
          <p:nvPr/>
        </p:nvSpPr>
        <p:spPr>
          <a:xfrm>
            <a:off x="10363200" y="4940300"/>
            <a:ext cx="0" cy="1917700"/>
          </a:xfrm>
          <a:custGeom>
            <a:avLst/>
            <a:gdLst/>
            <a:ahLst/>
            <a:cxnLst/>
            <a:rect l="l" t="t" r="r" b="b"/>
            <a:pathLst>
              <a:path h="1917700">
                <a:moveTo>
                  <a:pt x="0" y="0"/>
                </a:moveTo>
                <a:lnTo>
                  <a:pt x="0" y="1917699"/>
                </a:lnTo>
              </a:path>
            </a:pathLst>
          </a:custGeom>
          <a:ln w="6350">
            <a:solidFill>
              <a:srgbClr val="D9D9D9"/>
            </a:solidFill>
          </a:ln>
        </p:spPr>
        <p:txBody>
          <a:bodyPr wrap="square" lIns="0" tIns="0" rIns="0" bIns="0" rtlCol="0"/>
          <a:lstStyle/>
          <a:p>
            <a:endParaRPr/>
          </a:p>
        </p:txBody>
      </p:sp>
      <p:sp>
        <p:nvSpPr>
          <p:cNvPr id="38" name="object 38"/>
          <p:cNvSpPr/>
          <p:nvPr/>
        </p:nvSpPr>
        <p:spPr>
          <a:xfrm>
            <a:off x="11582400" y="0"/>
            <a:ext cx="0" cy="340995"/>
          </a:xfrm>
          <a:custGeom>
            <a:avLst/>
            <a:gdLst/>
            <a:ahLst/>
            <a:cxnLst/>
            <a:rect l="l" t="t" r="r" b="b"/>
            <a:pathLst>
              <a:path h="340995">
                <a:moveTo>
                  <a:pt x="0" y="0"/>
                </a:moveTo>
                <a:lnTo>
                  <a:pt x="0" y="340995"/>
                </a:lnTo>
              </a:path>
            </a:pathLst>
          </a:custGeom>
          <a:ln w="6350">
            <a:solidFill>
              <a:srgbClr val="D9D9D9"/>
            </a:solidFill>
          </a:ln>
        </p:spPr>
        <p:txBody>
          <a:bodyPr wrap="square" lIns="0" tIns="0" rIns="0" bIns="0" rtlCol="0"/>
          <a:lstStyle/>
          <a:p>
            <a:endParaRPr/>
          </a:p>
        </p:txBody>
      </p:sp>
      <p:sp>
        <p:nvSpPr>
          <p:cNvPr id="39" name="object 39"/>
          <p:cNvSpPr/>
          <p:nvPr/>
        </p:nvSpPr>
        <p:spPr>
          <a:xfrm>
            <a:off x="11582400" y="366902"/>
            <a:ext cx="0" cy="1437005"/>
          </a:xfrm>
          <a:custGeom>
            <a:avLst/>
            <a:gdLst/>
            <a:ahLst/>
            <a:cxnLst/>
            <a:rect l="l" t="t" r="r" b="b"/>
            <a:pathLst>
              <a:path h="1437005">
                <a:moveTo>
                  <a:pt x="0" y="0"/>
                </a:moveTo>
                <a:lnTo>
                  <a:pt x="0" y="1436497"/>
                </a:lnTo>
              </a:path>
            </a:pathLst>
          </a:custGeom>
          <a:ln w="6350">
            <a:solidFill>
              <a:srgbClr val="D9D9D9"/>
            </a:solidFill>
          </a:ln>
        </p:spPr>
        <p:txBody>
          <a:bodyPr wrap="square" lIns="0" tIns="0" rIns="0" bIns="0" rtlCol="0"/>
          <a:lstStyle/>
          <a:p>
            <a:endParaRPr/>
          </a:p>
        </p:txBody>
      </p:sp>
      <p:sp>
        <p:nvSpPr>
          <p:cNvPr id="40" name="object 40"/>
          <p:cNvSpPr/>
          <p:nvPr/>
        </p:nvSpPr>
        <p:spPr>
          <a:xfrm>
            <a:off x="11582400" y="3619500"/>
            <a:ext cx="0" cy="490855"/>
          </a:xfrm>
          <a:custGeom>
            <a:avLst/>
            <a:gdLst/>
            <a:ahLst/>
            <a:cxnLst/>
            <a:rect l="l" t="t" r="r" b="b"/>
            <a:pathLst>
              <a:path h="490854">
                <a:moveTo>
                  <a:pt x="0" y="0"/>
                </a:moveTo>
                <a:lnTo>
                  <a:pt x="0" y="490537"/>
                </a:lnTo>
              </a:path>
            </a:pathLst>
          </a:custGeom>
          <a:ln w="6350">
            <a:solidFill>
              <a:srgbClr val="D9D9D9"/>
            </a:solidFill>
          </a:ln>
        </p:spPr>
        <p:txBody>
          <a:bodyPr wrap="square" lIns="0" tIns="0" rIns="0" bIns="0" rtlCol="0"/>
          <a:lstStyle/>
          <a:p>
            <a:endParaRPr/>
          </a:p>
        </p:txBody>
      </p:sp>
      <p:sp>
        <p:nvSpPr>
          <p:cNvPr id="41" name="object 41"/>
          <p:cNvSpPr/>
          <p:nvPr/>
        </p:nvSpPr>
        <p:spPr>
          <a:xfrm>
            <a:off x="11582400" y="4940300"/>
            <a:ext cx="0" cy="1917700"/>
          </a:xfrm>
          <a:custGeom>
            <a:avLst/>
            <a:gdLst/>
            <a:ahLst/>
            <a:cxnLst/>
            <a:rect l="l" t="t" r="r" b="b"/>
            <a:pathLst>
              <a:path h="1917700">
                <a:moveTo>
                  <a:pt x="0" y="0"/>
                </a:moveTo>
                <a:lnTo>
                  <a:pt x="0" y="1917699"/>
                </a:lnTo>
              </a:path>
            </a:pathLst>
          </a:custGeom>
          <a:ln w="6350">
            <a:solidFill>
              <a:srgbClr val="D9D9D9"/>
            </a:solidFill>
          </a:ln>
        </p:spPr>
        <p:txBody>
          <a:bodyPr wrap="square" lIns="0" tIns="0" rIns="0" bIns="0" rtlCol="0"/>
          <a:lstStyle/>
          <a:p>
            <a:endParaRPr/>
          </a:p>
        </p:txBody>
      </p:sp>
      <p:sp>
        <p:nvSpPr>
          <p:cNvPr id="42" name="object 42"/>
          <p:cNvSpPr/>
          <p:nvPr/>
        </p:nvSpPr>
        <p:spPr>
          <a:xfrm>
            <a:off x="3175" y="385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43" name="object 43"/>
          <p:cNvSpPr/>
          <p:nvPr/>
        </p:nvSpPr>
        <p:spPr>
          <a:xfrm>
            <a:off x="3175" y="16113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44" name="object 44"/>
          <p:cNvSpPr/>
          <p:nvPr/>
        </p:nvSpPr>
        <p:spPr>
          <a:xfrm>
            <a:off x="12057126" y="2835275"/>
            <a:ext cx="135255" cy="0"/>
          </a:xfrm>
          <a:custGeom>
            <a:avLst/>
            <a:gdLst/>
            <a:ahLst/>
            <a:cxnLst/>
            <a:rect l="l" t="t" r="r" b="b"/>
            <a:pathLst>
              <a:path w="135254">
                <a:moveTo>
                  <a:pt x="0" y="0"/>
                </a:moveTo>
                <a:lnTo>
                  <a:pt x="134874" y="0"/>
                </a:lnTo>
              </a:path>
            </a:pathLst>
          </a:custGeom>
          <a:ln w="6350">
            <a:solidFill>
              <a:srgbClr val="D9D9D9"/>
            </a:solidFill>
          </a:ln>
        </p:spPr>
        <p:txBody>
          <a:bodyPr wrap="square" lIns="0" tIns="0" rIns="0" bIns="0" rtlCol="0"/>
          <a:lstStyle/>
          <a:p>
            <a:endParaRPr/>
          </a:p>
        </p:txBody>
      </p:sp>
      <p:sp>
        <p:nvSpPr>
          <p:cNvPr id="45" name="object 45"/>
          <p:cNvSpPr/>
          <p:nvPr/>
        </p:nvSpPr>
        <p:spPr>
          <a:xfrm>
            <a:off x="6026150" y="2835275"/>
            <a:ext cx="93980" cy="0"/>
          </a:xfrm>
          <a:custGeom>
            <a:avLst/>
            <a:gdLst/>
            <a:ahLst/>
            <a:cxnLst/>
            <a:rect l="l" t="t" r="r" b="b"/>
            <a:pathLst>
              <a:path w="93979">
                <a:moveTo>
                  <a:pt x="0" y="0"/>
                </a:moveTo>
                <a:lnTo>
                  <a:pt x="93725" y="0"/>
                </a:lnTo>
              </a:path>
            </a:pathLst>
          </a:custGeom>
          <a:ln w="6350">
            <a:solidFill>
              <a:srgbClr val="D9D9D9"/>
            </a:solidFill>
          </a:ln>
        </p:spPr>
        <p:txBody>
          <a:bodyPr wrap="square" lIns="0" tIns="0" rIns="0" bIns="0" rtlCol="0"/>
          <a:lstStyle/>
          <a:p>
            <a:endParaRPr/>
          </a:p>
        </p:txBody>
      </p:sp>
      <p:sp>
        <p:nvSpPr>
          <p:cNvPr id="46" name="object 46"/>
          <p:cNvSpPr/>
          <p:nvPr/>
        </p:nvSpPr>
        <p:spPr>
          <a:xfrm>
            <a:off x="3175" y="2835275"/>
            <a:ext cx="95250" cy="0"/>
          </a:xfrm>
          <a:custGeom>
            <a:avLst/>
            <a:gdLst/>
            <a:ahLst/>
            <a:cxnLst/>
            <a:rect l="l" t="t" r="r" b="b"/>
            <a:pathLst>
              <a:path w="95250">
                <a:moveTo>
                  <a:pt x="0" y="0"/>
                </a:moveTo>
                <a:lnTo>
                  <a:pt x="95250" y="0"/>
                </a:lnTo>
              </a:path>
            </a:pathLst>
          </a:custGeom>
          <a:ln w="6350">
            <a:solidFill>
              <a:srgbClr val="D9D9D9"/>
            </a:solidFill>
          </a:ln>
        </p:spPr>
        <p:txBody>
          <a:bodyPr wrap="square" lIns="0" tIns="0" rIns="0" bIns="0" rtlCol="0"/>
          <a:lstStyle/>
          <a:p>
            <a:endParaRPr/>
          </a:p>
        </p:txBody>
      </p:sp>
      <p:sp>
        <p:nvSpPr>
          <p:cNvPr id="47" name="object 47"/>
          <p:cNvSpPr/>
          <p:nvPr/>
        </p:nvSpPr>
        <p:spPr>
          <a:xfrm>
            <a:off x="3175" y="4060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48" name="object 48"/>
          <p:cNvSpPr/>
          <p:nvPr/>
        </p:nvSpPr>
        <p:spPr>
          <a:xfrm>
            <a:off x="3175" y="5284851"/>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49" name="object 49"/>
          <p:cNvSpPr/>
          <p:nvPr/>
        </p:nvSpPr>
        <p:spPr>
          <a:xfrm>
            <a:off x="3175" y="6510337"/>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50" name="object 50"/>
          <p:cNvSpPr/>
          <p:nvPr/>
        </p:nvSpPr>
        <p:spPr>
          <a:xfrm>
            <a:off x="225425"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51" name="object 51"/>
          <p:cNvSpPr/>
          <p:nvPr/>
        </p:nvSpPr>
        <p:spPr>
          <a:xfrm>
            <a:off x="1449450"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52" name="object 52"/>
          <p:cNvSpPr/>
          <p:nvPr/>
        </p:nvSpPr>
        <p:spPr>
          <a:xfrm>
            <a:off x="26654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53" name="object 53"/>
          <p:cNvSpPr/>
          <p:nvPr/>
        </p:nvSpPr>
        <p:spPr>
          <a:xfrm>
            <a:off x="38846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54" name="object 54"/>
          <p:cNvSpPr/>
          <p:nvPr/>
        </p:nvSpPr>
        <p:spPr>
          <a:xfrm>
            <a:off x="5107051"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55" name="object 55"/>
          <p:cNvSpPr/>
          <p:nvPr/>
        </p:nvSpPr>
        <p:spPr>
          <a:xfrm>
            <a:off x="6327775"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56" name="object 56"/>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57" name="object 57"/>
          <p:cNvSpPr/>
          <p:nvPr/>
        </p:nvSpPr>
        <p:spPr>
          <a:xfrm>
            <a:off x="8772525" y="0"/>
            <a:ext cx="3419475" cy="3457575"/>
          </a:xfrm>
          <a:custGeom>
            <a:avLst/>
            <a:gdLst/>
            <a:ahLst/>
            <a:cxnLst/>
            <a:rect l="l" t="t" r="r" b="b"/>
            <a:pathLst>
              <a:path w="3419475" h="3457575">
                <a:moveTo>
                  <a:pt x="0" y="0"/>
                </a:moveTo>
                <a:lnTo>
                  <a:pt x="3419475" y="3457575"/>
                </a:lnTo>
              </a:path>
            </a:pathLst>
          </a:custGeom>
          <a:ln w="6350">
            <a:solidFill>
              <a:srgbClr val="D9D9D9"/>
            </a:solidFill>
          </a:ln>
        </p:spPr>
        <p:txBody>
          <a:bodyPr wrap="square" lIns="0" tIns="0" rIns="0" bIns="0" rtlCol="0"/>
          <a:lstStyle/>
          <a:p>
            <a:endParaRPr/>
          </a:p>
        </p:txBody>
      </p:sp>
      <p:sp>
        <p:nvSpPr>
          <p:cNvPr id="58" name="object 58"/>
          <p:cNvSpPr/>
          <p:nvPr/>
        </p:nvSpPr>
        <p:spPr>
          <a:xfrm>
            <a:off x="9982200" y="0"/>
            <a:ext cx="2209800" cy="2227580"/>
          </a:xfrm>
          <a:custGeom>
            <a:avLst/>
            <a:gdLst/>
            <a:ahLst/>
            <a:cxnLst/>
            <a:rect l="l" t="t" r="r" b="b"/>
            <a:pathLst>
              <a:path w="2209800" h="2227580">
                <a:moveTo>
                  <a:pt x="0" y="0"/>
                </a:moveTo>
                <a:lnTo>
                  <a:pt x="2209800" y="2227326"/>
                </a:lnTo>
              </a:path>
            </a:pathLst>
          </a:custGeom>
          <a:ln w="6350">
            <a:solidFill>
              <a:srgbClr val="D9D9D9"/>
            </a:solidFill>
          </a:ln>
        </p:spPr>
        <p:txBody>
          <a:bodyPr wrap="square" lIns="0" tIns="0" rIns="0" bIns="0" rtlCol="0"/>
          <a:lstStyle/>
          <a:p>
            <a:endParaRPr/>
          </a:p>
        </p:txBody>
      </p:sp>
      <p:sp>
        <p:nvSpPr>
          <p:cNvPr id="59" name="object 59"/>
          <p:cNvSpPr/>
          <p:nvPr/>
        </p:nvSpPr>
        <p:spPr>
          <a:xfrm>
            <a:off x="11198225" y="0"/>
            <a:ext cx="993775" cy="1003300"/>
          </a:xfrm>
          <a:custGeom>
            <a:avLst/>
            <a:gdLst/>
            <a:ahLst/>
            <a:cxnLst/>
            <a:rect l="l" t="t" r="r" b="b"/>
            <a:pathLst>
              <a:path w="993775" h="1003300">
                <a:moveTo>
                  <a:pt x="0" y="0"/>
                </a:moveTo>
                <a:lnTo>
                  <a:pt x="993775" y="1003300"/>
                </a:lnTo>
              </a:path>
            </a:pathLst>
          </a:custGeom>
          <a:ln w="6350">
            <a:solidFill>
              <a:srgbClr val="D9D9D9"/>
            </a:solidFill>
          </a:ln>
        </p:spPr>
        <p:txBody>
          <a:bodyPr wrap="square" lIns="0" tIns="0" rIns="0" bIns="0" rtlCol="0"/>
          <a:lstStyle/>
          <a:p>
            <a:endParaRPr/>
          </a:p>
        </p:txBody>
      </p:sp>
      <p:sp>
        <p:nvSpPr>
          <p:cNvPr id="60" name="object 60"/>
          <p:cNvSpPr/>
          <p:nvPr/>
        </p:nvSpPr>
        <p:spPr>
          <a:xfrm>
            <a:off x="0" y="1012825"/>
            <a:ext cx="5829300" cy="5845175"/>
          </a:xfrm>
          <a:custGeom>
            <a:avLst/>
            <a:gdLst/>
            <a:ahLst/>
            <a:cxnLst/>
            <a:rect l="l" t="t" r="r" b="b"/>
            <a:pathLst>
              <a:path w="5829300" h="5845175">
                <a:moveTo>
                  <a:pt x="5829300" y="5845174"/>
                </a:moveTo>
                <a:lnTo>
                  <a:pt x="0" y="0"/>
                </a:lnTo>
              </a:path>
            </a:pathLst>
          </a:custGeom>
          <a:ln w="6350">
            <a:solidFill>
              <a:srgbClr val="D9D9D9"/>
            </a:solidFill>
          </a:ln>
        </p:spPr>
        <p:txBody>
          <a:bodyPr wrap="square" lIns="0" tIns="0" rIns="0" bIns="0" rtlCol="0"/>
          <a:lstStyle/>
          <a:p>
            <a:endParaRPr/>
          </a:p>
        </p:txBody>
      </p:sp>
      <p:sp>
        <p:nvSpPr>
          <p:cNvPr id="61" name="object 61"/>
          <p:cNvSpPr/>
          <p:nvPr/>
        </p:nvSpPr>
        <p:spPr>
          <a:xfrm>
            <a:off x="0" y="2227198"/>
            <a:ext cx="4615180" cy="4631055"/>
          </a:xfrm>
          <a:custGeom>
            <a:avLst/>
            <a:gdLst/>
            <a:ahLst/>
            <a:cxnLst/>
            <a:rect l="l" t="t" r="r" b="b"/>
            <a:pathLst>
              <a:path w="4615180" h="4631055">
                <a:moveTo>
                  <a:pt x="4614926" y="4630800"/>
                </a:moveTo>
                <a:lnTo>
                  <a:pt x="0" y="0"/>
                </a:lnTo>
              </a:path>
            </a:pathLst>
          </a:custGeom>
          <a:ln w="6350">
            <a:solidFill>
              <a:srgbClr val="D9D9D9"/>
            </a:solidFill>
          </a:ln>
        </p:spPr>
        <p:txBody>
          <a:bodyPr wrap="square" lIns="0" tIns="0" rIns="0" bIns="0" rtlCol="0"/>
          <a:lstStyle/>
          <a:p>
            <a:endParaRPr/>
          </a:p>
        </p:txBody>
      </p:sp>
      <p:sp>
        <p:nvSpPr>
          <p:cNvPr id="62" name="object 62"/>
          <p:cNvSpPr/>
          <p:nvPr/>
        </p:nvSpPr>
        <p:spPr>
          <a:xfrm>
            <a:off x="0" y="3432175"/>
            <a:ext cx="3399154" cy="3425825"/>
          </a:xfrm>
          <a:custGeom>
            <a:avLst/>
            <a:gdLst/>
            <a:ahLst/>
            <a:cxnLst/>
            <a:rect l="l" t="t" r="r" b="b"/>
            <a:pathLst>
              <a:path w="3399154" h="3425825">
                <a:moveTo>
                  <a:pt x="3398901" y="3425824"/>
                </a:moveTo>
                <a:lnTo>
                  <a:pt x="0" y="0"/>
                </a:lnTo>
              </a:path>
            </a:pathLst>
          </a:custGeom>
          <a:ln w="6350">
            <a:solidFill>
              <a:srgbClr val="D9D9D9"/>
            </a:solidFill>
          </a:ln>
        </p:spPr>
        <p:txBody>
          <a:bodyPr wrap="square" lIns="0" tIns="0" rIns="0" bIns="0" rtlCol="0"/>
          <a:lstStyle/>
          <a:p>
            <a:endParaRPr/>
          </a:p>
        </p:txBody>
      </p:sp>
      <p:sp>
        <p:nvSpPr>
          <p:cNvPr id="63" name="object 63"/>
          <p:cNvSpPr/>
          <p:nvPr/>
        </p:nvSpPr>
        <p:spPr>
          <a:xfrm>
            <a:off x="0" y="4651375"/>
            <a:ext cx="2197100" cy="2206625"/>
          </a:xfrm>
          <a:custGeom>
            <a:avLst/>
            <a:gdLst/>
            <a:ahLst/>
            <a:cxnLst/>
            <a:rect l="l" t="t" r="r" b="b"/>
            <a:pathLst>
              <a:path w="2197100" h="2206625">
                <a:moveTo>
                  <a:pt x="2197100" y="2206624"/>
                </a:moveTo>
                <a:lnTo>
                  <a:pt x="0" y="0"/>
                </a:lnTo>
              </a:path>
            </a:pathLst>
          </a:custGeom>
          <a:ln w="6350">
            <a:solidFill>
              <a:srgbClr val="D9D9D9"/>
            </a:solidFill>
          </a:ln>
        </p:spPr>
        <p:txBody>
          <a:bodyPr wrap="square" lIns="0" tIns="0" rIns="0" bIns="0" rtlCol="0"/>
          <a:lstStyle/>
          <a:p>
            <a:endParaRPr/>
          </a:p>
        </p:txBody>
      </p:sp>
      <p:sp>
        <p:nvSpPr>
          <p:cNvPr id="64" name="object 64"/>
          <p:cNvSpPr/>
          <p:nvPr/>
        </p:nvSpPr>
        <p:spPr>
          <a:xfrm>
            <a:off x="0" y="5864225"/>
            <a:ext cx="987425" cy="993775"/>
          </a:xfrm>
          <a:custGeom>
            <a:avLst/>
            <a:gdLst/>
            <a:ahLst/>
            <a:cxnLst/>
            <a:rect l="l" t="t" r="r" b="b"/>
            <a:pathLst>
              <a:path w="987425" h="993775">
                <a:moveTo>
                  <a:pt x="987425" y="993774"/>
                </a:moveTo>
                <a:lnTo>
                  <a:pt x="0" y="0"/>
                </a:lnTo>
              </a:path>
            </a:pathLst>
          </a:custGeom>
          <a:ln w="6350">
            <a:solidFill>
              <a:srgbClr val="D9D9D9"/>
            </a:solidFill>
          </a:ln>
        </p:spPr>
        <p:txBody>
          <a:bodyPr wrap="square" lIns="0" tIns="0" rIns="0" bIns="0" rtlCol="0"/>
          <a:lstStyle/>
          <a:p>
            <a:endParaRPr/>
          </a:p>
        </p:txBody>
      </p:sp>
      <p:sp>
        <p:nvSpPr>
          <p:cNvPr id="65" name="object 65"/>
          <p:cNvSpPr/>
          <p:nvPr/>
        </p:nvSpPr>
        <p:spPr>
          <a:xfrm>
            <a:off x="5149850"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66" name="object 66"/>
          <p:cNvSpPr/>
          <p:nvPr/>
        </p:nvSpPr>
        <p:spPr>
          <a:xfrm>
            <a:off x="39274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67" name="object 67"/>
          <p:cNvSpPr/>
          <p:nvPr/>
        </p:nvSpPr>
        <p:spPr>
          <a:xfrm>
            <a:off x="2709926"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68" name="object 68"/>
          <p:cNvSpPr/>
          <p:nvPr/>
        </p:nvSpPr>
        <p:spPr>
          <a:xfrm>
            <a:off x="1490599" y="0"/>
            <a:ext cx="6817359" cy="6858000"/>
          </a:xfrm>
          <a:custGeom>
            <a:avLst/>
            <a:gdLst/>
            <a:ahLst/>
            <a:cxnLst/>
            <a:rect l="l" t="t" r="r" b="b"/>
            <a:pathLst>
              <a:path w="6817359" h="6858000">
                <a:moveTo>
                  <a:pt x="6816852" y="0"/>
                </a:moveTo>
                <a:lnTo>
                  <a:pt x="0" y="6857999"/>
                </a:lnTo>
              </a:path>
            </a:pathLst>
          </a:custGeom>
          <a:ln w="6350">
            <a:solidFill>
              <a:srgbClr val="D9D9D9"/>
            </a:solidFill>
          </a:ln>
        </p:spPr>
        <p:txBody>
          <a:bodyPr wrap="square" lIns="0" tIns="0" rIns="0" bIns="0" rtlCol="0"/>
          <a:lstStyle/>
          <a:p>
            <a:endParaRPr/>
          </a:p>
        </p:txBody>
      </p:sp>
      <p:sp>
        <p:nvSpPr>
          <p:cNvPr id="69" name="object 69"/>
          <p:cNvSpPr/>
          <p:nvPr/>
        </p:nvSpPr>
        <p:spPr>
          <a:xfrm>
            <a:off x="2698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70" name="object 70"/>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71" name="object 71"/>
          <p:cNvSpPr/>
          <p:nvPr/>
        </p:nvSpPr>
        <p:spPr>
          <a:xfrm>
            <a:off x="0" y="0"/>
            <a:ext cx="4643755" cy="4672330"/>
          </a:xfrm>
          <a:custGeom>
            <a:avLst/>
            <a:gdLst/>
            <a:ahLst/>
            <a:cxnLst/>
            <a:rect l="l" t="t" r="r" b="b"/>
            <a:pathLst>
              <a:path w="4643755" h="4672330">
                <a:moveTo>
                  <a:pt x="4643501" y="0"/>
                </a:moveTo>
                <a:lnTo>
                  <a:pt x="0" y="4671949"/>
                </a:lnTo>
              </a:path>
            </a:pathLst>
          </a:custGeom>
          <a:ln w="6349">
            <a:solidFill>
              <a:srgbClr val="D9D9D9"/>
            </a:solidFill>
          </a:ln>
        </p:spPr>
        <p:txBody>
          <a:bodyPr wrap="square" lIns="0" tIns="0" rIns="0" bIns="0" rtlCol="0"/>
          <a:lstStyle/>
          <a:p>
            <a:endParaRPr/>
          </a:p>
        </p:txBody>
      </p:sp>
      <p:sp>
        <p:nvSpPr>
          <p:cNvPr id="72" name="object 72"/>
          <p:cNvSpPr/>
          <p:nvPr/>
        </p:nvSpPr>
        <p:spPr>
          <a:xfrm>
            <a:off x="0" y="0"/>
            <a:ext cx="3419475" cy="3457575"/>
          </a:xfrm>
          <a:custGeom>
            <a:avLst/>
            <a:gdLst/>
            <a:ahLst/>
            <a:cxnLst/>
            <a:rect l="l" t="t" r="r" b="b"/>
            <a:pathLst>
              <a:path w="3419475" h="3457575">
                <a:moveTo>
                  <a:pt x="3419475" y="0"/>
                </a:moveTo>
                <a:lnTo>
                  <a:pt x="0" y="3457575"/>
                </a:lnTo>
              </a:path>
            </a:pathLst>
          </a:custGeom>
          <a:ln w="6350">
            <a:solidFill>
              <a:srgbClr val="D9D9D9"/>
            </a:solidFill>
          </a:ln>
        </p:spPr>
        <p:txBody>
          <a:bodyPr wrap="square" lIns="0" tIns="0" rIns="0" bIns="0" rtlCol="0"/>
          <a:lstStyle/>
          <a:p>
            <a:endParaRPr/>
          </a:p>
        </p:txBody>
      </p:sp>
      <p:sp>
        <p:nvSpPr>
          <p:cNvPr id="73" name="object 73"/>
          <p:cNvSpPr/>
          <p:nvPr/>
        </p:nvSpPr>
        <p:spPr>
          <a:xfrm>
            <a:off x="0" y="0"/>
            <a:ext cx="2209800" cy="2227580"/>
          </a:xfrm>
          <a:custGeom>
            <a:avLst/>
            <a:gdLst/>
            <a:ahLst/>
            <a:cxnLst/>
            <a:rect l="l" t="t" r="r" b="b"/>
            <a:pathLst>
              <a:path w="2209800" h="2227580">
                <a:moveTo>
                  <a:pt x="2209800" y="0"/>
                </a:moveTo>
                <a:lnTo>
                  <a:pt x="0" y="2227326"/>
                </a:lnTo>
              </a:path>
            </a:pathLst>
          </a:custGeom>
          <a:ln w="6350">
            <a:solidFill>
              <a:srgbClr val="D9D9D9"/>
            </a:solidFill>
          </a:ln>
        </p:spPr>
        <p:txBody>
          <a:bodyPr wrap="square" lIns="0" tIns="0" rIns="0" bIns="0" rtlCol="0"/>
          <a:lstStyle/>
          <a:p>
            <a:endParaRPr/>
          </a:p>
        </p:txBody>
      </p:sp>
      <p:sp>
        <p:nvSpPr>
          <p:cNvPr id="74" name="object 74"/>
          <p:cNvSpPr/>
          <p:nvPr/>
        </p:nvSpPr>
        <p:spPr>
          <a:xfrm>
            <a:off x="0" y="0"/>
            <a:ext cx="993775" cy="1003300"/>
          </a:xfrm>
          <a:custGeom>
            <a:avLst/>
            <a:gdLst/>
            <a:ahLst/>
            <a:cxnLst/>
            <a:rect l="l" t="t" r="r" b="b"/>
            <a:pathLst>
              <a:path w="993775" h="1003300">
                <a:moveTo>
                  <a:pt x="993775" y="0"/>
                </a:moveTo>
                <a:lnTo>
                  <a:pt x="0" y="1003300"/>
                </a:lnTo>
              </a:path>
            </a:pathLst>
          </a:custGeom>
          <a:ln w="6350">
            <a:solidFill>
              <a:srgbClr val="D9D9D9"/>
            </a:solidFill>
          </a:ln>
        </p:spPr>
        <p:txBody>
          <a:bodyPr wrap="square" lIns="0" tIns="0" rIns="0" bIns="0" rtlCol="0"/>
          <a:lstStyle/>
          <a:p>
            <a:endParaRPr/>
          </a:p>
        </p:txBody>
      </p:sp>
      <p:sp>
        <p:nvSpPr>
          <p:cNvPr id="75" name="object 75"/>
          <p:cNvSpPr/>
          <p:nvPr/>
        </p:nvSpPr>
        <p:spPr>
          <a:xfrm>
            <a:off x="6362700" y="1012825"/>
            <a:ext cx="5829300" cy="5845175"/>
          </a:xfrm>
          <a:custGeom>
            <a:avLst/>
            <a:gdLst/>
            <a:ahLst/>
            <a:cxnLst/>
            <a:rect l="l" t="t" r="r" b="b"/>
            <a:pathLst>
              <a:path w="5829300" h="5845175">
                <a:moveTo>
                  <a:pt x="0" y="5845174"/>
                </a:moveTo>
                <a:lnTo>
                  <a:pt x="5829300" y="0"/>
                </a:lnTo>
              </a:path>
            </a:pathLst>
          </a:custGeom>
          <a:ln w="6349">
            <a:solidFill>
              <a:srgbClr val="D9D9D9"/>
            </a:solidFill>
          </a:ln>
        </p:spPr>
        <p:txBody>
          <a:bodyPr wrap="square" lIns="0" tIns="0" rIns="0" bIns="0" rtlCol="0"/>
          <a:lstStyle/>
          <a:p>
            <a:endParaRPr/>
          </a:p>
        </p:txBody>
      </p:sp>
      <p:sp>
        <p:nvSpPr>
          <p:cNvPr id="76" name="object 76"/>
          <p:cNvSpPr/>
          <p:nvPr/>
        </p:nvSpPr>
        <p:spPr>
          <a:xfrm>
            <a:off x="7577201" y="2227198"/>
            <a:ext cx="4615180" cy="4631055"/>
          </a:xfrm>
          <a:custGeom>
            <a:avLst/>
            <a:gdLst/>
            <a:ahLst/>
            <a:cxnLst/>
            <a:rect l="l" t="t" r="r" b="b"/>
            <a:pathLst>
              <a:path w="4615180" h="4631055">
                <a:moveTo>
                  <a:pt x="0" y="4630800"/>
                </a:moveTo>
                <a:lnTo>
                  <a:pt x="4614799" y="0"/>
                </a:lnTo>
              </a:path>
            </a:pathLst>
          </a:custGeom>
          <a:ln w="6350">
            <a:solidFill>
              <a:srgbClr val="D9D9D9"/>
            </a:solidFill>
          </a:ln>
        </p:spPr>
        <p:txBody>
          <a:bodyPr wrap="square" lIns="0" tIns="0" rIns="0" bIns="0" rtlCol="0"/>
          <a:lstStyle/>
          <a:p>
            <a:endParaRPr/>
          </a:p>
        </p:txBody>
      </p:sp>
      <p:sp>
        <p:nvSpPr>
          <p:cNvPr id="77" name="object 77"/>
          <p:cNvSpPr/>
          <p:nvPr/>
        </p:nvSpPr>
        <p:spPr>
          <a:xfrm>
            <a:off x="8793226" y="3432175"/>
            <a:ext cx="3399154" cy="3425825"/>
          </a:xfrm>
          <a:custGeom>
            <a:avLst/>
            <a:gdLst/>
            <a:ahLst/>
            <a:cxnLst/>
            <a:rect l="l" t="t" r="r" b="b"/>
            <a:pathLst>
              <a:path w="3399154" h="3425825">
                <a:moveTo>
                  <a:pt x="0" y="3425824"/>
                </a:moveTo>
                <a:lnTo>
                  <a:pt x="3398774" y="0"/>
                </a:lnTo>
              </a:path>
            </a:pathLst>
          </a:custGeom>
          <a:ln w="6349">
            <a:solidFill>
              <a:srgbClr val="D9D9D9"/>
            </a:solidFill>
          </a:ln>
        </p:spPr>
        <p:txBody>
          <a:bodyPr wrap="square" lIns="0" tIns="0" rIns="0" bIns="0" rtlCol="0"/>
          <a:lstStyle/>
          <a:p>
            <a:endParaRPr/>
          </a:p>
        </p:txBody>
      </p:sp>
      <p:sp>
        <p:nvSpPr>
          <p:cNvPr id="78" name="object 78"/>
          <p:cNvSpPr/>
          <p:nvPr/>
        </p:nvSpPr>
        <p:spPr>
          <a:xfrm>
            <a:off x="9994900" y="4651375"/>
            <a:ext cx="2197100" cy="2206625"/>
          </a:xfrm>
          <a:custGeom>
            <a:avLst/>
            <a:gdLst/>
            <a:ahLst/>
            <a:cxnLst/>
            <a:rect l="l" t="t" r="r" b="b"/>
            <a:pathLst>
              <a:path w="2197100" h="2206625">
                <a:moveTo>
                  <a:pt x="0" y="2206624"/>
                </a:moveTo>
                <a:lnTo>
                  <a:pt x="2197100" y="0"/>
                </a:lnTo>
              </a:path>
            </a:pathLst>
          </a:custGeom>
          <a:ln w="6350">
            <a:solidFill>
              <a:srgbClr val="D9D9D9"/>
            </a:solidFill>
          </a:ln>
        </p:spPr>
        <p:txBody>
          <a:bodyPr wrap="square" lIns="0" tIns="0" rIns="0" bIns="0" rtlCol="0"/>
          <a:lstStyle/>
          <a:p>
            <a:endParaRPr/>
          </a:p>
        </p:txBody>
      </p:sp>
      <p:sp>
        <p:nvSpPr>
          <p:cNvPr id="79" name="object 79"/>
          <p:cNvSpPr/>
          <p:nvPr/>
        </p:nvSpPr>
        <p:spPr>
          <a:xfrm>
            <a:off x="11204575" y="5864225"/>
            <a:ext cx="987425" cy="993775"/>
          </a:xfrm>
          <a:custGeom>
            <a:avLst/>
            <a:gdLst/>
            <a:ahLst/>
            <a:cxnLst/>
            <a:rect l="l" t="t" r="r" b="b"/>
            <a:pathLst>
              <a:path w="987425" h="993775">
                <a:moveTo>
                  <a:pt x="0" y="993774"/>
                </a:moveTo>
                <a:lnTo>
                  <a:pt x="987425" y="0"/>
                </a:lnTo>
              </a:path>
            </a:pathLst>
          </a:custGeom>
          <a:ln w="6350">
            <a:solidFill>
              <a:srgbClr val="D9D9D9"/>
            </a:solidFill>
          </a:ln>
        </p:spPr>
        <p:txBody>
          <a:bodyPr wrap="square" lIns="0" tIns="0" rIns="0" bIns="0" rtlCol="0"/>
          <a:lstStyle/>
          <a:p>
            <a:endParaRPr/>
          </a:p>
        </p:txBody>
      </p:sp>
      <p:sp>
        <p:nvSpPr>
          <p:cNvPr id="80" name="object 80"/>
          <p:cNvSpPr/>
          <p:nvPr/>
        </p:nvSpPr>
        <p:spPr>
          <a:xfrm>
            <a:off x="609600" y="6172200"/>
            <a:ext cx="10972800" cy="0"/>
          </a:xfrm>
          <a:custGeom>
            <a:avLst/>
            <a:gdLst/>
            <a:ahLst/>
            <a:cxnLst/>
            <a:rect l="l" t="t" r="r" b="b"/>
            <a:pathLst>
              <a:path w="10972800">
                <a:moveTo>
                  <a:pt x="0" y="0"/>
                </a:moveTo>
                <a:lnTo>
                  <a:pt x="10972800" y="0"/>
                </a:lnTo>
              </a:path>
            </a:pathLst>
          </a:custGeom>
          <a:ln w="12700">
            <a:solidFill>
              <a:srgbClr val="D15A3D"/>
            </a:solidFill>
          </a:ln>
        </p:spPr>
        <p:txBody>
          <a:bodyPr wrap="square" lIns="0" tIns="0" rIns="0" bIns="0" rtlCol="0"/>
          <a:lstStyle/>
          <a:p>
            <a:endParaRPr/>
          </a:p>
        </p:txBody>
      </p:sp>
      <p:sp>
        <p:nvSpPr>
          <p:cNvPr id="81" name="object 81"/>
          <p:cNvSpPr/>
          <p:nvPr/>
        </p:nvSpPr>
        <p:spPr>
          <a:xfrm>
            <a:off x="163512" y="27051"/>
            <a:ext cx="11723624" cy="400050"/>
          </a:xfrm>
          <a:prstGeom prst="rect">
            <a:avLst/>
          </a:prstGeom>
          <a:blipFill>
            <a:blip r:embed="rId2" cstate="print"/>
            <a:stretch>
              <a:fillRect/>
            </a:stretch>
          </a:blipFill>
        </p:spPr>
        <p:txBody>
          <a:bodyPr wrap="square" lIns="0" tIns="0" rIns="0" bIns="0" rtlCol="0"/>
          <a:lstStyle/>
          <a:p>
            <a:endParaRPr/>
          </a:p>
        </p:txBody>
      </p:sp>
      <p:sp>
        <p:nvSpPr>
          <p:cNvPr id="82" name="object 82"/>
          <p:cNvSpPr/>
          <p:nvPr/>
        </p:nvSpPr>
        <p:spPr>
          <a:xfrm>
            <a:off x="163512" y="27051"/>
            <a:ext cx="11724005" cy="400050"/>
          </a:xfrm>
          <a:custGeom>
            <a:avLst/>
            <a:gdLst/>
            <a:ahLst/>
            <a:cxnLst/>
            <a:rect l="l" t="t" r="r" b="b"/>
            <a:pathLst>
              <a:path w="11724005" h="400050">
                <a:moveTo>
                  <a:pt x="0" y="400050"/>
                </a:moveTo>
                <a:lnTo>
                  <a:pt x="11723624" y="400050"/>
                </a:lnTo>
                <a:lnTo>
                  <a:pt x="11723624" y="0"/>
                </a:lnTo>
                <a:lnTo>
                  <a:pt x="0" y="0"/>
                </a:lnTo>
                <a:lnTo>
                  <a:pt x="0" y="400050"/>
                </a:lnTo>
                <a:close/>
              </a:path>
            </a:pathLst>
          </a:custGeom>
          <a:ln w="6350">
            <a:solidFill>
              <a:srgbClr val="D15A3D"/>
            </a:solidFill>
          </a:ln>
        </p:spPr>
        <p:txBody>
          <a:bodyPr wrap="square" lIns="0" tIns="0" rIns="0" bIns="0" rtlCol="0"/>
          <a:lstStyle/>
          <a:p>
            <a:endParaRPr/>
          </a:p>
        </p:txBody>
      </p:sp>
      <p:sp>
        <p:nvSpPr>
          <p:cNvPr id="83" name="object 83"/>
          <p:cNvSpPr txBox="1">
            <a:spLocks noGrp="1"/>
          </p:cNvSpPr>
          <p:nvPr>
            <p:ph type="title"/>
          </p:nvPr>
        </p:nvSpPr>
        <p:spPr>
          <a:prstGeom prst="rect">
            <a:avLst/>
          </a:prstGeom>
        </p:spPr>
        <p:txBody>
          <a:bodyPr vert="horz" wrap="square" lIns="0" tIns="12700" rIns="0" bIns="0" rtlCol="0">
            <a:spAutoFit/>
          </a:bodyPr>
          <a:lstStyle/>
          <a:p>
            <a:pPr marL="91440">
              <a:lnSpc>
                <a:spcPct val="100000"/>
              </a:lnSpc>
              <a:spcBef>
                <a:spcPts val="100"/>
              </a:spcBef>
            </a:pPr>
            <a:r>
              <a:rPr dirty="0"/>
              <a:t>2. Marco</a:t>
            </a:r>
            <a:r>
              <a:rPr spc="-45" dirty="0"/>
              <a:t> </a:t>
            </a:r>
            <a:r>
              <a:rPr spc="-5" dirty="0"/>
              <a:t>r</a:t>
            </a:r>
          </a:p>
        </p:txBody>
      </p:sp>
      <p:sp>
        <p:nvSpPr>
          <p:cNvPr id="84" name="object 84"/>
          <p:cNvSpPr txBox="1"/>
          <p:nvPr/>
        </p:nvSpPr>
        <p:spPr>
          <a:xfrm>
            <a:off x="1677961" y="57149"/>
            <a:ext cx="5038725" cy="330835"/>
          </a:xfrm>
          <a:prstGeom prst="rect">
            <a:avLst/>
          </a:prstGeom>
        </p:spPr>
        <p:txBody>
          <a:bodyPr vert="horz" wrap="square" lIns="0" tIns="12700" rIns="0" bIns="0" rtlCol="0">
            <a:spAutoFit/>
          </a:bodyPr>
          <a:lstStyle/>
          <a:p>
            <a:pPr marL="12700">
              <a:lnSpc>
                <a:spcPct val="100000"/>
              </a:lnSpc>
              <a:spcBef>
                <a:spcPts val="100"/>
              </a:spcBef>
            </a:pPr>
            <a:r>
              <a:rPr sz="2000" b="1" i="1" spc="-5" dirty="0">
                <a:solidFill>
                  <a:srgbClr val="FFFFFF"/>
                </a:solidFill>
                <a:latin typeface="Verdana"/>
                <a:cs typeface="Verdana"/>
              </a:rPr>
              <a:t>egulatório </a:t>
            </a:r>
            <a:r>
              <a:rPr sz="2000" b="1" i="1" dirty="0">
                <a:solidFill>
                  <a:srgbClr val="FFFFFF"/>
                </a:solidFill>
                <a:latin typeface="Verdana"/>
                <a:cs typeface="Verdana"/>
              </a:rPr>
              <a:t>das </a:t>
            </a:r>
            <a:r>
              <a:rPr sz="2000" b="1" i="1" spc="-5" dirty="0">
                <a:solidFill>
                  <a:srgbClr val="FFFFFF"/>
                </a:solidFill>
                <a:latin typeface="Verdana"/>
                <a:cs typeface="Verdana"/>
              </a:rPr>
              <a:t>organizações </a:t>
            </a:r>
            <a:r>
              <a:rPr sz="2000" b="1" i="1" dirty="0">
                <a:solidFill>
                  <a:srgbClr val="FFFFFF"/>
                </a:solidFill>
                <a:latin typeface="Verdana"/>
                <a:cs typeface="Verdana"/>
              </a:rPr>
              <a:t>da</a:t>
            </a:r>
            <a:r>
              <a:rPr sz="2000" b="1" i="1" spc="-20" dirty="0">
                <a:solidFill>
                  <a:srgbClr val="FFFFFF"/>
                </a:solidFill>
                <a:latin typeface="Verdana"/>
                <a:cs typeface="Verdana"/>
              </a:rPr>
              <a:t> </a:t>
            </a:r>
            <a:r>
              <a:rPr sz="2000" b="1" i="1" spc="-5" dirty="0">
                <a:solidFill>
                  <a:srgbClr val="FFFFFF"/>
                </a:solidFill>
                <a:latin typeface="Verdana"/>
                <a:cs typeface="Verdana"/>
              </a:rPr>
              <a:t>soc</a:t>
            </a:r>
            <a:endParaRPr sz="2000">
              <a:latin typeface="Verdana"/>
              <a:cs typeface="Verdana"/>
            </a:endParaRPr>
          </a:p>
        </p:txBody>
      </p:sp>
      <p:sp>
        <p:nvSpPr>
          <p:cNvPr id="85" name="object 85"/>
          <p:cNvSpPr txBox="1"/>
          <p:nvPr/>
        </p:nvSpPr>
        <p:spPr>
          <a:xfrm>
            <a:off x="6703535" y="57149"/>
            <a:ext cx="1218565" cy="330835"/>
          </a:xfrm>
          <a:prstGeom prst="rect">
            <a:avLst/>
          </a:prstGeom>
        </p:spPr>
        <p:txBody>
          <a:bodyPr vert="horz" wrap="square" lIns="0" tIns="12700" rIns="0" bIns="0" rtlCol="0">
            <a:spAutoFit/>
          </a:bodyPr>
          <a:lstStyle/>
          <a:p>
            <a:pPr>
              <a:lnSpc>
                <a:spcPct val="100000"/>
              </a:lnSpc>
              <a:spcBef>
                <a:spcPts val="100"/>
              </a:spcBef>
            </a:pPr>
            <a:r>
              <a:rPr sz="2000" b="1" i="1" spc="-5" dirty="0">
                <a:solidFill>
                  <a:srgbClr val="FFFFFF"/>
                </a:solidFill>
                <a:latin typeface="Verdana"/>
                <a:cs typeface="Verdana"/>
              </a:rPr>
              <a:t>iedade</a:t>
            </a:r>
            <a:r>
              <a:rPr sz="2000" b="1" i="1" spc="-65" dirty="0">
                <a:solidFill>
                  <a:srgbClr val="FFFFFF"/>
                </a:solidFill>
                <a:latin typeface="Verdana"/>
                <a:cs typeface="Verdana"/>
              </a:rPr>
              <a:t> </a:t>
            </a:r>
            <a:r>
              <a:rPr sz="2000" b="1" i="1" spc="-5" dirty="0">
                <a:solidFill>
                  <a:srgbClr val="FFFFFF"/>
                </a:solidFill>
                <a:latin typeface="Verdana"/>
                <a:cs typeface="Verdana"/>
              </a:rPr>
              <a:t>c</a:t>
            </a:r>
            <a:endParaRPr sz="2000">
              <a:latin typeface="Verdana"/>
              <a:cs typeface="Verdana"/>
            </a:endParaRPr>
          </a:p>
        </p:txBody>
      </p:sp>
      <p:sp>
        <p:nvSpPr>
          <p:cNvPr id="86" name="object 86"/>
          <p:cNvSpPr txBox="1"/>
          <p:nvPr/>
        </p:nvSpPr>
        <p:spPr>
          <a:xfrm>
            <a:off x="7877335" y="57149"/>
            <a:ext cx="2496185" cy="330835"/>
          </a:xfrm>
          <a:prstGeom prst="rect">
            <a:avLst/>
          </a:prstGeom>
        </p:spPr>
        <p:txBody>
          <a:bodyPr vert="horz" wrap="square" lIns="0" tIns="12700" rIns="0" bIns="0" rtlCol="0">
            <a:spAutoFit/>
          </a:bodyPr>
          <a:lstStyle/>
          <a:p>
            <a:pPr marL="12700">
              <a:lnSpc>
                <a:spcPct val="100000"/>
              </a:lnSpc>
              <a:spcBef>
                <a:spcPts val="100"/>
              </a:spcBef>
            </a:pPr>
            <a:r>
              <a:rPr sz="2000" b="1" i="1" spc="-5" dirty="0">
                <a:solidFill>
                  <a:srgbClr val="FFFFFF"/>
                </a:solidFill>
                <a:latin typeface="Verdana"/>
                <a:cs typeface="Verdana"/>
              </a:rPr>
              <a:t>ivil (Lei n.º</a:t>
            </a:r>
            <a:r>
              <a:rPr sz="2000" b="1" i="1" spc="-35" dirty="0">
                <a:solidFill>
                  <a:srgbClr val="FFFFFF"/>
                </a:solidFill>
                <a:latin typeface="Verdana"/>
                <a:cs typeface="Verdana"/>
              </a:rPr>
              <a:t> </a:t>
            </a:r>
            <a:r>
              <a:rPr sz="2000" b="1" i="1" dirty="0">
                <a:solidFill>
                  <a:srgbClr val="FFFFFF"/>
                </a:solidFill>
                <a:latin typeface="Verdana"/>
                <a:cs typeface="Verdana"/>
              </a:rPr>
              <a:t>13.01</a:t>
            </a:r>
            <a:endParaRPr sz="2000">
              <a:latin typeface="Verdana"/>
              <a:cs typeface="Verdana"/>
            </a:endParaRPr>
          </a:p>
        </p:txBody>
      </p:sp>
      <p:sp>
        <p:nvSpPr>
          <p:cNvPr id="87" name="object 87"/>
          <p:cNvSpPr txBox="1"/>
          <p:nvPr/>
        </p:nvSpPr>
        <p:spPr>
          <a:xfrm>
            <a:off x="10366375" y="57149"/>
            <a:ext cx="1226820" cy="330835"/>
          </a:xfrm>
          <a:prstGeom prst="rect">
            <a:avLst/>
          </a:prstGeom>
        </p:spPr>
        <p:txBody>
          <a:bodyPr vert="horz" wrap="square" lIns="0" tIns="12700" rIns="0" bIns="0" rtlCol="0">
            <a:spAutoFit/>
          </a:bodyPr>
          <a:lstStyle/>
          <a:p>
            <a:pPr marL="6350">
              <a:lnSpc>
                <a:spcPct val="100000"/>
              </a:lnSpc>
              <a:spcBef>
                <a:spcPts val="100"/>
              </a:spcBef>
            </a:pPr>
            <a:r>
              <a:rPr sz="2000" b="1" i="1" spc="5" dirty="0">
                <a:solidFill>
                  <a:srgbClr val="FFFFFF"/>
                </a:solidFill>
                <a:latin typeface="Verdana"/>
                <a:cs typeface="Verdana"/>
              </a:rPr>
              <a:t>9</a:t>
            </a:r>
            <a:r>
              <a:rPr sz="2000" b="1" i="1" spc="-5" dirty="0">
                <a:solidFill>
                  <a:srgbClr val="FFFFFF"/>
                </a:solidFill>
                <a:latin typeface="Verdana"/>
                <a:cs typeface="Verdana"/>
              </a:rPr>
              <a:t>/20</a:t>
            </a:r>
            <a:r>
              <a:rPr sz="2000" b="1" i="1" spc="5" dirty="0">
                <a:solidFill>
                  <a:srgbClr val="FFFFFF"/>
                </a:solidFill>
                <a:latin typeface="Verdana"/>
                <a:cs typeface="Verdana"/>
              </a:rPr>
              <a:t>1</a:t>
            </a:r>
            <a:r>
              <a:rPr sz="2000" b="1" i="1" dirty="0">
                <a:solidFill>
                  <a:srgbClr val="FFFFFF"/>
                </a:solidFill>
                <a:latin typeface="Verdana"/>
                <a:cs typeface="Verdana"/>
              </a:rPr>
              <a:t>4)</a:t>
            </a:r>
            <a:endParaRPr sz="2000">
              <a:latin typeface="Verdana"/>
              <a:cs typeface="Verdana"/>
            </a:endParaRPr>
          </a:p>
        </p:txBody>
      </p:sp>
      <p:sp>
        <p:nvSpPr>
          <p:cNvPr id="88" name="object 88"/>
          <p:cNvSpPr/>
          <p:nvPr/>
        </p:nvSpPr>
        <p:spPr>
          <a:xfrm>
            <a:off x="254952" y="353949"/>
            <a:ext cx="11344910" cy="0"/>
          </a:xfrm>
          <a:custGeom>
            <a:avLst/>
            <a:gdLst/>
            <a:ahLst/>
            <a:cxnLst/>
            <a:rect l="l" t="t" r="r" b="b"/>
            <a:pathLst>
              <a:path w="11344910">
                <a:moveTo>
                  <a:pt x="0" y="0"/>
                </a:moveTo>
                <a:lnTo>
                  <a:pt x="11344719" y="0"/>
                </a:lnTo>
              </a:path>
            </a:pathLst>
          </a:custGeom>
          <a:ln w="25907">
            <a:solidFill>
              <a:srgbClr val="FFFFFF"/>
            </a:solidFill>
          </a:ln>
        </p:spPr>
        <p:txBody>
          <a:bodyPr wrap="square" lIns="0" tIns="0" rIns="0" bIns="0" rtlCol="0"/>
          <a:lstStyle/>
          <a:p>
            <a:endParaRPr/>
          </a:p>
        </p:txBody>
      </p:sp>
      <p:sp>
        <p:nvSpPr>
          <p:cNvPr id="89" name="object 89"/>
          <p:cNvSpPr txBox="1"/>
          <p:nvPr/>
        </p:nvSpPr>
        <p:spPr>
          <a:xfrm>
            <a:off x="242417" y="561847"/>
            <a:ext cx="5681345" cy="299720"/>
          </a:xfrm>
          <a:prstGeom prst="rect">
            <a:avLst/>
          </a:prstGeom>
        </p:spPr>
        <p:txBody>
          <a:bodyPr vert="horz" wrap="square" lIns="0" tIns="12700" rIns="0" bIns="0" rtlCol="0">
            <a:spAutoFit/>
          </a:bodyPr>
          <a:lstStyle/>
          <a:p>
            <a:pPr marL="12700">
              <a:lnSpc>
                <a:spcPct val="100000"/>
              </a:lnSpc>
              <a:spcBef>
                <a:spcPts val="100"/>
              </a:spcBef>
            </a:pPr>
            <a:r>
              <a:rPr sz="1800" b="1" i="1" spc="-5" dirty="0">
                <a:solidFill>
                  <a:srgbClr val="2C2D2C"/>
                </a:solidFill>
                <a:latin typeface="Verdana"/>
                <a:cs typeface="Verdana"/>
              </a:rPr>
              <a:t>Principais alterações aplicáveis às</a:t>
            </a:r>
            <a:r>
              <a:rPr sz="1800" b="1" i="1" spc="10" dirty="0">
                <a:solidFill>
                  <a:srgbClr val="2C2D2C"/>
                </a:solidFill>
                <a:latin typeface="Verdana"/>
                <a:cs typeface="Verdana"/>
              </a:rPr>
              <a:t> </a:t>
            </a:r>
            <a:r>
              <a:rPr sz="1800" b="1" i="1" spc="-5" dirty="0">
                <a:solidFill>
                  <a:srgbClr val="2C2D2C"/>
                </a:solidFill>
                <a:latin typeface="Verdana"/>
                <a:cs typeface="Verdana"/>
              </a:rPr>
              <a:t>parcerias</a:t>
            </a:r>
            <a:endParaRPr sz="1800">
              <a:latin typeface="Verdana"/>
              <a:cs typeface="Verdana"/>
            </a:endParaRPr>
          </a:p>
        </p:txBody>
      </p:sp>
      <p:sp>
        <p:nvSpPr>
          <p:cNvPr id="90" name="object 90"/>
          <p:cNvSpPr/>
          <p:nvPr/>
        </p:nvSpPr>
        <p:spPr>
          <a:xfrm>
            <a:off x="254952" y="831977"/>
            <a:ext cx="5655945" cy="0"/>
          </a:xfrm>
          <a:custGeom>
            <a:avLst/>
            <a:gdLst/>
            <a:ahLst/>
            <a:cxnLst/>
            <a:rect l="l" t="t" r="r" b="b"/>
            <a:pathLst>
              <a:path w="5655945">
                <a:moveTo>
                  <a:pt x="0" y="0"/>
                </a:moveTo>
                <a:lnTo>
                  <a:pt x="5655627" y="0"/>
                </a:lnTo>
              </a:path>
            </a:pathLst>
          </a:custGeom>
          <a:ln w="12192">
            <a:solidFill>
              <a:srgbClr val="2C2D2C"/>
            </a:solidFill>
          </a:ln>
        </p:spPr>
        <p:txBody>
          <a:bodyPr wrap="square" lIns="0" tIns="0" rIns="0" bIns="0" rtlCol="0"/>
          <a:lstStyle/>
          <a:p>
            <a:endParaRPr/>
          </a:p>
        </p:txBody>
      </p:sp>
      <p:sp>
        <p:nvSpPr>
          <p:cNvPr id="91" name="object 91"/>
          <p:cNvSpPr txBox="1"/>
          <p:nvPr/>
        </p:nvSpPr>
        <p:spPr>
          <a:xfrm>
            <a:off x="256438" y="1005078"/>
            <a:ext cx="6494780" cy="269240"/>
          </a:xfrm>
          <a:prstGeom prst="rect">
            <a:avLst/>
          </a:prstGeom>
        </p:spPr>
        <p:txBody>
          <a:bodyPr vert="horz" wrap="square" lIns="0" tIns="12065" rIns="0" bIns="0" rtlCol="0">
            <a:spAutoFit/>
          </a:bodyPr>
          <a:lstStyle/>
          <a:p>
            <a:pPr marL="12700">
              <a:lnSpc>
                <a:spcPct val="100000"/>
              </a:lnSpc>
              <a:spcBef>
                <a:spcPts val="95"/>
              </a:spcBef>
            </a:pPr>
            <a:r>
              <a:rPr sz="1600" b="1" dirty="0">
                <a:solidFill>
                  <a:srgbClr val="2C2D2C"/>
                </a:solidFill>
                <a:latin typeface="Verdana"/>
                <a:cs typeface="Verdana"/>
              </a:rPr>
              <a:t>1. </a:t>
            </a:r>
            <a:r>
              <a:rPr sz="1600" b="1" spc="-5" dirty="0">
                <a:solidFill>
                  <a:srgbClr val="2C2D2C"/>
                </a:solidFill>
                <a:latin typeface="Verdana"/>
                <a:cs typeface="Verdana"/>
              </a:rPr>
              <a:t>Criação </a:t>
            </a:r>
            <a:r>
              <a:rPr sz="1600" b="1" spc="-10" dirty="0">
                <a:solidFill>
                  <a:srgbClr val="2C2D2C"/>
                </a:solidFill>
                <a:latin typeface="Verdana"/>
                <a:cs typeface="Verdana"/>
              </a:rPr>
              <a:t>de </a:t>
            </a:r>
            <a:r>
              <a:rPr sz="1600" b="1" spc="-5" dirty="0">
                <a:solidFill>
                  <a:srgbClr val="2C2D2C"/>
                </a:solidFill>
                <a:latin typeface="Verdana"/>
                <a:cs typeface="Verdana"/>
              </a:rPr>
              <a:t>três </a:t>
            </a:r>
            <a:r>
              <a:rPr sz="1600" b="1" spc="-10" dirty="0">
                <a:solidFill>
                  <a:srgbClr val="2C2D2C"/>
                </a:solidFill>
                <a:latin typeface="Verdana"/>
                <a:cs typeface="Verdana"/>
              </a:rPr>
              <a:t>novos instrumentos: </a:t>
            </a:r>
            <a:r>
              <a:rPr sz="1600" spc="-40" dirty="0">
                <a:solidFill>
                  <a:srgbClr val="2C2D2C"/>
                </a:solidFill>
                <a:latin typeface="Verdana"/>
                <a:cs typeface="Verdana"/>
              </a:rPr>
              <a:t>Termo </a:t>
            </a:r>
            <a:r>
              <a:rPr sz="1600" spc="-5" dirty="0">
                <a:solidFill>
                  <a:srgbClr val="2C2D2C"/>
                </a:solidFill>
                <a:latin typeface="Verdana"/>
                <a:cs typeface="Verdana"/>
              </a:rPr>
              <a:t>de</a:t>
            </a:r>
            <a:r>
              <a:rPr sz="1600" spc="140" dirty="0">
                <a:solidFill>
                  <a:srgbClr val="2C2D2C"/>
                </a:solidFill>
                <a:latin typeface="Verdana"/>
                <a:cs typeface="Verdana"/>
              </a:rPr>
              <a:t> </a:t>
            </a:r>
            <a:r>
              <a:rPr sz="1600" spc="-10" dirty="0">
                <a:solidFill>
                  <a:srgbClr val="2C2D2C"/>
                </a:solidFill>
                <a:latin typeface="Verdana"/>
                <a:cs typeface="Verdana"/>
              </a:rPr>
              <a:t>Colabora</a:t>
            </a:r>
            <a:endParaRPr sz="1600">
              <a:latin typeface="Verdana"/>
              <a:cs typeface="Verdana"/>
            </a:endParaRPr>
          </a:p>
        </p:txBody>
      </p:sp>
      <p:sp>
        <p:nvSpPr>
          <p:cNvPr id="92" name="object 92"/>
          <p:cNvSpPr txBox="1"/>
          <p:nvPr/>
        </p:nvSpPr>
        <p:spPr>
          <a:xfrm>
            <a:off x="6708775" y="1005078"/>
            <a:ext cx="3651250" cy="269240"/>
          </a:xfrm>
          <a:prstGeom prst="rect">
            <a:avLst/>
          </a:prstGeom>
        </p:spPr>
        <p:txBody>
          <a:bodyPr vert="horz" wrap="square" lIns="0" tIns="12065" rIns="0" bIns="0" rtlCol="0">
            <a:spAutoFit/>
          </a:bodyPr>
          <a:lstStyle/>
          <a:p>
            <a:pPr marL="29209">
              <a:lnSpc>
                <a:spcPct val="100000"/>
              </a:lnSpc>
              <a:spcBef>
                <a:spcPts val="95"/>
              </a:spcBef>
            </a:pPr>
            <a:r>
              <a:rPr sz="1600" spc="-10" dirty="0">
                <a:solidFill>
                  <a:srgbClr val="2C2D2C"/>
                </a:solidFill>
                <a:latin typeface="Verdana"/>
                <a:cs typeface="Verdana"/>
              </a:rPr>
              <a:t>ção, </a:t>
            </a:r>
            <a:r>
              <a:rPr sz="1600" spc="-40" dirty="0">
                <a:solidFill>
                  <a:srgbClr val="2C2D2C"/>
                </a:solidFill>
                <a:latin typeface="Verdana"/>
                <a:cs typeface="Verdana"/>
              </a:rPr>
              <a:t>Termo </a:t>
            </a:r>
            <a:r>
              <a:rPr sz="1600" spc="-5" dirty="0">
                <a:solidFill>
                  <a:srgbClr val="2C2D2C"/>
                </a:solidFill>
                <a:latin typeface="Verdana"/>
                <a:cs typeface="Verdana"/>
              </a:rPr>
              <a:t>de </a:t>
            </a:r>
            <a:r>
              <a:rPr sz="1600" spc="-15" dirty="0">
                <a:solidFill>
                  <a:srgbClr val="2C2D2C"/>
                </a:solidFill>
                <a:latin typeface="Verdana"/>
                <a:cs typeface="Verdana"/>
              </a:rPr>
              <a:t>Fomento </a:t>
            </a:r>
            <a:r>
              <a:rPr sz="1600" spc="-5" dirty="0">
                <a:solidFill>
                  <a:srgbClr val="2C2D2C"/>
                </a:solidFill>
                <a:latin typeface="Verdana"/>
                <a:cs typeface="Verdana"/>
              </a:rPr>
              <a:t>e Acordo</a:t>
            </a:r>
            <a:r>
              <a:rPr sz="1600" spc="170" dirty="0">
                <a:solidFill>
                  <a:srgbClr val="2C2D2C"/>
                </a:solidFill>
                <a:latin typeface="Verdana"/>
                <a:cs typeface="Verdana"/>
              </a:rPr>
              <a:t> </a:t>
            </a:r>
            <a:r>
              <a:rPr sz="1600" spc="-10" dirty="0">
                <a:solidFill>
                  <a:srgbClr val="2C2D2C"/>
                </a:solidFill>
                <a:latin typeface="Verdana"/>
                <a:cs typeface="Verdana"/>
              </a:rPr>
              <a:t>d</a:t>
            </a:r>
            <a:endParaRPr sz="1600">
              <a:latin typeface="Verdana"/>
              <a:cs typeface="Verdana"/>
            </a:endParaRPr>
          </a:p>
        </p:txBody>
      </p:sp>
      <p:sp>
        <p:nvSpPr>
          <p:cNvPr id="93" name="object 93"/>
          <p:cNvSpPr txBox="1"/>
          <p:nvPr/>
        </p:nvSpPr>
        <p:spPr>
          <a:xfrm>
            <a:off x="10303836" y="1005078"/>
            <a:ext cx="1409065" cy="269240"/>
          </a:xfrm>
          <a:prstGeom prst="rect">
            <a:avLst/>
          </a:prstGeom>
        </p:spPr>
        <p:txBody>
          <a:bodyPr vert="horz" wrap="square" lIns="0" tIns="12065" rIns="0" bIns="0" rtlCol="0">
            <a:spAutoFit/>
          </a:bodyPr>
          <a:lstStyle/>
          <a:p>
            <a:pPr marL="12700">
              <a:lnSpc>
                <a:spcPct val="100000"/>
              </a:lnSpc>
              <a:spcBef>
                <a:spcPts val="95"/>
              </a:spcBef>
            </a:pPr>
            <a:r>
              <a:rPr sz="1600" spc="-5" dirty="0">
                <a:solidFill>
                  <a:srgbClr val="2C2D2C"/>
                </a:solidFill>
                <a:latin typeface="Verdana"/>
                <a:cs typeface="Verdana"/>
              </a:rPr>
              <a:t>e</a:t>
            </a:r>
            <a:r>
              <a:rPr sz="1600" spc="-50" dirty="0">
                <a:solidFill>
                  <a:srgbClr val="2C2D2C"/>
                </a:solidFill>
                <a:latin typeface="Verdana"/>
                <a:cs typeface="Verdana"/>
              </a:rPr>
              <a:t> </a:t>
            </a:r>
            <a:r>
              <a:rPr sz="1600" spc="-10" dirty="0">
                <a:solidFill>
                  <a:srgbClr val="2C2D2C"/>
                </a:solidFill>
                <a:latin typeface="Verdana"/>
                <a:cs typeface="Verdana"/>
              </a:rPr>
              <a:t>Cooperação</a:t>
            </a:r>
            <a:endParaRPr sz="1600" dirty="0">
              <a:latin typeface="Verdana"/>
              <a:cs typeface="Verdana"/>
            </a:endParaRPr>
          </a:p>
        </p:txBody>
      </p:sp>
      <p:sp>
        <p:nvSpPr>
          <p:cNvPr id="94" name="object 94"/>
          <p:cNvSpPr/>
          <p:nvPr/>
        </p:nvSpPr>
        <p:spPr>
          <a:xfrm>
            <a:off x="88900" y="1382712"/>
            <a:ext cx="5937250" cy="369887"/>
          </a:xfrm>
          <a:prstGeom prst="rect">
            <a:avLst/>
          </a:prstGeom>
          <a:blipFill>
            <a:blip r:embed="rId3" cstate="print"/>
            <a:stretch>
              <a:fillRect/>
            </a:stretch>
          </a:blipFill>
        </p:spPr>
        <p:txBody>
          <a:bodyPr wrap="square" lIns="0" tIns="0" rIns="0" bIns="0" rtlCol="0"/>
          <a:lstStyle/>
          <a:p>
            <a:endParaRPr/>
          </a:p>
        </p:txBody>
      </p:sp>
      <p:sp>
        <p:nvSpPr>
          <p:cNvPr id="95" name="object 95"/>
          <p:cNvSpPr/>
          <p:nvPr/>
        </p:nvSpPr>
        <p:spPr>
          <a:xfrm>
            <a:off x="88900" y="1382712"/>
            <a:ext cx="5937250" cy="370205"/>
          </a:xfrm>
          <a:custGeom>
            <a:avLst/>
            <a:gdLst/>
            <a:ahLst/>
            <a:cxnLst/>
            <a:rect l="l" t="t" r="r" b="b"/>
            <a:pathLst>
              <a:path w="5937250" h="370205">
                <a:moveTo>
                  <a:pt x="0" y="369887"/>
                </a:moveTo>
                <a:lnTo>
                  <a:pt x="5937250" y="369887"/>
                </a:lnTo>
                <a:lnTo>
                  <a:pt x="5937250" y="0"/>
                </a:lnTo>
                <a:lnTo>
                  <a:pt x="0" y="0"/>
                </a:lnTo>
                <a:lnTo>
                  <a:pt x="0" y="369887"/>
                </a:lnTo>
                <a:close/>
              </a:path>
            </a:pathLst>
          </a:custGeom>
          <a:ln w="6350">
            <a:solidFill>
              <a:srgbClr val="D15A3D"/>
            </a:solidFill>
          </a:ln>
        </p:spPr>
        <p:txBody>
          <a:bodyPr wrap="square" lIns="0" tIns="0" rIns="0" bIns="0" rtlCol="0"/>
          <a:lstStyle/>
          <a:p>
            <a:endParaRPr/>
          </a:p>
        </p:txBody>
      </p:sp>
      <p:sp>
        <p:nvSpPr>
          <p:cNvPr id="96" name="object 96"/>
          <p:cNvSpPr/>
          <p:nvPr/>
        </p:nvSpPr>
        <p:spPr>
          <a:xfrm>
            <a:off x="180339" y="1682242"/>
            <a:ext cx="4695825" cy="0"/>
          </a:xfrm>
          <a:custGeom>
            <a:avLst/>
            <a:gdLst/>
            <a:ahLst/>
            <a:cxnLst/>
            <a:rect l="l" t="t" r="r" b="b"/>
            <a:pathLst>
              <a:path w="4695825">
                <a:moveTo>
                  <a:pt x="0" y="0"/>
                </a:moveTo>
                <a:lnTo>
                  <a:pt x="4695444" y="0"/>
                </a:lnTo>
              </a:path>
            </a:pathLst>
          </a:custGeom>
          <a:ln w="22860">
            <a:solidFill>
              <a:srgbClr val="FFFFFF"/>
            </a:solidFill>
          </a:ln>
        </p:spPr>
        <p:txBody>
          <a:bodyPr wrap="square" lIns="0" tIns="0" rIns="0" bIns="0" rtlCol="0"/>
          <a:lstStyle/>
          <a:p>
            <a:endParaRPr/>
          </a:p>
        </p:txBody>
      </p:sp>
      <p:sp>
        <p:nvSpPr>
          <p:cNvPr id="97" name="object 97"/>
          <p:cNvSpPr/>
          <p:nvPr/>
        </p:nvSpPr>
        <p:spPr>
          <a:xfrm>
            <a:off x="98425" y="1816100"/>
            <a:ext cx="5927725" cy="1816100"/>
          </a:xfrm>
          <a:custGeom>
            <a:avLst/>
            <a:gdLst/>
            <a:ahLst/>
            <a:cxnLst/>
            <a:rect l="l" t="t" r="r" b="b"/>
            <a:pathLst>
              <a:path w="5927725" h="1816100">
                <a:moveTo>
                  <a:pt x="0" y="1816100"/>
                </a:moveTo>
                <a:lnTo>
                  <a:pt x="5927725" y="1816100"/>
                </a:lnTo>
                <a:lnTo>
                  <a:pt x="5927725" y="0"/>
                </a:lnTo>
                <a:lnTo>
                  <a:pt x="0" y="0"/>
                </a:lnTo>
                <a:lnTo>
                  <a:pt x="0" y="1816100"/>
                </a:lnTo>
                <a:close/>
              </a:path>
            </a:pathLst>
          </a:custGeom>
          <a:solidFill>
            <a:srgbClr val="D9D9D9"/>
          </a:solidFill>
        </p:spPr>
        <p:txBody>
          <a:bodyPr wrap="square" lIns="0" tIns="0" rIns="0" bIns="0" rtlCol="0"/>
          <a:lstStyle/>
          <a:p>
            <a:endParaRPr/>
          </a:p>
        </p:txBody>
      </p:sp>
      <p:sp>
        <p:nvSpPr>
          <p:cNvPr id="98" name="object 98"/>
          <p:cNvSpPr txBox="1"/>
          <p:nvPr/>
        </p:nvSpPr>
        <p:spPr>
          <a:xfrm>
            <a:off x="92075" y="1414653"/>
            <a:ext cx="5855970" cy="1189990"/>
          </a:xfrm>
          <a:prstGeom prst="rect">
            <a:avLst/>
          </a:prstGeom>
        </p:spPr>
        <p:txBody>
          <a:bodyPr vert="horz" wrap="square" lIns="0" tIns="12700" rIns="0" bIns="0" rtlCol="0">
            <a:spAutoFit/>
          </a:bodyPr>
          <a:lstStyle/>
          <a:p>
            <a:pPr marL="88265" algn="just">
              <a:lnSpc>
                <a:spcPct val="100000"/>
              </a:lnSpc>
              <a:spcBef>
                <a:spcPts val="100"/>
              </a:spcBef>
            </a:pPr>
            <a:r>
              <a:rPr sz="1800" b="1" i="1" dirty="0">
                <a:solidFill>
                  <a:srgbClr val="FFFFFF"/>
                </a:solidFill>
                <a:latin typeface="Verdana"/>
                <a:cs typeface="Verdana"/>
              </a:rPr>
              <a:t>Termo </a:t>
            </a:r>
            <a:r>
              <a:rPr sz="1800" b="1" i="1" spc="-5" dirty="0">
                <a:solidFill>
                  <a:srgbClr val="FFFFFF"/>
                </a:solidFill>
                <a:latin typeface="Verdana"/>
                <a:cs typeface="Verdana"/>
              </a:rPr>
              <a:t>de </a:t>
            </a:r>
            <a:r>
              <a:rPr sz="1800" b="1" i="1" dirty="0">
                <a:solidFill>
                  <a:srgbClr val="FFFFFF"/>
                </a:solidFill>
                <a:latin typeface="Verdana"/>
                <a:cs typeface="Verdana"/>
              </a:rPr>
              <a:t>Colaboração </a:t>
            </a:r>
            <a:r>
              <a:rPr sz="1800" b="1" i="1" spc="-5" dirty="0">
                <a:solidFill>
                  <a:srgbClr val="FFFFFF"/>
                </a:solidFill>
                <a:latin typeface="Verdana"/>
                <a:cs typeface="Verdana"/>
              </a:rPr>
              <a:t>(art. </a:t>
            </a:r>
            <a:r>
              <a:rPr sz="1800" b="1" i="1" dirty="0">
                <a:solidFill>
                  <a:srgbClr val="FFFFFF"/>
                </a:solidFill>
                <a:latin typeface="Verdana"/>
                <a:cs typeface="Verdana"/>
              </a:rPr>
              <a:t>2.º,</a:t>
            </a:r>
            <a:r>
              <a:rPr sz="1800" b="1" i="1" spc="-30" dirty="0">
                <a:solidFill>
                  <a:srgbClr val="FFFFFF"/>
                </a:solidFill>
                <a:latin typeface="Verdana"/>
                <a:cs typeface="Verdana"/>
              </a:rPr>
              <a:t> </a:t>
            </a:r>
            <a:r>
              <a:rPr sz="1800" b="1" i="1" dirty="0">
                <a:solidFill>
                  <a:srgbClr val="FFFFFF"/>
                </a:solidFill>
                <a:latin typeface="Verdana"/>
                <a:cs typeface="Verdana"/>
              </a:rPr>
              <a:t>VII)</a:t>
            </a:r>
            <a:endParaRPr sz="1800">
              <a:latin typeface="Verdana"/>
              <a:cs typeface="Verdana"/>
            </a:endParaRPr>
          </a:p>
          <a:p>
            <a:pPr marL="97790" marR="5080" algn="just">
              <a:lnSpc>
                <a:spcPct val="100000"/>
              </a:lnSpc>
              <a:spcBef>
                <a:spcPts val="1245"/>
              </a:spcBef>
            </a:pPr>
            <a:r>
              <a:rPr sz="1600" spc="-5" dirty="0">
                <a:solidFill>
                  <a:srgbClr val="2C2D2C"/>
                </a:solidFill>
                <a:latin typeface="Verdana"/>
                <a:cs typeface="Verdana"/>
              </a:rPr>
              <a:t>instrumento </a:t>
            </a:r>
            <a:r>
              <a:rPr sz="1600" dirty="0">
                <a:solidFill>
                  <a:srgbClr val="2C2D2C"/>
                </a:solidFill>
                <a:latin typeface="Verdana"/>
                <a:cs typeface="Verdana"/>
              </a:rPr>
              <a:t>por </a:t>
            </a:r>
            <a:r>
              <a:rPr sz="1600" spc="-5" dirty="0">
                <a:solidFill>
                  <a:srgbClr val="2C2D2C"/>
                </a:solidFill>
                <a:latin typeface="Verdana"/>
                <a:cs typeface="Verdana"/>
              </a:rPr>
              <a:t>meio </a:t>
            </a:r>
            <a:r>
              <a:rPr sz="1600" dirty="0">
                <a:solidFill>
                  <a:srgbClr val="2C2D2C"/>
                </a:solidFill>
                <a:latin typeface="Verdana"/>
                <a:cs typeface="Verdana"/>
              </a:rPr>
              <a:t>do </a:t>
            </a:r>
            <a:r>
              <a:rPr sz="1600" spc="-10" dirty="0">
                <a:solidFill>
                  <a:srgbClr val="2C2D2C"/>
                </a:solidFill>
                <a:latin typeface="Verdana"/>
                <a:cs typeface="Verdana"/>
              </a:rPr>
              <a:t>qual </a:t>
            </a:r>
            <a:r>
              <a:rPr sz="1600" spc="-5" dirty="0">
                <a:solidFill>
                  <a:srgbClr val="2C2D2C"/>
                </a:solidFill>
                <a:latin typeface="Verdana"/>
                <a:cs typeface="Verdana"/>
              </a:rPr>
              <a:t>são formalizadas </a:t>
            </a:r>
            <a:r>
              <a:rPr sz="1600" spc="5" dirty="0">
                <a:solidFill>
                  <a:srgbClr val="2C2D2C"/>
                </a:solidFill>
                <a:latin typeface="Verdana"/>
                <a:cs typeface="Verdana"/>
              </a:rPr>
              <a:t>as  </a:t>
            </a:r>
            <a:r>
              <a:rPr sz="1600" b="1" spc="-5" dirty="0">
                <a:solidFill>
                  <a:srgbClr val="2C2D2C"/>
                </a:solidFill>
                <a:latin typeface="Verdana"/>
                <a:cs typeface="Verdana"/>
              </a:rPr>
              <a:t>parcerias estabelecidas pela administração  pública</a:t>
            </a:r>
            <a:r>
              <a:rPr sz="1600" b="1" spc="165" dirty="0">
                <a:solidFill>
                  <a:srgbClr val="2C2D2C"/>
                </a:solidFill>
                <a:latin typeface="Verdana"/>
                <a:cs typeface="Verdana"/>
              </a:rPr>
              <a:t> </a:t>
            </a:r>
            <a:r>
              <a:rPr sz="1600" b="1" spc="-10" dirty="0">
                <a:solidFill>
                  <a:srgbClr val="2C2D2C"/>
                </a:solidFill>
                <a:latin typeface="Verdana"/>
                <a:cs typeface="Verdana"/>
              </a:rPr>
              <a:t>com</a:t>
            </a:r>
            <a:r>
              <a:rPr sz="1600" b="1" spc="185" dirty="0">
                <a:solidFill>
                  <a:srgbClr val="2C2D2C"/>
                </a:solidFill>
                <a:latin typeface="Verdana"/>
                <a:cs typeface="Verdana"/>
              </a:rPr>
              <a:t> </a:t>
            </a:r>
            <a:r>
              <a:rPr sz="1600" b="1" spc="-5" dirty="0">
                <a:solidFill>
                  <a:srgbClr val="2C2D2C"/>
                </a:solidFill>
                <a:latin typeface="Verdana"/>
                <a:cs typeface="Verdana"/>
              </a:rPr>
              <a:t>organizações</a:t>
            </a:r>
            <a:r>
              <a:rPr sz="1600" b="1" spc="185" dirty="0">
                <a:solidFill>
                  <a:srgbClr val="2C2D2C"/>
                </a:solidFill>
                <a:latin typeface="Verdana"/>
                <a:cs typeface="Verdana"/>
              </a:rPr>
              <a:t> </a:t>
            </a:r>
            <a:r>
              <a:rPr sz="1600" b="1" spc="-5" dirty="0">
                <a:solidFill>
                  <a:srgbClr val="2C2D2C"/>
                </a:solidFill>
                <a:latin typeface="Verdana"/>
                <a:cs typeface="Verdana"/>
              </a:rPr>
              <a:t>da</a:t>
            </a:r>
            <a:r>
              <a:rPr sz="1600" b="1" spc="180" dirty="0">
                <a:solidFill>
                  <a:srgbClr val="2C2D2C"/>
                </a:solidFill>
                <a:latin typeface="Verdana"/>
                <a:cs typeface="Verdana"/>
              </a:rPr>
              <a:t> </a:t>
            </a:r>
            <a:r>
              <a:rPr sz="1600" b="1" spc="-5" dirty="0">
                <a:solidFill>
                  <a:srgbClr val="2C2D2C"/>
                </a:solidFill>
                <a:latin typeface="Verdana"/>
                <a:cs typeface="Verdana"/>
              </a:rPr>
              <a:t>sociedade</a:t>
            </a:r>
            <a:r>
              <a:rPr sz="1600" b="1" spc="170" dirty="0">
                <a:solidFill>
                  <a:srgbClr val="2C2D2C"/>
                </a:solidFill>
                <a:latin typeface="Verdana"/>
                <a:cs typeface="Verdana"/>
              </a:rPr>
              <a:t> </a:t>
            </a:r>
            <a:r>
              <a:rPr sz="1600" b="1" spc="-5" dirty="0">
                <a:solidFill>
                  <a:srgbClr val="2C2D2C"/>
                </a:solidFill>
                <a:latin typeface="Verdana"/>
                <a:cs typeface="Verdana"/>
              </a:rPr>
              <a:t>civil</a:t>
            </a:r>
            <a:r>
              <a:rPr sz="1600" b="1" spc="165" dirty="0">
                <a:solidFill>
                  <a:srgbClr val="2C2D2C"/>
                </a:solidFill>
                <a:latin typeface="Verdana"/>
                <a:cs typeface="Verdana"/>
              </a:rPr>
              <a:t> </a:t>
            </a:r>
            <a:r>
              <a:rPr sz="1600" b="1" dirty="0">
                <a:solidFill>
                  <a:srgbClr val="2C2D2C"/>
                </a:solidFill>
                <a:latin typeface="Verdana"/>
                <a:cs typeface="Verdana"/>
              </a:rPr>
              <a:t>para</a:t>
            </a:r>
            <a:endParaRPr sz="1600">
              <a:latin typeface="Verdana"/>
              <a:cs typeface="Verdana"/>
            </a:endParaRPr>
          </a:p>
        </p:txBody>
      </p:sp>
      <p:sp>
        <p:nvSpPr>
          <p:cNvPr id="99" name="object 99"/>
          <p:cNvSpPr txBox="1"/>
          <p:nvPr/>
        </p:nvSpPr>
        <p:spPr>
          <a:xfrm>
            <a:off x="177190" y="2579573"/>
            <a:ext cx="5768975" cy="756920"/>
          </a:xfrm>
          <a:prstGeom prst="rect">
            <a:avLst/>
          </a:prstGeom>
        </p:spPr>
        <p:txBody>
          <a:bodyPr vert="horz" wrap="square" lIns="0" tIns="12065" rIns="0" bIns="0" rtlCol="0">
            <a:spAutoFit/>
          </a:bodyPr>
          <a:lstStyle/>
          <a:p>
            <a:pPr marL="12700" marR="5080" algn="just">
              <a:lnSpc>
                <a:spcPct val="100000"/>
              </a:lnSpc>
              <a:spcBef>
                <a:spcPts val="95"/>
              </a:spcBef>
            </a:pPr>
            <a:r>
              <a:rPr sz="1600" b="1" spc="-5" dirty="0">
                <a:solidFill>
                  <a:srgbClr val="2C2D2C"/>
                </a:solidFill>
                <a:latin typeface="Verdana"/>
                <a:cs typeface="Verdana"/>
              </a:rPr>
              <a:t>a consecução </a:t>
            </a:r>
            <a:r>
              <a:rPr sz="1600" b="1" dirty="0">
                <a:solidFill>
                  <a:srgbClr val="2C2D2C"/>
                </a:solidFill>
                <a:latin typeface="Verdana"/>
                <a:cs typeface="Verdana"/>
              </a:rPr>
              <a:t>de </a:t>
            </a:r>
            <a:r>
              <a:rPr sz="1600" b="1" spc="-5" dirty="0">
                <a:solidFill>
                  <a:srgbClr val="2C2D2C"/>
                </a:solidFill>
                <a:latin typeface="Verdana"/>
                <a:cs typeface="Verdana"/>
              </a:rPr>
              <a:t>finalidades de interesse público  e recíproco propostas </a:t>
            </a:r>
            <a:r>
              <a:rPr sz="1600" b="1" dirty="0">
                <a:solidFill>
                  <a:srgbClr val="2C2D2C"/>
                </a:solidFill>
                <a:latin typeface="Verdana"/>
                <a:cs typeface="Verdana"/>
              </a:rPr>
              <a:t>pela </a:t>
            </a:r>
            <a:r>
              <a:rPr sz="1600" b="1" spc="-5" dirty="0">
                <a:solidFill>
                  <a:srgbClr val="2C2D2C"/>
                </a:solidFill>
                <a:latin typeface="Verdana"/>
                <a:cs typeface="Verdana"/>
              </a:rPr>
              <a:t>administração pública  </a:t>
            </a:r>
            <a:r>
              <a:rPr sz="1600" spc="-10" dirty="0">
                <a:solidFill>
                  <a:srgbClr val="2C2D2C"/>
                </a:solidFill>
                <a:latin typeface="Verdana"/>
                <a:cs typeface="Verdana"/>
              </a:rPr>
              <a:t>que </a:t>
            </a:r>
            <a:r>
              <a:rPr sz="1600" spc="-15" dirty="0">
                <a:solidFill>
                  <a:srgbClr val="2C2D2C"/>
                </a:solidFill>
                <a:latin typeface="Verdana"/>
                <a:cs typeface="Verdana"/>
              </a:rPr>
              <a:t>envolvam </a:t>
            </a:r>
            <a:r>
              <a:rPr sz="1600" spc="-5" dirty="0">
                <a:solidFill>
                  <a:srgbClr val="2C2D2C"/>
                </a:solidFill>
                <a:latin typeface="Verdana"/>
                <a:cs typeface="Verdana"/>
              </a:rPr>
              <a:t>a </a:t>
            </a:r>
            <a:r>
              <a:rPr sz="1600" spc="-10" dirty="0">
                <a:solidFill>
                  <a:srgbClr val="2C2D2C"/>
                </a:solidFill>
                <a:latin typeface="Verdana"/>
                <a:cs typeface="Verdana"/>
              </a:rPr>
              <a:t>transferência </a:t>
            </a:r>
            <a:r>
              <a:rPr sz="1600" spc="-5" dirty="0">
                <a:solidFill>
                  <a:srgbClr val="2C2D2C"/>
                </a:solidFill>
                <a:latin typeface="Verdana"/>
                <a:cs typeface="Verdana"/>
              </a:rPr>
              <a:t>de recursos</a:t>
            </a:r>
            <a:r>
              <a:rPr sz="1600" spc="185" dirty="0">
                <a:solidFill>
                  <a:srgbClr val="2C2D2C"/>
                </a:solidFill>
                <a:latin typeface="Verdana"/>
                <a:cs typeface="Verdana"/>
              </a:rPr>
              <a:t> </a:t>
            </a:r>
            <a:r>
              <a:rPr sz="1600" spc="-5" dirty="0">
                <a:solidFill>
                  <a:srgbClr val="2C2D2C"/>
                </a:solidFill>
                <a:latin typeface="Verdana"/>
                <a:cs typeface="Verdana"/>
              </a:rPr>
              <a:t>financeiros</a:t>
            </a:r>
            <a:endParaRPr sz="1600">
              <a:latin typeface="Verdana"/>
              <a:cs typeface="Verdana"/>
            </a:endParaRPr>
          </a:p>
        </p:txBody>
      </p:sp>
      <p:sp>
        <p:nvSpPr>
          <p:cNvPr id="100" name="object 100"/>
          <p:cNvSpPr/>
          <p:nvPr/>
        </p:nvSpPr>
        <p:spPr>
          <a:xfrm>
            <a:off x="6119876" y="1382712"/>
            <a:ext cx="5937250" cy="369887"/>
          </a:xfrm>
          <a:prstGeom prst="rect">
            <a:avLst/>
          </a:prstGeom>
          <a:blipFill>
            <a:blip r:embed="rId4" cstate="print"/>
            <a:stretch>
              <a:fillRect/>
            </a:stretch>
          </a:blipFill>
        </p:spPr>
        <p:txBody>
          <a:bodyPr wrap="square" lIns="0" tIns="0" rIns="0" bIns="0" rtlCol="0"/>
          <a:lstStyle/>
          <a:p>
            <a:endParaRPr/>
          </a:p>
        </p:txBody>
      </p:sp>
      <p:sp>
        <p:nvSpPr>
          <p:cNvPr id="101" name="object 101"/>
          <p:cNvSpPr/>
          <p:nvPr/>
        </p:nvSpPr>
        <p:spPr>
          <a:xfrm>
            <a:off x="6119876" y="1382712"/>
            <a:ext cx="5937250" cy="370205"/>
          </a:xfrm>
          <a:custGeom>
            <a:avLst/>
            <a:gdLst/>
            <a:ahLst/>
            <a:cxnLst/>
            <a:rect l="l" t="t" r="r" b="b"/>
            <a:pathLst>
              <a:path w="5937250" h="370205">
                <a:moveTo>
                  <a:pt x="0" y="369887"/>
                </a:moveTo>
                <a:lnTo>
                  <a:pt x="5937250" y="369887"/>
                </a:lnTo>
                <a:lnTo>
                  <a:pt x="5937250" y="0"/>
                </a:lnTo>
                <a:lnTo>
                  <a:pt x="0" y="0"/>
                </a:lnTo>
                <a:lnTo>
                  <a:pt x="0" y="369887"/>
                </a:lnTo>
                <a:close/>
              </a:path>
            </a:pathLst>
          </a:custGeom>
          <a:ln w="6350">
            <a:solidFill>
              <a:srgbClr val="D15A3D"/>
            </a:solidFill>
          </a:ln>
        </p:spPr>
        <p:txBody>
          <a:bodyPr wrap="square" lIns="0" tIns="0" rIns="0" bIns="0" rtlCol="0"/>
          <a:lstStyle/>
          <a:p>
            <a:endParaRPr/>
          </a:p>
        </p:txBody>
      </p:sp>
      <p:sp>
        <p:nvSpPr>
          <p:cNvPr id="102" name="object 102"/>
          <p:cNvSpPr txBox="1"/>
          <p:nvPr/>
        </p:nvSpPr>
        <p:spPr>
          <a:xfrm>
            <a:off x="8668766" y="1414653"/>
            <a:ext cx="2432050" cy="299720"/>
          </a:xfrm>
          <a:prstGeom prst="rect">
            <a:avLst/>
          </a:prstGeom>
        </p:spPr>
        <p:txBody>
          <a:bodyPr vert="horz" wrap="square" lIns="0" tIns="12700" rIns="0" bIns="0" rtlCol="0">
            <a:spAutoFit/>
          </a:bodyPr>
          <a:lstStyle/>
          <a:p>
            <a:pPr marL="13970">
              <a:lnSpc>
                <a:spcPct val="100000"/>
              </a:lnSpc>
              <a:spcBef>
                <a:spcPts val="100"/>
              </a:spcBef>
            </a:pPr>
            <a:r>
              <a:rPr sz="1800" b="1" i="1" spc="-5" dirty="0">
                <a:solidFill>
                  <a:srgbClr val="FFFFFF"/>
                </a:solidFill>
                <a:latin typeface="Verdana"/>
                <a:cs typeface="Verdana"/>
              </a:rPr>
              <a:t>(art. </a:t>
            </a:r>
            <a:r>
              <a:rPr sz="1800" b="1" i="1" dirty="0">
                <a:solidFill>
                  <a:srgbClr val="FFFFFF"/>
                </a:solidFill>
                <a:latin typeface="Verdana"/>
                <a:cs typeface="Verdana"/>
              </a:rPr>
              <a:t>2.º,</a:t>
            </a:r>
            <a:r>
              <a:rPr sz="1800" b="1" i="1" spc="-40" dirty="0">
                <a:solidFill>
                  <a:srgbClr val="FFFFFF"/>
                </a:solidFill>
                <a:latin typeface="Verdana"/>
                <a:cs typeface="Verdana"/>
              </a:rPr>
              <a:t> </a:t>
            </a:r>
            <a:r>
              <a:rPr sz="1800" b="1" i="1" dirty="0">
                <a:solidFill>
                  <a:srgbClr val="FFFFFF"/>
                </a:solidFill>
                <a:latin typeface="Verdana"/>
                <a:cs typeface="Verdana"/>
              </a:rPr>
              <a:t>VIII)</a:t>
            </a:r>
            <a:endParaRPr sz="1800" dirty="0">
              <a:latin typeface="Verdana"/>
              <a:cs typeface="Verdana"/>
            </a:endParaRPr>
          </a:p>
        </p:txBody>
      </p:sp>
      <p:sp>
        <p:nvSpPr>
          <p:cNvPr id="103" name="object 103"/>
          <p:cNvSpPr/>
          <p:nvPr/>
        </p:nvSpPr>
        <p:spPr>
          <a:xfrm>
            <a:off x="6211315" y="1682242"/>
            <a:ext cx="4820920" cy="0"/>
          </a:xfrm>
          <a:custGeom>
            <a:avLst/>
            <a:gdLst/>
            <a:ahLst/>
            <a:cxnLst/>
            <a:rect l="l" t="t" r="r" b="b"/>
            <a:pathLst>
              <a:path w="4820920">
                <a:moveTo>
                  <a:pt x="0" y="0"/>
                </a:moveTo>
                <a:lnTo>
                  <a:pt x="4820412" y="0"/>
                </a:lnTo>
              </a:path>
            </a:pathLst>
          </a:custGeom>
          <a:ln w="22860">
            <a:solidFill>
              <a:srgbClr val="FFFFFF"/>
            </a:solidFill>
          </a:ln>
        </p:spPr>
        <p:txBody>
          <a:bodyPr wrap="square" lIns="0" tIns="0" rIns="0" bIns="0" rtlCol="0"/>
          <a:lstStyle/>
          <a:p>
            <a:endParaRPr/>
          </a:p>
        </p:txBody>
      </p:sp>
      <p:sp>
        <p:nvSpPr>
          <p:cNvPr id="104" name="object 104"/>
          <p:cNvSpPr/>
          <p:nvPr/>
        </p:nvSpPr>
        <p:spPr>
          <a:xfrm>
            <a:off x="6119876" y="1803400"/>
            <a:ext cx="5937250" cy="1816100"/>
          </a:xfrm>
          <a:custGeom>
            <a:avLst/>
            <a:gdLst/>
            <a:ahLst/>
            <a:cxnLst/>
            <a:rect l="l" t="t" r="r" b="b"/>
            <a:pathLst>
              <a:path w="5937250" h="1816100">
                <a:moveTo>
                  <a:pt x="0" y="1816100"/>
                </a:moveTo>
                <a:lnTo>
                  <a:pt x="5937250" y="1816100"/>
                </a:lnTo>
                <a:lnTo>
                  <a:pt x="5937250" y="0"/>
                </a:lnTo>
                <a:lnTo>
                  <a:pt x="0" y="0"/>
                </a:lnTo>
                <a:lnTo>
                  <a:pt x="0" y="1816100"/>
                </a:lnTo>
                <a:close/>
              </a:path>
            </a:pathLst>
          </a:custGeom>
          <a:solidFill>
            <a:srgbClr val="D9D9D9"/>
          </a:solidFill>
        </p:spPr>
        <p:txBody>
          <a:bodyPr wrap="square" lIns="0" tIns="0" rIns="0" bIns="0" rtlCol="0"/>
          <a:lstStyle/>
          <a:p>
            <a:endParaRPr/>
          </a:p>
        </p:txBody>
      </p:sp>
      <p:sp>
        <p:nvSpPr>
          <p:cNvPr id="105" name="object 105"/>
          <p:cNvSpPr txBox="1"/>
          <p:nvPr/>
        </p:nvSpPr>
        <p:spPr>
          <a:xfrm>
            <a:off x="6123051" y="1414653"/>
            <a:ext cx="3018155" cy="689610"/>
          </a:xfrm>
          <a:prstGeom prst="rect">
            <a:avLst/>
          </a:prstGeom>
        </p:spPr>
        <p:txBody>
          <a:bodyPr vert="horz" wrap="square" lIns="0" tIns="12700" rIns="0" bIns="0" rtlCol="0">
            <a:spAutoFit/>
          </a:bodyPr>
          <a:lstStyle/>
          <a:p>
            <a:pPr marL="88900">
              <a:lnSpc>
                <a:spcPct val="100000"/>
              </a:lnSpc>
              <a:spcBef>
                <a:spcPts val="100"/>
              </a:spcBef>
            </a:pPr>
            <a:r>
              <a:rPr sz="1800" b="1" i="1" dirty="0">
                <a:solidFill>
                  <a:srgbClr val="FFFFFF"/>
                </a:solidFill>
                <a:latin typeface="Verdana"/>
                <a:cs typeface="Verdana"/>
              </a:rPr>
              <a:t>Termo </a:t>
            </a:r>
            <a:r>
              <a:rPr sz="1800" b="1" i="1" spc="-5" dirty="0">
                <a:solidFill>
                  <a:srgbClr val="FFFFFF"/>
                </a:solidFill>
                <a:latin typeface="Verdana"/>
                <a:cs typeface="Verdana"/>
              </a:rPr>
              <a:t>de</a:t>
            </a:r>
            <a:r>
              <a:rPr sz="1800" b="1" i="1" spc="-65" dirty="0">
                <a:solidFill>
                  <a:srgbClr val="FFFFFF"/>
                </a:solidFill>
                <a:latin typeface="Verdana"/>
                <a:cs typeface="Verdana"/>
              </a:rPr>
              <a:t> </a:t>
            </a:r>
            <a:r>
              <a:rPr lang="pt-BR" sz="1800" b="1" i="1" dirty="0" err="1">
                <a:solidFill>
                  <a:srgbClr val="FFFFFF"/>
                </a:solidFill>
                <a:latin typeface="Verdana"/>
                <a:cs typeface="Verdana"/>
              </a:rPr>
              <a:t>Foment</a:t>
            </a:r>
            <a:r>
              <a:rPr sz="1800" b="1" i="1" dirty="0">
                <a:solidFill>
                  <a:srgbClr val="FFFFFF"/>
                </a:solidFill>
                <a:latin typeface="Verdana"/>
                <a:cs typeface="Verdana"/>
              </a:rPr>
              <a:t>o</a:t>
            </a:r>
            <a:endParaRPr sz="1800" dirty="0">
              <a:latin typeface="Verdana"/>
              <a:cs typeface="Verdana"/>
            </a:endParaRPr>
          </a:p>
          <a:p>
            <a:pPr marL="88900">
              <a:lnSpc>
                <a:spcPct val="100000"/>
              </a:lnSpc>
              <a:spcBef>
                <a:spcPts val="1145"/>
              </a:spcBef>
              <a:tabLst>
                <a:tab pos="1483360" algn="l"/>
                <a:tab pos="1981200" algn="l"/>
                <a:tab pos="2638425" algn="l"/>
              </a:tabLst>
            </a:pPr>
            <a:r>
              <a:rPr sz="1600" spc="-5" dirty="0">
                <a:solidFill>
                  <a:srgbClr val="2C2D2C"/>
                </a:solidFill>
                <a:latin typeface="Verdana"/>
                <a:cs typeface="Verdana"/>
              </a:rPr>
              <a:t>instrumento	</a:t>
            </a:r>
            <a:r>
              <a:rPr sz="1600" dirty="0">
                <a:solidFill>
                  <a:srgbClr val="2C2D2C"/>
                </a:solidFill>
                <a:latin typeface="Verdana"/>
                <a:cs typeface="Verdana"/>
              </a:rPr>
              <a:t>por	</a:t>
            </a:r>
            <a:r>
              <a:rPr sz="1600" spc="-5" dirty="0">
                <a:solidFill>
                  <a:srgbClr val="2C2D2C"/>
                </a:solidFill>
                <a:latin typeface="Verdana"/>
                <a:cs typeface="Verdana"/>
              </a:rPr>
              <a:t>meio	do</a:t>
            </a:r>
            <a:endParaRPr sz="1600" dirty="0">
              <a:latin typeface="Verdana"/>
              <a:cs typeface="Verdana"/>
            </a:endParaRPr>
          </a:p>
        </p:txBody>
      </p:sp>
      <p:sp>
        <p:nvSpPr>
          <p:cNvPr id="106" name="object 106"/>
          <p:cNvSpPr txBox="1"/>
          <p:nvPr/>
        </p:nvSpPr>
        <p:spPr>
          <a:xfrm>
            <a:off x="6199378" y="2079193"/>
            <a:ext cx="2983865" cy="269240"/>
          </a:xfrm>
          <a:prstGeom prst="rect">
            <a:avLst/>
          </a:prstGeom>
        </p:spPr>
        <p:txBody>
          <a:bodyPr vert="horz" wrap="square" lIns="0" tIns="12065" rIns="0" bIns="0" rtlCol="0">
            <a:spAutoFit/>
          </a:bodyPr>
          <a:lstStyle/>
          <a:p>
            <a:pPr marL="12700">
              <a:lnSpc>
                <a:spcPct val="100000"/>
              </a:lnSpc>
              <a:spcBef>
                <a:spcPts val="95"/>
              </a:spcBef>
              <a:tabLst>
                <a:tab pos="1417320" algn="l"/>
              </a:tabLst>
            </a:pPr>
            <a:r>
              <a:rPr sz="1600" b="1" spc="-5" dirty="0">
                <a:solidFill>
                  <a:srgbClr val="2C2D2C"/>
                </a:solidFill>
                <a:latin typeface="Verdana"/>
                <a:cs typeface="Verdana"/>
              </a:rPr>
              <a:t>parcerias	estabelecidas</a:t>
            </a:r>
            <a:endParaRPr sz="1600" dirty="0">
              <a:latin typeface="Verdana"/>
              <a:cs typeface="Verdana"/>
            </a:endParaRPr>
          </a:p>
        </p:txBody>
      </p:sp>
      <p:sp>
        <p:nvSpPr>
          <p:cNvPr id="107" name="object 107"/>
          <p:cNvSpPr txBox="1"/>
          <p:nvPr/>
        </p:nvSpPr>
        <p:spPr>
          <a:xfrm>
            <a:off x="9160891" y="1835276"/>
            <a:ext cx="2818765" cy="513080"/>
          </a:xfrm>
          <a:prstGeom prst="rect">
            <a:avLst/>
          </a:prstGeom>
        </p:spPr>
        <p:txBody>
          <a:bodyPr vert="horz" wrap="square" lIns="0" tIns="12065" rIns="0" bIns="0" rtlCol="0">
            <a:spAutoFit/>
          </a:bodyPr>
          <a:lstStyle/>
          <a:p>
            <a:pPr marR="5080" algn="r">
              <a:lnSpc>
                <a:spcPct val="100000"/>
              </a:lnSpc>
              <a:spcBef>
                <a:spcPts val="95"/>
              </a:spcBef>
              <a:tabLst>
                <a:tab pos="592455" algn="l"/>
                <a:tab pos="1102995" algn="l"/>
                <a:tab pos="2561590" algn="l"/>
              </a:tabLst>
            </a:pPr>
            <a:r>
              <a:rPr sz="1600" spc="-10" dirty="0">
                <a:solidFill>
                  <a:srgbClr val="2C2D2C"/>
                </a:solidFill>
                <a:latin typeface="Verdana"/>
                <a:cs typeface="Verdana"/>
              </a:rPr>
              <a:t>qua</a:t>
            </a:r>
            <a:r>
              <a:rPr sz="1600" spc="-5" dirty="0">
                <a:solidFill>
                  <a:srgbClr val="2C2D2C"/>
                </a:solidFill>
                <a:latin typeface="Verdana"/>
                <a:cs typeface="Verdana"/>
              </a:rPr>
              <a:t>l</a:t>
            </a:r>
            <a:r>
              <a:rPr sz="1600" dirty="0">
                <a:solidFill>
                  <a:srgbClr val="2C2D2C"/>
                </a:solidFill>
                <a:latin typeface="Verdana"/>
                <a:cs typeface="Verdana"/>
              </a:rPr>
              <a:t>	</a:t>
            </a:r>
            <a:r>
              <a:rPr sz="1600" spc="-5" dirty="0">
                <a:solidFill>
                  <a:srgbClr val="2C2D2C"/>
                </a:solidFill>
                <a:latin typeface="Verdana"/>
                <a:cs typeface="Verdana"/>
              </a:rPr>
              <a:t>são</a:t>
            </a:r>
            <a:r>
              <a:rPr sz="1600" dirty="0">
                <a:solidFill>
                  <a:srgbClr val="2C2D2C"/>
                </a:solidFill>
                <a:latin typeface="Verdana"/>
                <a:cs typeface="Verdana"/>
              </a:rPr>
              <a:t>	</a:t>
            </a:r>
            <a:r>
              <a:rPr sz="1600" spc="-5" dirty="0">
                <a:solidFill>
                  <a:srgbClr val="2C2D2C"/>
                </a:solidFill>
                <a:latin typeface="Verdana"/>
                <a:cs typeface="Verdana"/>
              </a:rPr>
              <a:t>fo</a:t>
            </a:r>
            <a:r>
              <a:rPr sz="1600" spc="5" dirty="0">
                <a:solidFill>
                  <a:srgbClr val="2C2D2C"/>
                </a:solidFill>
                <a:latin typeface="Verdana"/>
                <a:cs typeface="Verdana"/>
              </a:rPr>
              <a:t>r</a:t>
            </a:r>
            <a:r>
              <a:rPr sz="1600" spc="-10" dirty="0">
                <a:solidFill>
                  <a:srgbClr val="2C2D2C"/>
                </a:solidFill>
                <a:latin typeface="Verdana"/>
                <a:cs typeface="Verdana"/>
              </a:rPr>
              <a:t>m</a:t>
            </a:r>
            <a:r>
              <a:rPr sz="1600" spc="5" dirty="0">
                <a:solidFill>
                  <a:srgbClr val="2C2D2C"/>
                </a:solidFill>
                <a:latin typeface="Verdana"/>
                <a:cs typeface="Verdana"/>
              </a:rPr>
              <a:t>a</a:t>
            </a:r>
            <a:r>
              <a:rPr sz="1600" spc="-10" dirty="0">
                <a:solidFill>
                  <a:srgbClr val="2C2D2C"/>
                </a:solidFill>
                <a:latin typeface="Verdana"/>
                <a:cs typeface="Verdana"/>
              </a:rPr>
              <a:t>liz</a:t>
            </a:r>
            <a:r>
              <a:rPr sz="1600" dirty="0">
                <a:solidFill>
                  <a:srgbClr val="2C2D2C"/>
                </a:solidFill>
                <a:latin typeface="Verdana"/>
                <a:cs typeface="Verdana"/>
              </a:rPr>
              <a:t>a</a:t>
            </a:r>
            <a:r>
              <a:rPr sz="1600" spc="-10" dirty="0">
                <a:solidFill>
                  <a:srgbClr val="2C2D2C"/>
                </a:solidFill>
                <a:latin typeface="Verdana"/>
                <a:cs typeface="Verdana"/>
              </a:rPr>
              <a:t>d</a:t>
            </a:r>
            <a:r>
              <a:rPr sz="1600" spc="5" dirty="0">
                <a:solidFill>
                  <a:srgbClr val="2C2D2C"/>
                </a:solidFill>
                <a:latin typeface="Verdana"/>
                <a:cs typeface="Verdana"/>
              </a:rPr>
              <a:t>a</a:t>
            </a:r>
            <a:r>
              <a:rPr sz="1600" spc="-5" dirty="0">
                <a:solidFill>
                  <a:srgbClr val="2C2D2C"/>
                </a:solidFill>
                <a:latin typeface="Verdana"/>
                <a:cs typeface="Verdana"/>
              </a:rPr>
              <a:t>s</a:t>
            </a:r>
            <a:r>
              <a:rPr sz="1600" dirty="0">
                <a:solidFill>
                  <a:srgbClr val="2C2D2C"/>
                </a:solidFill>
                <a:latin typeface="Verdana"/>
                <a:cs typeface="Verdana"/>
              </a:rPr>
              <a:t>	</a:t>
            </a:r>
            <a:r>
              <a:rPr sz="1600" spc="5" dirty="0">
                <a:solidFill>
                  <a:srgbClr val="2C2D2C"/>
                </a:solidFill>
                <a:latin typeface="Verdana"/>
                <a:cs typeface="Verdana"/>
              </a:rPr>
              <a:t>as</a:t>
            </a:r>
            <a:endParaRPr sz="1600">
              <a:latin typeface="Verdana"/>
              <a:cs typeface="Verdana"/>
            </a:endParaRPr>
          </a:p>
          <a:p>
            <a:pPr marR="7620" algn="r">
              <a:lnSpc>
                <a:spcPct val="100000"/>
              </a:lnSpc>
              <a:spcBef>
                <a:spcPts val="5"/>
              </a:spcBef>
              <a:tabLst>
                <a:tab pos="825500" algn="l"/>
              </a:tabLst>
            </a:pPr>
            <a:r>
              <a:rPr sz="1600" b="1" dirty="0">
                <a:solidFill>
                  <a:srgbClr val="2C2D2C"/>
                </a:solidFill>
                <a:latin typeface="Verdana"/>
                <a:cs typeface="Verdana"/>
              </a:rPr>
              <a:t>p</a:t>
            </a:r>
            <a:r>
              <a:rPr sz="1600" b="1" spc="-10" dirty="0">
                <a:solidFill>
                  <a:srgbClr val="2C2D2C"/>
                </a:solidFill>
                <a:latin typeface="Verdana"/>
                <a:cs typeface="Verdana"/>
              </a:rPr>
              <a:t>e</a:t>
            </a:r>
            <a:r>
              <a:rPr sz="1600" b="1" spc="-5" dirty="0">
                <a:solidFill>
                  <a:srgbClr val="2C2D2C"/>
                </a:solidFill>
                <a:latin typeface="Verdana"/>
                <a:cs typeface="Verdana"/>
              </a:rPr>
              <a:t>la</a:t>
            </a:r>
            <a:r>
              <a:rPr sz="1600" b="1" dirty="0">
                <a:solidFill>
                  <a:srgbClr val="2C2D2C"/>
                </a:solidFill>
                <a:latin typeface="Verdana"/>
                <a:cs typeface="Verdana"/>
              </a:rPr>
              <a:t>	</a:t>
            </a:r>
            <a:r>
              <a:rPr sz="1600" b="1" spc="5" dirty="0">
                <a:solidFill>
                  <a:srgbClr val="2C2D2C"/>
                </a:solidFill>
                <a:latin typeface="Verdana"/>
                <a:cs typeface="Verdana"/>
              </a:rPr>
              <a:t>a</a:t>
            </a:r>
            <a:r>
              <a:rPr sz="1600" b="1" dirty="0">
                <a:solidFill>
                  <a:srgbClr val="2C2D2C"/>
                </a:solidFill>
                <a:latin typeface="Verdana"/>
                <a:cs typeface="Verdana"/>
              </a:rPr>
              <a:t>d</a:t>
            </a:r>
            <a:r>
              <a:rPr sz="1600" b="1" spc="-10" dirty="0">
                <a:solidFill>
                  <a:srgbClr val="2C2D2C"/>
                </a:solidFill>
                <a:latin typeface="Verdana"/>
                <a:cs typeface="Verdana"/>
              </a:rPr>
              <a:t>m</a:t>
            </a:r>
            <a:r>
              <a:rPr sz="1600" b="1" spc="-15" dirty="0">
                <a:solidFill>
                  <a:srgbClr val="2C2D2C"/>
                </a:solidFill>
                <a:latin typeface="Verdana"/>
                <a:cs typeface="Verdana"/>
              </a:rPr>
              <a:t>i</a:t>
            </a:r>
            <a:r>
              <a:rPr sz="1600" b="1" spc="-10" dirty="0">
                <a:solidFill>
                  <a:srgbClr val="2C2D2C"/>
                </a:solidFill>
                <a:latin typeface="Verdana"/>
                <a:cs typeface="Verdana"/>
              </a:rPr>
              <a:t>nist</a:t>
            </a:r>
            <a:r>
              <a:rPr sz="1600" b="1" dirty="0">
                <a:solidFill>
                  <a:srgbClr val="2C2D2C"/>
                </a:solidFill>
                <a:latin typeface="Verdana"/>
                <a:cs typeface="Verdana"/>
              </a:rPr>
              <a:t>r</a:t>
            </a:r>
            <a:r>
              <a:rPr sz="1600" b="1" spc="-5" dirty="0">
                <a:solidFill>
                  <a:srgbClr val="2C2D2C"/>
                </a:solidFill>
                <a:latin typeface="Verdana"/>
                <a:cs typeface="Verdana"/>
              </a:rPr>
              <a:t>a</a:t>
            </a:r>
            <a:r>
              <a:rPr sz="1600" b="1" dirty="0">
                <a:solidFill>
                  <a:srgbClr val="2C2D2C"/>
                </a:solidFill>
                <a:latin typeface="Verdana"/>
                <a:cs typeface="Verdana"/>
              </a:rPr>
              <a:t>ç</a:t>
            </a:r>
            <a:r>
              <a:rPr sz="1600" b="1" spc="-5" dirty="0">
                <a:solidFill>
                  <a:srgbClr val="2C2D2C"/>
                </a:solidFill>
                <a:latin typeface="Verdana"/>
                <a:cs typeface="Verdana"/>
              </a:rPr>
              <a:t>ão</a:t>
            </a:r>
            <a:endParaRPr sz="1600">
              <a:latin typeface="Verdana"/>
              <a:cs typeface="Verdana"/>
            </a:endParaRPr>
          </a:p>
        </p:txBody>
      </p:sp>
      <p:sp>
        <p:nvSpPr>
          <p:cNvPr id="108" name="object 108"/>
          <p:cNvSpPr txBox="1"/>
          <p:nvPr/>
        </p:nvSpPr>
        <p:spPr>
          <a:xfrm>
            <a:off x="6199378" y="2323337"/>
            <a:ext cx="5777865" cy="269240"/>
          </a:xfrm>
          <a:prstGeom prst="rect">
            <a:avLst/>
          </a:prstGeom>
        </p:spPr>
        <p:txBody>
          <a:bodyPr vert="horz" wrap="square" lIns="0" tIns="12065" rIns="0" bIns="0" rtlCol="0">
            <a:spAutoFit/>
          </a:bodyPr>
          <a:lstStyle/>
          <a:p>
            <a:pPr marL="12700">
              <a:lnSpc>
                <a:spcPct val="100000"/>
              </a:lnSpc>
              <a:spcBef>
                <a:spcPts val="95"/>
              </a:spcBef>
            </a:pPr>
            <a:r>
              <a:rPr sz="1600" b="1" spc="-5" dirty="0">
                <a:solidFill>
                  <a:srgbClr val="2C2D2C"/>
                </a:solidFill>
                <a:latin typeface="Verdana"/>
                <a:cs typeface="Verdana"/>
              </a:rPr>
              <a:t>pública </a:t>
            </a:r>
            <a:r>
              <a:rPr sz="1600" b="1" spc="-10" dirty="0">
                <a:solidFill>
                  <a:srgbClr val="2C2D2C"/>
                </a:solidFill>
                <a:latin typeface="Verdana"/>
                <a:cs typeface="Verdana"/>
              </a:rPr>
              <a:t>com </a:t>
            </a:r>
            <a:r>
              <a:rPr sz="1600" b="1" spc="-5" dirty="0">
                <a:solidFill>
                  <a:srgbClr val="2C2D2C"/>
                </a:solidFill>
                <a:latin typeface="Verdana"/>
                <a:cs typeface="Verdana"/>
              </a:rPr>
              <a:t>organizações da sociedade civil</a:t>
            </a:r>
            <a:r>
              <a:rPr sz="1600" b="1" spc="85" dirty="0">
                <a:solidFill>
                  <a:srgbClr val="2C2D2C"/>
                </a:solidFill>
                <a:latin typeface="Verdana"/>
                <a:cs typeface="Verdana"/>
              </a:rPr>
              <a:t> </a:t>
            </a:r>
            <a:r>
              <a:rPr sz="1600" b="1" spc="-5" dirty="0">
                <a:solidFill>
                  <a:srgbClr val="2C2D2C"/>
                </a:solidFill>
                <a:latin typeface="Verdana"/>
                <a:cs typeface="Verdana"/>
              </a:rPr>
              <a:t>para</a:t>
            </a:r>
            <a:endParaRPr sz="1600">
              <a:latin typeface="Verdana"/>
              <a:cs typeface="Verdana"/>
            </a:endParaRPr>
          </a:p>
        </p:txBody>
      </p:sp>
      <p:sp>
        <p:nvSpPr>
          <p:cNvPr id="109" name="object 109"/>
          <p:cNvSpPr txBox="1"/>
          <p:nvPr/>
        </p:nvSpPr>
        <p:spPr>
          <a:xfrm>
            <a:off x="6199378" y="2567177"/>
            <a:ext cx="5779135" cy="1000760"/>
          </a:xfrm>
          <a:prstGeom prst="rect">
            <a:avLst/>
          </a:prstGeom>
        </p:spPr>
        <p:txBody>
          <a:bodyPr vert="horz" wrap="square" lIns="0" tIns="12065" rIns="0" bIns="0" rtlCol="0">
            <a:spAutoFit/>
          </a:bodyPr>
          <a:lstStyle/>
          <a:p>
            <a:pPr marL="12700" marR="5080" algn="just">
              <a:lnSpc>
                <a:spcPct val="100000"/>
              </a:lnSpc>
              <a:spcBef>
                <a:spcPts val="95"/>
              </a:spcBef>
            </a:pPr>
            <a:r>
              <a:rPr sz="1600" b="1" spc="-5" dirty="0">
                <a:solidFill>
                  <a:srgbClr val="2C2D2C"/>
                </a:solidFill>
                <a:latin typeface="Verdana"/>
                <a:cs typeface="Verdana"/>
              </a:rPr>
              <a:t>a consecução </a:t>
            </a:r>
            <a:r>
              <a:rPr sz="1600" b="1" dirty="0">
                <a:solidFill>
                  <a:srgbClr val="2C2D2C"/>
                </a:solidFill>
                <a:latin typeface="Verdana"/>
                <a:cs typeface="Verdana"/>
              </a:rPr>
              <a:t>de finalidades </a:t>
            </a:r>
            <a:r>
              <a:rPr sz="1600" b="1" spc="-5" dirty="0">
                <a:solidFill>
                  <a:srgbClr val="2C2D2C"/>
                </a:solidFill>
                <a:latin typeface="Verdana"/>
                <a:cs typeface="Verdana"/>
              </a:rPr>
              <a:t>de interesse público  e recíproco propostas pelas organizações </a:t>
            </a:r>
            <a:r>
              <a:rPr sz="1600" b="1" spc="5" dirty="0">
                <a:solidFill>
                  <a:srgbClr val="2C2D2C"/>
                </a:solidFill>
                <a:latin typeface="Verdana"/>
                <a:cs typeface="Verdana"/>
              </a:rPr>
              <a:t>da  </a:t>
            </a:r>
            <a:r>
              <a:rPr sz="1600" b="1" spc="-5" dirty="0">
                <a:solidFill>
                  <a:srgbClr val="2C2D2C"/>
                </a:solidFill>
                <a:latin typeface="Verdana"/>
                <a:cs typeface="Verdana"/>
              </a:rPr>
              <a:t>sociedade </a:t>
            </a:r>
            <a:r>
              <a:rPr sz="1600" b="1" dirty="0">
                <a:solidFill>
                  <a:srgbClr val="2C2D2C"/>
                </a:solidFill>
                <a:latin typeface="Verdana"/>
                <a:cs typeface="Verdana"/>
              </a:rPr>
              <a:t>civil</a:t>
            </a:r>
            <a:r>
              <a:rPr sz="1600" dirty="0">
                <a:solidFill>
                  <a:srgbClr val="2C2D2C"/>
                </a:solidFill>
                <a:latin typeface="Verdana"/>
                <a:cs typeface="Verdana"/>
              </a:rPr>
              <a:t>, que </a:t>
            </a:r>
            <a:r>
              <a:rPr sz="1600" spc="-10" dirty="0">
                <a:solidFill>
                  <a:srgbClr val="2C2D2C"/>
                </a:solidFill>
                <a:latin typeface="Verdana"/>
                <a:cs typeface="Verdana"/>
              </a:rPr>
              <a:t>envolvam </a:t>
            </a:r>
            <a:r>
              <a:rPr sz="1600" spc="-5" dirty="0">
                <a:solidFill>
                  <a:srgbClr val="2C2D2C"/>
                </a:solidFill>
                <a:latin typeface="Verdana"/>
                <a:cs typeface="Verdana"/>
              </a:rPr>
              <a:t>a transferência de  recursos</a:t>
            </a:r>
            <a:r>
              <a:rPr sz="1600" spc="40" dirty="0">
                <a:solidFill>
                  <a:srgbClr val="2C2D2C"/>
                </a:solidFill>
                <a:latin typeface="Verdana"/>
                <a:cs typeface="Verdana"/>
              </a:rPr>
              <a:t> </a:t>
            </a:r>
            <a:r>
              <a:rPr sz="1600" spc="-5" dirty="0">
                <a:solidFill>
                  <a:srgbClr val="2C2D2C"/>
                </a:solidFill>
                <a:latin typeface="Verdana"/>
                <a:cs typeface="Verdana"/>
              </a:rPr>
              <a:t>financeiros;</a:t>
            </a:r>
            <a:endParaRPr sz="1600" dirty="0">
              <a:latin typeface="Verdana"/>
              <a:cs typeface="Verdana"/>
            </a:endParaRPr>
          </a:p>
        </p:txBody>
      </p:sp>
      <p:sp>
        <p:nvSpPr>
          <p:cNvPr id="110" name="object 110"/>
          <p:cNvSpPr/>
          <p:nvPr/>
        </p:nvSpPr>
        <p:spPr>
          <a:xfrm>
            <a:off x="88900" y="3740213"/>
            <a:ext cx="5937250" cy="369887"/>
          </a:xfrm>
          <a:prstGeom prst="rect">
            <a:avLst/>
          </a:prstGeom>
          <a:blipFill>
            <a:blip r:embed="rId5" cstate="print"/>
            <a:stretch>
              <a:fillRect/>
            </a:stretch>
          </a:blipFill>
        </p:spPr>
        <p:txBody>
          <a:bodyPr wrap="square" lIns="0" tIns="0" rIns="0" bIns="0" rtlCol="0"/>
          <a:lstStyle/>
          <a:p>
            <a:endParaRPr/>
          </a:p>
        </p:txBody>
      </p:sp>
      <p:sp>
        <p:nvSpPr>
          <p:cNvPr id="111" name="object 111"/>
          <p:cNvSpPr/>
          <p:nvPr/>
        </p:nvSpPr>
        <p:spPr>
          <a:xfrm>
            <a:off x="88900" y="3740213"/>
            <a:ext cx="5937250" cy="370205"/>
          </a:xfrm>
          <a:custGeom>
            <a:avLst/>
            <a:gdLst/>
            <a:ahLst/>
            <a:cxnLst/>
            <a:rect l="l" t="t" r="r" b="b"/>
            <a:pathLst>
              <a:path w="5937250" h="370204">
                <a:moveTo>
                  <a:pt x="0" y="369887"/>
                </a:moveTo>
                <a:lnTo>
                  <a:pt x="5937250" y="369887"/>
                </a:lnTo>
                <a:lnTo>
                  <a:pt x="5937250" y="0"/>
                </a:lnTo>
                <a:lnTo>
                  <a:pt x="0" y="0"/>
                </a:lnTo>
                <a:lnTo>
                  <a:pt x="0" y="369887"/>
                </a:lnTo>
                <a:close/>
              </a:path>
            </a:pathLst>
          </a:custGeom>
          <a:ln w="6350">
            <a:solidFill>
              <a:srgbClr val="D15A3D"/>
            </a:solidFill>
          </a:ln>
        </p:spPr>
        <p:txBody>
          <a:bodyPr wrap="square" lIns="0" tIns="0" rIns="0" bIns="0" rtlCol="0"/>
          <a:lstStyle/>
          <a:p>
            <a:endParaRPr/>
          </a:p>
        </p:txBody>
      </p:sp>
      <p:sp>
        <p:nvSpPr>
          <p:cNvPr id="112" name="object 112"/>
          <p:cNvSpPr/>
          <p:nvPr/>
        </p:nvSpPr>
        <p:spPr>
          <a:xfrm>
            <a:off x="180339" y="4039615"/>
            <a:ext cx="5215255" cy="0"/>
          </a:xfrm>
          <a:custGeom>
            <a:avLst/>
            <a:gdLst/>
            <a:ahLst/>
            <a:cxnLst/>
            <a:rect l="l" t="t" r="r" b="b"/>
            <a:pathLst>
              <a:path w="5215255">
                <a:moveTo>
                  <a:pt x="0" y="0"/>
                </a:moveTo>
                <a:lnTo>
                  <a:pt x="5215128" y="0"/>
                </a:lnTo>
              </a:path>
            </a:pathLst>
          </a:custGeom>
          <a:ln w="22859">
            <a:solidFill>
              <a:srgbClr val="FFFFFF"/>
            </a:solidFill>
          </a:ln>
        </p:spPr>
        <p:txBody>
          <a:bodyPr wrap="square" lIns="0" tIns="0" rIns="0" bIns="0" rtlCol="0"/>
          <a:lstStyle/>
          <a:p>
            <a:endParaRPr/>
          </a:p>
        </p:txBody>
      </p:sp>
      <p:sp>
        <p:nvSpPr>
          <p:cNvPr id="113" name="object 113"/>
          <p:cNvSpPr/>
          <p:nvPr/>
        </p:nvSpPr>
        <p:spPr>
          <a:xfrm>
            <a:off x="88900" y="4110037"/>
            <a:ext cx="11997055" cy="830580"/>
          </a:xfrm>
          <a:custGeom>
            <a:avLst/>
            <a:gdLst/>
            <a:ahLst/>
            <a:cxnLst/>
            <a:rect l="l" t="t" r="r" b="b"/>
            <a:pathLst>
              <a:path w="11997055" h="830579">
                <a:moveTo>
                  <a:pt x="0" y="830262"/>
                </a:moveTo>
                <a:lnTo>
                  <a:pt x="11996674" y="830262"/>
                </a:lnTo>
                <a:lnTo>
                  <a:pt x="11996674" y="0"/>
                </a:lnTo>
                <a:lnTo>
                  <a:pt x="0" y="0"/>
                </a:lnTo>
                <a:lnTo>
                  <a:pt x="0" y="830262"/>
                </a:lnTo>
                <a:close/>
              </a:path>
            </a:pathLst>
          </a:custGeom>
          <a:solidFill>
            <a:srgbClr val="D9D9D9"/>
          </a:solidFill>
        </p:spPr>
        <p:txBody>
          <a:bodyPr wrap="square" lIns="0" tIns="0" rIns="0" bIns="0" rtlCol="0"/>
          <a:lstStyle/>
          <a:p>
            <a:endParaRPr/>
          </a:p>
        </p:txBody>
      </p:sp>
      <p:sp>
        <p:nvSpPr>
          <p:cNvPr id="114" name="object 114"/>
          <p:cNvSpPr txBox="1"/>
          <p:nvPr/>
        </p:nvSpPr>
        <p:spPr>
          <a:xfrm>
            <a:off x="88900" y="3664807"/>
            <a:ext cx="11918315" cy="3115310"/>
          </a:xfrm>
          <a:prstGeom prst="rect">
            <a:avLst/>
          </a:prstGeom>
        </p:spPr>
        <p:txBody>
          <a:bodyPr vert="horz" wrap="square" lIns="0" tIns="120650" rIns="0" bIns="0" rtlCol="0">
            <a:spAutoFit/>
          </a:bodyPr>
          <a:lstStyle/>
          <a:p>
            <a:pPr marL="91440" algn="just">
              <a:lnSpc>
                <a:spcPct val="100000"/>
              </a:lnSpc>
              <a:spcBef>
                <a:spcPts val="950"/>
              </a:spcBef>
            </a:pPr>
            <a:r>
              <a:rPr sz="1800" b="1" i="1" spc="-5" dirty="0">
                <a:solidFill>
                  <a:srgbClr val="FFFFFF"/>
                </a:solidFill>
                <a:latin typeface="Verdana"/>
                <a:cs typeface="Verdana"/>
              </a:rPr>
              <a:t>Acordos de cooperação </a:t>
            </a:r>
            <a:r>
              <a:rPr sz="1800" b="1" i="1" dirty="0">
                <a:solidFill>
                  <a:srgbClr val="FFFFFF"/>
                </a:solidFill>
                <a:latin typeface="Verdana"/>
                <a:cs typeface="Verdana"/>
              </a:rPr>
              <a:t>(art. 2.º,</a:t>
            </a:r>
            <a:r>
              <a:rPr sz="1800" b="1" i="1" spc="20" dirty="0">
                <a:solidFill>
                  <a:srgbClr val="FFFFFF"/>
                </a:solidFill>
                <a:latin typeface="Verdana"/>
                <a:cs typeface="Verdana"/>
              </a:rPr>
              <a:t> </a:t>
            </a:r>
            <a:r>
              <a:rPr sz="1800" b="1" i="1" dirty="0">
                <a:solidFill>
                  <a:srgbClr val="FFFFFF"/>
                </a:solidFill>
                <a:latin typeface="Verdana"/>
                <a:cs typeface="Verdana"/>
              </a:rPr>
              <a:t>VIII-A)</a:t>
            </a:r>
            <a:endParaRPr sz="1800" dirty="0">
              <a:latin typeface="Verdana"/>
              <a:cs typeface="Verdana"/>
            </a:endParaRPr>
          </a:p>
          <a:p>
            <a:pPr marL="91440" marR="5080" algn="just">
              <a:lnSpc>
                <a:spcPct val="100000"/>
              </a:lnSpc>
              <a:spcBef>
                <a:spcPts val="745"/>
              </a:spcBef>
            </a:pPr>
            <a:r>
              <a:rPr sz="1600" spc="-5" dirty="0">
                <a:solidFill>
                  <a:srgbClr val="2C2D2C"/>
                </a:solidFill>
                <a:latin typeface="Verdana"/>
                <a:cs typeface="Verdana"/>
              </a:rPr>
              <a:t>instrumento </a:t>
            </a:r>
            <a:r>
              <a:rPr sz="1600" dirty="0">
                <a:solidFill>
                  <a:srgbClr val="2C2D2C"/>
                </a:solidFill>
                <a:latin typeface="Verdana"/>
                <a:cs typeface="Verdana"/>
              </a:rPr>
              <a:t>por </a:t>
            </a:r>
            <a:r>
              <a:rPr sz="1600" spc="-5" dirty="0">
                <a:solidFill>
                  <a:srgbClr val="2C2D2C"/>
                </a:solidFill>
                <a:latin typeface="Verdana"/>
                <a:cs typeface="Verdana"/>
              </a:rPr>
              <a:t>meio do </a:t>
            </a:r>
            <a:r>
              <a:rPr sz="1600" dirty="0">
                <a:solidFill>
                  <a:srgbClr val="2C2D2C"/>
                </a:solidFill>
                <a:latin typeface="Verdana"/>
                <a:cs typeface="Verdana"/>
              </a:rPr>
              <a:t>qual </a:t>
            </a:r>
            <a:r>
              <a:rPr sz="1600" spc="-5" dirty="0">
                <a:solidFill>
                  <a:srgbClr val="2C2D2C"/>
                </a:solidFill>
                <a:latin typeface="Verdana"/>
                <a:cs typeface="Verdana"/>
              </a:rPr>
              <a:t>são </a:t>
            </a:r>
            <a:r>
              <a:rPr sz="1600" dirty="0">
                <a:solidFill>
                  <a:srgbClr val="2C2D2C"/>
                </a:solidFill>
                <a:latin typeface="Verdana"/>
                <a:cs typeface="Verdana"/>
              </a:rPr>
              <a:t>formalizadas </a:t>
            </a:r>
            <a:r>
              <a:rPr sz="1600" b="1" spc="-5" dirty="0">
                <a:solidFill>
                  <a:srgbClr val="2C2D2C"/>
                </a:solidFill>
                <a:latin typeface="Verdana"/>
                <a:cs typeface="Verdana"/>
              </a:rPr>
              <a:t>as parcerias estabelecidas pela administração pública com  organizações </a:t>
            </a:r>
            <a:r>
              <a:rPr sz="1600" b="1" dirty="0">
                <a:solidFill>
                  <a:srgbClr val="2C2D2C"/>
                </a:solidFill>
                <a:latin typeface="Verdana"/>
                <a:cs typeface="Verdana"/>
              </a:rPr>
              <a:t>da </a:t>
            </a:r>
            <a:r>
              <a:rPr sz="1600" b="1" spc="-5" dirty="0">
                <a:solidFill>
                  <a:srgbClr val="2C2D2C"/>
                </a:solidFill>
                <a:latin typeface="Verdana"/>
                <a:cs typeface="Verdana"/>
              </a:rPr>
              <a:t>sociedade civil </a:t>
            </a:r>
            <a:r>
              <a:rPr sz="1600" b="1" dirty="0">
                <a:solidFill>
                  <a:srgbClr val="2C2D2C"/>
                </a:solidFill>
                <a:latin typeface="Verdana"/>
                <a:cs typeface="Verdana"/>
              </a:rPr>
              <a:t>para </a:t>
            </a:r>
            <a:r>
              <a:rPr sz="1600" b="1" spc="-5" dirty="0">
                <a:solidFill>
                  <a:srgbClr val="2C2D2C"/>
                </a:solidFill>
                <a:latin typeface="Verdana"/>
                <a:cs typeface="Verdana"/>
              </a:rPr>
              <a:t>a consecução de finalidades </a:t>
            </a:r>
            <a:r>
              <a:rPr sz="1600" b="1" dirty="0">
                <a:solidFill>
                  <a:srgbClr val="2C2D2C"/>
                </a:solidFill>
                <a:latin typeface="Verdana"/>
                <a:cs typeface="Verdana"/>
              </a:rPr>
              <a:t>de </a:t>
            </a:r>
            <a:r>
              <a:rPr sz="1600" b="1" spc="-5" dirty="0">
                <a:solidFill>
                  <a:srgbClr val="2C2D2C"/>
                </a:solidFill>
                <a:latin typeface="Verdana"/>
                <a:cs typeface="Verdana"/>
              </a:rPr>
              <a:t>interesse público e recíproco </a:t>
            </a:r>
            <a:r>
              <a:rPr sz="1600" b="1" u="heavy" spc="-5" dirty="0">
                <a:solidFill>
                  <a:srgbClr val="2C2D2C"/>
                </a:solidFill>
                <a:uFill>
                  <a:solidFill>
                    <a:srgbClr val="2C2D2C"/>
                  </a:solidFill>
                </a:uFill>
                <a:latin typeface="Verdana"/>
                <a:cs typeface="Verdana"/>
              </a:rPr>
              <a:t>que </a:t>
            </a:r>
            <a:r>
              <a:rPr sz="1600" b="1" spc="-5" dirty="0">
                <a:solidFill>
                  <a:srgbClr val="2C2D2C"/>
                </a:solidFill>
                <a:latin typeface="Verdana"/>
                <a:cs typeface="Verdana"/>
              </a:rPr>
              <a:t> </a:t>
            </a:r>
            <a:r>
              <a:rPr sz="1600" b="1" u="heavy" spc="-5" dirty="0">
                <a:solidFill>
                  <a:srgbClr val="2C2D2C"/>
                </a:solidFill>
                <a:uFill>
                  <a:solidFill>
                    <a:srgbClr val="2C2D2C"/>
                  </a:solidFill>
                </a:uFill>
                <a:latin typeface="Verdana"/>
                <a:cs typeface="Verdana"/>
              </a:rPr>
              <a:t>não </a:t>
            </a:r>
            <a:r>
              <a:rPr sz="1600" b="1" u="heavy" spc="-10" dirty="0">
                <a:solidFill>
                  <a:srgbClr val="2C2D2C"/>
                </a:solidFill>
                <a:uFill>
                  <a:solidFill>
                    <a:srgbClr val="2C2D2C"/>
                  </a:solidFill>
                </a:uFill>
                <a:latin typeface="Verdana"/>
                <a:cs typeface="Verdana"/>
              </a:rPr>
              <a:t>envolvam </a:t>
            </a:r>
            <a:r>
              <a:rPr sz="1600" b="1" u="heavy" spc="-5" dirty="0">
                <a:solidFill>
                  <a:srgbClr val="2C2D2C"/>
                </a:solidFill>
                <a:uFill>
                  <a:solidFill>
                    <a:srgbClr val="2C2D2C"/>
                  </a:solidFill>
                </a:uFill>
                <a:latin typeface="Verdana"/>
                <a:cs typeface="Verdana"/>
              </a:rPr>
              <a:t>a </a:t>
            </a:r>
            <a:r>
              <a:rPr sz="1600" b="1" u="heavy" spc="-10" dirty="0">
                <a:solidFill>
                  <a:srgbClr val="2C2D2C"/>
                </a:solidFill>
                <a:uFill>
                  <a:solidFill>
                    <a:srgbClr val="2C2D2C"/>
                  </a:solidFill>
                </a:uFill>
                <a:latin typeface="Verdana"/>
                <a:cs typeface="Verdana"/>
              </a:rPr>
              <a:t>transferência </a:t>
            </a:r>
            <a:r>
              <a:rPr sz="1600" b="1" u="heavy" spc="-5" dirty="0">
                <a:solidFill>
                  <a:srgbClr val="2C2D2C"/>
                </a:solidFill>
                <a:uFill>
                  <a:solidFill>
                    <a:srgbClr val="2C2D2C"/>
                  </a:solidFill>
                </a:uFill>
                <a:latin typeface="Verdana"/>
                <a:cs typeface="Verdana"/>
              </a:rPr>
              <a:t>de </a:t>
            </a:r>
            <a:r>
              <a:rPr sz="1600" b="1" u="heavy" spc="-10" dirty="0">
                <a:solidFill>
                  <a:srgbClr val="2C2D2C"/>
                </a:solidFill>
                <a:uFill>
                  <a:solidFill>
                    <a:srgbClr val="2C2D2C"/>
                  </a:solidFill>
                </a:uFill>
                <a:latin typeface="Verdana"/>
                <a:cs typeface="Verdana"/>
              </a:rPr>
              <a:t>recursos</a:t>
            </a:r>
            <a:r>
              <a:rPr sz="1600" b="1" u="heavy" spc="200" dirty="0">
                <a:solidFill>
                  <a:srgbClr val="2C2D2C"/>
                </a:solidFill>
                <a:uFill>
                  <a:solidFill>
                    <a:srgbClr val="2C2D2C"/>
                  </a:solidFill>
                </a:uFill>
                <a:latin typeface="Verdana"/>
                <a:cs typeface="Verdana"/>
              </a:rPr>
              <a:t> </a:t>
            </a:r>
            <a:r>
              <a:rPr sz="1600" b="1" u="heavy" spc="-10" dirty="0">
                <a:solidFill>
                  <a:srgbClr val="2C2D2C"/>
                </a:solidFill>
                <a:uFill>
                  <a:solidFill>
                    <a:srgbClr val="2C2D2C"/>
                  </a:solidFill>
                </a:uFill>
                <a:latin typeface="Verdana"/>
                <a:cs typeface="Verdana"/>
              </a:rPr>
              <a:t>financeiros</a:t>
            </a:r>
            <a:endParaRPr sz="1600" dirty="0">
              <a:latin typeface="Verdana"/>
              <a:cs typeface="Verdana"/>
            </a:endParaRPr>
          </a:p>
          <a:p>
            <a:pPr marL="38735" marR="33655" algn="just">
              <a:lnSpc>
                <a:spcPct val="100000"/>
              </a:lnSpc>
              <a:spcBef>
                <a:spcPts val="1370"/>
              </a:spcBef>
            </a:pPr>
            <a:r>
              <a:rPr sz="1600" spc="-5" dirty="0">
                <a:solidFill>
                  <a:srgbClr val="2C2D2C"/>
                </a:solidFill>
                <a:latin typeface="Verdana"/>
                <a:cs typeface="Verdana"/>
              </a:rPr>
              <a:t>“</a:t>
            </a:r>
            <a:r>
              <a:rPr sz="1600" b="1" spc="-5" dirty="0">
                <a:solidFill>
                  <a:srgbClr val="2C2D2C"/>
                </a:solidFill>
                <a:latin typeface="Verdana"/>
                <a:cs typeface="Verdana"/>
              </a:rPr>
              <a:t>é </a:t>
            </a:r>
            <a:r>
              <a:rPr sz="1600" b="1" dirty="0">
                <a:solidFill>
                  <a:srgbClr val="2C2D2C"/>
                </a:solidFill>
                <a:latin typeface="Verdana"/>
                <a:cs typeface="Verdana"/>
              </a:rPr>
              <a:t>possível </a:t>
            </a:r>
            <a:r>
              <a:rPr sz="1600" b="1" spc="-5" dirty="0">
                <a:solidFill>
                  <a:srgbClr val="2C2D2C"/>
                </a:solidFill>
                <a:latin typeface="Verdana"/>
                <a:cs typeface="Verdana"/>
              </a:rPr>
              <a:t>constatar </a:t>
            </a:r>
            <a:r>
              <a:rPr sz="1600" b="1" spc="-10" dirty="0">
                <a:solidFill>
                  <a:srgbClr val="2C2D2C"/>
                </a:solidFill>
                <a:latin typeface="Verdana"/>
                <a:cs typeface="Verdana"/>
              </a:rPr>
              <a:t>que </a:t>
            </a:r>
            <a:r>
              <a:rPr sz="1600" b="1" spc="-5" dirty="0">
                <a:solidFill>
                  <a:srgbClr val="2C2D2C"/>
                </a:solidFill>
                <a:latin typeface="Verdana"/>
                <a:cs typeface="Verdana"/>
              </a:rPr>
              <a:t>a diferença formal </a:t>
            </a:r>
            <a:r>
              <a:rPr sz="1600" b="1" spc="-10" dirty="0">
                <a:solidFill>
                  <a:srgbClr val="2C2D2C"/>
                </a:solidFill>
                <a:latin typeface="Verdana"/>
                <a:cs typeface="Verdana"/>
              </a:rPr>
              <a:t>entre </a:t>
            </a:r>
            <a:r>
              <a:rPr sz="1600" b="1" spc="-5" dirty="0">
                <a:solidFill>
                  <a:srgbClr val="2C2D2C"/>
                </a:solidFill>
                <a:latin typeface="Verdana"/>
                <a:cs typeface="Verdana"/>
              </a:rPr>
              <a:t>o termo </a:t>
            </a:r>
            <a:r>
              <a:rPr sz="1600" b="1" dirty="0">
                <a:solidFill>
                  <a:srgbClr val="2C2D2C"/>
                </a:solidFill>
                <a:latin typeface="Verdana"/>
                <a:cs typeface="Verdana"/>
              </a:rPr>
              <a:t>de colaboração </a:t>
            </a:r>
            <a:r>
              <a:rPr sz="1600" b="1" spc="-5" dirty="0">
                <a:solidFill>
                  <a:srgbClr val="2C2D2C"/>
                </a:solidFill>
                <a:latin typeface="Verdana"/>
                <a:cs typeface="Verdana"/>
              </a:rPr>
              <a:t>e o termo </a:t>
            </a:r>
            <a:r>
              <a:rPr sz="1600" b="1" dirty="0">
                <a:solidFill>
                  <a:srgbClr val="2C2D2C"/>
                </a:solidFill>
                <a:latin typeface="Verdana"/>
                <a:cs typeface="Verdana"/>
              </a:rPr>
              <a:t>de </a:t>
            </a:r>
            <a:r>
              <a:rPr sz="1600" b="1" spc="-5" dirty="0">
                <a:solidFill>
                  <a:srgbClr val="2C2D2C"/>
                </a:solidFill>
                <a:latin typeface="Verdana"/>
                <a:cs typeface="Verdana"/>
              </a:rPr>
              <a:t>fomento </a:t>
            </a:r>
            <a:r>
              <a:rPr sz="1600" b="1" spc="535" dirty="0">
                <a:solidFill>
                  <a:srgbClr val="2C2D2C"/>
                </a:solidFill>
                <a:latin typeface="Verdana"/>
                <a:cs typeface="Verdana"/>
              </a:rPr>
              <a:t> </a:t>
            </a:r>
            <a:r>
              <a:rPr sz="1600" b="1" spc="-5" dirty="0">
                <a:solidFill>
                  <a:srgbClr val="2C2D2C"/>
                </a:solidFill>
                <a:latin typeface="Verdana"/>
                <a:cs typeface="Verdana"/>
              </a:rPr>
              <a:t>circunscreve-se à iniciativa </a:t>
            </a:r>
            <a:r>
              <a:rPr sz="1600" b="1" dirty="0">
                <a:solidFill>
                  <a:srgbClr val="2C2D2C"/>
                </a:solidFill>
                <a:latin typeface="Verdana"/>
                <a:cs typeface="Verdana"/>
              </a:rPr>
              <a:t>do </a:t>
            </a:r>
            <a:r>
              <a:rPr sz="1600" b="1" spc="-5" dirty="0">
                <a:solidFill>
                  <a:srgbClr val="2C2D2C"/>
                </a:solidFill>
                <a:latin typeface="Verdana"/>
                <a:cs typeface="Verdana"/>
              </a:rPr>
              <a:t>projeto: </a:t>
            </a:r>
            <a:r>
              <a:rPr sz="1600" dirty="0">
                <a:solidFill>
                  <a:srgbClr val="2C2D2C"/>
                </a:solidFill>
                <a:latin typeface="Verdana"/>
                <a:cs typeface="Verdana"/>
              </a:rPr>
              <a:t>quando </a:t>
            </a:r>
            <a:r>
              <a:rPr sz="1600" spc="-5" dirty="0">
                <a:solidFill>
                  <a:srgbClr val="2C2D2C"/>
                </a:solidFill>
                <a:latin typeface="Verdana"/>
                <a:cs typeface="Verdana"/>
              </a:rPr>
              <a:t>a </a:t>
            </a:r>
            <a:r>
              <a:rPr sz="1600" spc="-10" dirty="0">
                <a:solidFill>
                  <a:srgbClr val="2C2D2C"/>
                </a:solidFill>
                <a:latin typeface="Verdana"/>
                <a:cs typeface="Verdana"/>
              </a:rPr>
              <a:t>iniciativa </a:t>
            </a:r>
            <a:r>
              <a:rPr sz="1600" dirty="0">
                <a:solidFill>
                  <a:srgbClr val="2C2D2C"/>
                </a:solidFill>
                <a:latin typeface="Verdana"/>
                <a:cs typeface="Verdana"/>
              </a:rPr>
              <a:t>for </a:t>
            </a:r>
            <a:r>
              <a:rPr sz="1600" spc="-5" dirty="0">
                <a:solidFill>
                  <a:srgbClr val="2C2D2C"/>
                </a:solidFill>
                <a:latin typeface="Verdana"/>
                <a:cs typeface="Verdana"/>
              </a:rPr>
              <a:t>da </a:t>
            </a:r>
            <a:r>
              <a:rPr sz="1600" dirty="0">
                <a:solidFill>
                  <a:srgbClr val="2C2D2C"/>
                </a:solidFill>
                <a:latin typeface="Verdana"/>
                <a:cs typeface="Verdana"/>
              </a:rPr>
              <a:t>própria </a:t>
            </a:r>
            <a:r>
              <a:rPr sz="1600" spc="-5" dirty="0">
                <a:solidFill>
                  <a:srgbClr val="2C2D2C"/>
                </a:solidFill>
                <a:latin typeface="Verdana"/>
                <a:cs typeface="Verdana"/>
              </a:rPr>
              <a:t>Administração, o instrumento  denomina-se termo de colaboração; </a:t>
            </a:r>
            <a:r>
              <a:rPr sz="1600" dirty="0">
                <a:solidFill>
                  <a:srgbClr val="2C2D2C"/>
                </a:solidFill>
                <a:latin typeface="Verdana"/>
                <a:cs typeface="Verdana"/>
              </a:rPr>
              <a:t>por </a:t>
            </a:r>
            <a:r>
              <a:rPr sz="1600" spc="-5" dirty="0">
                <a:solidFill>
                  <a:srgbClr val="2C2D2C"/>
                </a:solidFill>
                <a:latin typeface="Verdana"/>
                <a:cs typeface="Verdana"/>
              </a:rPr>
              <a:t>outro lado, se a </a:t>
            </a:r>
            <a:r>
              <a:rPr sz="1600" spc="-10" dirty="0">
                <a:solidFill>
                  <a:srgbClr val="2C2D2C"/>
                </a:solidFill>
                <a:latin typeface="Verdana"/>
                <a:cs typeface="Verdana"/>
              </a:rPr>
              <a:t>iniciativa </a:t>
            </a:r>
            <a:r>
              <a:rPr sz="1600" dirty="0">
                <a:solidFill>
                  <a:srgbClr val="2C2D2C"/>
                </a:solidFill>
                <a:latin typeface="Verdana"/>
                <a:cs typeface="Verdana"/>
              </a:rPr>
              <a:t>for </a:t>
            </a:r>
            <a:r>
              <a:rPr sz="1600" spc="-5" dirty="0">
                <a:solidFill>
                  <a:srgbClr val="2C2D2C"/>
                </a:solidFill>
                <a:latin typeface="Verdana"/>
                <a:cs typeface="Verdana"/>
              </a:rPr>
              <a:t>da organização da sociedade civil, o  instrumento é denominado de termo de fomento. </a:t>
            </a:r>
            <a:r>
              <a:rPr sz="1600" b="1" spc="-5" dirty="0">
                <a:solidFill>
                  <a:srgbClr val="2C2D2C"/>
                </a:solidFill>
                <a:latin typeface="Verdana"/>
                <a:cs typeface="Verdana"/>
              </a:rPr>
              <a:t>Trata-se, a </a:t>
            </a:r>
            <a:r>
              <a:rPr sz="1600" b="1" dirty="0">
                <a:solidFill>
                  <a:srgbClr val="2C2D2C"/>
                </a:solidFill>
                <a:latin typeface="Verdana"/>
                <a:cs typeface="Verdana"/>
              </a:rPr>
              <a:t>nosso </a:t>
            </a:r>
            <a:r>
              <a:rPr sz="1600" b="1" spc="-5" dirty="0">
                <a:solidFill>
                  <a:srgbClr val="2C2D2C"/>
                </a:solidFill>
                <a:latin typeface="Verdana"/>
                <a:cs typeface="Verdana"/>
              </a:rPr>
              <a:t>juízo, de diferenciação </a:t>
            </a:r>
            <a:r>
              <a:rPr sz="1600" b="1" dirty="0">
                <a:solidFill>
                  <a:srgbClr val="2C2D2C"/>
                </a:solidFill>
                <a:latin typeface="Verdana"/>
                <a:cs typeface="Verdana"/>
              </a:rPr>
              <a:t>sem </a:t>
            </a:r>
            <a:r>
              <a:rPr sz="1600" b="1" spc="-5" dirty="0">
                <a:solidFill>
                  <a:srgbClr val="2C2D2C"/>
                </a:solidFill>
                <a:latin typeface="Verdana"/>
                <a:cs typeface="Verdana"/>
              </a:rPr>
              <a:t>qualquer  relevância jurídica, pois </a:t>
            </a:r>
            <a:r>
              <a:rPr sz="1600" b="1" dirty="0">
                <a:solidFill>
                  <a:srgbClr val="2C2D2C"/>
                </a:solidFill>
                <a:latin typeface="Verdana"/>
                <a:cs typeface="Verdana"/>
              </a:rPr>
              <a:t>os </a:t>
            </a:r>
            <a:r>
              <a:rPr sz="1600" b="1" spc="-5" dirty="0">
                <a:solidFill>
                  <a:srgbClr val="2C2D2C"/>
                </a:solidFill>
                <a:latin typeface="Verdana"/>
                <a:cs typeface="Verdana"/>
              </a:rPr>
              <a:t>dois termos são na essência, idênticos</a:t>
            </a:r>
            <a:r>
              <a:rPr sz="1600" spc="-5" dirty="0">
                <a:solidFill>
                  <a:srgbClr val="2C2D2C"/>
                </a:solidFill>
                <a:latin typeface="Verdana"/>
                <a:cs typeface="Verdana"/>
              </a:rPr>
              <a:t>: a) quanto ao conteúdo: </a:t>
            </a:r>
            <a:r>
              <a:rPr sz="1600" dirty="0">
                <a:solidFill>
                  <a:srgbClr val="2C2D2C"/>
                </a:solidFill>
                <a:latin typeface="Verdana"/>
                <a:cs typeface="Verdana"/>
              </a:rPr>
              <a:t>ambos </a:t>
            </a:r>
            <a:r>
              <a:rPr sz="1600" spc="-5" dirty="0">
                <a:solidFill>
                  <a:srgbClr val="2C2D2C"/>
                </a:solidFill>
                <a:latin typeface="Verdana"/>
                <a:cs typeface="Verdana"/>
              </a:rPr>
              <a:t>têm por  </a:t>
            </a:r>
            <a:r>
              <a:rPr sz="1600" spc="-10" dirty="0">
                <a:solidFill>
                  <a:srgbClr val="2C2D2C"/>
                </a:solidFill>
                <a:latin typeface="Verdana"/>
                <a:cs typeface="Verdana"/>
              </a:rPr>
              <a:t>objetivo </a:t>
            </a:r>
            <a:r>
              <a:rPr sz="1600" spc="-5" dirty="0">
                <a:solidFill>
                  <a:srgbClr val="2C2D2C"/>
                </a:solidFill>
                <a:latin typeface="Verdana"/>
                <a:cs typeface="Verdana"/>
              </a:rPr>
              <a:t>a viabilização de parcerias entre a Administração e entidades privadas sem fins lucrativos; e b) quanto à  formalização: </a:t>
            </a:r>
            <a:r>
              <a:rPr sz="1600" spc="-10" dirty="0">
                <a:solidFill>
                  <a:srgbClr val="2C2D2C"/>
                </a:solidFill>
                <a:latin typeface="Verdana"/>
                <a:cs typeface="Verdana"/>
              </a:rPr>
              <a:t>ambos </a:t>
            </a:r>
            <a:r>
              <a:rPr sz="1600" spc="-5" dirty="0">
                <a:solidFill>
                  <a:srgbClr val="2C2D2C"/>
                </a:solidFill>
                <a:latin typeface="Verdana"/>
                <a:cs typeface="Verdana"/>
              </a:rPr>
              <a:t>são </a:t>
            </a:r>
            <a:r>
              <a:rPr sz="1600" spc="-10" dirty="0">
                <a:solidFill>
                  <a:srgbClr val="2C2D2C"/>
                </a:solidFill>
                <a:latin typeface="Verdana"/>
                <a:cs typeface="Verdana"/>
              </a:rPr>
              <a:t>precedidos </a:t>
            </a:r>
            <a:r>
              <a:rPr sz="1600" spc="-5" dirty="0">
                <a:solidFill>
                  <a:srgbClr val="2C2D2C"/>
                </a:solidFill>
                <a:latin typeface="Verdana"/>
                <a:cs typeface="Verdana"/>
              </a:rPr>
              <a:t>de </a:t>
            </a:r>
            <a:r>
              <a:rPr sz="1600" spc="-10" dirty="0">
                <a:solidFill>
                  <a:srgbClr val="2C2D2C"/>
                </a:solidFill>
                <a:latin typeface="Verdana"/>
                <a:cs typeface="Verdana"/>
              </a:rPr>
              <a:t>chamamento público" </a:t>
            </a:r>
            <a:r>
              <a:rPr sz="1600" spc="-5" dirty="0">
                <a:solidFill>
                  <a:srgbClr val="2C2D2C"/>
                </a:solidFill>
                <a:latin typeface="Verdana"/>
                <a:cs typeface="Verdana"/>
              </a:rPr>
              <a:t>(OLIVEIRA,</a:t>
            </a:r>
            <a:r>
              <a:rPr sz="1600" spc="325" dirty="0">
                <a:solidFill>
                  <a:srgbClr val="2C2D2C"/>
                </a:solidFill>
                <a:latin typeface="Verdana"/>
                <a:cs typeface="Verdana"/>
              </a:rPr>
              <a:t> </a:t>
            </a:r>
            <a:r>
              <a:rPr sz="1600" spc="-5" dirty="0">
                <a:solidFill>
                  <a:srgbClr val="2C2D2C"/>
                </a:solidFill>
                <a:latin typeface="Verdana"/>
                <a:cs typeface="Verdana"/>
              </a:rPr>
              <a:t>2014:312)</a:t>
            </a:r>
            <a:endParaRPr sz="1600" dirty="0">
              <a:latin typeface="Verdana"/>
              <a:cs typeface="Verdana"/>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TotalTime>
  <Words>2437</Words>
  <Application>Microsoft Office PowerPoint</Application>
  <PresentationFormat>Widescreen</PresentationFormat>
  <Paragraphs>191</Paragraphs>
  <Slides>17</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17</vt:i4>
      </vt:variant>
    </vt:vector>
  </HeadingPairs>
  <TitlesOfParts>
    <vt:vector size="24" baseType="lpstr">
      <vt:lpstr>MS PGothic</vt:lpstr>
      <vt:lpstr>Arial</vt:lpstr>
      <vt:lpstr>Calibri</vt:lpstr>
      <vt:lpstr>Times New Roman</vt:lpstr>
      <vt:lpstr>Verdana</vt:lpstr>
      <vt:lpstr>Wingdings</vt:lpstr>
      <vt:lpstr>Office Theme</vt:lpstr>
      <vt:lpstr>Terceiro Setor e o Direito</vt:lpstr>
      <vt:lpstr>Sumário de aula</vt:lpstr>
      <vt:lpstr>1. Convênios</vt:lpstr>
      <vt:lpstr>1. Convênios</vt:lpstr>
      <vt:lpstr>1. Convênios</vt:lpstr>
      <vt:lpstr>1. Convênios</vt:lpstr>
      <vt:lpstr>Apresentação do PowerPoint</vt:lpstr>
      <vt:lpstr>2. Marco regulatório das organizações da sociedade civil (Lei n.º 13.019/2014)</vt:lpstr>
      <vt:lpstr>2. Marco r</vt:lpstr>
      <vt:lpstr>2. Marco regulatório das organizações da sociedade civil (Lei n.º 13.019/2014)</vt:lpstr>
      <vt:lpstr>2. Marco regulatório das organizações da sociedade civil (Lei n.º 13.019/2014)</vt:lpstr>
      <vt:lpstr>Apresentação do PowerPoint</vt:lpstr>
      <vt:lpstr>3. Termo parceria e Termo de Execução</vt:lpstr>
      <vt:lpstr>3. Termo parceria e Termo de Execução</vt:lpstr>
      <vt:lpstr>3. Termo parceria e Termo de Execução</vt:lpstr>
      <vt:lpstr>3. Termo parceria e Termo de Execução</vt:lpstr>
      <vt:lpstr>Referências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Terceiro Setor e o Direito</dc:title>
  <dc:creator>Carolina Filipini</dc:creator>
  <cp:lastModifiedBy>Carolina Filipini</cp:lastModifiedBy>
  <cp:revision>43</cp:revision>
  <dcterms:created xsi:type="dcterms:W3CDTF">2020-08-07T18:53:36Z</dcterms:created>
  <dcterms:modified xsi:type="dcterms:W3CDTF">2022-08-11T16:02:51Z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2016-10-10T00:00:00Z</vt:filetime>
  </property>
  <property fmtid="{D5CDD505-2E9C-101B-9397-08002B2CF9AE}" pid="3" name="Creator">
    <vt:lpwstr>Microsoft® PowerPoint® 2010</vt:lpwstr>
  </property>
  <property fmtid="{D5CDD505-2E9C-101B-9397-08002B2CF9AE}" pid="4" name="LastSaved">
    <vt:filetime>2020-08-07T00:00:00Z</vt:filetime>
  </property>
</Properties>
</file>