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  <p:sldMasterId id="2147483756" r:id="rId2"/>
  </p:sldMasterIdLst>
  <p:notesMasterIdLst>
    <p:notesMasterId r:id="rId26"/>
  </p:notesMasterIdLst>
  <p:sldIdLst>
    <p:sldId id="256" r:id="rId3"/>
    <p:sldId id="264" r:id="rId4"/>
    <p:sldId id="276" r:id="rId5"/>
    <p:sldId id="285" r:id="rId6"/>
    <p:sldId id="289" r:id="rId7"/>
    <p:sldId id="287" r:id="rId8"/>
    <p:sldId id="288" r:id="rId9"/>
    <p:sldId id="275" r:id="rId10"/>
    <p:sldId id="277" r:id="rId11"/>
    <p:sldId id="302" r:id="rId12"/>
    <p:sldId id="303" r:id="rId13"/>
    <p:sldId id="284" r:id="rId14"/>
    <p:sldId id="279" r:id="rId15"/>
    <p:sldId id="257" r:id="rId16"/>
    <p:sldId id="295" r:id="rId17"/>
    <p:sldId id="296" r:id="rId18"/>
    <p:sldId id="304" r:id="rId19"/>
    <p:sldId id="305" r:id="rId20"/>
    <p:sldId id="297" r:id="rId21"/>
    <p:sldId id="293" r:id="rId22"/>
    <p:sldId id="301" r:id="rId23"/>
    <p:sldId id="271" r:id="rId24"/>
    <p:sldId id="30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 smtClean="0"/>
              <a:t>Registros no Scholar Google sobre </a:t>
            </a:r>
            <a:br>
              <a:rPr lang="pt-BR" dirty="0" smtClean="0"/>
            </a:br>
            <a:r>
              <a:rPr lang="pt-BR" i="1" dirty="0" err="1" smtClean="0"/>
              <a:t>Acquired</a:t>
            </a:r>
            <a:r>
              <a:rPr lang="pt-BR" i="1" baseline="0" dirty="0" smtClean="0"/>
              <a:t> </a:t>
            </a:r>
            <a:r>
              <a:rPr lang="pt-BR" i="1" baseline="0" dirty="0" err="1" smtClean="0"/>
              <a:t>Immunodeficiency</a:t>
            </a:r>
            <a:r>
              <a:rPr lang="pt-BR" i="1" baseline="0" dirty="0" smtClean="0"/>
              <a:t> </a:t>
            </a:r>
            <a:r>
              <a:rPr lang="pt-BR" i="1" baseline="0" dirty="0" err="1" smtClean="0"/>
              <a:t>Syndrome</a:t>
            </a:r>
            <a:endParaRPr lang="pt-BR" i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Ano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Plan1!$A$3:$A$18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Plan1!$B$3:$B$18</c:f>
              <c:numCache>
                <c:formatCode>General</c:formatCode>
                <c:ptCount val="16"/>
                <c:pt idx="0">
                  <c:v>12700</c:v>
                </c:pt>
                <c:pt idx="1">
                  <c:v>13500</c:v>
                </c:pt>
                <c:pt idx="2">
                  <c:v>14700</c:v>
                </c:pt>
                <c:pt idx="3">
                  <c:v>15800</c:v>
                </c:pt>
                <c:pt idx="4">
                  <c:v>16200</c:v>
                </c:pt>
                <c:pt idx="5">
                  <c:v>17100</c:v>
                </c:pt>
                <c:pt idx="6">
                  <c:v>17500</c:v>
                </c:pt>
                <c:pt idx="7">
                  <c:v>20700</c:v>
                </c:pt>
                <c:pt idx="8">
                  <c:v>20200</c:v>
                </c:pt>
                <c:pt idx="9">
                  <c:v>19820</c:v>
                </c:pt>
                <c:pt idx="10">
                  <c:v>21900</c:v>
                </c:pt>
                <c:pt idx="11">
                  <c:v>22300</c:v>
                </c:pt>
                <c:pt idx="12">
                  <c:v>22800</c:v>
                </c:pt>
                <c:pt idx="13">
                  <c:v>22000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Plan1!#REF!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Plan1!$A$3:$A$18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Plan1!#REF!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Plan1!#REF!</c:f>
              <c:strCache>
                <c:ptCount val="1"/>
                <c:pt idx="0">
                  <c:v>#REF!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Plan1!$A$3:$A$18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</c:numCache>
            </c:numRef>
          </c:cat>
          <c:val>
            <c:numRef>
              <c:f>Plan1!#REF!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1579728"/>
        <c:axId val="1271571024"/>
      </c:lineChart>
      <c:catAx>
        <c:axId val="127157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71024"/>
        <c:crosses val="autoZero"/>
        <c:auto val="1"/>
        <c:lblAlgn val="ctr"/>
        <c:lblOffset val="100"/>
        <c:noMultiLvlLbl val="0"/>
      </c:catAx>
      <c:valAx>
        <c:axId val="1271571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7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 smtClean="0"/>
              <a:t>Número de artigos publicados</a:t>
            </a:r>
            <a:r>
              <a:rPr lang="pt-BR" sz="1800" baseline="0" dirty="0" smtClean="0"/>
              <a:t> por ano de revistas selecionadas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4263</c:v>
                </c:pt>
                <c:pt idx="1">
                  <c:v>0</c:v>
                </c:pt>
                <c:pt idx="2">
                  <c:v>0</c:v>
                </c:pt>
                <c:pt idx="3">
                  <c:v>42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Plan1!$C$2:$C$5</c:f>
              <c:numCache>
                <c:formatCode>General</c:formatCode>
                <c:ptCount val="4"/>
                <c:pt idx="0">
                  <c:v>6714</c:v>
                </c:pt>
                <c:pt idx="1">
                  <c:v>0</c:v>
                </c:pt>
                <c:pt idx="2">
                  <c:v>0</c:v>
                </c:pt>
                <c:pt idx="3">
                  <c:v>38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Plan1!$D$2:$D$5</c:f>
              <c:numCache>
                <c:formatCode>General</c:formatCode>
                <c:ptCount val="4"/>
                <c:pt idx="0">
                  <c:v>13781</c:v>
                </c:pt>
                <c:pt idx="1">
                  <c:v>204</c:v>
                </c:pt>
                <c:pt idx="2">
                  <c:v>0</c:v>
                </c:pt>
                <c:pt idx="3">
                  <c:v>48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Plan1!$E$2:$E$5</c:f>
              <c:numCache>
                <c:formatCode>General</c:formatCode>
                <c:ptCount val="4"/>
                <c:pt idx="0">
                  <c:v>23406</c:v>
                </c:pt>
                <c:pt idx="1">
                  <c:v>792</c:v>
                </c:pt>
                <c:pt idx="2">
                  <c:v>654</c:v>
                </c:pt>
                <c:pt idx="3">
                  <c:v>35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Plan1!$F$2:$F$5</c:f>
              <c:numCache>
                <c:formatCode>General</c:formatCode>
                <c:ptCount val="4"/>
                <c:pt idx="0">
                  <c:v>31496</c:v>
                </c:pt>
                <c:pt idx="1">
                  <c:v>2484</c:v>
                </c:pt>
                <c:pt idx="2">
                  <c:v>935</c:v>
                </c:pt>
                <c:pt idx="3">
                  <c:v>30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8543607112616E-2"/>
                  <c:y val="-2.11640211640212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PLOS One</c:v>
                </c:pt>
                <c:pt idx="1">
                  <c:v>Scientific Reports (Nature)</c:v>
                </c:pt>
                <c:pt idx="2">
                  <c:v>BMJ Open</c:v>
                </c:pt>
                <c:pt idx="3">
                  <c:v>Medicine (LWW)</c:v>
                </c:pt>
              </c:strCache>
            </c:strRef>
          </c:cat>
          <c:val>
            <c:numRef>
              <c:f>Plan1!$G$2:$G$5</c:f>
              <c:numCache>
                <c:formatCode>General</c:formatCode>
                <c:ptCount val="4"/>
                <c:pt idx="0">
                  <c:v>30040</c:v>
                </c:pt>
                <c:pt idx="1">
                  <c:v>3931</c:v>
                </c:pt>
                <c:pt idx="2">
                  <c:v>1026</c:v>
                </c:pt>
                <c:pt idx="3">
                  <c:v>311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578640"/>
        <c:axId val="1271568304"/>
      </c:barChart>
      <c:catAx>
        <c:axId val="127157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68304"/>
        <c:crosses val="autoZero"/>
        <c:auto val="1"/>
        <c:lblAlgn val="ctr"/>
        <c:lblOffset val="100"/>
        <c:noMultiLvlLbl val="0"/>
      </c:catAx>
      <c:valAx>
        <c:axId val="1271568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78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 smtClean="0"/>
              <a:t>Número de artigos publicados</a:t>
            </a:r>
            <a:r>
              <a:rPr lang="pt-BR" sz="1800" baseline="0" dirty="0" smtClean="0"/>
              <a:t> por ano de revistas selecionadas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Plan1!$B$2:$B$7</c:f>
              <c:numCache>
                <c:formatCode>General</c:formatCode>
                <c:ptCount val="6"/>
                <c:pt idx="0">
                  <c:v>84</c:v>
                </c:pt>
                <c:pt idx="1">
                  <c:v>170</c:v>
                </c:pt>
                <c:pt idx="2">
                  <c:v>41</c:v>
                </c:pt>
                <c:pt idx="3">
                  <c:v>206</c:v>
                </c:pt>
                <c:pt idx="4">
                  <c:v>64</c:v>
                </c:pt>
                <c:pt idx="5">
                  <c:v>110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Plan1!$C$2:$C$7</c:f>
              <c:numCache>
                <c:formatCode>General</c:formatCode>
                <c:ptCount val="6"/>
                <c:pt idx="0">
                  <c:v>84</c:v>
                </c:pt>
                <c:pt idx="1">
                  <c:v>119</c:v>
                </c:pt>
                <c:pt idx="2">
                  <c:v>48</c:v>
                </c:pt>
                <c:pt idx="3">
                  <c:v>266</c:v>
                </c:pt>
                <c:pt idx="4">
                  <c:v>63</c:v>
                </c:pt>
                <c:pt idx="5">
                  <c:v>109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Plan1!$D$2:$D$7</c:f>
              <c:numCache>
                <c:formatCode>General</c:formatCode>
                <c:ptCount val="6"/>
                <c:pt idx="0">
                  <c:v>87</c:v>
                </c:pt>
                <c:pt idx="1">
                  <c:v>96</c:v>
                </c:pt>
                <c:pt idx="2">
                  <c:v>55</c:v>
                </c:pt>
                <c:pt idx="3">
                  <c:v>171</c:v>
                </c:pt>
                <c:pt idx="4">
                  <c:v>61</c:v>
                </c:pt>
                <c:pt idx="5">
                  <c:v>96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Plan1!$E$2:$E$7</c:f>
              <c:numCache>
                <c:formatCode>General</c:formatCode>
                <c:ptCount val="6"/>
                <c:pt idx="0">
                  <c:v>84</c:v>
                </c:pt>
                <c:pt idx="1">
                  <c:v>94</c:v>
                </c:pt>
                <c:pt idx="2">
                  <c:v>40</c:v>
                </c:pt>
                <c:pt idx="3">
                  <c:v>171</c:v>
                </c:pt>
                <c:pt idx="4">
                  <c:v>61</c:v>
                </c:pt>
                <c:pt idx="5">
                  <c:v>91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Plan1!$F$2:$F$7</c:f>
              <c:numCache>
                <c:formatCode>General</c:formatCode>
                <c:ptCount val="6"/>
                <c:pt idx="0">
                  <c:v>85</c:v>
                </c:pt>
                <c:pt idx="1">
                  <c:v>105</c:v>
                </c:pt>
                <c:pt idx="2">
                  <c:v>40</c:v>
                </c:pt>
                <c:pt idx="3">
                  <c:v>150</c:v>
                </c:pt>
                <c:pt idx="4">
                  <c:v>96</c:v>
                </c:pt>
                <c:pt idx="5">
                  <c:v>71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Plan1!$G$2:$G$7</c:f>
              <c:numCache>
                <c:formatCode>General</c:formatCode>
                <c:ptCount val="6"/>
                <c:pt idx="0">
                  <c:v>103</c:v>
                </c:pt>
                <c:pt idx="1">
                  <c:v>100</c:v>
                </c:pt>
                <c:pt idx="2">
                  <c:v>49</c:v>
                </c:pt>
                <c:pt idx="3">
                  <c:v>209</c:v>
                </c:pt>
                <c:pt idx="4">
                  <c:v>78</c:v>
                </c:pt>
                <c:pt idx="5">
                  <c:v>111</c:v>
                </c:pt>
              </c:numCache>
            </c:numRef>
          </c:val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Plan1!$A$2:$A$7</c:f>
              <c:strCache>
                <c:ptCount val="6"/>
                <c:pt idx="0">
                  <c:v>RBGO</c:v>
                </c:pt>
                <c:pt idx="1">
                  <c:v>JBPneumo</c:v>
                </c:pt>
                <c:pt idx="2">
                  <c:v>JBPsiq</c:v>
                </c:pt>
                <c:pt idx="3">
                  <c:v>ABC</c:v>
                </c:pt>
                <c:pt idx="4">
                  <c:v>RBP</c:v>
                </c:pt>
                <c:pt idx="5">
                  <c:v>RAMB</c:v>
                </c:pt>
              </c:strCache>
            </c:strRef>
          </c:cat>
          <c:val>
            <c:numRef>
              <c:f>Plan1!$H$2:$H$7</c:f>
              <c:numCache>
                <c:formatCode>General</c:formatCode>
                <c:ptCount val="6"/>
                <c:pt idx="0">
                  <c:v>96</c:v>
                </c:pt>
                <c:pt idx="1">
                  <c:v>103</c:v>
                </c:pt>
                <c:pt idx="2">
                  <c:v>46</c:v>
                </c:pt>
                <c:pt idx="3">
                  <c:v>187</c:v>
                </c:pt>
                <c:pt idx="4">
                  <c:v>74</c:v>
                </c:pt>
                <c:pt idx="5">
                  <c:v>117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1575920"/>
        <c:axId val="1271580816"/>
      </c:barChart>
      <c:catAx>
        <c:axId val="1271575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80816"/>
        <c:crosses val="autoZero"/>
        <c:auto val="1"/>
        <c:lblAlgn val="ctr"/>
        <c:lblOffset val="100"/>
        <c:noMultiLvlLbl val="0"/>
      </c:catAx>
      <c:valAx>
        <c:axId val="127158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7157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800" dirty="0" smtClean="0"/>
              <a:t>Número de artigos publicados</a:t>
            </a:r>
            <a:r>
              <a:rPr lang="pt-BR" sz="1800" baseline="0" dirty="0" smtClean="0"/>
              <a:t> por ano de revistas selecionadas</a:t>
            </a:r>
            <a:endParaRPr lang="pt-BR" sz="1800" dirty="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157</c:v>
                </c:pt>
                <c:pt idx="1">
                  <c:v>301</c:v>
                </c:pt>
                <c:pt idx="2">
                  <c:v>212</c:v>
                </c:pt>
                <c:pt idx="3">
                  <c:v>90</c:v>
                </c:pt>
                <c:pt idx="4">
                  <c:v>77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132</c:v>
                </c:pt>
                <c:pt idx="1">
                  <c:v>214</c:v>
                </c:pt>
                <c:pt idx="2">
                  <c:v>356</c:v>
                </c:pt>
                <c:pt idx="3">
                  <c:v>89</c:v>
                </c:pt>
                <c:pt idx="4">
                  <c:v>66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Plan1!$D$2:$D$6</c:f>
              <c:numCache>
                <c:formatCode>General</c:formatCode>
                <c:ptCount val="5"/>
                <c:pt idx="0">
                  <c:v>137</c:v>
                </c:pt>
                <c:pt idx="1">
                  <c:v>264</c:v>
                </c:pt>
                <c:pt idx="2">
                  <c:v>457</c:v>
                </c:pt>
                <c:pt idx="3">
                  <c:v>84</c:v>
                </c:pt>
                <c:pt idx="4">
                  <c:v>86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Plan1!$E$2:$E$6</c:f>
              <c:numCache>
                <c:formatCode>General</c:formatCode>
                <c:ptCount val="5"/>
                <c:pt idx="0">
                  <c:v>138</c:v>
                </c:pt>
                <c:pt idx="1">
                  <c:v>228</c:v>
                </c:pt>
                <c:pt idx="2">
                  <c:v>308</c:v>
                </c:pt>
                <c:pt idx="3">
                  <c:v>120</c:v>
                </c:pt>
                <c:pt idx="4">
                  <c:v>75</c:v>
                </c:pt>
              </c:numCache>
            </c:numRef>
          </c:val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Plan1!$F$2:$F$6</c:f>
              <c:numCache>
                <c:formatCode>General</c:formatCode>
                <c:ptCount val="5"/>
                <c:pt idx="0">
                  <c:v>175</c:v>
                </c:pt>
                <c:pt idx="1">
                  <c:v>226</c:v>
                </c:pt>
                <c:pt idx="2">
                  <c:v>357</c:v>
                </c:pt>
                <c:pt idx="3">
                  <c:v>99</c:v>
                </c:pt>
                <c:pt idx="4">
                  <c:v>68</c:v>
                </c:pt>
              </c:numCache>
            </c:numRef>
          </c:val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Plan1!$G$2:$G$6</c:f>
              <c:numCache>
                <c:formatCode>General</c:formatCode>
                <c:ptCount val="5"/>
                <c:pt idx="0">
                  <c:v>110</c:v>
                </c:pt>
                <c:pt idx="1">
                  <c:v>316</c:v>
                </c:pt>
                <c:pt idx="2">
                  <c:v>399</c:v>
                </c:pt>
                <c:pt idx="3">
                  <c:v>121</c:v>
                </c:pt>
                <c:pt idx="4">
                  <c:v>151</c:v>
                </c:pt>
              </c:numCache>
            </c:numRef>
          </c:val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Plan1!$A$2:$A$6</c:f>
              <c:strCache>
                <c:ptCount val="5"/>
                <c:pt idx="0">
                  <c:v>RSP</c:v>
                </c:pt>
                <c:pt idx="1">
                  <c:v>CSP</c:v>
                </c:pt>
                <c:pt idx="2">
                  <c:v>CSC</c:v>
                </c:pt>
                <c:pt idx="3">
                  <c:v>SS</c:v>
                </c:pt>
                <c:pt idx="4">
                  <c:v>Interface</c:v>
                </c:pt>
              </c:strCache>
            </c:strRef>
          </c:cat>
          <c:val>
            <c:numRef>
              <c:f>Plan1!$H$2:$H$6</c:f>
              <c:numCache>
                <c:formatCode>General</c:formatCode>
                <c:ptCount val="5"/>
                <c:pt idx="0">
                  <c:v>102</c:v>
                </c:pt>
                <c:pt idx="1">
                  <c:v>309</c:v>
                </c:pt>
                <c:pt idx="2">
                  <c:v>397</c:v>
                </c:pt>
                <c:pt idx="3">
                  <c:v>126</c:v>
                </c:pt>
                <c:pt idx="4">
                  <c:v>121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8781056"/>
        <c:axId val="1254936096"/>
      </c:barChart>
      <c:catAx>
        <c:axId val="62878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254936096"/>
        <c:crosses val="autoZero"/>
        <c:auto val="1"/>
        <c:lblAlgn val="ctr"/>
        <c:lblOffset val="100"/>
        <c:noMultiLvlLbl val="0"/>
      </c:catAx>
      <c:valAx>
        <c:axId val="125493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287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C6F48E-4D49-1E4B-8AA5-BF93F172F066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C88FF3-C2CA-9A49-9D94-5AD626505D4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       </a:t>
          </a:r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0C030653-70E0-564F-929E-7D8B2C02EE10}" type="parTrans" cxnId="{C389E03C-7CF5-B443-950D-7543A8785774}">
      <dgm:prSet/>
      <dgm:spPr/>
      <dgm:t>
        <a:bodyPr/>
        <a:lstStyle/>
        <a:p>
          <a:endParaRPr lang="en-US"/>
        </a:p>
      </dgm:t>
    </dgm:pt>
    <dgm:pt modelId="{04515D0D-62ED-EB47-9B49-AD7838003C36}" type="sibTrans" cxnId="{C389E03C-7CF5-B443-950D-7543A8785774}">
      <dgm:prSet/>
      <dgm:spPr>
        <a:solidFill>
          <a:schemeClr val="bg2">
            <a:alpha val="50000"/>
          </a:schemeClr>
        </a:solidFill>
        <a:ln>
          <a:solidFill>
            <a:schemeClr val="tx1"/>
          </a:solidFill>
        </a:ln>
      </dgm:spPr>
      <dgm:t>
        <a:bodyPr anchor="ctr" anchorCtr="1"/>
        <a:lstStyle/>
        <a:p>
          <a:endParaRPr lang="en-US" b="1">
            <a:solidFill>
              <a:schemeClr val="accent1">
                <a:lumMod val="75000"/>
              </a:schemeClr>
            </a:solidFill>
          </a:endParaRPr>
        </a:p>
      </dgm:t>
    </dgm:pt>
    <dgm:pt modelId="{39799010-F0B1-C649-9FD2-B99703529A8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700" b="1" i="1" dirty="0" err="1" smtClean="0">
              <a:solidFill>
                <a:srgbClr val="000000"/>
              </a:solidFill>
              <a:latin typeface="PT Serif"/>
              <a:cs typeface="PT Serif"/>
            </a:rPr>
            <a:t>Imaginação</a:t>
          </a:r>
          <a:r>
            <a:rPr lang="en-US" sz="1700" b="1" i="1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700" b="1" i="1" dirty="0" err="1" smtClean="0">
              <a:solidFill>
                <a:srgbClr val="000000"/>
              </a:solidFill>
              <a:latin typeface="PT Serif"/>
              <a:cs typeface="PT Serif"/>
            </a:rPr>
            <a:t>científica</a:t>
          </a:r>
          <a:endParaRPr lang="en-US" sz="1700" b="1" i="1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4AA127FA-CD0E-074B-B0E3-971AACC1BEFF}" type="parTrans" cxnId="{20A70CAA-5830-0949-BADF-23C32AFBD330}">
      <dgm:prSet/>
      <dgm:spPr/>
      <dgm:t>
        <a:bodyPr/>
        <a:lstStyle/>
        <a:p>
          <a:endParaRPr lang="en-US"/>
        </a:p>
      </dgm:t>
    </dgm:pt>
    <dgm:pt modelId="{FBD0D50B-81BA-D940-BFD7-06DDEC3BB041}" type="sibTrans" cxnId="{20A70CAA-5830-0949-BADF-23C32AFBD330}">
      <dgm:prSet/>
      <dgm:spPr/>
      <dgm:t>
        <a:bodyPr/>
        <a:lstStyle/>
        <a:p>
          <a:endParaRPr lang="en-US"/>
        </a:p>
      </dgm:t>
    </dgm:pt>
    <dgm:pt modelId="{3987BA77-319F-9B4E-BCFD-9C049A9F558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BDD3EE39-EDDC-664E-BD0B-544F97AEE198}" type="parTrans" cxnId="{4284DE22-2DAC-C846-AC5F-4B129AF63590}">
      <dgm:prSet/>
      <dgm:spPr/>
      <dgm:t>
        <a:bodyPr/>
        <a:lstStyle/>
        <a:p>
          <a:endParaRPr lang="en-US"/>
        </a:p>
      </dgm:t>
    </dgm:pt>
    <dgm:pt modelId="{5F1A758D-A6B2-AC47-8773-016B293015C8}" type="sibTrans" cxnId="{4284DE22-2DAC-C846-AC5F-4B129AF63590}">
      <dgm:prSet/>
      <dgm:spPr/>
      <dgm:t>
        <a:bodyPr/>
        <a:lstStyle/>
        <a:p>
          <a:endParaRPr lang="en-US"/>
        </a:p>
      </dgm:t>
    </dgm:pt>
    <dgm:pt modelId="{0C6A957C-BB70-3A42-870B-F7144EA3F8EF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Projeto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de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Pesquisa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84255810-322B-C940-94D3-8F33D00A4554}" type="parTrans" cxnId="{4117A789-2800-0A47-9984-90C8A473CF75}">
      <dgm:prSet/>
      <dgm:spPr/>
      <dgm:t>
        <a:bodyPr/>
        <a:lstStyle/>
        <a:p>
          <a:endParaRPr lang="en-US"/>
        </a:p>
      </dgm:t>
    </dgm:pt>
    <dgm:pt modelId="{69E7D69C-6911-1A4E-A4C8-BE850ACA5B2C}" type="sibTrans" cxnId="{4117A789-2800-0A47-9984-90C8A473CF75}">
      <dgm:prSet/>
      <dgm:spPr/>
      <dgm:t>
        <a:bodyPr/>
        <a:lstStyle/>
        <a:p>
          <a:endParaRPr lang="en-US"/>
        </a:p>
      </dgm:t>
    </dgm:pt>
    <dgm:pt modelId="{4F139AE7-3896-E442-96A4-0190855A4E7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713818C8-369B-584C-9B3B-6D92B46D95E3}" type="parTrans" cxnId="{2C6C8110-3CE3-AE4F-A2CF-5BB73EB159A9}">
      <dgm:prSet/>
      <dgm:spPr/>
      <dgm:t>
        <a:bodyPr/>
        <a:lstStyle/>
        <a:p>
          <a:endParaRPr lang="en-US"/>
        </a:p>
      </dgm:t>
    </dgm:pt>
    <dgm:pt modelId="{35A32BFA-67E2-4746-8733-4D3680EFAA82}" type="sibTrans" cxnId="{2C6C8110-3CE3-AE4F-A2CF-5BB73EB159A9}">
      <dgm:prSet/>
      <dgm:spPr/>
      <dgm:t>
        <a:bodyPr/>
        <a:lstStyle/>
        <a:p>
          <a:endParaRPr lang="en-US"/>
        </a:p>
      </dgm:t>
    </dgm:pt>
    <dgm:pt modelId="{5EE5FD1A-C9DE-6747-95EE-5055EB35FFD8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Escrita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do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artigo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660166B4-3F4C-CB4B-BA1C-BBCCE02719E5}" type="parTrans" cxnId="{3C0AEA67-9ED0-0A4A-B155-99C662FDEB31}">
      <dgm:prSet/>
      <dgm:spPr/>
      <dgm:t>
        <a:bodyPr/>
        <a:lstStyle/>
        <a:p>
          <a:endParaRPr lang="en-US"/>
        </a:p>
      </dgm:t>
    </dgm:pt>
    <dgm:pt modelId="{AF7822AC-7B73-FE45-9389-34C388A7F02E}" type="sibTrans" cxnId="{3C0AEA67-9ED0-0A4A-B155-99C662FDEB31}">
      <dgm:prSet/>
      <dgm:spPr/>
      <dgm:t>
        <a:bodyPr/>
        <a:lstStyle/>
        <a:p>
          <a:endParaRPr lang="en-US"/>
        </a:p>
      </dgm:t>
    </dgm:pt>
    <dgm:pt modelId="{2AAD1BC9-7FDF-F249-A7F6-933201AA956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Editor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B91ACEFE-02CC-AD46-B9E8-33697714958C}" type="parTrans" cxnId="{CF7F3C3F-5E4C-084E-B90E-B44A25308AF4}">
      <dgm:prSet/>
      <dgm:spPr/>
      <dgm:t>
        <a:bodyPr/>
        <a:lstStyle/>
        <a:p>
          <a:endParaRPr lang="en-US"/>
        </a:p>
      </dgm:t>
    </dgm:pt>
    <dgm:pt modelId="{4ECEDE8B-8628-0C47-87C6-1DA0239DBD25}" type="sibTrans" cxnId="{CF7F3C3F-5E4C-084E-B90E-B44A25308AF4}">
      <dgm:prSet/>
      <dgm:spPr/>
      <dgm:t>
        <a:bodyPr/>
        <a:lstStyle/>
        <a:p>
          <a:endParaRPr lang="en-US"/>
        </a:p>
      </dgm:t>
    </dgm:pt>
    <dgm:pt modelId="{D84937A9-C4A0-4443-80D9-3ED1B1E1ADF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Seleciona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e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Publica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72C7B80B-69B8-F146-A9F9-7B71BEC52F0F}" type="parTrans" cxnId="{7973C969-497C-F24F-9B6C-87ABB6899D50}">
      <dgm:prSet/>
      <dgm:spPr/>
      <dgm:t>
        <a:bodyPr/>
        <a:lstStyle/>
        <a:p>
          <a:endParaRPr lang="en-US"/>
        </a:p>
      </dgm:t>
    </dgm:pt>
    <dgm:pt modelId="{60B20A01-EFD8-8C47-AEA5-8E221B9A6764}" type="sibTrans" cxnId="{7973C969-497C-F24F-9B6C-87ABB6899D50}">
      <dgm:prSet/>
      <dgm:spPr/>
      <dgm:t>
        <a:bodyPr/>
        <a:lstStyle/>
        <a:p>
          <a:endParaRPr lang="en-US"/>
        </a:p>
      </dgm:t>
    </dgm:pt>
    <dgm:pt modelId="{C1E74906-2FBE-7E44-8F3F-AE0E3A62235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Editor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324206B6-ECDA-5E43-A5B9-3ABC89080C5E}" type="parTrans" cxnId="{CBA6B278-049D-C840-BE9A-B1BC572BF8D4}">
      <dgm:prSet/>
      <dgm:spPr/>
      <dgm:t>
        <a:bodyPr/>
        <a:lstStyle/>
        <a:p>
          <a:endParaRPr lang="en-US"/>
        </a:p>
      </dgm:t>
    </dgm:pt>
    <dgm:pt modelId="{CE443632-BB6B-D542-9F0A-2B278D0F72FD}" type="sibTrans" cxnId="{CBA6B278-049D-C840-BE9A-B1BC572BF8D4}">
      <dgm:prSet/>
      <dgm:spPr/>
      <dgm:t>
        <a:bodyPr/>
        <a:lstStyle/>
        <a:p>
          <a:endParaRPr lang="en-US"/>
        </a:p>
      </dgm:t>
    </dgm:pt>
    <dgm:pt modelId="{383FFAF2-308E-D147-A6E8-0B9C6B5B05F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Dissemina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a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produção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B9332A0B-FEAC-364E-A076-8157E16C2E93}" type="parTrans" cxnId="{836654AA-C4FF-F840-B022-6E983D494420}">
      <dgm:prSet/>
      <dgm:spPr/>
      <dgm:t>
        <a:bodyPr/>
        <a:lstStyle/>
        <a:p>
          <a:endParaRPr lang="en-US"/>
        </a:p>
      </dgm:t>
    </dgm:pt>
    <dgm:pt modelId="{F39DEDA7-1DA1-FE47-AFE4-63E178717686}" type="sibTrans" cxnId="{836654AA-C4FF-F840-B022-6E983D494420}">
      <dgm:prSet/>
      <dgm:spPr/>
      <dgm:t>
        <a:bodyPr/>
        <a:lstStyle/>
        <a:p>
          <a:endParaRPr lang="en-US"/>
        </a:p>
      </dgm:t>
    </dgm:pt>
    <dgm:pt modelId="{9ACC9C6E-3637-874F-A7E2-0B6CEDD3CE9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0DACC042-3C7A-A340-96EA-353C75B8A89F}" type="parTrans" cxnId="{E8AAD7F8-A0A3-DC49-BEB8-00A61E72F5A2}">
      <dgm:prSet/>
      <dgm:spPr/>
      <dgm:t>
        <a:bodyPr/>
        <a:lstStyle/>
        <a:p>
          <a:endParaRPr lang="en-US"/>
        </a:p>
      </dgm:t>
    </dgm:pt>
    <dgm:pt modelId="{1E3F97A0-CAC5-7E4F-B6DC-FC5F6F3B0704}" type="sibTrans" cxnId="{E8AAD7F8-A0A3-DC49-BEB8-00A61E72F5A2}">
      <dgm:prSet/>
      <dgm:spPr/>
      <dgm:t>
        <a:bodyPr/>
        <a:lstStyle/>
        <a:p>
          <a:endParaRPr lang="en-US"/>
        </a:p>
      </dgm:t>
    </dgm:pt>
    <dgm:pt modelId="{B74F3FBD-0CD4-AB44-A81F-3191CBA25290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361C5C6B-D661-834B-9385-99D8839A8A8E}" type="parTrans" cxnId="{83A2E795-D0B2-564A-AC2A-1A213A67BEA6}">
      <dgm:prSet/>
      <dgm:spPr/>
      <dgm:t>
        <a:bodyPr/>
        <a:lstStyle/>
        <a:p>
          <a:endParaRPr lang="en-US"/>
        </a:p>
      </dgm:t>
    </dgm:pt>
    <dgm:pt modelId="{AA6307C7-23A2-2243-BF09-C07969207B44}" type="sibTrans" cxnId="{83A2E795-D0B2-564A-AC2A-1A213A67BEA6}">
      <dgm:prSet/>
      <dgm:spPr/>
      <dgm:t>
        <a:bodyPr/>
        <a:lstStyle/>
        <a:p>
          <a:endParaRPr lang="en-US"/>
        </a:p>
      </dgm:t>
    </dgm:pt>
    <dgm:pt modelId="{1AB7AB1A-72E0-D640-A23A-A59AFDF45222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/</a:t>
          </a:r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8082C4FD-2E3E-0D43-9AC7-57A5415A172F}" type="parTrans" cxnId="{E8EE923B-D330-434B-86FA-BB4DE461088A}">
      <dgm:prSet/>
      <dgm:spPr/>
      <dgm:t>
        <a:bodyPr/>
        <a:lstStyle/>
        <a:p>
          <a:endParaRPr lang="en-US"/>
        </a:p>
      </dgm:t>
    </dgm:pt>
    <dgm:pt modelId="{92CDEDCC-CBA7-0749-BAAE-44DC6F978C3E}" type="sibTrans" cxnId="{E8EE923B-D330-434B-86FA-BB4DE461088A}">
      <dgm:prSet/>
      <dgm:spPr/>
      <dgm:t>
        <a:bodyPr/>
        <a:lstStyle/>
        <a:p>
          <a:endParaRPr lang="en-US"/>
        </a:p>
      </dgm:t>
    </dgm:pt>
    <dgm:pt modelId="{AFAC3B6F-96B2-B745-A6D2-D7C02C5D736F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Leitura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crítica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ABE9853A-1F12-054A-BF05-910EDAF89AE5}" type="sibTrans" cxnId="{3105890B-C056-C640-878D-48C3EC6106F1}">
      <dgm:prSet/>
      <dgm:spPr/>
      <dgm:t>
        <a:bodyPr/>
        <a:lstStyle/>
        <a:p>
          <a:endParaRPr lang="en-US"/>
        </a:p>
      </dgm:t>
    </dgm:pt>
    <dgm:pt modelId="{21263347-1346-9443-82DE-06B802FC7E18}" type="parTrans" cxnId="{3105890B-C056-C640-878D-48C3EC6106F1}">
      <dgm:prSet/>
      <dgm:spPr/>
      <dgm:t>
        <a:bodyPr/>
        <a:lstStyle/>
        <a:p>
          <a:endParaRPr lang="en-US"/>
        </a:p>
      </dgm:t>
    </dgm:pt>
    <dgm:pt modelId="{C96738CA-55F7-7A48-8B1E-A590FFBF137A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Incorpora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sua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escrita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36D193DE-2F38-6B42-88CF-4B81C27E91D0}" type="sibTrans" cxnId="{1B7310D6-DEC2-3B4E-8755-FBD20EDEC4D0}">
      <dgm:prSet/>
      <dgm:spPr/>
      <dgm:t>
        <a:bodyPr/>
        <a:lstStyle/>
        <a:p>
          <a:endParaRPr lang="en-US"/>
        </a:p>
      </dgm:t>
    </dgm:pt>
    <dgm:pt modelId="{D28E4757-EDC0-8F4F-9D8F-98C43B85CADB}" type="parTrans" cxnId="{1B7310D6-DEC2-3B4E-8755-FBD20EDEC4D0}">
      <dgm:prSet/>
      <dgm:spPr/>
      <dgm:t>
        <a:bodyPr/>
        <a:lstStyle/>
        <a:p>
          <a:endParaRPr lang="en-US"/>
        </a:p>
      </dgm:t>
    </dgm:pt>
    <dgm:pt modelId="{23BAC9FE-703A-524B-9A29-90B85FAB7280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Busca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bibliográfica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28B95172-671C-E546-9983-B998AC8FEFFE}" type="sibTrans" cxnId="{4E2E3E81-E761-B444-9952-833A593FC3FB}">
      <dgm:prSet/>
      <dgm:spPr/>
      <dgm:t>
        <a:bodyPr/>
        <a:lstStyle/>
        <a:p>
          <a:endParaRPr lang="en-US"/>
        </a:p>
      </dgm:t>
    </dgm:pt>
    <dgm:pt modelId="{5C30E656-04FB-FF45-B899-DCAC85571497}" type="parTrans" cxnId="{4E2E3E81-E761-B444-9952-833A593FC3FB}">
      <dgm:prSet/>
      <dgm:spPr/>
      <dgm:t>
        <a:bodyPr/>
        <a:lstStyle/>
        <a:p>
          <a:endParaRPr lang="en-US"/>
        </a:p>
      </dgm:t>
    </dgm:pt>
    <dgm:pt modelId="{C45FD37B-2D6E-4E14-BC56-71DD05925329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Produção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empírica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2BB6E47E-0B9B-4D31-96E1-2607D8804133}" type="parTrans" cxnId="{B6A83C03-FBC4-451A-B86B-5CA2A5E4FF9D}">
      <dgm:prSet/>
      <dgm:spPr/>
      <dgm:t>
        <a:bodyPr/>
        <a:lstStyle/>
        <a:p>
          <a:endParaRPr lang="pt-BR"/>
        </a:p>
      </dgm:t>
    </dgm:pt>
    <dgm:pt modelId="{1B5A62E1-F9DB-45EC-AB7F-649A15CCA26A}" type="sibTrans" cxnId="{B6A83C03-FBC4-451A-B86B-5CA2A5E4FF9D}">
      <dgm:prSet/>
      <dgm:spPr/>
      <dgm:t>
        <a:bodyPr/>
        <a:lstStyle/>
        <a:p>
          <a:endParaRPr lang="pt-BR"/>
        </a:p>
      </dgm:t>
    </dgm:pt>
    <dgm:pt modelId="{E1D85B40-7DBB-4637-B412-C21AA9073FE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4B7F0355-5E0F-4DD9-8F35-47DFEF6FDD84}" type="parTrans" cxnId="{25A502B6-CBF6-494D-BD5A-E4766B2E8DA7}">
      <dgm:prSet/>
      <dgm:spPr/>
      <dgm:t>
        <a:bodyPr/>
        <a:lstStyle/>
        <a:p>
          <a:endParaRPr lang="pt-BR"/>
        </a:p>
      </dgm:t>
    </dgm:pt>
    <dgm:pt modelId="{A986591A-19EA-44B1-A3D1-0BB11A9967EE}" type="sibTrans" cxnId="{25A502B6-CBF6-494D-BD5A-E4766B2E8DA7}">
      <dgm:prSet/>
      <dgm:spPr/>
      <dgm:t>
        <a:bodyPr/>
        <a:lstStyle/>
        <a:p>
          <a:endParaRPr lang="pt-BR"/>
        </a:p>
      </dgm:t>
    </dgm:pt>
    <dgm:pt modelId="{16CACC1B-43CD-604E-A728-D8AA2BC885B0}" type="pres">
      <dgm:prSet presAssocID="{D1C6F48E-4D49-1E4B-8AA5-BF93F172F0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AC37C-34CC-794D-86FF-3AC622392055}" type="pres">
      <dgm:prSet presAssocID="{D1C6F48E-4D49-1E4B-8AA5-BF93F172F066}" presName="cycle" presStyleCnt="0"/>
      <dgm:spPr/>
    </dgm:pt>
    <dgm:pt modelId="{EF5BAEBF-26CD-2C40-BFE1-2E8DB488872C}" type="pres">
      <dgm:prSet presAssocID="{CFC88FF3-C2CA-9A49-9D94-5AD626505D47}" presName="nodeFirstNode" presStyleLbl="node1" presStyleIdx="0" presStyleCnt="9" custRadScaleRad="99434" custRadScaleInc="-2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61D01-4791-204C-827B-0E49A1924C9C}" type="pres">
      <dgm:prSet presAssocID="{04515D0D-62ED-EB47-9B49-AD7838003C36}" presName="sibTransFirstNode" presStyleLbl="bgShp" presStyleIdx="0" presStyleCnt="1" custAng="470612" custScaleX="112584"/>
      <dgm:spPr/>
      <dgm:t>
        <a:bodyPr/>
        <a:lstStyle/>
        <a:p>
          <a:endParaRPr lang="en-US"/>
        </a:p>
      </dgm:t>
    </dgm:pt>
    <dgm:pt modelId="{341664DB-9E0F-6C4B-A208-1CAF7AA1AD47}" type="pres">
      <dgm:prSet presAssocID="{3987BA77-319F-9B4E-BCFD-9C049A9F5587}" presName="nodeFollowingNodes" presStyleLbl="node1" presStyleIdx="1" presStyleCnt="9" custScaleX="145161" custScaleY="104609" custRadScaleRad="105270" custRadScaleInc="33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EDADD-0433-489C-821D-773821BAB1A8}" type="pres">
      <dgm:prSet presAssocID="{E1D85B40-7DBB-4637-B412-C21AA9073FE1}" presName="nodeFollowingNodes" presStyleLbl="node1" presStyleIdx="2" presStyleCnt="9" custScaleX="131159" custScaleY="1030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104AD8-D1F3-0947-8D4B-B796A19F4D8E}" type="pres">
      <dgm:prSet presAssocID="{4F139AE7-3896-E442-96A4-0190855A4E74}" presName="nodeFollowingNodes" presStyleLbl="node1" presStyleIdx="3" presStyleCnt="9" custScaleX="139067" custScaleY="74298" custRadScaleRad="96543" custRadScaleInc="-18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B0D24-C860-C846-83F0-021396619CCC}" type="pres">
      <dgm:prSet presAssocID="{2AAD1BC9-7FDF-F249-A7F6-933201AA9567}" presName="nodeFollowingNodes" presStyleLbl="node1" presStyleIdx="4" presStyleCnt="9" custScaleX="136141" custScaleY="81597" custRadScaleRad="95361" custRadScaleInc="-9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9D895-2DDD-6640-8BB8-164EC937C033}" type="pres">
      <dgm:prSet presAssocID="{C1E74906-2FBE-7E44-8F3F-AE0E3A622354}" presName="nodeFollowingNodes" presStyleLbl="node1" presStyleIdx="5" presStyleCnt="9" custScaleX="137160" custScaleY="70001" custRadScaleRad="117853" custRadScaleInc="55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7D917-E5F2-AB4F-AD3C-6EAD706703BA}" type="pres">
      <dgm:prSet presAssocID="{9ACC9C6E-3637-874F-A7E2-0B6CEDD3CE91}" presName="nodeFollowingNodes" presStyleLbl="node1" presStyleIdx="6" presStyleCnt="9" custScaleX="130075" custScaleY="104761" custRadScaleRad="115618" custRadScaleInc="3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F6835-88BA-B145-A9F5-6E74747D3C15}" type="pres">
      <dgm:prSet presAssocID="{B74F3FBD-0CD4-AB44-A81F-3191CBA25290}" presName="nodeFollowingNodes" presStyleLbl="node1" presStyleIdx="7" presStyleCnt="9" custScaleX="121370" custScaleY="90926" custRadScaleRad="115477" custRadScaleInc="-2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CFE56-7B63-C749-95B5-D9837C35892F}" type="pres">
      <dgm:prSet presAssocID="{1AB7AB1A-72E0-D640-A23A-A59AFDF45222}" presName="nodeFollowingNodes" presStyleLbl="node1" presStyleIdx="8" presStyleCnt="9" custScaleX="141695" custScaleY="106444" custRadScaleRad="124440" custRadScaleInc="-47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2E3E81-E761-B444-9952-833A593FC3FB}" srcId="{9ACC9C6E-3637-874F-A7E2-0B6CEDD3CE91}" destId="{23BAC9FE-703A-524B-9A29-90B85FAB7280}" srcOrd="0" destOrd="0" parTransId="{5C30E656-04FB-FF45-B899-DCAC85571497}" sibTransId="{28B95172-671C-E546-9983-B998AC8FEFFE}"/>
    <dgm:cxn modelId="{77CA33F4-BA27-9F47-9C2E-A3211A55521D}" type="presOf" srcId="{04515D0D-62ED-EB47-9B49-AD7838003C36}" destId="{DF261D01-4791-204C-827B-0E49A1924C9C}" srcOrd="0" destOrd="0" presId="urn:microsoft.com/office/officeart/2005/8/layout/cycle3"/>
    <dgm:cxn modelId="{D47D231E-1A65-3246-B08F-2110B2B96E00}" type="presOf" srcId="{2AAD1BC9-7FDF-F249-A7F6-933201AA9567}" destId="{3C6B0D24-C860-C846-83F0-021396619CCC}" srcOrd="0" destOrd="0" presId="urn:microsoft.com/office/officeart/2005/8/layout/cycle3"/>
    <dgm:cxn modelId="{245DF20E-D2EA-6C47-8389-F8134915C8AD}" type="presOf" srcId="{383FFAF2-308E-D147-A6E8-0B9C6B5B05F4}" destId="{D8B9D895-2DDD-6640-8BB8-164EC937C033}" srcOrd="0" destOrd="1" presId="urn:microsoft.com/office/officeart/2005/8/layout/cycle3"/>
    <dgm:cxn modelId="{4117A789-2800-0A47-9984-90C8A473CF75}" srcId="{3987BA77-319F-9B4E-BCFD-9C049A9F5587}" destId="{0C6A957C-BB70-3A42-870B-F7144EA3F8EF}" srcOrd="0" destOrd="0" parTransId="{84255810-322B-C940-94D3-8F33D00A4554}" sibTransId="{69E7D69C-6911-1A4E-A4C8-BE850ACA5B2C}"/>
    <dgm:cxn modelId="{B6A83C03-FBC4-451A-B86B-5CA2A5E4FF9D}" srcId="{E1D85B40-7DBB-4637-B412-C21AA9073FE1}" destId="{C45FD37B-2D6E-4E14-BC56-71DD05925329}" srcOrd="0" destOrd="0" parTransId="{2BB6E47E-0B9B-4D31-96E1-2607D8804133}" sibTransId="{1B5A62E1-F9DB-45EC-AB7F-649A15CCA26A}"/>
    <dgm:cxn modelId="{FD96C2BD-91FE-AA48-BF59-41BC525D6981}" type="presOf" srcId="{E1D85B40-7DBB-4637-B412-C21AA9073FE1}" destId="{4ACEDADD-0433-489C-821D-773821BAB1A8}" srcOrd="0" destOrd="0" presId="urn:microsoft.com/office/officeart/2005/8/layout/cycle3"/>
    <dgm:cxn modelId="{3C4E51CD-250F-3844-83DE-650E4EC000F5}" type="presOf" srcId="{C45FD37B-2D6E-4E14-BC56-71DD05925329}" destId="{4ACEDADD-0433-489C-821D-773821BAB1A8}" srcOrd="0" destOrd="1" presId="urn:microsoft.com/office/officeart/2005/8/layout/cycle3"/>
    <dgm:cxn modelId="{78DAF71E-25F1-A242-9C62-2377213088B5}" type="presOf" srcId="{C96738CA-55F7-7A48-8B1E-A590FFBF137A}" destId="{5F3CFE56-7B63-C749-95B5-D9837C35892F}" srcOrd="0" destOrd="1" presId="urn:microsoft.com/office/officeart/2005/8/layout/cycle3"/>
    <dgm:cxn modelId="{B33294EB-1057-6A4D-959A-9D81A2743419}" type="presOf" srcId="{23BAC9FE-703A-524B-9A29-90B85FAB7280}" destId="{5647D917-E5F2-AB4F-AD3C-6EAD706703BA}" srcOrd="0" destOrd="1" presId="urn:microsoft.com/office/officeart/2005/8/layout/cycle3"/>
    <dgm:cxn modelId="{73FB9CE8-F855-F249-90FD-6EC9B76560A9}" type="presOf" srcId="{D84937A9-C4A0-4443-80D9-3ED1B1E1ADF1}" destId="{3C6B0D24-C860-C846-83F0-021396619CCC}" srcOrd="0" destOrd="1" presId="urn:microsoft.com/office/officeart/2005/8/layout/cycle3"/>
    <dgm:cxn modelId="{CBA6B278-049D-C840-BE9A-B1BC572BF8D4}" srcId="{D1C6F48E-4D49-1E4B-8AA5-BF93F172F066}" destId="{C1E74906-2FBE-7E44-8F3F-AE0E3A622354}" srcOrd="5" destOrd="0" parTransId="{324206B6-ECDA-5E43-A5B9-3ABC89080C5E}" sibTransId="{CE443632-BB6B-D542-9F0A-2B278D0F72FD}"/>
    <dgm:cxn modelId="{65FFEFEB-F29B-B946-9A8F-7EB33F85B954}" type="presOf" srcId="{D1C6F48E-4D49-1E4B-8AA5-BF93F172F066}" destId="{16CACC1B-43CD-604E-A728-D8AA2BC885B0}" srcOrd="0" destOrd="0" presId="urn:microsoft.com/office/officeart/2005/8/layout/cycle3"/>
    <dgm:cxn modelId="{B8317D13-B24D-1F4A-A004-0EEF4F73B193}" type="presOf" srcId="{CFC88FF3-C2CA-9A49-9D94-5AD626505D47}" destId="{EF5BAEBF-26CD-2C40-BFE1-2E8DB488872C}" srcOrd="0" destOrd="0" presId="urn:microsoft.com/office/officeart/2005/8/layout/cycle3"/>
    <dgm:cxn modelId="{3105890B-C056-C640-878D-48C3EC6106F1}" srcId="{B74F3FBD-0CD4-AB44-A81F-3191CBA25290}" destId="{AFAC3B6F-96B2-B745-A6D2-D7C02C5D736F}" srcOrd="0" destOrd="0" parTransId="{21263347-1346-9443-82DE-06B802FC7E18}" sibTransId="{ABE9853A-1F12-054A-BF05-910EDAF89AE5}"/>
    <dgm:cxn modelId="{C0600A1E-D888-1A49-9173-E02F704C69BA}" type="presOf" srcId="{C1E74906-2FBE-7E44-8F3F-AE0E3A622354}" destId="{D8B9D895-2DDD-6640-8BB8-164EC937C033}" srcOrd="0" destOrd="0" presId="urn:microsoft.com/office/officeart/2005/8/layout/cycle3"/>
    <dgm:cxn modelId="{E8AAD7F8-A0A3-DC49-BEB8-00A61E72F5A2}" srcId="{D1C6F48E-4D49-1E4B-8AA5-BF93F172F066}" destId="{9ACC9C6E-3637-874F-A7E2-0B6CEDD3CE91}" srcOrd="6" destOrd="0" parTransId="{0DACC042-3C7A-A340-96EA-353C75B8A89F}" sibTransId="{1E3F97A0-CAC5-7E4F-B6DC-FC5F6F3B0704}"/>
    <dgm:cxn modelId="{4284DE22-2DAC-C846-AC5F-4B129AF63590}" srcId="{D1C6F48E-4D49-1E4B-8AA5-BF93F172F066}" destId="{3987BA77-319F-9B4E-BCFD-9C049A9F5587}" srcOrd="1" destOrd="0" parTransId="{BDD3EE39-EDDC-664E-BD0B-544F97AEE198}" sibTransId="{5F1A758D-A6B2-AC47-8773-016B293015C8}"/>
    <dgm:cxn modelId="{0AAC3F86-5668-AD4B-B920-86096FA79A4A}" type="presOf" srcId="{39799010-F0B1-C649-9FD2-B99703529A87}" destId="{EF5BAEBF-26CD-2C40-BFE1-2E8DB488872C}" srcOrd="0" destOrd="1" presId="urn:microsoft.com/office/officeart/2005/8/layout/cycle3"/>
    <dgm:cxn modelId="{2DB14C9E-6857-9547-8F45-93392AEB8D6B}" type="presOf" srcId="{4F139AE7-3896-E442-96A4-0190855A4E74}" destId="{69104AD8-D1F3-0947-8D4B-B796A19F4D8E}" srcOrd="0" destOrd="0" presId="urn:microsoft.com/office/officeart/2005/8/layout/cycle3"/>
    <dgm:cxn modelId="{EF9ECA5E-0E8B-E045-A83E-49B5722923F5}" type="presOf" srcId="{9ACC9C6E-3637-874F-A7E2-0B6CEDD3CE91}" destId="{5647D917-E5F2-AB4F-AD3C-6EAD706703BA}" srcOrd="0" destOrd="0" presId="urn:microsoft.com/office/officeart/2005/8/layout/cycle3"/>
    <dgm:cxn modelId="{836654AA-C4FF-F840-B022-6E983D494420}" srcId="{C1E74906-2FBE-7E44-8F3F-AE0E3A622354}" destId="{383FFAF2-308E-D147-A6E8-0B9C6B5B05F4}" srcOrd="0" destOrd="0" parTransId="{B9332A0B-FEAC-364E-A076-8157E16C2E93}" sibTransId="{F39DEDA7-1DA1-FE47-AFE4-63E178717686}"/>
    <dgm:cxn modelId="{C389E03C-7CF5-B443-950D-7543A8785774}" srcId="{D1C6F48E-4D49-1E4B-8AA5-BF93F172F066}" destId="{CFC88FF3-C2CA-9A49-9D94-5AD626505D47}" srcOrd="0" destOrd="0" parTransId="{0C030653-70E0-564F-929E-7D8B2C02EE10}" sibTransId="{04515D0D-62ED-EB47-9B49-AD7838003C36}"/>
    <dgm:cxn modelId="{3C0AEA67-9ED0-0A4A-B155-99C662FDEB31}" srcId="{4F139AE7-3896-E442-96A4-0190855A4E74}" destId="{5EE5FD1A-C9DE-6747-95EE-5055EB35FFD8}" srcOrd="0" destOrd="0" parTransId="{660166B4-3F4C-CB4B-BA1C-BBCCE02719E5}" sibTransId="{AF7822AC-7B73-FE45-9389-34C388A7F02E}"/>
    <dgm:cxn modelId="{1B7310D6-DEC2-3B4E-8755-FBD20EDEC4D0}" srcId="{1AB7AB1A-72E0-D640-A23A-A59AFDF45222}" destId="{C96738CA-55F7-7A48-8B1E-A590FFBF137A}" srcOrd="0" destOrd="0" parTransId="{D28E4757-EDC0-8F4F-9D8F-98C43B85CADB}" sibTransId="{36D193DE-2F38-6B42-88CF-4B81C27E91D0}"/>
    <dgm:cxn modelId="{CF7F3C3F-5E4C-084E-B90E-B44A25308AF4}" srcId="{D1C6F48E-4D49-1E4B-8AA5-BF93F172F066}" destId="{2AAD1BC9-7FDF-F249-A7F6-933201AA9567}" srcOrd="4" destOrd="0" parTransId="{B91ACEFE-02CC-AD46-B9E8-33697714958C}" sibTransId="{4ECEDE8B-8628-0C47-87C6-1DA0239DBD25}"/>
    <dgm:cxn modelId="{6AEDFE13-1D64-0143-9A24-81B154F96BB5}" type="presOf" srcId="{B74F3FBD-0CD4-AB44-A81F-3191CBA25290}" destId="{E53F6835-88BA-B145-A9F5-6E74747D3C15}" srcOrd="0" destOrd="0" presId="urn:microsoft.com/office/officeart/2005/8/layout/cycle3"/>
    <dgm:cxn modelId="{163FC3D6-EECE-3641-9244-73631CB447A2}" type="presOf" srcId="{1AB7AB1A-72E0-D640-A23A-A59AFDF45222}" destId="{5F3CFE56-7B63-C749-95B5-D9837C35892F}" srcOrd="0" destOrd="0" presId="urn:microsoft.com/office/officeart/2005/8/layout/cycle3"/>
    <dgm:cxn modelId="{E8EE923B-D330-434B-86FA-BB4DE461088A}" srcId="{D1C6F48E-4D49-1E4B-8AA5-BF93F172F066}" destId="{1AB7AB1A-72E0-D640-A23A-A59AFDF45222}" srcOrd="8" destOrd="0" parTransId="{8082C4FD-2E3E-0D43-9AC7-57A5415A172F}" sibTransId="{92CDEDCC-CBA7-0749-BAAE-44DC6F978C3E}"/>
    <dgm:cxn modelId="{853F44A7-AFB4-8E4F-998D-F26C87B24B68}" type="presOf" srcId="{3987BA77-319F-9B4E-BCFD-9C049A9F5587}" destId="{341664DB-9E0F-6C4B-A208-1CAF7AA1AD47}" srcOrd="0" destOrd="0" presId="urn:microsoft.com/office/officeart/2005/8/layout/cycle3"/>
    <dgm:cxn modelId="{2C6C8110-3CE3-AE4F-A2CF-5BB73EB159A9}" srcId="{D1C6F48E-4D49-1E4B-8AA5-BF93F172F066}" destId="{4F139AE7-3896-E442-96A4-0190855A4E74}" srcOrd="3" destOrd="0" parTransId="{713818C8-369B-584C-9B3B-6D92B46D95E3}" sibTransId="{35A32BFA-67E2-4746-8733-4D3680EFAA82}"/>
    <dgm:cxn modelId="{20A70CAA-5830-0949-BADF-23C32AFBD330}" srcId="{CFC88FF3-C2CA-9A49-9D94-5AD626505D47}" destId="{39799010-F0B1-C649-9FD2-B99703529A87}" srcOrd="0" destOrd="0" parTransId="{4AA127FA-CD0E-074B-B0E3-971AACC1BEFF}" sibTransId="{FBD0D50B-81BA-D940-BFD7-06DDEC3BB041}"/>
    <dgm:cxn modelId="{83A2E795-D0B2-564A-AC2A-1A213A67BEA6}" srcId="{D1C6F48E-4D49-1E4B-8AA5-BF93F172F066}" destId="{B74F3FBD-0CD4-AB44-A81F-3191CBA25290}" srcOrd="7" destOrd="0" parTransId="{361C5C6B-D661-834B-9385-99D8839A8A8E}" sibTransId="{AA6307C7-23A2-2243-BF09-C07969207B44}"/>
    <dgm:cxn modelId="{BC126D6C-9862-AC4F-A026-DB20C789D6EE}" type="presOf" srcId="{5EE5FD1A-C9DE-6747-95EE-5055EB35FFD8}" destId="{69104AD8-D1F3-0947-8D4B-B796A19F4D8E}" srcOrd="0" destOrd="1" presId="urn:microsoft.com/office/officeart/2005/8/layout/cycle3"/>
    <dgm:cxn modelId="{7973C969-497C-F24F-9B6C-87ABB6899D50}" srcId="{2AAD1BC9-7FDF-F249-A7F6-933201AA9567}" destId="{D84937A9-C4A0-4443-80D9-3ED1B1E1ADF1}" srcOrd="0" destOrd="0" parTransId="{72C7B80B-69B8-F146-A9F9-7B71BEC52F0F}" sibTransId="{60B20A01-EFD8-8C47-AEA5-8E221B9A6764}"/>
    <dgm:cxn modelId="{1BF7CDA3-4BCC-8F4D-AB4D-CFBF13C24454}" type="presOf" srcId="{0C6A957C-BB70-3A42-870B-F7144EA3F8EF}" destId="{341664DB-9E0F-6C4B-A208-1CAF7AA1AD47}" srcOrd="0" destOrd="1" presId="urn:microsoft.com/office/officeart/2005/8/layout/cycle3"/>
    <dgm:cxn modelId="{25A502B6-CBF6-494D-BD5A-E4766B2E8DA7}" srcId="{D1C6F48E-4D49-1E4B-8AA5-BF93F172F066}" destId="{E1D85B40-7DBB-4637-B412-C21AA9073FE1}" srcOrd="2" destOrd="0" parTransId="{4B7F0355-5E0F-4DD9-8F35-47DFEF6FDD84}" sibTransId="{A986591A-19EA-44B1-A3D1-0BB11A9967EE}"/>
    <dgm:cxn modelId="{C7501060-3137-D448-8C92-902F393EEB96}" type="presOf" srcId="{AFAC3B6F-96B2-B745-A6D2-D7C02C5D736F}" destId="{E53F6835-88BA-B145-A9F5-6E74747D3C15}" srcOrd="0" destOrd="1" presId="urn:microsoft.com/office/officeart/2005/8/layout/cycle3"/>
    <dgm:cxn modelId="{1D05770B-21C0-FC42-95BF-3D7DA62A209E}" type="presParOf" srcId="{16CACC1B-43CD-604E-A728-D8AA2BC885B0}" destId="{503AC37C-34CC-794D-86FF-3AC622392055}" srcOrd="0" destOrd="0" presId="urn:microsoft.com/office/officeart/2005/8/layout/cycle3"/>
    <dgm:cxn modelId="{D83C0717-B1A4-8346-A66E-3B974A639530}" type="presParOf" srcId="{503AC37C-34CC-794D-86FF-3AC622392055}" destId="{EF5BAEBF-26CD-2C40-BFE1-2E8DB488872C}" srcOrd="0" destOrd="0" presId="urn:microsoft.com/office/officeart/2005/8/layout/cycle3"/>
    <dgm:cxn modelId="{2A086318-F251-2E42-B65D-9677268D1D1A}" type="presParOf" srcId="{503AC37C-34CC-794D-86FF-3AC622392055}" destId="{DF261D01-4791-204C-827B-0E49A1924C9C}" srcOrd="1" destOrd="0" presId="urn:microsoft.com/office/officeart/2005/8/layout/cycle3"/>
    <dgm:cxn modelId="{0CF22BC7-FFF6-EF4C-BC93-824FAAF5FBC6}" type="presParOf" srcId="{503AC37C-34CC-794D-86FF-3AC622392055}" destId="{341664DB-9E0F-6C4B-A208-1CAF7AA1AD47}" srcOrd="2" destOrd="0" presId="urn:microsoft.com/office/officeart/2005/8/layout/cycle3"/>
    <dgm:cxn modelId="{E3AD9321-3C20-0E4E-8321-A17BA891039F}" type="presParOf" srcId="{503AC37C-34CC-794D-86FF-3AC622392055}" destId="{4ACEDADD-0433-489C-821D-773821BAB1A8}" srcOrd="3" destOrd="0" presId="urn:microsoft.com/office/officeart/2005/8/layout/cycle3"/>
    <dgm:cxn modelId="{95357C44-78A4-274A-8AF2-2B15EB313AD2}" type="presParOf" srcId="{503AC37C-34CC-794D-86FF-3AC622392055}" destId="{69104AD8-D1F3-0947-8D4B-B796A19F4D8E}" srcOrd="4" destOrd="0" presId="urn:microsoft.com/office/officeart/2005/8/layout/cycle3"/>
    <dgm:cxn modelId="{EF7CC244-03CE-CC4B-9F2F-F6BB39CC7808}" type="presParOf" srcId="{503AC37C-34CC-794D-86FF-3AC622392055}" destId="{3C6B0D24-C860-C846-83F0-021396619CCC}" srcOrd="5" destOrd="0" presId="urn:microsoft.com/office/officeart/2005/8/layout/cycle3"/>
    <dgm:cxn modelId="{BFB8D79D-0A59-9441-B18B-A2F7D289F953}" type="presParOf" srcId="{503AC37C-34CC-794D-86FF-3AC622392055}" destId="{D8B9D895-2DDD-6640-8BB8-164EC937C033}" srcOrd="6" destOrd="0" presId="urn:microsoft.com/office/officeart/2005/8/layout/cycle3"/>
    <dgm:cxn modelId="{506C8810-BC17-184F-B9EF-0603F2FAA7D2}" type="presParOf" srcId="{503AC37C-34CC-794D-86FF-3AC622392055}" destId="{5647D917-E5F2-AB4F-AD3C-6EAD706703BA}" srcOrd="7" destOrd="0" presId="urn:microsoft.com/office/officeart/2005/8/layout/cycle3"/>
    <dgm:cxn modelId="{C494923E-CFEF-B242-86FD-987872800AB2}" type="presParOf" srcId="{503AC37C-34CC-794D-86FF-3AC622392055}" destId="{E53F6835-88BA-B145-A9F5-6E74747D3C15}" srcOrd="8" destOrd="0" presId="urn:microsoft.com/office/officeart/2005/8/layout/cycle3"/>
    <dgm:cxn modelId="{EE483DBB-3A7F-C347-960C-19DE7196DDDA}" type="presParOf" srcId="{503AC37C-34CC-794D-86FF-3AC622392055}" destId="{5F3CFE56-7B63-C749-95B5-D9837C35892F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C6F48E-4D49-1E4B-8AA5-BF93F172F066}" type="doc">
      <dgm:prSet loTypeId="urn:microsoft.com/office/officeart/2005/8/layout/cycle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C88FF3-C2CA-9A49-9D94-5AD626505D4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700" b="1" dirty="0" smtClean="0">
              <a:solidFill>
                <a:schemeClr val="accent1">
                  <a:lumMod val="75000"/>
                </a:schemeClr>
              </a:solidFill>
            </a:rPr>
            <a:t>       </a:t>
          </a:r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0C030653-70E0-564F-929E-7D8B2C02EE10}" type="parTrans" cxnId="{C389E03C-7CF5-B443-950D-7543A8785774}">
      <dgm:prSet/>
      <dgm:spPr/>
      <dgm:t>
        <a:bodyPr/>
        <a:lstStyle/>
        <a:p>
          <a:endParaRPr lang="en-US"/>
        </a:p>
      </dgm:t>
    </dgm:pt>
    <dgm:pt modelId="{04515D0D-62ED-EB47-9B49-AD7838003C36}" type="sibTrans" cxnId="{C389E03C-7CF5-B443-950D-7543A8785774}">
      <dgm:prSet/>
      <dgm:spPr>
        <a:solidFill>
          <a:schemeClr val="bg2">
            <a:alpha val="50000"/>
          </a:schemeClr>
        </a:solidFill>
        <a:ln>
          <a:solidFill>
            <a:schemeClr val="tx1"/>
          </a:solidFill>
        </a:ln>
      </dgm:spPr>
      <dgm:t>
        <a:bodyPr anchor="ctr" anchorCtr="1"/>
        <a:lstStyle/>
        <a:p>
          <a:endParaRPr lang="en-US" b="1">
            <a:solidFill>
              <a:schemeClr val="accent1">
                <a:lumMod val="75000"/>
              </a:schemeClr>
            </a:solidFill>
          </a:endParaRPr>
        </a:p>
      </dgm:t>
    </dgm:pt>
    <dgm:pt modelId="{39799010-F0B1-C649-9FD2-B99703529A8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700" b="1" i="1" dirty="0" err="1" smtClean="0">
              <a:solidFill>
                <a:srgbClr val="000000"/>
              </a:solidFill>
              <a:latin typeface="PT Serif"/>
              <a:cs typeface="PT Serif"/>
            </a:rPr>
            <a:t>Imaginação</a:t>
          </a:r>
          <a:r>
            <a:rPr lang="en-US" sz="1700" b="1" i="1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700" b="1" i="1" dirty="0" err="1" smtClean="0">
              <a:solidFill>
                <a:srgbClr val="000000"/>
              </a:solidFill>
              <a:latin typeface="PT Serif"/>
              <a:cs typeface="PT Serif"/>
            </a:rPr>
            <a:t>científica</a:t>
          </a:r>
          <a:endParaRPr lang="en-US" sz="1700" b="1" i="1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4AA127FA-CD0E-074B-B0E3-971AACC1BEFF}" type="parTrans" cxnId="{20A70CAA-5830-0949-BADF-23C32AFBD330}">
      <dgm:prSet/>
      <dgm:spPr/>
      <dgm:t>
        <a:bodyPr/>
        <a:lstStyle/>
        <a:p>
          <a:endParaRPr lang="en-US"/>
        </a:p>
      </dgm:t>
    </dgm:pt>
    <dgm:pt modelId="{FBD0D50B-81BA-D940-BFD7-06DDEC3BB041}" type="sibTrans" cxnId="{20A70CAA-5830-0949-BADF-23C32AFBD330}">
      <dgm:prSet/>
      <dgm:spPr/>
      <dgm:t>
        <a:bodyPr/>
        <a:lstStyle/>
        <a:p>
          <a:endParaRPr lang="en-US"/>
        </a:p>
      </dgm:t>
    </dgm:pt>
    <dgm:pt modelId="{3987BA77-319F-9B4E-BCFD-9C049A9F558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BDD3EE39-EDDC-664E-BD0B-544F97AEE198}" type="parTrans" cxnId="{4284DE22-2DAC-C846-AC5F-4B129AF63590}">
      <dgm:prSet/>
      <dgm:spPr/>
      <dgm:t>
        <a:bodyPr/>
        <a:lstStyle/>
        <a:p>
          <a:endParaRPr lang="en-US"/>
        </a:p>
      </dgm:t>
    </dgm:pt>
    <dgm:pt modelId="{5F1A758D-A6B2-AC47-8773-016B293015C8}" type="sibTrans" cxnId="{4284DE22-2DAC-C846-AC5F-4B129AF63590}">
      <dgm:prSet/>
      <dgm:spPr/>
      <dgm:t>
        <a:bodyPr/>
        <a:lstStyle/>
        <a:p>
          <a:endParaRPr lang="en-US"/>
        </a:p>
      </dgm:t>
    </dgm:pt>
    <dgm:pt modelId="{0C6A957C-BB70-3A42-870B-F7144EA3F8EF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Projeto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de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Pesquisa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84255810-322B-C940-94D3-8F33D00A4554}" type="parTrans" cxnId="{4117A789-2800-0A47-9984-90C8A473CF75}">
      <dgm:prSet/>
      <dgm:spPr/>
      <dgm:t>
        <a:bodyPr/>
        <a:lstStyle/>
        <a:p>
          <a:endParaRPr lang="en-US"/>
        </a:p>
      </dgm:t>
    </dgm:pt>
    <dgm:pt modelId="{69E7D69C-6911-1A4E-A4C8-BE850ACA5B2C}" type="sibTrans" cxnId="{4117A789-2800-0A47-9984-90C8A473CF75}">
      <dgm:prSet/>
      <dgm:spPr/>
      <dgm:t>
        <a:bodyPr/>
        <a:lstStyle/>
        <a:p>
          <a:endParaRPr lang="en-US"/>
        </a:p>
      </dgm:t>
    </dgm:pt>
    <dgm:pt modelId="{4F139AE7-3896-E442-96A4-0190855A4E7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713818C8-369B-584C-9B3B-6D92B46D95E3}" type="parTrans" cxnId="{2C6C8110-3CE3-AE4F-A2CF-5BB73EB159A9}">
      <dgm:prSet/>
      <dgm:spPr/>
      <dgm:t>
        <a:bodyPr/>
        <a:lstStyle/>
        <a:p>
          <a:endParaRPr lang="en-US"/>
        </a:p>
      </dgm:t>
    </dgm:pt>
    <dgm:pt modelId="{35A32BFA-67E2-4746-8733-4D3680EFAA82}" type="sibTrans" cxnId="{2C6C8110-3CE3-AE4F-A2CF-5BB73EB159A9}">
      <dgm:prSet/>
      <dgm:spPr/>
      <dgm:t>
        <a:bodyPr/>
        <a:lstStyle/>
        <a:p>
          <a:endParaRPr lang="en-US"/>
        </a:p>
      </dgm:t>
    </dgm:pt>
    <dgm:pt modelId="{5EE5FD1A-C9DE-6747-95EE-5055EB35FFD8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Escrita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do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artigo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660166B4-3F4C-CB4B-BA1C-BBCCE02719E5}" type="parTrans" cxnId="{3C0AEA67-9ED0-0A4A-B155-99C662FDEB31}">
      <dgm:prSet/>
      <dgm:spPr/>
      <dgm:t>
        <a:bodyPr/>
        <a:lstStyle/>
        <a:p>
          <a:endParaRPr lang="en-US"/>
        </a:p>
      </dgm:t>
    </dgm:pt>
    <dgm:pt modelId="{AF7822AC-7B73-FE45-9389-34C388A7F02E}" type="sibTrans" cxnId="{3C0AEA67-9ED0-0A4A-B155-99C662FDEB31}">
      <dgm:prSet/>
      <dgm:spPr/>
      <dgm:t>
        <a:bodyPr/>
        <a:lstStyle/>
        <a:p>
          <a:endParaRPr lang="en-US"/>
        </a:p>
      </dgm:t>
    </dgm:pt>
    <dgm:pt modelId="{2AAD1BC9-7FDF-F249-A7F6-933201AA9567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l"/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Editor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B91ACEFE-02CC-AD46-B9E8-33697714958C}" type="parTrans" cxnId="{CF7F3C3F-5E4C-084E-B90E-B44A25308AF4}">
      <dgm:prSet/>
      <dgm:spPr/>
      <dgm:t>
        <a:bodyPr/>
        <a:lstStyle/>
        <a:p>
          <a:endParaRPr lang="en-US"/>
        </a:p>
      </dgm:t>
    </dgm:pt>
    <dgm:pt modelId="{4ECEDE8B-8628-0C47-87C6-1DA0239DBD25}" type="sibTrans" cxnId="{CF7F3C3F-5E4C-084E-B90E-B44A25308AF4}">
      <dgm:prSet/>
      <dgm:spPr/>
      <dgm:t>
        <a:bodyPr/>
        <a:lstStyle/>
        <a:p>
          <a:endParaRPr lang="en-US"/>
        </a:p>
      </dgm:t>
    </dgm:pt>
    <dgm:pt modelId="{D84937A9-C4A0-4443-80D9-3ED1B1E1ADF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Seleciona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e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Publica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72C7B80B-69B8-F146-A9F9-7B71BEC52F0F}" type="parTrans" cxnId="{7973C969-497C-F24F-9B6C-87ABB6899D50}">
      <dgm:prSet/>
      <dgm:spPr/>
      <dgm:t>
        <a:bodyPr/>
        <a:lstStyle/>
        <a:p>
          <a:endParaRPr lang="en-US"/>
        </a:p>
      </dgm:t>
    </dgm:pt>
    <dgm:pt modelId="{60B20A01-EFD8-8C47-AEA5-8E221B9A6764}" type="sibTrans" cxnId="{7973C969-497C-F24F-9B6C-87ABB6899D50}">
      <dgm:prSet/>
      <dgm:spPr/>
      <dgm:t>
        <a:bodyPr/>
        <a:lstStyle/>
        <a:p>
          <a:endParaRPr lang="en-US"/>
        </a:p>
      </dgm:t>
    </dgm:pt>
    <dgm:pt modelId="{C1E74906-2FBE-7E44-8F3F-AE0E3A62235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Editor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324206B6-ECDA-5E43-A5B9-3ABC89080C5E}" type="parTrans" cxnId="{CBA6B278-049D-C840-BE9A-B1BC572BF8D4}">
      <dgm:prSet/>
      <dgm:spPr/>
      <dgm:t>
        <a:bodyPr/>
        <a:lstStyle/>
        <a:p>
          <a:endParaRPr lang="en-US"/>
        </a:p>
      </dgm:t>
    </dgm:pt>
    <dgm:pt modelId="{CE443632-BB6B-D542-9F0A-2B278D0F72FD}" type="sibTrans" cxnId="{CBA6B278-049D-C840-BE9A-B1BC572BF8D4}">
      <dgm:prSet/>
      <dgm:spPr/>
      <dgm:t>
        <a:bodyPr/>
        <a:lstStyle/>
        <a:p>
          <a:endParaRPr lang="en-US"/>
        </a:p>
      </dgm:t>
    </dgm:pt>
    <dgm:pt modelId="{383FFAF2-308E-D147-A6E8-0B9C6B5B05F4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Dissemina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a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produção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B9332A0B-FEAC-364E-A076-8157E16C2E93}" type="parTrans" cxnId="{836654AA-C4FF-F840-B022-6E983D494420}">
      <dgm:prSet/>
      <dgm:spPr/>
      <dgm:t>
        <a:bodyPr/>
        <a:lstStyle/>
        <a:p>
          <a:endParaRPr lang="en-US"/>
        </a:p>
      </dgm:t>
    </dgm:pt>
    <dgm:pt modelId="{F39DEDA7-1DA1-FE47-AFE4-63E178717686}" type="sibTrans" cxnId="{836654AA-C4FF-F840-B022-6E983D494420}">
      <dgm:prSet/>
      <dgm:spPr/>
      <dgm:t>
        <a:bodyPr/>
        <a:lstStyle/>
        <a:p>
          <a:endParaRPr lang="en-US"/>
        </a:p>
      </dgm:t>
    </dgm:pt>
    <dgm:pt modelId="{9ACC9C6E-3637-874F-A7E2-0B6CEDD3CE9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0DACC042-3C7A-A340-96EA-353C75B8A89F}" type="parTrans" cxnId="{E8AAD7F8-A0A3-DC49-BEB8-00A61E72F5A2}">
      <dgm:prSet/>
      <dgm:spPr/>
      <dgm:t>
        <a:bodyPr/>
        <a:lstStyle/>
        <a:p>
          <a:endParaRPr lang="en-US"/>
        </a:p>
      </dgm:t>
    </dgm:pt>
    <dgm:pt modelId="{1E3F97A0-CAC5-7E4F-B6DC-FC5F6F3B0704}" type="sibTrans" cxnId="{E8AAD7F8-A0A3-DC49-BEB8-00A61E72F5A2}">
      <dgm:prSet/>
      <dgm:spPr/>
      <dgm:t>
        <a:bodyPr/>
        <a:lstStyle/>
        <a:p>
          <a:endParaRPr lang="en-US"/>
        </a:p>
      </dgm:t>
    </dgm:pt>
    <dgm:pt modelId="{B74F3FBD-0CD4-AB44-A81F-3191CBA25290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361C5C6B-D661-834B-9385-99D8839A8A8E}" type="parTrans" cxnId="{83A2E795-D0B2-564A-AC2A-1A213A67BEA6}">
      <dgm:prSet/>
      <dgm:spPr/>
      <dgm:t>
        <a:bodyPr/>
        <a:lstStyle/>
        <a:p>
          <a:endParaRPr lang="en-US"/>
        </a:p>
      </dgm:t>
    </dgm:pt>
    <dgm:pt modelId="{AA6307C7-23A2-2243-BF09-C07969207B44}" type="sibTrans" cxnId="{83A2E795-D0B2-564A-AC2A-1A213A67BEA6}">
      <dgm:prSet/>
      <dgm:spPr/>
      <dgm:t>
        <a:bodyPr/>
        <a:lstStyle/>
        <a:p>
          <a:endParaRPr lang="en-US"/>
        </a:p>
      </dgm:t>
    </dgm:pt>
    <dgm:pt modelId="{1AB7AB1A-72E0-D640-A23A-A59AFDF45222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Leitor</a:t>
          </a:r>
          <a:r>
            <a:rPr lang="en-US" sz="1400" b="1" dirty="0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/</a:t>
          </a:r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8082C4FD-2E3E-0D43-9AC7-57A5415A172F}" type="parTrans" cxnId="{E8EE923B-D330-434B-86FA-BB4DE461088A}">
      <dgm:prSet/>
      <dgm:spPr/>
      <dgm:t>
        <a:bodyPr/>
        <a:lstStyle/>
        <a:p>
          <a:endParaRPr lang="en-US"/>
        </a:p>
      </dgm:t>
    </dgm:pt>
    <dgm:pt modelId="{92CDEDCC-CBA7-0749-BAAE-44DC6F978C3E}" type="sibTrans" cxnId="{E8EE923B-D330-434B-86FA-BB4DE461088A}">
      <dgm:prSet/>
      <dgm:spPr/>
      <dgm:t>
        <a:bodyPr/>
        <a:lstStyle/>
        <a:p>
          <a:endParaRPr lang="en-US"/>
        </a:p>
      </dgm:t>
    </dgm:pt>
    <dgm:pt modelId="{AFAC3B6F-96B2-B745-A6D2-D7C02C5D736F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Leitura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crítica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ABE9853A-1F12-054A-BF05-910EDAF89AE5}" type="sibTrans" cxnId="{3105890B-C056-C640-878D-48C3EC6106F1}">
      <dgm:prSet/>
      <dgm:spPr/>
      <dgm:t>
        <a:bodyPr/>
        <a:lstStyle/>
        <a:p>
          <a:endParaRPr lang="en-US"/>
        </a:p>
      </dgm:t>
    </dgm:pt>
    <dgm:pt modelId="{21263347-1346-9443-82DE-06B802FC7E18}" type="parTrans" cxnId="{3105890B-C056-C640-878D-48C3EC6106F1}">
      <dgm:prSet/>
      <dgm:spPr/>
      <dgm:t>
        <a:bodyPr/>
        <a:lstStyle/>
        <a:p>
          <a:endParaRPr lang="en-US"/>
        </a:p>
      </dgm:t>
    </dgm:pt>
    <dgm:pt modelId="{C96738CA-55F7-7A48-8B1E-A590FFBF137A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pPr algn="ctr"/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Incorpora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na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sua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escrita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36D193DE-2F38-6B42-88CF-4B81C27E91D0}" type="sibTrans" cxnId="{1B7310D6-DEC2-3B4E-8755-FBD20EDEC4D0}">
      <dgm:prSet/>
      <dgm:spPr/>
      <dgm:t>
        <a:bodyPr/>
        <a:lstStyle/>
        <a:p>
          <a:endParaRPr lang="en-US"/>
        </a:p>
      </dgm:t>
    </dgm:pt>
    <dgm:pt modelId="{D28E4757-EDC0-8F4F-9D8F-98C43B85CADB}" type="parTrans" cxnId="{1B7310D6-DEC2-3B4E-8755-FBD20EDEC4D0}">
      <dgm:prSet/>
      <dgm:spPr/>
      <dgm:t>
        <a:bodyPr/>
        <a:lstStyle/>
        <a:p>
          <a:endParaRPr lang="en-US"/>
        </a:p>
      </dgm:t>
    </dgm:pt>
    <dgm:pt modelId="{23BAC9FE-703A-524B-9A29-90B85FAB7280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Busca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bibliográfica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28B95172-671C-E546-9983-B998AC8FEFFE}" type="sibTrans" cxnId="{4E2E3E81-E761-B444-9952-833A593FC3FB}">
      <dgm:prSet/>
      <dgm:spPr/>
      <dgm:t>
        <a:bodyPr/>
        <a:lstStyle/>
        <a:p>
          <a:endParaRPr lang="en-US"/>
        </a:p>
      </dgm:t>
    </dgm:pt>
    <dgm:pt modelId="{5C30E656-04FB-FF45-B899-DCAC85571497}" type="parTrans" cxnId="{4E2E3E81-E761-B444-9952-833A593FC3FB}">
      <dgm:prSet/>
      <dgm:spPr/>
      <dgm:t>
        <a:bodyPr/>
        <a:lstStyle/>
        <a:p>
          <a:endParaRPr lang="en-US"/>
        </a:p>
      </dgm:t>
    </dgm:pt>
    <dgm:pt modelId="{C45FD37B-2D6E-4E14-BC56-71DD05925329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Produção</a:t>
          </a:r>
          <a:r>
            <a:rPr lang="en-US" sz="1500" b="1" i="0" dirty="0" smtClean="0">
              <a:solidFill>
                <a:srgbClr val="000000"/>
              </a:solidFill>
              <a:latin typeface="PT Serif"/>
              <a:cs typeface="PT Serif"/>
            </a:rPr>
            <a:t> </a:t>
          </a:r>
          <a:r>
            <a:rPr lang="en-US" sz="1500" b="1" i="0" dirty="0" err="1" smtClean="0">
              <a:solidFill>
                <a:srgbClr val="000000"/>
              </a:solidFill>
              <a:latin typeface="PT Serif"/>
              <a:cs typeface="PT Serif"/>
            </a:rPr>
            <a:t>empírica</a:t>
          </a:r>
          <a:endParaRPr lang="en-US" sz="1500" b="1" i="0" dirty="0">
            <a:solidFill>
              <a:srgbClr val="000000"/>
            </a:solidFill>
            <a:latin typeface="PT Serif"/>
            <a:cs typeface="PT Serif"/>
          </a:endParaRPr>
        </a:p>
      </dgm:t>
    </dgm:pt>
    <dgm:pt modelId="{2BB6E47E-0B9B-4D31-96E1-2607D8804133}" type="parTrans" cxnId="{B6A83C03-FBC4-451A-B86B-5CA2A5E4FF9D}">
      <dgm:prSet/>
      <dgm:spPr/>
      <dgm:t>
        <a:bodyPr/>
        <a:lstStyle/>
        <a:p>
          <a:endParaRPr lang="pt-BR"/>
        </a:p>
      </dgm:t>
    </dgm:pt>
    <dgm:pt modelId="{1B5A62E1-F9DB-45EC-AB7F-649A15CCA26A}" type="sibTrans" cxnId="{B6A83C03-FBC4-451A-B86B-5CA2A5E4FF9D}">
      <dgm:prSet/>
      <dgm:spPr/>
      <dgm:t>
        <a:bodyPr/>
        <a:lstStyle/>
        <a:p>
          <a:endParaRPr lang="pt-BR"/>
        </a:p>
      </dgm:t>
    </dgm:pt>
    <dgm:pt modelId="{E1D85B40-7DBB-4637-B412-C21AA9073FE1}">
      <dgm:prSet phldrT="[Text]" custT="1"/>
      <dgm:spPr>
        <a:noFill/>
        <a:ln>
          <a:solidFill>
            <a:schemeClr val="tx1"/>
          </a:solidFill>
        </a:ln>
      </dgm:spPr>
      <dgm:t>
        <a:bodyPr anchor="ctr" anchorCtr="1"/>
        <a:lstStyle/>
        <a:p>
          <a:r>
            <a:rPr lang="en-US" sz="1400" b="1" dirty="0" err="1" smtClean="0">
              <a:solidFill>
                <a:schemeClr val="accent1">
                  <a:lumMod val="75000"/>
                </a:schemeClr>
              </a:solidFill>
              <a:latin typeface="PT Serif"/>
              <a:cs typeface="PT Serif"/>
            </a:rPr>
            <a:t>Escritor</a:t>
          </a:r>
          <a:endParaRPr lang="en-US" sz="1400" b="1" dirty="0">
            <a:solidFill>
              <a:schemeClr val="accent1">
                <a:lumMod val="75000"/>
              </a:schemeClr>
            </a:solidFill>
            <a:latin typeface="PT Serif"/>
            <a:cs typeface="PT Serif"/>
          </a:endParaRPr>
        </a:p>
      </dgm:t>
    </dgm:pt>
    <dgm:pt modelId="{4B7F0355-5E0F-4DD9-8F35-47DFEF6FDD84}" type="parTrans" cxnId="{25A502B6-CBF6-494D-BD5A-E4766B2E8DA7}">
      <dgm:prSet/>
      <dgm:spPr/>
      <dgm:t>
        <a:bodyPr/>
        <a:lstStyle/>
        <a:p>
          <a:endParaRPr lang="pt-BR"/>
        </a:p>
      </dgm:t>
    </dgm:pt>
    <dgm:pt modelId="{A986591A-19EA-44B1-A3D1-0BB11A9967EE}" type="sibTrans" cxnId="{25A502B6-CBF6-494D-BD5A-E4766B2E8DA7}">
      <dgm:prSet/>
      <dgm:spPr/>
      <dgm:t>
        <a:bodyPr/>
        <a:lstStyle/>
        <a:p>
          <a:endParaRPr lang="pt-BR"/>
        </a:p>
      </dgm:t>
    </dgm:pt>
    <dgm:pt modelId="{16CACC1B-43CD-604E-A728-D8AA2BC885B0}" type="pres">
      <dgm:prSet presAssocID="{D1C6F48E-4D49-1E4B-8AA5-BF93F172F0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03AC37C-34CC-794D-86FF-3AC622392055}" type="pres">
      <dgm:prSet presAssocID="{D1C6F48E-4D49-1E4B-8AA5-BF93F172F066}" presName="cycle" presStyleCnt="0"/>
      <dgm:spPr/>
    </dgm:pt>
    <dgm:pt modelId="{EF5BAEBF-26CD-2C40-BFE1-2E8DB488872C}" type="pres">
      <dgm:prSet presAssocID="{CFC88FF3-C2CA-9A49-9D94-5AD626505D47}" presName="nodeFirstNode" presStyleLbl="node1" presStyleIdx="0" presStyleCnt="9" custRadScaleRad="99434" custRadScaleInc="-23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61D01-4791-204C-827B-0E49A1924C9C}" type="pres">
      <dgm:prSet presAssocID="{04515D0D-62ED-EB47-9B49-AD7838003C36}" presName="sibTransFirstNode" presStyleLbl="bgShp" presStyleIdx="0" presStyleCnt="1" custAng="470612" custScaleX="112584"/>
      <dgm:spPr/>
      <dgm:t>
        <a:bodyPr/>
        <a:lstStyle/>
        <a:p>
          <a:endParaRPr lang="en-US"/>
        </a:p>
      </dgm:t>
    </dgm:pt>
    <dgm:pt modelId="{341664DB-9E0F-6C4B-A208-1CAF7AA1AD47}" type="pres">
      <dgm:prSet presAssocID="{3987BA77-319F-9B4E-BCFD-9C049A9F5587}" presName="nodeFollowingNodes" presStyleLbl="node1" presStyleIdx="1" presStyleCnt="9" custScaleX="145161" custScaleY="104609" custRadScaleRad="105270" custRadScaleInc="33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EDADD-0433-489C-821D-773821BAB1A8}" type="pres">
      <dgm:prSet presAssocID="{E1D85B40-7DBB-4637-B412-C21AA9073FE1}" presName="nodeFollowingNodes" presStyleLbl="node1" presStyleIdx="2" presStyleCnt="9" custScaleX="131159" custScaleY="10305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9104AD8-D1F3-0947-8D4B-B796A19F4D8E}" type="pres">
      <dgm:prSet presAssocID="{4F139AE7-3896-E442-96A4-0190855A4E74}" presName="nodeFollowingNodes" presStyleLbl="node1" presStyleIdx="3" presStyleCnt="9" custScaleX="139067" custScaleY="74298" custRadScaleRad="96543" custRadScaleInc="-18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B0D24-C860-C846-83F0-021396619CCC}" type="pres">
      <dgm:prSet presAssocID="{2AAD1BC9-7FDF-F249-A7F6-933201AA9567}" presName="nodeFollowingNodes" presStyleLbl="node1" presStyleIdx="4" presStyleCnt="9" custScaleX="136141" custScaleY="81597" custRadScaleRad="95361" custRadScaleInc="-94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B9D895-2DDD-6640-8BB8-164EC937C033}" type="pres">
      <dgm:prSet presAssocID="{C1E74906-2FBE-7E44-8F3F-AE0E3A622354}" presName="nodeFollowingNodes" presStyleLbl="node1" presStyleIdx="5" presStyleCnt="9" custScaleX="137160" custScaleY="70001" custRadScaleRad="117853" custRadScaleInc="555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47D917-E5F2-AB4F-AD3C-6EAD706703BA}" type="pres">
      <dgm:prSet presAssocID="{9ACC9C6E-3637-874F-A7E2-0B6CEDD3CE91}" presName="nodeFollowingNodes" presStyleLbl="node1" presStyleIdx="6" presStyleCnt="9" custScaleX="130075" custScaleY="104761" custRadScaleRad="115618" custRadScaleInc="332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F6835-88BA-B145-A9F5-6E74747D3C15}" type="pres">
      <dgm:prSet presAssocID="{B74F3FBD-0CD4-AB44-A81F-3191CBA25290}" presName="nodeFollowingNodes" presStyleLbl="node1" presStyleIdx="7" presStyleCnt="9" custScaleX="121370" custScaleY="90926" custRadScaleRad="115477" custRadScaleInc="-2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3CFE56-7B63-C749-95B5-D9837C35892F}" type="pres">
      <dgm:prSet presAssocID="{1AB7AB1A-72E0-D640-A23A-A59AFDF45222}" presName="nodeFollowingNodes" presStyleLbl="node1" presStyleIdx="8" presStyleCnt="9" custScaleX="141695" custScaleY="106444" custRadScaleRad="124440" custRadScaleInc="-47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2E3E81-E761-B444-9952-833A593FC3FB}" srcId="{9ACC9C6E-3637-874F-A7E2-0B6CEDD3CE91}" destId="{23BAC9FE-703A-524B-9A29-90B85FAB7280}" srcOrd="0" destOrd="0" parTransId="{5C30E656-04FB-FF45-B899-DCAC85571497}" sibTransId="{28B95172-671C-E546-9983-B998AC8FEFFE}"/>
    <dgm:cxn modelId="{C159F3F6-5FEA-1445-8F91-F95E0C5D0901}" type="presOf" srcId="{D1C6F48E-4D49-1E4B-8AA5-BF93F172F066}" destId="{16CACC1B-43CD-604E-A728-D8AA2BC885B0}" srcOrd="0" destOrd="0" presId="urn:microsoft.com/office/officeart/2005/8/layout/cycle3"/>
    <dgm:cxn modelId="{4117A789-2800-0A47-9984-90C8A473CF75}" srcId="{3987BA77-319F-9B4E-BCFD-9C049A9F5587}" destId="{0C6A957C-BB70-3A42-870B-F7144EA3F8EF}" srcOrd="0" destOrd="0" parTransId="{84255810-322B-C940-94D3-8F33D00A4554}" sibTransId="{69E7D69C-6911-1A4E-A4C8-BE850ACA5B2C}"/>
    <dgm:cxn modelId="{B6A83C03-FBC4-451A-B86B-5CA2A5E4FF9D}" srcId="{E1D85B40-7DBB-4637-B412-C21AA9073FE1}" destId="{C45FD37B-2D6E-4E14-BC56-71DD05925329}" srcOrd="0" destOrd="0" parTransId="{2BB6E47E-0B9B-4D31-96E1-2607D8804133}" sibTransId="{1B5A62E1-F9DB-45EC-AB7F-649A15CCA26A}"/>
    <dgm:cxn modelId="{5B35B737-617F-DC45-A5A0-BF6C504C1D7F}" type="presOf" srcId="{D84937A9-C4A0-4443-80D9-3ED1B1E1ADF1}" destId="{3C6B0D24-C860-C846-83F0-021396619CCC}" srcOrd="0" destOrd="1" presId="urn:microsoft.com/office/officeart/2005/8/layout/cycle3"/>
    <dgm:cxn modelId="{423FCE84-CA8E-6E47-B79F-503F79584024}" type="presOf" srcId="{C45FD37B-2D6E-4E14-BC56-71DD05925329}" destId="{4ACEDADD-0433-489C-821D-773821BAB1A8}" srcOrd="0" destOrd="1" presId="urn:microsoft.com/office/officeart/2005/8/layout/cycle3"/>
    <dgm:cxn modelId="{EC71E8E0-29A8-6A48-997C-F2626AC3CCA5}" type="presOf" srcId="{E1D85B40-7DBB-4637-B412-C21AA9073FE1}" destId="{4ACEDADD-0433-489C-821D-773821BAB1A8}" srcOrd="0" destOrd="0" presId="urn:microsoft.com/office/officeart/2005/8/layout/cycle3"/>
    <dgm:cxn modelId="{CC7A2A8E-ECB3-A147-B09E-FAF35E5C6FFA}" type="presOf" srcId="{C1E74906-2FBE-7E44-8F3F-AE0E3A622354}" destId="{D8B9D895-2DDD-6640-8BB8-164EC937C033}" srcOrd="0" destOrd="0" presId="urn:microsoft.com/office/officeart/2005/8/layout/cycle3"/>
    <dgm:cxn modelId="{2A4594AA-6F93-E441-AC68-4284C9C94251}" type="presOf" srcId="{2AAD1BC9-7FDF-F249-A7F6-933201AA9567}" destId="{3C6B0D24-C860-C846-83F0-021396619CCC}" srcOrd="0" destOrd="0" presId="urn:microsoft.com/office/officeart/2005/8/layout/cycle3"/>
    <dgm:cxn modelId="{CBA6B278-049D-C840-BE9A-B1BC572BF8D4}" srcId="{D1C6F48E-4D49-1E4B-8AA5-BF93F172F066}" destId="{C1E74906-2FBE-7E44-8F3F-AE0E3A622354}" srcOrd="5" destOrd="0" parTransId="{324206B6-ECDA-5E43-A5B9-3ABC89080C5E}" sibTransId="{CE443632-BB6B-D542-9F0A-2B278D0F72FD}"/>
    <dgm:cxn modelId="{9B143CB4-3BE7-3F41-AD6A-95DC6CD23DD1}" type="presOf" srcId="{5EE5FD1A-C9DE-6747-95EE-5055EB35FFD8}" destId="{69104AD8-D1F3-0947-8D4B-B796A19F4D8E}" srcOrd="0" destOrd="1" presId="urn:microsoft.com/office/officeart/2005/8/layout/cycle3"/>
    <dgm:cxn modelId="{B320E85B-7145-3A46-9879-29468234B6EA}" type="presOf" srcId="{3987BA77-319F-9B4E-BCFD-9C049A9F5587}" destId="{341664DB-9E0F-6C4B-A208-1CAF7AA1AD47}" srcOrd="0" destOrd="0" presId="urn:microsoft.com/office/officeart/2005/8/layout/cycle3"/>
    <dgm:cxn modelId="{E6CFBA94-8C9E-5944-9420-C8F4607D6631}" type="presOf" srcId="{0C6A957C-BB70-3A42-870B-F7144EA3F8EF}" destId="{341664DB-9E0F-6C4B-A208-1CAF7AA1AD47}" srcOrd="0" destOrd="1" presId="urn:microsoft.com/office/officeart/2005/8/layout/cycle3"/>
    <dgm:cxn modelId="{3105890B-C056-C640-878D-48C3EC6106F1}" srcId="{B74F3FBD-0CD4-AB44-A81F-3191CBA25290}" destId="{AFAC3B6F-96B2-B745-A6D2-D7C02C5D736F}" srcOrd="0" destOrd="0" parTransId="{21263347-1346-9443-82DE-06B802FC7E18}" sibTransId="{ABE9853A-1F12-054A-BF05-910EDAF89AE5}"/>
    <dgm:cxn modelId="{E8AAD7F8-A0A3-DC49-BEB8-00A61E72F5A2}" srcId="{D1C6F48E-4D49-1E4B-8AA5-BF93F172F066}" destId="{9ACC9C6E-3637-874F-A7E2-0B6CEDD3CE91}" srcOrd="6" destOrd="0" parTransId="{0DACC042-3C7A-A340-96EA-353C75B8A89F}" sibTransId="{1E3F97A0-CAC5-7E4F-B6DC-FC5F6F3B0704}"/>
    <dgm:cxn modelId="{4284DE22-2DAC-C846-AC5F-4B129AF63590}" srcId="{D1C6F48E-4D49-1E4B-8AA5-BF93F172F066}" destId="{3987BA77-319F-9B4E-BCFD-9C049A9F5587}" srcOrd="1" destOrd="0" parTransId="{BDD3EE39-EDDC-664E-BD0B-544F97AEE198}" sibTransId="{5F1A758D-A6B2-AC47-8773-016B293015C8}"/>
    <dgm:cxn modelId="{D00EFC5F-F04C-D046-9718-70EA8D7DCA65}" type="presOf" srcId="{AFAC3B6F-96B2-B745-A6D2-D7C02C5D736F}" destId="{E53F6835-88BA-B145-A9F5-6E74747D3C15}" srcOrd="0" destOrd="1" presId="urn:microsoft.com/office/officeart/2005/8/layout/cycle3"/>
    <dgm:cxn modelId="{6BCE89A9-0C55-AC4F-88AC-3F5E756E5CC6}" type="presOf" srcId="{383FFAF2-308E-D147-A6E8-0B9C6B5B05F4}" destId="{D8B9D895-2DDD-6640-8BB8-164EC937C033}" srcOrd="0" destOrd="1" presId="urn:microsoft.com/office/officeart/2005/8/layout/cycle3"/>
    <dgm:cxn modelId="{377D41D0-72C5-F54B-B8EC-823651D2B8E4}" type="presOf" srcId="{1AB7AB1A-72E0-D640-A23A-A59AFDF45222}" destId="{5F3CFE56-7B63-C749-95B5-D9837C35892F}" srcOrd="0" destOrd="0" presId="urn:microsoft.com/office/officeart/2005/8/layout/cycle3"/>
    <dgm:cxn modelId="{C7461133-6B44-F546-8665-FC7270A181AF}" type="presOf" srcId="{9ACC9C6E-3637-874F-A7E2-0B6CEDD3CE91}" destId="{5647D917-E5F2-AB4F-AD3C-6EAD706703BA}" srcOrd="0" destOrd="0" presId="urn:microsoft.com/office/officeart/2005/8/layout/cycle3"/>
    <dgm:cxn modelId="{836654AA-C4FF-F840-B022-6E983D494420}" srcId="{C1E74906-2FBE-7E44-8F3F-AE0E3A622354}" destId="{383FFAF2-308E-D147-A6E8-0B9C6B5B05F4}" srcOrd="0" destOrd="0" parTransId="{B9332A0B-FEAC-364E-A076-8157E16C2E93}" sibTransId="{F39DEDA7-1DA1-FE47-AFE4-63E178717686}"/>
    <dgm:cxn modelId="{C389E03C-7CF5-B443-950D-7543A8785774}" srcId="{D1C6F48E-4D49-1E4B-8AA5-BF93F172F066}" destId="{CFC88FF3-C2CA-9A49-9D94-5AD626505D47}" srcOrd="0" destOrd="0" parTransId="{0C030653-70E0-564F-929E-7D8B2C02EE10}" sibTransId="{04515D0D-62ED-EB47-9B49-AD7838003C36}"/>
    <dgm:cxn modelId="{3C0AEA67-9ED0-0A4A-B155-99C662FDEB31}" srcId="{4F139AE7-3896-E442-96A4-0190855A4E74}" destId="{5EE5FD1A-C9DE-6747-95EE-5055EB35FFD8}" srcOrd="0" destOrd="0" parTransId="{660166B4-3F4C-CB4B-BA1C-BBCCE02719E5}" sibTransId="{AF7822AC-7B73-FE45-9389-34C388A7F02E}"/>
    <dgm:cxn modelId="{1B7310D6-DEC2-3B4E-8755-FBD20EDEC4D0}" srcId="{1AB7AB1A-72E0-D640-A23A-A59AFDF45222}" destId="{C96738CA-55F7-7A48-8B1E-A590FFBF137A}" srcOrd="0" destOrd="0" parTransId="{D28E4757-EDC0-8F4F-9D8F-98C43B85CADB}" sibTransId="{36D193DE-2F38-6B42-88CF-4B81C27E91D0}"/>
    <dgm:cxn modelId="{477FB2B0-008D-2C4B-905E-C72AB340C66A}" type="presOf" srcId="{C96738CA-55F7-7A48-8B1E-A590FFBF137A}" destId="{5F3CFE56-7B63-C749-95B5-D9837C35892F}" srcOrd="0" destOrd="1" presId="urn:microsoft.com/office/officeart/2005/8/layout/cycle3"/>
    <dgm:cxn modelId="{95ACA344-1920-7441-8535-FF00B2F49BE7}" type="presOf" srcId="{23BAC9FE-703A-524B-9A29-90B85FAB7280}" destId="{5647D917-E5F2-AB4F-AD3C-6EAD706703BA}" srcOrd="0" destOrd="1" presId="urn:microsoft.com/office/officeart/2005/8/layout/cycle3"/>
    <dgm:cxn modelId="{CF7F3C3F-5E4C-084E-B90E-B44A25308AF4}" srcId="{D1C6F48E-4D49-1E4B-8AA5-BF93F172F066}" destId="{2AAD1BC9-7FDF-F249-A7F6-933201AA9567}" srcOrd="4" destOrd="0" parTransId="{B91ACEFE-02CC-AD46-B9E8-33697714958C}" sibTransId="{4ECEDE8B-8628-0C47-87C6-1DA0239DBD25}"/>
    <dgm:cxn modelId="{D43F6E9F-78DF-3D49-997C-90A4009B4E13}" type="presOf" srcId="{04515D0D-62ED-EB47-9B49-AD7838003C36}" destId="{DF261D01-4791-204C-827B-0E49A1924C9C}" srcOrd="0" destOrd="0" presId="urn:microsoft.com/office/officeart/2005/8/layout/cycle3"/>
    <dgm:cxn modelId="{E8EE923B-D330-434B-86FA-BB4DE461088A}" srcId="{D1C6F48E-4D49-1E4B-8AA5-BF93F172F066}" destId="{1AB7AB1A-72E0-D640-A23A-A59AFDF45222}" srcOrd="8" destOrd="0" parTransId="{8082C4FD-2E3E-0D43-9AC7-57A5415A172F}" sibTransId="{92CDEDCC-CBA7-0749-BAAE-44DC6F978C3E}"/>
    <dgm:cxn modelId="{2C6C8110-3CE3-AE4F-A2CF-5BB73EB159A9}" srcId="{D1C6F48E-4D49-1E4B-8AA5-BF93F172F066}" destId="{4F139AE7-3896-E442-96A4-0190855A4E74}" srcOrd="3" destOrd="0" parTransId="{713818C8-369B-584C-9B3B-6D92B46D95E3}" sibTransId="{35A32BFA-67E2-4746-8733-4D3680EFAA82}"/>
    <dgm:cxn modelId="{20A70CAA-5830-0949-BADF-23C32AFBD330}" srcId="{CFC88FF3-C2CA-9A49-9D94-5AD626505D47}" destId="{39799010-F0B1-C649-9FD2-B99703529A87}" srcOrd="0" destOrd="0" parTransId="{4AA127FA-CD0E-074B-B0E3-971AACC1BEFF}" sibTransId="{FBD0D50B-81BA-D940-BFD7-06DDEC3BB041}"/>
    <dgm:cxn modelId="{83A2E795-D0B2-564A-AC2A-1A213A67BEA6}" srcId="{D1C6F48E-4D49-1E4B-8AA5-BF93F172F066}" destId="{B74F3FBD-0CD4-AB44-A81F-3191CBA25290}" srcOrd="7" destOrd="0" parTransId="{361C5C6B-D661-834B-9385-99D8839A8A8E}" sibTransId="{AA6307C7-23A2-2243-BF09-C07969207B44}"/>
    <dgm:cxn modelId="{7B465A43-33AE-8840-9E70-A4813D94FF96}" type="presOf" srcId="{B74F3FBD-0CD4-AB44-A81F-3191CBA25290}" destId="{E53F6835-88BA-B145-A9F5-6E74747D3C15}" srcOrd="0" destOrd="0" presId="urn:microsoft.com/office/officeart/2005/8/layout/cycle3"/>
    <dgm:cxn modelId="{B0ADCED9-8E6F-8D4F-A511-1AE3A4080D48}" type="presOf" srcId="{4F139AE7-3896-E442-96A4-0190855A4E74}" destId="{69104AD8-D1F3-0947-8D4B-B796A19F4D8E}" srcOrd="0" destOrd="0" presId="urn:microsoft.com/office/officeart/2005/8/layout/cycle3"/>
    <dgm:cxn modelId="{7973C969-497C-F24F-9B6C-87ABB6899D50}" srcId="{2AAD1BC9-7FDF-F249-A7F6-933201AA9567}" destId="{D84937A9-C4A0-4443-80D9-3ED1B1E1ADF1}" srcOrd="0" destOrd="0" parTransId="{72C7B80B-69B8-F146-A9F9-7B71BEC52F0F}" sibTransId="{60B20A01-EFD8-8C47-AEA5-8E221B9A6764}"/>
    <dgm:cxn modelId="{C327518B-7215-A946-82C0-111879C61B6F}" type="presOf" srcId="{39799010-F0B1-C649-9FD2-B99703529A87}" destId="{EF5BAEBF-26CD-2C40-BFE1-2E8DB488872C}" srcOrd="0" destOrd="1" presId="urn:microsoft.com/office/officeart/2005/8/layout/cycle3"/>
    <dgm:cxn modelId="{25A502B6-CBF6-494D-BD5A-E4766B2E8DA7}" srcId="{D1C6F48E-4D49-1E4B-8AA5-BF93F172F066}" destId="{E1D85B40-7DBB-4637-B412-C21AA9073FE1}" srcOrd="2" destOrd="0" parTransId="{4B7F0355-5E0F-4DD9-8F35-47DFEF6FDD84}" sibTransId="{A986591A-19EA-44B1-A3D1-0BB11A9967EE}"/>
    <dgm:cxn modelId="{4C846599-F3D6-964F-9635-3068C880529E}" type="presOf" srcId="{CFC88FF3-C2CA-9A49-9D94-5AD626505D47}" destId="{EF5BAEBF-26CD-2C40-BFE1-2E8DB488872C}" srcOrd="0" destOrd="0" presId="urn:microsoft.com/office/officeart/2005/8/layout/cycle3"/>
    <dgm:cxn modelId="{3D0A26E1-08A2-DA46-B815-C629FBF5F6E8}" type="presParOf" srcId="{16CACC1B-43CD-604E-A728-D8AA2BC885B0}" destId="{503AC37C-34CC-794D-86FF-3AC622392055}" srcOrd="0" destOrd="0" presId="urn:microsoft.com/office/officeart/2005/8/layout/cycle3"/>
    <dgm:cxn modelId="{86CAF5C6-97BC-7747-A195-D025977F1747}" type="presParOf" srcId="{503AC37C-34CC-794D-86FF-3AC622392055}" destId="{EF5BAEBF-26CD-2C40-BFE1-2E8DB488872C}" srcOrd="0" destOrd="0" presId="urn:microsoft.com/office/officeart/2005/8/layout/cycle3"/>
    <dgm:cxn modelId="{B468E1DB-DFE7-7F49-B5F5-AE57C1204C3B}" type="presParOf" srcId="{503AC37C-34CC-794D-86FF-3AC622392055}" destId="{DF261D01-4791-204C-827B-0E49A1924C9C}" srcOrd="1" destOrd="0" presId="urn:microsoft.com/office/officeart/2005/8/layout/cycle3"/>
    <dgm:cxn modelId="{55EBF4DB-1F83-5247-9CE2-64B6CF90F571}" type="presParOf" srcId="{503AC37C-34CC-794D-86FF-3AC622392055}" destId="{341664DB-9E0F-6C4B-A208-1CAF7AA1AD47}" srcOrd="2" destOrd="0" presId="urn:microsoft.com/office/officeart/2005/8/layout/cycle3"/>
    <dgm:cxn modelId="{128C9CED-DE90-1147-9056-C1B05AA3AC37}" type="presParOf" srcId="{503AC37C-34CC-794D-86FF-3AC622392055}" destId="{4ACEDADD-0433-489C-821D-773821BAB1A8}" srcOrd="3" destOrd="0" presId="urn:microsoft.com/office/officeart/2005/8/layout/cycle3"/>
    <dgm:cxn modelId="{24BF7966-8976-9449-BC00-13C879AEE06B}" type="presParOf" srcId="{503AC37C-34CC-794D-86FF-3AC622392055}" destId="{69104AD8-D1F3-0947-8D4B-B796A19F4D8E}" srcOrd="4" destOrd="0" presId="urn:microsoft.com/office/officeart/2005/8/layout/cycle3"/>
    <dgm:cxn modelId="{C6679E2A-0AF9-2B4A-8AA5-2E254D4B00F9}" type="presParOf" srcId="{503AC37C-34CC-794D-86FF-3AC622392055}" destId="{3C6B0D24-C860-C846-83F0-021396619CCC}" srcOrd="5" destOrd="0" presId="urn:microsoft.com/office/officeart/2005/8/layout/cycle3"/>
    <dgm:cxn modelId="{8F4E586D-FF7C-F342-8286-10256B9753F3}" type="presParOf" srcId="{503AC37C-34CC-794D-86FF-3AC622392055}" destId="{D8B9D895-2DDD-6640-8BB8-164EC937C033}" srcOrd="6" destOrd="0" presId="urn:microsoft.com/office/officeart/2005/8/layout/cycle3"/>
    <dgm:cxn modelId="{24795A8E-4E8D-CC4D-9756-CFE5E10ABD33}" type="presParOf" srcId="{503AC37C-34CC-794D-86FF-3AC622392055}" destId="{5647D917-E5F2-AB4F-AD3C-6EAD706703BA}" srcOrd="7" destOrd="0" presId="urn:microsoft.com/office/officeart/2005/8/layout/cycle3"/>
    <dgm:cxn modelId="{4CA7732E-45D6-F540-90EF-C62ADEDBC6DC}" type="presParOf" srcId="{503AC37C-34CC-794D-86FF-3AC622392055}" destId="{E53F6835-88BA-B145-A9F5-6E74747D3C15}" srcOrd="8" destOrd="0" presId="urn:microsoft.com/office/officeart/2005/8/layout/cycle3"/>
    <dgm:cxn modelId="{9BF211E0-7F82-F94E-B625-99D608058416}" type="presParOf" srcId="{503AC37C-34CC-794D-86FF-3AC622392055}" destId="{5F3CFE56-7B63-C749-95B5-D9837C35892F}" srcOrd="9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40DCD9-65A4-E64A-9435-564C0E90F33F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A380D261-677F-484A-AC73-C2B897B550D5}">
      <dgm:prSet phldrT="[Text]"/>
      <dgm:spPr/>
      <dgm:t>
        <a:bodyPr/>
        <a:lstStyle/>
        <a:p>
          <a:r>
            <a:rPr lang="en-US" dirty="0" err="1" smtClean="0"/>
            <a:t>Imaginação</a:t>
          </a:r>
          <a:endParaRPr lang="en-US" dirty="0"/>
        </a:p>
      </dgm:t>
    </dgm:pt>
    <dgm:pt modelId="{A9883D9F-6E54-4D4D-BA4D-981C9C935BD4}" type="parTrans" cxnId="{148BB5D2-0E16-4448-9A36-12CCF351325C}">
      <dgm:prSet/>
      <dgm:spPr/>
      <dgm:t>
        <a:bodyPr/>
        <a:lstStyle/>
        <a:p>
          <a:endParaRPr lang="en-US"/>
        </a:p>
      </dgm:t>
    </dgm:pt>
    <dgm:pt modelId="{6D7A3155-90AE-7946-9090-AA7404BAB3E8}" type="sibTrans" cxnId="{148BB5D2-0E16-4448-9A36-12CCF351325C}">
      <dgm:prSet/>
      <dgm:spPr/>
      <dgm:t>
        <a:bodyPr/>
        <a:lstStyle/>
        <a:p>
          <a:endParaRPr lang="en-US"/>
        </a:p>
      </dgm:t>
    </dgm:pt>
    <dgm:pt modelId="{900991D0-5AA1-1F43-B436-E917A2FEB2A9}">
      <dgm:prSet phldrT="[Text]"/>
      <dgm:spPr/>
      <dgm:t>
        <a:bodyPr/>
        <a:lstStyle/>
        <a:p>
          <a:r>
            <a:rPr lang="en-US" dirty="0" err="1" smtClean="0"/>
            <a:t>Busca</a:t>
          </a:r>
          <a:endParaRPr lang="en-US" dirty="0"/>
        </a:p>
      </dgm:t>
    </dgm:pt>
    <dgm:pt modelId="{3B8AEBFC-A5CB-8940-B001-E261241162F9}" type="parTrans" cxnId="{559452FC-D31D-374B-8944-5DA54CB99601}">
      <dgm:prSet/>
      <dgm:spPr/>
      <dgm:t>
        <a:bodyPr/>
        <a:lstStyle/>
        <a:p>
          <a:endParaRPr lang="en-US"/>
        </a:p>
      </dgm:t>
    </dgm:pt>
    <dgm:pt modelId="{8276D302-8A38-5644-B352-658DBF1DFD86}" type="sibTrans" cxnId="{559452FC-D31D-374B-8944-5DA54CB99601}">
      <dgm:prSet/>
      <dgm:spPr/>
      <dgm:t>
        <a:bodyPr/>
        <a:lstStyle/>
        <a:p>
          <a:endParaRPr lang="en-US"/>
        </a:p>
      </dgm:t>
    </dgm:pt>
    <dgm:pt modelId="{1307B39C-994C-BE4C-AF43-D6F87AE4533E}">
      <dgm:prSet phldrT="[Text]"/>
      <dgm:spPr/>
      <dgm:t>
        <a:bodyPr/>
        <a:lstStyle/>
        <a:p>
          <a:r>
            <a:rPr lang="en-US" dirty="0" err="1" smtClean="0"/>
            <a:t>Redação</a:t>
          </a:r>
          <a:r>
            <a:rPr lang="en-US" dirty="0" smtClean="0"/>
            <a:t> do </a:t>
          </a:r>
          <a:r>
            <a:rPr lang="en-US" dirty="0" err="1" smtClean="0"/>
            <a:t>Projeto</a:t>
          </a:r>
          <a:endParaRPr lang="en-US" dirty="0"/>
        </a:p>
      </dgm:t>
    </dgm:pt>
    <dgm:pt modelId="{67C78E34-4CD1-F54C-8A58-2A627B590503}" type="parTrans" cxnId="{6C213077-9D20-5846-9A30-110525F3D2B5}">
      <dgm:prSet/>
      <dgm:spPr/>
      <dgm:t>
        <a:bodyPr/>
        <a:lstStyle/>
        <a:p>
          <a:endParaRPr lang="en-US"/>
        </a:p>
      </dgm:t>
    </dgm:pt>
    <dgm:pt modelId="{FBA21F7E-9E2E-3347-B026-AD03BF20282E}" type="sibTrans" cxnId="{6C213077-9D20-5846-9A30-110525F3D2B5}">
      <dgm:prSet/>
      <dgm:spPr/>
      <dgm:t>
        <a:bodyPr/>
        <a:lstStyle/>
        <a:p>
          <a:endParaRPr lang="en-US"/>
        </a:p>
      </dgm:t>
    </dgm:pt>
    <dgm:pt modelId="{39AC71EF-4C34-2C49-B6C6-BF4897FB0639}">
      <dgm:prSet phldrT="[Text]"/>
      <dgm:spPr/>
      <dgm:t>
        <a:bodyPr/>
        <a:lstStyle/>
        <a:p>
          <a:r>
            <a:rPr lang="en-US" dirty="0" smtClean="0"/>
            <a:t>O </a:t>
          </a:r>
          <a:r>
            <a:rPr lang="en-US" dirty="0" err="1" smtClean="0"/>
            <a:t>Autor</a:t>
          </a:r>
          <a:r>
            <a:rPr lang="en-US" dirty="0" smtClean="0"/>
            <a:t> de </a:t>
          </a:r>
          <a:r>
            <a:rPr lang="en-US" dirty="0" err="1" smtClean="0"/>
            <a:t>uma</a:t>
          </a:r>
          <a:r>
            <a:rPr lang="en-US" dirty="0" smtClean="0"/>
            <a:t> </a:t>
          </a:r>
          <a:r>
            <a:rPr lang="en-US" dirty="0" err="1" smtClean="0"/>
            <a:t>pesquisa</a:t>
          </a:r>
          <a:r>
            <a:rPr lang="en-US" dirty="0" smtClean="0"/>
            <a:t> </a:t>
          </a:r>
          <a:r>
            <a:rPr lang="en-US" dirty="0" err="1" smtClean="0"/>
            <a:t>poderia</a:t>
          </a:r>
          <a:r>
            <a:rPr lang="en-US" dirty="0" smtClean="0"/>
            <a:t> </a:t>
          </a:r>
          <a:r>
            <a:rPr lang="en-US" dirty="0" err="1" smtClean="0"/>
            <a:t>dispensar</a:t>
          </a:r>
          <a:r>
            <a:rPr lang="en-US" dirty="0" smtClean="0"/>
            <a:t> </a:t>
          </a:r>
          <a:r>
            <a:rPr lang="en-US" dirty="0" err="1" smtClean="0"/>
            <a:t>uma</a:t>
          </a:r>
          <a:r>
            <a:rPr lang="en-US" dirty="0" smtClean="0"/>
            <a:t> </a:t>
          </a:r>
          <a:r>
            <a:rPr lang="en-US" dirty="0" err="1" smtClean="0"/>
            <a:t>busca</a:t>
          </a:r>
          <a:r>
            <a:rPr lang="en-US" dirty="0" smtClean="0"/>
            <a:t> </a:t>
          </a:r>
          <a:r>
            <a:rPr lang="en-US" dirty="0" err="1" smtClean="0"/>
            <a:t>bibliográfica</a:t>
          </a:r>
          <a:r>
            <a:rPr lang="en-US" dirty="0" smtClean="0"/>
            <a:t>!</a:t>
          </a:r>
          <a:endParaRPr lang="en-US" dirty="0"/>
        </a:p>
      </dgm:t>
    </dgm:pt>
    <dgm:pt modelId="{907C9708-FCF6-2F49-BFFD-2E1A41BE0333}" type="parTrans" cxnId="{9DA3AD43-791F-F34E-B178-4B185D5F9AEF}">
      <dgm:prSet/>
      <dgm:spPr/>
      <dgm:t>
        <a:bodyPr/>
        <a:lstStyle/>
        <a:p>
          <a:endParaRPr lang="en-US"/>
        </a:p>
      </dgm:t>
    </dgm:pt>
    <dgm:pt modelId="{266FCFDE-BC1C-C446-850C-E884D0C826CD}" type="sibTrans" cxnId="{9DA3AD43-791F-F34E-B178-4B185D5F9AEF}">
      <dgm:prSet/>
      <dgm:spPr/>
      <dgm:t>
        <a:bodyPr/>
        <a:lstStyle/>
        <a:p>
          <a:endParaRPr lang="en-US"/>
        </a:p>
      </dgm:t>
    </dgm:pt>
    <dgm:pt modelId="{8655F1CE-6E6D-074D-99D5-0FD5DA32B23F}">
      <dgm:prSet phldrT="[Text]"/>
      <dgm:spPr/>
      <dgm:t>
        <a:bodyPr/>
        <a:lstStyle/>
        <a:p>
          <a:r>
            <a:rPr lang="en-US" dirty="0" err="1" smtClean="0"/>
            <a:t>Mecanismos</a:t>
          </a:r>
          <a:r>
            <a:rPr lang="en-US" dirty="0" smtClean="0"/>
            <a:t> de </a:t>
          </a:r>
          <a:r>
            <a:rPr lang="en-US" dirty="0" err="1" smtClean="0"/>
            <a:t>busca</a:t>
          </a:r>
          <a:endParaRPr lang="en-US" dirty="0"/>
        </a:p>
      </dgm:t>
    </dgm:pt>
    <dgm:pt modelId="{030D50AD-7BC0-FC42-B50A-8211B182B387}" type="parTrans" cxnId="{B336220E-528F-8548-B6FF-86A510423C34}">
      <dgm:prSet/>
      <dgm:spPr/>
      <dgm:t>
        <a:bodyPr/>
        <a:lstStyle/>
        <a:p>
          <a:endParaRPr lang="en-US"/>
        </a:p>
      </dgm:t>
    </dgm:pt>
    <dgm:pt modelId="{C7020C3F-7EA5-9146-988C-7A0B68C17CBD}" type="sibTrans" cxnId="{B336220E-528F-8548-B6FF-86A510423C34}">
      <dgm:prSet/>
      <dgm:spPr/>
      <dgm:t>
        <a:bodyPr/>
        <a:lstStyle/>
        <a:p>
          <a:endParaRPr lang="en-US"/>
        </a:p>
      </dgm:t>
    </dgm:pt>
    <dgm:pt modelId="{4094A77A-70A9-C543-9516-EED900944863}">
      <dgm:prSet phldrT="[Text]"/>
      <dgm:spPr/>
      <dgm:t>
        <a:bodyPr/>
        <a:lstStyle/>
        <a:p>
          <a:r>
            <a:rPr lang="en-US" dirty="0" err="1" smtClean="0"/>
            <a:t>Gerenciadores</a:t>
          </a:r>
          <a:r>
            <a:rPr lang="en-US" dirty="0" smtClean="0"/>
            <a:t> de </a:t>
          </a:r>
          <a:r>
            <a:rPr lang="en-US" dirty="0" err="1" smtClean="0"/>
            <a:t>bibliografia</a:t>
          </a:r>
          <a:endParaRPr lang="en-US" dirty="0"/>
        </a:p>
      </dgm:t>
    </dgm:pt>
    <dgm:pt modelId="{DDEBD4DA-6A13-774A-8F96-352CFDEC837B}" type="parTrans" cxnId="{9FFEF551-E39D-BA4B-A95E-E1734ECB88A7}">
      <dgm:prSet/>
      <dgm:spPr/>
      <dgm:t>
        <a:bodyPr/>
        <a:lstStyle/>
        <a:p>
          <a:endParaRPr lang="en-US"/>
        </a:p>
      </dgm:t>
    </dgm:pt>
    <dgm:pt modelId="{B42C893D-4CAD-3248-9C08-5B3480B36C8D}" type="sibTrans" cxnId="{9FFEF551-E39D-BA4B-A95E-E1734ECB88A7}">
      <dgm:prSet/>
      <dgm:spPr/>
      <dgm:t>
        <a:bodyPr/>
        <a:lstStyle/>
        <a:p>
          <a:endParaRPr lang="en-US"/>
        </a:p>
      </dgm:t>
    </dgm:pt>
    <dgm:pt modelId="{ADA9D103-E606-1D41-9845-287041B0B767}">
      <dgm:prSet phldrT="[Text]"/>
      <dgm:spPr/>
      <dgm:t>
        <a:bodyPr/>
        <a:lstStyle/>
        <a:p>
          <a:r>
            <a:rPr lang="en-US" dirty="0" err="1" smtClean="0"/>
            <a:t>Tarefa</a:t>
          </a:r>
          <a:r>
            <a:rPr lang="en-US" dirty="0" smtClean="0"/>
            <a:t> </a:t>
          </a:r>
          <a:r>
            <a:rPr lang="en-US" dirty="0" err="1" smtClean="0"/>
            <a:t>solitária</a:t>
          </a:r>
          <a:r>
            <a:rPr lang="en-US" dirty="0" smtClean="0"/>
            <a:t> do </a:t>
          </a:r>
          <a:r>
            <a:rPr lang="en-US" dirty="0" err="1" smtClean="0"/>
            <a:t>autor</a:t>
          </a:r>
          <a:r>
            <a:rPr lang="en-US" dirty="0" smtClean="0"/>
            <a:t>, mas </a:t>
          </a:r>
          <a:r>
            <a:rPr lang="en-US" dirty="0" err="1" smtClean="0"/>
            <a:t>solidária</a:t>
          </a:r>
          <a:r>
            <a:rPr lang="en-US" dirty="0" smtClean="0"/>
            <a:t> </a:t>
          </a:r>
          <a:r>
            <a:rPr lang="en-US" dirty="0" err="1" smtClean="0"/>
            <a:t>em</a:t>
          </a:r>
          <a:r>
            <a:rPr lang="en-US" dirty="0" smtClean="0"/>
            <a:t> um </a:t>
          </a:r>
          <a:r>
            <a:rPr lang="en-US" dirty="0" err="1" smtClean="0"/>
            <a:t>Grupo</a:t>
          </a:r>
          <a:r>
            <a:rPr lang="en-US" dirty="0" smtClean="0"/>
            <a:t> de </a:t>
          </a:r>
          <a:r>
            <a:rPr lang="en-US" dirty="0" err="1" smtClean="0"/>
            <a:t>Pesquisa</a:t>
          </a:r>
          <a:r>
            <a:rPr lang="en-US" dirty="0" smtClean="0"/>
            <a:t> (</a:t>
          </a:r>
          <a:r>
            <a:rPr lang="en-US" dirty="0" err="1" smtClean="0"/>
            <a:t>estudates</a:t>
          </a:r>
          <a:r>
            <a:rPr lang="en-US" dirty="0" smtClean="0"/>
            <a:t>, </a:t>
          </a:r>
          <a:r>
            <a:rPr lang="en-US" dirty="0" err="1" smtClean="0"/>
            <a:t>pesquisadores</a:t>
          </a:r>
          <a:r>
            <a:rPr lang="en-US" dirty="0" smtClean="0"/>
            <a:t> e </a:t>
          </a:r>
          <a:r>
            <a:rPr lang="en-US" dirty="0" err="1" smtClean="0"/>
            <a:t>professores</a:t>
          </a:r>
          <a:r>
            <a:rPr lang="en-US" dirty="0" smtClean="0"/>
            <a:t> do PPG)</a:t>
          </a:r>
          <a:endParaRPr lang="en-US" dirty="0"/>
        </a:p>
      </dgm:t>
    </dgm:pt>
    <dgm:pt modelId="{82301A5B-D4F4-9A42-8E23-4F56E2229CBB}" type="parTrans" cxnId="{92A9462F-FE9A-E441-8F0F-80A9BE9E4E7B}">
      <dgm:prSet/>
      <dgm:spPr/>
      <dgm:t>
        <a:bodyPr/>
        <a:lstStyle/>
        <a:p>
          <a:endParaRPr lang="en-US"/>
        </a:p>
      </dgm:t>
    </dgm:pt>
    <dgm:pt modelId="{0534B1D4-7383-8C46-B231-46FFECD04688}" type="sibTrans" cxnId="{92A9462F-FE9A-E441-8F0F-80A9BE9E4E7B}">
      <dgm:prSet/>
      <dgm:spPr/>
      <dgm:t>
        <a:bodyPr/>
        <a:lstStyle/>
        <a:p>
          <a:endParaRPr lang="en-US"/>
        </a:p>
      </dgm:t>
    </dgm:pt>
    <dgm:pt modelId="{F8DC9C99-B408-3341-B1E4-74D9252267CB}" type="pres">
      <dgm:prSet presAssocID="{B440DCD9-65A4-E64A-9435-564C0E90F33F}" presName="CompostProcess" presStyleCnt="0">
        <dgm:presLayoutVars>
          <dgm:dir/>
          <dgm:resizeHandles val="exact"/>
        </dgm:presLayoutVars>
      </dgm:prSet>
      <dgm:spPr/>
    </dgm:pt>
    <dgm:pt modelId="{87D42B60-49E8-4C4A-ADFC-2422A5BAD9B5}" type="pres">
      <dgm:prSet presAssocID="{B440DCD9-65A4-E64A-9435-564C0E90F33F}" presName="arrow" presStyleLbl="bgShp" presStyleIdx="0" presStyleCnt="1"/>
      <dgm:spPr/>
    </dgm:pt>
    <dgm:pt modelId="{E9B928D8-CB38-9D4C-AC66-D7DFF536AF0B}" type="pres">
      <dgm:prSet presAssocID="{B440DCD9-65A4-E64A-9435-564C0E90F33F}" presName="linearProcess" presStyleCnt="0"/>
      <dgm:spPr/>
    </dgm:pt>
    <dgm:pt modelId="{54469904-1B64-0C4D-8A3C-D38638C9C163}" type="pres">
      <dgm:prSet presAssocID="{A380D261-677F-484A-AC73-C2B897B550D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72A317-BA5E-0B45-B5AB-1E71379FDF43}" type="pres">
      <dgm:prSet presAssocID="{6D7A3155-90AE-7946-9090-AA7404BAB3E8}" presName="sibTrans" presStyleCnt="0"/>
      <dgm:spPr/>
    </dgm:pt>
    <dgm:pt modelId="{5FC7155C-B209-E149-A5DD-22E57BD1C511}" type="pres">
      <dgm:prSet presAssocID="{900991D0-5AA1-1F43-B436-E917A2FEB2A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162C95-6B1B-BC4C-8E6F-332D98FD7D79}" type="pres">
      <dgm:prSet presAssocID="{8276D302-8A38-5644-B352-658DBF1DFD86}" presName="sibTrans" presStyleCnt="0"/>
      <dgm:spPr/>
    </dgm:pt>
    <dgm:pt modelId="{BE197E8D-A2F3-F745-A8E0-2144A09FB786}" type="pres">
      <dgm:prSet presAssocID="{1307B39C-994C-BE4C-AF43-D6F87AE4533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9452FC-D31D-374B-8944-5DA54CB99601}" srcId="{B440DCD9-65A4-E64A-9435-564C0E90F33F}" destId="{900991D0-5AA1-1F43-B436-E917A2FEB2A9}" srcOrd="1" destOrd="0" parTransId="{3B8AEBFC-A5CB-8940-B001-E261241162F9}" sibTransId="{8276D302-8A38-5644-B352-658DBF1DFD86}"/>
    <dgm:cxn modelId="{4FE9EAD5-F968-2947-94E0-4FA8BF968D2B}" type="presOf" srcId="{900991D0-5AA1-1F43-B436-E917A2FEB2A9}" destId="{5FC7155C-B209-E149-A5DD-22E57BD1C511}" srcOrd="0" destOrd="0" presId="urn:microsoft.com/office/officeart/2005/8/layout/hProcess9"/>
    <dgm:cxn modelId="{3E603ABE-0532-B246-830B-4A2DF5076DCB}" type="presOf" srcId="{8655F1CE-6E6D-074D-99D5-0FD5DA32B23F}" destId="{5FC7155C-B209-E149-A5DD-22E57BD1C511}" srcOrd="0" destOrd="1" presId="urn:microsoft.com/office/officeart/2005/8/layout/hProcess9"/>
    <dgm:cxn modelId="{F1EB601D-D996-084A-A5CF-CFCAEA6232E9}" type="presOf" srcId="{1307B39C-994C-BE4C-AF43-D6F87AE4533E}" destId="{BE197E8D-A2F3-F745-A8E0-2144A09FB786}" srcOrd="0" destOrd="0" presId="urn:microsoft.com/office/officeart/2005/8/layout/hProcess9"/>
    <dgm:cxn modelId="{BE34CBB7-7F65-314D-99AF-E28120FB78D5}" type="presOf" srcId="{B440DCD9-65A4-E64A-9435-564C0E90F33F}" destId="{F8DC9C99-B408-3341-B1E4-74D9252267CB}" srcOrd="0" destOrd="0" presId="urn:microsoft.com/office/officeart/2005/8/layout/hProcess9"/>
    <dgm:cxn modelId="{92A9462F-FE9A-E441-8F0F-80A9BE9E4E7B}" srcId="{1307B39C-994C-BE4C-AF43-D6F87AE4533E}" destId="{ADA9D103-E606-1D41-9845-287041B0B767}" srcOrd="0" destOrd="0" parTransId="{82301A5B-D4F4-9A42-8E23-4F56E2229CBB}" sibTransId="{0534B1D4-7383-8C46-B231-46FFECD04688}"/>
    <dgm:cxn modelId="{9DA3AD43-791F-F34E-B178-4B185D5F9AEF}" srcId="{A380D261-677F-484A-AC73-C2B897B550D5}" destId="{39AC71EF-4C34-2C49-B6C6-BF4897FB0639}" srcOrd="0" destOrd="0" parTransId="{907C9708-FCF6-2F49-BFFD-2E1A41BE0333}" sibTransId="{266FCFDE-BC1C-C446-850C-E884D0C826CD}"/>
    <dgm:cxn modelId="{B336220E-528F-8548-B6FF-86A510423C34}" srcId="{900991D0-5AA1-1F43-B436-E917A2FEB2A9}" destId="{8655F1CE-6E6D-074D-99D5-0FD5DA32B23F}" srcOrd="0" destOrd="0" parTransId="{030D50AD-7BC0-FC42-B50A-8211B182B387}" sibTransId="{C7020C3F-7EA5-9146-988C-7A0B68C17CBD}"/>
    <dgm:cxn modelId="{6C213077-9D20-5846-9A30-110525F3D2B5}" srcId="{B440DCD9-65A4-E64A-9435-564C0E90F33F}" destId="{1307B39C-994C-BE4C-AF43-D6F87AE4533E}" srcOrd="2" destOrd="0" parTransId="{67C78E34-4CD1-F54C-8A58-2A627B590503}" sibTransId="{FBA21F7E-9E2E-3347-B026-AD03BF20282E}"/>
    <dgm:cxn modelId="{9FFEF551-E39D-BA4B-A95E-E1734ECB88A7}" srcId="{900991D0-5AA1-1F43-B436-E917A2FEB2A9}" destId="{4094A77A-70A9-C543-9516-EED900944863}" srcOrd="1" destOrd="0" parTransId="{DDEBD4DA-6A13-774A-8F96-352CFDEC837B}" sibTransId="{B42C893D-4CAD-3248-9C08-5B3480B36C8D}"/>
    <dgm:cxn modelId="{FEDBF701-67A4-C241-B707-D3299655636E}" type="presOf" srcId="{A380D261-677F-484A-AC73-C2B897B550D5}" destId="{54469904-1B64-0C4D-8A3C-D38638C9C163}" srcOrd="0" destOrd="0" presId="urn:microsoft.com/office/officeart/2005/8/layout/hProcess9"/>
    <dgm:cxn modelId="{148BB5D2-0E16-4448-9A36-12CCF351325C}" srcId="{B440DCD9-65A4-E64A-9435-564C0E90F33F}" destId="{A380D261-677F-484A-AC73-C2B897B550D5}" srcOrd="0" destOrd="0" parTransId="{A9883D9F-6E54-4D4D-BA4D-981C9C935BD4}" sibTransId="{6D7A3155-90AE-7946-9090-AA7404BAB3E8}"/>
    <dgm:cxn modelId="{9C5CD763-D8C7-E042-B118-F53DD204A0B1}" type="presOf" srcId="{39AC71EF-4C34-2C49-B6C6-BF4897FB0639}" destId="{54469904-1B64-0C4D-8A3C-D38638C9C163}" srcOrd="0" destOrd="1" presId="urn:microsoft.com/office/officeart/2005/8/layout/hProcess9"/>
    <dgm:cxn modelId="{168500F1-78D7-434D-A2E8-A66D5C7B1D7B}" type="presOf" srcId="{ADA9D103-E606-1D41-9845-287041B0B767}" destId="{BE197E8D-A2F3-F745-A8E0-2144A09FB786}" srcOrd="0" destOrd="1" presId="urn:microsoft.com/office/officeart/2005/8/layout/hProcess9"/>
    <dgm:cxn modelId="{C1D912C2-0B3B-9248-B033-F9EB0CD97DC5}" type="presOf" srcId="{4094A77A-70A9-C543-9516-EED900944863}" destId="{5FC7155C-B209-E149-A5DD-22E57BD1C511}" srcOrd="0" destOrd="2" presId="urn:microsoft.com/office/officeart/2005/8/layout/hProcess9"/>
    <dgm:cxn modelId="{4177E6F4-99B3-1A4E-BF47-D4739724DA9F}" type="presParOf" srcId="{F8DC9C99-B408-3341-B1E4-74D9252267CB}" destId="{87D42B60-49E8-4C4A-ADFC-2422A5BAD9B5}" srcOrd="0" destOrd="0" presId="urn:microsoft.com/office/officeart/2005/8/layout/hProcess9"/>
    <dgm:cxn modelId="{C9EBF4F4-AACE-DD4C-BA4B-23223EF80694}" type="presParOf" srcId="{F8DC9C99-B408-3341-B1E4-74D9252267CB}" destId="{E9B928D8-CB38-9D4C-AC66-D7DFF536AF0B}" srcOrd="1" destOrd="0" presId="urn:microsoft.com/office/officeart/2005/8/layout/hProcess9"/>
    <dgm:cxn modelId="{89DB0081-5384-A54A-9BFD-1E43C0B8A2F2}" type="presParOf" srcId="{E9B928D8-CB38-9D4C-AC66-D7DFF536AF0B}" destId="{54469904-1B64-0C4D-8A3C-D38638C9C163}" srcOrd="0" destOrd="0" presId="urn:microsoft.com/office/officeart/2005/8/layout/hProcess9"/>
    <dgm:cxn modelId="{303BF71F-2FFF-964F-9720-4DE48013CD1B}" type="presParOf" srcId="{E9B928D8-CB38-9D4C-AC66-D7DFF536AF0B}" destId="{FF72A317-BA5E-0B45-B5AB-1E71379FDF43}" srcOrd="1" destOrd="0" presId="urn:microsoft.com/office/officeart/2005/8/layout/hProcess9"/>
    <dgm:cxn modelId="{50B12BCE-0B12-184A-ADB9-1AF454AE44BC}" type="presParOf" srcId="{E9B928D8-CB38-9D4C-AC66-D7DFF536AF0B}" destId="{5FC7155C-B209-E149-A5DD-22E57BD1C511}" srcOrd="2" destOrd="0" presId="urn:microsoft.com/office/officeart/2005/8/layout/hProcess9"/>
    <dgm:cxn modelId="{1EA714FB-48B4-BD46-AF05-73E9BC5A90A8}" type="presParOf" srcId="{E9B928D8-CB38-9D4C-AC66-D7DFF536AF0B}" destId="{5F162C95-6B1B-BC4C-8E6F-332D98FD7D79}" srcOrd="3" destOrd="0" presId="urn:microsoft.com/office/officeart/2005/8/layout/hProcess9"/>
    <dgm:cxn modelId="{4D07EB51-3291-904B-A5DA-574D9969369B}" type="presParOf" srcId="{E9B928D8-CB38-9D4C-AC66-D7DFF536AF0B}" destId="{BE197E8D-A2F3-F745-A8E0-2144A09FB786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D42B60-49E8-4C4A-ADFC-2422A5BAD9B5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tint val="40000"/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469904-1B64-0C4D-8A3C-D38638C9C163}">
      <dsp:nvSpPr>
        <dsp:cNvPr id="0" name=""/>
        <dsp:cNvSpPr/>
      </dsp:nvSpPr>
      <dsp:spPr>
        <a:xfrm>
          <a:off x="8840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Imaginação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 </a:t>
          </a:r>
          <a:r>
            <a:rPr lang="en-US" sz="1600" kern="1200" dirty="0" err="1" smtClean="0"/>
            <a:t>Autor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uma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pesquisa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poderia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dispensar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uma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busca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bibliográfica</a:t>
          </a:r>
          <a:r>
            <a:rPr lang="en-US" sz="1600" kern="1200" dirty="0" smtClean="0"/>
            <a:t>!</a:t>
          </a:r>
          <a:endParaRPr lang="en-US" sz="1600" kern="1200" dirty="0"/>
        </a:p>
      </dsp:txBody>
      <dsp:txXfrm>
        <a:off x="97216" y="1446164"/>
        <a:ext cx="2472150" cy="1633633"/>
      </dsp:txXfrm>
    </dsp:sp>
    <dsp:sp modelId="{5FC7155C-B209-E149-A5DD-22E57BD1C511}">
      <dsp:nvSpPr>
        <dsp:cNvPr id="0" name=""/>
        <dsp:cNvSpPr/>
      </dsp:nvSpPr>
      <dsp:spPr>
        <a:xfrm>
          <a:off x="2790348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Busca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Mecanismos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busca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Gerenciadores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bibliografia</a:t>
          </a:r>
          <a:endParaRPr lang="en-US" sz="1600" kern="1200" dirty="0"/>
        </a:p>
      </dsp:txBody>
      <dsp:txXfrm>
        <a:off x="2878724" y="1446164"/>
        <a:ext cx="2472150" cy="1633633"/>
      </dsp:txXfrm>
    </dsp:sp>
    <dsp:sp modelId="{BE197E8D-A2F3-F745-A8E0-2144A09FB786}">
      <dsp:nvSpPr>
        <dsp:cNvPr id="0" name=""/>
        <dsp:cNvSpPr/>
      </dsp:nvSpPr>
      <dsp:spPr>
        <a:xfrm>
          <a:off x="5571857" y="1357788"/>
          <a:ext cx="2648902" cy="18103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1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1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1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accent1">
              <a:hueOff val="0"/>
              <a:satOff val="0"/>
              <a:lumOff val="0"/>
              <a:alphaOff val="0"/>
              <a:shade val="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Redação</a:t>
          </a:r>
          <a:r>
            <a:rPr lang="en-US" sz="2100" kern="1200" dirty="0" smtClean="0"/>
            <a:t> do </a:t>
          </a:r>
          <a:r>
            <a:rPr lang="en-US" sz="2100" kern="1200" dirty="0" err="1" smtClean="0"/>
            <a:t>Projeto</a:t>
          </a:r>
          <a:endParaRPr lang="en-US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Tarefa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solitária</a:t>
          </a:r>
          <a:r>
            <a:rPr lang="en-US" sz="1600" kern="1200" dirty="0" smtClean="0"/>
            <a:t> do </a:t>
          </a:r>
          <a:r>
            <a:rPr lang="en-US" sz="1600" kern="1200" dirty="0" err="1" smtClean="0"/>
            <a:t>autor</a:t>
          </a:r>
          <a:r>
            <a:rPr lang="en-US" sz="1600" kern="1200" dirty="0" smtClean="0"/>
            <a:t>, mas </a:t>
          </a:r>
          <a:r>
            <a:rPr lang="en-US" sz="1600" kern="1200" dirty="0" err="1" smtClean="0"/>
            <a:t>solidária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em</a:t>
          </a:r>
          <a:r>
            <a:rPr lang="en-US" sz="1600" kern="1200" dirty="0" smtClean="0"/>
            <a:t> um </a:t>
          </a:r>
          <a:r>
            <a:rPr lang="en-US" sz="1600" kern="1200" dirty="0" err="1" smtClean="0"/>
            <a:t>Grupo</a:t>
          </a:r>
          <a:r>
            <a:rPr lang="en-US" sz="1600" kern="1200" dirty="0" smtClean="0"/>
            <a:t> de </a:t>
          </a:r>
          <a:r>
            <a:rPr lang="en-US" sz="1600" kern="1200" dirty="0" err="1" smtClean="0"/>
            <a:t>Pesquisa</a:t>
          </a:r>
          <a:r>
            <a:rPr lang="en-US" sz="1600" kern="1200" dirty="0" smtClean="0"/>
            <a:t> (</a:t>
          </a:r>
          <a:r>
            <a:rPr lang="en-US" sz="1600" kern="1200" dirty="0" err="1" smtClean="0"/>
            <a:t>estudates</a:t>
          </a:r>
          <a:r>
            <a:rPr lang="en-US" sz="1600" kern="1200" dirty="0" smtClean="0"/>
            <a:t>, </a:t>
          </a:r>
          <a:r>
            <a:rPr lang="en-US" sz="1600" kern="1200" dirty="0" err="1" smtClean="0"/>
            <a:t>pesquisadores</a:t>
          </a:r>
          <a:r>
            <a:rPr lang="en-US" sz="1600" kern="1200" dirty="0" smtClean="0"/>
            <a:t> e </a:t>
          </a:r>
          <a:r>
            <a:rPr lang="en-US" sz="1600" kern="1200" dirty="0" err="1" smtClean="0"/>
            <a:t>professores</a:t>
          </a:r>
          <a:r>
            <a:rPr lang="en-US" sz="1600" kern="1200" dirty="0" smtClean="0"/>
            <a:t> do PPG)</a:t>
          </a:r>
          <a:endParaRPr lang="en-US" sz="1600" kern="1200" dirty="0"/>
        </a:p>
      </dsp:txBody>
      <dsp:txXfrm>
        <a:off x="5660233" y="1446164"/>
        <a:ext cx="2472150" cy="1633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0.23898</cdr:x>
      <cdr:y>0.13103</cdr:y>
    </cdr:from>
    <cdr:to>
      <cdr:x>0.31668</cdr:x>
      <cdr:y>0.21506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792194" y="629024"/>
          <a:ext cx="582706" cy="403411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gradFill flip="none" rotWithShape="1">
            <a:gsLst>
              <a:gs pos="0">
                <a:schemeClr val="accent1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6CFF2A-04DB-4FDE-8F25-6C1A792FA106}" type="datetimeFigureOut">
              <a:rPr lang="pt-BR" smtClean="0"/>
              <a:t>26/04/2016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7981F-FC56-4BE6-B1E7-AD54045616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5140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ontent.onlinejacc.org/article.aspx?articleid=1894691#bib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ontent.onlinejacc.org/article.aspx?articleid=1894691#bib3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Em Editorial do J </a:t>
            </a:r>
            <a:r>
              <a:rPr lang="pt-BR" dirty="0" err="1" smtClean="0"/>
              <a:t>Am</a:t>
            </a:r>
            <a:r>
              <a:rPr lang="pt-BR" dirty="0" smtClean="0"/>
              <a:t> Coll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Cardiology</a:t>
            </a:r>
            <a:r>
              <a:rPr lang="pt-BR" dirty="0" smtClean="0"/>
              <a:t>, há a seguinte afirmação:</a:t>
            </a:r>
            <a:r>
              <a:rPr lang="pt-BR" baseline="0" dirty="0" smtClean="0"/>
              <a:t> “</a:t>
            </a:r>
            <a:r>
              <a:rPr lang="en-US" dirty="0" smtClean="0"/>
              <a:t>The total corpus of published knowledge is more than 50 million papers </a:t>
            </a:r>
            <a:r>
              <a:rPr lang="en-US" dirty="0" smtClean="0">
                <a:hlinkClick r:id="rId3"/>
              </a:rPr>
              <a:t>(2)</a:t>
            </a:r>
            <a:r>
              <a:rPr lang="en-US" dirty="0" smtClean="0"/>
              <a:t>. Older studies had predicted a 3% yearly growth, doubling over a 24-year period </a:t>
            </a:r>
            <a:r>
              <a:rPr lang="en-US" dirty="0" smtClean="0">
                <a:hlinkClick r:id="rId4"/>
              </a:rPr>
              <a:t>(3)</a:t>
            </a:r>
            <a:r>
              <a:rPr lang="en-US" dirty="0" smtClean="0"/>
              <a:t>, but medical publications actually may have been growing faster than predicted—at a 5.6% annual growth rate, doubling over a 13-year period</a:t>
            </a:r>
            <a:r>
              <a:rPr lang="pt-BR" baseline="0" dirty="0" smtClean="0"/>
              <a:t>”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7981F-FC56-4BE6-B1E7-AD540456160B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1819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Alexandra </a:t>
            </a:r>
            <a:r>
              <a:rPr lang="pt-BR" dirty="0" err="1" smtClean="0"/>
              <a:t>Elbakyan</a:t>
            </a:r>
            <a:r>
              <a:rPr lang="pt-BR" smtClean="0"/>
              <a:t> 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17981F-FC56-4BE6-B1E7-AD540456160B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5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tags" Target="../tags/tag27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tags" Target="../tags/tag26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tags" Target="../tags/tag25.xml"/><Relationship Id="rId5" Type="http://schemas.openxmlformats.org/officeDocument/2006/relationships/tags" Target="../tags/tag19.xml"/><Relationship Id="rId15" Type="http://schemas.openxmlformats.org/officeDocument/2006/relationships/slideMaster" Target="../slideMasters/slideMaster2.xml"/><Relationship Id="rId10" Type="http://schemas.openxmlformats.org/officeDocument/2006/relationships/tags" Target="../tags/tag24.xml"/><Relationship Id="rId4" Type="http://schemas.openxmlformats.org/officeDocument/2006/relationships/tags" Target="../tags/tag18.xml"/><Relationship Id="rId9" Type="http://schemas.openxmlformats.org/officeDocument/2006/relationships/tags" Target="../tags/tag23.xml"/><Relationship Id="rId14" Type="http://schemas.openxmlformats.org/officeDocument/2006/relationships/tags" Target="../tags/tag28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6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tags" Target="../tags/tag65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10" Type="http://schemas.openxmlformats.org/officeDocument/2006/relationships/tags" Target="../tags/tag75.xml"/><Relationship Id="rId19" Type="http://schemas.openxmlformats.org/officeDocument/2006/relationships/slideMaster" Target="../slideMasters/slideMaster2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8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tags" Target="../tags/tag104.xml"/><Relationship Id="rId3" Type="http://schemas.openxmlformats.org/officeDocument/2006/relationships/tags" Target="../tags/tag99.xml"/><Relationship Id="rId7" Type="http://schemas.openxmlformats.org/officeDocument/2006/relationships/tags" Target="../tags/tag103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tags" Target="../tags/tag102.xml"/><Relationship Id="rId11" Type="http://schemas.openxmlformats.org/officeDocument/2006/relationships/tags" Target="../tags/tag107.xml"/><Relationship Id="rId5" Type="http://schemas.openxmlformats.org/officeDocument/2006/relationships/tags" Target="../tags/tag101.xml"/><Relationship Id="rId10" Type="http://schemas.openxmlformats.org/officeDocument/2006/relationships/tags" Target="../tags/tag106.xml"/><Relationship Id="rId4" Type="http://schemas.openxmlformats.org/officeDocument/2006/relationships/tags" Target="../tags/tag100.xml"/><Relationship Id="rId9" Type="http://schemas.openxmlformats.org/officeDocument/2006/relationships/tags" Target="../tags/tag105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2.xml"/><Relationship Id="rId4" Type="http://schemas.openxmlformats.org/officeDocument/2006/relationships/tags" Target="../tags/tag11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7.xml"/><Relationship Id="rId4" Type="http://schemas.openxmlformats.org/officeDocument/2006/relationships/tags" Target="../tags/tag11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0065BE-0657-4A47-90AD-C21C55E16B19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6C3AA4-67BE-44F7-809A-3582401494AF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72EEB-1769-4776-AD69-E7C1260563EB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  <p:sp>
        <p:nvSpPr>
          <p:cNvPr id="32" name="Retângulo 31"/>
          <p:cNvSpPr/>
          <p:nvPr>
            <p:custDataLst>
              <p:tags r:id="rId4"/>
            </p:custDataLst>
          </p:nvPr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Retângulo 38"/>
          <p:cNvSpPr/>
          <p:nvPr>
            <p:custDataLst>
              <p:tags r:id="rId5"/>
            </p:custDataLst>
          </p:nvPr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Retângulo 39"/>
          <p:cNvSpPr/>
          <p:nvPr>
            <p:custDataLst>
              <p:tags r:id="rId6"/>
            </p:custDataLst>
          </p:nvPr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Retângulo 40"/>
          <p:cNvSpPr/>
          <p:nvPr>
            <p:custDataLst>
              <p:tags r:id="rId7"/>
            </p:custDataLst>
          </p:nvPr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Retângulo 41"/>
          <p:cNvSpPr/>
          <p:nvPr>
            <p:custDataLst>
              <p:tags r:id="rId8"/>
            </p:custDataLst>
          </p:nvPr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  <p:custDataLst>
              <p:tags r:id="rId9"/>
            </p:custDataLst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6858" algn="l">
              <a:defRPr sz="3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  <p:custDataLst>
              <p:tags r:id="rId10"/>
            </p:custDataLst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>
            <p:custDataLst>
              <p:tags r:id="rId11"/>
            </p:custDataLst>
          </p:nvPr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Retângulo 64"/>
          <p:cNvSpPr/>
          <p:nvPr>
            <p:custDataLst>
              <p:tags r:id="rId12"/>
            </p:custDataLst>
          </p:nvPr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Retângulo 65"/>
          <p:cNvSpPr/>
          <p:nvPr>
            <p:custDataLst>
              <p:tags r:id="rId13"/>
            </p:custDataLst>
          </p:nvPr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Retângulo 66"/>
          <p:cNvSpPr/>
          <p:nvPr>
            <p:custDataLst>
              <p:tags r:id="rId14"/>
            </p:custDataLst>
          </p:nvPr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037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303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5" name="Forma livre 14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373967" y="1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3" name="Forma livre 12"/>
          <p:cNvSpPr>
            <a:spLocks/>
          </p:cNvSpPr>
          <p:nvPr>
            <p:custDataLst>
              <p:tags r:id="rId3"/>
            </p:custDataLst>
          </p:nvPr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6" name="Forma livre 1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7" name="Forma livre 1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8" name="Forma livre 17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19" name="Forma livre 18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5948365" y="4246564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0" name="Forma livre 19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1" name="Forma livre 20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2" name="Forma livre 21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3" name="Forma livre 22"/>
          <p:cNvSpPr>
            <a:spLocks/>
          </p:cNvSpPr>
          <p:nvPr>
            <p:custDataLst>
              <p:tags r:id="rId11"/>
            </p:custDataLst>
          </p:nvPr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4" name="Forma livre 23"/>
          <p:cNvSpPr>
            <a:spLocks/>
          </p:cNvSpPr>
          <p:nvPr>
            <p:custDataLst>
              <p:tags r:id="rId12"/>
            </p:custDataLst>
          </p:nvPr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5" name="Forma livre 24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6" name="Forma livre 25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27" name="Forma livre 26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anchor="t" compatLnSpc="1"/>
          <a:lstStyle>
            <a:extLst/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706903" y="1351672"/>
            <a:ext cx="5718048" cy="977486"/>
          </a:xfrm>
        </p:spPr>
        <p:txBody>
          <a:bodyPr lIns="82296" tIns="45720" bIns="0" anchor="t"/>
          <a:lstStyle>
            <a:lvl1pPr marL="4114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17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18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19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  <p:sp>
        <p:nvSpPr>
          <p:cNvPr id="7" name="Retângulo 6"/>
          <p:cNvSpPr/>
          <p:nvPr>
            <p:custDataLst>
              <p:tags r:id="rId20"/>
            </p:custDataLst>
          </p:nvPr>
        </p:nvSpPr>
        <p:spPr>
          <a:xfrm>
            <a:off x="363160" y="402265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706901" y="512064"/>
            <a:ext cx="8156448" cy="777240"/>
          </a:xfrm>
        </p:spPr>
        <p:txBody>
          <a:bodyPr tIns="64008"/>
          <a:lstStyle>
            <a:lvl1pPr algn="l">
              <a:buNone/>
              <a:defRPr sz="2850" b="0" cap="none" spc="-113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>
            <p:custDataLst>
              <p:tags r:id="rId22"/>
            </p:custDataLst>
          </p:nvPr>
        </p:nvSpPr>
        <p:spPr>
          <a:xfrm flipH="1">
            <a:off x="37153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>
            <p:custDataLst>
              <p:tags r:id="rId23"/>
            </p:custDataLst>
          </p:nvPr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>
            <p:custDataLst>
              <p:tags r:id="rId24"/>
            </p:custDataLst>
          </p:nvPr>
        </p:nvSpPr>
        <p:spPr>
          <a:xfrm flipH="1">
            <a:off x="448451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>
            <p:custDataLst>
              <p:tags r:id="rId25"/>
            </p:custDataLst>
          </p:nvPr>
        </p:nvSpPr>
        <p:spPr>
          <a:xfrm flipH="1">
            <a:off x="476703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>
            <p:custDataLst>
              <p:tags r:id="rId26"/>
            </p:custDataLst>
          </p:nvPr>
        </p:nvSpPr>
        <p:spPr>
          <a:xfrm>
            <a:off x="500479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678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64344" y="17705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55344" y="17705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661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>
            <p:custDataLst>
              <p:tags r:id="rId1"/>
            </p:custDataLst>
          </p:nvPr>
        </p:nvSpPr>
        <p:spPr>
          <a:xfrm>
            <a:off x="0" y="402266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3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1" y="1809750"/>
            <a:ext cx="4040188" cy="639762"/>
          </a:xfrm>
        </p:spPr>
        <p:txBody>
          <a:bodyPr anchor="ctr"/>
          <a:lstStyle>
            <a:lvl1pPr marL="54864" indent="0" algn="l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  <p:custDataLst>
              <p:tags r:id="rId4"/>
            </p:custDataLst>
          </p:nvPr>
        </p:nvSpPr>
        <p:spPr>
          <a:xfrm>
            <a:off x="4645026" y="1809750"/>
            <a:ext cx="4041775" cy="639762"/>
          </a:xfrm>
        </p:spPr>
        <p:txBody>
          <a:bodyPr anchor="ctr"/>
          <a:lstStyle>
            <a:lvl1pPr marL="54864" indent="0">
              <a:buNone/>
              <a:defRPr sz="1800" b="1">
                <a:solidFill>
                  <a:schemeClr val="accent2"/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  <p:custDataLst>
              <p:tags r:id="rId5"/>
            </p:custDataLst>
          </p:nvPr>
        </p:nvSpPr>
        <p:spPr>
          <a:xfrm>
            <a:off x="457201" y="2459037"/>
            <a:ext cx="4040188" cy="395935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45026" y="2459037"/>
            <a:ext cx="4041775" cy="3959352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  <p:sp>
        <p:nvSpPr>
          <p:cNvPr id="16" name="Retângulo 15"/>
          <p:cNvSpPr/>
          <p:nvPr>
            <p:custDataLst>
              <p:tags r:id="rId10"/>
            </p:custDataLst>
          </p:nvPr>
        </p:nvSpPr>
        <p:spPr>
          <a:xfrm>
            <a:off x="87791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>
            <p:custDataLst>
              <p:tags r:id="rId11"/>
            </p:custDataLst>
          </p:nvPr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Retângulo 17"/>
          <p:cNvSpPr/>
          <p:nvPr>
            <p:custDataLst>
              <p:tags r:id="rId12"/>
            </p:custDataLst>
          </p:nvPr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Retângulo 18"/>
          <p:cNvSpPr/>
          <p:nvPr>
            <p:custDataLst>
              <p:tags r:id="rId13"/>
            </p:custDataLst>
          </p:nvPr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Retângulo 19"/>
          <p:cNvSpPr/>
          <p:nvPr>
            <p:custDataLst>
              <p:tags r:id="rId14"/>
            </p:custDataLst>
          </p:nvPr>
        </p:nvSpPr>
        <p:spPr>
          <a:xfrm flipH="1">
            <a:off x="14977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Retângulo 20"/>
          <p:cNvSpPr/>
          <p:nvPr>
            <p:custDataLst>
              <p:tags r:id="rId15"/>
            </p:custDataLst>
          </p:nvPr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Retângulo 21"/>
          <p:cNvSpPr/>
          <p:nvPr>
            <p:custDataLst>
              <p:tags r:id="rId16"/>
            </p:custDataLst>
          </p:nvPr>
        </p:nvSpPr>
        <p:spPr>
          <a:xfrm flipH="1">
            <a:off x="226683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Retângulo 28"/>
          <p:cNvSpPr/>
          <p:nvPr>
            <p:custDataLst>
              <p:tags r:id="rId17"/>
            </p:custDataLst>
          </p:nvPr>
        </p:nvSpPr>
        <p:spPr>
          <a:xfrm flipH="1">
            <a:off x="254935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Retângulo 29"/>
          <p:cNvSpPr/>
          <p:nvPr>
            <p:custDataLst>
              <p:tags r:id="rId18"/>
            </p:custDataLst>
          </p:nvPr>
        </p:nvSpPr>
        <p:spPr>
          <a:xfrm>
            <a:off x="278711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3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522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20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27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41148" indent="0">
              <a:buNone/>
              <a:defRPr sz="13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5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7BB8AF-C16A-4836-A92D-61834B5F0BA5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>
            <p:custDataLst>
              <p:tags r:id="rId1"/>
            </p:custDataLst>
          </p:nvPr>
        </p:nvSpPr>
        <p:spPr>
          <a:xfrm>
            <a:off x="368032" y="1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Conector reto 8"/>
          <p:cNvCxnSpPr/>
          <p:nvPr>
            <p:custDataLst>
              <p:tags r:id="rId2"/>
            </p:custDataLst>
          </p:nvPr>
        </p:nvCxnSpPr>
        <p:spPr>
          <a:xfrm flipV="1">
            <a:off x="363195" y="1885028"/>
            <a:ext cx="878262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>
            <p:custDataLst>
              <p:tags r:id="rId3"/>
            </p:custDataLst>
          </p:nvPr>
        </p:nvGrpSpPr>
        <p:grpSpPr>
          <a:xfrm rot="5400000">
            <a:off x="8514583" y="1219200"/>
            <a:ext cx="132763" cy="128467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 bwMode="grayWhite">
          <a:xfrm>
            <a:off x="914400" y="441252"/>
            <a:ext cx="6858000" cy="701749"/>
          </a:xfrm>
        </p:spPr>
        <p:txBody>
          <a:bodyPr anchor="b"/>
          <a:lstStyle>
            <a:lvl1pPr algn="l">
              <a:buNone/>
              <a:defRPr sz="1575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  <p:custDataLst>
              <p:tags r:id="rId5"/>
            </p:custDataLst>
          </p:nvPr>
        </p:nvSpPr>
        <p:spPr>
          <a:xfrm>
            <a:off x="368032" y="1893782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24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  <p:custDataLst>
              <p:tags r:id="rId6"/>
            </p:custDataLst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0574" indent="0">
              <a:spcBef>
                <a:spcPts val="0"/>
              </a:spcBef>
              <a:buNone/>
              <a:defRPr sz="1050">
                <a:solidFill>
                  <a:srgbClr val="FFFFFF"/>
                </a:solidFill>
              </a:defRPr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>
            <p:custDataLst>
              <p:tags r:id="rId7"/>
            </p:custDataLst>
          </p:nvPr>
        </p:nvGrpSpPr>
        <p:grpSpPr>
          <a:xfrm rot="5400000">
            <a:off x="8666983" y="1371600"/>
            <a:ext cx="132763" cy="128467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>
            <p:custDataLst>
              <p:tags r:id="rId8"/>
            </p:custDataLst>
          </p:nvPr>
        </p:nvGrpSpPr>
        <p:grpSpPr>
          <a:xfrm rot="5400000">
            <a:off x="8320089" y="1474763"/>
            <a:ext cx="132763" cy="128467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  <p:custDataLst>
              <p:tags r:id="rId9"/>
            </p:custDataLst>
          </p:nvPr>
        </p:nvSpPr>
        <p:spPr>
          <a:xfrm>
            <a:off x="6477000" y="55500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  <p:custDataLst>
              <p:tags r:id="rId10"/>
            </p:custDataLst>
          </p:nvPr>
        </p:nvSpPr>
        <p:spPr>
          <a:xfrm>
            <a:off x="914400" y="55500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  <p:custDataLst>
              <p:tags r:id="rId11"/>
            </p:custDataLst>
          </p:nvPr>
        </p:nvSpPr>
        <p:spPr>
          <a:xfrm>
            <a:off x="8610600" y="55500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598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3745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40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09600" y="274640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D6ECFF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3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7D2193-4505-4A75-99BB-880C6989A757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3A18F4-33C3-445B-924C-31108C51719C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F7543A-E259-478F-9E0D-57BA40E442B7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FB012D-77A1-44B0-BB26-329BA1EE55C9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B7499E-3031-413E-B01E-B94970708CAA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7EAB0C-2220-4D0E-A0DD-DB7FA0F742F4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416D63-31BF-4B94-B6C5-E20B2C63F515}" type="datetime4">
              <a:rPr lang="en-US" smtClean="0"/>
              <a:pPr/>
              <a:t>April 26,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x-none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26" Type="http://schemas.openxmlformats.org/officeDocument/2006/relationships/tags" Target="../tags/tag14.xml"/><Relationship Id="rId3" Type="http://schemas.openxmlformats.org/officeDocument/2006/relationships/slideLayout" Target="../slideLayouts/slideLayout14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5" Type="http://schemas.openxmlformats.org/officeDocument/2006/relationships/tags" Target="../tags/tag13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ags" Target="../tags/tag1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23" Type="http://schemas.openxmlformats.org/officeDocument/2006/relationships/tags" Target="../tags/tag11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Relationship Id="rId22" Type="http://schemas.openxmlformats.org/officeDocument/2006/relationships/tags" Target="../tags/tag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B1B13E-D5AF-485E-81A1-82A140076526}" type="datetime4">
              <a:rPr lang="en-US" smtClean="0"/>
              <a:pPr/>
              <a:t>April 26, 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>
            <p:custDataLst>
              <p:tags r:id="rId13"/>
            </p:custDataLst>
          </p:nvPr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>
            <p:custDataLst>
              <p:tags r:id="rId14"/>
            </p:custDataLst>
          </p:nvPr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>
            <p:custDataLst>
              <p:tags r:id="rId15"/>
            </p:custDataLst>
          </p:nvPr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>
            <p:custDataLst>
              <p:tags r:id="rId16"/>
            </p:custDataLst>
          </p:nvPr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>
            <p:custDataLst>
              <p:tags r:id="rId17"/>
            </p:custDataLst>
          </p:nvPr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Retângulo 11"/>
          <p:cNvSpPr/>
          <p:nvPr>
            <p:custDataLst>
              <p:tags r:id="rId18"/>
            </p:custDataLst>
          </p:nvPr>
        </p:nvSpPr>
        <p:spPr>
          <a:xfrm>
            <a:off x="309559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Retângulo 14"/>
          <p:cNvSpPr/>
          <p:nvPr>
            <p:custDataLst>
              <p:tags r:id="rId19"/>
            </p:custDataLst>
          </p:nvPr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Retângulo 15"/>
          <p:cNvSpPr/>
          <p:nvPr>
            <p:custDataLst>
              <p:tags r:id="rId20"/>
            </p:custDataLst>
          </p:nvPr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Retângulo 16"/>
          <p:cNvSpPr/>
          <p:nvPr>
            <p:custDataLst>
              <p:tags r:id="rId21"/>
            </p:custDataLst>
          </p:nvPr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64770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25">
                <a:solidFill>
                  <a:schemeClr val="tx2"/>
                </a:solidFill>
              </a:defRPr>
            </a:lvl1pPr>
            <a:extLst/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D6ECFF"/>
              </a:solidFill>
              <a:latin typeface="Times New Roman" pitchFamily="18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914400" y="6416676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25">
                <a:solidFill>
                  <a:schemeClr val="tx2"/>
                </a:solidFill>
              </a:defRPr>
            </a:lvl1pPr>
            <a:extLst/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D6ECFF"/>
              </a:solidFill>
              <a:latin typeface="Times New Roman" pitchFamily="18" charset="0"/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8610600" y="6416676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fld id="{FEC4EDB3-0D33-4900-9099-8468ABF96E25}" type="slidenum">
              <a:rPr lang="pt-BR" smtClean="0">
                <a:solidFill>
                  <a:srgbClr val="D6ECFF"/>
                </a:solidFill>
                <a:latin typeface="Times New Roman" pitchFamily="18" charset="0"/>
              </a:rPr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D6EC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3001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kern="1200" spc="-75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308610" indent="-257175" algn="l" rtl="0" eaLnBrk="1" latinLnBrk="0" hangingPunct="1">
        <a:spcBef>
          <a:spcPts val="525"/>
        </a:spcBef>
        <a:buClr>
          <a:schemeClr val="tx2"/>
        </a:buClr>
        <a:buSzPct val="95000"/>
        <a:buFont typeface="Wingdings"/>
        <a:buChar char=""/>
        <a:defRPr kumimoji="0"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55498" indent="-214313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747522" indent="-17145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46404" indent="-17145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1650" kern="1200">
          <a:solidFill>
            <a:schemeClr val="tx1"/>
          </a:solidFill>
          <a:latin typeface="+mn-lt"/>
          <a:ea typeface="+mn-ea"/>
          <a:cs typeface="+mn-cs"/>
        </a:defRPr>
      </a:lvl4pPr>
      <a:lvl5pPr marL="1110996" indent="-157734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282446" indent="-157734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" indent="-1371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570482" indent="-1371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500" indent="-13716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tags" Target="../tags/tag130.xml"/><Relationship Id="rId18" Type="http://schemas.openxmlformats.org/officeDocument/2006/relationships/tags" Target="../tags/tag135.xml"/><Relationship Id="rId26" Type="http://schemas.openxmlformats.org/officeDocument/2006/relationships/tags" Target="../tags/tag143.xml"/><Relationship Id="rId3" Type="http://schemas.openxmlformats.org/officeDocument/2006/relationships/tags" Target="../tags/tag120.xml"/><Relationship Id="rId21" Type="http://schemas.openxmlformats.org/officeDocument/2006/relationships/tags" Target="../tags/tag138.xml"/><Relationship Id="rId34" Type="http://schemas.openxmlformats.org/officeDocument/2006/relationships/hyperlink" Target="Passos%20para%20Publicacao.pptx" TargetMode="External"/><Relationship Id="rId7" Type="http://schemas.openxmlformats.org/officeDocument/2006/relationships/tags" Target="../tags/tag124.xml"/><Relationship Id="rId12" Type="http://schemas.openxmlformats.org/officeDocument/2006/relationships/tags" Target="../tags/tag129.xml"/><Relationship Id="rId17" Type="http://schemas.openxmlformats.org/officeDocument/2006/relationships/tags" Target="../tags/tag134.xml"/><Relationship Id="rId25" Type="http://schemas.openxmlformats.org/officeDocument/2006/relationships/tags" Target="../tags/tag142.xml"/><Relationship Id="rId33" Type="http://schemas.openxmlformats.org/officeDocument/2006/relationships/slideLayout" Target="../slideLayouts/slideLayout18.xml"/><Relationship Id="rId2" Type="http://schemas.openxmlformats.org/officeDocument/2006/relationships/tags" Target="../tags/tag119.xml"/><Relationship Id="rId16" Type="http://schemas.openxmlformats.org/officeDocument/2006/relationships/tags" Target="../tags/tag133.xml"/><Relationship Id="rId20" Type="http://schemas.openxmlformats.org/officeDocument/2006/relationships/tags" Target="../tags/tag137.xml"/><Relationship Id="rId29" Type="http://schemas.openxmlformats.org/officeDocument/2006/relationships/tags" Target="../tags/tag146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11" Type="http://schemas.openxmlformats.org/officeDocument/2006/relationships/tags" Target="../tags/tag128.xml"/><Relationship Id="rId24" Type="http://schemas.openxmlformats.org/officeDocument/2006/relationships/tags" Target="../tags/tag141.xml"/><Relationship Id="rId32" Type="http://schemas.openxmlformats.org/officeDocument/2006/relationships/tags" Target="../tags/tag149.xml"/><Relationship Id="rId5" Type="http://schemas.openxmlformats.org/officeDocument/2006/relationships/tags" Target="../tags/tag122.xml"/><Relationship Id="rId15" Type="http://schemas.openxmlformats.org/officeDocument/2006/relationships/tags" Target="../tags/tag132.xml"/><Relationship Id="rId23" Type="http://schemas.openxmlformats.org/officeDocument/2006/relationships/tags" Target="../tags/tag140.xml"/><Relationship Id="rId28" Type="http://schemas.openxmlformats.org/officeDocument/2006/relationships/tags" Target="../tags/tag145.xml"/><Relationship Id="rId10" Type="http://schemas.openxmlformats.org/officeDocument/2006/relationships/tags" Target="../tags/tag127.xml"/><Relationship Id="rId19" Type="http://schemas.openxmlformats.org/officeDocument/2006/relationships/tags" Target="../tags/tag136.xml"/><Relationship Id="rId31" Type="http://schemas.openxmlformats.org/officeDocument/2006/relationships/tags" Target="../tags/tag148.xml"/><Relationship Id="rId4" Type="http://schemas.openxmlformats.org/officeDocument/2006/relationships/tags" Target="../tags/tag121.xml"/><Relationship Id="rId9" Type="http://schemas.openxmlformats.org/officeDocument/2006/relationships/tags" Target="../tags/tag126.xml"/><Relationship Id="rId14" Type="http://schemas.openxmlformats.org/officeDocument/2006/relationships/tags" Target="../tags/tag131.xml"/><Relationship Id="rId22" Type="http://schemas.openxmlformats.org/officeDocument/2006/relationships/tags" Target="../tags/tag139.xml"/><Relationship Id="rId27" Type="http://schemas.openxmlformats.org/officeDocument/2006/relationships/tags" Target="../tags/tag144.xml"/><Relationship Id="rId30" Type="http://schemas.openxmlformats.org/officeDocument/2006/relationships/tags" Target="../tags/tag147.xml"/><Relationship Id="rId8" Type="http://schemas.openxmlformats.org/officeDocument/2006/relationships/tags" Target="../tags/tag1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ci-hub.i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://canaldoensino.com.br/blog/100-sites-de-pesquisa-academica-que-voce-deveria-conhecer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atamining-iip.fudan.edu.cn/service/BMExpert/" TargetMode="External"/><Relationship Id="rId2" Type="http://schemas.openxmlformats.org/officeDocument/2006/relationships/hyperlink" Target="http://jane.bioseman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jose.com/" TargetMode="External"/><Relationship Id="rId4" Type="http://schemas.openxmlformats.org/officeDocument/2006/relationships/hyperlink" Target="http://www.gopubmed.org/web/gopubmed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mining-iip.fudan.edu.cn/service/BMExpert/" TargetMode="External"/><Relationship Id="rId2" Type="http://schemas.openxmlformats.org/officeDocument/2006/relationships/hyperlink" Target="http://jane.biosemantics.or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jose.com/" TargetMode="External"/><Relationship Id="rId4" Type="http://schemas.openxmlformats.org/officeDocument/2006/relationships/hyperlink" Target="http://www.gopubmed.org/web/gopubmed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BUSCA BIBLIOGRÁFICA NA LÓGICA DO CIENTISTA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42335" y="5490661"/>
            <a:ext cx="3262525" cy="1087312"/>
          </a:xfrm>
        </p:spPr>
        <p:txBody>
          <a:bodyPr>
            <a:normAutofit/>
          </a:bodyPr>
          <a:lstStyle/>
          <a:p>
            <a:r>
              <a:rPr lang="en-US" dirty="0" smtClean="0"/>
              <a:t>Ivan França Junior</a:t>
            </a:r>
          </a:p>
          <a:p>
            <a:r>
              <a:rPr lang="en-US" dirty="0" err="1" smtClean="0"/>
              <a:t>Abril</a:t>
            </a:r>
            <a:r>
              <a:rPr lang="en-US" dirty="0" smtClean="0"/>
              <a:t> de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841" y="0"/>
            <a:ext cx="7498080" cy="1143000"/>
          </a:xfrm>
        </p:spPr>
        <p:txBody>
          <a:bodyPr/>
          <a:lstStyle/>
          <a:p>
            <a:r>
              <a:rPr lang="pt-BR" dirty="0" smtClean="0"/>
              <a:t>Contextos Científicos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5844" y="986119"/>
            <a:ext cx="7498080" cy="303305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pt-BR" sz="3100" dirty="0" smtClean="0"/>
              <a:t>Contexto da descoberta </a:t>
            </a:r>
            <a:br>
              <a:rPr lang="pt-BR" sz="3100" dirty="0" smtClean="0"/>
            </a:br>
            <a:r>
              <a:rPr lang="pt-BR" sz="3100" dirty="0" smtClean="0"/>
              <a:t> “</a:t>
            </a:r>
            <a:r>
              <a:rPr lang="pt-BR" sz="3100" i="1" dirty="0" smtClean="0"/>
              <a:t>O primeiro lida com o ambiente que deflagra uma pergunta e um objetivo (</a:t>
            </a:r>
            <a:r>
              <a:rPr lang="pt-BR" sz="3100" i="1" dirty="0" err="1" smtClean="0"/>
              <a:t>Introdução</a:t>
            </a:r>
            <a:r>
              <a:rPr lang="pt-BR" sz="3100" i="1" dirty="0" smtClean="0"/>
              <a:t>)</a:t>
            </a:r>
            <a:r>
              <a:rPr lang="pt-BR" sz="3100" dirty="0" smtClean="0"/>
              <a:t>." </a:t>
            </a: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/>
              <a:t/>
            </a:r>
            <a:br>
              <a:rPr lang="pt-BR" sz="3100" dirty="0"/>
            </a:br>
            <a:r>
              <a:rPr lang="pt-BR" sz="3100" dirty="0" smtClean="0"/>
              <a:t>De onde vem tal </a:t>
            </a:r>
            <a:r>
              <a:rPr lang="pt-BR" sz="3100" dirty="0"/>
              <a:t>enunciado</a:t>
            </a:r>
            <a:r>
              <a:rPr lang="pt-BR" sz="3100" dirty="0" smtClean="0"/>
              <a:t>?</a:t>
            </a:r>
            <a:br>
              <a:rPr lang="pt-BR" sz="3100" dirty="0" smtClean="0"/>
            </a:br>
            <a:r>
              <a:rPr lang="pt-BR" sz="3100" dirty="0" smtClean="0"/>
              <a:t>Que ideia interessante!</a:t>
            </a:r>
            <a:br>
              <a:rPr lang="pt-BR" sz="3100" dirty="0" smtClean="0"/>
            </a:br>
            <a:endParaRPr lang="pt-BR" sz="31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945883" y="6345874"/>
            <a:ext cx="203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Fonte</a:t>
            </a:r>
            <a:r>
              <a:rPr lang="en-US" dirty="0" smtClean="0"/>
              <a:t>: </a:t>
            </a:r>
            <a:r>
              <a:rPr lang="en-US" dirty="0" err="1" smtClean="0"/>
              <a:t>Volpato</a:t>
            </a:r>
            <a:r>
              <a:rPr lang="en-US" dirty="0" smtClean="0"/>
              <a:t>, 2007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83411" y="3899647"/>
            <a:ext cx="7498080" cy="274917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sz="3100" dirty="0" smtClean="0"/>
              <a:t>Contexto</a:t>
            </a:r>
            <a:r>
              <a:rPr lang="pt-BR" dirty="0" smtClean="0"/>
              <a:t> da justificação,</a:t>
            </a:r>
            <a:br>
              <a:rPr lang="pt-BR" dirty="0" smtClean="0"/>
            </a:br>
            <a:r>
              <a:rPr lang="pt-BR" dirty="0" smtClean="0"/>
              <a:t> “</a:t>
            </a:r>
            <a:r>
              <a:rPr lang="pt-BR" i="1" dirty="0" smtClean="0"/>
              <a:t>o cientista lida com a </a:t>
            </a:r>
            <a:r>
              <a:rPr lang="pt-BR" i="1" dirty="0" err="1" smtClean="0"/>
              <a:t>validação</a:t>
            </a:r>
            <a:r>
              <a:rPr lang="pt-BR" i="1" dirty="0" smtClean="0"/>
              <a:t> das </a:t>
            </a:r>
            <a:r>
              <a:rPr lang="pt-BR" i="1" dirty="0" err="1" smtClean="0"/>
              <a:t>conclusões</a:t>
            </a:r>
            <a:r>
              <a:rPr lang="pt-BR" i="1" dirty="0" smtClean="0"/>
              <a:t> (de </a:t>
            </a:r>
            <a:r>
              <a:rPr lang="pt-BR" i="1" dirty="0" err="1" smtClean="0"/>
              <a:t>Métodos</a:t>
            </a:r>
            <a:r>
              <a:rPr lang="pt-BR" i="1" dirty="0" smtClean="0"/>
              <a:t> à </a:t>
            </a:r>
            <a:r>
              <a:rPr lang="pt-BR" i="1" dirty="0" err="1" smtClean="0"/>
              <a:t>Discussão</a:t>
            </a:r>
            <a:r>
              <a:rPr lang="pt-BR" i="1" dirty="0" smtClean="0"/>
              <a:t>)</a:t>
            </a:r>
            <a:r>
              <a:rPr lang="pt-BR" dirty="0" smtClean="0"/>
              <a:t>”.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Como se descobriu isso? </a:t>
            </a:r>
            <a:br>
              <a:rPr lang="pt-BR" dirty="0" smtClean="0"/>
            </a:br>
            <a:r>
              <a:rPr lang="pt-BR" dirty="0" smtClean="0"/>
              <a:t>Por que devo acreditar nisso?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08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Pioneiro ou Colono?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Pioneiros</a:t>
            </a:r>
            <a:br>
              <a:rPr lang="pt-BR" i="1" dirty="0" smtClean="0"/>
            </a:br>
            <a:r>
              <a:rPr lang="pt-BR" dirty="0" smtClean="0"/>
              <a:t>São aqueles que não têm medo de enfrentar o novo, de se arriscarem. Pisam em chão incerto e isso lhes agrada e motiva.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16268" y="6117559"/>
            <a:ext cx="203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Fonte</a:t>
            </a:r>
            <a:r>
              <a:rPr lang="en-US" dirty="0" smtClean="0"/>
              <a:t>: </a:t>
            </a:r>
            <a:r>
              <a:rPr lang="en-US" dirty="0" err="1" smtClean="0"/>
              <a:t>Volpato</a:t>
            </a:r>
            <a:r>
              <a:rPr lang="en-US" dirty="0" smtClean="0"/>
              <a:t>, 2007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35608" y="4086591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i="1" dirty="0" smtClean="0"/>
              <a:t>Colonos</a:t>
            </a:r>
            <a:br>
              <a:rPr lang="pt-BR" i="1" dirty="0" smtClean="0"/>
            </a:br>
            <a:r>
              <a:rPr lang="pt-BR" dirty="0" smtClean="0"/>
              <a:t>São aqueles que preferem pisar em terrenos conhecidos, seguros... A incerteza os assusta. </a:t>
            </a:r>
          </a:p>
          <a:p>
            <a:pPr marL="0" indent="0">
              <a:buFont typeface="Wingdings 2"/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sz="2700" b="1" i="1" dirty="0" err="1">
                <a:ea typeface="ＭＳ Ｐゴシック" panose="020B0600070205080204" pitchFamily="34" charset="-128"/>
              </a:rPr>
              <a:t>Por</a:t>
            </a:r>
            <a:r>
              <a:rPr lang="en-US" altLang="pt-BR" sz="2700" b="1" i="1" dirty="0">
                <a:ea typeface="ＭＳ Ｐゴシック" panose="020B0600070205080204" pitchFamily="34" charset="-128"/>
              </a:rPr>
              <a:t> </a:t>
            </a:r>
            <a:r>
              <a:rPr lang="en-US" altLang="pt-BR" sz="2700" b="1" i="1" dirty="0" err="1">
                <a:ea typeface="ＭＳ Ｐゴシック" panose="020B0600070205080204" pitchFamily="34" charset="-128"/>
              </a:rPr>
              <a:t>que</a:t>
            </a:r>
            <a:r>
              <a:rPr lang="en-US" altLang="pt-BR" sz="2700" b="1" i="1">
                <a:ea typeface="ＭＳ Ｐゴシック" panose="020B0600070205080204" pitchFamily="34" charset="-128"/>
              </a:rPr>
              <a:t> </a:t>
            </a:r>
            <a:r>
              <a:rPr lang="en-US" altLang="pt-BR" sz="2700" b="1" i="1" smtClean="0">
                <a:ea typeface="ＭＳ Ｐゴシック" panose="020B0600070205080204" pitchFamily="34" charset="-128"/>
              </a:rPr>
              <a:t>fazer</a:t>
            </a:r>
            <a:r>
              <a:rPr lang="en-US" altLang="pt-BR" sz="27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pt-BR" sz="2700" b="1" i="1" dirty="0" err="1" smtClean="0">
                <a:ea typeface="ＭＳ Ｐゴシック" panose="020B0600070205080204" pitchFamily="34" charset="-128"/>
              </a:rPr>
              <a:t>pesquisa</a:t>
            </a:r>
            <a:r>
              <a:rPr lang="en-US" altLang="pt-BR" sz="2700" b="1" i="1" dirty="0" smtClean="0">
                <a:ea typeface="ＭＳ Ｐゴシック" panose="020B0600070205080204" pitchFamily="34" charset="-128"/>
              </a:rPr>
              <a:t> </a:t>
            </a:r>
            <a:r>
              <a:rPr lang="en-US" altLang="pt-BR" sz="2700" b="1" i="1" dirty="0" err="1" smtClean="0">
                <a:ea typeface="ＭＳ Ｐゴシック" panose="020B0600070205080204" pitchFamily="34" charset="-128"/>
              </a:rPr>
              <a:t>científica</a:t>
            </a:r>
            <a:r>
              <a:rPr lang="en-US" altLang="pt-BR" sz="2700" b="1" i="1" dirty="0" smtClean="0">
                <a:ea typeface="ＭＳ Ｐゴシック" panose="020B0600070205080204" pitchFamily="34" charset="-128"/>
              </a:rPr>
              <a:t>?</a:t>
            </a:r>
            <a:endParaRPr lang="en-US" altLang="pt-BR" sz="2700" b="1" i="1" dirty="0">
              <a:ea typeface="ＭＳ Ｐゴシック" panose="020B0600070205080204" pitchFamily="34" charset="-128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27785" y="2045494"/>
            <a:ext cx="127791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650" b="1"/>
              <a:t>PESQUISA</a:t>
            </a: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3829050" y="2382441"/>
            <a:ext cx="34529" cy="270272"/>
          </a:xfrm>
          <a:prstGeom prst="downArrow">
            <a:avLst>
              <a:gd name="adj1" fmla="val 50000"/>
              <a:gd name="adj2" fmla="val 50009"/>
            </a:avLst>
          </a:prstGeom>
          <a:gradFill rotWithShape="1">
            <a:gsLst>
              <a:gs pos="0">
                <a:srgbClr val="0F52FF"/>
              </a:gs>
              <a:gs pos="20000">
                <a:srgbClr val="1354FF"/>
              </a:gs>
              <a:gs pos="100000">
                <a:srgbClr val="0C3ED4"/>
              </a:gs>
            </a:gsLst>
            <a:lin ang="5400000"/>
          </a:gradFill>
          <a:ln w="9525">
            <a:solidFill>
              <a:srgbClr val="2D61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42072" y="2781300"/>
            <a:ext cx="1252266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650" b="1"/>
              <a:t>REDAÇÃO</a:t>
            </a:r>
          </a:p>
        </p:txBody>
      </p:sp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3829050" y="3193257"/>
            <a:ext cx="34529" cy="269081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rgbClr val="0F52FF"/>
              </a:gs>
              <a:gs pos="20000">
                <a:srgbClr val="1354FF"/>
              </a:gs>
              <a:gs pos="100000">
                <a:srgbClr val="0C3ED4"/>
              </a:gs>
            </a:gsLst>
            <a:lin ang="5400000"/>
          </a:gradFill>
          <a:ln w="9525">
            <a:solidFill>
              <a:srgbClr val="2D61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03985" y="3590925"/>
            <a:ext cx="1101584" cy="346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650" b="1"/>
              <a:t>LEITURA</a:t>
            </a:r>
          </a:p>
        </p:txBody>
      </p:sp>
      <p:sp>
        <p:nvSpPr>
          <p:cNvPr id="10" name="Down Arrow 9"/>
          <p:cNvSpPr>
            <a:spLocks noChangeArrowheads="1"/>
          </p:cNvSpPr>
          <p:nvPr/>
        </p:nvSpPr>
        <p:spPr bwMode="auto">
          <a:xfrm>
            <a:off x="3829050" y="3969544"/>
            <a:ext cx="34529" cy="269081"/>
          </a:xfrm>
          <a:prstGeom prst="down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rgbClr val="0F52FF"/>
              </a:gs>
              <a:gs pos="20000">
                <a:srgbClr val="1354FF"/>
              </a:gs>
              <a:gs pos="100000">
                <a:srgbClr val="0C3ED4"/>
              </a:gs>
            </a:gsLst>
            <a:lin ang="5400000"/>
          </a:gradFill>
          <a:ln w="9525">
            <a:solidFill>
              <a:srgbClr val="2D61FE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 sz="1350">
              <a:solidFill>
                <a:schemeClr val="lt1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7705" y="4367213"/>
            <a:ext cx="2136043" cy="854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650" b="1" dirty="0" smtClean="0"/>
              <a:t>    ACEITAÇÃO</a:t>
            </a:r>
            <a:br>
              <a:rPr lang="en-US" altLang="pt-BR" sz="1650" b="1" dirty="0" smtClean="0"/>
            </a:br>
            <a:r>
              <a:rPr lang="en-US" altLang="pt-BR" sz="1650" b="1" dirty="0" smtClean="0"/>
              <a:t>          da(s)</a:t>
            </a:r>
            <a:br>
              <a:rPr lang="en-US" altLang="pt-BR" sz="1650" b="1" dirty="0" smtClean="0"/>
            </a:br>
            <a:r>
              <a:rPr lang="en-US" altLang="pt-BR" sz="1650" b="1" dirty="0" smtClean="0"/>
              <a:t>CONCLUSÃO(ÕES)</a:t>
            </a:r>
            <a:endParaRPr lang="en-US" altLang="pt-BR" sz="1650" b="1" dirty="0"/>
          </a:p>
        </p:txBody>
      </p:sp>
      <p:sp>
        <p:nvSpPr>
          <p:cNvPr id="12" name="Right Brace 11"/>
          <p:cNvSpPr>
            <a:spLocks/>
          </p:cNvSpPr>
          <p:nvPr/>
        </p:nvSpPr>
        <p:spPr bwMode="auto">
          <a:xfrm>
            <a:off x="5059317" y="2112169"/>
            <a:ext cx="507206" cy="1721644"/>
          </a:xfrm>
          <a:prstGeom prst="rightBrace">
            <a:avLst>
              <a:gd name="adj1" fmla="val 832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350" b="1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591837" y="2787254"/>
            <a:ext cx="82266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950" b="1" i="1" dirty="0"/>
              <a:t>MEIO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625175" y="4470708"/>
            <a:ext cx="61427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pt-BR" sz="1950" b="1" i="1" dirty="0"/>
              <a:t>FIM</a:t>
            </a:r>
          </a:p>
        </p:txBody>
      </p:sp>
      <p:sp>
        <p:nvSpPr>
          <p:cNvPr id="15" name="Right Brace 14"/>
          <p:cNvSpPr>
            <a:spLocks/>
          </p:cNvSpPr>
          <p:nvPr/>
        </p:nvSpPr>
        <p:spPr bwMode="auto">
          <a:xfrm>
            <a:off x="5160519" y="4273154"/>
            <a:ext cx="203597" cy="806846"/>
          </a:xfrm>
          <a:prstGeom prst="rightBrace">
            <a:avLst>
              <a:gd name="adj1" fmla="val 8329"/>
              <a:gd name="adj2" fmla="val 50000"/>
            </a:avLst>
          </a:prstGeom>
          <a:noFill/>
          <a:ln w="25400">
            <a:solidFill>
              <a:srgbClr val="FFFF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en-US" sz="1350" b="1"/>
          </a:p>
        </p:txBody>
      </p:sp>
    </p:spTree>
    <p:extLst>
      <p:ext uri="{BB962C8B-B14F-4D97-AF65-F5344CB8AC3E}">
        <p14:creationId xmlns:p14="http://schemas.microsoft.com/office/powerpoint/2010/main" val="60040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eta para baixo 53"/>
          <p:cNvSpPr/>
          <p:nvPr>
            <p:custDataLst>
              <p:tags r:id="rId1"/>
            </p:custDataLst>
          </p:nvPr>
        </p:nvSpPr>
        <p:spPr>
          <a:xfrm>
            <a:off x="4555332" y="3306366"/>
            <a:ext cx="50006" cy="89297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Text Box 3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25253" y="84535"/>
            <a:ext cx="274466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pt-BR" sz="1500" b="1" kern="0">
                <a:solidFill>
                  <a:srgbClr val="FFFF66"/>
                </a:solidFill>
              </a:rPr>
              <a:t>Esquema do Método Lógico</a:t>
            </a:r>
          </a:p>
        </p:txBody>
      </p:sp>
      <p:sp>
        <p:nvSpPr>
          <p:cNvPr id="69" name="CaixaDeTexto 4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40732" y="664369"/>
            <a:ext cx="1656223" cy="300082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pt-BR" sz="1350" b="1" kern="0">
                <a:solidFill>
                  <a:srgbClr val="FFFFFF"/>
                </a:solidFill>
              </a:rPr>
              <a:t>Lógica da Ciência</a:t>
            </a:r>
          </a:p>
        </p:txBody>
      </p:sp>
      <p:sp>
        <p:nvSpPr>
          <p:cNvPr id="70" name="CaixaDeTexto 4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24885" y="526257"/>
            <a:ext cx="1646606" cy="507831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350" b="1" kern="0">
                <a:solidFill>
                  <a:srgbClr val="FFFFFF"/>
                </a:solidFill>
              </a:rPr>
              <a:t>Bases Filosóficas</a:t>
            </a:r>
            <a:br>
              <a:rPr lang="pt-BR" sz="1350" b="1" kern="0">
                <a:solidFill>
                  <a:srgbClr val="FFFFFF"/>
                </a:solidFill>
              </a:rPr>
            </a:br>
            <a:r>
              <a:rPr lang="pt-BR" sz="1350" b="1" kern="0">
                <a:solidFill>
                  <a:srgbClr val="FFFFFF"/>
                </a:solidFill>
              </a:rPr>
              <a:t> da Ciência</a:t>
            </a:r>
          </a:p>
        </p:txBody>
      </p:sp>
      <p:sp>
        <p:nvSpPr>
          <p:cNvPr id="71" name="CaixaDeTexto 42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6154" y="664369"/>
            <a:ext cx="1675459" cy="300082"/>
          </a:xfrm>
          <a:prstGeom prst="rect">
            <a:avLst/>
          </a:prstGeom>
          <a:noFill/>
          <a:ln w="9525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pt-BR" sz="1350" b="1" kern="0">
                <a:solidFill>
                  <a:srgbClr val="FFFFFF"/>
                </a:solidFill>
              </a:rPr>
              <a:t>Prática da Ciência</a:t>
            </a:r>
          </a:p>
        </p:txBody>
      </p:sp>
      <p:sp>
        <p:nvSpPr>
          <p:cNvPr id="72" name="Colchete direito 44"/>
          <p:cNvSpPr/>
          <p:nvPr>
            <p:custDataLst>
              <p:tags r:id="rId6"/>
            </p:custDataLst>
          </p:nvPr>
        </p:nvSpPr>
        <p:spPr>
          <a:xfrm rot="5400000">
            <a:off x="4501158" y="-1099542"/>
            <a:ext cx="90488" cy="4556522"/>
          </a:xfrm>
          <a:prstGeom prst="rightBracket">
            <a:avLst/>
          </a:prstGeom>
          <a:noFill/>
          <a:ln w="9525" cap="flat" cmpd="sng" algn="ctr">
            <a:solidFill>
              <a:srgbClr val="FFFFFF"/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CaixaDeTexto 4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863579" y="1414463"/>
            <a:ext cx="1400175" cy="46166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Nível de Ciência Desejado</a:t>
            </a:r>
          </a:p>
        </p:txBody>
      </p:sp>
      <p:sp>
        <p:nvSpPr>
          <p:cNvPr id="74" name="CaixaDeTexto 4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896916" y="2056210"/>
            <a:ext cx="1366838" cy="46166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 dirty="0">
                <a:solidFill>
                  <a:srgbClr val="FFFFFF"/>
                </a:solidFill>
                <a:hlinkClick r:id="rId34" action="ppaction://hlinkpres?slideindex=1&amp;slidetitle="/>
              </a:rPr>
              <a:t>Escolha o Nível do Periódico</a:t>
            </a:r>
            <a:endParaRPr lang="pt-BR" sz="1200" b="1" kern="0" dirty="0">
              <a:solidFill>
                <a:srgbClr val="FFFFFF"/>
              </a:solidFill>
            </a:endParaRPr>
          </a:p>
        </p:txBody>
      </p:sp>
      <p:sp>
        <p:nvSpPr>
          <p:cNvPr id="75" name="Seta para baixo 47"/>
          <p:cNvSpPr/>
          <p:nvPr>
            <p:custDataLst>
              <p:tags r:id="rId9"/>
            </p:custDataLst>
          </p:nvPr>
        </p:nvSpPr>
        <p:spPr>
          <a:xfrm>
            <a:off x="4520803" y="1887141"/>
            <a:ext cx="51197" cy="90488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Seta para baixo 48"/>
          <p:cNvSpPr/>
          <p:nvPr>
            <p:custDataLst>
              <p:tags r:id="rId10"/>
            </p:custDataLst>
          </p:nvPr>
        </p:nvSpPr>
        <p:spPr>
          <a:xfrm>
            <a:off x="4479132" y="1234678"/>
            <a:ext cx="51197" cy="89297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Seta para baixo 49"/>
          <p:cNvSpPr/>
          <p:nvPr>
            <p:custDataLst>
              <p:tags r:id="rId11"/>
            </p:custDataLst>
          </p:nvPr>
        </p:nvSpPr>
        <p:spPr>
          <a:xfrm>
            <a:off x="4555332" y="2518172"/>
            <a:ext cx="50006" cy="89297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CaixaDeTexto 50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795713" y="2686050"/>
            <a:ext cx="1687116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Novidade e Qualidade Técnica Necessárias</a:t>
            </a:r>
          </a:p>
        </p:txBody>
      </p:sp>
      <p:sp>
        <p:nvSpPr>
          <p:cNvPr id="79" name="CaixaDeTexto 5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829050" y="3463529"/>
            <a:ext cx="1519238" cy="646331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Projeto e Execução da Pesquisa</a:t>
            </a:r>
          </a:p>
        </p:txBody>
      </p:sp>
      <p:sp>
        <p:nvSpPr>
          <p:cNvPr id="80" name="Seta para baixo 55"/>
          <p:cNvSpPr/>
          <p:nvPr>
            <p:custDataLst>
              <p:tags r:id="rId14"/>
            </p:custDataLst>
          </p:nvPr>
        </p:nvSpPr>
        <p:spPr>
          <a:xfrm>
            <a:off x="4555332" y="4115991"/>
            <a:ext cx="50006" cy="89297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CaixaDeTexto 5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863579" y="4238626"/>
            <a:ext cx="1544240" cy="27699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Análise dos dados</a:t>
            </a:r>
          </a:p>
        </p:txBody>
      </p:sp>
      <p:sp>
        <p:nvSpPr>
          <p:cNvPr id="82" name="Seta para baixo 57"/>
          <p:cNvSpPr/>
          <p:nvPr>
            <p:custDataLst>
              <p:tags r:id="rId16"/>
            </p:custDataLst>
          </p:nvPr>
        </p:nvSpPr>
        <p:spPr>
          <a:xfrm>
            <a:off x="4580335" y="4519612"/>
            <a:ext cx="51197" cy="90488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CaixaDeTexto 58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63578" y="4611292"/>
            <a:ext cx="1451372" cy="46166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Apresentação Oral</a:t>
            </a:r>
          </a:p>
        </p:txBody>
      </p:sp>
      <p:sp>
        <p:nvSpPr>
          <p:cNvPr id="84" name="Seta para baixo 59"/>
          <p:cNvSpPr/>
          <p:nvPr>
            <p:custDataLst>
              <p:tags r:id="rId18"/>
            </p:custDataLst>
          </p:nvPr>
        </p:nvSpPr>
        <p:spPr>
          <a:xfrm>
            <a:off x="4580335" y="5093494"/>
            <a:ext cx="51197" cy="90488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CaixaDeTexto 6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829050" y="5263754"/>
            <a:ext cx="1519238" cy="27699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 dirty="0">
                <a:solidFill>
                  <a:srgbClr val="FFFFFF"/>
                </a:solidFill>
              </a:rPr>
              <a:t>Redação do Texto</a:t>
            </a:r>
          </a:p>
        </p:txBody>
      </p:sp>
      <p:sp>
        <p:nvSpPr>
          <p:cNvPr id="86" name="Seta para baixo 61"/>
          <p:cNvSpPr/>
          <p:nvPr>
            <p:custDataLst>
              <p:tags r:id="rId20"/>
            </p:custDataLst>
          </p:nvPr>
        </p:nvSpPr>
        <p:spPr>
          <a:xfrm>
            <a:off x="4572001" y="5534026"/>
            <a:ext cx="51197" cy="89297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CaixaDeTexto 62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863578" y="5684044"/>
            <a:ext cx="1518047" cy="276999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Publicação</a:t>
            </a:r>
          </a:p>
        </p:txBody>
      </p:sp>
      <p:sp>
        <p:nvSpPr>
          <p:cNvPr id="88" name="Seta para baixo 63"/>
          <p:cNvSpPr/>
          <p:nvPr>
            <p:custDataLst>
              <p:tags r:id="rId22"/>
            </p:custDataLst>
          </p:nvPr>
        </p:nvSpPr>
        <p:spPr>
          <a:xfrm>
            <a:off x="4572001" y="5970985"/>
            <a:ext cx="51197" cy="90488"/>
          </a:xfrm>
          <a:prstGeom prst="downArrow">
            <a:avLst/>
          </a:prstGeom>
          <a:solidFill>
            <a:srgbClr val="3366FF"/>
          </a:solidFill>
          <a:ln w="25400" cap="flat" cmpd="sng" algn="ctr">
            <a:solidFill>
              <a:srgbClr val="3366FF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800">
              <a:defRPr/>
            </a:pPr>
            <a:endParaRPr lang="pt-BR" sz="1350" b="1" kern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89" name="CaixaDeTexto 64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727847" y="6118623"/>
            <a:ext cx="1789509" cy="461665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defTabSz="685800" eaLnBrk="1" hangingPunct="1">
              <a:defRPr/>
            </a:pPr>
            <a:r>
              <a:rPr lang="pt-BR" sz="1200" b="1" kern="0">
                <a:solidFill>
                  <a:srgbClr val="FFFFFF"/>
                </a:solidFill>
              </a:rPr>
              <a:t>Avaliação do Impacto da Pesquisa</a:t>
            </a:r>
          </a:p>
        </p:txBody>
      </p:sp>
      <p:grpSp>
        <p:nvGrpSpPr>
          <p:cNvPr id="90" name="Grupo 31"/>
          <p:cNvGrpSpPr>
            <a:grpSpLocks/>
          </p:cNvGrpSpPr>
          <p:nvPr>
            <p:custDataLst>
              <p:tags r:id="rId24"/>
            </p:custDataLst>
          </p:nvPr>
        </p:nvGrpSpPr>
        <p:grpSpPr bwMode="auto">
          <a:xfrm>
            <a:off x="3593306" y="3012282"/>
            <a:ext cx="134541" cy="3337174"/>
            <a:chOff x="2123854" y="4031940"/>
            <a:chExt cx="180021" cy="4449881"/>
          </a:xfrm>
        </p:grpSpPr>
        <p:cxnSp>
          <p:nvCxnSpPr>
            <p:cNvPr id="91" name="Conector reto 66"/>
            <p:cNvCxnSpPr>
              <a:stCxn id="89" idx="1"/>
            </p:cNvCxnSpPr>
            <p:nvPr>
              <p:custDataLst>
                <p:tags r:id="rId30"/>
              </p:custDataLst>
            </p:nvPr>
          </p:nvCxnSpPr>
          <p:spPr>
            <a:xfrm flipH="1" flipV="1">
              <a:off x="2123855" y="8428041"/>
              <a:ext cx="180020" cy="5378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2" name="Conector reto 68"/>
            <p:cNvCxnSpPr/>
            <p:nvPr>
              <p:custDataLst>
                <p:tags r:id="rId31"/>
              </p:custDataLst>
            </p:nvPr>
          </p:nvCxnSpPr>
          <p:spPr>
            <a:xfrm rot="5400000" flipH="1" flipV="1">
              <a:off x="-81340" y="6237134"/>
              <a:ext cx="4410387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3" name="Conector reto 70"/>
            <p:cNvCxnSpPr/>
            <p:nvPr>
              <p:custDataLst>
                <p:tags r:id="rId32"/>
              </p:custDataLst>
            </p:nvPr>
          </p:nvCxnSpPr>
          <p:spPr>
            <a:xfrm>
              <a:off x="2123854" y="4031940"/>
              <a:ext cx="180021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  <a:tailEnd type="arrow"/>
            </a:ln>
            <a:effectLst/>
          </p:spPr>
        </p:cxnSp>
      </p:grpSp>
      <p:grpSp>
        <p:nvGrpSpPr>
          <p:cNvPr id="94" name="Grupo 30"/>
          <p:cNvGrpSpPr>
            <a:grpSpLocks/>
          </p:cNvGrpSpPr>
          <p:nvPr>
            <p:custDataLst>
              <p:tags r:id="rId25"/>
            </p:custDataLst>
          </p:nvPr>
        </p:nvGrpSpPr>
        <p:grpSpPr bwMode="auto">
          <a:xfrm>
            <a:off x="5407819" y="3058716"/>
            <a:ext cx="379810" cy="1318409"/>
            <a:chOff x="4542874" y="4166956"/>
            <a:chExt cx="506308" cy="1759283"/>
          </a:xfrm>
        </p:grpSpPr>
        <p:cxnSp>
          <p:nvCxnSpPr>
            <p:cNvPr id="95" name="Conector reto 74"/>
            <p:cNvCxnSpPr/>
            <p:nvPr>
              <p:custDataLst>
                <p:tags r:id="rId27"/>
              </p:custDataLst>
            </p:nvPr>
          </p:nvCxnSpPr>
          <p:spPr>
            <a:xfrm rot="5400000" flipH="1" flipV="1">
              <a:off x="4247648" y="4985966"/>
              <a:ext cx="1603068" cy="0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  <p:cxnSp>
          <p:nvCxnSpPr>
            <p:cNvPr id="96" name="Conector reto 75"/>
            <p:cNvCxnSpPr/>
            <p:nvPr>
              <p:custDataLst>
                <p:tags r:id="rId28"/>
              </p:custDataLst>
            </p:nvPr>
          </p:nvCxnSpPr>
          <p:spPr>
            <a:xfrm rot="10800000">
              <a:off x="4734922" y="4166956"/>
              <a:ext cx="314260" cy="17476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  <a:tailEnd type="arrow"/>
            </a:ln>
            <a:effectLst/>
          </p:spPr>
        </p:cxnSp>
        <p:cxnSp>
          <p:nvCxnSpPr>
            <p:cNvPr id="97" name="Conector reto 78"/>
            <p:cNvCxnSpPr>
              <a:stCxn id="81" idx="3"/>
            </p:cNvCxnSpPr>
            <p:nvPr>
              <p:custDataLst>
                <p:tags r:id="rId29"/>
              </p:custDataLst>
            </p:nvPr>
          </p:nvCxnSpPr>
          <p:spPr>
            <a:xfrm flipV="1">
              <a:off x="4542874" y="5831986"/>
              <a:ext cx="506308" cy="94253"/>
            </a:xfrm>
            <a:prstGeom prst="line">
              <a:avLst/>
            </a:prstGeom>
            <a:noFill/>
            <a:ln w="9525" cap="flat" cmpd="sng" algn="ctr">
              <a:solidFill>
                <a:srgbClr val="FFFFFF"/>
              </a:solidFill>
              <a:prstDash val="sysDash"/>
            </a:ln>
            <a:effectLst/>
          </p:spPr>
        </p:cxnSp>
      </p:grpSp>
      <p:sp>
        <p:nvSpPr>
          <p:cNvPr id="98" name="CaixaDeTexto 32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43138" y="6602017"/>
            <a:ext cx="492795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685800" eaLnBrk="1" hangingPunct="1">
              <a:defRPr/>
            </a:pPr>
            <a:r>
              <a:rPr lang="pt-BR" sz="1200" b="1" kern="0">
                <a:solidFill>
                  <a:srgbClr val="FFC000"/>
                </a:solidFill>
              </a:rPr>
              <a:t>Fonte: Volpato, G  Método lógico para a redação científica (2011)</a:t>
            </a:r>
          </a:p>
        </p:txBody>
      </p:sp>
    </p:spTree>
    <p:extLst>
      <p:ext uri="{BB962C8B-B14F-4D97-AF65-F5344CB8AC3E}">
        <p14:creationId xmlns:p14="http://schemas.microsoft.com/office/powerpoint/2010/main" val="410099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Seleção</a:t>
            </a:r>
            <a:r>
              <a:rPr lang="en-US" dirty="0" smtClean="0"/>
              <a:t> dos </a:t>
            </a:r>
            <a:r>
              <a:rPr lang="en-US" dirty="0" err="1" smtClean="0"/>
              <a:t>artigos</a:t>
            </a:r>
            <a:r>
              <a:rPr lang="en-US" dirty="0" smtClean="0"/>
              <a:t> de </a:t>
            </a:r>
            <a:r>
              <a:rPr lang="en-US" dirty="0" err="1" smtClean="0"/>
              <a:t>interesse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t-PT" dirty="0" smtClean="0"/>
              <a:t>As principais perguntas </a:t>
            </a:r>
            <a:r>
              <a:rPr lang="pt-PT" dirty="0"/>
              <a:t>que </a:t>
            </a:r>
            <a:r>
              <a:rPr lang="pt-PT" dirty="0" smtClean="0"/>
              <a:t>devemos nos colocar são se:</a:t>
            </a:r>
          </a:p>
          <a:p>
            <a:pPr marL="0" indent="0">
              <a:buNone/>
            </a:pP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O conteúdo </a:t>
            </a:r>
            <a:r>
              <a:rPr lang="pt-PT" dirty="0"/>
              <a:t>do documento é apropriado para o seu </a:t>
            </a:r>
            <a:r>
              <a:rPr lang="pt-PT" dirty="0" smtClean="0"/>
              <a:t>objeto de pesquisa ou hipótese? 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Valerá </a:t>
            </a:r>
            <a:r>
              <a:rPr lang="pt-PT" dirty="0"/>
              <a:t>a pena o esforço de obter o texto completo e lê-lo?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886384"/>
              </p:ext>
            </p:extLst>
          </p:nvPr>
        </p:nvGraphicFramePr>
        <p:xfrm>
          <a:off x="148957" y="256340"/>
          <a:ext cx="8851710" cy="632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587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44759"/>
              </p:ext>
            </p:extLst>
          </p:nvPr>
        </p:nvGraphicFramePr>
        <p:xfrm>
          <a:off x="148957" y="256340"/>
          <a:ext cx="8851710" cy="6327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ight Brace 1"/>
          <p:cNvSpPr/>
          <p:nvPr/>
        </p:nvSpPr>
        <p:spPr>
          <a:xfrm rot="6905657" flipV="1">
            <a:off x="4099713" y="919784"/>
            <a:ext cx="770622" cy="245242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9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372169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Onde</a:t>
            </a:r>
            <a:r>
              <a:rPr lang="en-US" dirty="0" smtClean="0"/>
              <a:t> e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vocês</a:t>
            </a:r>
            <a:r>
              <a:rPr lang="en-US" dirty="0" smtClean="0"/>
              <a:t> </a:t>
            </a:r>
            <a:r>
              <a:rPr lang="en-US" dirty="0" err="1" smtClean="0"/>
              <a:t>fazem</a:t>
            </a:r>
            <a:r>
              <a:rPr lang="en-US" dirty="0" smtClean="0"/>
              <a:t> </a:t>
            </a:r>
            <a:r>
              <a:rPr lang="en-US" dirty="0" err="1" smtClean="0"/>
              <a:t>suas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    </a:t>
            </a:r>
            <a:r>
              <a:rPr lang="en-US" dirty="0" err="1" smtClean="0"/>
              <a:t>buscas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88" y="494919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        Como vocês obtém os artigos, </a:t>
            </a:r>
            <a:br>
              <a:rPr lang="pt-BR" dirty="0" smtClean="0"/>
            </a:br>
            <a:r>
              <a:rPr lang="pt-BR" dirty="0" smtClean="0"/>
              <a:t>                 capítulos e livros de interesse? </a:t>
            </a:r>
            <a:endParaRPr lang="pt-BR" dirty="0"/>
          </a:p>
        </p:txBody>
      </p:sp>
      <p:sp>
        <p:nvSpPr>
          <p:cNvPr id="4" name="TextBox 3"/>
          <p:cNvSpPr txBox="1"/>
          <p:nvPr/>
        </p:nvSpPr>
        <p:spPr>
          <a:xfrm>
            <a:off x="1890889" y="2342446"/>
            <a:ext cx="481413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Acesso</a:t>
            </a:r>
            <a:r>
              <a:rPr lang="en-US" sz="2200" dirty="0" smtClean="0"/>
              <a:t> </a:t>
            </a:r>
            <a:r>
              <a:rPr lang="en-US" sz="2200" dirty="0" err="1" smtClean="0"/>
              <a:t>aos</a:t>
            </a:r>
            <a:r>
              <a:rPr lang="en-US" sz="2200" dirty="0" smtClean="0"/>
              <a:t> site </a:t>
            </a:r>
            <a:r>
              <a:rPr lang="en-US" sz="2200" dirty="0" err="1" smtClean="0"/>
              <a:t>Periodicos</a:t>
            </a:r>
            <a:r>
              <a:rPr lang="en-US" sz="2200" dirty="0" smtClean="0"/>
              <a:t> da CAPES?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890889" y="2949223"/>
            <a:ext cx="69273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200" dirty="0" smtClean="0"/>
              <a:t>Site </a:t>
            </a:r>
            <a:r>
              <a:rPr lang="en-US" sz="2200" dirty="0" err="1" smtClean="0"/>
              <a:t>Pirata</a:t>
            </a:r>
            <a:r>
              <a:rPr lang="en-US" sz="2200" dirty="0"/>
              <a:t> 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>
                <a:hlinkClick r:id="rId3"/>
              </a:rPr>
              <a:t>Science Hub – </a:t>
            </a:r>
            <a:br>
              <a:rPr lang="en-US" sz="2200" dirty="0" smtClean="0">
                <a:hlinkClick r:id="rId3"/>
              </a:rPr>
            </a:br>
            <a:r>
              <a:rPr lang="en-US" sz="2200" dirty="0" smtClean="0">
                <a:hlinkClick r:id="rId3"/>
              </a:rPr>
              <a:t>the first pirate website in the world to provide mass and </a:t>
            </a:r>
            <a:br>
              <a:rPr lang="en-US" sz="2200" dirty="0" smtClean="0">
                <a:hlinkClick r:id="rId3"/>
              </a:rPr>
            </a:br>
            <a:r>
              <a:rPr lang="en-US" sz="2200" dirty="0" smtClean="0">
                <a:hlinkClick r:id="rId3"/>
              </a:rPr>
              <a:t>public access to tens of millions of research papers</a:t>
            </a:r>
            <a:endParaRPr lang="en-US" sz="2200" dirty="0"/>
          </a:p>
        </p:txBody>
      </p:sp>
      <p:grpSp>
        <p:nvGrpSpPr>
          <p:cNvPr id="6" name="Grupo 5"/>
          <p:cNvGrpSpPr/>
          <p:nvPr/>
        </p:nvGrpSpPr>
        <p:grpSpPr>
          <a:xfrm>
            <a:off x="156736" y="3736201"/>
            <a:ext cx="4178415" cy="2949867"/>
            <a:chOff x="156736" y="3736201"/>
            <a:chExt cx="4178415" cy="2949867"/>
          </a:xfrm>
        </p:grpSpPr>
        <p:pic>
          <p:nvPicPr>
            <p:cNvPr id="1026" name="Picture 2" descr="https://upload.wikimedia.org/wikipedia/commons/thumb/d/d5/Alexandra_Elbakyan.jpg/220px-Alexandra_Elbakyan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736" y="3736201"/>
              <a:ext cx="1966578" cy="2949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CaixaDeTexto 2"/>
            <p:cNvSpPr txBox="1"/>
            <p:nvPr/>
          </p:nvSpPr>
          <p:spPr>
            <a:xfrm>
              <a:off x="2331076" y="6078828"/>
              <a:ext cx="2004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/>
                <a:t>Alexandra </a:t>
              </a:r>
              <a:r>
                <a:rPr lang="pt-BR" dirty="0" err="1"/>
                <a:t>Elbakyan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392487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4919625"/>
              </p:ext>
            </p:extLst>
          </p:nvPr>
        </p:nvGraphicFramePr>
        <p:xfrm>
          <a:off x="523177" y="-7453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165" y="3341306"/>
            <a:ext cx="8638612" cy="338554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No site da CAPES, </a:t>
            </a:r>
            <a:r>
              <a:rPr lang="en-US" dirty="0" err="1" smtClean="0"/>
              <a:t>há</a:t>
            </a:r>
            <a:r>
              <a:rPr lang="en-US" dirty="0" smtClean="0"/>
              <a:t> 137 bases de dados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das </a:t>
            </a:r>
            <a:r>
              <a:rPr lang="en-US" dirty="0" err="1" smtClean="0"/>
              <a:t>Ciências</a:t>
            </a:r>
            <a:r>
              <a:rPr lang="en-US" dirty="0" smtClean="0"/>
              <a:t> da </a:t>
            </a:r>
            <a:r>
              <a:rPr lang="en-US" dirty="0" err="1" smtClean="0"/>
              <a:t>Saúde</a:t>
            </a:r>
            <a:r>
              <a:rPr lang="en-US" dirty="0" smtClean="0"/>
              <a:t>!!!</a:t>
            </a:r>
          </a:p>
          <a:p>
            <a:r>
              <a:rPr lang="en-US" i="1" dirty="0" smtClean="0"/>
              <a:t>Medline</a:t>
            </a:r>
            <a:r>
              <a:rPr lang="en-US" dirty="0" smtClean="0"/>
              <a:t>:    5.642 </a:t>
            </a:r>
            <a:r>
              <a:rPr lang="en-US" dirty="0" err="1" smtClean="0"/>
              <a:t>revistas</a:t>
            </a:r>
            <a:r>
              <a:rPr lang="en-US" dirty="0" smtClean="0"/>
              <a:t> – 23 </a:t>
            </a:r>
            <a:r>
              <a:rPr lang="en-US" dirty="0" err="1" smtClean="0"/>
              <a:t>milhões</a:t>
            </a:r>
            <a:r>
              <a:rPr lang="en-US" dirty="0" smtClean="0"/>
              <a:t> de </a:t>
            </a:r>
            <a:r>
              <a:rPr lang="en-US" dirty="0" err="1" smtClean="0"/>
              <a:t>resumos</a:t>
            </a:r>
            <a:r>
              <a:rPr lang="en-US" dirty="0" smtClean="0"/>
              <a:t> (2013-2014)</a:t>
            </a:r>
          </a:p>
          <a:p>
            <a:r>
              <a:rPr lang="en-US" i="1" dirty="0" err="1" smtClean="0"/>
              <a:t>UpToDate</a:t>
            </a:r>
            <a:r>
              <a:rPr lang="en-US" i="1" dirty="0" smtClean="0"/>
              <a:t>:</a:t>
            </a:r>
            <a:r>
              <a:rPr lang="en-US" dirty="0" smtClean="0"/>
              <a:t> + de 10,000 </a:t>
            </a:r>
            <a:r>
              <a:rPr lang="en-US" dirty="0" err="1" smtClean="0"/>
              <a:t>tópicos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22 </a:t>
            </a:r>
            <a:r>
              <a:rPr lang="en-US" dirty="0" err="1" smtClean="0"/>
              <a:t>especialidades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PsycINFO</a:t>
            </a:r>
            <a:r>
              <a:rPr lang="en-US" dirty="0" smtClean="0"/>
              <a:t>:  2.561 </a:t>
            </a:r>
            <a:r>
              <a:rPr lang="en-US" dirty="0" err="1" smtClean="0"/>
              <a:t>revistas</a:t>
            </a:r>
            <a:r>
              <a:rPr lang="en-US" dirty="0" smtClean="0"/>
              <a:t> (</a:t>
            </a:r>
            <a:r>
              <a:rPr lang="en-US" dirty="0" err="1" smtClean="0"/>
              <a:t>Fev</a:t>
            </a:r>
            <a:r>
              <a:rPr lang="en-US" dirty="0" smtClean="0"/>
              <a:t> 2015)</a:t>
            </a:r>
          </a:p>
          <a:p>
            <a:r>
              <a:rPr lang="en-US" i="1" dirty="0" err="1" smtClean="0"/>
              <a:t>Sociofile</a:t>
            </a:r>
            <a:r>
              <a:rPr lang="en-US" dirty="0" smtClean="0"/>
              <a:t>:   + de 2.000 </a:t>
            </a:r>
            <a:r>
              <a:rPr lang="en-US" dirty="0" err="1" smtClean="0"/>
              <a:t>revistas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LILACS:       887 </a:t>
            </a:r>
            <a:r>
              <a:rPr lang="en-US" i="1" dirty="0" err="1" smtClean="0"/>
              <a:t>revistas</a:t>
            </a:r>
            <a:r>
              <a:rPr lang="en-US" i="1" dirty="0" smtClean="0"/>
              <a:t>, 33 mil </a:t>
            </a:r>
            <a:r>
              <a:rPr lang="en-US" i="1" dirty="0" err="1" smtClean="0"/>
              <a:t>teses</a:t>
            </a:r>
            <a:r>
              <a:rPr lang="en-US" i="1" dirty="0" smtClean="0"/>
              <a:t>, ….</a:t>
            </a:r>
          </a:p>
          <a:p>
            <a:r>
              <a:rPr lang="en-US" i="1" dirty="0" err="1" smtClean="0"/>
              <a:t>Pepsic</a:t>
            </a:r>
            <a:r>
              <a:rPr lang="en-US" i="1" dirty="0" smtClean="0"/>
              <a:t>:       96 </a:t>
            </a:r>
            <a:r>
              <a:rPr lang="en-US" i="1" dirty="0" err="1" smtClean="0"/>
              <a:t>revistas</a:t>
            </a:r>
            <a:endParaRPr lang="en-US" i="1" dirty="0" smtClean="0"/>
          </a:p>
          <a:p>
            <a:r>
              <a:rPr lang="en-US" i="1" dirty="0" smtClean="0"/>
              <a:t>Scopus</a:t>
            </a:r>
            <a:r>
              <a:rPr lang="en-US" dirty="0" smtClean="0"/>
              <a:t>:                21.915 </a:t>
            </a:r>
            <a:r>
              <a:rPr lang="en-US" dirty="0" err="1" smtClean="0"/>
              <a:t>revistas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JCR</a:t>
            </a:r>
            <a:r>
              <a:rPr lang="en-US" dirty="0" smtClean="0"/>
              <a:t>:                      11.619 </a:t>
            </a:r>
            <a:r>
              <a:rPr lang="en-US" dirty="0" err="1" smtClean="0"/>
              <a:t>revistas</a:t>
            </a:r>
            <a:endParaRPr lang="en-US" dirty="0" smtClean="0"/>
          </a:p>
          <a:p>
            <a:r>
              <a:rPr lang="en-US" i="1" dirty="0" smtClean="0"/>
              <a:t>Google Scholar</a:t>
            </a:r>
            <a:r>
              <a:rPr lang="en-US" dirty="0" smtClean="0"/>
              <a:t>:</a:t>
            </a:r>
            <a:r>
              <a:rPr lang="en-US" dirty="0"/>
              <a:t> </a:t>
            </a:r>
            <a:r>
              <a:rPr lang="en-US" dirty="0" smtClean="0"/>
              <a:t>     160 </a:t>
            </a:r>
            <a:r>
              <a:rPr lang="en-US" dirty="0" err="1" smtClean="0"/>
              <a:t>milhões</a:t>
            </a:r>
            <a:r>
              <a:rPr lang="en-US" dirty="0" smtClean="0"/>
              <a:t> de </a:t>
            </a:r>
            <a:r>
              <a:rPr lang="en-US" dirty="0" err="1" smtClean="0"/>
              <a:t>documentos</a:t>
            </a:r>
            <a:r>
              <a:rPr lang="en-US" dirty="0" smtClean="0"/>
              <a:t>??</a:t>
            </a:r>
          </a:p>
          <a:p>
            <a:r>
              <a:rPr lang="en-US" i="1" dirty="0" smtClean="0"/>
              <a:t>Canal do </a:t>
            </a:r>
            <a:r>
              <a:rPr lang="en-US" i="1" dirty="0" err="1" smtClean="0"/>
              <a:t>Ensino</a:t>
            </a:r>
            <a:r>
              <a:rPr lang="en-US" dirty="0"/>
              <a:t>: </a:t>
            </a:r>
            <a:r>
              <a:rPr lang="en-US" sz="1700" dirty="0">
                <a:hlinkClick r:id="rId7"/>
              </a:rPr>
              <a:t>http://canaldoensino.com.br/blog/100-sites-de-pesquisa-academica-que-voce-deveria-</a:t>
            </a:r>
            <a:r>
              <a:rPr lang="en-US" sz="1700" dirty="0" smtClean="0">
                <a:hlinkClick r:id="rId7"/>
              </a:rPr>
              <a:t>conhecer</a:t>
            </a:r>
            <a:r>
              <a:rPr lang="en-US" sz="17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90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040" y="17797"/>
            <a:ext cx="8686800" cy="11430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Há</a:t>
            </a:r>
            <a:r>
              <a:rPr lang="en-US" sz="3700" dirty="0" smtClean="0"/>
              <a:t> </a:t>
            </a:r>
            <a:r>
              <a:rPr lang="en-US" sz="3700" dirty="0" err="1" smtClean="0"/>
              <a:t>uma</a:t>
            </a:r>
            <a:r>
              <a:rPr lang="en-US" sz="3700" dirty="0" smtClean="0"/>
              <a:t> </a:t>
            </a:r>
            <a:r>
              <a:rPr lang="en-US" sz="3700" dirty="0" err="1" smtClean="0"/>
              <a:t>explosão</a:t>
            </a:r>
            <a:r>
              <a:rPr lang="en-US" sz="3700" dirty="0" smtClean="0"/>
              <a:t> </a:t>
            </a:r>
            <a:r>
              <a:rPr lang="en-US" sz="3700" dirty="0" err="1" smtClean="0"/>
              <a:t>na</a:t>
            </a:r>
            <a:r>
              <a:rPr lang="en-US" sz="3700" dirty="0" smtClean="0"/>
              <a:t> </a:t>
            </a:r>
            <a:r>
              <a:rPr lang="en-US" sz="3700" dirty="0" err="1" smtClean="0"/>
              <a:t>produção</a:t>
            </a:r>
            <a:r>
              <a:rPr lang="en-US" sz="3700" dirty="0" smtClean="0"/>
              <a:t> </a:t>
            </a:r>
            <a:r>
              <a:rPr lang="en-US" sz="3700" dirty="0" err="1" smtClean="0"/>
              <a:t>científica</a:t>
            </a:r>
            <a:r>
              <a:rPr lang="en-US" sz="3700" dirty="0" smtClean="0"/>
              <a:t>?</a:t>
            </a:r>
            <a:endParaRPr lang="en-US" sz="3700" dirty="0"/>
          </a:p>
        </p:txBody>
      </p:sp>
      <p:sp>
        <p:nvSpPr>
          <p:cNvPr id="4" name="TextBox 3"/>
          <p:cNvSpPr txBox="1"/>
          <p:nvPr/>
        </p:nvSpPr>
        <p:spPr>
          <a:xfrm>
            <a:off x="1016156" y="1039051"/>
            <a:ext cx="7515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</a:t>
            </a:r>
            <a:r>
              <a:rPr lang="en-US" sz="2400" dirty="0" err="1" smtClean="0"/>
              <a:t>Em</a:t>
            </a:r>
            <a:r>
              <a:rPr lang="en-US" sz="2400" dirty="0" smtClean="0"/>
              <a:t> 2010, 50 </a:t>
            </a:r>
            <a:r>
              <a:rPr lang="en-US" sz="2400" dirty="0" err="1" smtClean="0"/>
              <a:t>milhões</a:t>
            </a:r>
            <a:r>
              <a:rPr lang="en-US" sz="2400" dirty="0" smtClean="0"/>
              <a:t> de </a:t>
            </a:r>
            <a:r>
              <a:rPr lang="en-US" sz="2400" dirty="0" err="1" smtClean="0"/>
              <a:t>artigos</a:t>
            </a:r>
            <a:r>
              <a:rPr lang="en-US" sz="2400" dirty="0" smtClean="0"/>
              <a:t> </a:t>
            </a:r>
            <a:r>
              <a:rPr lang="en-US" sz="2400" dirty="0" err="1" smtClean="0"/>
              <a:t>já</a:t>
            </a:r>
            <a:r>
              <a:rPr lang="en-US" sz="2400" dirty="0" smtClean="0"/>
              <a:t> </a:t>
            </a:r>
            <a:r>
              <a:rPr lang="en-US" sz="2400" dirty="0" err="1" smtClean="0"/>
              <a:t>teriam</a:t>
            </a:r>
            <a:r>
              <a:rPr lang="en-US" sz="2400" dirty="0" smtClean="0"/>
              <a:t> </a:t>
            </a:r>
            <a:r>
              <a:rPr lang="en-US" sz="2400" dirty="0" err="1" smtClean="0"/>
              <a:t>sido</a:t>
            </a:r>
            <a:r>
              <a:rPr lang="en-US" sz="2400" dirty="0" smtClean="0"/>
              <a:t> </a:t>
            </a:r>
            <a:r>
              <a:rPr lang="en-US" sz="2400" dirty="0" err="1" smtClean="0"/>
              <a:t>publicados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8" name="Picture 7" descr="Fig2GrowthRateArtcl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510" y="1530129"/>
            <a:ext cx="6904125" cy="44432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23353" y="6303811"/>
            <a:ext cx="4078974" cy="307777"/>
          </a:xfrm>
          <a:prstGeom prst="rect">
            <a:avLst/>
          </a:prstGeom>
          <a:noFill/>
          <a:ln>
            <a:solidFill>
              <a:schemeClr val="tx1"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Fonte</a:t>
            </a:r>
            <a:r>
              <a:rPr lang="en-US" sz="1400" dirty="0" smtClean="0"/>
              <a:t>: JINHA, A </a:t>
            </a:r>
            <a:r>
              <a:rPr lang="en-US" sz="1400" dirty="0"/>
              <a:t>Learned </a:t>
            </a:r>
            <a:r>
              <a:rPr lang="en-US" sz="1400" dirty="0" smtClean="0"/>
              <a:t>Publishing</a:t>
            </a:r>
            <a:r>
              <a:rPr lang="en-US" sz="1400" i="1" dirty="0" smtClean="0"/>
              <a:t>.</a:t>
            </a:r>
            <a:r>
              <a:rPr lang="en-US" sz="1400" dirty="0" smtClean="0"/>
              <a:t> 2010, </a:t>
            </a:r>
            <a:r>
              <a:rPr lang="en-US" sz="1400" dirty="0"/>
              <a:t>vol</a:t>
            </a:r>
            <a:r>
              <a:rPr lang="en-US" sz="1400" dirty="0" smtClean="0"/>
              <a:t>.23, </a:t>
            </a:r>
            <a:r>
              <a:rPr lang="en-US" sz="1400" dirty="0"/>
              <a:t>n</a:t>
            </a:r>
            <a:r>
              <a:rPr lang="en-US" sz="1400" dirty="0" smtClean="0"/>
              <a:t>.3</a:t>
            </a:r>
            <a:r>
              <a:rPr lang="en-GB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4868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31" y="721782"/>
            <a:ext cx="933011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dirty="0" err="1" smtClean="0"/>
              <a:t>Escreva</a:t>
            </a:r>
            <a:r>
              <a:rPr lang="en-US" dirty="0" smtClean="0"/>
              <a:t>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hipótese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inglês</a:t>
            </a:r>
            <a:r>
              <a:rPr lang="en-US" dirty="0" smtClean="0"/>
              <a:t> e </a:t>
            </a:r>
            <a:r>
              <a:rPr lang="en-US" dirty="0" err="1" smtClean="0"/>
              <a:t>faça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busca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dos </a:t>
            </a:r>
            <a:r>
              <a:rPr lang="en-US" dirty="0" err="1" smtClean="0"/>
              <a:t>seguintes</a:t>
            </a:r>
            <a:r>
              <a:rPr lang="en-US" dirty="0" smtClean="0"/>
              <a:t> sites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97001" y="3207014"/>
            <a:ext cx="85996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Jane </a:t>
            </a:r>
            <a:br>
              <a:rPr lang="en-US" sz="3200" dirty="0" smtClean="0"/>
            </a:b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jane.biosemantics.org</a:t>
            </a:r>
            <a:r>
              <a:rPr lang="en-US" sz="2800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7001" y="282392"/>
            <a:ext cx="66713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/>
              <a:t>ACHANDO SUA COMUNIDADE EPISTÊMICA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7001" y="2028095"/>
            <a:ext cx="8599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BMExpert</a:t>
            </a:r>
            <a:r>
              <a:rPr lang="en-US" sz="3200" dirty="0" smtClean="0"/>
              <a:t> </a:t>
            </a:r>
            <a:r>
              <a:rPr lang="pt-BR" sz="2800" dirty="0">
                <a:hlinkClick r:id="rId3"/>
              </a:rPr>
              <a:t>http://datamining-iip.fudan.edu.cn/service/BMExpert</a:t>
            </a:r>
            <a:r>
              <a:rPr lang="pt-BR" sz="2800" dirty="0" smtClean="0">
                <a:hlinkClick r:id="rId3"/>
              </a:rPr>
              <a:t>/</a:t>
            </a:r>
            <a:r>
              <a:rPr lang="pt-BR" sz="2800" dirty="0" smtClean="0"/>
              <a:t> </a:t>
            </a:r>
            <a:r>
              <a:rPr lang="pt-BR" sz="3200" dirty="0" smtClean="0"/>
              <a:t> </a:t>
            </a:r>
            <a:r>
              <a:rPr lang="en-US" sz="3200" dirty="0" smtClean="0"/>
              <a:t> 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1265047" y="4392358"/>
            <a:ext cx="9302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US" dirty="0" err="1"/>
              <a:t>GoPubMed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://www.gopubmed.org/web/gopubmed/</a:t>
            </a:r>
            <a:r>
              <a:rPr lang="en-US" sz="2800" dirty="0"/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5047" y="5662320"/>
            <a:ext cx="9302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US" dirty="0" smtClean="0"/>
              <a:t>OJOSE </a:t>
            </a:r>
            <a:br>
              <a:rPr lang="en-US" dirty="0" smtClean="0"/>
            </a:br>
            <a:r>
              <a:rPr lang="en-US" sz="2800" dirty="0" smtClean="0">
                <a:hlinkClick r:id="rId5"/>
              </a:rPr>
              <a:t>http://www.ojose.com/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705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6268"/>
            <a:ext cx="9330117" cy="1143000"/>
          </a:xfrm>
        </p:spPr>
        <p:txBody>
          <a:bodyPr>
            <a:normAutofit fontScale="90000"/>
          </a:bodyPr>
          <a:lstStyle/>
          <a:p>
            <a:r>
              <a:rPr lang="en-US" sz="3500" dirty="0" smtClean="0"/>
              <a:t>      </a:t>
            </a:r>
            <a:r>
              <a:rPr lang="en-US" sz="3500" dirty="0" err="1" smtClean="0"/>
              <a:t>Exemplos</a:t>
            </a:r>
            <a:r>
              <a:rPr lang="en-US" sz="3500" dirty="0" smtClean="0"/>
              <a:t>: </a:t>
            </a:r>
            <a:br>
              <a:rPr lang="en-US" sz="3500" dirty="0" smtClean="0"/>
            </a:br>
            <a:r>
              <a:rPr lang="en-US" sz="3500" dirty="0" smtClean="0"/>
              <a:t>      </a:t>
            </a:r>
            <a:r>
              <a:rPr lang="en-US" sz="3100" dirty="0" smtClean="0"/>
              <a:t>AIDS </a:t>
            </a:r>
            <a:r>
              <a:rPr lang="en-US" sz="3100" dirty="0"/>
              <a:t>orphans anticipate sexual debut</a:t>
            </a:r>
            <a:br>
              <a:rPr lang="en-US" sz="3100" dirty="0"/>
            </a:br>
            <a:r>
              <a:rPr lang="en-US" sz="3100" dirty="0"/>
              <a:t>       </a:t>
            </a:r>
            <a:r>
              <a:rPr lang="en-US" sz="3100" dirty="0" smtClean="0"/>
              <a:t> Violence </a:t>
            </a:r>
            <a:r>
              <a:rPr lang="en-US" sz="3100" dirty="0"/>
              <a:t>against women is associated with child behavior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7001" y="282392"/>
            <a:ext cx="66713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i="1" dirty="0"/>
              <a:t>ACHANDO SUA COMUNIDADE EPISTÊMICA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48555" y="3289489"/>
            <a:ext cx="859969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Jane </a:t>
            </a:r>
            <a:br>
              <a:rPr lang="en-US" sz="3200" dirty="0" smtClean="0"/>
            </a:b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jane.biosemantics.org</a:t>
            </a:r>
            <a:r>
              <a:rPr lang="en-US" sz="2800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8555" y="2110570"/>
            <a:ext cx="85996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BMExpert</a:t>
            </a:r>
            <a:r>
              <a:rPr lang="en-US" sz="3200" dirty="0" smtClean="0"/>
              <a:t> </a:t>
            </a:r>
            <a:r>
              <a:rPr lang="pt-BR" sz="2800" dirty="0">
                <a:hlinkClick r:id="rId3"/>
              </a:rPr>
              <a:t>http://datamining-iip.fudan.edu.cn/service/BMExpert</a:t>
            </a:r>
            <a:r>
              <a:rPr lang="pt-BR" sz="2800" dirty="0" smtClean="0">
                <a:hlinkClick r:id="rId3"/>
              </a:rPr>
              <a:t>/</a:t>
            </a:r>
            <a:r>
              <a:rPr lang="pt-BR" sz="2800" dirty="0" smtClean="0"/>
              <a:t> </a:t>
            </a:r>
            <a:r>
              <a:rPr lang="pt-BR" sz="3200" dirty="0" smtClean="0"/>
              <a:t> </a:t>
            </a:r>
            <a:r>
              <a:rPr lang="en-US" sz="3200" dirty="0" smtClean="0"/>
              <a:t> 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1116601" y="4474833"/>
            <a:ext cx="9302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US" dirty="0" err="1"/>
              <a:t>GoPubMed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://www.gopubmed.org/web/gopubmed/</a:t>
            </a:r>
            <a:r>
              <a:rPr lang="en-US" sz="2800" dirty="0"/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16601" y="5744795"/>
            <a:ext cx="93025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3200"/>
            </a:lvl1pPr>
          </a:lstStyle>
          <a:p>
            <a:r>
              <a:rPr lang="en-US" dirty="0" smtClean="0"/>
              <a:t>OJOSE </a:t>
            </a:r>
            <a:br>
              <a:rPr lang="en-US" dirty="0" smtClean="0"/>
            </a:br>
            <a:r>
              <a:rPr lang="en-US" sz="2800" dirty="0" smtClean="0">
                <a:hlinkClick r:id="rId5"/>
              </a:rPr>
              <a:t>http://www.ojose.com/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4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94" y="2429245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Como </a:t>
            </a:r>
            <a:r>
              <a:rPr lang="en-US" dirty="0" err="1" smtClean="0"/>
              <a:t>vocês</a:t>
            </a:r>
            <a:r>
              <a:rPr lang="en-US" dirty="0" smtClean="0"/>
              <a:t> </a:t>
            </a:r>
            <a:r>
              <a:rPr lang="en-US" dirty="0" err="1" smtClean="0"/>
              <a:t>organizam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                                       das </a:t>
            </a:r>
            <a:r>
              <a:rPr lang="en-US" dirty="0" err="1" smtClean="0"/>
              <a:t>buscas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06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400" y="1892300"/>
            <a:ext cx="7556500" cy="3060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54573" y="54545"/>
            <a:ext cx="4737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Qual</a:t>
            </a:r>
            <a:r>
              <a:rPr lang="en-US" sz="2400" b="1" dirty="0" smtClean="0"/>
              <a:t> o </a:t>
            </a:r>
            <a:r>
              <a:rPr lang="en-US" sz="2400" b="1" dirty="0" err="1" smtClean="0"/>
              <a:t>melhor</a:t>
            </a:r>
            <a:r>
              <a:rPr lang="en-US" sz="2400" b="1" dirty="0" smtClean="0"/>
              <a:t> Reference Manager?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8000" y="5722471"/>
            <a:ext cx="86379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Fonte</a:t>
            </a:r>
            <a:r>
              <a:rPr lang="en-US" sz="1600" dirty="0" smtClean="0"/>
              <a:t>: </a:t>
            </a:r>
            <a:r>
              <a:rPr lang="en-US" sz="1600" dirty="0" err="1" smtClean="0"/>
              <a:t>Adaptado</a:t>
            </a:r>
            <a:r>
              <a:rPr lang="en-US" sz="1600" dirty="0"/>
              <a:t> de https://</a:t>
            </a:r>
            <a:r>
              <a:rPr lang="en-US" sz="1600" dirty="0" err="1"/>
              <a:t>en.wikipedia.org</a:t>
            </a:r>
            <a:r>
              <a:rPr lang="en-US" sz="1600" dirty="0"/>
              <a:t>/wiki/</a:t>
            </a:r>
            <a:r>
              <a:rPr lang="en-US" sz="1600" dirty="0" err="1"/>
              <a:t>Comparison_of_reference_management_software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507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040" y="17797"/>
            <a:ext cx="8686800" cy="1143000"/>
          </a:xfrm>
        </p:spPr>
        <p:txBody>
          <a:bodyPr>
            <a:normAutofit/>
          </a:bodyPr>
          <a:lstStyle/>
          <a:p>
            <a:r>
              <a:rPr lang="en-US" sz="3700" dirty="0" err="1" smtClean="0"/>
              <a:t>Há</a:t>
            </a:r>
            <a:r>
              <a:rPr lang="en-US" sz="3700" dirty="0" smtClean="0"/>
              <a:t> </a:t>
            </a:r>
            <a:r>
              <a:rPr lang="en-US" sz="3700" dirty="0" err="1" smtClean="0"/>
              <a:t>uma</a:t>
            </a:r>
            <a:r>
              <a:rPr lang="en-US" sz="3700" dirty="0" smtClean="0"/>
              <a:t> </a:t>
            </a:r>
            <a:r>
              <a:rPr lang="en-US" sz="3700" dirty="0" err="1" smtClean="0"/>
              <a:t>explosão</a:t>
            </a:r>
            <a:r>
              <a:rPr lang="en-US" sz="3700" dirty="0" smtClean="0"/>
              <a:t> </a:t>
            </a:r>
            <a:r>
              <a:rPr lang="en-US" sz="3700" dirty="0" err="1" smtClean="0"/>
              <a:t>na</a:t>
            </a:r>
            <a:r>
              <a:rPr lang="en-US" sz="3700" dirty="0" smtClean="0"/>
              <a:t> </a:t>
            </a:r>
            <a:r>
              <a:rPr lang="en-US" sz="3700" dirty="0" err="1" smtClean="0"/>
              <a:t>produção</a:t>
            </a:r>
            <a:r>
              <a:rPr lang="en-US" sz="3700" dirty="0" smtClean="0"/>
              <a:t> </a:t>
            </a:r>
            <a:r>
              <a:rPr lang="en-US" sz="3700" dirty="0" err="1" smtClean="0"/>
              <a:t>científica</a:t>
            </a:r>
            <a:r>
              <a:rPr lang="en-US" sz="3700" dirty="0" smtClean="0"/>
              <a:t>?</a:t>
            </a:r>
            <a:endParaRPr lang="en-US" sz="3700" dirty="0"/>
          </a:p>
        </p:txBody>
      </p:sp>
      <p:sp>
        <p:nvSpPr>
          <p:cNvPr id="4" name="TextBox 3"/>
          <p:cNvSpPr txBox="1"/>
          <p:nvPr/>
        </p:nvSpPr>
        <p:spPr>
          <a:xfrm>
            <a:off x="1375545" y="1160797"/>
            <a:ext cx="6695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 Entre 2000 e 2014, </a:t>
            </a:r>
            <a:r>
              <a:rPr lang="en-US" sz="2400" dirty="0" err="1" smtClean="0"/>
              <a:t>artigos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AIDS </a:t>
            </a:r>
            <a:r>
              <a:rPr lang="en-US" sz="2400" dirty="0" err="1" smtClean="0"/>
              <a:t>quase</a:t>
            </a:r>
            <a:r>
              <a:rPr lang="en-US" sz="2400" dirty="0" smtClean="0"/>
              <a:t> dobra! 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23353" y="6303811"/>
            <a:ext cx="4015010" cy="307777"/>
          </a:xfrm>
          <a:prstGeom prst="rect">
            <a:avLst/>
          </a:prstGeom>
          <a:noFill/>
          <a:ln>
            <a:solidFill>
              <a:schemeClr val="tx1">
                <a:alpha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Fonte: Ivan França Junior, Scholar Google 09/03/2015</a:t>
            </a:r>
            <a:endParaRPr lang="en-US" sz="1400" dirty="0"/>
          </a:p>
        </p:txBody>
      </p:sp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3934802619"/>
              </p:ext>
            </p:extLst>
          </p:nvPr>
        </p:nvGraphicFramePr>
        <p:xfrm>
          <a:off x="1584960" y="19020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56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Trajetória das </a:t>
            </a:r>
            <a:r>
              <a:rPr lang="pt-BR" dirty="0" err="1" smtClean="0"/>
              <a:t>Mega</a:t>
            </a:r>
            <a:r>
              <a:rPr lang="pt-BR" dirty="0" smtClean="0"/>
              <a:t> Revistas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923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80753" y="6440771"/>
            <a:ext cx="23491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JCR, Fevereiro de 2016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5600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 descr="File:Welcome, Nature. Seriously (from PLoS) (540518915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914" y="357050"/>
            <a:ext cx="4737463" cy="651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01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3407" y="174171"/>
            <a:ext cx="8194766" cy="1243467"/>
          </a:xfrm>
        </p:spPr>
        <p:txBody>
          <a:bodyPr>
            <a:noAutofit/>
          </a:bodyPr>
          <a:lstStyle/>
          <a:p>
            <a:r>
              <a:rPr lang="pt-BR" sz="3500" dirty="0" smtClean="0"/>
              <a:t>Trajetória de Revistas Médicas Brasileiras</a:t>
            </a:r>
            <a:endParaRPr lang="pt-BR" sz="35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718321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80753" y="6440771"/>
            <a:ext cx="2583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err="1" smtClean="0"/>
              <a:t>SciELO</a:t>
            </a:r>
            <a:r>
              <a:rPr lang="pt-BR" sz="1400" dirty="0" smtClean="0"/>
              <a:t>, Fevereiro de 2016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567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0329" y="174171"/>
            <a:ext cx="8839200" cy="1243467"/>
          </a:xfrm>
        </p:spPr>
        <p:txBody>
          <a:bodyPr>
            <a:noAutofit/>
          </a:bodyPr>
          <a:lstStyle/>
          <a:p>
            <a:r>
              <a:rPr lang="pt-BR" sz="3000" dirty="0" smtClean="0"/>
              <a:t>Trajetória de Revistas Brasileiras em Saúde Coletiva</a:t>
            </a:r>
            <a:endParaRPr lang="pt-BR" sz="30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432995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180753" y="6440771"/>
            <a:ext cx="2583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Fonte: </a:t>
            </a:r>
            <a:r>
              <a:rPr lang="pt-BR" sz="1400" dirty="0" err="1" smtClean="0"/>
              <a:t>SciELO</a:t>
            </a:r>
            <a:r>
              <a:rPr lang="pt-BR" sz="1400" dirty="0" smtClean="0"/>
              <a:t>, Fevereiro de 2016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6286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088571" y="1417638"/>
            <a:ext cx="784511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Como </a:t>
            </a:r>
            <a:r>
              <a:rPr lang="en-US" dirty="0" err="1" smtClean="0"/>
              <a:t>conviver</a:t>
            </a:r>
            <a:r>
              <a:rPr lang="en-US" dirty="0" smtClean="0"/>
              <a:t> </a:t>
            </a:r>
            <a:r>
              <a:rPr lang="en-US" dirty="0" err="1" smtClean="0"/>
              <a:t>produtivamente</a:t>
            </a:r>
            <a:r>
              <a:rPr lang="en-US" dirty="0" smtClean="0"/>
              <a:t> com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explosão</a:t>
            </a:r>
            <a:r>
              <a:rPr lang="en-US" dirty="0" smtClean="0"/>
              <a:t> da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86081" y="3647195"/>
            <a:ext cx="8032273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Planejando a Novidade da sua Pesquisa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60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Planejar a novidade requer saber </a:t>
            </a:r>
            <a:r>
              <a:rPr lang="pt-BR" u="sng" dirty="0" smtClean="0"/>
              <a:t>onde queremos chegar</a:t>
            </a:r>
            <a:r>
              <a:rPr lang="pt-BR" dirty="0" smtClean="0"/>
              <a:t>!!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1645920" y="4344944"/>
            <a:ext cx="7498080" cy="102761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defTabSz="91440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9800" dirty="0"/>
              <a:t>- Ou </a:t>
            </a:r>
            <a:r>
              <a:rPr lang="pt-BR" sz="9800" dirty="0" smtClean="0"/>
              <a:t>queres chegar </a:t>
            </a:r>
            <a:r>
              <a:rPr lang="pt-BR" sz="9800" dirty="0"/>
              <a:t>o mais longe possível</a:t>
            </a:r>
            <a:r>
              <a:rPr lang="pt-BR" sz="9800" dirty="0" smtClean="0"/>
              <a:t>?</a:t>
            </a:r>
            <a:br>
              <a:rPr lang="pt-BR" sz="9800" dirty="0" smtClean="0"/>
            </a:br>
            <a:r>
              <a:rPr lang="pt-BR" sz="9800" dirty="0" smtClean="0"/>
              <a:t/>
            </a:r>
            <a:br>
              <a:rPr lang="pt-BR" sz="9800" dirty="0" smtClean="0"/>
            </a:br>
            <a:r>
              <a:rPr lang="pt-BR" sz="9800" dirty="0" smtClean="0"/>
              <a:t>          Qual conclusão queres apresentar?</a:t>
            </a:r>
            <a:endParaRPr lang="pt-BR" sz="9800" dirty="0"/>
          </a:p>
          <a:p>
            <a:pPr marL="82296" indent="0" defTabSz="914400">
              <a:buFont typeface="Wingdings 2"/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645920" y="3086556"/>
            <a:ext cx="7498080" cy="102761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defTabSz="91440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sz="9800" dirty="0"/>
              <a:t>- </a:t>
            </a:r>
            <a:r>
              <a:rPr lang="pt-BR" sz="9800" dirty="0" smtClean="0"/>
              <a:t>Ficarás </a:t>
            </a:r>
            <a:r>
              <a:rPr lang="pt-BR" sz="9800" dirty="0"/>
              <a:t>satisfeito com a “</a:t>
            </a:r>
            <a:r>
              <a:rPr lang="pt-BR" sz="9800" i="1" dirty="0"/>
              <a:t>me too </a:t>
            </a:r>
            <a:r>
              <a:rPr lang="pt-BR" sz="9800" i="1" dirty="0" err="1"/>
              <a:t>science</a:t>
            </a:r>
            <a:r>
              <a:rPr lang="pt-BR" sz="9800" dirty="0"/>
              <a:t>”?</a:t>
            </a:r>
            <a:br>
              <a:rPr lang="pt-BR" sz="9800" dirty="0"/>
            </a:br>
            <a:r>
              <a:rPr lang="pt-BR" sz="9800" dirty="0"/>
              <a:t>                                               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3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kgfQzRmDMITuukIpWN5a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wmObntTZUL5xOYvQ0IEP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9jad2SfsVWToG19LW5r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wgewFOyL7CW5i2sz3yc9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zL3NoiIRqyTONUYvcrU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hsBI7im1SSoPPHttSpf3f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cufyBxlLemRiis4hZmPx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ZXdv2k1E6z45oeRKLux7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Xoa0N8gGqFHHvil5u0Jz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dd3QqfAkZykvZOl1wTop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pnHJyoG0wnzdFbWXXI165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8mZjwJttQbP9OQm6RQUks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TFoPPdFYrircMa4Aij5S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ikDp4zbnj3KekKfSWw2w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nvn5ARQabLcXBHYTjoUFN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63B1mCYXNpEmUOgjtHkc7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xgI3gYC88RARojuyueceX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jeNaD0VckBpOwkjjlZlFh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M2pXPUc60TkKXtf6lCcV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sAM9fbSdTiuwsKKFa1ZeB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LnP3eDIsmgNAPaGE1dN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lTE942noLJAR47zfEoXhK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U61TYbgViCm9qg58kaEUF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CxOH8z5cUGit9NyDGkVk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PIp2Txk1b5zjZx8b4b8Qr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uVHi9v3MDQlLhitVhIBgq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z6hy096sLPIRdtlBnPXo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XegPI9UpebxdlA1BuUGb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2q5ZAGlMi2PQ93hbrWxlA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j07KzMk2IgEqbQKIze4sS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nvrXjitJDJWv64RP6yrgj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bISrrInjg8ENCCjCt2zYD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FJFQK7w0CbOkI5RRLmkt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irfvu4pHlVgddIMSCbK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BckLqpkJTYXkMi0vwpl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CNiAwBaNBjrHOqdAeDrBU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T3vS95SJ8IGOGDXUYteTJ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wohyhoyiv7LUf5Dr5VRa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0ZJzDjFYn17gdZtSwBlz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GVIIPk18YRr6vpyYD4Tk8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EE15azzjwAiQjORVulWe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O6u4jxXhG51Ah4HK9rzE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OE6K7IAynU2oQUB5f1leU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OIwMdKbvFpUXiPYzqfH8H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ySdM93bxj6XBPndkuQmS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vtHVNKGpxkBxwVCmm9GSa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uTBL7GB6xLuHaDzrA7j75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0GZBm5KQLPRUokanWvWdy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8czL3ffz7xGTULwjvlGZ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PffegdaNaSeOzRoMjHBwf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apM7kfcTMHvaM5KLzVdvB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2B9mJjnE1lDjaFL23VtEP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2qLFIXqSWtQAnaXYwSv8G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zo5bj2J8w9CnNWSeI01sw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MyrPjIknaacnaKTtN7FPv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Ml5x9oaFyCkyBxKtJ0O9Y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wO1fCbNwYHz5IDPCFDk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Mfmo99fFclI9b6Lu4dK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PXPTIxw0fQrGa2LSd1Dhi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mzsIRaz7BQIWiwvqCIE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ht04ZCQb6wkkJtjfOFQG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aqet6fIkHcTcJQ1ActA4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Pr5tlHB1yDxH55sERyIVv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nCy3bbO3OhMrEzZwg8A5X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N2neN9OiXNkv3tUiwqcvP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UErSFkhzkqmHOwGWnEfwj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68vvCYCaSrRx7INUut0ot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8mEnBz2xgjVVyin9IjXax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hoY9saLvVwbZ8Rem37l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c9uxkKGrimdwmZDpAmu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pmjehuWT3cKiFbOEVP1Ou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OMCveJDxYGJCNNbi3gKxf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1cPi00t4tEataQ0mtBDi5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sdHNPKEwtYvbywBMfdgvd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y2o0tDMK4XYDjpNqTSSrc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6CeEGg1wgJXoEFpOh1KIU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dUdcZOjoDLRNVMLOWvJyG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GVK815BRHtQyokruhccS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QJD2s4eZlRYdirQNeNL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XnnrmsdwlO8uoUpn28Mtu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Hq692qpY5k88TlgB6C1t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QJTxrpbFZATsGXkcqM6nJ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mf037r2ar1uEzngvZ0Mpk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hKuHPJjv5bnp1DNfHQDJ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erFjhTcemDj2nEwoiKDP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X1nXWVN5AjtO0znNa8Xd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xZBYAI1MvpltEVjWhqg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yzDW0uAuRUe6GPXkWcnz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pE6JSQcGMnPkYqY1Adri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7nX5mBkeTstBaYQhCKha8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glRwmVC98djVxIMMtAmyu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ng0aiBG0tlg6BeQfpBJ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fr7vQgHOzmUutgmKjyrc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hCaxDlWXL2B61y2NLpj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fGbzPZZqsHvdxxwjEk9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Tb7KATFhbT2qGavkiDlSC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SSneNHvM1SbMnr3N3shF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yFloxttMYMaijenl5XMo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eTM4huATAX1JkHToa2jfU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57OqHmkTbhoqrCtbYb5b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gzUFrHNJ4CfPhHWs4Swg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sVgrMGRk3PdpOxUKfFx9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9AaUwITjyV9q7Yo0U6SKz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CRToykCQJTINMGgRa8qJ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fnqVmfKqhm6JXi18azGH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MrZJFmWrrMKfuNwfTjvF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IkcIJ2WKjP9lBvYCXn6iC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H2IXQ1XQ2y50F5JDvHux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zCGv9yBjBTDmD90McUMs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BQTSkRoN4iqt5gkRpfJ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njrADJvAKBuYn5FgFhsd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3dGUvR2nd2E2dxriG8Sdk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VuIbFBKXhI7PfeTJdExno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kR8PmBjlRdmibbkbrCf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VohdpXUeFWjt9ojxLomXn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BTWHxTs6L8FpptQCWDp6c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GTO5fInciA5WXUJz6jDt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3O2N0EFeTOxFNnhHp0Myb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OKZQG9rIyh3jQ8FKSOrw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RJGtkfeokD6S0iOaXvNbf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Ctx91E7X7EWWSfadObu9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dX7nWIQVJ3BB7cVbdzgmv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V3py0JGBH6jbfz1EIp7bV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kg7XiCYUSAUL24XnI6f7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iVXlayQRfkw2J9q3r3DMd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huxWHkH0WNxOYc0Wsp41k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fZlOXFEbtziyEsOeRvae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sh2JNorPDpA6xbDqDzf9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vUae2vBeIboHfyBSn1lLk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wqyx8dxyQ5cwuqEIC9zfR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9WdgCY78SCoxoKGvnnHak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I3beFpcb46ogBkSByqIc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X2T26LcyHMQsucrKsIGr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qZt5bvM8JC5UA68kDjrYw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q8PFaOXZw9Ow2qWVfqpX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KyT5ipPpfsN0m2WlPBjMD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KMz6UGoby6stFAVARp8zh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wFn0zqO6bwbN7vcv914T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EjxTMGNZSbHq9lNcYANRK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yTnmqfKUE3i4L3qwGOLK0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WuMO4FUYydNkXM0D9a3b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TJmsLYtcj8GgXSzBb40Fv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gq5Ev2FAHPKuB3sBTVvlT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HP84xZZaRWOsVm7tqwI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wshv8za59abBMoPnX8BH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NBxfMs4ObdNamQyoqP5H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DR8Yh5to7JcDUtUBknC4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nZdtwpJbSybLaJohumBq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AxrmDN6rsCqDt9KOy3EWR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2513</TotalTime>
  <Words>584</Words>
  <Application>Microsoft Office PowerPoint</Application>
  <PresentationFormat>Apresentação na tela (4:3)</PresentationFormat>
  <Paragraphs>134</Paragraphs>
  <Slides>23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23</vt:i4>
      </vt:variant>
    </vt:vector>
  </HeadingPairs>
  <TitlesOfParts>
    <vt:vector size="37" baseType="lpstr">
      <vt:lpstr>ＭＳ Ｐゴシック</vt:lpstr>
      <vt:lpstr>Arial</vt:lpstr>
      <vt:lpstr>Calibri</vt:lpstr>
      <vt:lpstr>Consolas</vt:lpstr>
      <vt:lpstr>Corbel</vt:lpstr>
      <vt:lpstr>Gill Sans MT</vt:lpstr>
      <vt:lpstr>PT Serif</vt:lpstr>
      <vt:lpstr>Times New Roman</vt:lpstr>
      <vt:lpstr>Verdana</vt:lpstr>
      <vt:lpstr>Wingdings</vt:lpstr>
      <vt:lpstr>Wingdings 2</vt:lpstr>
      <vt:lpstr>Wingdings 3</vt:lpstr>
      <vt:lpstr>Solstice</vt:lpstr>
      <vt:lpstr>Metrô</vt:lpstr>
      <vt:lpstr>BUSCA BIBLIOGRÁFICA NA LÓGICA DO CIENTISTA</vt:lpstr>
      <vt:lpstr>Há uma explosão na produção científica?</vt:lpstr>
      <vt:lpstr>Há uma explosão na produção científica?</vt:lpstr>
      <vt:lpstr>Trajetória das Mega Revistas</vt:lpstr>
      <vt:lpstr>Apresentação do PowerPoint</vt:lpstr>
      <vt:lpstr>Trajetória de Revistas Médicas Brasileiras</vt:lpstr>
      <vt:lpstr>Trajetória de Revistas Brasileiras em Saúde Coletiva</vt:lpstr>
      <vt:lpstr>Como conviver produtivamente com esta explosão da produção científica?</vt:lpstr>
      <vt:lpstr>Apresentação do PowerPoint</vt:lpstr>
      <vt:lpstr>Contextos Científicos</vt:lpstr>
      <vt:lpstr>Pioneiro ou Colono?</vt:lpstr>
      <vt:lpstr>Por que fazer pesquisa científica?</vt:lpstr>
      <vt:lpstr>Apresentação do PowerPoint</vt:lpstr>
      <vt:lpstr>Seleção dos artigos de interesse</vt:lpstr>
      <vt:lpstr>Apresentação do PowerPoint</vt:lpstr>
      <vt:lpstr>Apresentação do PowerPoint</vt:lpstr>
      <vt:lpstr>      Onde e como vocês fazem suas                                               buscas? </vt:lpstr>
      <vt:lpstr>         Como vocês obtém os artigos,                   capítulos e livros de interesse? </vt:lpstr>
      <vt:lpstr>Apresentação do PowerPoint</vt:lpstr>
      <vt:lpstr>      Escreva sua hipótese em inglês e faça         uma busca em um dos seguintes sites</vt:lpstr>
      <vt:lpstr>      Exemplos:        AIDS orphans anticipate sexual debut         Violence against women is associated with child behavior</vt:lpstr>
      <vt:lpstr>       Como vocês organizam os resultados                                              das buscas? 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 Bibliográfica</dc:title>
  <dc:creator>Ivan Franca Junior</dc:creator>
  <cp:lastModifiedBy>931833</cp:lastModifiedBy>
  <cp:revision>145</cp:revision>
  <dcterms:created xsi:type="dcterms:W3CDTF">2015-03-07T16:25:26Z</dcterms:created>
  <dcterms:modified xsi:type="dcterms:W3CDTF">2016-04-26T18:54:36Z</dcterms:modified>
</cp:coreProperties>
</file>