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59" r:id="rId3"/>
    <p:sldId id="290" r:id="rId4"/>
    <p:sldId id="305" r:id="rId5"/>
    <p:sldId id="316" r:id="rId6"/>
    <p:sldId id="317" r:id="rId7"/>
    <p:sldId id="318" r:id="rId8"/>
    <p:sldId id="319" r:id="rId9"/>
    <p:sldId id="324" r:id="rId10"/>
    <p:sldId id="320" r:id="rId11"/>
    <p:sldId id="289" r:id="rId12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D9338D8-31B1-4C7C-8539-BDF32B4CA9CC}" type="datetimeFigureOut">
              <a:rPr lang="pt-BR" smtClean="0"/>
              <a:t>06/11/2014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DADB430-6ADB-4F61-9CEA-A74F44F37E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637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06/11/2014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06/11/2014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06/11/2014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06/11/2014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06/11/2014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D478-1FC9-43A0-834D-D54908853A38}" type="datetimeFigureOut">
              <a:rPr lang="pt-BR" smtClean="0"/>
              <a:t>06/11/2014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30CD478-1FC9-43A0-834D-D54908853A38}" type="datetimeFigureOut">
              <a:rPr lang="pt-BR" smtClean="0"/>
              <a:t>06/11/2014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B08A178-EEF8-41E2-A63B-B2CA8DABA71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2000" y="1412776"/>
            <a:ext cx="7770440" cy="1524000"/>
          </a:xfrm>
        </p:spPr>
        <p:txBody>
          <a:bodyPr/>
          <a:lstStyle/>
          <a:p>
            <a:r>
              <a:rPr lang="pt-BR" dirty="0" err="1" smtClean="0"/>
              <a:t>Sound</a:t>
            </a:r>
            <a:r>
              <a:rPr lang="pt-BR" dirty="0" smtClean="0"/>
              <a:t> &amp; </a:t>
            </a:r>
            <a:r>
              <a:rPr lang="pt-BR" dirty="0" err="1" smtClean="0"/>
              <a:t>Structure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27200" y="3068960"/>
            <a:ext cx="5712179" cy="1224136"/>
          </a:xfrm>
        </p:spPr>
        <p:txBody>
          <a:bodyPr>
            <a:normAutofit fontScale="40000" lnSpcReduction="20000"/>
          </a:bodyPr>
          <a:lstStyle/>
          <a:p>
            <a:pPr algn="r"/>
            <a:endParaRPr lang="pt-BR" dirty="0" smtClean="0"/>
          </a:p>
          <a:p>
            <a:pPr algn="r"/>
            <a:endParaRPr lang="pt-BR" dirty="0"/>
          </a:p>
          <a:p>
            <a:pPr algn="r"/>
            <a:endParaRPr lang="pt-BR" dirty="0" smtClean="0"/>
          </a:p>
          <a:p>
            <a:r>
              <a:rPr lang="pt-BR" sz="11000" dirty="0" smtClean="0">
                <a:solidFill>
                  <a:schemeClr val="tx1"/>
                </a:solidFill>
              </a:rPr>
              <a:t>John </a:t>
            </a:r>
            <a:r>
              <a:rPr lang="pt-BR" sz="11000" dirty="0" err="1">
                <a:solidFill>
                  <a:schemeClr val="tx1"/>
                </a:solidFill>
              </a:rPr>
              <a:t>Paynter</a:t>
            </a:r>
            <a:r>
              <a:rPr lang="pt-BR" sz="11000" dirty="0">
                <a:solidFill>
                  <a:schemeClr val="tx1"/>
                </a:solidFill>
              </a:rPr>
              <a:t> </a:t>
            </a:r>
          </a:p>
          <a:p>
            <a:endParaRPr lang="pt-BR" sz="4800" dirty="0" smtClean="0">
              <a:solidFill>
                <a:schemeClr val="tx1"/>
              </a:solidFill>
            </a:endParaRPr>
          </a:p>
          <a:p>
            <a:endParaRPr lang="pt-BR" sz="4800" dirty="0">
              <a:solidFill>
                <a:schemeClr val="tx1"/>
              </a:solidFill>
            </a:endParaRPr>
          </a:p>
          <a:p>
            <a:pPr algn="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555776" y="4581128"/>
            <a:ext cx="54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 smtClean="0"/>
              <a:t>MEMES II, 2014</a:t>
            </a:r>
          </a:p>
          <a:p>
            <a:pPr algn="r"/>
            <a:r>
              <a:rPr lang="pt-BR" sz="2000" dirty="0" smtClean="0"/>
              <a:t>Prof. Dr. Marcos Câmara de Castro</a:t>
            </a:r>
          </a:p>
          <a:p>
            <a:pPr algn="r"/>
            <a:r>
              <a:rPr lang="pt-BR" sz="2000" dirty="0" smtClean="0"/>
              <a:t>Monitoria: Adriana Moraes dos Santos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7383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63040" y="2633500"/>
            <a:ext cx="6196405" cy="3603812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lvl="0"/>
            <a:endParaRPr lang="pt-BR" dirty="0" smtClean="0"/>
          </a:p>
          <a:p>
            <a:pPr lvl="0" algn="ctr"/>
            <a:endParaRPr lang="pt-B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3" y="188640"/>
            <a:ext cx="4680519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ipse 4"/>
          <p:cNvSpPr/>
          <p:nvPr/>
        </p:nvSpPr>
        <p:spPr>
          <a:xfrm>
            <a:off x="467545" y="188640"/>
            <a:ext cx="2952328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Tranquilo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 gradualmente mais animado, calmo e final pacífico.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95536" y="2996952"/>
            <a:ext cx="3096344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Vagaroso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lvl="0"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ideias em diferentes direções, </a:t>
            </a:r>
          </a:p>
          <a:p>
            <a:pPr lvl="0"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Agitado e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Dramático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ágrima 7"/>
          <p:cNvSpPr/>
          <p:nvPr/>
        </p:nvSpPr>
        <p:spPr>
          <a:xfrm>
            <a:off x="5652121" y="4437112"/>
            <a:ext cx="2736303" cy="2088232"/>
          </a:xfrm>
          <a:prstGeom prst="teardrop">
            <a:avLst>
              <a:gd name="adj" fmla="val 847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Forte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 desarticulado,  </a:t>
            </a:r>
          </a:p>
          <a:p>
            <a:pPr lvl="0"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gradualmente mais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calmo e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quieto.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riângulo isósceles 8"/>
          <p:cNvSpPr/>
          <p:nvPr/>
        </p:nvSpPr>
        <p:spPr>
          <a:xfrm>
            <a:off x="2231740" y="4581128"/>
            <a:ext cx="3060340" cy="18722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Quieto e contido. </a:t>
            </a:r>
          </a:p>
        </p:txBody>
      </p:sp>
    </p:spTree>
    <p:extLst>
      <p:ext uri="{BB962C8B-B14F-4D97-AF65-F5344CB8AC3E}">
        <p14:creationId xmlns:p14="http://schemas.microsoft.com/office/powerpoint/2010/main" val="201545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PAYNTER, J. </a:t>
            </a:r>
            <a:r>
              <a:rPr lang="pt-BR" i="1" dirty="0" err="1" smtClean="0"/>
              <a:t>Sound</a:t>
            </a:r>
            <a:r>
              <a:rPr lang="pt-BR" i="1" dirty="0" smtClean="0"/>
              <a:t> &amp; </a:t>
            </a:r>
            <a:r>
              <a:rPr lang="pt-BR" i="1" dirty="0" err="1" smtClean="0"/>
              <a:t>Structure</a:t>
            </a:r>
            <a:r>
              <a:rPr lang="pt-BR" dirty="0" smtClean="0"/>
              <a:t>. Cambridge </a:t>
            </a:r>
            <a:r>
              <a:rPr lang="pt-BR" dirty="0" err="1" smtClean="0"/>
              <a:t>University</a:t>
            </a:r>
            <a:r>
              <a:rPr lang="pt-BR" dirty="0" smtClean="0"/>
              <a:t> Press, </a:t>
            </a:r>
            <a:r>
              <a:rPr lang="pt-BR" dirty="0" err="1" smtClean="0"/>
              <a:t>Great</a:t>
            </a:r>
            <a:r>
              <a:rPr lang="pt-BR" dirty="0" smtClean="0"/>
              <a:t> </a:t>
            </a:r>
            <a:r>
              <a:rPr lang="pt-BR" dirty="0" err="1" smtClean="0"/>
              <a:t>Britain</a:t>
            </a:r>
            <a:r>
              <a:rPr lang="pt-BR" dirty="0" smtClean="0"/>
              <a:t>, 1992.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510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1691680" y="908720"/>
            <a:ext cx="5832648" cy="381642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Parte III</a:t>
            </a:r>
          </a:p>
          <a:p>
            <a:pPr algn="ctr"/>
            <a:r>
              <a:rPr lang="pt-BR" sz="4000" dirty="0" smtClean="0"/>
              <a:t>Pensar e fazer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25559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Projeto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63040" y="1916832"/>
            <a:ext cx="6196405" cy="4118056"/>
          </a:xfrm>
        </p:spPr>
        <p:txBody>
          <a:bodyPr>
            <a:normAutofit/>
          </a:bodyPr>
          <a:lstStyle/>
          <a:p>
            <a:endParaRPr lang="pt-BR" dirty="0"/>
          </a:p>
          <a:p>
            <a:pPr marL="0" indent="0" algn="ctr">
              <a:buNone/>
            </a:pPr>
            <a:endParaRPr lang="pt-BR" sz="4400" dirty="0" smtClean="0"/>
          </a:p>
          <a:p>
            <a:pPr marL="0" indent="0" algn="ctr">
              <a:buNone/>
            </a:pPr>
            <a:r>
              <a:rPr lang="pt-BR" sz="4400" dirty="0" smtClean="0"/>
              <a:t>Começar e parar</a:t>
            </a:r>
          </a:p>
        </p:txBody>
      </p:sp>
    </p:spTree>
    <p:extLst>
      <p:ext uri="{BB962C8B-B14F-4D97-AF65-F5344CB8AC3E}">
        <p14:creationId xmlns:p14="http://schemas.microsoft.com/office/powerpoint/2010/main" val="85862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Tarefa </a:t>
            </a:r>
            <a:r>
              <a:rPr lang="pt-BR" dirty="0" smtClean="0"/>
              <a:t>1 - Transformações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289311"/>
            <a:ext cx="7520940" cy="3579849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19672" y="1114866"/>
            <a:ext cx="62646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 smtClean="0"/>
              <a:t>Com instrumentos musicais </a:t>
            </a:r>
            <a:r>
              <a:rPr lang="pt-BR" dirty="0"/>
              <a:t>contrastantes fazer uma peça musical com vários </a:t>
            </a:r>
            <a:r>
              <a:rPr lang="pt-BR" dirty="0" smtClean="0"/>
              <a:t>solos. Cada </a:t>
            </a:r>
            <a:r>
              <a:rPr lang="pt-BR" dirty="0"/>
              <a:t>solo ligando-se ao outro e apontando para um final “revelador</a:t>
            </a:r>
            <a:r>
              <a:rPr lang="pt-BR" dirty="0" smtClean="0"/>
              <a:t>”:</a:t>
            </a:r>
            <a:endParaRPr lang="pt-BR" dirty="0"/>
          </a:p>
          <a:p>
            <a:pPr algn="just"/>
            <a:endParaRPr lang="pt-BR" dirty="0" smtClean="0"/>
          </a:p>
          <a:p>
            <a:pPr marL="342900" indent="-342900" algn="just">
              <a:buAutoNum type="alphaUcParenR"/>
            </a:pPr>
            <a:r>
              <a:rPr lang="pt-BR" dirty="0" smtClean="0"/>
              <a:t>Uma </a:t>
            </a:r>
            <a:r>
              <a:rPr lang="pt-BR" dirty="0"/>
              <a:t>ideia é anunciada pelo primeiro instrumentista </a:t>
            </a:r>
            <a:r>
              <a:rPr lang="pt-BR" dirty="0" smtClean="0"/>
              <a:t>(tempo breve).</a:t>
            </a:r>
          </a:p>
          <a:p>
            <a:pPr marL="342900" indent="-342900" algn="just">
              <a:buAutoNum type="alphaUcParenR"/>
            </a:pPr>
            <a:endParaRPr lang="pt-BR" dirty="0" smtClean="0"/>
          </a:p>
          <a:p>
            <a:pPr marL="342900" indent="-342900" algn="just">
              <a:buFontTx/>
              <a:buAutoNum type="alphaUcParenR"/>
            </a:pPr>
            <a:r>
              <a:rPr lang="pt-BR" dirty="0" smtClean="0"/>
              <a:t>Cada instrumentista deve estender e modificar gradualmente  a ideia.</a:t>
            </a:r>
          </a:p>
          <a:p>
            <a:pPr marL="342900" indent="-342900" algn="just">
              <a:buFontTx/>
              <a:buAutoNum type="alphaUcParenR"/>
            </a:pPr>
            <a:endParaRPr lang="pt-BR" dirty="0" smtClean="0"/>
          </a:p>
          <a:p>
            <a:pPr marL="342900" indent="-342900" algn="just">
              <a:buFontTx/>
              <a:buAutoNum type="alphaUcParenR"/>
            </a:pPr>
            <a:r>
              <a:rPr lang="pt-BR" dirty="0" smtClean="0"/>
              <a:t>A </a:t>
            </a:r>
            <a:r>
              <a:rPr lang="pt-BR" dirty="0"/>
              <a:t>música deve fluir continuamente entre os instrumentistas. O material musical deve ser trabalhado com cuidado até </a:t>
            </a:r>
            <a:r>
              <a:rPr lang="pt-BR" dirty="0" smtClean="0"/>
              <a:t>que o próximo instrumentista inicie sua participação.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80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Tarefa 2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268760"/>
            <a:ext cx="5112568" cy="329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3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1900" b="0" dirty="0" smtClean="0">
                <a:latin typeface="Arial" panose="020B0604020202020204" pitchFamily="34" charset="0"/>
                <a:cs typeface="Arial" panose="020B0604020202020204" pitchFamily="34" charset="0"/>
              </a:rPr>
              <a:t>Uma </a:t>
            </a:r>
            <a:r>
              <a:rPr lang="pt-BR" sz="1900" b="0" dirty="0">
                <a:latin typeface="Arial" panose="020B0604020202020204" pitchFamily="34" charset="0"/>
                <a:cs typeface="Arial" panose="020B0604020202020204" pitchFamily="34" charset="0"/>
              </a:rPr>
              <a:t>fórmula matemática</a:t>
            </a:r>
            <a:r>
              <a:rPr lang="pt-BR" sz="1900" b="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pt-BR" sz="19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9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1900" b="0" dirty="0">
                <a:latin typeface="Arial" panose="020B0604020202020204" pitchFamily="34" charset="0"/>
                <a:cs typeface="Arial" panose="020B0604020202020204" pitchFamily="34" charset="0"/>
              </a:rPr>
              <a:t>linhas e figuras podem significar alguma coisa</a:t>
            </a:r>
            <a:r>
              <a:rPr lang="pt-BR" sz="1900" b="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pt-BR" sz="19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900" b="0" dirty="0">
                <a:latin typeface="Arial" panose="020B0604020202020204" pitchFamily="34" charset="0"/>
                <a:cs typeface="Arial" panose="020B0604020202020204" pitchFamily="34" charset="0"/>
              </a:rPr>
              <a:t>Números separados ou ligados por duas </a:t>
            </a:r>
            <a:r>
              <a:rPr lang="pt-BR" sz="1900" b="0" dirty="0" smtClean="0">
                <a:latin typeface="Arial" panose="020B0604020202020204" pitchFamily="34" charset="0"/>
                <a:cs typeface="Arial" panose="020B0604020202020204" pitchFamily="34" charset="0"/>
              </a:rPr>
              <a:t>linhas</a:t>
            </a:r>
            <a:r>
              <a:rPr lang="pt-BR" sz="1900" b="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t-BR" sz="19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9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900" b="0" dirty="0" smtClean="0">
                <a:latin typeface="Arial" panose="020B0604020202020204" pitchFamily="34" charset="0"/>
                <a:cs typeface="Arial" panose="020B0604020202020204" pitchFamily="34" charset="0"/>
              </a:rPr>
              <a:t>	Esse </a:t>
            </a:r>
            <a:r>
              <a:rPr lang="pt-BR" sz="19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desenho pertence a artista Vera </a:t>
            </a:r>
            <a:r>
              <a:rPr lang="pt-BR" sz="19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Vasarhelyi</a:t>
            </a:r>
            <a:r>
              <a:rPr lang="pt-BR" sz="19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e foi exibido </a:t>
            </a:r>
            <a:r>
              <a:rPr lang="pt-BR" sz="19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em Fevereiro </a:t>
            </a:r>
            <a:r>
              <a:rPr lang="pt-BR" sz="19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de 1977 pelo Departamento de Arte e Música na Universidade de </a:t>
            </a:r>
            <a:r>
              <a:rPr lang="pt-BR" sz="1900" b="0" dirty="0">
                <a:latin typeface="Arial" panose="020B0604020202020204" pitchFamily="34" charset="0"/>
                <a:cs typeface="Arial" panose="020B0604020202020204" pitchFamily="34" charset="0"/>
              </a:rPr>
              <a:t>Nottingham. A exposição foi inaugurada c</a:t>
            </a:r>
            <a:r>
              <a:rPr lang="pt-BR" sz="19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om </a:t>
            </a:r>
            <a:r>
              <a:rPr lang="pt-BR" sz="1900" b="0" dirty="0"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pt-BR" sz="19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concerto (obras de Stravinsky</a:t>
            </a:r>
            <a:r>
              <a:rPr lang="pt-BR" sz="1900" b="0" dirty="0">
                <a:latin typeface="Arial" panose="020B0604020202020204" pitchFamily="34" charset="0"/>
                <a:cs typeface="Arial" panose="020B0604020202020204" pitchFamily="34" charset="0"/>
              </a:rPr>
              <a:t>, Smalley, </a:t>
            </a:r>
            <a:r>
              <a:rPr lang="pt-BR" sz="1900" b="0" dirty="0" err="1">
                <a:latin typeface="Arial" panose="020B0604020202020204" pitchFamily="34" charset="0"/>
                <a:cs typeface="Arial" panose="020B0604020202020204" pitchFamily="34" charset="0"/>
              </a:rPr>
              <a:t>Sculthorpe</a:t>
            </a:r>
            <a:r>
              <a:rPr lang="pt-BR" sz="1900" b="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19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Britten</a:t>
            </a:r>
            <a:r>
              <a:rPr lang="pt-BR" sz="19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t-BR" sz="19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19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19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Paynter</a:t>
            </a:r>
            <a:r>
              <a:rPr lang="pt-BR" sz="1900" b="0" dirty="0" smtClean="0">
                <a:latin typeface="Arial" panose="020B0604020202020204" pitchFamily="34" charset="0"/>
                <a:cs typeface="Arial" panose="020B0604020202020204" pitchFamily="34" charset="0"/>
              </a:rPr>
              <a:t>, p. 156)</a:t>
            </a:r>
            <a:endParaRPr lang="pt-BR" sz="19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908720"/>
            <a:ext cx="2211311" cy="1426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755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 </a:t>
            </a:r>
            <a:r>
              <a:rPr lang="pt-BR" dirty="0"/>
              <a:t>partir dessa imagem como compor uma peça </a:t>
            </a:r>
            <a:r>
              <a:rPr lang="pt-BR" dirty="0" smtClean="0"/>
              <a:t>musical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505335"/>
            <a:ext cx="7520940" cy="3579849"/>
          </a:xfrm>
        </p:spPr>
        <p:txBody>
          <a:bodyPr/>
          <a:lstStyle/>
          <a:p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tipos de sons seriam usados? </a:t>
            </a:r>
            <a:endParaRPr lang="pt-B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Quais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figuras rítmicas poderiam ser usadas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pt-B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Tipos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de instrumentos? </a:t>
            </a:r>
            <a:endParaRPr lang="pt-B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Modos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de produção sonora?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034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Tarefa 3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Escolher um dos motivos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apresentados, compor 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uma peça musical </a:t>
            </a: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acordo com as orientações.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185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2656"/>
            <a:ext cx="7128791" cy="4333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001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1370</TotalTime>
  <Words>211</Words>
  <Application>Microsoft Office PowerPoint</Application>
  <PresentationFormat>Apresentação na tela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Ângulos</vt:lpstr>
      <vt:lpstr>Sound &amp; Structure</vt:lpstr>
      <vt:lpstr>Apresentação do PowerPoint</vt:lpstr>
      <vt:lpstr>Projeto 11</vt:lpstr>
      <vt:lpstr>Tarefa 1 - Transformações</vt:lpstr>
      <vt:lpstr>Tarefa 2 </vt:lpstr>
      <vt:lpstr>Apresentação do PowerPoint</vt:lpstr>
      <vt:lpstr> A partir dessa imagem como compor uma peça musical  </vt:lpstr>
      <vt:lpstr>Tarefa 3</vt:lpstr>
      <vt:lpstr>Apresentação do PowerPoint</vt:lpstr>
      <vt:lpstr>Apresentação do PowerPoint</vt:lpstr>
      <vt:lpstr>Referência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&amp; Structure</dc:title>
  <dc:creator>dri</dc:creator>
  <cp:lastModifiedBy>dri</cp:lastModifiedBy>
  <cp:revision>287</cp:revision>
  <cp:lastPrinted>2014-08-21T14:45:07Z</cp:lastPrinted>
  <dcterms:created xsi:type="dcterms:W3CDTF">2014-08-04T21:40:22Z</dcterms:created>
  <dcterms:modified xsi:type="dcterms:W3CDTF">2014-11-06T15:11:19Z</dcterms:modified>
</cp:coreProperties>
</file>