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slides/slide108.xml" ContentType="application/vnd.openxmlformats-officedocument.presentationml.sl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slides/slide138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data81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81.xml" ContentType="application/vnd.openxmlformats-officedocument.drawingml.diagramStyle+xml"/>
  <Override PartName="/ppt/slides/slide139.xml" ContentType="application/vnd.openxmlformats-officedocument.presentationml.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layout81.xml" ContentType="application/vnd.openxmlformats-officedocument.drawingml.diagramLayou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slides/slide118.xml" ContentType="application/vnd.openxmlformats-officedocument.presentationml.slide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81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4"/>
  </p:notesMasterIdLst>
  <p:handoutMasterIdLst>
    <p:handoutMasterId r:id="rId145"/>
  </p:handoutMasterIdLst>
  <p:sldIdLst>
    <p:sldId id="499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5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4" r:id="rId47"/>
    <p:sldId id="545" r:id="rId48"/>
    <p:sldId id="546" r:id="rId49"/>
    <p:sldId id="547" r:id="rId50"/>
    <p:sldId id="548" r:id="rId51"/>
    <p:sldId id="549" r:id="rId52"/>
    <p:sldId id="550" r:id="rId53"/>
    <p:sldId id="551" r:id="rId54"/>
    <p:sldId id="552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76" r:id="rId68"/>
    <p:sldId id="477" r:id="rId69"/>
    <p:sldId id="478" r:id="rId70"/>
    <p:sldId id="479" r:id="rId71"/>
    <p:sldId id="480" r:id="rId72"/>
    <p:sldId id="481" r:id="rId73"/>
    <p:sldId id="483" r:id="rId74"/>
    <p:sldId id="485" r:id="rId75"/>
    <p:sldId id="486" r:id="rId76"/>
    <p:sldId id="487" r:id="rId77"/>
    <p:sldId id="435" r:id="rId78"/>
    <p:sldId id="554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5" r:id="rId88"/>
    <p:sldId id="446" r:id="rId89"/>
    <p:sldId id="447" r:id="rId90"/>
    <p:sldId id="448" r:id="rId91"/>
    <p:sldId id="449" r:id="rId92"/>
    <p:sldId id="450" r:id="rId93"/>
    <p:sldId id="451" r:id="rId94"/>
    <p:sldId id="452" r:id="rId95"/>
    <p:sldId id="453" r:id="rId96"/>
    <p:sldId id="454" r:id="rId97"/>
    <p:sldId id="455" r:id="rId98"/>
    <p:sldId id="456" r:id="rId99"/>
    <p:sldId id="457" r:id="rId100"/>
    <p:sldId id="458" r:id="rId101"/>
    <p:sldId id="459" r:id="rId102"/>
    <p:sldId id="460" r:id="rId103"/>
    <p:sldId id="461" r:id="rId104"/>
    <p:sldId id="462" r:id="rId105"/>
    <p:sldId id="463" r:id="rId106"/>
    <p:sldId id="488" r:id="rId107"/>
    <p:sldId id="489" r:id="rId108"/>
    <p:sldId id="490" r:id="rId109"/>
    <p:sldId id="491" r:id="rId110"/>
    <p:sldId id="492" r:id="rId111"/>
    <p:sldId id="493" r:id="rId112"/>
    <p:sldId id="494" r:id="rId113"/>
    <p:sldId id="495" r:id="rId114"/>
    <p:sldId id="496" r:id="rId115"/>
    <p:sldId id="497" r:id="rId116"/>
    <p:sldId id="498" r:id="rId117"/>
    <p:sldId id="420" r:id="rId118"/>
    <p:sldId id="555" r:id="rId119"/>
    <p:sldId id="556" r:id="rId120"/>
    <p:sldId id="557" r:id="rId121"/>
    <p:sldId id="558" r:id="rId122"/>
    <p:sldId id="559" r:id="rId123"/>
    <p:sldId id="560" r:id="rId124"/>
    <p:sldId id="561" r:id="rId125"/>
    <p:sldId id="562" r:id="rId126"/>
    <p:sldId id="563" r:id="rId127"/>
    <p:sldId id="565" r:id="rId128"/>
    <p:sldId id="566" r:id="rId129"/>
    <p:sldId id="567" r:id="rId130"/>
    <p:sldId id="568" r:id="rId131"/>
    <p:sldId id="569" r:id="rId132"/>
    <p:sldId id="570" r:id="rId133"/>
    <p:sldId id="571" r:id="rId134"/>
    <p:sldId id="572" r:id="rId135"/>
    <p:sldId id="573" r:id="rId136"/>
    <p:sldId id="574" r:id="rId137"/>
    <p:sldId id="575" r:id="rId138"/>
    <p:sldId id="576" r:id="rId139"/>
    <p:sldId id="577" r:id="rId140"/>
    <p:sldId id="578" r:id="rId141"/>
    <p:sldId id="579" r:id="rId142"/>
    <p:sldId id="580" r:id="rId1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24" autoAdjust="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pt-BR" noProof="0" dirty="0" smtClean="0"/>
            <a:t>Microrganismos Aeróbios</a:t>
          </a:r>
          <a:endParaRPr lang="pt-BR" noProof="0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38FB0022-09EC-4D6F-86C0-C813C6F2F39A}">
      <dgm:prSet phldrT="[Text]"/>
      <dgm:spPr/>
      <dgm:t>
        <a:bodyPr/>
        <a:lstStyle/>
        <a:p>
          <a:r>
            <a:rPr lang="pt-BR" noProof="0" dirty="0" smtClean="0"/>
            <a:t>Microrganismos facultativos</a:t>
          </a:r>
          <a:endParaRPr lang="pt-BR" noProof="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r>
            <a:rPr lang="pt-BR" noProof="0" dirty="0" smtClean="0"/>
            <a:t>Processos Químicos, Físicos e Biológicos</a:t>
          </a:r>
          <a:endParaRPr lang="pt-BR" noProof="0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r>
            <a:rPr lang="pt-BR" noProof="0" dirty="0" smtClean="0"/>
            <a:t>Algas</a:t>
          </a:r>
          <a:endParaRPr lang="pt-BR" noProof="0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r>
            <a:rPr lang="pt-BR" noProof="0" dirty="0" smtClean="0"/>
            <a:t>Microrganismos Anaeróbios</a:t>
          </a:r>
          <a:endParaRPr lang="pt-BR" noProof="0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 custLinFactNeighborX="-23660" custLinFactNeighborY="10898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 custRadScaleRad="99439" custRadScaleInc="-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2885CCB-1C92-4632-A36A-5D2FB72F3832}" type="presOf" srcId="{13A2EB04-B868-427A-B17F-16729BFA55DA}" destId="{2F68EEE9-28D4-49EC-A4B1-C191492E34F2}" srcOrd="1" destOrd="0" presId="urn:microsoft.com/office/officeart/2005/8/layout/cycle2"/>
    <dgm:cxn modelId="{2BCDA795-DB83-4DE8-8494-9F3335C5E047}" type="presOf" srcId="{BEE765C7-6165-4808-9B3B-A6627557B77F}" destId="{75E8BE9C-270B-4810-939F-EB750969C50A}" srcOrd="1" destOrd="0" presId="urn:microsoft.com/office/officeart/2005/8/layout/cycle2"/>
    <dgm:cxn modelId="{C5D895FC-83DD-4D2D-889B-A23024181563}" type="presOf" srcId="{012EDDC6-207F-4EE3-9DEB-146599520561}" destId="{558890D5-4F42-4C33-B381-CD393B37A1FF}" srcOrd="0" destOrd="0" presId="urn:microsoft.com/office/officeart/2005/8/layout/cycle2"/>
    <dgm:cxn modelId="{45EFE703-6CDF-49FB-AA6A-89B0490A1DFB}" type="presOf" srcId="{13633CBA-2502-434A-928C-6EC6967F259D}" destId="{EA3ADED0-C9AD-4C17-98CE-D872DACD90E8}" srcOrd="0" destOrd="0" presId="urn:microsoft.com/office/officeart/2005/8/layout/cycle2"/>
    <dgm:cxn modelId="{7186B200-1107-467D-9A21-A8F074F2FCE1}" type="presOf" srcId="{9131EDB8-27A6-42FD-A541-052EFC01D4C6}" destId="{28372633-A8CE-4898-AF86-305447452F30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5B870ED3-A4E6-4875-B0B7-4C161095B2E3}" type="presOf" srcId="{612BA10D-4F4F-4BF6-9059-06A94BDAF34E}" destId="{018B9E75-742E-4303-A16C-8A821310EF15}" srcOrd="1" destOrd="0" presId="urn:microsoft.com/office/officeart/2005/8/layout/cycle2"/>
    <dgm:cxn modelId="{DCC736F6-4AF9-45AD-9882-EE97B4A46204}" type="presOf" srcId="{BEE765C7-6165-4808-9B3B-A6627557B77F}" destId="{670EC530-2BF9-418C-9EBE-CFD33FE15D7D}" srcOrd="0" destOrd="0" presId="urn:microsoft.com/office/officeart/2005/8/layout/cycle2"/>
    <dgm:cxn modelId="{9C43D3E7-BB3D-455B-B862-DABDD21DA6C6}" type="presOf" srcId="{EA86A114-EBD1-49CF-AB76-042FF3D636A5}" destId="{3701657F-6946-4A4C-877D-2A88A526B7E1}" srcOrd="0" destOrd="0" presId="urn:microsoft.com/office/officeart/2005/8/layout/cycle2"/>
    <dgm:cxn modelId="{FC12F46E-B3FB-474E-AE8B-4752E439FFC7}" type="presOf" srcId="{EA86A114-EBD1-49CF-AB76-042FF3D636A5}" destId="{A60042D3-910C-4160-96CD-1A63C2C4C0FB}" srcOrd="1" destOrd="0" presId="urn:microsoft.com/office/officeart/2005/8/layout/cycle2"/>
    <dgm:cxn modelId="{9D95C829-6DAC-43B3-BD5C-B678DBF3378E}" type="presOf" srcId="{7985EE53-BD3D-4DB3-B5BD-6B9FFA75B9E6}" destId="{746707A3-847D-4DEF-8437-C19565999197}" srcOrd="1" destOrd="0" presId="urn:microsoft.com/office/officeart/2005/8/layout/cycle2"/>
    <dgm:cxn modelId="{0D9673B8-AEFA-4617-82C2-1141B88AE9F6}" type="presOf" srcId="{612BA10D-4F4F-4BF6-9059-06A94BDAF34E}" destId="{719BC63E-F731-4648-BC28-EDC25FC57AA9}" srcOrd="0" destOrd="0" presId="urn:microsoft.com/office/officeart/2005/8/layout/cycle2"/>
    <dgm:cxn modelId="{59894E69-0010-4C75-8E54-F643EDAA0D76}" type="presOf" srcId="{7985EE53-BD3D-4DB3-B5BD-6B9FFA75B9E6}" destId="{973C755A-5077-47FB-BDC0-FF7A84FD3F26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7CF613E1-E086-4126-84B3-6EBA3AFC890A}" type="presOf" srcId="{13A2EB04-B868-427A-B17F-16729BFA55DA}" destId="{3BFA7701-5D17-48E5-8EAF-0CE4B894FCD8}" srcOrd="0" destOrd="0" presId="urn:microsoft.com/office/officeart/2005/8/layout/cycle2"/>
    <dgm:cxn modelId="{BD8FAA90-00C5-41D4-835F-A08B1CE7523A}" type="presOf" srcId="{DA2EE66E-1894-4E15-A659-CCDCFE4DAD65}" destId="{7C5A343C-E262-450D-959C-A644EA0CABBE}" srcOrd="0" destOrd="0" presId="urn:microsoft.com/office/officeart/2005/8/layout/cycle2"/>
    <dgm:cxn modelId="{7AD69427-7E02-4AEC-AB4C-A604B9FBB251}" type="presOf" srcId="{38FB0022-09EC-4D6F-86C0-C813C6F2F39A}" destId="{91CB6799-0928-4E01-9EDA-41B17BB04FAF}" srcOrd="0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1240E42D-B6AA-4835-BF38-91DED2F0D3AD}" type="presOf" srcId="{23116FF9-AEB9-43F5-882D-9ECB1FD5DE18}" destId="{4DD53E4A-81C3-4CAD-B31F-4C20BA5CFCD7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2D1F08A7-CDF6-4BCA-A9D7-9113F3E994F1}" type="presParOf" srcId="{EA3ADED0-C9AD-4C17-98CE-D872DACD90E8}" destId="{558890D5-4F42-4C33-B381-CD393B37A1FF}" srcOrd="0" destOrd="0" presId="urn:microsoft.com/office/officeart/2005/8/layout/cycle2"/>
    <dgm:cxn modelId="{40341B4B-6E4A-46DF-8A86-B2A1D37C0183}" type="presParOf" srcId="{EA3ADED0-C9AD-4C17-98CE-D872DACD90E8}" destId="{973C755A-5077-47FB-BDC0-FF7A84FD3F26}" srcOrd="1" destOrd="0" presId="urn:microsoft.com/office/officeart/2005/8/layout/cycle2"/>
    <dgm:cxn modelId="{3BBED39B-239F-4C22-B916-8BA339858F66}" type="presParOf" srcId="{973C755A-5077-47FB-BDC0-FF7A84FD3F26}" destId="{746707A3-847D-4DEF-8437-C19565999197}" srcOrd="0" destOrd="0" presId="urn:microsoft.com/office/officeart/2005/8/layout/cycle2"/>
    <dgm:cxn modelId="{09E36DA4-8454-4615-9FA1-D4E86D160BA3}" type="presParOf" srcId="{EA3ADED0-C9AD-4C17-98CE-D872DACD90E8}" destId="{7C5A343C-E262-450D-959C-A644EA0CABBE}" srcOrd="2" destOrd="0" presId="urn:microsoft.com/office/officeart/2005/8/layout/cycle2"/>
    <dgm:cxn modelId="{B9B0DA77-4E45-444B-A3DB-7BF695633647}" type="presParOf" srcId="{EA3ADED0-C9AD-4C17-98CE-D872DACD90E8}" destId="{719BC63E-F731-4648-BC28-EDC25FC57AA9}" srcOrd="3" destOrd="0" presId="urn:microsoft.com/office/officeart/2005/8/layout/cycle2"/>
    <dgm:cxn modelId="{82933846-9905-4D7F-A083-89E62C81E420}" type="presParOf" srcId="{719BC63E-F731-4648-BC28-EDC25FC57AA9}" destId="{018B9E75-742E-4303-A16C-8A821310EF15}" srcOrd="0" destOrd="0" presId="urn:microsoft.com/office/officeart/2005/8/layout/cycle2"/>
    <dgm:cxn modelId="{6EF900A6-F641-429F-8492-A34CC3ED6875}" type="presParOf" srcId="{EA3ADED0-C9AD-4C17-98CE-D872DACD90E8}" destId="{91CB6799-0928-4E01-9EDA-41B17BB04FAF}" srcOrd="4" destOrd="0" presId="urn:microsoft.com/office/officeart/2005/8/layout/cycle2"/>
    <dgm:cxn modelId="{638CA78C-A4E6-4952-9EBE-9E08FD3D2F90}" type="presParOf" srcId="{EA3ADED0-C9AD-4C17-98CE-D872DACD90E8}" destId="{3701657F-6946-4A4C-877D-2A88A526B7E1}" srcOrd="5" destOrd="0" presId="urn:microsoft.com/office/officeart/2005/8/layout/cycle2"/>
    <dgm:cxn modelId="{5276DFF4-973E-41ED-AE0A-5E46CCA6A326}" type="presParOf" srcId="{3701657F-6946-4A4C-877D-2A88A526B7E1}" destId="{A60042D3-910C-4160-96CD-1A63C2C4C0FB}" srcOrd="0" destOrd="0" presId="urn:microsoft.com/office/officeart/2005/8/layout/cycle2"/>
    <dgm:cxn modelId="{EE63DABA-0FBC-4465-8464-1496AC3C2779}" type="presParOf" srcId="{EA3ADED0-C9AD-4C17-98CE-D872DACD90E8}" destId="{28372633-A8CE-4898-AF86-305447452F30}" srcOrd="6" destOrd="0" presId="urn:microsoft.com/office/officeart/2005/8/layout/cycle2"/>
    <dgm:cxn modelId="{988B9DC5-2473-47E3-9858-F706545C2ABB}" type="presParOf" srcId="{EA3ADED0-C9AD-4C17-98CE-D872DACD90E8}" destId="{3BFA7701-5D17-48E5-8EAF-0CE4B894FCD8}" srcOrd="7" destOrd="0" presId="urn:microsoft.com/office/officeart/2005/8/layout/cycle2"/>
    <dgm:cxn modelId="{ACC1CF89-96EF-4F37-AF43-DB63D22AC4FA}" type="presParOf" srcId="{3BFA7701-5D17-48E5-8EAF-0CE4B894FCD8}" destId="{2F68EEE9-28D4-49EC-A4B1-C191492E34F2}" srcOrd="0" destOrd="0" presId="urn:microsoft.com/office/officeart/2005/8/layout/cycle2"/>
    <dgm:cxn modelId="{9C297A63-845B-4EEA-97C1-66B4EB461EE9}" type="presParOf" srcId="{EA3ADED0-C9AD-4C17-98CE-D872DACD90E8}" destId="{4DD53E4A-81C3-4CAD-B31F-4C20BA5CFCD7}" srcOrd="8" destOrd="0" presId="urn:microsoft.com/office/officeart/2005/8/layout/cycle2"/>
    <dgm:cxn modelId="{C1034E9C-0BF2-47D5-9D3D-5F643263DCB6}" type="presParOf" srcId="{EA3ADED0-C9AD-4C17-98CE-D872DACD90E8}" destId="{670EC530-2BF9-418C-9EBE-CFD33FE15D7D}" srcOrd="9" destOrd="0" presId="urn:microsoft.com/office/officeart/2005/8/layout/cycle2"/>
    <dgm:cxn modelId="{802DB3B8-2B66-44C8-B813-9C98BD9D3677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EAF0FA-BDAD-4119-8534-BCE04B22BD35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19A3B63-BD4B-47FA-9D73-9761102F7BA9}">
      <dgm:prSet phldrT="[Texto]"/>
      <dgm:spPr/>
      <dgm:t>
        <a:bodyPr/>
        <a:lstStyle/>
        <a:p>
          <a:r>
            <a:rPr lang="pt-BR" dirty="0" smtClean="0"/>
            <a:t>Digestão Anaeróbia</a:t>
          </a:r>
          <a:endParaRPr lang="pt-BR" dirty="0"/>
        </a:p>
      </dgm:t>
    </dgm:pt>
    <dgm:pt modelId="{1BB69E1E-B758-4449-B53F-7EC8F5B8CCBC}" type="parTrans" cxnId="{A056AED3-8D5E-4B9E-BC4B-D03643B065BF}">
      <dgm:prSet/>
      <dgm:spPr/>
      <dgm:t>
        <a:bodyPr/>
        <a:lstStyle/>
        <a:p>
          <a:endParaRPr lang="pt-BR"/>
        </a:p>
      </dgm:t>
    </dgm:pt>
    <dgm:pt modelId="{C5EF525E-6DDD-48D4-906F-C845854843D4}" type="sibTrans" cxnId="{A056AED3-8D5E-4B9E-BC4B-D03643B065BF}">
      <dgm:prSet/>
      <dgm:spPr/>
      <dgm:t>
        <a:bodyPr/>
        <a:lstStyle/>
        <a:p>
          <a:endParaRPr lang="pt-BR"/>
        </a:p>
      </dgm:t>
    </dgm:pt>
    <dgm:pt modelId="{76AFA3E3-ACED-405C-BB3C-5A54DF9893CC}">
      <dgm:prSet phldrT="[Texto]"/>
      <dgm:spPr/>
      <dgm:t>
        <a:bodyPr/>
        <a:lstStyle/>
        <a:p>
          <a:r>
            <a:rPr lang="pt-BR" dirty="0" smtClean="0">
              <a:latin typeface="Times New Roman"/>
              <a:cs typeface="Times New Roman"/>
            </a:rPr>
            <a:t>↓ Substrato</a:t>
          </a:r>
          <a:endParaRPr lang="pt-BR" dirty="0"/>
        </a:p>
      </dgm:t>
    </dgm:pt>
    <dgm:pt modelId="{1418FCB3-A59F-4BD6-B84B-CDEBF026806D}" type="parTrans" cxnId="{37ADC80A-563E-41F1-A5BF-8D6ED51D9CB1}">
      <dgm:prSet/>
      <dgm:spPr/>
      <dgm:t>
        <a:bodyPr/>
        <a:lstStyle/>
        <a:p>
          <a:endParaRPr lang="pt-BR"/>
        </a:p>
      </dgm:t>
    </dgm:pt>
    <dgm:pt modelId="{AAF2F702-34E2-42A7-BDBE-A0C65E3C7C6D}" type="sibTrans" cxnId="{37ADC80A-563E-41F1-A5BF-8D6ED51D9CB1}">
      <dgm:prSet/>
      <dgm:spPr/>
      <dgm:t>
        <a:bodyPr/>
        <a:lstStyle/>
        <a:p>
          <a:endParaRPr lang="pt-BR"/>
        </a:p>
      </dgm:t>
    </dgm:pt>
    <dgm:pt modelId="{26DDA17B-7807-4E34-B0ED-C53D4D9F06DD}">
      <dgm:prSet phldrT="[Texto]"/>
      <dgm:spPr/>
      <dgm:t>
        <a:bodyPr/>
        <a:lstStyle/>
        <a:p>
          <a:r>
            <a:rPr lang="pt-BR" dirty="0" smtClean="0"/>
            <a:t>CH</a:t>
          </a:r>
          <a:r>
            <a:rPr lang="pt-BR" baseline="-25000" dirty="0" smtClean="0"/>
            <a:t>4</a:t>
          </a:r>
          <a:endParaRPr lang="pt-BR" baseline="-25000" dirty="0"/>
        </a:p>
      </dgm:t>
    </dgm:pt>
    <dgm:pt modelId="{CFB8AE61-E777-4CD0-9E3C-C69E83F5C789}" type="parTrans" cxnId="{3CD8DF31-9814-4C8D-ACAD-95F0EADA8743}">
      <dgm:prSet/>
      <dgm:spPr/>
      <dgm:t>
        <a:bodyPr/>
        <a:lstStyle/>
        <a:p>
          <a:endParaRPr lang="pt-BR"/>
        </a:p>
      </dgm:t>
    </dgm:pt>
    <dgm:pt modelId="{25384987-76AA-4303-81AA-DDECEF2ED281}" type="sibTrans" cxnId="{3CD8DF31-9814-4C8D-ACAD-95F0EADA8743}">
      <dgm:prSet/>
      <dgm:spPr/>
      <dgm:t>
        <a:bodyPr/>
        <a:lstStyle/>
        <a:p>
          <a:endParaRPr lang="pt-BR"/>
        </a:p>
      </dgm:t>
    </dgm:pt>
    <dgm:pt modelId="{C1918AD8-CF48-43C5-8CE7-4ACE9281C6F5}" type="pres">
      <dgm:prSet presAssocID="{AAEAF0FA-BDAD-4119-8534-BCE04B22BD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6DEC1C-4745-40DA-8895-93204E02E832}" type="pres">
      <dgm:prSet presAssocID="{719A3B63-BD4B-47FA-9D73-9761102F7B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85670-0705-4EAA-8877-9288F010E214}" type="pres">
      <dgm:prSet presAssocID="{C5EF525E-6DDD-48D4-906F-C845854843D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6F686522-2DD6-4D2A-8CDB-07FF0E01AA71}" type="pres">
      <dgm:prSet presAssocID="{C5EF525E-6DDD-48D4-906F-C845854843D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1A33227-D42A-4980-A8F4-E96A1009A5D9}" type="pres">
      <dgm:prSet presAssocID="{76AFA3E3-ACED-405C-BB3C-5A54DF9893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4974FE-324F-4EC3-9F1C-487D2B137079}" type="pres">
      <dgm:prSet presAssocID="{AAF2F702-34E2-42A7-BDBE-A0C65E3C7C6D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FCA6AFC-0D04-456F-82FD-2558358D906B}" type="pres">
      <dgm:prSet presAssocID="{AAF2F702-34E2-42A7-BDBE-A0C65E3C7C6D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1D99CFD2-2664-4EE2-8B82-A5E69C9BC974}" type="pres">
      <dgm:prSet presAssocID="{26DDA17B-7807-4E34-B0ED-C53D4D9F06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EB3657-5016-4680-B07F-E62B4FE8C091}" type="pres">
      <dgm:prSet presAssocID="{25384987-76AA-4303-81AA-DDECEF2ED28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0E637083-2960-486B-B08A-A32234A29ED3}" type="pres">
      <dgm:prSet presAssocID="{25384987-76AA-4303-81AA-DDECEF2ED281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64DF87D-DAD0-4F54-8812-E7D5D01E06D1}" type="presOf" srcId="{AAF2F702-34E2-42A7-BDBE-A0C65E3C7C6D}" destId="{164974FE-324F-4EC3-9F1C-487D2B137079}" srcOrd="0" destOrd="0" presId="urn:microsoft.com/office/officeart/2005/8/layout/cycle7"/>
    <dgm:cxn modelId="{87C6FDD3-A374-414A-9DD8-BB69FF81AA60}" type="presOf" srcId="{719A3B63-BD4B-47FA-9D73-9761102F7BA9}" destId="{816DEC1C-4745-40DA-8895-93204E02E832}" srcOrd="0" destOrd="0" presId="urn:microsoft.com/office/officeart/2005/8/layout/cycle7"/>
    <dgm:cxn modelId="{3CD8DF31-9814-4C8D-ACAD-95F0EADA8743}" srcId="{AAEAF0FA-BDAD-4119-8534-BCE04B22BD35}" destId="{26DDA17B-7807-4E34-B0ED-C53D4D9F06DD}" srcOrd="2" destOrd="0" parTransId="{CFB8AE61-E777-4CD0-9E3C-C69E83F5C789}" sibTransId="{25384987-76AA-4303-81AA-DDECEF2ED281}"/>
    <dgm:cxn modelId="{87C883EF-4C20-446B-ADD4-B259E3F8642E}" type="presOf" srcId="{25384987-76AA-4303-81AA-DDECEF2ED281}" destId="{0E637083-2960-486B-B08A-A32234A29ED3}" srcOrd="1" destOrd="0" presId="urn:microsoft.com/office/officeart/2005/8/layout/cycle7"/>
    <dgm:cxn modelId="{B4744EEF-A495-4254-A82C-60CDA0F875B3}" type="presOf" srcId="{C5EF525E-6DDD-48D4-906F-C845854843D4}" destId="{6F686522-2DD6-4D2A-8CDB-07FF0E01AA71}" srcOrd="1" destOrd="0" presId="urn:microsoft.com/office/officeart/2005/8/layout/cycle7"/>
    <dgm:cxn modelId="{38D1F3FF-3FC9-460F-A6EE-FA8B8BD3EDE8}" type="presOf" srcId="{25384987-76AA-4303-81AA-DDECEF2ED281}" destId="{90EB3657-5016-4680-B07F-E62B4FE8C091}" srcOrd="0" destOrd="0" presId="urn:microsoft.com/office/officeart/2005/8/layout/cycle7"/>
    <dgm:cxn modelId="{A056AED3-8D5E-4B9E-BC4B-D03643B065BF}" srcId="{AAEAF0FA-BDAD-4119-8534-BCE04B22BD35}" destId="{719A3B63-BD4B-47FA-9D73-9761102F7BA9}" srcOrd="0" destOrd="0" parTransId="{1BB69E1E-B758-4449-B53F-7EC8F5B8CCBC}" sibTransId="{C5EF525E-6DDD-48D4-906F-C845854843D4}"/>
    <dgm:cxn modelId="{94698534-2416-4390-8DB9-DA8124E88761}" type="presOf" srcId="{26DDA17B-7807-4E34-B0ED-C53D4D9F06DD}" destId="{1D99CFD2-2664-4EE2-8B82-A5E69C9BC974}" srcOrd="0" destOrd="0" presId="urn:microsoft.com/office/officeart/2005/8/layout/cycle7"/>
    <dgm:cxn modelId="{D106E00C-DFB4-4ED4-8235-FDB4FFB3C950}" type="presOf" srcId="{AAF2F702-34E2-42A7-BDBE-A0C65E3C7C6D}" destId="{DFCA6AFC-0D04-456F-82FD-2558358D906B}" srcOrd="1" destOrd="0" presId="urn:microsoft.com/office/officeart/2005/8/layout/cycle7"/>
    <dgm:cxn modelId="{1C1B33AC-2527-4075-9F96-C12CCA81E27F}" type="presOf" srcId="{AAEAF0FA-BDAD-4119-8534-BCE04B22BD35}" destId="{C1918AD8-CF48-43C5-8CE7-4ACE9281C6F5}" srcOrd="0" destOrd="0" presId="urn:microsoft.com/office/officeart/2005/8/layout/cycle7"/>
    <dgm:cxn modelId="{B78F3B1E-B8C1-42F2-BC4D-C278CC299463}" type="presOf" srcId="{76AFA3E3-ACED-405C-BB3C-5A54DF9893CC}" destId="{01A33227-D42A-4980-A8F4-E96A1009A5D9}" srcOrd="0" destOrd="0" presId="urn:microsoft.com/office/officeart/2005/8/layout/cycle7"/>
    <dgm:cxn modelId="{37ADC80A-563E-41F1-A5BF-8D6ED51D9CB1}" srcId="{AAEAF0FA-BDAD-4119-8534-BCE04B22BD35}" destId="{76AFA3E3-ACED-405C-BB3C-5A54DF9893CC}" srcOrd="1" destOrd="0" parTransId="{1418FCB3-A59F-4BD6-B84B-CDEBF026806D}" sibTransId="{AAF2F702-34E2-42A7-BDBE-A0C65E3C7C6D}"/>
    <dgm:cxn modelId="{18FFFAEB-B402-4F76-A5C4-40CBB04BF384}" type="presOf" srcId="{C5EF525E-6DDD-48D4-906F-C845854843D4}" destId="{66885670-0705-4EAA-8877-9288F010E214}" srcOrd="0" destOrd="0" presId="urn:microsoft.com/office/officeart/2005/8/layout/cycle7"/>
    <dgm:cxn modelId="{515B080E-E759-4112-86A2-550B7097BAB7}" type="presParOf" srcId="{C1918AD8-CF48-43C5-8CE7-4ACE9281C6F5}" destId="{816DEC1C-4745-40DA-8895-93204E02E832}" srcOrd="0" destOrd="0" presId="urn:microsoft.com/office/officeart/2005/8/layout/cycle7"/>
    <dgm:cxn modelId="{EA11B52E-BCB2-4939-A94D-3ECCAC3DB3B5}" type="presParOf" srcId="{C1918AD8-CF48-43C5-8CE7-4ACE9281C6F5}" destId="{66885670-0705-4EAA-8877-9288F010E214}" srcOrd="1" destOrd="0" presId="urn:microsoft.com/office/officeart/2005/8/layout/cycle7"/>
    <dgm:cxn modelId="{2D46A4D7-1B04-44FE-9066-DAC682A7EFDE}" type="presParOf" srcId="{66885670-0705-4EAA-8877-9288F010E214}" destId="{6F686522-2DD6-4D2A-8CDB-07FF0E01AA71}" srcOrd="0" destOrd="0" presId="urn:microsoft.com/office/officeart/2005/8/layout/cycle7"/>
    <dgm:cxn modelId="{99D55094-D2E1-4A91-A07D-3DC5B03AF5E1}" type="presParOf" srcId="{C1918AD8-CF48-43C5-8CE7-4ACE9281C6F5}" destId="{01A33227-D42A-4980-A8F4-E96A1009A5D9}" srcOrd="2" destOrd="0" presId="urn:microsoft.com/office/officeart/2005/8/layout/cycle7"/>
    <dgm:cxn modelId="{299D43DD-7F6B-4F87-AE73-8A865A27CF81}" type="presParOf" srcId="{C1918AD8-CF48-43C5-8CE7-4ACE9281C6F5}" destId="{164974FE-324F-4EC3-9F1C-487D2B137079}" srcOrd="3" destOrd="0" presId="urn:microsoft.com/office/officeart/2005/8/layout/cycle7"/>
    <dgm:cxn modelId="{11AE1388-626C-4029-A3D9-38D88083E5A9}" type="presParOf" srcId="{164974FE-324F-4EC3-9F1C-487D2B137079}" destId="{DFCA6AFC-0D04-456F-82FD-2558358D906B}" srcOrd="0" destOrd="0" presId="urn:microsoft.com/office/officeart/2005/8/layout/cycle7"/>
    <dgm:cxn modelId="{D041ADA4-5880-43A4-A96B-6A674CA8AF36}" type="presParOf" srcId="{C1918AD8-CF48-43C5-8CE7-4ACE9281C6F5}" destId="{1D99CFD2-2664-4EE2-8B82-A5E69C9BC974}" srcOrd="4" destOrd="0" presId="urn:microsoft.com/office/officeart/2005/8/layout/cycle7"/>
    <dgm:cxn modelId="{7A7299FF-FF25-4029-A17D-8291302C0408}" type="presParOf" srcId="{C1918AD8-CF48-43C5-8CE7-4ACE9281C6F5}" destId="{90EB3657-5016-4680-B07F-E62B4FE8C091}" srcOrd="5" destOrd="0" presId="urn:microsoft.com/office/officeart/2005/8/layout/cycle7"/>
    <dgm:cxn modelId="{F0C2DE2B-8A99-4D67-B26D-BBA83266BC95}" type="presParOf" srcId="{90EB3657-5016-4680-B07F-E62B4FE8C091}" destId="{0E637083-2960-486B-B08A-A32234A29ED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BB3BD3-CE47-4654-8556-EB122B26AD7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A79C6F1-1512-4922-979A-0EBCAC5B7F3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Longos períodos de partida;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potencial de geração de alcalinidade;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qualidade do efluente;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Geração de odores;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remoção de nutrientes.</a:t>
          </a:r>
        </a:p>
        <a:p>
          <a:pPr algn="l"/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7C35CA4C-2210-430B-8E3B-A837B2ED0514}" type="parTrans" cxnId="{AFDCAB79-FE73-4B7F-B023-37971CB5D7C3}">
      <dgm:prSet/>
      <dgm:spPr/>
      <dgm:t>
        <a:bodyPr/>
        <a:lstStyle/>
        <a:p>
          <a:endParaRPr lang="pt-BR"/>
        </a:p>
      </dgm:t>
    </dgm:pt>
    <dgm:pt modelId="{5999E3B3-A91D-4933-8DC9-53625E6FC0DE}" type="sibTrans" cxnId="{AFDCAB79-FE73-4B7F-B023-37971CB5D7C3}">
      <dgm:prSet/>
      <dgm:spPr/>
      <dgm:t>
        <a:bodyPr/>
        <a:lstStyle/>
        <a:p>
          <a:endParaRPr lang="pt-BR"/>
        </a:p>
      </dgm:t>
    </dgm:pt>
    <dgm:pt modelId="{184D5756-B7DF-41E3-B85D-8B27CD3706F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Robustez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Baixos custos operacionais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Pequenas áreas necessárias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Ausência de aerossóis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Possibilidade de tratamento sazonal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Conservação de energia   </a:t>
          </a:r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2C91B16A-395A-49FF-BEC4-8A87523055AB}" type="parTrans" cxnId="{9D00FD8F-CADB-4714-A352-FDF2F22F52C6}">
      <dgm:prSet/>
      <dgm:spPr/>
      <dgm:t>
        <a:bodyPr/>
        <a:lstStyle/>
        <a:p>
          <a:endParaRPr lang="pt-BR"/>
        </a:p>
      </dgm:t>
    </dgm:pt>
    <dgm:pt modelId="{DB58BA5C-09D7-48CB-B748-554F05D6D071}" type="sibTrans" cxnId="{9D00FD8F-CADB-4714-A352-FDF2F22F52C6}">
      <dgm:prSet/>
      <dgm:spPr/>
      <dgm:t>
        <a:bodyPr/>
        <a:lstStyle/>
        <a:p>
          <a:endParaRPr lang="pt-BR"/>
        </a:p>
      </dgm:t>
    </dgm:pt>
    <dgm:pt modelId="{7B84EF5F-C1BF-4CB0-B661-50F71BD8C9AF}" type="pres">
      <dgm:prSet presAssocID="{FCBB3BD3-CE47-4654-8556-EB122B26AD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590359-5999-4B2A-B196-25BA9636598D}" type="pres">
      <dgm:prSet presAssocID="{FCBB3BD3-CE47-4654-8556-EB122B26AD7C}" presName="divider" presStyleLbl="fgShp" presStyleIdx="0" presStyleCnt="1"/>
      <dgm:spPr/>
    </dgm:pt>
    <dgm:pt modelId="{938E27FD-B8AC-4566-8E7D-0F03E0A0A210}" type="pres">
      <dgm:prSet presAssocID="{EA79C6F1-1512-4922-979A-0EBCAC5B7F34}" presName="downArrow" presStyleLbl="node1" presStyleIdx="0" presStyleCnt="2" custLinFactNeighborX="-11751" custLinFactNeighborY="996"/>
      <dgm:spPr/>
    </dgm:pt>
    <dgm:pt modelId="{EF165F97-8F0F-41B7-AE82-AC103A8BA5CD}" type="pres">
      <dgm:prSet presAssocID="{EA79C6F1-1512-4922-979A-0EBCAC5B7F34}" presName="downArrowText" presStyleLbl="revTx" presStyleIdx="0" presStyleCnt="2" custScaleX="199047" custScaleY="110795" custLinFactNeighborY="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38898-51DB-4227-921D-E0CE3C4865EA}" type="pres">
      <dgm:prSet presAssocID="{184D5756-B7DF-41E3-B85D-8B27CD3706FD}" presName="upArrow" presStyleLbl="node1" presStyleIdx="1" presStyleCnt="2" custLinFactNeighborX="10057" custLinFactNeighborY="160"/>
      <dgm:spPr/>
    </dgm:pt>
    <dgm:pt modelId="{948BB919-EE19-4496-819D-9E064CF14F85}" type="pres">
      <dgm:prSet presAssocID="{184D5756-B7DF-41E3-B85D-8B27CD3706FD}" presName="upArrowText" presStyleLbl="revTx" presStyleIdx="1" presStyleCnt="2" custScaleX="203496" custScaleY="108840" custLinFactNeighborX="487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CAB79-FE73-4B7F-B023-37971CB5D7C3}" srcId="{FCBB3BD3-CE47-4654-8556-EB122B26AD7C}" destId="{EA79C6F1-1512-4922-979A-0EBCAC5B7F34}" srcOrd="0" destOrd="0" parTransId="{7C35CA4C-2210-430B-8E3B-A837B2ED0514}" sibTransId="{5999E3B3-A91D-4933-8DC9-53625E6FC0DE}"/>
    <dgm:cxn modelId="{29CBEA48-3988-4D1D-8A68-DDBD92C2A014}" type="presOf" srcId="{184D5756-B7DF-41E3-B85D-8B27CD3706FD}" destId="{948BB919-EE19-4496-819D-9E064CF14F85}" srcOrd="0" destOrd="0" presId="urn:microsoft.com/office/officeart/2005/8/layout/arrow3"/>
    <dgm:cxn modelId="{23723A45-2CAF-4ACA-9923-2773C49AC49D}" type="presOf" srcId="{FCBB3BD3-CE47-4654-8556-EB122B26AD7C}" destId="{7B84EF5F-C1BF-4CB0-B661-50F71BD8C9AF}" srcOrd="0" destOrd="0" presId="urn:microsoft.com/office/officeart/2005/8/layout/arrow3"/>
    <dgm:cxn modelId="{9D00FD8F-CADB-4714-A352-FDF2F22F52C6}" srcId="{FCBB3BD3-CE47-4654-8556-EB122B26AD7C}" destId="{184D5756-B7DF-41E3-B85D-8B27CD3706FD}" srcOrd="1" destOrd="0" parTransId="{2C91B16A-395A-49FF-BEC4-8A87523055AB}" sibTransId="{DB58BA5C-09D7-48CB-B748-554F05D6D071}"/>
    <dgm:cxn modelId="{F0F9C0B2-2181-409F-AA04-6F2FB32AF375}" type="presOf" srcId="{EA79C6F1-1512-4922-979A-0EBCAC5B7F34}" destId="{EF165F97-8F0F-41B7-AE82-AC103A8BA5CD}" srcOrd="0" destOrd="0" presId="urn:microsoft.com/office/officeart/2005/8/layout/arrow3"/>
    <dgm:cxn modelId="{78F40F64-156F-41A6-B236-C4148B10A6BB}" type="presParOf" srcId="{7B84EF5F-C1BF-4CB0-B661-50F71BD8C9AF}" destId="{85590359-5999-4B2A-B196-25BA9636598D}" srcOrd="0" destOrd="0" presId="urn:microsoft.com/office/officeart/2005/8/layout/arrow3"/>
    <dgm:cxn modelId="{62458FCB-C073-4544-B841-B694E97CBB84}" type="presParOf" srcId="{7B84EF5F-C1BF-4CB0-B661-50F71BD8C9AF}" destId="{938E27FD-B8AC-4566-8E7D-0F03E0A0A210}" srcOrd="1" destOrd="0" presId="urn:microsoft.com/office/officeart/2005/8/layout/arrow3"/>
    <dgm:cxn modelId="{347AF6A5-C232-4C93-A234-5344953FD783}" type="presParOf" srcId="{7B84EF5F-C1BF-4CB0-B661-50F71BD8C9AF}" destId="{EF165F97-8F0F-41B7-AE82-AC103A8BA5CD}" srcOrd="2" destOrd="0" presId="urn:microsoft.com/office/officeart/2005/8/layout/arrow3"/>
    <dgm:cxn modelId="{0DFC775A-323C-4848-8F07-A7869A7FA0E8}" type="presParOf" srcId="{7B84EF5F-C1BF-4CB0-B661-50F71BD8C9AF}" destId="{08238898-51DB-4227-921D-E0CE3C4865EA}" srcOrd="3" destOrd="0" presId="urn:microsoft.com/office/officeart/2005/8/layout/arrow3"/>
    <dgm:cxn modelId="{C8A01858-5AE2-413C-86B2-13B5005CDD57}" type="presParOf" srcId="{7B84EF5F-C1BF-4CB0-B661-50F71BD8C9AF}" destId="{948BB919-EE19-4496-819D-9E064CF14F85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BB3BD3-CE47-4654-8556-EB122B26AD7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A79C6F1-1512-4922-979A-0EBCAC5B7F3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Longos períodos de partida;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potencial de geração de alcalinidade;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qualidade do efluente;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Geração de odores;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remoção de nutrientes.</a:t>
          </a:r>
        </a:p>
        <a:p>
          <a:pPr algn="l"/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7C35CA4C-2210-430B-8E3B-A837B2ED0514}" type="parTrans" cxnId="{AFDCAB79-FE73-4B7F-B023-37971CB5D7C3}">
      <dgm:prSet/>
      <dgm:spPr/>
      <dgm:t>
        <a:bodyPr/>
        <a:lstStyle/>
        <a:p>
          <a:endParaRPr lang="pt-BR"/>
        </a:p>
      </dgm:t>
    </dgm:pt>
    <dgm:pt modelId="{5999E3B3-A91D-4933-8DC9-53625E6FC0DE}" type="sibTrans" cxnId="{AFDCAB79-FE73-4B7F-B023-37971CB5D7C3}">
      <dgm:prSet/>
      <dgm:spPr/>
      <dgm:t>
        <a:bodyPr/>
        <a:lstStyle/>
        <a:p>
          <a:endParaRPr lang="pt-BR"/>
        </a:p>
      </dgm:t>
    </dgm:pt>
    <dgm:pt modelId="{184D5756-B7DF-41E3-B85D-8B27CD3706F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Robustez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Baixos custos operacionais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Pequenas áreas necessárias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Ausência de aerossóis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Possibilidade de tratamento sazonal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Conservação de energia   </a:t>
          </a:r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2C91B16A-395A-49FF-BEC4-8A87523055AB}" type="parTrans" cxnId="{9D00FD8F-CADB-4714-A352-FDF2F22F52C6}">
      <dgm:prSet/>
      <dgm:spPr/>
      <dgm:t>
        <a:bodyPr/>
        <a:lstStyle/>
        <a:p>
          <a:endParaRPr lang="pt-BR"/>
        </a:p>
      </dgm:t>
    </dgm:pt>
    <dgm:pt modelId="{DB58BA5C-09D7-48CB-B748-554F05D6D071}" type="sibTrans" cxnId="{9D00FD8F-CADB-4714-A352-FDF2F22F52C6}">
      <dgm:prSet/>
      <dgm:spPr/>
      <dgm:t>
        <a:bodyPr/>
        <a:lstStyle/>
        <a:p>
          <a:endParaRPr lang="pt-BR"/>
        </a:p>
      </dgm:t>
    </dgm:pt>
    <dgm:pt modelId="{7B84EF5F-C1BF-4CB0-B661-50F71BD8C9AF}" type="pres">
      <dgm:prSet presAssocID="{FCBB3BD3-CE47-4654-8556-EB122B26AD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590359-5999-4B2A-B196-25BA9636598D}" type="pres">
      <dgm:prSet presAssocID="{FCBB3BD3-CE47-4654-8556-EB122B26AD7C}" presName="divider" presStyleLbl="fgShp" presStyleIdx="0" presStyleCnt="1"/>
      <dgm:spPr/>
    </dgm:pt>
    <dgm:pt modelId="{938E27FD-B8AC-4566-8E7D-0F03E0A0A210}" type="pres">
      <dgm:prSet presAssocID="{EA79C6F1-1512-4922-979A-0EBCAC5B7F34}" presName="downArrow" presStyleLbl="node1" presStyleIdx="0" presStyleCnt="2" custLinFactNeighborX="-11751" custLinFactNeighborY="996"/>
      <dgm:spPr/>
    </dgm:pt>
    <dgm:pt modelId="{EF165F97-8F0F-41B7-AE82-AC103A8BA5CD}" type="pres">
      <dgm:prSet presAssocID="{EA79C6F1-1512-4922-979A-0EBCAC5B7F34}" presName="downArrowText" presStyleLbl="revTx" presStyleIdx="0" presStyleCnt="2" custScaleX="199047" custScaleY="110795" custLinFactNeighborY="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38898-51DB-4227-921D-E0CE3C4865EA}" type="pres">
      <dgm:prSet presAssocID="{184D5756-B7DF-41E3-B85D-8B27CD3706FD}" presName="upArrow" presStyleLbl="node1" presStyleIdx="1" presStyleCnt="2" custLinFactNeighborX="10057" custLinFactNeighborY="160"/>
      <dgm:spPr/>
    </dgm:pt>
    <dgm:pt modelId="{948BB919-EE19-4496-819D-9E064CF14F85}" type="pres">
      <dgm:prSet presAssocID="{184D5756-B7DF-41E3-B85D-8B27CD3706FD}" presName="upArrowText" presStyleLbl="revTx" presStyleIdx="1" presStyleCnt="2" custScaleX="203496" custScaleY="108840" custLinFactNeighborX="487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CAB79-FE73-4B7F-B023-37971CB5D7C3}" srcId="{FCBB3BD3-CE47-4654-8556-EB122B26AD7C}" destId="{EA79C6F1-1512-4922-979A-0EBCAC5B7F34}" srcOrd="0" destOrd="0" parTransId="{7C35CA4C-2210-430B-8E3B-A837B2ED0514}" sibTransId="{5999E3B3-A91D-4933-8DC9-53625E6FC0DE}"/>
    <dgm:cxn modelId="{4402B8F3-4953-4455-B784-B4EFE8D07471}" type="presOf" srcId="{184D5756-B7DF-41E3-B85D-8B27CD3706FD}" destId="{948BB919-EE19-4496-819D-9E064CF14F85}" srcOrd="0" destOrd="0" presId="urn:microsoft.com/office/officeart/2005/8/layout/arrow3"/>
    <dgm:cxn modelId="{77968B16-7005-4B75-A8AF-A75A686CD4EA}" type="presOf" srcId="{EA79C6F1-1512-4922-979A-0EBCAC5B7F34}" destId="{EF165F97-8F0F-41B7-AE82-AC103A8BA5CD}" srcOrd="0" destOrd="0" presId="urn:microsoft.com/office/officeart/2005/8/layout/arrow3"/>
    <dgm:cxn modelId="{9D00FD8F-CADB-4714-A352-FDF2F22F52C6}" srcId="{FCBB3BD3-CE47-4654-8556-EB122B26AD7C}" destId="{184D5756-B7DF-41E3-B85D-8B27CD3706FD}" srcOrd="1" destOrd="0" parTransId="{2C91B16A-395A-49FF-BEC4-8A87523055AB}" sibTransId="{DB58BA5C-09D7-48CB-B748-554F05D6D071}"/>
    <dgm:cxn modelId="{8DA30540-CA40-4928-A082-D4E3BF21B854}" type="presOf" srcId="{FCBB3BD3-CE47-4654-8556-EB122B26AD7C}" destId="{7B84EF5F-C1BF-4CB0-B661-50F71BD8C9AF}" srcOrd="0" destOrd="0" presId="urn:microsoft.com/office/officeart/2005/8/layout/arrow3"/>
    <dgm:cxn modelId="{4BF2C8DA-6BB8-4D00-8078-A41F59D99680}" type="presParOf" srcId="{7B84EF5F-C1BF-4CB0-B661-50F71BD8C9AF}" destId="{85590359-5999-4B2A-B196-25BA9636598D}" srcOrd="0" destOrd="0" presId="urn:microsoft.com/office/officeart/2005/8/layout/arrow3"/>
    <dgm:cxn modelId="{F90423E7-0BCD-4D87-A39B-EE5DBBABBFD6}" type="presParOf" srcId="{7B84EF5F-C1BF-4CB0-B661-50F71BD8C9AF}" destId="{938E27FD-B8AC-4566-8E7D-0F03E0A0A210}" srcOrd="1" destOrd="0" presId="urn:microsoft.com/office/officeart/2005/8/layout/arrow3"/>
    <dgm:cxn modelId="{54731D57-AA37-4A02-B256-B33C5490A143}" type="presParOf" srcId="{7B84EF5F-C1BF-4CB0-B661-50F71BD8C9AF}" destId="{EF165F97-8F0F-41B7-AE82-AC103A8BA5CD}" srcOrd="2" destOrd="0" presId="urn:microsoft.com/office/officeart/2005/8/layout/arrow3"/>
    <dgm:cxn modelId="{258FBF77-42B9-4DD6-82E5-DF837D578D9E}" type="presParOf" srcId="{7B84EF5F-C1BF-4CB0-B661-50F71BD8C9AF}" destId="{08238898-51DB-4227-921D-E0CE3C4865EA}" srcOrd="3" destOrd="0" presId="urn:microsoft.com/office/officeart/2005/8/layout/arrow3"/>
    <dgm:cxn modelId="{79579590-F1C8-4756-92F2-9D35FB963E61}" type="presParOf" srcId="{7B84EF5F-C1BF-4CB0-B661-50F71BD8C9AF}" destId="{948BB919-EE19-4496-819D-9E064CF14F85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768572-E7BA-4080-A650-EC19C7D8CA96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D09CA8CA-36F7-4555-9686-E870C250503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Hidrólise e </a:t>
          </a:r>
          <a:r>
            <a:rPr lang="pt-BR" dirty="0" err="1" smtClean="0"/>
            <a:t>acidogênese</a:t>
          </a:r>
          <a:endParaRPr lang="pt-BR" dirty="0"/>
        </a:p>
      </dgm:t>
    </dgm:pt>
    <dgm:pt modelId="{1C2B8ACD-CA67-43E0-B976-1A44BB8B0762}" type="parTrans" cxnId="{F0BA69E9-6096-43AB-B728-817B9EE76E72}">
      <dgm:prSet/>
      <dgm:spPr/>
      <dgm:t>
        <a:bodyPr/>
        <a:lstStyle/>
        <a:p>
          <a:endParaRPr lang="pt-BR"/>
        </a:p>
      </dgm:t>
    </dgm:pt>
    <dgm:pt modelId="{12E2CDD1-73E9-495B-B791-543F5647AA28}" type="sibTrans" cxnId="{F0BA69E9-6096-43AB-B728-817B9EE76E72}">
      <dgm:prSet/>
      <dgm:spPr/>
      <dgm:t>
        <a:bodyPr/>
        <a:lstStyle/>
        <a:p>
          <a:endParaRPr lang="pt-BR"/>
        </a:p>
      </dgm:t>
    </dgm:pt>
    <dgm:pt modelId="{2F44FDD0-D7BD-4DCA-8A5E-785E02EAC4BC}">
      <dgm:prSet phldrT="[Texto]"/>
      <dgm:spPr/>
      <dgm:t>
        <a:bodyPr/>
        <a:lstStyle/>
        <a:p>
          <a:r>
            <a:rPr lang="pt-BR" dirty="0" err="1" smtClean="0"/>
            <a:t>Acetogênese</a:t>
          </a:r>
          <a:endParaRPr lang="pt-BR" dirty="0"/>
        </a:p>
      </dgm:t>
    </dgm:pt>
    <dgm:pt modelId="{0046F3A6-C2EC-44B0-9F5E-F832086A491B}" type="parTrans" cxnId="{233223EF-F182-4E72-B947-C1BD1C95D4C5}">
      <dgm:prSet/>
      <dgm:spPr/>
      <dgm:t>
        <a:bodyPr/>
        <a:lstStyle/>
        <a:p>
          <a:endParaRPr lang="pt-BR"/>
        </a:p>
      </dgm:t>
    </dgm:pt>
    <dgm:pt modelId="{3C3E1B29-0095-43A4-83AE-D39277044C63}" type="sibTrans" cxnId="{233223EF-F182-4E72-B947-C1BD1C95D4C5}">
      <dgm:prSet/>
      <dgm:spPr/>
      <dgm:t>
        <a:bodyPr/>
        <a:lstStyle/>
        <a:p>
          <a:endParaRPr lang="pt-BR"/>
        </a:p>
      </dgm:t>
    </dgm:pt>
    <dgm:pt modelId="{1CB6E14C-7936-479E-AF9B-1C054059918A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Metanogênese</a:t>
          </a:r>
          <a:endParaRPr lang="pt-BR" dirty="0"/>
        </a:p>
      </dgm:t>
    </dgm:pt>
    <dgm:pt modelId="{0E3E9F9E-F95D-44C4-B13D-F3B33D8F32B4}" type="parTrans" cxnId="{53D0C784-7C3E-4D87-96BA-084D7C8956A7}">
      <dgm:prSet/>
      <dgm:spPr/>
      <dgm:t>
        <a:bodyPr/>
        <a:lstStyle/>
        <a:p>
          <a:endParaRPr lang="pt-BR"/>
        </a:p>
      </dgm:t>
    </dgm:pt>
    <dgm:pt modelId="{0F42172A-C7E2-41A5-BEB2-29DEEDFDA715}" type="sibTrans" cxnId="{53D0C784-7C3E-4D87-96BA-084D7C8956A7}">
      <dgm:prSet/>
      <dgm:spPr/>
      <dgm:t>
        <a:bodyPr/>
        <a:lstStyle/>
        <a:p>
          <a:endParaRPr lang="pt-BR"/>
        </a:p>
      </dgm:t>
    </dgm:pt>
    <dgm:pt modelId="{39EB8A8A-C40D-4FBA-A243-4D1FC42DB305}" type="pres">
      <dgm:prSet presAssocID="{12768572-E7BA-4080-A650-EC19C7D8CA96}" presName="CompostProcess" presStyleCnt="0">
        <dgm:presLayoutVars>
          <dgm:dir/>
          <dgm:resizeHandles val="exact"/>
        </dgm:presLayoutVars>
      </dgm:prSet>
      <dgm:spPr/>
    </dgm:pt>
    <dgm:pt modelId="{A12A1976-3631-4988-BEC9-446A3B70EA8C}" type="pres">
      <dgm:prSet presAssocID="{12768572-E7BA-4080-A650-EC19C7D8CA96}" presName="arrow" presStyleLbl="bgShp" presStyleIdx="0" presStyleCnt="1"/>
      <dgm:spPr/>
    </dgm:pt>
    <dgm:pt modelId="{F5531A2E-2FED-4487-9402-F2BECCF811EF}" type="pres">
      <dgm:prSet presAssocID="{12768572-E7BA-4080-A650-EC19C7D8CA96}" presName="linearProcess" presStyleCnt="0"/>
      <dgm:spPr/>
    </dgm:pt>
    <dgm:pt modelId="{0B5FBC94-28BF-46A2-B05B-4B94666F37E9}" type="pres">
      <dgm:prSet presAssocID="{D09CA8CA-36F7-4555-9686-E870C25050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C6750-4691-4B53-ADB6-A1B2782C63D8}" type="pres">
      <dgm:prSet presAssocID="{12E2CDD1-73E9-495B-B791-543F5647AA28}" presName="sibTrans" presStyleCnt="0"/>
      <dgm:spPr/>
    </dgm:pt>
    <dgm:pt modelId="{2399EC13-D081-4DCF-AC62-D6261531E07D}" type="pres">
      <dgm:prSet presAssocID="{2F44FDD0-D7BD-4DCA-8A5E-785E02EAC4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3BBD4-262B-45FD-84B7-8B5DF48F9CD3}" type="pres">
      <dgm:prSet presAssocID="{3C3E1B29-0095-43A4-83AE-D39277044C63}" presName="sibTrans" presStyleCnt="0"/>
      <dgm:spPr/>
    </dgm:pt>
    <dgm:pt modelId="{54BAD0A6-7B19-4932-84C9-7EB2071C432A}" type="pres">
      <dgm:prSet presAssocID="{1CB6E14C-7936-479E-AF9B-1C05405991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944750-33EE-4996-91D4-CBCE2F5CAF8B}" type="presOf" srcId="{2F44FDD0-D7BD-4DCA-8A5E-785E02EAC4BC}" destId="{2399EC13-D081-4DCF-AC62-D6261531E07D}" srcOrd="0" destOrd="0" presId="urn:microsoft.com/office/officeart/2005/8/layout/hProcess9"/>
    <dgm:cxn modelId="{9333C997-02E8-465B-BFE2-6B72B045ACB7}" type="presOf" srcId="{D09CA8CA-36F7-4555-9686-E870C2505039}" destId="{0B5FBC94-28BF-46A2-B05B-4B94666F37E9}" srcOrd="0" destOrd="0" presId="urn:microsoft.com/office/officeart/2005/8/layout/hProcess9"/>
    <dgm:cxn modelId="{F0BA69E9-6096-43AB-B728-817B9EE76E72}" srcId="{12768572-E7BA-4080-A650-EC19C7D8CA96}" destId="{D09CA8CA-36F7-4555-9686-E870C2505039}" srcOrd="0" destOrd="0" parTransId="{1C2B8ACD-CA67-43E0-B976-1A44BB8B0762}" sibTransId="{12E2CDD1-73E9-495B-B791-543F5647AA28}"/>
    <dgm:cxn modelId="{8171D881-51FC-405D-B6E5-254BD39632E5}" type="presOf" srcId="{1CB6E14C-7936-479E-AF9B-1C054059918A}" destId="{54BAD0A6-7B19-4932-84C9-7EB2071C432A}" srcOrd="0" destOrd="0" presId="urn:microsoft.com/office/officeart/2005/8/layout/hProcess9"/>
    <dgm:cxn modelId="{53D0C784-7C3E-4D87-96BA-084D7C8956A7}" srcId="{12768572-E7BA-4080-A650-EC19C7D8CA96}" destId="{1CB6E14C-7936-479E-AF9B-1C054059918A}" srcOrd="2" destOrd="0" parTransId="{0E3E9F9E-F95D-44C4-B13D-F3B33D8F32B4}" sibTransId="{0F42172A-C7E2-41A5-BEB2-29DEEDFDA715}"/>
    <dgm:cxn modelId="{233223EF-F182-4E72-B947-C1BD1C95D4C5}" srcId="{12768572-E7BA-4080-A650-EC19C7D8CA96}" destId="{2F44FDD0-D7BD-4DCA-8A5E-785E02EAC4BC}" srcOrd="1" destOrd="0" parTransId="{0046F3A6-C2EC-44B0-9F5E-F832086A491B}" sibTransId="{3C3E1B29-0095-43A4-83AE-D39277044C63}"/>
    <dgm:cxn modelId="{A663575C-DAE2-4E41-A93A-CEF51340010B}" type="presOf" srcId="{12768572-E7BA-4080-A650-EC19C7D8CA96}" destId="{39EB8A8A-C40D-4FBA-A243-4D1FC42DB305}" srcOrd="0" destOrd="0" presId="urn:microsoft.com/office/officeart/2005/8/layout/hProcess9"/>
    <dgm:cxn modelId="{EA47359D-8AF5-484B-8C33-5EF4D427ED80}" type="presParOf" srcId="{39EB8A8A-C40D-4FBA-A243-4D1FC42DB305}" destId="{A12A1976-3631-4988-BEC9-446A3B70EA8C}" srcOrd="0" destOrd="0" presId="urn:microsoft.com/office/officeart/2005/8/layout/hProcess9"/>
    <dgm:cxn modelId="{3CFE34C8-DDB1-421E-9A3B-4FA932964B9D}" type="presParOf" srcId="{39EB8A8A-C40D-4FBA-A243-4D1FC42DB305}" destId="{F5531A2E-2FED-4487-9402-F2BECCF811EF}" srcOrd="1" destOrd="0" presId="urn:microsoft.com/office/officeart/2005/8/layout/hProcess9"/>
    <dgm:cxn modelId="{EBA7FA25-9DA3-4C4B-B89F-1EC278E3356B}" type="presParOf" srcId="{F5531A2E-2FED-4487-9402-F2BECCF811EF}" destId="{0B5FBC94-28BF-46A2-B05B-4B94666F37E9}" srcOrd="0" destOrd="0" presId="urn:microsoft.com/office/officeart/2005/8/layout/hProcess9"/>
    <dgm:cxn modelId="{10FAD291-5F6C-4CE2-ADEA-61588AC5FB70}" type="presParOf" srcId="{F5531A2E-2FED-4487-9402-F2BECCF811EF}" destId="{B8BC6750-4691-4B53-ADB6-A1B2782C63D8}" srcOrd="1" destOrd="0" presId="urn:microsoft.com/office/officeart/2005/8/layout/hProcess9"/>
    <dgm:cxn modelId="{F888DA0A-5582-4627-8C03-3D354C351627}" type="presParOf" srcId="{F5531A2E-2FED-4487-9402-F2BECCF811EF}" destId="{2399EC13-D081-4DCF-AC62-D6261531E07D}" srcOrd="2" destOrd="0" presId="urn:microsoft.com/office/officeart/2005/8/layout/hProcess9"/>
    <dgm:cxn modelId="{ECEA8EB1-3C88-47F2-952F-6C6687FBA3B7}" type="presParOf" srcId="{F5531A2E-2FED-4487-9402-F2BECCF811EF}" destId="{4B23BBD4-262B-45FD-84B7-8B5DF48F9CD3}" srcOrd="3" destOrd="0" presId="urn:microsoft.com/office/officeart/2005/8/layout/hProcess9"/>
    <dgm:cxn modelId="{BE4799E4-DDF2-464F-A989-B6C70C43D4E6}" type="presParOf" srcId="{F5531A2E-2FED-4487-9402-F2BECCF811EF}" destId="{54BAD0A6-7B19-4932-84C9-7EB2071C43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4FA21C-5703-4409-8164-0EC4A880BD76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6A4932C-007D-4981-AE05-213B01CC94B4}">
      <dgm:prSet phldrT="[Texto]"/>
      <dgm:spPr/>
      <dgm:t>
        <a:bodyPr/>
        <a:lstStyle/>
        <a:p>
          <a:r>
            <a:rPr lang="pt-BR" dirty="0" smtClean="0"/>
            <a:t>Matéria orgânica complexa</a:t>
          </a:r>
          <a:endParaRPr lang="pt-BR" dirty="0"/>
        </a:p>
      </dgm:t>
    </dgm:pt>
    <dgm:pt modelId="{5E33CDA1-35D0-4E48-95E2-417E62CEEAFA}" type="parTrans" cxnId="{8B554280-01D0-4CFA-AB0B-C463AEB608C1}">
      <dgm:prSet/>
      <dgm:spPr/>
      <dgm:t>
        <a:bodyPr/>
        <a:lstStyle/>
        <a:p>
          <a:endParaRPr lang="pt-BR"/>
        </a:p>
      </dgm:t>
    </dgm:pt>
    <dgm:pt modelId="{09DBA584-ED39-48F6-9A4A-A836A7EF5787}" type="sibTrans" cxnId="{8B554280-01D0-4CFA-AB0B-C463AEB608C1}">
      <dgm:prSet/>
      <dgm:spPr/>
      <dgm:t>
        <a:bodyPr/>
        <a:lstStyle/>
        <a:p>
          <a:endParaRPr lang="pt-BR"/>
        </a:p>
      </dgm:t>
    </dgm:pt>
    <dgm:pt modelId="{C34D8541-B74E-4DDE-910F-26F388E3A91D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Ácidos de cadeia curta</a:t>
          </a:r>
          <a:endParaRPr lang="pt-BR" dirty="0"/>
        </a:p>
      </dgm:t>
    </dgm:pt>
    <dgm:pt modelId="{48BB1E1F-4494-4681-BED6-F957C9EB7EB6}" type="parTrans" cxnId="{3E3A051D-C545-4945-875C-E0B2A269D772}">
      <dgm:prSet/>
      <dgm:spPr/>
      <dgm:t>
        <a:bodyPr/>
        <a:lstStyle/>
        <a:p>
          <a:endParaRPr lang="pt-BR"/>
        </a:p>
      </dgm:t>
    </dgm:pt>
    <dgm:pt modelId="{46848B48-E61D-4B13-9D79-13B7C403D486}" type="sibTrans" cxnId="{3E3A051D-C545-4945-875C-E0B2A269D772}">
      <dgm:prSet/>
      <dgm:spPr/>
      <dgm:t>
        <a:bodyPr/>
        <a:lstStyle/>
        <a:p>
          <a:endParaRPr lang="pt-BR"/>
        </a:p>
      </dgm:t>
    </dgm:pt>
    <dgm:pt modelId="{08D0C110-D9C8-4360-A2D3-3BB6FFFC951E}">
      <dgm:prSet phldrT="[Texto]"/>
      <dgm:spPr/>
      <dgm:t>
        <a:bodyPr/>
        <a:lstStyle/>
        <a:p>
          <a:r>
            <a:rPr lang="pt-BR" dirty="0" smtClean="0"/>
            <a:t>açúcares</a:t>
          </a:r>
          <a:endParaRPr lang="pt-BR" dirty="0"/>
        </a:p>
      </dgm:t>
    </dgm:pt>
    <dgm:pt modelId="{BE87C31F-738F-446E-9EE9-A5E493A0585B}" type="parTrans" cxnId="{3FA894A8-4C59-430B-8480-902EA61FDF2D}">
      <dgm:prSet/>
      <dgm:spPr/>
      <dgm:t>
        <a:bodyPr/>
        <a:lstStyle/>
        <a:p>
          <a:endParaRPr lang="pt-BR"/>
        </a:p>
      </dgm:t>
    </dgm:pt>
    <dgm:pt modelId="{728AD447-71D9-4336-958B-D802A0EC119C}" type="sibTrans" cxnId="{3FA894A8-4C59-430B-8480-902EA61FDF2D}">
      <dgm:prSet/>
      <dgm:spPr/>
      <dgm:t>
        <a:bodyPr/>
        <a:lstStyle/>
        <a:p>
          <a:endParaRPr lang="pt-BR"/>
        </a:p>
      </dgm:t>
    </dgm:pt>
    <dgm:pt modelId="{4BD2B4B2-FB32-42CA-A047-35AA4ED40DB1}">
      <dgm:prSet phldrT="[Texto]"/>
      <dgm:spPr/>
      <dgm:t>
        <a:bodyPr/>
        <a:lstStyle/>
        <a:p>
          <a:r>
            <a:rPr lang="pt-BR" dirty="0" smtClean="0"/>
            <a:t>aminoácidos</a:t>
          </a:r>
          <a:endParaRPr lang="pt-BR" dirty="0"/>
        </a:p>
      </dgm:t>
    </dgm:pt>
    <dgm:pt modelId="{20E6F1D9-3A1E-4197-A33E-482857D2A924}" type="parTrans" cxnId="{867F81AC-EBB3-410C-88B4-DD244FA5C270}">
      <dgm:prSet/>
      <dgm:spPr/>
      <dgm:t>
        <a:bodyPr/>
        <a:lstStyle/>
        <a:p>
          <a:endParaRPr lang="pt-BR"/>
        </a:p>
      </dgm:t>
    </dgm:pt>
    <dgm:pt modelId="{E68EABD3-ED32-4570-AD75-A90BE2F6BA12}" type="sibTrans" cxnId="{867F81AC-EBB3-410C-88B4-DD244FA5C270}">
      <dgm:prSet/>
      <dgm:spPr/>
      <dgm:t>
        <a:bodyPr/>
        <a:lstStyle/>
        <a:p>
          <a:endParaRPr lang="pt-BR"/>
        </a:p>
      </dgm:t>
    </dgm:pt>
    <dgm:pt modelId="{E82557F6-3649-43CD-992C-04EFF23D96AE}">
      <dgm:prSet phldrT="[Texto]"/>
      <dgm:spPr/>
      <dgm:t>
        <a:bodyPr/>
        <a:lstStyle/>
        <a:p>
          <a:r>
            <a:rPr lang="pt-BR" dirty="0" smtClean="0"/>
            <a:t>Glicerol e ácidos graxos</a:t>
          </a:r>
          <a:endParaRPr lang="pt-BR" dirty="0"/>
        </a:p>
      </dgm:t>
    </dgm:pt>
    <dgm:pt modelId="{B480F0F2-AED6-4126-9711-D6D70932B4DF}" type="parTrans" cxnId="{F305A78E-2CE3-42F9-8733-97861C509BD1}">
      <dgm:prSet/>
      <dgm:spPr/>
      <dgm:t>
        <a:bodyPr/>
        <a:lstStyle/>
        <a:p>
          <a:endParaRPr lang="pt-BR"/>
        </a:p>
      </dgm:t>
    </dgm:pt>
    <dgm:pt modelId="{5B6FF158-4296-4CFD-BF16-42A81B77846D}" type="sibTrans" cxnId="{F305A78E-2CE3-42F9-8733-97861C509BD1}">
      <dgm:prSet/>
      <dgm:spPr/>
      <dgm:t>
        <a:bodyPr/>
        <a:lstStyle/>
        <a:p>
          <a:endParaRPr lang="pt-BR"/>
        </a:p>
      </dgm:t>
    </dgm:pt>
    <dgm:pt modelId="{72802487-911D-497A-BE64-3AA7BA5DABEE}">
      <dgm:prSet phldrT="[Texto]"/>
      <dgm:spPr/>
      <dgm:t>
        <a:bodyPr/>
        <a:lstStyle/>
        <a:p>
          <a:r>
            <a:rPr lang="pt-BR" dirty="0" smtClean="0"/>
            <a:t>H</a:t>
          </a:r>
          <a:r>
            <a:rPr lang="pt-BR" baseline="-25000" dirty="0" smtClean="0"/>
            <a:t>2</a:t>
          </a:r>
          <a:r>
            <a:rPr lang="pt-BR" dirty="0" smtClean="0"/>
            <a:t> e CO</a:t>
          </a:r>
          <a:r>
            <a:rPr lang="pt-BR" baseline="-25000" dirty="0" smtClean="0"/>
            <a:t>2</a:t>
          </a:r>
          <a:endParaRPr lang="pt-BR" baseline="-25000" dirty="0"/>
        </a:p>
      </dgm:t>
    </dgm:pt>
    <dgm:pt modelId="{1841D851-1345-4E6D-86E2-9ECEED39FE43}" type="parTrans" cxnId="{DDD9589F-A345-44BD-AE68-46D10065B08F}">
      <dgm:prSet/>
      <dgm:spPr/>
      <dgm:t>
        <a:bodyPr/>
        <a:lstStyle/>
        <a:p>
          <a:endParaRPr lang="pt-BR"/>
        </a:p>
      </dgm:t>
    </dgm:pt>
    <dgm:pt modelId="{E00E110D-70CD-4566-A318-3FB3726D3C3A}" type="sibTrans" cxnId="{DDD9589F-A345-44BD-AE68-46D10065B08F}">
      <dgm:prSet/>
      <dgm:spPr/>
      <dgm:t>
        <a:bodyPr/>
        <a:lstStyle/>
        <a:p>
          <a:endParaRPr lang="pt-BR"/>
        </a:p>
      </dgm:t>
    </dgm:pt>
    <dgm:pt modelId="{D76E7C6C-4CCF-40A1-8054-547AB3E49CD2}" type="pres">
      <dgm:prSet presAssocID="{C94FA21C-5703-4409-8164-0EC4A880BD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4800930-C871-480A-815C-22F6D437C223}" type="pres">
      <dgm:prSet presAssocID="{F6A4932C-007D-4981-AE05-213B01CC94B4}" presName="vertOne" presStyleCnt="0"/>
      <dgm:spPr/>
    </dgm:pt>
    <dgm:pt modelId="{37B4F800-7AA5-4B26-BBC7-64A809131FE3}" type="pres">
      <dgm:prSet presAssocID="{F6A4932C-007D-4981-AE05-213B01CC94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8D9A9D-557A-4C43-A2BA-32C745A098B9}" type="pres">
      <dgm:prSet presAssocID="{F6A4932C-007D-4981-AE05-213B01CC94B4}" presName="parTransOne" presStyleCnt="0"/>
      <dgm:spPr/>
    </dgm:pt>
    <dgm:pt modelId="{C8700C95-2092-4E90-BB2F-40179A2FE35B}" type="pres">
      <dgm:prSet presAssocID="{F6A4932C-007D-4981-AE05-213B01CC94B4}" presName="horzOne" presStyleCnt="0"/>
      <dgm:spPr/>
    </dgm:pt>
    <dgm:pt modelId="{5FC97910-4753-4663-B99F-D71834AAE440}" type="pres">
      <dgm:prSet presAssocID="{C34D8541-B74E-4DDE-910F-26F388E3A91D}" presName="vertTwo" presStyleCnt="0"/>
      <dgm:spPr/>
    </dgm:pt>
    <dgm:pt modelId="{178C7F5C-1D98-4C1E-820D-E015C7B5C978}" type="pres">
      <dgm:prSet presAssocID="{C34D8541-B74E-4DDE-910F-26F388E3A91D}" presName="txTwo" presStyleLbl="node2" presStyleIdx="0" presStyleCnt="2" custLinFactY="210170" custLinFactNeighborX="-3041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CD848D-8367-4D9D-8850-C9286A122809}" type="pres">
      <dgm:prSet presAssocID="{C34D8541-B74E-4DDE-910F-26F388E3A91D}" presName="parTransTwo" presStyleCnt="0"/>
      <dgm:spPr/>
    </dgm:pt>
    <dgm:pt modelId="{E4C0844E-435A-4E4D-A249-7BCA88AF091A}" type="pres">
      <dgm:prSet presAssocID="{C34D8541-B74E-4DDE-910F-26F388E3A91D}" presName="horzTwo" presStyleCnt="0"/>
      <dgm:spPr/>
    </dgm:pt>
    <dgm:pt modelId="{4A5204FD-A3A5-48FF-B1CA-0243A4B81127}" type="pres">
      <dgm:prSet presAssocID="{08D0C110-D9C8-4360-A2D3-3BB6FFFC951E}" presName="vertThree" presStyleCnt="0"/>
      <dgm:spPr/>
    </dgm:pt>
    <dgm:pt modelId="{26D228CE-AFBB-4077-B4EB-894CB87A454B}" type="pres">
      <dgm:prSet presAssocID="{08D0C110-D9C8-4360-A2D3-3BB6FFFC951E}" presName="txThree" presStyleLbl="node3" presStyleIdx="0" presStyleCnt="3" custLinFactY="-8913" custLinFactNeighborX="117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9131DE-B036-4F15-AC40-E400AD395703}" type="pres">
      <dgm:prSet presAssocID="{08D0C110-D9C8-4360-A2D3-3BB6FFFC951E}" presName="horzThree" presStyleCnt="0"/>
      <dgm:spPr/>
    </dgm:pt>
    <dgm:pt modelId="{EDA2B24C-14D3-4291-9277-B64C5353A1EA}" type="pres">
      <dgm:prSet presAssocID="{728AD447-71D9-4336-958B-D802A0EC119C}" presName="sibSpaceThree" presStyleCnt="0"/>
      <dgm:spPr/>
    </dgm:pt>
    <dgm:pt modelId="{70FF4336-9752-4C6C-B7D2-EE591F436223}" type="pres">
      <dgm:prSet presAssocID="{4BD2B4B2-FB32-42CA-A047-35AA4ED40DB1}" presName="vertThree" presStyleCnt="0"/>
      <dgm:spPr/>
    </dgm:pt>
    <dgm:pt modelId="{6F1874F1-52B4-47DF-B8BC-C873CC4BCA96}" type="pres">
      <dgm:prSet presAssocID="{4BD2B4B2-FB32-42CA-A047-35AA4ED40DB1}" presName="txThree" presStyleLbl="node3" presStyleIdx="1" presStyleCnt="3" custLinFactY="-8955" custLinFactNeighborX="3369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3FF6C2-D9B0-4686-A46C-E6EDB55C9C89}" type="pres">
      <dgm:prSet presAssocID="{4BD2B4B2-FB32-42CA-A047-35AA4ED40DB1}" presName="horzThree" presStyleCnt="0"/>
      <dgm:spPr/>
    </dgm:pt>
    <dgm:pt modelId="{C529A1E0-7512-4946-8261-47BB4248F3F3}" type="pres">
      <dgm:prSet presAssocID="{46848B48-E61D-4B13-9D79-13B7C403D486}" presName="sibSpaceTwo" presStyleCnt="0"/>
      <dgm:spPr/>
    </dgm:pt>
    <dgm:pt modelId="{FCF837CF-A22B-42CA-88F0-81D328B499B9}" type="pres">
      <dgm:prSet presAssocID="{E82557F6-3649-43CD-992C-04EFF23D96AE}" presName="vertTwo" presStyleCnt="0"/>
      <dgm:spPr/>
    </dgm:pt>
    <dgm:pt modelId="{A52EE716-5526-469A-ADB5-8EC705E1806B}" type="pres">
      <dgm:prSet presAssocID="{E82557F6-3649-43CD-992C-04EFF23D96A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DF3065-79AB-4419-87E6-8BFB4BB326C7}" type="pres">
      <dgm:prSet presAssocID="{E82557F6-3649-43CD-992C-04EFF23D96AE}" presName="parTransTwo" presStyleCnt="0"/>
      <dgm:spPr/>
    </dgm:pt>
    <dgm:pt modelId="{84867A74-DFFD-465E-91BA-F947E6731B7F}" type="pres">
      <dgm:prSet presAssocID="{E82557F6-3649-43CD-992C-04EFF23D96AE}" presName="horzTwo" presStyleCnt="0"/>
      <dgm:spPr/>
    </dgm:pt>
    <dgm:pt modelId="{39C35DA1-C133-4EA3-A065-F54D6E5373F7}" type="pres">
      <dgm:prSet presAssocID="{72802487-911D-497A-BE64-3AA7BA5DABEE}" presName="vertThree" presStyleCnt="0"/>
      <dgm:spPr/>
    </dgm:pt>
    <dgm:pt modelId="{AD76FE7F-C9AB-4BA8-86CD-695400035500}" type="pres">
      <dgm:prSet presAssocID="{72802487-911D-497A-BE64-3AA7BA5DABE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06FA1B-4889-4378-8919-AC13DB542038}" type="pres">
      <dgm:prSet presAssocID="{72802487-911D-497A-BE64-3AA7BA5DABEE}" presName="horzThree" presStyleCnt="0"/>
      <dgm:spPr/>
    </dgm:pt>
  </dgm:ptLst>
  <dgm:cxnLst>
    <dgm:cxn modelId="{3B5C66EA-B227-4117-A86A-F2C851EB319A}" type="presOf" srcId="{C34D8541-B74E-4DDE-910F-26F388E3A91D}" destId="{178C7F5C-1D98-4C1E-820D-E015C7B5C978}" srcOrd="0" destOrd="0" presId="urn:microsoft.com/office/officeart/2005/8/layout/hierarchy4"/>
    <dgm:cxn modelId="{695CCE16-DCB5-4DBA-98BD-11077AF8B46F}" type="presOf" srcId="{F6A4932C-007D-4981-AE05-213B01CC94B4}" destId="{37B4F800-7AA5-4B26-BBC7-64A809131FE3}" srcOrd="0" destOrd="0" presId="urn:microsoft.com/office/officeart/2005/8/layout/hierarchy4"/>
    <dgm:cxn modelId="{F305A78E-2CE3-42F9-8733-97861C509BD1}" srcId="{F6A4932C-007D-4981-AE05-213B01CC94B4}" destId="{E82557F6-3649-43CD-992C-04EFF23D96AE}" srcOrd="1" destOrd="0" parTransId="{B480F0F2-AED6-4126-9711-D6D70932B4DF}" sibTransId="{5B6FF158-4296-4CFD-BF16-42A81B77846D}"/>
    <dgm:cxn modelId="{6636D0AC-7530-41DC-A861-87BBEE745867}" type="presOf" srcId="{4BD2B4B2-FB32-42CA-A047-35AA4ED40DB1}" destId="{6F1874F1-52B4-47DF-B8BC-C873CC4BCA96}" srcOrd="0" destOrd="0" presId="urn:microsoft.com/office/officeart/2005/8/layout/hierarchy4"/>
    <dgm:cxn modelId="{C036E408-27E4-449A-93C6-4939814A69F0}" type="presOf" srcId="{E82557F6-3649-43CD-992C-04EFF23D96AE}" destId="{A52EE716-5526-469A-ADB5-8EC705E1806B}" srcOrd="0" destOrd="0" presId="urn:microsoft.com/office/officeart/2005/8/layout/hierarchy4"/>
    <dgm:cxn modelId="{3FA894A8-4C59-430B-8480-902EA61FDF2D}" srcId="{C34D8541-B74E-4DDE-910F-26F388E3A91D}" destId="{08D0C110-D9C8-4360-A2D3-3BB6FFFC951E}" srcOrd="0" destOrd="0" parTransId="{BE87C31F-738F-446E-9EE9-A5E493A0585B}" sibTransId="{728AD447-71D9-4336-958B-D802A0EC119C}"/>
    <dgm:cxn modelId="{3E3A051D-C545-4945-875C-E0B2A269D772}" srcId="{F6A4932C-007D-4981-AE05-213B01CC94B4}" destId="{C34D8541-B74E-4DDE-910F-26F388E3A91D}" srcOrd="0" destOrd="0" parTransId="{48BB1E1F-4494-4681-BED6-F957C9EB7EB6}" sibTransId="{46848B48-E61D-4B13-9D79-13B7C403D486}"/>
    <dgm:cxn modelId="{AB8DD29D-59A7-4DFC-8DE6-7766819FC42D}" type="presOf" srcId="{08D0C110-D9C8-4360-A2D3-3BB6FFFC951E}" destId="{26D228CE-AFBB-4077-B4EB-894CB87A454B}" srcOrd="0" destOrd="0" presId="urn:microsoft.com/office/officeart/2005/8/layout/hierarchy4"/>
    <dgm:cxn modelId="{867F81AC-EBB3-410C-88B4-DD244FA5C270}" srcId="{C34D8541-B74E-4DDE-910F-26F388E3A91D}" destId="{4BD2B4B2-FB32-42CA-A047-35AA4ED40DB1}" srcOrd="1" destOrd="0" parTransId="{20E6F1D9-3A1E-4197-A33E-482857D2A924}" sibTransId="{E68EABD3-ED32-4570-AD75-A90BE2F6BA12}"/>
    <dgm:cxn modelId="{7963FE7E-9433-4339-ACE0-B61DC66602FC}" type="presOf" srcId="{C94FA21C-5703-4409-8164-0EC4A880BD76}" destId="{D76E7C6C-4CCF-40A1-8054-547AB3E49CD2}" srcOrd="0" destOrd="0" presId="urn:microsoft.com/office/officeart/2005/8/layout/hierarchy4"/>
    <dgm:cxn modelId="{8B554280-01D0-4CFA-AB0B-C463AEB608C1}" srcId="{C94FA21C-5703-4409-8164-0EC4A880BD76}" destId="{F6A4932C-007D-4981-AE05-213B01CC94B4}" srcOrd="0" destOrd="0" parTransId="{5E33CDA1-35D0-4E48-95E2-417E62CEEAFA}" sibTransId="{09DBA584-ED39-48F6-9A4A-A836A7EF5787}"/>
    <dgm:cxn modelId="{E4258625-4A5B-4196-AC60-AE110A2CD23F}" type="presOf" srcId="{72802487-911D-497A-BE64-3AA7BA5DABEE}" destId="{AD76FE7F-C9AB-4BA8-86CD-695400035500}" srcOrd="0" destOrd="0" presId="urn:microsoft.com/office/officeart/2005/8/layout/hierarchy4"/>
    <dgm:cxn modelId="{DDD9589F-A345-44BD-AE68-46D10065B08F}" srcId="{E82557F6-3649-43CD-992C-04EFF23D96AE}" destId="{72802487-911D-497A-BE64-3AA7BA5DABEE}" srcOrd="0" destOrd="0" parTransId="{1841D851-1345-4E6D-86E2-9ECEED39FE43}" sibTransId="{E00E110D-70CD-4566-A318-3FB3726D3C3A}"/>
    <dgm:cxn modelId="{E357B8D3-24FD-46C7-9BD6-063540882186}" type="presParOf" srcId="{D76E7C6C-4CCF-40A1-8054-547AB3E49CD2}" destId="{44800930-C871-480A-815C-22F6D437C223}" srcOrd="0" destOrd="0" presId="urn:microsoft.com/office/officeart/2005/8/layout/hierarchy4"/>
    <dgm:cxn modelId="{F76B0F44-A4C2-49CA-998C-1A22316A7A72}" type="presParOf" srcId="{44800930-C871-480A-815C-22F6D437C223}" destId="{37B4F800-7AA5-4B26-BBC7-64A809131FE3}" srcOrd="0" destOrd="0" presId="urn:microsoft.com/office/officeart/2005/8/layout/hierarchy4"/>
    <dgm:cxn modelId="{F3663357-0413-4F68-84F0-01CCA615049D}" type="presParOf" srcId="{44800930-C871-480A-815C-22F6D437C223}" destId="{E78D9A9D-557A-4C43-A2BA-32C745A098B9}" srcOrd="1" destOrd="0" presId="urn:microsoft.com/office/officeart/2005/8/layout/hierarchy4"/>
    <dgm:cxn modelId="{39269BDF-F8FC-4C18-B0D0-543F211567BD}" type="presParOf" srcId="{44800930-C871-480A-815C-22F6D437C223}" destId="{C8700C95-2092-4E90-BB2F-40179A2FE35B}" srcOrd="2" destOrd="0" presId="urn:microsoft.com/office/officeart/2005/8/layout/hierarchy4"/>
    <dgm:cxn modelId="{DF2B3756-D6A2-4B81-BB2D-A4ACAAFA4600}" type="presParOf" srcId="{C8700C95-2092-4E90-BB2F-40179A2FE35B}" destId="{5FC97910-4753-4663-B99F-D71834AAE440}" srcOrd="0" destOrd="0" presId="urn:microsoft.com/office/officeart/2005/8/layout/hierarchy4"/>
    <dgm:cxn modelId="{49F52136-F081-40C6-8FC9-6DA0C460E039}" type="presParOf" srcId="{5FC97910-4753-4663-B99F-D71834AAE440}" destId="{178C7F5C-1D98-4C1E-820D-E015C7B5C978}" srcOrd="0" destOrd="0" presId="urn:microsoft.com/office/officeart/2005/8/layout/hierarchy4"/>
    <dgm:cxn modelId="{C30008D1-2FEF-41E0-A6D8-1DB6AB992117}" type="presParOf" srcId="{5FC97910-4753-4663-B99F-D71834AAE440}" destId="{4DCD848D-8367-4D9D-8850-C9286A122809}" srcOrd="1" destOrd="0" presId="urn:microsoft.com/office/officeart/2005/8/layout/hierarchy4"/>
    <dgm:cxn modelId="{D3F9FC7C-CD62-44CF-B6AF-5E0F30036236}" type="presParOf" srcId="{5FC97910-4753-4663-B99F-D71834AAE440}" destId="{E4C0844E-435A-4E4D-A249-7BCA88AF091A}" srcOrd="2" destOrd="0" presId="urn:microsoft.com/office/officeart/2005/8/layout/hierarchy4"/>
    <dgm:cxn modelId="{F9BA5125-4611-4482-A1A8-A187C75839AA}" type="presParOf" srcId="{E4C0844E-435A-4E4D-A249-7BCA88AF091A}" destId="{4A5204FD-A3A5-48FF-B1CA-0243A4B81127}" srcOrd="0" destOrd="0" presId="urn:microsoft.com/office/officeart/2005/8/layout/hierarchy4"/>
    <dgm:cxn modelId="{692F5333-FB5A-4E93-AD51-2FB4D756ECDF}" type="presParOf" srcId="{4A5204FD-A3A5-48FF-B1CA-0243A4B81127}" destId="{26D228CE-AFBB-4077-B4EB-894CB87A454B}" srcOrd="0" destOrd="0" presId="urn:microsoft.com/office/officeart/2005/8/layout/hierarchy4"/>
    <dgm:cxn modelId="{290C7252-8044-448E-BEE3-207AD2DD90A8}" type="presParOf" srcId="{4A5204FD-A3A5-48FF-B1CA-0243A4B81127}" destId="{DA9131DE-B036-4F15-AC40-E400AD395703}" srcOrd="1" destOrd="0" presId="urn:microsoft.com/office/officeart/2005/8/layout/hierarchy4"/>
    <dgm:cxn modelId="{C7B170B1-4F02-49E0-A45D-C1472DEDCC87}" type="presParOf" srcId="{E4C0844E-435A-4E4D-A249-7BCA88AF091A}" destId="{EDA2B24C-14D3-4291-9277-B64C5353A1EA}" srcOrd="1" destOrd="0" presId="urn:microsoft.com/office/officeart/2005/8/layout/hierarchy4"/>
    <dgm:cxn modelId="{E8507119-2121-4753-94CC-76B9D66CC7A7}" type="presParOf" srcId="{E4C0844E-435A-4E4D-A249-7BCA88AF091A}" destId="{70FF4336-9752-4C6C-B7D2-EE591F436223}" srcOrd="2" destOrd="0" presId="urn:microsoft.com/office/officeart/2005/8/layout/hierarchy4"/>
    <dgm:cxn modelId="{84870728-917C-492A-B25C-3F3E9F589F2F}" type="presParOf" srcId="{70FF4336-9752-4C6C-B7D2-EE591F436223}" destId="{6F1874F1-52B4-47DF-B8BC-C873CC4BCA96}" srcOrd="0" destOrd="0" presId="urn:microsoft.com/office/officeart/2005/8/layout/hierarchy4"/>
    <dgm:cxn modelId="{ED7F0D95-0F65-42D6-B45C-626FBCDD4B81}" type="presParOf" srcId="{70FF4336-9752-4C6C-B7D2-EE591F436223}" destId="{2E3FF6C2-D9B0-4686-A46C-E6EDB55C9C89}" srcOrd="1" destOrd="0" presId="urn:microsoft.com/office/officeart/2005/8/layout/hierarchy4"/>
    <dgm:cxn modelId="{1A570759-97B8-4B2C-BB5F-68D0F828A46F}" type="presParOf" srcId="{C8700C95-2092-4E90-BB2F-40179A2FE35B}" destId="{C529A1E0-7512-4946-8261-47BB4248F3F3}" srcOrd="1" destOrd="0" presId="urn:microsoft.com/office/officeart/2005/8/layout/hierarchy4"/>
    <dgm:cxn modelId="{116A67FE-188D-4B2F-A919-F278C03DD6CD}" type="presParOf" srcId="{C8700C95-2092-4E90-BB2F-40179A2FE35B}" destId="{FCF837CF-A22B-42CA-88F0-81D328B499B9}" srcOrd="2" destOrd="0" presId="urn:microsoft.com/office/officeart/2005/8/layout/hierarchy4"/>
    <dgm:cxn modelId="{A2019B64-503E-4670-ACEF-ED45266317CE}" type="presParOf" srcId="{FCF837CF-A22B-42CA-88F0-81D328B499B9}" destId="{A52EE716-5526-469A-ADB5-8EC705E1806B}" srcOrd="0" destOrd="0" presId="urn:microsoft.com/office/officeart/2005/8/layout/hierarchy4"/>
    <dgm:cxn modelId="{65271737-1CBA-414E-96AA-08BCCC7458A5}" type="presParOf" srcId="{FCF837CF-A22B-42CA-88F0-81D328B499B9}" destId="{DDDF3065-79AB-4419-87E6-8BFB4BB326C7}" srcOrd="1" destOrd="0" presId="urn:microsoft.com/office/officeart/2005/8/layout/hierarchy4"/>
    <dgm:cxn modelId="{78A25574-1E30-45D7-8EC0-1BE7BD495D82}" type="presParOf" srcId="{FCF837CF-A22B-42CA-88F0-81D328B499B9}" destId="{84867A74-DFFD-465E-91BA-F947E6731B7F}" srcOrd="2" destOrd="0" presId="urn:microsoft.com/office/officeart/2005/8/layout/hierarchy4"/>
    <dgm:cxn modelId="{C7C64203-1769-43EF-8B61-C8DE33E8BEFB}" type="presParOf" srcId="{84867A74-DFFD-465E-91BA-F947E6731B7F}" destId="{39C35DA1-C133-4EA3-A065-F54D6E5373F7}" srcOrd="0" destOrd="0" presId="urn:microsoft.com/office/officeart/2005/8/layout/hierarchy4"/>
    <dgm:cxn modelId="{1530CAB7-3ADF-493F-BEC7-4DBE790ADEF6}" type="presParOf" srcId="{39C35DA1-C133-4EA3-A065-F54D6E5373F7}" destId="{AD76FE7F-C9AB-4BA8-86CD-695400035500}" srcOrd="0" destOrd="0" presId="urn:microsoft.com/office/officeart/2005/8/layout/hierarchy4"/>
    <dgm:cxn modelId="{F717F564-8CEB-437F-A528-CC793AEB3B47}" type="presParOf" srcId="{39C35DA1-C133-4EA3-A065-F54D6E5373F7}" destId="{C806FA1B-4889-4378-8919-AC13DB5420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610453-3B1C-4F7F-BDF3-607933D4E37E}" type="doc">
      <dgm:prSet loTypeId="urn:microsoft.com/office/officeart/2005/8/layout/cycle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D6A9E0E-4DD5-4ACC-BB0F-CF9DECB2C642}">
      <dgm:prSet phldrT="[Texto]"/>
      <dgm:spPr/>
      <dgm:t>
        <a:bodyPr/>
        <a:lstStyle/>
        <a:p>
          <a:r>
            <a:rPr lang="pt-BR" dirty="0" smtClean="0"/>
            <a:t>Domínio bactéria</a:t>
          </a:r>
          <a:endParaRPr lang="pt-BR" dirty="0"/>
        </a:p>
      </dgm:t>
    </dgm:pt>
    <dgm:pt modelId="{58615C6A-690B-40E5-B6A6-0C33EE8722F9}" type="parTrans" cxnId="{DDBC069A-CE07-4BEE-9A36-092F35AAAA36}">
      <dgm:prSet/>
      <dgm:spPr/>
      <dgm:t>
        <a:bodyPr/>
        <a:lstStyle/>
        <a:p>
          <a:endParaRPr lang="pt-BR"/>
        </a:p>
      </dgm:t>
    </dgm:pt>
    <dgm:pt modelId="{C79AE6CF-4790-4D88-AD6D-9933642E73DA}" type="sibTrans" cxnId="{DDBC069A-CE07-4BEE-9A36-092F35AAAA36}">
      <dgm:prSet/>
      <dgm:spPr/>
      <dgm:t>
        <a:bodyPr/>
        <a:lstStyle/>
        <a:p>
          <a:endParaRPr lang="pt-BR"/>
        </a:p>
      </dgm:t>
    </dgm:pt>
    <dgm:pt modelId="{C6DE9B75-01D0-43B8-BE43-B2D6125009BC}">
      <dgm:prSet phldrT="[Texto]"/>
      <dgm:spPr/>
      <dgm:t>
        <a:bodyPr/>
        <a:lstStyle/>
        <a:p>
          <a:r>
            <a:rPr lang="pt-BR" dirty="0" err="1" smtClean="0"/>
            <a:t>Streptococcus</a:t>
          </a:r>
          <a:endParaRPr lang="pt-BR" dirty="0"/>
        </a:p>
      </dgm:t>
    </dgm:pt>
    <dgm:pt modelId="{2773F26C-3591-4F59-B3CC-B62AB2B61272}" type="parTrans" cxnId="{E6C1CA20-6256-4119-9DFD-CB4B0A99BED5}">
      <dgm:prSet/>
      <dgm:spPr/>
      <dgm:t>
        <a:bodyPr/>
        <a:lstStyle/>
        <a:p>
          <a:endParaRPr lang="pt-BR"/>
        </a:p>
      </dgm:t>
    </dgm:pt>
    <dgm:pt modelId="{84AAC423-37AB-443A-9810-E00830E28C58}" type="sibTrans" cxnId="{E6C1CA20-6256-4119-9DFD-CB4B0A99BED5}">
      <dgm:prSet/>
      <dgm:spPr/>
      <dgm:t>
        <a:bodyPr/>
        <a:lstStyle/>
        <a:p>
          <a:endParaRPr lang="pt-BR"/>
        </a:p>
      </dgm:t>
    </dgm:pt>
    <dgm:pt modelId="{C2F5B91C-E822-4522-A033-AEE99FED4252}">
      <dgm:prSet phldrT="[Texto]"/>
      <dgm:spPr/>
      <dgm:t>
        <a:bodyPr/>
        <a:lstStyle/>
        <a:p>
          <a:r>
            <a:rPr lang="pt-BR" dirty="0" err="1" smtClean="0"/>
            <a:t>Acatobacterim</a:t>
          </a:r>
          <a:endParaRPr lang="pt-BR" dirty="0"/>
        </a:p>
      </dgm:t>
    </dgm:pt>
    <dgm:pt modelId="{16D6D409-9E68-4A4C-BBDE-1B3B11E5F845}" type="parTrans" cxnId="{EC42D18C-4AEC-41E7-955B-8342B98C8DE0}">
      <dgm:prSet/>
      <dgm:spPr/>
      <dgm:t>
        <a:bodyPr/>
        <a:lstStyle/>
        <a:p>
          <a:endParaRPr lang="pt-BR"/>
        </a:p>
      </dgm:t>
    </dgm:pt>
    <dgm:pt modelId="{395C9800-D67A-41F2-9BFF-3DD77135135B}" type="sibTrans" cxnId="{EC42D18C-4AEC-41E7-955B-8342B98C8DE0}">
      <dgm:prSet/>
      <dgm:spPr/>
      <dgm:t>
        <a:bodyPr/>
        <a:lstStyle/>
        <a:p>
          <a:endParaRPr lang="pt-BR"/>
        </a:p>
      </dgm:t>
    </dgm:pt>
    <dgm:pt modelId="{D243AC0A-75FC-49B5-9F0E-5C74FB56940C}">
      <dgm:prSet phldrT="[Texto]"/>
      <dgm:spPr/>
      <dgm:t>
        <a:bodyPr/>
        <a:lstStyle/>
        <a:p>
          <a:r>
            <a:rPr lang="pt-BR" dirty="0" err="1" smtClean="0"/>
            <a:t>Lactobacilus</a:t>
          </a:r>
          <a:endParaRPr lang="pt-BR" dirty="0"/>
        </a:p>
      </dgm:t>
    </dgm:pt>
    <dgm:pt modelId="{5CE8DEB5-11B8-44C3-BE89-A6FAF38A7625}" type="parTrans" cxnId="{C007DEE9-259E-4115-A398-BAEE6E71B9F3}">
      <dgm:prSet/>
      <dgm:spPr/>
      <dgm:t>
        <a:bodyPr/>
        <a:lstStyle/>
        <a:p>
          <a:endParaRPr lang="pt-BR"/>
        </a:p>
      </dgm:t>
    </dgm:pt>
    <dgm:pt modelId="{31B062A8-A232-412E-B69C-9D7B4B8692C9}" type="sibTrans" cxnId="{C007DEE9-259E-4115-A398-BAEE6E71B9F3}">
      <dgm:prSet/>
      <dgm:spPr/>
      <dgm:t>
        <a:bodyPr/>
        <a:lstStyle/>
        <a:p>
          <a:endParaRPr lang="pt-BR"/>
        </a:p>
      </dgm:t>
    </dgm:pt>
    <dgm:pt modelId="{C4CE86E0-52B9-4BDC-BB04-3E49B11C7A15}">
      <dgm:prSet phldrT="[Texto]"/>
      <dgm:spPr/>
      <dgm:t>
        <a:bodyPr/>
        <a:lstStyle/>
        <a:p>
          <a:r>
            <a:rPr lang="pt-BR" dirty="0" err="1" smtClean="0"/>
            <a:t>Clostridium</a:t>
          </a:r>
          <a:endParaRPr lang="pt-BR" dirty="0"/>
        </a:p>
      </dgm:t>
    </dgm:pt>
    <dgm:pt modelId="{F6A17F07-37C5-4A7B-864D-B030C8CE7F2D}" type="parTrans" cxnId="{01488FC6-397D-4664-97C8-D638471ECFC1}">
      <dgm:prSet/>
      <dgm:spPr/>
      <dgm:t>
        <a:bodyPr/>
        <a:lstStyle/>
        <a:p>
          <a:endParaRPr lang="pt-BR"/>
        </a:p>
      </dgm:t>
    </dgm:pt>
    <dgm:pt modelId="{45FB30D2-EDE5-4800-B34C-4CC4D42A5609}" type="sibTrans" cxnId="{01488FC6-397D-4664-97C8-D638471ECFC1}">
      <dgm:prSet/>
      <dgm:spPr/>
      <dgm:t>
        <a:bodyPr/>
        <a:lstStyle/>
        <a:p>
          <a:endParaRPr lang="pt-BR"/>
        </a:p>
      </dgm:t>
    </dgm:pt>
    <dgm:pt modelId="{17E0B025-8D28-4ACF-BC6E-894B0B4BB5D9}" type="pres">
      <dgm:prSet presAssocID="{B8610453-3B1C-4F7F-BDF3-607933D4E3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F272E4-3AB8-4B4E-AD98-FC7F2FED7328}" type="pres">
      <dgm:prSet presAssocID="{DD6A9E0E-4DD5-4ACC-BB0F-CF9DECB2C6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7354E-61AA-46DE-90D7-9D9F9FAF113D}" type="pres">
      <dgm:prSet presAssocID="{DD6A9E0E-4DD5-4ACC-BB0F-CF9DECB2C642}" presName="spNode" presStyleCnt="0"/>
      <dgm:spPr/>
    </dgm:pt>
    <dgm:pt modelId="{5B18ABFA-ADB9-49E1-99BB-634E29803226}" type="pres">
      <dgm:prSet presAssocID="{C79AE6CF-4790-4D88-AD6D-9933642E73DA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6C2017-E2E1-4EE1-9474-C8092E4E2CE4}" type="pres">
      <dgm:prSet presAssocID="{C6DE9B75-01D0-43B8-BE43-B2D6125009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0C30B2-2201-4A83-97D1-2B50E389F225}" type="pres">
      <dgm:prSet presAssocID="{C6DE9B75-01D0-43B8-BE43-B2D6125009BC}" presName="spNode" presStyleCnt="0"/>
      <dgm:spPr/>
    </dgm:pt>
    <dgm:pt modelId="{9B81271D-D770-4D99-BE28-5BCE374386A6}" type="pres">
      <dgm:prSet presAssocID="{84AAC423-37AB-443A-9810-E00830E28C58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F043FE3-1A67-4835-B9A5-287CA6A3F903}" type="pres">
      <dgm:prSet presAssocID="{C2F5B91C-E822-4522-A033-AEE99FED42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D3CE30-F3E3-468A-B5B0-DC745D82B506}" type="pres">
      <dgm:prSet presAssocID="{C2F5B91C-E822-4522-A033-AEE99FED4252}" presName="spNode" presStyleCnt="0"/>
      <dgm:spPr/>
    </dgm:pt>
    <dgm:pt modelId="{2088858D-434F-4F19-AF33-D584293D02DB}" type="pres">
      <dgm:prSet presAssocID="{395C9800-D67A-41F2-9BFF-3DD77135135B}" presName="sibTrans" presStyleLbl="sibTrans1D1" presStyleIdx="2" presStyleCnt="5"/>
      <dgm:spPr/>
      <dgm:t>
        <a:bodyPr/>
        <a:lstStyle/>
        <a:p>
          <a:endParaRPr lang="pt-BR"/>
        </a:p>
      </dgm:t>
    </dgm:pt>
    <dgm:pt modelId="{18BADCE5-8DD5-4CC9-87A7-40F22CF149B9}" type="pres">
      <dgm:prSet presAssocID="{D243AC0A-75FC-49B5-9F0E-5C74FB5694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81BD6-EABB-44DD-94CE-DCA2DD837A83}" type="pres">
      <dgm:prSet presAssocID="{D243AC0A-75FC-49B5-9F0E-5C74FB56940C}" presName="spNode" presStyleCnt="0"/>
      <dgm:spPr/>
    </dgm:pt>
    <dgm:pt modelId="{3B6CC123-6A59-4969-B90F-5007EE7D9DDA}" type="pres">
      <dgm:prSet presAssocID="{31B062A8-A232-412E-B69C-9D7B4B8692C9}" presName="sibTrans" presStyleLbl="sibTrans1D1" presStyleIdx="3" presStyleCnt="5"/>
      <dgm:spPr/>
      <dgm:t>
        <a:bodyPr/>
        <a:lstStyle/>
        <a:p>
          <a:endParaRPr lang="pt-BR"/>
        </a:p>
      </dgm:t>
    </dgm:pt>
    <dgm:pt modelId="{ED82460E-9898-400F-893B-0780AB3212DE}" type="pres">
      <dgm:prSet presAssocID="{C4CE86E0-52B9-4BDC-BB04-3E49B11C7A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7530A5-2C91-4A34-913D-05E30503BFB0}" type="pres">
      <dgm:prSet presAssocID="{C4CE86E0-52B9-4BDC-BB04-3E49B11C7A15}" presName="spNode" presStyleCnt="0"/>
      <dgm:spPr/>
    </dgm:pt>
    <dgm:pt modelId="{7CF01F3A-B801-43AD-9D7B-BD098D21D388}" type="pres">
      <dgm:prSet presAssocID="{45FB30D2-EDE5-4800-B34C-4CC4D42A5609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DDBC069A-CE07-4BEE-9A36-092F35AAAA36}" srcId="{B8610453-3B1C-4F7F-BDF3-607933D4E37E}" destId="{DD6A9E0E-4DD5-4ACC-BB0F-CF9DECB2C642}" srcOrd="0" destOrd="0" parTransId="{58615C6A-690B-40E5-B6A6-0C33EE8722F9}" sibTransId="{C79AE6CF-4790-4D88-AD6D-9933642E73DA}"/>
    <dgm:cxn modelId="{0C3D1684-58A5-4D5B-AC80-355903E67B84}" type="presOf" srcId="{DD6A9E0E-4DD5-4ACC-BB0F-CF9DECB2C642}" destId="{FCF272E4-3AB8-4B4E-AD98-FC7F2FED7328}" srcOrd="0" destOrd="0" presId="urn:microsoft.com/office/officeart/2005/8/layout/cycle6"/>
    <dgm:cxn modelId="{24BE5DF4-3DBC-4F67-88A6-7A35404017B7}" type="presOf" srcId="{C79AE6CF-4790-4D88-AD6D-9933642E73DA}" destId="{5B18ABFA-ADB9-49E1-99BB-634E29803226}" srcOrd="0" destOrd="0" presId="urn:microsoft.com/office/officeart/2005/8/layout/cycle6"/>
    <dgm:cxn modelId="{9FCD9E6A-F83D-4D11-BE54-8E316B041EBF}" type="presOf" srcId="{31B062A8-A232-412E-B69C-9D7B4B8692C9}" destId="{3B6CC123-6A59-4969-B90F-5007EE7D9DDA}" srcOrd="0" destOrd="0" presId="urn:microsoft.com/office/officeart/2005/8/layout/cycle6"/>
    <dgm:cxn modelId="{9036CF50-22C3-4D3C-AF67-0F5E0C4EB5A0}" type="presOf" srcId="{C6DE9B75-01D0-43B8-BE43-B2D6125009BC}" destId="{706C2017-E2E1-4EE1-9474-C8092E4E2CE4}" srcOrd="0" destOrd="0" presId="urn:microsoft.com/office/officeart/2005/8/layout/cycle6"/>
    <dgm:cxn modelId="{3E9CC4F1-00B3-4D8B-8BAE-6CF7337AE520}" type="presOf" srcId="{D243AC0A-75FC-49B5-9F0E-5C74FB56940C}" destId="{18BADCE5-8DD5-4CC9-87A7-40F22CF149B9}" srcOrd="0" destOrd="0" presId="urn:microsoft.com/office/officeart/2005/8/layout/cycle6"/>
    <dgm:cxn modelId="{3C943B6B-2F82-479F-848D-802EBEAF942D}" type="presOf" srcId="{395C9800-D67A-41F2-9BFF-3DD77135135B}" destId="{2088858D-434F-4F19-AF33-D584293D02DB}" srcOrd="0" destOrd="0" presId="urn:microsoft.com/office/officeart/2005/8/layout/cycle6"/>
    <dgm:cxn modelId="{02FDEE90-BA2A-4EC1-AB66-D38D69780DE3}" type="presOf" srcId="{C2F5B91C-E822-4522-A033-AEE99FED4252}" destId="{2F043FE3-1A67-4835-B9A5-287CA6A3F903}" srcOrd="0" destOrd="0" presId="urn:microsoft.com/office/officeart/2005/8/layout/cycle6"/>
    <dgm:cxn modelId="{B6F510A2-7720-4848-B3FD-63C4AA821396}" type="presOf" srcId="{45FB30D2-EDE5-4800-B34C-4CC4D42A5609}" destId="{7CF01F3A-B801-43AD-9D7B-BD098D21D388}" srcOrd="0" destOrd="0" presId="urn:microsoft.com/office/officeart/2005/8/layout/cycle6"/>
    <dgm:cxn modelId="{EC42D18C-4AEC-41E7-955B-8342B98C8DE0}" srcId="{B8610453-3B1C-4F7F-BDF3-607933D4E37E}" destId="{C2F5B91C-E822-4522-A033-AEE99FED4252}" srcOrd="2" destOrd="0" parTransId="{16D6D409-9E68-4A4C-BBDE-1B3B11E5F845}" sibTransId="{395C9800-D67A-41F2-9BFF-3DD77135135B}"/>
    <dgm:cxn modelId="{E6C1CA20-6256-4119-9DFD-CB4B0A99BED5}" srcId="{B8610453-3B1C-4F7F-BDF3-607933D4E37E}" destId="{C6DE9B75-01D0-43B8-BE43-B2D6125009BC}" srcOrd="1" destOrd="0" parTransId="{2773F26C-3591-4F59-B3CC-B62AB2B61272}" sibTransId="{84AAC423-37AB-443A-9810-E00830E28C58}"/>
    <dgm:cxn modelId="{A1327131-5B16-4203-B86E-AAD91A317326}" type="presOf" srcId="{84AAC423-37AB-443A-9810-E00830E28C58}" destId="{9B81271D-D770-4D99-BE28-5BCE374386A6}" srcOrd="0" destOrd="0" presId="urn:microsoft.com/office/officeart/2005/8/layout/cycle6"/>
    <dgm:cxn modelId="{BCDDD34C-9FAD-4596-986F-1EA33391EFBA}" type="presOf" srcId="{C4CE86E0-52B9-4BDC-BB04-3E49B11C7A15}" destId="{ED82460E-9898-400F-893B-0780AB3212DE}" srcOrd="0" destOrd="0" presId="urn:microsoft.com/office/officeart/2005/8/layout/cycle6"/>
    <dgm:cxn modelId="{01488FC6-397D-4664-97C8-D638471ECFC1}" srcId="{B8610453-3B1C-4F7F-BDF3-607933D4E37E}" destId="{C4CE86E0-52B9-4BDC-BB04-3E49B11C7A15}" srcOrd="4" destOrd="0" parTransId="{F6A17F07-37C5-4A7B-864D-B030C8CE7F2D}" sibTransId="{45FB30D2-EDE5-4800-B34C-4CC4D42A5609}"/>
    <dgm:cxn modelId="{A35E755E-DF6E-4308-93BA-149B601E0E45}" type="presOf" srcId="{B8610453-3B1C-4F7F-BDF3-607933D4E37E}" destId="{17E0B025-8D28-4ACF-BC6E-894B0B4BB5D9}" srcOrd="0" destOrd="0" presId="urn:microsoft.com/office/officeart/2005/8/layout/cycle6"/>
    <dgm:cxn modelId="{C007DEE9-259E-4115-A398-BAEE6E71B9F3}" srcId="{B8610453-3B1C-4F7F-BDF3-607933D4E37E}" destId="{D243AC0A-75FC-49B5-9F0E-5C74FB56940C}" srcOrd="3" destOrd="0" parTransId="{5CE8DEB5-11B8-44C3-BE89-A6FAF38A7625}" sibTransId="{31B062A8-A232-412E-B69C-9D7B4B8692C9}"/>
    <dgm:cxn modelId="{40E0DBF6-0888-4A73-AD06-9D6CB7E000E4}" type="presParOf" srcId="{17E0B025-8D28-4ACF-BC6E-894B0B4BB5D9}" destId="{FCF272E4-3AB8-4B4E-AD98-FC7F2FED7328}" srcOrd="0" destOrd="0" presId="urn:microsoft.com/office/officeart/2005/8/layout/cycle6"/>
    <dgm:cxn modelId="{400D6474-5A83-474C-AC76-49778016D779}" type="presParOf" srcId="{17E0B025-8D28-4ACF-BC6E-894B0B4BB5D9}" destId="{3757354E-61AA-46DE-90D7-9D9F9FAF113D}" srcOrd="1" destOrd="0" presId="urn:microsoft.com/office/officeart/2005/8/layout/cycle6"/>
    <dgm:cxn modelId="{E5A3EF7E-E62D-4561-808D-5E546ED768A4}" type="presParOf" srcId="{17E0B025-8D28-4ACF-BC6E-894B0B4BB5D9}" destId="{5B18ABFA-ADB9-49E1-99BB-634E29803226}" srcOrd="2" destOrd="0" presId="urn:microsoft.com/office/officeart/2005/8/layout/cycle6"/>
    <dgm:cxn modelId="{2708E76F-7EB7-46AF-8B04-2BEF72783DF9}" type="presParOf" srcId="{17E0B025-8D28-4ACF-BC6E-894B0B4BB5D9}" destId="{706C2017-E2E1-4EE1-9474-C8092E4E2CE4}" srcOrd="3" destOrd="0" presId="urn:microsoft.com/office/officeart/2005/8/layout/cycle6"/>
    <dgm:cxn modelId="{F67B8E20-F90E-404E-894A-F5997CC6E16E}" type="presParOf" srcId="{17E0B025-8D28-4ACF-BC6E-894B0B4BB5D9}" destId="{530C30B2-2201-4A83-97D1-2B50E389F225}" srcOrd="4" destOrd="0" presId="urn:microsoft.com/office/officeart/2005/8/layout/cycle6"/>
    <dgm:cxn modelId="{2BA150CF-222F-4355-A2E6-095E7F5F7927}" type="presParOf" srcId="{17E0B025-8D28-4ACF-BC6E-894B0B4BB5D9}" destId="{9B81271D-D770-4D99-BE28-5BCE374386A6}" srcOrd="5" destOrd="0" presId="urn:microsoft.com/office/officeart/2005/8/layout/cycle6"/>
    <dgm:cxn modelId="{9FBBF86C-B179-4306-9076-F08553671CFF}" type="presParOf" srcId="{17E0B025-8D28-4ACF-BC6E-894B0B4BB5D9}" destId="{2F043FE3-1A67-4835-B9A5-287CA6A3F903}" srcOrd="6" destOrd="0" presId="urn:microsoft.com/office/officeart/2005/8/layout/cycle6"/>
    <dgm:cxn modelId="{297213AA-9A71-4336-814E-C9E63AD21AFB}" type="presParOf" srcId="{17E0B025-8D28-4ACF-BC6E-894B0B4BB5D9}" destId="{2ED3CE30-F3E3-468A-B5B0-DC745D82B506}" srcOrd="7" destOrd="0" presId="urn:microsoft.com/office/officeart/2005/8/layout/cycle6"/>
    <dgm:cxn modelId="{98078C80-1388-4034-A26D-38F01BD158E6}" type="presParOf" srcId="{17E0B025-8D28-4ACF-BC6E-894B0B4BB5D9}" destId="{2088858D-434F-4F19-AF33-D584293D02DB}" srcOrd="8" destOrd="0" presId="urn:microsoft.com/office/officeart/2005/8/layout/cycle6"/>
    <dgm:cxn modelId="{B4762EC5-566F-49D4-9355-AF91F2F96445}" type="presParOf" srcId="{17E0B025-8D28-4ACF-BC6E-894B0B4BB5D9}" destId="{18BADCE5-8DD5-4CC9-87A7-40F22CF149B9}" srcOrd="9" destOrd="0" presId="urn:microsoft.com/office/officeart/2005/8/layout/cycle6"/>
    <dgm:cxn modelId="{FF50ACCB-42D0-4F23-940A-1B79FA9B5E24}" type="presParOf" srcId="{17E0B025-8D28-4ACF-BC6E-894B0B4BB5D9}" destId="{F7681BD6-EABB-44DD-94CE-DCA2DD837A83}" srcOrd="10" destOrd="0" presId="urn:microsoft.com/office/officeart/2005/8/layout/cycle6"/>
    <dgm:cxn modelId="{0D0A4ADB-ACFF-4F52-9D45-FA8899DBF5DE}" type="presParOf" srcId="{17E0B025-8D28-4ACF-BC6E-894B0B4BB5D9}" destId="{3B6CC123-6A59-4969-B90F-5007EE7D9DDA}" srcOrd="11" destOrd="0" presId="urn:microsoft.com/office/officeart/2005/8/layout/cycle6"/>
    <dgm:cxn modelId="{90E161DA-B2DE-490E-807B-5D7F33618BFB}" type="presParOf" srcId="{17E0B025-8D28-4ACF-BC6E-894B0B4BB5D9}" destId="{ED82460E-9898-400F-893B-0780AB3212DE}" srcOrd="12" destOrd="0" presId="urn:microsoft.com/office/officeart/2005/8/layout/cycle6"/>
    <dgm:cxn modelId="{E50FCEAA-E751-4131-B5CE-8AFFC783188B}" type="presParOf" srcId="{17E0B025-8D28-4ACF-BC6E-894B0B4BB5D9}" destId="{007530A5-2C91-4A34-913D-05E30503BFB0}" srcOrd="13" destOrd="0" presId="urn:microsoft.com/office/officeart/2005/8/layout/cycle6"/>
    <dgm:cxn modelId="{00B06D4A-0E0F-45B9-BE33-C3C7C0BC65AF}" type="presParOf" srcId="{17E0B025-8D28-4ACF-BC6E-894B0B4BB5D9}" destId="{7CF01F3A-B801-43AD-9D7B-BD098D21D38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05D265-B962-4E79-BAC2-340BA524F27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CF1DD90-6C77-478C-99AA-A7505AB0C802}">
      <dgm:prSet phldrT="[Texto]"/>
      <dgm:spPr/>
      <dgm:t>
        <a:bodyPr/>
        <a:lstStyle/>
        <a:p>
          <a:r>
            <a:rPr lang="pt-BR" dirty="0" smtClean="0"/>
            <a:t>CO</a:t>
          </a:r>
          <a:r>
            <a:rPr lang="pt-BR" baseline="-25000" dirty="0" smtClean="0"/>
            <a:t>2</a:t>
          </a:r>
          <a:endParaRPr lang="pt-BR" baseline="-25000" dirty="0"/>
        </a:p>
      </dgm:t>
    </dgm:pt>
    <dgm:pt modelId="{49E1B548-FDF9-44C7-B23F-E42BA5F01AD8}" type="parTrans" cxnId="{6B0A902C-8CE7-43C0-A265-BF2E778507F6}">
      <dgm:prSet/>
      <dgm:spPr/>
      <dgm:t>
        <a:bodyPr/>
        <a:lstStyle/>
        <a:p>
          <a:endParaRPr lang="pt-BR"/>
        </a:p>
      </dgm:t>
    </dgm:pt>
    <dgm:pt modelId="{0DA88D96-56A5-4502-8178-4E90F99C9D9D}" type="sibTrans" cxnId="{6B0A902C-8CE7-43C0-A265-BF2E778507F6}">
      <dgm:prSet/>
      <dgm:spPr/>
      <dgm:t>
        <a:bodyPr/>
        <a:lstStyle/>
        <a:p>
          <a:endParaRPr lang="pt-BR"/>
        </a:p>
      </dgm:t>
    </dgm:pt>
    <dgm:pt modelId="{D9F2C099-DD03-4472-BEFA-7249E53E2765}">
      <dgm:prSet phldrT="[Texto]"/>
      <dgm:spPr/>
      <dgm:t>
        <a:bodyPr/>
        <a:lstStyle/>
        <a:p>
          <a:r>
            <a:rPr lang="pt-BR" dirty="0" smtClean="0"/>
            <a:t>HCOO</a:t>
          </a:r>
          <a:r>
            <a:rPr lang="pt-BR" baseline="30000" dirty="0" smtClean="0"/>
            <a:t>-</a:t>
          </a:r>
          <a:endParaRPr lang="pt-BR" baseline="30000" dirty="0"/>
        </a:p>
      </dgm:t>
    </dgm:pt>
    <dgm:pt modelId="{239DA9CF-B9AA-4C58-A2BE-B2FF0F3DBA50}" type="parTrans" cxnId="{FCCFD2D2-B4DD-44CA-BA40-63711EAD975F}">
      <dgm:prSet/>
      <dgm:spPr/>
      <dgm:t>
        <a:bodyPr/>
        <a:lstStyle/>
        <a:p>
          <a:endParaRPr lang="pt-BR"/>
        </a:p>
      </dgm:t>
    </dgm:pt>
    <dgm:pt modelId="{5856A73E-F967-482D-94E4-91982F120D80}" type="sibTrans" cxnId="{FCCFD2D2-B4DD-44CA-BA40-63711EAD975F}">
      <dgm:prSet/>
      <dgm:spPr/>
      <dgm:t>
        <a:bodyPr/>
        <a:lstStyle/>
        <a:p>
          <a:endParaRPr lang="pt-BR"/>
        </a:p>
      </dgm:t>
    </dgm:pt>
    <dgm:pt modelId="{74A3008E-E0C1-48E5-ABCE-282747D38867}">
      <dgm:prSet phldrT="[Texto]"/>
      <dgm:spPr/>
      <dgm:t>
        <a:bodyPr/>
        <a:lstStyle/>
        <a:p>
          <a:r>
            <a:rPr lang="pt-BR" dirty="0" err="1" smtClean="0"/>
            <a:t>Metil-substratos</a:t>
          </a:r>
          <a:endParaRPr lang="pt-BR" dirty="0"/>
        </a:p>
      </dgm:t>
    </dgm:pt>
    <dgm:pt modelId="{341983FE-9071-4065-9F05-E7799E1B0880}" type="parTrans" cxnId="{2B5AA7A4-0665-4949-9E26-C80D41DB0B59}">
      <dgm:prSet/>
      <dgm:spPr/>
      <dgm:t>
        <a:bodyPr/>
        <a:lstStyle/>
        <a:p>
          <a:endParaRPr lang="pt-BR"/>
        </a:p>
      </dgm:t>
    </dgm:pt>
    <dgm:pt modelId="{1680E8F9-6339-436D-B7BB-019CCE17D969}" type="sibTrans" cxnId="{2B5AA7A4-0665-4949-9E26-C80D41DB0B59}">
      <dgm:prSet/>
      <dgm:spPr/>
      <dgm:t>
        <a:bodyPr/>
        <a:lstStyle/>
        <a:p>
          <a:endParaRPr lang="pt-BR"/>
        </a:p>
      </dgm:t>
    </dgm:pt>
    <dgm:pt modelId="{F2C7443F-C0B5-4261-A2EB-F26B8E94D28C}">
      <dgm:prSet phldrT="[Texto]"/>
      <dgm:spPr/>
      <dgm:t>
        <a:bodyPr/>
        <a:lstStyle/>
        <a:p>
          <a:r>
            <a:rPr lang="pt-BR" dirty="0" smtClean="0"/>
            <a:t>Metanol</a:t>
          </a:r>
          <a:endParaRPr lang="pt-BR" dirty="0"/>
        </a:p>
      </dgm:t>
    </dgm:pt>
    <dgm:pt modelId="{2C3B0C19-2E31-4415-A0C2-0950E88B9F2D}" type="parTrans" cxnId="{9FB78B1B-F94A-41C5-8C6D-E75FAB44E455}">
      <dgm:prSet/>
      <dgm:spPr/>
      <dgm:t>
        <a:bodyPr/>
        <a:lstStyle/>
        <a:p>
          <a:endParaRPr lang="pt-BR"/>
        </a:p>
      </dgm:t>
    </dgm:pt>
    <dgm:pt modelId="{F9091180-FEAA-4365-9A11-F13B9B0139D8}" type="sibTrans" cxnId="{9FB78B1B-F94A-41C5-8C6D-E75FAB44E455}">
      <dgm:prSet/>
      <dgm:spPr/>
      <dgm:t>
        <a:bodyPr/>
        <a:lstStyle/>
        <a:p>
          <a:endParaRPr lang="pt-BR"/>
        </a:p>
      </dgm:t>
    </dgm:pt>
    <dgm:pt modelId="{E191BF8E-0D54-463B-8353-D72BB2FA282D}">
      <dgm:prSet phldrT="[Texto]"/>
      <dgm:spPr/>
      <dgm:t>
        <a:bodyPr/>
        <a:lstStyle/>
        <a:p>
          <a:r>
            <a:rPr lang="pt-BR" dirty="0" smtClean="0"/>
            <a:t>Substrato </a:t>
          </a:r>
          <a:r>
            <a:rPr lang="pt-BR" dirty="0" err="1" smtClean="0"/>
            <a:t>acetotrófico</a:t>
          </a:r>
          <a:r>
            <a:rPr lang="pt-BR" dirty="0" smtClean="0"/>
            <a:t> –</a:t>
          </a:r>
        </a:p>
        <a:p>
          <a:r>
            <a:rPr lang="pt-BR" dirty="0" smtClean="0"/>
            <a:t>CO</a:t>
          </a:r>
          <a:r>
            <a:rPr lang="pt-BR" baseline="-25000" dirty="0" smtClean="0"/>
            <a:t>3</a:t>
          </a:r>
          <a:r>
            <a:rPr lang="pt-BR" dirty="0" smtClean="0"/>
            <a:t>COO</a:t>
          </a:r>
          <a:r>
            <a:rPr lang="pt-BR" baseline="30000" dirty="0" smtClean="0"/>
            <a:t>-</a:t>
          </a:r>
          <a:endParaRPr lang="pt-BR" baseline="30000" dirty="0"/>
        </a:p>
      </dgm:t>
    </dgm:pt>
    <dgm:pt modelId="{55B458AB-642C-4FCE-A63E-60938E391C5F}" type="parTrans" cxnId="{E3840609-8922-4FD8-A6CD-E79F0E03DDE8}">
      <dgm:prSet/>
      <dgm:spPr/>
      <dgm:t>
        <a:bodyPr/>
        <a:lstStyle/>
        <a:p>
          <a:endParaRPr lang="pt-BR"/>
        </a:p>
      </dgm:t>
    </dgm:pt>
    <dgm:pt modelId="{412EA2EB-3684-4AC0-94E3-9B9AD0A188D8}" type="sibTrans" cxnId="{E3840609-8922-4FD8-A6CD-E79F0E03DDE8}">
      <dgm:prSet/>
      <dgm:spPr/>
      <dgm:t>
        <a:bodyPr/>
        <a:lstStyle/>
        <a:p>
          <a:endParaRPr lang="pt-BR"/>
        </a:p>
      </dgm:t>
    </dgm:pt>
    <dgm:pt modelId="{5D791130-8BE7-409E-B703-C76EC2F64748}">
      <dgm:prSet phldrT="[Texto]"/>
      <dgm:spPr/>
      <dgm:t>
        <a:bodyPr/>
        <a:lstStyle/>
        <a:p>
          <a:r>
            <a:rPr lang="pt-BR" baseline="0" dirty="0" smtClean="0"/>
            <a:t>CO</a:t>
          </a:r>
          <a:endParaRPr lang="pt-BR" baseline="0" dirty="0"/>
        </a:p>
      </dgm:t>
    </dgm:pt>
    <dgm:pt modelId="{822023D4-16CD-453C-B176-3EEB159A1BBA}" type="parTrans" cxnId="{A703D40F-15DF-4DAE-A93A-224B9ABA2AF6}">
      <dgm:prSet/>
      <dgm:spPr/>
      <dgm:t>
        <a:bodyPr/>
        <a:lstStyle/>
        <a:p>
          <a:endParaRPr lang="pt-BR"/>
        </a:p>
      </dgm:t>
    </dgm:pt>
    <dgm:pt modelId="{A134FFD7-9244-4461-81B4-4C3056EFE6E2}" type="sibTrans" cxnId="{A703D40F-15DF-4DAE-A93A-224B9ABA2AF6}">
      <dgm:prSet/>
      <dgm:spPr/>
      <dgm:t>
        <a:bodyPr/>
        <a:lstStyle/>
        <a:p>
          <a:endParaRPr lang="pt-BR"/>
        </a:p>
      </dgm:t>
    </dgm:pt>
    <dgm:pt modelId="{CAA68028-9780-4570-9739-B47DF85D0773}">
      <dgm:prSet phldrT="[Texto]"/>
      <dgm:spPr/>
      <dgm:t>
        <a:bodyPr/>
        <a:lstStyle/>
        <a:p>
          <a:r>
            <a:rPr lang="pt-BR" dirty="0" err="1" smtClean="0"/>
            <a:t>Metilamina</a:t>
          </a:r>
          <a:r>
            <a:rPr lang="pt-BR" dirty="0" smtClean="0"/>
            <a:t> (Di e Tri)</a:t>
          </a:r>
          <a:endParaRPr lang="pt-BR" dirty="0"/>
        </a:p>
      </dgm:t>
    </dgm:pt>
    <dgm:pt modelId="{3218E5A7-4636-4616-BE13-60E080706C93}" type="parTrans" cxnId="{590F9EFC-7B2F-4171-B487-3F374249A2DF}">
      <dgm:prSet/>
      <dgm:spPr/>
      <dgm:t>
        <a:bodyPr/>
        <a:lstStyle/>
        <a:p>
          <a:endParaRPr lang="pt-BR"/>
        </a:p>
      </dgm:t>
    </dgm:pt>
    <dgm:pt modelId="{4ACB0D76-B478-493B-AD10-44DE8264AA54}" type="sibTrans" cxnId="{590F9EFC-7B2F-4171-B487-3F374249A2DF}">
      <dgm:prSet/>
      <dgm:spPr/>
      <dgm:t>
        <a:bodyPr/>
        <a:lstStyle/>
        <a:p>
          <a:endParaRPr lang="pt-BR"/>
        </a:p>
      </dgm:t>
    </dgm:pt>
    <dgm:pt modelId="{DD2239DF-2A51-46B7-87C3-9652DE42E21A}">
      <dgm:prSet phldrT="[Texto]"/>
      <dgm:spPr/>
      <dgm:t>
        <a:bodyPr/>
        <a:lstStyle/>
        <a:p>
          <a:r>
            <a:rPr lang="pt-BR" dirty="0" err="1" smtClean="0"/>
            <a:t>Metilmercaptana</a:t>
          </a:r>
          <a:r>
            <a:rPr lang="pt-BR" dirty="0" smtClean="0"/>
            <a:t> e </a:t>
          </a:r>
          <a:r>
            <a:rPr lang="pt-BR" dirty="0" err="1" smtClean="0"/>
            <a:t>dimetilsulfito</a:t>
          </a:r>
          <a:endParaRPr lang="pt-BR" dirty="0"/>
        </a:p>
      </dgm:t>
    </dgm:pt>
    <dgm:pt modelId="{C7198994-0543-4237-BEEF-BBF62C4456BC}" type="parTrans" cxnId="{4EB3CA86-7F29-4614-99BD-7F9798BA508B}">
      <dgm:prSet/>
      <dgm:spPr/>
      <dgm:t>
        <a:bodyPr/>
        <a:lstStyle/>
        <a:p>
          <a:endParaRPr lang="pt-BR"/>
        </a:p>
      </dgm:t>
    </dgm:pt>
    <dgm:pt modelId="{8997E839-12D1-4F02-BD8D-4B42AFD29091}" type="sibTrans" cxnId="{4EB3CA86-7F29-4614-99BD-7F9798BA508B}">
      <dgm:prSet/>
      <dgm:spPr/>
      <dgm:t>
        <a:bodyPr/>
        <a:lstStyle/>
        <a:p>
          <a:endParaRPr lang="pt-BR"/>
        </a:p>
      </dgm:t>
    </dgm:pt>
    <dgm:pt modelId="{C29D014E-344D-4B27-BFF9-FE214D3C84A5}" type="pres">
      <dgm:prSet presAssocID="{F505D265-B962-4E79-BAC2-340BA524F2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F3D485-66B5-42ED-BD81-F4465CBBD7C1}" type="pres">
      <dgm:prSet presAssocID="{1CF1DD90-6C77-478C-99AA-A7505AB0C802}" presName="linNode" presStyleCnt="0"/>
      <dgm:spPr/>
    </dgm:pt>
    <dgm:pt modelId="{1635C3BF-849A-457E-90ED-E183039F836A}" type="pres">
      <dgm:prSet presAssocID="{1CF1DD90-6C77-478C-99AA-A7505AB0C80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4E2DC0-14DB-47E3-90AD-7371D5FC8B5C}" type="pres">
      <dgm:prSet presAssocID="{1CF1DD90-6C77-478C-99AA-A7505AB0C80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888842-C446-4625-9D89-EA9FEBA86FBA}" type="pres">
      <dgm:prSet presAssocID="{0DA88D96-56A5-4502-8178-4E90F99C9D9D}" presName="sp" presStyleCnt="0"/>
      <dgm:spPr/>
    </dgm:pt>
    <dgm:pt modelId="{FC6B9DAC-6572-4F6E-B6AE-E0F05C6B09D0}" type="pres">
      <dgm:prSet presAssocID="{74A3008E-E0C1-48E5-ABCE-282747D38867}" presName="linNode" presStyleCnt="0"/>
      <dgm:spPr/>
    </dgm:pt>
    <dgm:pt modelId="{EAAC2EB7-4F96-4ADD-BAA3-73263C04D601}" type="pres">
      <dgm:prSet presAssocID="{74A3008E-E0C1-48E5-ABCE-282747D3886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16743-784F-4234-8208-3F846DEDB868}" type="pres">
      <dgm:prSet presAssocID="{74A3008E-E0C1-48E5-ABCE-282747D3886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5A87E-3DC1-4699-B223-1DE9E06F5A07}" type="pres">
      <dgm:prSet presAssocID="{1680E8F9-6339-436D-B7BB-019CCE17D969}" presName="sp" presStyleCnt="0"/>
      <dgm:spPr/>
    </dgm:pt>
    <dgm:pt modelId="{A9DB2054-1C36-46F9-87C2-334D973A9C7B}" type="pres">
      <dgm:prSet presAssocID="{E191BF8E-0D54-463B-8353-D72BB2FA282D}" presName="linNode" presStyleCnt="0"/>
      <dgm:spPr/>
    </dgm:pt>
    <dgm:pt modelId="{BC4D62BD-3355-46C9-B1BE-BFDCCC4223F3}" type="pres">
      <dgm:prSet presAssocID="{E191BF8E-0D54-463B-8353-D72BB2FA282D}" presName="parentText" presStyleLbl="node1" presStyleIdx="2" presStyleCnt="3" custScaleX="2215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0F9EFC-7B2F-4171-B487-3F374249A2DF}" srcId="{74A3008E-E0C1-48E5-ABCE-282747D38867}" destId="{CAA68028-9780-4570-9739-B47DF85D0773}" srcOrd="1" destOrd="0" parTransId="{3218E5A7-4636-4616-BE13-60E080706C93}" sibTransId="{4ACB0D76-B478-493B-AD10-44DE8264AA54}"/>
    <dgm:cxn modelId="{47C816FB-43A0-4FE3-9ECB-7CDBBE2A710D}" type="presOf" srcId="{5D791130-8BE7-409E-B703-C76EC2F64748}" destId="{924E2DC0-14DB-47E3-90AD-7371D5FC8B5C}" srcOrd="0" destOrd="1" presId="urn:microsoft.com/office/officeart/2005/8/layout/vList5"/>
    <dgm:cxn modelId="{2B5AA7A4-0665-4949-9E26-C80D41DB0B59}" srcId="{F505D265-B962-4E79-BAC2-340BA524F274}" destId="{74A3008E-E0C1-48E5-ABCE-282747D38867}" srcOrd="1" destOrd="0" parTransId="{341983FE-9071-4065-9F05-E7799E1B0880}" sibTransId="{1680E8F9-6339-436D-B7BB-019CCE17D969}"/>
    <dgm:cxn modelId="{4847E1F5-2442-404F-9497-E9F4ED463FEA}" type="presOf" srcId="{CAA68028-9780-4570-9739-B47DF85D0773}" destId="{CBA16743-784F-4234-8208-3F846DEDB868}" srcOrd="0" destOrd="1" presId="urn:microsoft.com/office/officeart/2005/8/layout/vList5"/>
    <dgm:cxn modelId="{E3840609-8922-4FD8-A6CD-E79F0E03DDE8}" srcId="{F505D265-B962-4E79-BAC2-340BA524F274}" destId="{E191BF8E-0D54-463B-8353-D72BB2FA282D}" srcOrd="2" destOrd="0" parTransId="{55B458AB-642C-4FCE-A63E-60938E391C5F}" sibTransId="{412EA2EB-3684-4AC0-94E3-9B9AD0A188D8}"/>
    <dgm:cxn modelId="{F74D48B7-AA60-4E7A-B5FF-2A65FF56BAA2}" type="presOf" srcId="{74A3008E-E0C1-48E5-ABCE-282747D38867}" destId="{EAAC2EB7-4F96-4ADD-BAA3-73263C04D601}" srcOrd="0" destOrd="0" presId="urn:microsoft.com/office/officeart/2005/8/layout/vList5"/>
    <dgm:cxn modelId="{6B0A902C-8CE7-43C0-A265-BF2E778507F6}" srcId="{F505D265-B962-4E79-BAC2-340BA524F274}" destId="{1CF1DD90-6C77-478C-99AA-A7505AB0C802}" srcOrd="0" destOrd="0" parTransId="{49E1B548-FDF9-44C7-B23F-E42BA5F01AD8}" sibTransId="{0DA88D96-56A5-4502-8178-4E90F99C9D9D}"/>
    <dgm:cxn modelId="{87D44DC6-A4B4-4BD8-82D1-16C082B7C451}" type="presOf" srcId="{F505D265-B962-4E79-BAC2-340BA524F274}" destId="{C29D014E-344D-4B27-BFF9-FE214D3C84A5}" srcOrd="0" destOrd="0" presId="urn:microsoft.com/office/officeart/2005/8/layout/vList5"/>
    <dgm:cxn modelId="{53A6B903-94D9-46B0-B243-2558669D9266}" type="presOf" srcId="{D9F2C099-DD03-4472-BEFA-7249E53E2765}" destId="{924E2DC0-14DB-47E3-90AD-7371D5FC8B5C}" srcOrd="0" destOrd="0" presId="urn:microsoft.com/office/officeart/2005/8/layout/vList5"/>
    <dgm:cxn modelId="{FCCFD2D2-B4DD-44CA-BA40-63711EAD975F}" srcId="{1CF1DD90-6C77-478C-99AA-A7505AB0C802}" destId="{D9F2C099-DD03-4472-BEFA-7249E53E2765}" srcOrd="0" destOrd="0" parTransId="{239DA9CF-B9AA-4C58-A2BE-B2FF0F3DBA50}" sibTransId="{5856A73E-F967-482D-94E4-91982F120D80}"/>
    <dgm:cxn modelId="{4EB3CA86-7F29-4614-99BD-7F9798BA508B}" srcId="{74A3008E-E0C1-48E5-ABCE-282747D38867}" destId="{DD2239DF-2A51-46B7-87C3-9652DE42E21A}" srcOrd="2" destOrd="0" parTransId="{C7198994-0543-4237-BEEF-BBF62C4456BC}" sibTransId="{8997E839-12D1-4F02-BD8D-4B42AFD29091}"/>
    <dgm:cxn modelId="{A703D40F-15DF-4DAE-A93A-224B9ABA2AF6}" srcId="{1CF1DD90-6C77-478C-99AA-A7505AB0C802}" destId="{5D791130-8BE7-409E-B703-C76EC2F64748}" srcOrd="1" destOrd="0" parTransId="{822023D4-16CD-453C-B176-3EEB159A1BBA}" sibTransId="{A134FFD7-9244-4461-81B4-4C3056EFE6E2}"/>
    <dgm:cxn modelId="{93FBBC83-09EC-4354-BCD9-B2BC2008B5B2}" type="presOf" srcId="{F2C7443F-C0B5-4261-A2EB-F26B8E94D28C}" destId="{CBA16743-784F-4234-8208-3F846DEDB868}" srcOrd="0" destOrd="0" presId="urn:microsoft.com/office/officeart/2005/8/layout/vList5"/>
    <dgm:cxn modelId="{F911AF35-1BA0-49FB-B092-71502E59EEB9}" type="presOf" srcId="{1CF1DD90-6C77-478C-99AA-A7505AB0C802}" destId="{1635C3BF-849A-457E-90ED-E183039F836A}" srcOrd="0" destOrd="0" presId="urn:microsoft.com/office/officeart/2005/8/layout/vList5"/>
    <dgm:cxn modelId="{01D46875-F4EF-4018-B492-A14160F464FE}" type="presOf" srcId="{DD2239DF-2A51-46B7-87C3-9652DE42E21A}" destId="{CBA16743-784F-4234-8208-3F846DEDB868}" srcOrd="0" destOrd="2" presId="urn:microsoft.com/office/officeart/2005/8/layout/vList5"/>
    <dgm:cxn modelId="{E72C7481-AA5E-4B8B-A57F-0BEAD4CC69B8}" type="presOf" srcId="{E191BF8E-0D54-463B-8353-D72BB2FA282D}" destId="{BC4D62BD-3355-46C9-B1BE-BFDCCC4223F3}" srcOrd="0" destOrd="0" presId="urn:microsoft.com/office/officeart/2005/8/layout/vList5"/>
    <dgm:cxn modelId="{9FB78B1B-F94A-41C5-8C6D-E75FAB44E455}" srcId="{74A3008E-E0C1-48E5-ABCE-282747D38867}" destId="{F2C7443F-C0B5-4261-A2EB-F26B8E94D28C}" srcOrd="0" destOrd="0" parTransId="{2C3B0C19-2E31-4415-A0C2-0950E88B9F2D}" sibTransId="{F9091180-FEAA-4365-9A11-F13B9B0139D8}"/>
    <dgm:cxn modelId="{9507EE9B-A030-44FB-AE44-B0F5EE006806}" type="presParOf" srcId="{C29D014E-344D-4B27-BFF9-FE214D3C84A5}" destId="{5CF3D485-66B5-42ED-BD81-F4465CBBD7C1}" srcOrd="0" destOrd="0" presId="urn:microsoft.com/office/officeart/2005/8/layout/vList5"/>
    <dgm:cxn modelId="{9A46FB53-3F8D-4CB8-85D4-490DDC89B35B}" type="presParOf" srcId="{5CF3D485-66B5-42ED-BD81-F4465CBBD7C1}" destId="{1635C3BF-849A-457E-90ED-E183039F836A}" srcOrd="0" destOrd="0" presId="urn:microsoft.com/office/officeart/2005/8/layout/vList5"/>
    <dgm:cxn modelId="{8D060C55-2C3B-4BCE-97E5-BD6FC910E234}" type="presParOf" srcId="{5CF3D485-66B5-42ED-BD81-F4465CBBD7C1}" destId="{924E2DC0-14DB-47E3-90AD-7371D5FC8B5C}" srcOrd="1" destOrd="0" presId="urn:microsoft.com/office/officeart/2005/8/layout/vList5"/>
    <dgm:cxn modelId="{C260A3E4-8925-47EC-9E42-2CEF0DA7C0D1}" type="presParOf" srcId="{C29D014E-344D-4B27-BFF9-FE214D3C84A5}" destId="{1C888842-C446-4625-9D89-EA9FEBA86FBA}" srcOrd="1" destOrd="0" presId="urn:microsoft.com/office/officeart/2005/8/layout/vList5"/>
    <dgm:cxn modelId="{CC1CF4E5-05D7-4BD5-A853-C3519D66B58C}" type="presParOf" srcId="{C29D014E-344D-4B27-BFF9-FE214D3C84A5}" destId="{FC6B9DAC-6572-4F6E-B6AE-E0F05C6B09D0}" srcOrd="2" destOrd="0" presId="urn:microsoft.com/office/officeart/2005/8/layout/vList5"/>
    <dgm:cxn modelId="{592E2936-2CEC-4859-A51D-73A3044DCAA9}" type="presParOf" srcId="{FC6B9DAC-6572-4F6E-B6AE-E0F05C6B09D0}" destId="{EAAC2EB7-4F96-4ADD-BAA3-73263C04D601}" srcOrd="0" destOrd="0" presId="urn:microsoft.com/office/officeart/2005/8/layout/vList5"/>
    <dgm:cxn modelId="{0FA590C0-E261-44EB-AFF1-44F24F22F720}" type="presParOf" srcId="{FC6B9DAC-6572-4F6E-B6AE-E0F05C6B09D0}" destId="{CBA16743-784F-4234-8208-3F846DEDB868}" srcOrd="1" destOrd="0" presId="urn:microsoft.com/office/officeart/2005/8/layout/vList5"/>
    <dgm:cxn modelId="{BCA5BFC9-C983-421B-B864-EA86726E9E76}" type="presParOf" srcId="{C29D014E-344D-4B27-BFF9-FE214D3C84A5}" destId="{EB55A87E-3DC1-4699-B223-1DE9E06F5A07}" srcOrd="3" destOrd="0" presId="urn:microsoft.com/office/officeart/2005/8/layout/vList5"/>
    <dgm:cxn modelId="{B04CE93D-3A2D-4972-946E-E6856899621F}" type="presParOf" srcId="{C29D014E-344D-4B27-BFF9-FE214D3C84A5}" destId="{A9DB2054-1C36-46F9-87C2-334D973A9C7B}" srcOrd="4" destOrd="0" presId="urn:microsoft.com/office/officeart/2005/8/layout/vList5"/>
    <dgm:cxn modelId="{78A8CF4D-9564-43B4-97FB-F71F9FD1F9DF}" type="presParOf" srcId="{A9DB2054-1C36-46F9-87C2-334D973A9C7B}" destId="{BC4D62BD-3355-46C9-B1BE-BFDCCC4223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768572-E7BA-4080-A650-EC19C7D8CA96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D09CA8CA-36F7-4555-9686-E870C250503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Hidrólise e </a:t>
          </a:r>
          <a:r>
            <a:rPr lang="pt-BR" dirty="0" err="1" smtClean="0"/>
            <a:t>acidogênese</a:t>
          </a:r>
          <a:endParaRPr lang="pt-BR" dirty="0"/>
        </a:p>
      </dgm:t>
    </dgm:pt>
    <dgm:pt modelId="{1C2B8ACD-CA67-43E0-B976-1A44BB8B0762}" type="parTrans" cxnId="{F0BA69E9-6096-43AB-B728-817B9EE76E72}">
      <dgm:prSet/>
      <dgm:spPr/>
      <dgm:t>
        <a:bodyPr/>
        <a:lstStyle/>
        <a:p>
          <a:endParaRPr lang="pt-BR"/>
        </a:p>
      </dgm:t>
    </dgm:pt>
    <dgm:pt modelId="{12E2CDD1-73E9-495B-B791-543F5647AA28}" type="sibTrans" cxnId="{F0BA69E9-6096-43AB-B728-817B9EE76E72}">
      <dgm:prSet/>
      <dgm:spPr/>
      <dgm:t>
        <a:bodyPr/>
        <a:lstStyle/>
        <a:p>
          <a:endParaRPr lang="pt-BR"/>
        </a:p>
      </dgm:t>
    </dgm:pt>
    <dgm:pt modelId="{2F44FDD0-D7BD-4DCA-8A5E-785E02EAC4BC}">
      <dgm:prSet phldrT="[Texto]"/>
      <dgm:spPr/>
      <dgm:t>
        <a:bodyPr/>
        <a:lstStyle/>
        <a:p>
          <a:r>
            <a:rPr lang="pt-BR" dirty="0" err="1" smtClean="0"/>
            <a:t>Acetogênese</a:t>
          </a:r>
          <a:endParaRPr lang="pt-BR" dirty="0"/>
        </a:p>
      </dgm:t>
    </dgm:pt>
    <dgm:pt modelId="{0046F3A6-C2EC-44B0-9F5E-F832086A491B}" type="parTrans" cxnId="{233223EF-F182-4E72-B947-C1BD1C95D4C5}">
      <dgm:prSet/>
      <dgm:spPr/>
      <dgm:t>
        <a:bodyPr/>
        <a:lstStyle/>
        <a:p>
          <a:endParaRPr lang="pt-BR"/>
        </a:p>
      </dgm:t>
    </dgm:pt>
    <dgm:pt modelId="{3C3E1B29-0095-43A4-83AE-D39277044C63}" type="sibTrans" cxnId="{233223EF-F182-4E72-B947-C1BD1C95D4C5}">
      <dgm:prSet/>
      <dgm:spPr/>
      <dgm:t>
        <a:bodyPr/>
        <a:lstStyle/>
        <a:p>
          <a:endParaRPr lang="pt-BR"/>
        </a:p>
      </dgm:t>
    </dgm:pt>
    <dgm:pt modelId="{1CB6E14C-7936-479E-AF9B-1C054059918A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Metanogênese</a:t>
          </a:r>
          <a:endParaRPr lang="pt-BR" dirty="0"/>
        </a:p>
      </dgm:t>
    </dgm:pt>
    <dgm:pt modelId="{0E3E9F9E-F95D-44C4-B13D-F3B33D8F32B4}" type="parTrans" cxnId="{53D0C784-7C3E-4D87-96BA-084D7C8956A7}">
      <dgm:prSet/>
      <dgm:spPr/>
      <dgm:t>
        <a:bodyPr/>
        <a:lstStyle/>
        <a:p>
          <a:endParaRPr lang="pt-BR"/>
        </a:p>
      </dgm:t>
    </dgm:pt>
    <dgm:pt modelId="{0F42172A-C7E2-41A5-BEB2-29DEEDFDA715}" type="sibTrans" cxnId="{53D0C784-7C3E-4D87-96BA-084D7C8956A7}">
      <dgm:prSet/>
      <dgm:spPr/>
      <dgm:t>
        <a:bodyPr/>
        <a:lstStyle/>
        <a:p>
          <a:endParaRPr lang="pt-BR"/>
        </a:p>
      </dgm:t>
    </dgm:pt>
    <dgm:pt modelId="{39EB8A8A-C40D-4FBA-A243-4D1FC42DB305}" type="pres">
      <dgm:prSet presAssocID="{12768572-E7BA-4080-A650-EC19C7D8CA96}" presName="CompostProcess" presStyleCnt="0">
        <dgm:presLayoutVars>
          <dgm:dir/>
          <dgm:resizeHandles val="exact"/>
        </dgm:presLayoutVars>
      </dgm:prSet>
      <dgm:spPr/>
    </dgm:pt>
    <dgm:pt modelId="{A12A1976-3631-4988-BEC9-446A3B70EA8C}" type="pres">
      <dgm:prSet presAssocID="{12768572-E7BA-4080-A650-EC19C7D8CA96}" presName="arrow" presStyleLbl="bgShp" presStyleIdx="0" presStyleCnt="1" custLinFactNeighborX="-29" custLinFactNeighborY="-12015"/>
      <dgm:spPr/>
    </dgm:pt>
    <dgm:pt modelId="{F5531A2E-2FED-4487-9402-F2BECCF811EF}" type="pres">
      <dgm:prSet presAssocID="{12768572-E7BA-4080-A650-EC19C7D8CA96}" presName="linearProcess" presStyleCnt="0"/>
      <dgm:spPr/>
    </dgm:pt>
    <dgm:pt modelId="{0B5FBC94-28BF-46A2-B05B-4B94666F37E9}" type="pres">
      <dgm:prSet presAssocID="{D09CA8CA-36F7-4555-9686-E870C25050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C6750-4691-4B53-ADB6-A1B2782C63D8}" type="pres">
      <dgm:prSet presAssocID="{12E2CDD1-73E9-495B-B791-543F5647AA28}" presName="sibTrans" presStyleCnt="0"/>
      <dgm:spPr/>
    </dgm:pt>
    <dgm:pt modelId="{2399EC13-D081-4DCF-AC62-D6261531E07D}" type="pres">
      <dgm:prSet presAssocID="{2F44FDD0-D7BD-4DCA-8A5E-785E02EAC4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3BBD4-262B-45FD-84B7-8B5DF48F9CD3}" type="pres">
      <dgm:prSet presAssocID="{3C3E1B29-0095-43A4-83AE-D39277044C63}" presName="sibTrans" presStyleCnt="0"/>
      <dgm:spPr/>
    </dgm:pt>
    <dgm:pt modelId="{54BAD0A6-7B19-4932-84C9-7EB2071C432A}" type="pres">
      <dgm:prSet presAssocID="{1CB6E14C-7936-479E-AF9B-1C05405991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7C93D2-9700-493B-84AF-179FF787777F}" type="presOf" srcId="{1CB6E14C-7936-479E-AF9B-1C054059918A}" destId="{54BAD0A6-7B19-4932-84C9-7EB2071C432A}" srcOrd="0" destOrd="0" presId="urn:microsoft.com/office/officeart/2005/8/layout/hProcess9"/>
    <dgm:cxn modelId="{445CC7D5-F402-48B5-A318-126AC5C7E453}" type="presOf" srcId="{12768572-E7BA-4080-A650-EC19C7D8CA96}" destId="{39EB8A8A-C40D-4FBA-A243-4D1FC42DB305}" srcOrd="0" destOrd="0" presId="urn:microsoft.com/office/officeart/2005/8/layout/hProcess9"/>
    <dgm:cxn modelId="{F0BA69E9-6096-43AB-B728-817B9EE76E72}" srcId="{12768572-E7BA-4080-A650-EC19C7D8CA96}" destId="{D09CA8CA-36F7-4555-9686-E870C2505039}" srcOrd="0" destOrd="0" parTransId="{1C2B8ACD-CA67-43E0-B976-1A44BB8B0762}" sibTransId="{12E2CDD1-73E9-495B-B791-543F5647AA28}"/>
    <dgm:cxn modelId="{3BE389F0-BD0C-4D9F-A454-B68BEAB94F2F}" type="presOf" srcId="{2F44FDD0-D7BD-4DCA-8A5E-785E02EAC4BC}" destId="{2399EC13-D081-4DCF-AC62-D6261531E07D}" srcOrd="0" destOrd="0" presId="urn:microsoft.com/office/officeart/2005/8/layout/hProcess9"/>
    <dgm:cxn modelId="{53D0C784-7C3E-4D87-96BA-084D7C8956A7}" srcId="{12768572-E7BA-4080-A650-EC19C7D8CA96}" destId="{1CB6E14C-7936-479E-AF9B-1C054059918A}" srcOrd="2" destOrd="0" parTransId="{0E3E9F9E-F95D-44C4-B13D-F3B33D8F32B4}" sibTransId="{0F42172A-C7E2-41A5-BEB2-29DEEDFDA715}"/>
    <dgm:cxn modelId="{233223EF-F182-4E72-B947-C1BD1C95D4C5}" srcId="{12768572-E7BA-4080-A650-EC19C7D8CA96}" destId="{2F44FDD0-D7BD-4DCA-8A5E-785E02EAC4BC}" srcOrd="1" destOrd="0" parTransId="{0046F3A6-C2EC-44B0-9F5E-F832086A491B}" sibTransId="{3C3E1B29-0095-43A4-83AE-D39277044C63}"/>
    <dgm:cxn modelId="{CEAD4497-D9B9-4D8E-88EC-5A05A63199E0}" type="presOf" srcId="{D09CA8CA-36F7-4555-9686-E870C2505039}" destId="{0B5FBC94-28BF-46A2-B05B-4B94666F37E9}" srcOrd="0" destOrd="0" presId="urn:microsoft.com/office/officeart/2005/8/layout/hProcess9"/>
    <dgm:cxn modelId="{C01D583C-40FC-4190-9E7B-C2FC1A58B037}" type="presParOf" srcId="{39EB8A8A-C40D-4FBA-A243-4D1FC42DB305}" destId="{A12A1976-3631-4988-BEC9-446A3B70EA8C}" srcOrd="0" destOrd="0" presId="urn:microsoft.com/office/officeart/2005/8/layout/hProcess9"/>
    <dgm:cxn modelId="{9E08181E-7069-43AB-BA80-070422E5FA07}" type="presParOf" srcId="{39EB8A8A-C40D-4FBA-A243-4D1FC42DB305}" destId="{F5531A2E-2FED-4487-9402-F2BECCF811EF}" srcOrd="1" destOrd="0" presId="urn:microsoft.com/office/officeart/2005/8/layout/hProcess9"/>
    <dgm:cxn modelId="{476C3B57-291C-4FF4-9A1E-99A023CF673F}" type="presParOf" srcId="{F5531A2E-2FED-4487-9402-F2BECCF811EF}" destId="{0B5FBC94-28BF-46A2-B05B-4B94666F37E9}" srcOrd="0" destOrd="0" presId="urn:microsoft.com/office/officeart/2005/8/layout/hProcess9"/>
    <dgm:cxn modelId="{F65BCB8A-78AC-4526-A60D-575924CC115C}" type="presParOf" srcId="{F5531A2E-2FED-4487-9402-F2BECCF811EF}" destId="{B8BC6750-4691-4B53-ADB6-A1B2782C63D8}" srcOrd="1" destOrd="0" presId="urn:microsoft.com/office/officeart/2005/8/layout/hProcess9"/>
    <dgm:cxn modelId="{F51BA17C-5866-4FA3-A393-8A650FE0D860}" type="presParOf" srcId="{F5531A2E-2FED-4487-9402-F2BECCF811EF}" destId="{2399EC13-D081-4DCF-AC62-D6261531E07D}" srcOrd="2" destOrd="0" presId="urn:microsoft.com/office/officeart/2005/8/layout/hProcess9"/>
    <dgm:cxn modelId="{C017B158-3D39-4B9B-A130-5646735C22D8}" type="presParOf" srcId="{F5531A2E-2FED-4487-9402-F2BECCF811EF}" destId="{4B23BBD4-262B-45FD-84B7-8B5DF48F9CD3}" srcOrd="3" destOrd="0" presId="urn:microsoft.com/office/officeart/2005/8/layout/hProcess9"/>
    <dgm:cxn modelId="{A9678E2E-C5A7-469B-972C-AD044495525C}" type="presParOf" srcId="{F5531A2E-2FED-4487-9402-F2BECCF811EF}" destId="{54BAD0A6-7B19-4932-84C9-7EB2071C43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88284D-F298-41C4-87B7-CEA1344D7B6A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0B98A5D-6607-4AF0-9EAA-436967FB8B29}">
      <dgm:prSet phldrT="[Texto]" custT="1"/>
      <dgm:spPr/>
      <dgm:t>
        <a:bodyPr/>
        <a:lstStyle/>
        <a:p>
          <a:r>
            <a:rPr lang="pt-BR" sz="3600" dirty="0" smtClean="0"/>
            <a:t>Alcalinidade</a:t>
          </a:r>
          <a:endParaRPr lang="pt-BR" sz="3600" dirty="0"/>
        </a:p>
      </dgm:t>
    </dgm:pt>
    <dgm:pt modelId="{CBB3540C-C289-4F90-98EF-4173415A1E74}" type="parTrans" cxnId="{E481B2C4-2926-4DA2-9D6D-58A833FAF61D}">
      <dgm:prSet/>
      <dgm:spPr/>
      <dgm:t>
        <a:bodyPr/>
        <a:lstStyle/>
        <a:p>
          <a:endParaRPr lang="pt-BR" sz="3600"/>
        </a:p>
      </dgm:t>
    </dgm:pt>
    <dgm:pt modelId="{40580780-B6E6-4173-859C-D9AF9CCC684B}" type="sibTrans" cxnId="{E481B2C4-2926-4DA2-9D6D-58A833FAF61D}">
      <dgm:prSet/>
      <dgm:spPr/>
      <dgm:t>
        <a:bodyPr/>
        <a:lstStyle/>
        <a:p>
          <a:endParaRPr lang="pt-BR" sz="3600"/>
        </a:p>
      </dgm:t>
    </dgm:pt>
    <dgm:pt modelId="{31FCFA61-6D93-4B7D-A35E-05CC4E3950BB}">
      <dgm:prSet phldrT="[Texto]" custT="1"/>
      <dgm:spPr/>
      <dgm:t>
        <a:bodyPr/>
        <a:lstStyle/>
        <a:p>
          <a:r>
            <a:rPr lang="pt-BR" sz="3600" dirty="0" smtClean="0"/>
            <a:t>pH</a:t>
          </a:r>
          <a:endParaRPr lang="pt-BR" sz="3600" dirty="0"/>
        </a:p>
      </dgm:t>
    </dgm:pt>
    <dgm:pt modelId="{B66C9C96-0A47-4835-93CA-CC75875294F7}" type="parTrans" cxnId="{8323106F-12B1-408A-B98B-AB1998F7E3B8}">
      <dgm:prSet/>
      <dgm:spPr/>
      <dgm:t>
        <a:bodyPr/>
        <a:lstStyle/>
        <a:p>
          <a:endParaRPr lang="pt-BR" sz="3600"/>
        </a:p>
      </dgm:t>
    </dgm:pt>
    <dgm:pt modelId="{B17CE08B-D139-4D4C-A2B0-456EF0133164}" type="sibTrans" cxnId="{8323106F-12B1-408A-B98B-AB1998F7E3B8}">
      <dgm:prSet/>
      <dgm:spPr/>
      <dgm:t>
        <a:bodyPr/>
        <a:lstStyle/>
        <a:p>
          <a:endParaRPr lang="pt-BR" sz="3600"/>
        </a:p>
      </dgm:t>
    </dgm:pt>
    <dgm:pt modelId="{F9ECEAF8-72BE-4B1D-AACC-0B83C2D27E02}">
      <dgm:prSet phldrT="[Texto]" custT="1"/>
      <dgm:spPr/>
      <dgm:t>
        <a:bodyPr/>
        <a:lstStyle/>
        <a:p>
          <a:pPr>
            <a:lnSpc>
              <a:spcPct val="70000"/>
            </a:lnSpc>
          </a:pPr>
          <a:r>
            <a:rPr lang="pt-BR" sz="3200" baseline="0" dirty="0" smtClean="0"/>
            <a:t>Carga orgânica volumétrica</a:t>
          </a:r>
          <a:endParaRPr lang="pt-BR" sz="3200" baseline="0" dirty="0"/>
        </a:p>
      </dgm:t>
    </dgm:pt>
    <dgm:pt modelId="{58772C15-02EA-4486-B12B-E6177986314B}" type="parTrans" cxnId="{7033995D-6C2D-4F40-90DC-D58F65BFB270}">
      <dgm:prSet/>
      <dgm:spPr/>
      <dgm:t>
        <a:bodyPr/>
        <a:lstStyle/>
        <a:p>
          <a:endParaRPr lang="pt-BR" sz="3600"/>
        </a:p>
      </dgm:t>
    </dgm:pt>
    <dgm:pt modelId="{FFE624CF-9AF5-4D13-A556-D0C66FA894AE}" type="sibTrans" cxnId="{7033995D-6C2D-4F40-90DC-D58F65BFB270}">
      <dgm:prSet/>
      <dgm:spPr/>
      <dgm:t>
        <a:bodyPr/>
        <a:lstStyle/>
        <a:p>
          <a:endParaRPr lang="pt-BR" sz="3600"/>
        </a:p>
      </dgm:t>
    </dgm:pt>
    <dgm:pt modelId="{B81BEEEA-BCE1-4813-9BA2-82D8F0C3E1BD}">
      <dgm:prSet phldrT="[Texto]" custT="1"/>
      <dgm:spPr/>
      <dgm:t>
        <a:bodyPr/>
        <a:lstStyle/>
        <a:p>
          <a:pPr>
            <a:lnSpc>
              <a:spcPct val="50000"/>
            </a:lnSpc>
          </a:pPr>
          <a:r>
            <a:rPr lang="pt-BR" sz="3200" baseline="-25000" dirty="0" smtClean="0"/>
            <a:t>Tempo de retenção celular</a:t>
          </a:r>
          <a:endParaRPr lang="pt-BR" sz="3200" baseline="-25000" dirty="0"/>
        </a:p>
      </dgm:t>
    </dgm:pt>
    <dgm:pt modelId="{9461EB07-D374-4CC4-AB57-C54725929B53}" type="parTrans" cxnId="{4FB0BDB8-6100-4898-8211-D1FF9B4BFD76}">
      <dgm:prSet/>
      <dgm:spPr/>
      <dgm:t>
        <a:bodyPr/>
        <a:lstStyle/>
        <a:p>
          <a:endParaRPr lang="pt-BR" sz="3600"/>
        </a:p>
      </dgm:t>
    </dgm:pt>
    <dgm:pt modelId="{D8CEFBFD-5C22-4991-8B21-984B6151154F}" type="sibTrans" cxnId="{4FB0BDB8-6100-4898-8211-D1FF9B4BFD76}">
      <dgm:prSet/>
      <dgm:spPr/>
      <dgm:t>
        <a:bodyPr/>
        <a:lstStyle/>
        <a:p>
          <a:endParaRPr lang="pt-BR" sz="3600"/>
        </a:p>
      </dgm:t>
    </dgm:pt>
    <dgm:pt modelId="{ACBBCDA3-8DC6-488A-917F-56C8C6F8E1B7}">
      <dgm:prSet phldrT="[Texto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pt-BR" sz="3200" baseline="-25000" dirty="0" smtClean="0"/>
            <a:t>Tempo de detenção hidráulica</a:t>
          </a:r>
          <a:endParaRPr lang="pt-BR" sz="3200" baseline="-25000" dirty="0"/>
        </a:p>
      </dgm:t>
    </dgm:pt>
    <dgm:pt modelId="{6EBCFF48-0CDD-4818-9A60-BAB857E9C9C0}" type="parTrans" cxnId="{DC424BD2-0F9F-452D-8305-5D2B70F0CB83}">
      <dgm:prSet/>
      <dgm:spPr/>
      <dgm:t>
        <a:bodyPr/>
        <a:lstStyle/>
        <a:p>
          <a:endParaRPr lang="pt-BR" sz="3600"/>
        </a:p>
      </dgm:t>
    </dgm:pt>
    <dgm:pt modelId="{20537939-113B-4942-88CF-266259A8C1CA}" type="sibTrans" cxnId="{DC424BD2-0F9F-452D-8305-5D2B70F0CB83}">
      <dgm:prSet/>
      <dgm:spPr/>
      <dgm:t>
        <a:bodyPr/>
        <a:lstStyle/>
        <a:p>
          <a:endParaRPr lang="pt-BR" sz="3600"/>
        </a:p>
      </dgm:t>
    </dgm:pt>
    <dgm:pt modelId="{A56961A7-406A-4941-9E3A-5A3D73F270E2}" type="pres">
      <dgm:prSet presAssocID="{9588284D-F298-41C4-87B7-CEA1344D7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AEA277-7934-4D4C-907F-6224529A1A5C}" type="pres">
      <dgm:prSet presAssocID="{9588284D-F298-41C4-87B7-CEA1344D7B6A}" presName="cycle" presStyleCnt="0"/>
      <dgm:spPr/>
    </dgm:pt>
    <dgm:pt modelId="{39BF47AA-3243-4BA0-A24D-0AAB052743BA}" type="pres">
      <dgm:prSet presAssocID="{F0B98A5D-6607-4AF0-9EAA-436967FB8B29}" presName="nodeFirstNode" presStyleLbl="node1" presStyleIdx="0" presStyleCnt="5" custScaleX="1357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5D733-8CAD-4956-9422-2230D88B2B48}" type="pres">
      <dgm:prSet presAssocID="{40580780-B6E6-4173-859C-D9AF9CCC684B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0E5DC8AB-7EFB-4E2D-9040-892ED7137EF9}" type="pres">
      <dgm:prSet presAssocID="{31FCFA61-6D93-4B7D-A35E-05CC4E3950B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5B61E-296E-48FC-9FA0-20DAA343E878}" type="pres">
      <dgm:prSet presAssocID="{F9ECEAF8-72BE-4B1D-AACC-0B83C2D27E0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5A3D7-9FEF-4B55-9156-2774EDCC4CA6}" type="pres">
      <dgm:prSet presAssocID="{B81BEEEA-BCE1-4813-9BA2-82D8F0C3E1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457AF-5E02-4BD0-B517-3763555E0207}" type="pres">
      <dgm:prSet presAssocID="{ACBBCDA3-8DC6-488A-917F-56C8C6F8E1B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424BD2-0F9F-452D-8305-5D2B70F0CB83}" srcId="{9588284D-F298-41C4-87B7-CEA1344D7B6A}" destId="{ACBBCDA3-8DC6-488A-917F-56C8C6F8E1B7}" srcOrd="4" destOrd="0" parTransId="{6EBCFF48-0CDD-4818-9A60-BAB857E9C9C0}" sibTransId="{20537939-113B-4942-88CF-266259A8C1CA}"/>
    <dgm:cxn modelId="{BC3A29BE-4A58-4594-A457-2DA3BBCE7B7E}" type="presOf" srcId="{ACBBCDA3-8DC6-488A-917F-56C8C6F8E1B7}" destId="{1EE457AF-5E02-4BD0-B517-3763555E0207}" srcOrd="0" destOrd="0" presId="urn:microsoft.com/office/officeart/2005/8/layout/cycle3"/>
    <dgm:cxn modelId="{DFA60FAB-78B5-479C-B115-E68A6AB201BA}" type="presOf" srcId="{40580780-B6E6-4173-859C-D9AF9CCC684B}" destId="{EAC5D733-8CAD-4956-9422-2230D88B2B48}" srcOrd="0" destOrd="0" presId="urn:microsoft.com/office/officeart/2005/8/layout/cycle3"/>
    <dgm:cxn modelId="{4FB0BDB8-6100-4898-8211-D1FF9B4BFD76}" srcId="{9588284D-F298-41C4-87B7-CEA1344D7B6A}" destId="{B81BEEEA-BCE1-4813-9BA2-82D8F0C3E1BD}" srcOrd="3" destOrd="0" parTransId="{9461EB07-D374-4CC4-AB57-C54725929B53}" sibTransId="{D8CEFBFD-5C22-4991-8B21-984B6151154F}"/>
    <dgm:cxn modelId="{A8AED6E8-18A1-4E5B-AAE3-94F3EFE4D9EA}" type="presOf" srcId="{F0B98A5D-6607-4AF0-9EAA-436967FB8B29}" destId="{39BF47AA-3243-4BA0-A24D-0AAB052743BA}" srcOrd="0" destOrd="0" presId="urn:microsoft.com/office/officeart/2005/8/layout/cycle3"/>
    <dgm:cxn modelId="{8323106F-12B1-408A-B98B-AB1998F7E3B8}" srcId="{9588284D-F298-41C4-87B7-CEA1344D7B6A}" destId="{31FCFA61-6D93-4B7D-A35E-05CC4E3950BB}" srcOrd="1" destOrd="0" parTransId="{B66C9C96-0A47-4835-93CA-CC75875294F7}" sibTransId="{B17CE08B-D139-4D4C-A2B0-456EF0133164}"/>
    <dgm:cxn modelId="{7033995D-6C2D-4F40-90DC-D58F65BFB270}" srcId="{9588284D-F298-41C4-87B7-CEA1344D7B6A}" destId="{F9ECEAF8-72BE-4B1D-AACC-0B83C2D27E02}" srcOrd="2" destOrd="0" parTransId="{58772C15-02EA-4486-B12B-E6177986314B}" sibTransId="{FFE624CF-9AF5-4D13-A556-D0C66FA894AE}"/>
    <dgm:cxn modelId="{E945B382-0C8F-4CE8-B5B7-CA681E960E6F}" type="presOf" srcId="{9588284D-F298-41C4-87B7-CEA1344D7B6A}" destId="{A56961A7-406A-4941-9E3A-5A3D73F270E2}" srcOrd="0" destOrd="0" presId="urn:microsoft.com/office/officeart/2005/8/layout/cycle3"/>
    <dgm:cxn modelId="{4D77F1D9-3BEF-40DB-8C20-EAFAEA4EFA82}" type="presOf" srcId="{F9ECEAF8-72BE-4B1D-AACC-0B83C2D27E02}" destId="{4875B61E-296E-48FC-9FA0-20DAA343E878}" srcOrd="0" destOrd="0" presId="urn:microsoft.com/office/officeart/2005/8/layout/cycle3"/>
    <dgm:cxn modelId="{E481B2C4-2926-4DA2-9D6D-58A833FAF61D}" srcId="{9588284D-F298-41C4-87B7-CEA1344D7B6A}" destId="{F0B98A5D-6607-4AF0-9EAA-436967FB8B29}" srcOrd="0" destOrd="0" parTransId="{CBB3540C-C289-4F90-98EF-4173415A1E74}" sibTransId="{40580780-B6E6-4173-859C-D9AF9CCC684B}"/>
    <dgm:cxn modelId="{3C97EA88-CFF4-4C6A-9FB5-4DCDD2570017}" type="presOf" srcId="{B81BEEEA-BCE1-4813-9BA2-82D8F0C3E1BD}" destId="{F205A3D7-9FEF-4B55-9156-2774EDCC4CA6}" srcOrd="0" destOrd="0" presId="urn:microsoft.com/office/officeart/2005/8/layout/cycle3"/>
    <dgm:cxn modelId="{A8641EF6-649C-4720-BE35-1EAE78C3F958}" type="presOf" srcId="{31FCFA61-6D93-4B7D-A35E-05CC4E3950BB}" destId="{0E5DC8AB-7EFB-4E2D-9040-892ED7137EF9}" srcOrd="0" destOrd="0" presId="urn:microsoft.com/office/officeart/2005/8/layout/cycle3"/>
    <dgm:cxn modelId="{F9748FEC-3069-49DA-84CF-C1CEAC912118}" type="presParOf" srcId="{A56961A7-406A-4941-9E3A-5A3D73F270E2}" destId="{13AEA277-7934-4D4C-907F-6224529A1A5C}" srcOrd="0" destOrd="0" presId="urn:microsoft.com/office/officeart/2005/8/layout/cycle3"/>
    <dgm:cxn modelId="{8C550899-80B2-4FE1-8CB3-5C7DA9F90FFF}" type="presParOf" srcId="{13AEA277-7934-4D4C-907F-6224529A1A5C}" destId="{39BF47AA-3243-4BA0-A24D-0AAB052743BA}" srcOrd="0" destOrd="0" presId="urn:microsoft.com/office/officeart/2005/8/layout/cycle3"/>
    <dgm:cxn modelId="{4F973D0E-CB8E-421F-AFA2-E940D986EF74}" type="presParOf" srcId="{13AEA277-7934-4D4C-907F-6224529A1A5C}" destId="{EAC5D733-8CAD-4956-9422-2230D88B2B48}" srcOrd="1" destOrd="0" presId="urn:microsoft.com/office/officeart/2005/8/layout/cycle3"/>
    <dgm:cxn modelId="{CAE6289A-0DE8-44EF-8AF1-4C5DC3DD87D7}" type="presParOf" srcId="{13AEA277-7934-4D4C-907F-6224529A1A5C}" destId="{0E5DC8AB-7EFB-4E2D-9040-892ED7137EF9}" srcOrd="2" destOrd="0" presId="urn:microsoft.com/office/officeart/2005/8/layout/cycle3"/>
    <dgm:cxn modelId="{E842D9EB-6951-48EA-A079-C5DAE927B0C2}" type="presParOf" srcId="{13AEA277-7934-4D4C-907F-6224529A1A5C}" destId="{4875B61E-296E-48FC-9FA0-20DAA343E878}" srcOrd="3" destOrd="0" presId="urn:microsoft.com/office/officeart/2005/8/layout/cycle3"/>
    <dgm:cxn modelId="{129DA903-C314-4E6E-AE0D-058C42799A7A}" type="presParOf" srcId="{13AEA277-7934-4D4C-907F-6224529A1A5C}" destId="{F205A3D7-9FEF-4B55-9156-2774EDCC4CA6}" srcOrd="4" destOrd="0" presId="urn:microsoft.com/office/officeart/2005/8/layout/cycle3"/>
    <dgm:cxn modelId="{6EE7408F-BDAD-460D-89AA-28CDE744A98C}" type="presParOf" srcId="{13AEA277-7934-4D4C-907F-6224529A1A5C}" destId="{1EE457AF-5E02-4BD0-B517-3763555E020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884705-5BF0-4148-933B-9827FD5E3918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BD8159-ED65-480C-871B-E5946AF020CB}">
      <dgm:prSet phldrT="[Texto]" custT="1"/>
      <dgm:spPr/>
      <dgm:t>
        <a:bodyPr/>
        <a:lstStyle/>
        <a:p>
          <a:endParaRPr lang="pt-BR" sz="2400" dirty="0" smtClean="0"/>
        </a:p>
        <a:p>
          <a:r>
            <a:rPr lang="pt-BR" sz="2400" dirty="0" smtClean="0"/>
            <a:t>1881</a:t>
          </a:r>
        </a:p>
        <a:p>
          <a:endParaRPr lang="pt-BR" sz="2400" dirty="0"/>
        </a:p>
      </dgm:t>
    </dgm:pt>
    <dgm:pt modelId="{B69B2E11-DC2C-4C83-BBD7-AD90DCF52F89}" type="parTrans" cxnId="{99035A4B-66AF-4EA8-86A8-32D082482CE9}">
      <dgm:prSet/>
      <dgm:spPr/>
      <dgm:t>
        <a:bodyPr/>
        <a:lstStyle/>
        <a:p>
          <a:endParaRPr lang="pt-BR"/>
        </a:p>
      </dgm:t>
    </dgm:pt>
    <dgm:pt modelId="{DBA0C143-9728-4AA5-8609-53657A2581A3}" type="sibTrans" cxnId="{99035A4B-66AF-4EA8-86A8-32D082482CE9}">
      <dgm:prSet/>
      <dgm:spPr/>
      <dgm:t>
        <a:bodyPr/>
        <a:lstStyle/>
        <a:p>
          <a:endParaRPr lang="pt-BR"/>
        </a:p>
      </dgm:t>
    </dgm:pt>
    <dgm:pt modelId="{BBAAFA90-3D22-4F9F-B2E5-020DC18B8252}">
      <dgm:prSet phldrT="[Texto]" custT="1"/>
      <dgm:spPr/>
      <dgm:t>
        <a:bodyPr/>
        <a:lstStyle/>
        <a:p>
          <a:r>
            <a:rPr lang="pt-BR" sz="1400" dirty="0" smtClean="0"/>
            <a:t>“</a:t>
          </a:r>
          <a:r>
            <a:rPr lang="pt-BR" sz="1400" dirty="0" err="1" smtClean="0"/>
            <a:t>Mouras´</a:t>
          </a:r>
          <a:r>
            <a:rPr lang="pt-BR" sz="1400" dirty="0" smtClean="0"/>
            <a:t> </a:t>
          </a:r>
          <a:r>
            <a:rPr lang="pt-BR" sz="1400" dirty="0" err="1" smtClean="0"/>
            <a:t>Automatic</a:t>
          </a:r>
          <a:r>
            <a:rPr lang="pt-BR" sz="1400" dirty="0" smtClean="0"/>
            <a:t> </a:t>
          </a:r>
          <a:r>
            <a:rPr lang="pt-BR" sz="1400" dirty="0" err="1" smtClean="0"/>
            <a:t>Scavenger</a:t>
          </a:r>
          <a:r>
            <a:rPr lang="pt-BR" sz="1400" dirty="0" smtClean="0"/>
            <a:t>”</a:t>
          </a:r>
          <a:endParaRPr lang="pt-BR" sz="1400" dirty="0"/>
        </a:p>
      </dgm:t>
    </dgm:pt>
    <dgm:pt modelId="{2A297746-1CFF-41E9-AFEA-A2F68BAC82BC}" type="parTrans" cxnId="{69FEA3AB-88CA-406E-BE6B-7CE7C8B81C53}">
      <dgm:prSet/>
      <dgm:spPr/>
      <dgm:t>
        <a:bodyPr/>
        <a:lstStyle/>
        <a:p>
          <a:endParaRPr lang="pt-BR"/>
        </a:p>
      </dgm:t>
    </dgm:pt>
    <dgm:pt modelId="{562DA287-E5EE-492B-B698-5B6B7C9D8920}" type="sibTrans" cxnId="{69FEA3AB-88CA-406E-BE6B-7CE7C8B81C53}">
      <dgm:prSet/>
      <dgm:spPr/>
      <dgm:t>
        <a:bodyPr/>
        <a:lstStyle/>
        <a:p>
          <a:endParaRPr lang="pt-BR"/>
        </a:p>
      </dgm:t>
    </dgm:pt>
    <dgm:pt modelId="{F6FE28B2-E797-4690-8406-473ADDEAB75B}">
      <dgm:prSet phldrT="[Texto]"/>
      <dgm:spPr/>
      <dgm:t>
        <a:bodyPr/>
        <a:lstStyle/>
        <a:p>
          <a:r>
            <a:rPr lang="pt-BR" dirty="0" smtClean="0"/>
            <a:t>1891</a:t>
          </a:r>
          <a:endParaRPr lang="pt-BR" dirty="0"/>
        </a:p>
      </dgm:t>
    </dgm:pt>
    <dgm:pt modelId="{EA1AB13C-6620-4C40-A8CD-CFB65382134D}" type="parTrans" cxnId="{C1020887-95F6-4CA2-85B7-8EC6AC9681FA}">
      <dgm:prSet/>
      <dgm:spPr/>
      <dgm:t>
        <a:bodyPr/>
        <a:lstStyle/>
        <a:p>
          <a:endParaRPr lang="pt-BR"/>
        </a:p>
      </dgm:t>
    </dgm:pt>
    <dgm:pt modelId="{253419D9-24D1-4BDD-9064-F3957727D1F3}" type="sibTrans" cxnId="{C1020887-95F6-4CA2-85B7-8EC6AC9681FA}">
      <dgm:prSet/>
      <dgm:spPr/>
      <dgm:t>
        <a:bodyPr/>
        <a:lstStyle/>
        <a:p>
          <a:endParaRPr lang="pt-BR"/>
        </a:p>
      </dgm:t>
    </dgm:pt>
    <dgm:pt modelId="{4D09AB49-AB4F-4B45-82AC-95AD2522AFE3}">
      <dgm:prSet phldrT="[Texto]" custT="1"/>
      <dgm:spPr/>
      <dgm:t>
        <a:bodyPr/>
        <a:lstStyle/>
        <a:p>
          <a:r>
            <a:rPr lang="pt-BR" sz="1400" dirty="0" smtClean="0"/>
            <a:t>Inglaterra</a:t>
          </a:r>
          <a:endParaRPr lang="pt-BR" sz="1400" dirty="0"/>
        </a:p>
      </dgm:t>
    </dgm:pt>
    <dgm:pt modelId="{EF47E959-607D-4B17-AFFC-5B73728BC06D}" type="parTrans" cxnId="{852E7560-B37A-4A4B-BC14-009517D7B16A}">
      <dgm:prSet/>
      <dgm:spPr/>
      <dgm:t>
        <a:bodyPr/>
        <a:lstStyle/>
        <a:p>
          <a:endParaRPr lang="pt-BR"/>
        </a:p>
      </dgm:t>
    </dgm:pt>
    <dgm:pt modelId="{A86D151D-0E58-4751-B735-2B36DCEB5CDC}" type="sibTrans" cxnId="{852E7560-B37A-4A4B-BC14-009517D7B16A}">
      <dgm:prSet/>
      <dgm:spPr/>
      <dgm:t>
        <a:bodyPr/>
        <a:lstStyle/>
        <a:p>
          <a:endParaRPr lang="pt-BR"/>
        </a:p>
      </dgm:t>
    </dgm:pt>
    <dgm:pt modelId="{224D945E-9E8E-445E-A944-A387FF2AB981}">
      <dgm:prSet phldrT="[Texto]"/>
      <dgm:spPr/>
      <dgm:t>
        <a:bodyPr/>
        <a:lstStyle/>
        <a:p>
          <a:r>
            <a:rPr lang="pt-BR" dirty="0" smtClean="0"/>
            <a:t>1894</a:t>
          </a:r>
          <a:endParaRPr lang="pt-BR" dirty="0"/>
        </a:p>
      </dgm:t>
    </dgm:pt>
    <dgm:pt modelId="{EFC002BD-9B8D-4B25-8B13-8980C91ED589}" type="parTrans" cxnId="{6BB26777-EF2E-4AA9-9D05-63C98BB4F300}">
      <dgm:prSet/>
      <dgm:spPr/>
      <dgm:t>
        <a:bodyPr/>
        <a:lstStyle/>
        <a:p>
          <a:endParaRPr lang="pt-BR"/>
        </a:p>
      </dgm:t>
    </dgm:pt>
    <dgm:pt modelId="{0CEB931F-D67E-4445-B51B-98F5405BB8A7}" type="sibTrans" cxnId="{6BB26777-EF2E-4AA9-9D05-63C98BB4F300}">
      <dgm:prSet/>
      <dgm:spPr/>
      <dgm:t>
        <a:bodyPr/>
        <a:lstStyle/>
        <a:p>
          <a:endParaRPr lang="pt-BR"/>
        </a:p>
      </dgm:t>
    </dgm:pt>
    <dgm:pt modelId="{25274368-2BF7-44D9-B034-632DB5C88C66}">
      <dgm:prSet phldrT="[Texto]" custT="1"/>
      <dgm:spPr/>
      <dgm:t>
        <a:bodyPr/>
        <a:lstStyle/>
        <a:p>
          <a:r>
            <a:rPr lang="pt-BR" sz="1400" dirty="0" smtClean="0"/>
            <a:t>Massas. </a:t>
          </a:r>
          <a:r>
            <a:rPr lang="pt-BR" sz="1400" dirty="0" err="1" smtClean="0"/>
            <a:t>State</a:t>
          </a:r>
          <a:r>
            <a:rPr lang="pt-BR" sz="1400" dirty="0" smtClean="0"/>
            <a:t> </a:t>
          </a:r>
          <a:r>
            <a:rPr lang="pt-BR" sz="1400" dirty="0" err="1" smtClean="0"/>
            <a:t>Board</a:t>
          </a:r>
          <a:r>
            <a:rPr lang="pt-BR" sz="1400" dirty="0" smtClean="0"/>
            <a:t> </a:t>
          </a:r>
          <a:r>
            <a:rPr lang="pt-BR" sz="1400" dirty="0" err="1" smtClean="0"/>
            <a:t>of</a:t>
          </a:r>
          <a:r>
            <a:rPr lang="pt-BR" sz="1400" dirty="0" smtClean="0"/>
            <a:t> </a:t>
          </a:r>
          <a:r>
            <a:rPr lang="pt-BR" sz="1400" dirty="0" err="1" smtClean="0"/>
            <a:t>health</a:t>
          </a:r>
          <a:r>
            <a:rPr lang="pt-BR" sz="1400" dirty="0" smtClean="0"/>
            <a:t> </a:t>
          </a:r>
          <a:r>
            <a:rPr lang="pt-BR" sz="1400" dirty="0" err="1" smtClean="0"/>
            <a:t>report</a:t>
          </a:r>
          <a:endParaRPr lang="pt-BR" sz="1400" dirty="0"/>
        </a:p>
      </dgm:t>
    </dgm:pt>
    <dgm:pt modelId="{DF4AE9E9-01EA-4F60-AEC4-7FEB4836EA89}" type="parTrans" cxnId="{133582C7-419E-48C3-AE2B-3F63A2CCC639}">
      <dgm:prSet/>
      <dgm:spPr/>
      <dgm:t>
        <a:bodyPr/>
        <a:lstStyle/>
        <a:p>
          <a:endParaRPr lang="pt-BR"/>
        </a:p>
      </dgm:t>
    </dgm:pt>
    <dgm:pt modelId="{99D18099-995A-4133-A696-88EEE7D02CCC}" type="sibTrans" cxnId="{133582C7-419E-48C3-AE2B-3F63A2CCC639}">
      <dgm:prSet/>
      <dgm:spPr/>
      <dgm:t>
        <a:bodyPr/>
        <a:lstStyle/>
        <a:p>
          <a:endParaRPr lang="pt-BR"/>
        </a:p>
      </dgm:t>
    </dgm:pt>
    <dgm:pt modelId="{15CF4057-EA1D-4921-8C88-43DD881450FD}">
      <dgm:prSet phldrT="[Texto]" custT="1"/>
      <dgm:spPr/>
      <dgm:t>
        <a:bodyPr/>
        <a:lstStyle/>
        <a:p>
          <a:endParaRPr lang="pt-BR" sz="1400" dirty="0"/>
        </a:p>
      </dgm:t>
    </dgm:pt>
    <dgm:pt modelId="{DBE45371-892E-423E-9EA7-E799277FB264}" type="parTrans" cxnId="{B549D988-B35A-4AAB-AF06-AAEEC5250320}">
      <dgm:prSet/>
      <dgm:spPr/>
      <dgm:t>
        <a:bodyPr/>
        <a:lstStyle/>
        <a:p>
          <a:endParaRPr lang="pt-BR"/>
        </a:p>
      </dgm:t>
    </dgm:pt>
    <dgm:pt modelId="{8FF6F303-33DE-4143-B1EF-DE48C3F002DF}" type="sibTrans" cxnId="{B549D988-B35A-4AAB-AF06-AAEEC5250320}">
      <dgm:prSet/>
      <dgm:spPr/>
      <dgm:t>
        <a:bodyPr/>
        <a:lstStyle/>
        <a:p>
          <a:endParaRPr lang="pt-BR"/>
        </a:p>
      </dgm:t>
    </dgm:pt>
    <dgm:pt modelId="{53239C0D-9FAA-4894-86C0-3487804089BE}">
      <dgm:prSet phldrT="[Texto]" custT="1"/>
      <dgm:spPr/>
      <dgm:t>
        <a:bodyPr/>
        <a:lstStyle/>
        <a:p>
          <a:r>
            <a:rPr lang="pt-BR" sz="1400" dirty="0" smtClean="0"/>
            <a:t>A F </a:t>
          </a:r>
          <a:r>
            <a:rPr lang="pt-BR" sz="1400" dirty="0" err="1" smtClean="0"/>
            <a:t>Moigno</a:t>
          </a:r>
          <a:r>
            <a:rPr lang="pt-BR" sz="1400" dirty="0" smtClean="0"/>
            <a:t> (Cosmos, 622 , 1881)</a:t>
          </a:r>
          <a:endParaRPr lang="pt-BR" sz="1400" dirty="0"/>
        </a:p>
      </dgm:t>
    </dgm:pt>
    <dgm:pt modelId="{89AE31F1-2E8B-4E4E-B51B-963CBE5B46DA}" type="parTrans" cxnId="{78F7E8C3-DBDD-43E7-905B-C465038E978B}">
      <dgm:prSet/>
      <dgm:spPr/>
      <dgm:t>
        <a:bodyPr/>
        <a:lstStyle/>
        <a:p>
          <a:endParaRPr lang="pt-BR"/>
        </a:p>
      </dgm:t>
    </dgm:pt>
    <dgm:pt modelId="{BCB28213-9DFA-4C74-9DC2-D87FE676E7AD}" type="sibTrans" cxnId="{78F7E8C3-DBDD-43E7-905B-C465038E978B}">
      <dgm:prSet/>
      <dgm:spPr/>
      <dgm:t>
        <a:bodyPr/>
        <a:lstStyle/>
        <a:p>
          <a:endParaRPr lang="pt-BR"/>
        </a:p>
      </dgm:t>
    </dgm:pt>
    <dgm:pt modelId="{A60F51DF-7E59-44C3-949A-21E73F38E48E}">
      <dgm:prSet phldrT="[Texto]"/>
      <dgm:spPr/>
      <dgm:t>
        <a:bodyPr/>
        <a:lstStyle/>
        <a:p>
          <a:endParaRPr lang="pt-BR" sz="1100" dirty="0"/>
        </a:p>
      </dgm:t>
    </dgm:pt>
    <dgm:pt modelId="{598F2682-66A5-4A6C-831C-BF60015A0754}" type="parTrans" cxnId="{D8F3280E-EE3D-422D-A82C-EE40EA715458}">
      <dgm:prSet/>
      <dgm:spPr/>
      <dgm:t>
        <a:bodyPr/>
        <a:lstStyle/>
        <a:p>
          <a:endParaRPr lang="pt-BR"/>
        </a:p>
      </dgm:t>
    </dgm:pt>
    <dgm:pt modelId="{397DEBEF-3A0C-45D1-8C5B-BA45F62E596C}" type="sibTrans" cxnId="{D8F3280E-EE3D-422D-A82C-EE40EA715458}">
      <dgm:prSet/>
      <dgm:spPr/>
      <dgm:t>
        <a:bodyPr/>
        <a:lstStyle/>
        <a:p>
          <a:endParaRPr lang="pt-BR"/>
        </a:p>
      </dgm:t>
    </dgm:pt>
    <dgm:pt modelId="{E56CECC7-9FFD-487B-B50A-590E90EC0B40}">
      <dgm:prSet phldrT="[Texto]" custT="1"/>
      <dgm:spPr/>
      <dgm:t>
        <a:bodyPr/>
        <a:lstStyle/>
        <a:p>
          <a:r>
            <a:rPr lang="pt-BR" sz="1400" dirty="0" smtClean="0"/>
            <a:t>WD </a:t>
          </a:r>
          <a:r>
            <a:rPr lang="pt-BR" sz="1400" dirty="0" err="1" smtClean="0"/>
            <a:t>Scott-Moncrieff</a:t>
          </a:r>
          <a:endParaRPr lang="pt-BR" sz="1400" dirty="0"/>
        </a:p>
      </dgm:t>
    </dgm:pt>
    <dgm:pt modelId="{DA320FCC-C443-4259-A7D1-3D50C5EB791B}" type="parTrans" cxnId="{57800E12-4F66-4855-A383-62A642CF1B8A}">
      <dgm:prSet/>
      <dgm:spPr/>
      <dgm:t>
        <a:bodyPr/>
        <a:lstStyle/>
        <a:p>
          <a:endParaRPr lang="pt-BR"/>
        </a:p>
      </dgm:t>
    </dgm:pt>
    <dgm:pt modelId="{AE4FDEAA-B08E-4424-9D4B-0FEEED4ABA51}" type="sibTrans" cxnId="{57800E12-4F66-4855-A383-62A642CF1B8A}">
      <dgm:prSet/>
      <dgm:spPr/>
      <dgm:t>
        <a:bodyPr/>
        <a:lstStyle/>
        <a:p>
          <a:endParaRPr lang="pt-BR"/>
        </a:p>
      </dgm:t>
    </dgm:pt>
    <dgm:pt modelId="{E3D65372-1B03-43E5-AF02-BDB138D32F69}">
      <dgm:prSet phldrT="[Texto]"/>
      <dgm:spPr/>
      <dgm:t>
        <a:bodyPr/>
        <a:lstStyle/>
        <a:p>
          <a:endParaRPr lang="pt-BR" sz="1100" dirty="0"/>
        </a:p>
      </dgm:t>
    </dgm:pt>
    <dgm:pt modelId="{C594D6F2-2A13-4371-B1A9-4E058CC8DCAA}" type="parTrans" cxnId="{B34CBCAA-2954-419E-BE2B-CD40D8E7A59E}">
      <dgm:prSet/>
      <dgm:spPr/>
      <dgm:t>
        <a:bodyPr/>
        <a:lstStyle/>
        <a:p>
          <a:endParaRPr lang="pt-BR"/>
        </a:p>
      </dgm:t>
    </dgm:pt>
    <dgm:pt modelId="{D6F85385-9CF0-4593-9E7E-0659D5973067}" type="sibTrans" cxnId="{B34CBCAA-2954-419E-BE2B-CD40D8E7A59E}">
      <dgm:prSet/>
      <dgm:spPr/>
      <dgm:t>
        <a:bodyPr/>
        <a:lstStyle/>
        <a:p>
          <a:endParaRPr lang="pt-BR"/>
        </a:p>
      </dgm:t>
    </dgm:pt>
    <dgm:pt modelId="{19424EA9-B4B4-44BE-823B-1507468C0F40}" type="pres">
      <dgm:prSet presAssocID="{5A884705-5BF0-4148-933B-9827FD5E39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81A20B-7B5D-4BEB-B6DF-0590265FD7B7}" type="pres">
      <dgm:prSet presAssocID="{35BD8159-ED65-480C-871B-E5946AF020CB}" presName="compNode" presStyleCnt="0"/>
      <dgm:spPr/>
    </dgm:pt>
    <dgm:pt modelId="{21629578-F343-444C-826D-34B7DD459AEB}" type="pres">
      <dgm:prSet presAssocID="{35BD8159-ED65-480C-871B-E5946AF020CB}" presName="noGeometry" presStyleCnt="0"/>
      <dgm:spPr/>
    </dgm:pt>
    <dgm:pt modelId="{3F47F7DB-81AB-4AFD-9259-8B8B7FF9AEBF}" type="pres">
      <dgm:prSet presAssocID="{35BD8159-ED65-480C-871B-E5946AF020CB}" presName="childTextVisible" presStyleLbl="bgAccFollowNode1" presStyleIdx="0" presStyleCnt="3" custScaleX="101046" custScaleY="125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7FF12-0D8E-4EB7-9F1C-F3AEEB537955}" type="pres">
      <dgm:prSet presAssocID="{35BD8159-ED65-480C-871B-E5946AF020CB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67906A78-449D-4C83-965C-81274461CB5A}" type="pres">
      <dgm:prSet presAssocID="{35BD8159-ED65-480C-871B-E5946AF020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A9C3B-D4F2-4824-9B82-DA4A6B57E78E}" type="pres">
      <dgm:prSet presAssocID="{35BD8159-ED65-480C-871B-E5946AF020CB}" presName="aSpace" presStyleCnt="0"/>
      <dgm:spPr/>
    </dgm:pt>
    <dgm:pt modelId="{70C8DDC1-EEEE-446B-97AB-6F140821BBBC}" type="pres">
      <dgm:prSet presAssocID="{F6FE28B2-E797-4690-8406-473ADDEAB75B}" presName="compNode" presStyleCnt="0"/>
      <dgm:spPr/>
    </dgm:pt>
    <dgm:pt modelId="{2C207C78-7906-4D87-87F5-8EC778208729}" type="pres">
      <dgm:prSet presAssocID="{F6FE28B2-E797-4690-8406-473ADDEAB75B}" presName="noGeometry" presStyleCnt="0"/>
      <dgm:spPr/>
    </dgm:pt>
    <dgm:pt modelId="{54E47423-5E0D-428E-B6E8-E6BEF2797B8D}" type="pres">
      <dgm:prSet presAssocID="{F6FE28B2-E797-4690-8406-473ADDEAB75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59C1-6CCB-43B2-9FEE-F8F99B25E4A0}" type="pres">
      <dgm:prSet presAssocID="{F6FE28B2-E797-4690-8406-473ADDEAB75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EC61C09-6461-4425-91F9-62CA315D286A}" type="pres">
      <dgm:prSet presAssocID="{F6FE28B2-E797-4690-8406-473ADDEAB7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74130-8FD7-4913-B9F0-5AC9B13A5656}" type="pres">
      <dgm:prSet presAssocID="{F6FE28B2-E797-4690-8406-473ADDEAB75B}" presName="aSpace" presStyleCnt="0"/>
      <dgm:spPr/>
    </dgm:pt>
    <dgm:pt modelId="{59BE5B8A-9358-4B79-A620-3F49A052D659}" type="pres">
      <dgm:prSet presAssocID="{224D945E-9E8E-445E-A944-A387FF2AB981}" presName="compNode" presStyleCnt="0"/>
      <dgm:spPr/>
    </dgm:pt>
    <dgm:pt modelId="{670ED72B-2E3C-41DA-8CB1-6507E9807A64}" type="pres">
      <dgm:prSet presAssocID="{224D945E-9E8E-445E-A944-A387FF2AB981}" presName="noGeometry" presStyleCnt="0"/>
      <dgm:spPr/>
    </dgm:pt>
    <dgm:pt modelId="{315C8588-523E-41BC-896E-A252DF43C23F}" type="pres">
      <dgm:prSet presAssocID="{224D945E-9E8E-445E-A944-A387FF2AB98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E0AA0-ADC8-4CE4-9E1C-744AE5282687}" type="pres">
      <dgm:prSet presAssocID="{224D945E-9E8E-445E-A944-A387FF2AB981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0C585A8F-6BF4-4BBD-8F57-11772C900138}" type="pres">
      <dgm:prSet presAssocID="{224D945E-9E8E-445E-A944-A387FF2AB9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3582C7-419E-48C3-AE2B-3F63A2CCC639}" srcId="{224D945E-9E8E-445E-A944-A387FF2AB981}" destId="{25274368-2BF7-44D9-B034-632DB5C88C66}" srcOrd="1" destOrd="0" parTransId="{DF4AE9E9-01EA-4F60-AEC4-7FEB4836EA89}" sibTransId="{99D18099-995A-4133-A696-88EEE7D02CCC}"/>
    <dgm:cxn modelId="{B34CBCAA-2954-419E-BE2B-CD40D8E7A59E}" srcId="{224D945E-9E8E-445E-A944-A387FF2AB981}" destId="{E3D65372-1B03-43E5-AF02-BDB138D32F69}" srcOrd="0" destOrd="0" parTransId="{C594D6F2-2A13-4371-B1A9-4E058CC8DCAA}" sibTransId="{D6F85385-9CF0-4593-9E7E-0659D5973067}"/>
    <dgm:cxn modelId="{852E7560-B37A-4A4B-BC14-009517D7B16A}" srcId="{F6FE28B2-E797-4690-8406-473ADDEAB75B}" destId="{4D09AB49-AB4F-4B45-82AC-95AD2522AFE3}" srcOrd="1" destOrd="0" parTransId="{EF47E959-607D-4B17-AFFC-5B73728BC06D}" sibTransId="{A86D151D-0E58-4751-B735-2B36DCEB5CDC}"/>
    <dgm:cxn modelId="{477FE03A-8A42-4C94-8A91-B149333D90AB}" type="presOf" srcId="{E56CECC7-9FFD-487B-B50A-590E90EC0B40}" destId="{54E47423-5E0D-428E-B6E8-E6BEF2797B8D}" srcOrd="0" destOrd="0" presId="urn:microsoft.com/office/officeart/2005/8/layout/hProcess6"/>
    <dgm:cxn modelId="{C1020887-95F6-4CA2-85B7-8EC6AC9681FA}" srcId="{5A884705-5BF0-4148-933B-9827FD5E3918}" destId="{F6FE28B2-E797-4690-8406-473ADDEAB75B}" srcOrd="1" destOrd="0" parTransId="{EA1AB13C-6620-4C40-A8CD-CFB65382134D}" sibTransId="{253419D9-24D1-4BDD-9064-F3957727D1F3}"/>
    <dgm:cxn modelId="{B549D988-B35A-4AAB-AF06-AAEEC5250320}" srcId="{35BD8159-ED65-480C-871B-E5946AF020CB}" destId="{15CF4057-EA1D-4921-8C88-43DD881450FD}" srcOrd="2" destOrd="0" parTransId="{DBE45371-892E-423E-9EA7-E799277FB264}" sibTransId="{8FF6F303-33DE-4143-B1EF-DE48C3F002DF}"/>
    <dgm:cxn modelId="{42BB5042-DB55-43D3-BC86-F18E4B64210D}" type="presOf" srcId="{53239C0D-9FAA-4894-86C0-3487804089BE}" destId="{3F47F7DB-81AB-4AFD-9259-8B8B7FF9AEBF}" srcOrd="0" destOrd="1" presId="urn:microsoft.com/office/officeart/2005/8/layout/hProcess6"/>
    <dgm:cxn modelId="{6BB26777-EF2E-4AA9-9D05-63C98BB4F300}" srcId="{5A884705-5BF0-4148-933B-9827FD5E3918}" destId="{224D945E-9E8E-445E-A944-A387FF2AB981}" srcOrd="2" destOrd="0" parTransId="{EFC002BD-9B8D-4B25-8B13-8980C91ED589}" sibTransId="{0CEB931F-D67E-4445-B51B-98F5405BB8A7}"/>
    <dgm:cxn modelId="{23300975-391F-486A-B006-84844A0AB541}" type="presOf" srcId="{F6FE28B2-E797-4690-8406-473ADDEAB75B}" destId="{7EC61C09-6461-4425-91F9-62CA315D286A}" srcOrd="0" destOrd="0" presId="urn:microsoft.com/office/officeart/2005/8/layout/hProcess6"/>
    <dgm:cxn modelId="{D7E3BF39-CE78-4EF1-9218-C68896ED1E7D}" type="presOf" srcId="{15CF4057-EA1D-4921-8C88-43DD881450FD}" destId="{4067FF12-0D8E-4EB7-9F1C-F3AEEB537955}" srcOrd="1" destOrd="2" presId="urn:microsoft.com/office/officeart/2005/8/layout/hProcess6"/>
    <dgm:cxn modelId="{70C31177-B800-441F-B08D-AC28730380BD}" type="presOf" srcId="{4D09AB49-AB4F-4B45-82AC-95AD2522AFE3}" destId="{462259C1-6CCB-43B2-9FEE-F8F99B25E4A0}" srcOrd="1" destOrd="1" presId="urn:microsoft.com/office/officeart/2005/8/layout/hProcess6"/>
    <dgm:cxn modelId="{07AFF827-6AD1-40C6-9FF9-5B64BAF1DDC3}" type="presOf" srcId="{224D945E-9E8E-445E-A944-A387FF2AB981}" destId="{0C585A8F-6BF4-4BBD-8F57-11772C900138}" srcOrd="0" destOrd="0" presId="urn:microsoft.com/office/officeart/2005/8/layout/hProcess6"/>
    <dgm:cxn modelId="{95F87BAA-5FC8-4416-9904-931BA79B1A5F}" type="presOf" srcId="{E56CECC7-9FFD-487B-B50A-590E90EC0B40}" destId="{462259C1-6CCB-43B2-9FEE-F8F99B25E4A0}" srcOrd="1" destOrd="0" presId="urn:microsoft.com/office/officeart/2005/8/layout/hProcess6"/>
    <dgm:cxn modelId="{819F9A9D-DA5F-45C6-907D-8B97082A5660}" type="presOf" srcId="{15CF4057-EA1D-4921-8C88-43DD881450FD}" destId="{3F47F7DB-81AB-4AFD-9259-8B8B7FF9AEBF}" srcOrd="0" destOrd="2" presId="urn:microsoft.com/office/officeart/2005/8/layout/hProcess6"/>
    <dgm:cxn modelId="{D8F3280E-EE3D-422D-A82C-EE40EA715458}" srcId="{F6FE28B2-E797-4690-8406-473ADDEAB75B}" destId="{A60F51DF-7E59-44C3-949A-21E73F38E48E}" srcOrd="2" destOrd="0" parTransId="{598F2682-66A5-4A6C-831C-BF60015A0754}" sibTransId="{397DEBEF-3A0C-45D1-8C5B-BA45F62E596C}"/>
    <dgm:cxn modelId="{1E0B60CD-F89D-4991-A38B-BF921122868F}" type="presOf" srcId="{53239C0D-9FAA-4894-86C0-3487804089BE}" destId="{4067FF12-0D8E-4EB7-9F1C-F3AEEB537955}" srcOrd="1" destOrd="1" presId="urn:microsoft.com/office/officeart/2005/8/layout/hProcess6"/>
    <dgm:cxn modelId="{5D917AE1-BFCB-4784-9639-FBFD1F45307C}" type="presOf" srcId="{E3D65372-1B03-43E5-AF02-BDB138D32F69}" destId="{055E0AA0-ADC8-4CE4-9E1C-744AE5282687}" srcOrd="1" destOrd="0" presId="urn:microsoft.com/office/officeart/2005/8/layout/hProcess6"/>
    <dgm:cxn modelId="{E7C1CE3F-F5D5-47E5-B6D3-4BF75298F5A9}" type="presOf" srcId="{35BD8159-ED65-480C-871B-E5946AF020CB}" destId="{67906A78-449D-4C83-965C-81274461CB5A}" srcOrd="0" destOrd="0" presId="urn:microsoft.com/office/officeart/2005/8/layout/hProcess6"/>
    <dgm:cxn modelId="{57800E12-4F66-4855-A383-62A642CF1B8A}" srcId="{F6FE28B2-E797-4690-8406-473ADDEAB75B}" destId="{E56CECC7-9FFD-487B-B50A-590E90EC0B40}" srcOrd="0" destOrd="0" parTransId="{DA320FCC-C443-4259-A7D1-3D50C5EB791B}" sibTransId="{AE4FDEAA-B08E-4424-9D4B-0FEEED4ABA51}"/>
    <dgm:cxn modelId="{69FEA3AB-88CA-406E-BE6B-7CE7C8B81C53}" srcId="{35BD8159-ED65-480C-871B-E5946AF020CB}" destId="{BBAAFA90-3D22-4F9F-B2E5-020DC18B8252}" srcOrd="0" destOrd="0" parTransId="{2A297746-1CFF-41E9-AFEA-A2F68BAC82BC}" sibTransId="{562DA287-E5EE-492B-B698-5B6B7C9D8920}"/>
    <dgm:cxn modelId="{F7A2FE97-44D7-4C63-8EE5-04A1DAF52F4F}" type="presOf" srcId="{25274368-2BF7-44D9-B034-632DB5C88C66}" destId="{315C8588-523E-41BC-896E-A252DF43C23F}" srcOrd="0" destOrd="1" presId="urn:microsoft.com/office/officeart/2005/8/layout/hProcess6"/>
    <dgm:cxn modelId="{F18911B4-5F1B-4A17-8DBF-DAF1FB4057FB}" type="presOf" srcId="{A60F51DF-7E59-44C3-949A-21E73F38E48E}" destId="{54E47423-5E0D-428E-B6E8-E6BEF2797B8D}" srcOrd="0" destOrd="2" presId="urn:microsoft.com/office/officeart/2005/8/layout/hProcess6"/>
    <dgm:cxn modelId="{F4B8DA5D-2AFF-4D3A-8F15-2005C7408F42}" type="presOf" srcId="{BBAAFA90-3D22-4F9F-B2E5-020DC18B8252}" destId="{3F47F7DB-81AB-4AFD-9259-8B8B7FF9AEBF}" srcOrd="0" destOrd="0" presId="urn:microsoft.com/office/officeart/2005/8/layout/hProcess6"/>
    <dgm:cxn modelId="{189617DB-F1FD-4439-84B3-A14B1E90B1B9}" type="presOf" srcId="{5A884705-5BF0-4148-933B-9827FD5E3918}" destId="{19424EA9-B4B4-44BE-823B-1507468C0F40}" srcOrd="0" destOrd="0" presId="urn:microsoft.com/office/officeart/2005/8/layout/hProcess6"/>
    <dgm:cxn modelId="{24AC7DE4-E03F-45D2-B6EB-401B7576E7B9}" type="presOf" srcId="{A60F51DF-7E59-44C3-949A-21E73F38E48E}" destId="{462259C1-6CCB-43B2-9FEE-F8F99B25E4A0}" srcOrd="1" destOrd="2" presId="urn:microsoft.com/office/officeart/2005/8/layout/hProcess6"/>
    <dgm:cxn modelId="{0E282F4B-577D-4612-BBC8-A722A8C131DB}" type="presOf" srcId="{E3D65372-1B03-43E5-AF02-BDB138D32F69}" destId="{315C8588-523E-41BC-896E-A252DF43C23F}" srcOrd="0" destOrd="0" presId="urn:microsoft.com/office/officeart/2005/8/layout/hProcess6"/>
    <dgm:cxn modelId="{78F7E8C3-DBDD-43E7-905B-C465038E978B}" srcId="{35BD8159-ED65-480C-871B-E5946AF020CB}" destId="{53239C0D-9FAA-4894-86C0-3487804089BE}" srcOrd="1" destOrd="0" parTransId="{89AE31F1-2E8B-4E4E-B51B-963CBE5B46DA}" sibTransId="{BCB28213-9DFA-4C74-9DC2-D87FE676E7AD}"/>
    <dgm:cxn modelId="{C61FF718-3F19-4FDC-A5B5-E1F8087C9034}" type="presOf" srcId="{BBAAFA90-3D22-4F9F-B2E5-020DC18B8252}" destId="{4067FF12-0D8E-4EB7-9F1C-F3AEEB537955}" srcOrd="1" destOrd="0" presId="urn:microsoft.com/office/officeart/2005/8/layout/hProcess6"/>
    <dgm:cxn modelId="{99035A4B-66AF-4EA8-86A8-32D082482CE9}" srcId="{5A884705-5BF0-4148-933B-9827FD5E3918}" destId="{35BD8159-ED65-480C-871B-E5946AF020CB}" srcOrd="0" destOrd="0" parTransId="{B69B2E11-DC2C-4C83-BBD7-AD90DCF52F89}" sibTransId="{DBA0C143-9728-4AA5-8609-53657A2581A3}"/>
    <dgm:cxn modelId="{7B1853F2-C6F7-47E6-9559-CD0CB88F66FB}" type="presOf" srcId="{4D09AB49-AB4F-4B45-82AC-95AD2522AFE3}" destId="{54E47423-5E0D-428E-B6E8-E6BEF2797B8D}" srcOrd="0" destOrd="1" presId="urn:microsoft.com/office/officeart/2005/8/layout/hProcess6"/>
    <dgm:cxn modelId="{5F0F4C43-A234-47ED-A191-B80B95E6DCCA}" type="presOf" srcId="{25274368-2BF7-44D9-B034-632DB5C88C66}" destId="{055E0AA0-ADC8-4CE4-9E1C-744AE5282687}" srcOrd="1" destOrd="1" presId="urn:microsoft.com/office/officeart/2005/8/layout/hProcess6"/>
    <dgm:cxn modelId="{88DF0338-2A8C-4A04-B373-3C16D3376B73}" type="presParOf" srcId="{19424EA9-B4B4-44BE-823B-1507468C0F40}" destId="{4D81A20B-7B5D-4BEB-B6DF-0590265FD7B7}" srcOrd="0" destOrd="0" presId="urn:microsoft.com/office/officeart/2005/8/layout/hProcess6"/>
    <dgm:cxn modelId="{C2420168-4D87-47CA-A941-1127395F94F5}" type="presParOf" srcId="{4D81A20B-7B5D-4BEB-B6DF-0590265FD7B7}" destId="{21629578-F343-444C-826D-34B7DD459AEB}" srcOrd="0" destOrd="0" presId="urn:microsoft.com/office/officeart/2005/8/layout/hProcess6"/>
    <dgm:cxn modelId="{E6E2982F-DC50-4E6A-A6ED-A5ADCD3A5748}" type="presParOf" srcId="{4D81A20B-7B5D-4BEB-B6DF-0590265FD7B7}" destId="{3F47F7DB-81AB-4AFD-9259-8B8B7FF9AEBF}" srcOrd="1" destOrd="0" presId="urn:microsoft.com/office/officeart/2005/8/layout/hProcess6"/>
    <dgm:cxn modelId="{A94EC7FB-1C08-4A41-8DA0-4DB3B73B09A3}" type="presParOf" srcId="{4D81A20B-7B5D-4BEB-B6DF-0590265FD7B7}" destId="{4067FF12-0D8E-4EB7-9F1C-F3AEEB537955}" srcOrd="2" destOrd="0" presId="urn:microsoft.com/office/officeart/2005/8/layout/hProcess6"/>
    <dgm:cxn modelId="{04DAEEF9-D9F3-4CA4-9EE2-5B485C7245FA}" type="presParOf" srcId="{4D81A20B-7B5D-4BEB-B6DF-0590265FD7B7}" destId="{67906A78-449D-4C83-965C-81274461CB5A}" srcOrd="3" destOrd="0" presId="urn:microsoft.com/office/officeart/2005/8/layout/hProcess6"/>
    <dgm:cxn modelId="{9C977215-CC8A-41F5-9769-9EBBF75DB261}" type="presParOf" srcId="{19424EA9-B4B4-44BE-823B-1507468C0F40}" destId="{C5FA9C3B-D4F2-4824-9B82-DA4A6B57E78E}" srcOrd="1" destOrd="0" presId="urn:microsoft.com/office/officeart/2005/8/layout/hProcess6"/>
    <dgm:cxn modelId="{6CFC59CC-39EC-4181-BF94-7358E5ECA8EC}" type="presParOf" srcId="{19424EA9-B4B4-44BE-823B-1507468C0F40}" destId="{70C8DDC1-EEEE-446B-97AB-6F140821BBBC}" srcOrd="2" destOrd="0" presId="urn:microsoft.com/office/officeart/2005/8/layout/hProcess6"/>
    <dgm:cxn modelId="{F7559412-B780-43D6-B15D-B92B4546BD4A}" type="presParOf" srcId="{70C8DDC1-EEEE-446B-97AB-6F140821BBBC}" destId="{2C207C78-7906-4D87-87F5-8EC778208729}" srcOrd="0" destOrd="0" presId="urn:microsoft.com/office/officeart/2005/8/layout/hProcess6"/>
    <dgm:cxn modelId="{1D93E798-5475-4FB1-A8BB-933AEFE08F75}" type="presParOf" srcId="{70C8DDC1-EEEE-446B-97AB-6F140821BBBC}" destId="{54E47423-5E0D-428E-B6E8-E6BEF2797B8D}" srcOrd="1" destOrd="0" presId="urn:microsoft.com/office/officeart/2005/8/layout/hProcess6"/>
    <dgm:cxn modelId="{B5A1AC81-360F-4AFD-9C5C-33BD672B4C7C}" type="presParOf" srcId="{70C8DDC1-EEEE-446B-97AB-6F140821BBBC}" destId="{462259C1-6CCB-43B2-9FEE-F8F99B25E4A0}" srcOrd="2" destOrd="0" presId="urn:microsoft.com/office/officeart/2005/8/layout/hProcess6"/>
    <dgm:cxn modelId="{E6EB94F5-81EE-4BB3-A0F0-2EA792B16A35}" type="presParOf" srcId="{70C8DDC1-EEEE-446B-97AB-6F140821BBBC}" destId="{7EC61C09-6461-4425-91F9-62CA315D286A}" srcOrd="3" destOrd="0" presId="urn:microsoft.com/office/officeart/2005/8/layout/hProcess6"/>
    <dgm:cxn modelId="{CFB8957D-85C3-4A2C-B05A-037136EE1C45}" type="presParOf" srcId="{19424EA9-B4B4-44BE-823B-1507468C0F40}" destId="{6B574130-8FD7-4913-B9F0-5AC9B13A5656}" srcOrd="3" destOrd="0" presId="urn:microsoft.com/office/officeart/2005/8/layout/hProcess6"/>
    <dgm:cxn modelId="{B79B5DCF-714D-4BCF-AE67-89B0F5E6A61C}" type="presParOf" srcId="{19424EA9-B4B4-44BE-823B-1507468C0F40}" destId="{59BE5B8A-9358-4B79-A620-3F49A052D659}" srcOrd="4" destOrd="0" presId="urn:microsoft.com/office/officeart/2005/8/layout/hProcess6"/>
    <dgm:cxn modelId="{AADF186F-6A5F-4092-B1C8-05C0FC7C0C55}" type="presParOf" srcId="{59BE5B8A-9358-4B79-A620-3F49A052D659}" destId="{670ED72B-2E3C-41DA-8CB1-6507E9807A64}" srcOrd="0" destOrd="0" presId="urn:microsoft.com/office/officeart/2005/8/layout/hProcess6"/>
    <dgm:cxn modelId="{B77CB7AC-BBAD-4745-BBB0-A6C4461D12DB}" type="presParOf" srcId="{59BE5B8A-9358-4B79-A620-3F49A052D659}" destId="{315C8588-523E-41BC-896E-A252DF43C23F}" srcOrd="1" destOrd="0" presId="urn:microsoft.com/office/officeart/2005/8/layout/hProcess6"/>
    <dgm:cxn modelId="{962E7788-DC73-43CA-9149-4CD6310BAA5D}" type="presParOf" srcId="{59BE5B8A-9358-4B79-A620-3F49A052D659}" destId="{055E0AA0-ADC8-4CE4-9E1C-744AE5282687}" srcOrd="2" destOrd="0" presId="urn:microsoft.com/office/officeart/2005/8/layout/hProcess6"/>
    <dgm:cxn modelId="{5237A2A1-6B4B-48BD-9933-FFE20BB2F3DC}" type="presParOf" srcId="{59BE5B8A-9358-4B79-A620-3F49A052D659}" destId="{0C585A8F-6BF4-4BBD-8F57-11772C9001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7A76B-8797-42A9-8BA2-72245913DB39}" type="doc">
      <dgm:prSet loTypeId="urn:microsoft.com/office/officeart/2009/3/layout/OpposingIdeas" loCatId="relationship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0338C3F0-BEDA-43D7-8926-BC466F80A25E}">
      <dgm:prSet phldrT="[Texto]"/>
      <dgm:spPr/>
      <dgm:t>
        <a:bodyPr/>
        <a:lstStyle/>
        <a:p>
          <a:r>
            <a:rPr lang="pt-BR" dirty="0" smtClean="0"/>
            <a:t>Vantagens</a:t>
          </a:r>
          <a:endParaRPr lang="pt-BR" dirty="0"/>
        </a:p>
      </dgm:t>
    </dgm:pt>
    <dgm:pt modelId="{482E3D81-9D86-4CF5-B7DF-F27A50724FB9}" type="parTrans" cxnId="{E9077732-FD1F-45D9-ADAF-276171BEC02C}">
      <dgm:prSet/>
      <dgm:spPr/>
      <dgm:t>
        <a:bodyPr/>
        <a:lstStyle/>
        <a:p>
          <a:endParaRPr lang="pt-BR"/>
        </a:p>
      </dgm:t>
    </dgm:pt>
    <dgm:pt modelId="{DF74D611-BCA0-4E27-9E30-665375D57C65}" type="sibTrans" cxnId="{E9077732-FD1F-45D9-ADAF-276171BEC02C}">
      <dgm:prSet/>
      <dgm:spPr/>
      <dgm:t>
        <a:bodyPr/>
        <a:lstStyle/>
        <a:p>
          <a:endParaRPr lang="pt-BR"/>
        </a:p>
      </dgm:t>
    </dgm:pt>
    <dgm:pt modelId="{39523641-F4E0-425A-B805-B35D2F0482FE}">
      <dgm:prSet phldrT="[Texto]"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Baixo custo de implantação</a:t>
          </a:r>
          <a:endParaRPr lang="pt-BR" dirty="0"/>
        </a:p>
      </dgm:t>
    </dgm:pt>
    <dgm:pt modelId="{BD9DC1C2-AF3D-49F5-A6D0-049B76FA29BA}" type="parTrans" cxnId="{7A061DDD-E5D0-4704-9A80-30AEA961B970}">
      <dgm:prSet/>
      <dgm:spPr/>
      <dgm:t>
        <a:bodyPr/>
        <a:lstStyle/>
        <a:p>
          <a:endParaRPr lang="pt-BR"/>
        </a:p>
      </dgm:t>
    </dgm:pt>
    <dgm:pt modelId="{5B05FC0F-A7A1-4DB2-8261-6ACF88051FDD}" type="sibTrans" cxnId="{7A061DDD-E5D0-4704-9A80-30AEA961B970}">
      <dgm:prSet/>
      <dgm:spPr/>
      <dgm:t>
        <a:bodyPr/>
        <a:lstStyle/>
        <a:p>
          <a:endParaRPr lang="pt-BR"/>
        </a:p>
      </dgm:t>
    </dgm:pt>
    <dgm:pt modelId="{195BAE10-6BAA-4256-9F20-C9A1FFE81CAE}">
      <dgm:prSet phldrT="[Texto]"/>
      <dgm:spPr/>
      <dgm:t>
        <a:bodyPr/>
        <a:lstStyle/>
        <a:p>
          <a:r>
            <a:rPr lang="pt-BR" dirty="0" smtClean="0"/>
            <a:t>Desvantagens</a:t>
          </a:r>
          <a:endParaRPr lang="pt-BR" dirty="0"/>
        </a:p>
      </dgm:t>
    </dgm:pt>
    <dgm:pt modelId="{C351ED14-F093-4F1E-B303-A2BB9C267A40}" type="parTrans" cxnId="{AA8E7BD2-8078-4461-96C3-75DF7B28660A}">
      <dgm:prSet/>
      <dgm:spPr/>
      <dgm:t>
        <a:bodyPr/>
        <a:lstStyle/>
        <a:p>
          <a:endParaRPr lang="pt-BR"/>
        </a:p>
      </dgm:t>
    </dgm:pt>
    <dgm:pt modelId="{3AEE485F-084A-4167-970F-40CED4400BAF}" type="sibTrans" cxnId="{AA8E7BD2-8078-4461-96C3-75DF7B28660A}">
      <dgm:prSet/>
      <dgm:spPr/>
      <dgm:t>
        <a:bodyPr/>
        <a:lstStyle/>
        <a:p>
          <a:endParaRPr lang="pt-BR"/>
        </a:p>
      </dgm:t>
    </dgm:pt>
    <dgm:pt modelId="{6D14174C-F947-4A1C-9A13-6E7D81D5E689}">
      <dgm:prSet phldrT="[Texto]"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Requer grandes áreas</a:t>
          </a:r>
          <a:endParaRPr lang="pt-BR" dirty="0"/>
        </a:p>
      </dgm:t>
    </dgm:pt>
    <dgm:pt modelId="{CAAAFB2E-0480-4C9F-AC6D-F3729D7F405E}" type="parTrans" cxnId="{12A43198-FA28-4AF1-884B-4A18030478E9}">
      <dgm:prSet/>
      <dgm:spPr/>
      <dgm:t>
        <a:bodyPr/>
        <a:lstStyle/>
        <a:p>
          <a:endParaRPr lang="pt-BR"/>
        </a:p>
      </dgm:t>
    </dgm:pt>
    <dgm:pt modelId="{6B011BC7-22A6-4D9C-883E-AB54496F6CEA}" type="sibTrans" cxnId="{12A43198-FA28-4AF1-884B-4A18030478E9}">
      <dgm:prSet/>
      <dgm:spPr/>
      <dgm:t>
        <a:bodyPr/>
        <a:lstStyle/>
        <a:p>
          <a:endParaRPr lang="pt-BR"/>
        </a:p>
      </dgm:t>
    </dgm:pt>
    <dgm:pt modelId="{FFC8F7A0-CCD1-46CD-B343-AA5FA57EBB9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Operação simples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4DE570EE-5F0B-42A2-B8EA-4474EAC1E53B}" type="parTrans" cxnId="{F9FBFA67-87B9-4A00-B30A-22B5A9E66B07}">
      <dgm:prSet/>
      <dgm:spPr/>
      <dgm:t>
        <a:bodyPr/>
        <a:lstStyle/>
        <a:p>
          <a:endParaRPr lang="pt-BR"/>
        </a:p>
      </dgm:t>
    </dgm:pt>
    <dgm:pt modelId="{2F956D32-6996-4988-BF67-2AE76FFFE255}" type="sibTrans" cxnId="{F9FBFA67-87B9-4A00-B30A-22B5A9E66B07}">
      <dgm:prSet/>
      <dgm:spPr/>
      <dgm:t>
        <a:bodyPr/>
        <a:lstStyle/>
        <a:p>
          <a:endParaRPr lang="pt-BR"/>
        </a:p>
      </dgm:t>
    </dgm:pt>
    <dgm:pt modelId="{FA47E4FF-D5EA-41A4-B4F5-2A70A346B555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Projeto simples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7A5C9CDF-FAB6-4981-9F3B-DEC3B1ED5042}" type="parTrans" cxnId="{6DFA03D0-CB86-40A1-B5E1-8462A298C8F8}">
      <dgm:prSet/>
      <dgm:spPr/>
      <dgm:t>
        <a:bodyPr/>
        <a:lstStyle/>
        <a:p>
          <a:endParaRPr lang="pt-BR"/>
        </a:p>
      </dgm:t>
    </dgm:pt>
    <dgm:pt modelId="{43D21C7C-C1A2-454F-B1B4-0A781189C220}" type="sibTrans" cxnId="{6DFA03D0-CB86-40A1-B5E1-8462A298C8F8}">
      <dgm:prSet/>
      <dgm:spPr/>
      <dgm:t>
        <a:bodyPr/>
        <a:lstStyle/>
        <a:p>
          <a:endParaRPr lang="pt-BR"/>
        </a:p>
      </dgm:t>
    </dgm:pt>
    <dgm:pt modelId="{6AAC97AE-BE82-4EDD-BE3D-309C85BDF9B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Terreno reaproveitável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9FB3CDCC-D0B2-48D3-ACC1-E1263337F91F}" type="parTrans" cxnId="{FBE1F083-A534-4987-815A-720AB510B440}">
      <dgm:prSet/>
      <dgm:spPr/>
      <dgm:t>
        <a:bodyPr/>
        <a:lstStyle/>
        <a:p>
          <a:endParaRPr lang="pt-BR"/>
        </a:p>
      </dgm:t>
    </dgm:pt>
    <dgm:pt modelId="{85854312-9514-49AF-B84E-E4F254F6C9A3}" type="sibTrans" cxnId="{FBE1F083-A534-4987-815A-720AB510B440}">
      <dgm:prSet/>
      <dgm:spPr/>
      <dgm:t>
        <a:bodyPr/>
        <a:lstStyle/>
        <a:p>
          <a:endParaRPr lang="pt-BR"/>
        </a:p>
      </dgm:t>
    </dgm:pt>
    <dgm:pt modelId="{30544D4B-961E-4A46-82F0-A398FA329BB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Excesso de algas no efluente final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45E6BCBD-84DE-4E11-9AD5-6AA9F3931FA3}" type="parTrans" cxnId="{4706768B-76DC-4061-8D6C-649D31EE2B9E}">
      <dgm:prSet/>
      <dgm:spPr/>
      <dgm:t>
        <a:bodyPr/>
        <a:lstStyle/>
        <a:p>
          <a:endParaRPr lang="pt-BR"/>
        </a:p>
      </dgm:t>
    </dgm:pt>
    <dgm:pt modelId="{AD5522E4-9EC2-469C-96D3-A2DF69FF0A07}" type="sibTrans" cxnId="{4706768B-76DC-4061-8D6C-649D31EE2B9E}">
      <dgm:prSet/>
      <dgm:spPr/>
      <dgm:t>
        <a:bodyPr/>
        <a:lstStyle/>
        <a:p>
          <a:endParaRPr lang="pt-BR"/>
        </a:p>
      </dgm:t>
    </dgm:pt>
    <dgm:pt modelId="{068220B6-0C39-4F5C-8E09-7702B23C61C1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Maus odores na lagoa anaeróbia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83A3BED4-52F8-48EF-993D-81B226CE0965}" type="parTrans" cxnId="{C59F7DD5-E723-4AC4-9509-1335A12FAA1C}">
      <dgm:prSet/>
      <dgm:spPr/>
      <dgm:t>
        <a:bodyPr/>
        <a:lstStyle/>
        <a:p>
          <a:endParaRPr lang="pt-BR"/>
        </a:p>
      </dgm:t>
    </dgm:pt>
    <dgm:pt modelId="{5D862ACA-AF8D-4C0F-91DE-5215052AB6CC}" type="sibTrans" cxnId="{C59F7DD5-E723-4AC4-9509-1335A12FAA1C}">
      <dgm:prSet/>
      <dgm:spPr/>
      <dgm:t>
        <a:bodyPr/>
        <a:lstStyle/>
        <a:p>
          <a:endParaRPr lang="pt-BR"/>
        </a:p>
      </dgm:t>
    </dgm:pt>
    <dgm:pt modelId="{1436ACEB-EEE5-49BF-B0F3-A9E4B266C103}" type="pres">
      <dgm:prSet presAssocID="{80C7A76B-8797-42A9-8BA2-72245913DB3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27AD7D-9E28-42F5-AB3C-F3AFC32BE2CD}" type="pres">
      <dgm:prSet presAssocID="{80C7A76B-8797-42A9-8BA2-72245913DB39}" presName="Background" presStyleLbl="node1" presStyleIdx="0" presStyleCnt="1"/>
      <dgm:spPr/>
    </dgm:pt>
    <dgm:pt modelId="{1B9D8E5E-12E8-4FF9-8487-17228B3E1CDC}" type="pres">
      <dgm:prSet presAssocID="{80C7A76B-8797-42A9-8BA2-72245913DB39}" presName="Divider" presStyleLbl="callout" presStyleIdx="0" presStyleCnt="1"/>
      <dgm:spPr/>
    </dgm:pt>
    <dgm:pt modelId="{6FB6D5CB-0401-4E04-8C1F-B9647907C792}" type="pres">
      <dgm:prSet presAssocID="{80C7A76B-8797-42A9-8BA2-72245913DB3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4F0E85-0932-46E1-9E1B-A7F7C541A984}" type="pres">
      <dgm:prSet presAssocID="{80C7A76B-8797-42A9-8BA2-72245913DB3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1092A-330C-402F-98D0-F31EBAAC7F7C}" type="pres">
      <dgm:prSet presAssocID="{80C7A76B-8797-42A9-8BA2-72245913DB3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A64AEA2-90E4-483C-9D9A-17259A0A1342}" type="pres">
      <dgm:prSet presAssocID="{80C7A76B-8797-42A9-8BA2-72245913DB39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C0446E05-35FA-4883-9599-EEC90137D381}" type="pres">
      <dgm:prSet presAssocID="{80C7A76B-8797-42A9-8BA2-72245913DB3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0BCDC99-452C-4A99-AB55-510C38F9995A}" type="pres">
      <dgm:prSet presAssocID="{80C7A76B-8797-42A9-8BA2-72245913DB39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112C5ED3-B10A-46BB-8DE9-901DBA1E8B19}" type="presOf" srcId="{FFC8F7A0-CCD1-46CD-B343-AA5FA57EBB90}" destId="{6FB6D5CB-0401-4E04-8C1F-B9647907C792}" srcOrd="0" destOrd="1" presId="urn:microsoft.com/office/officeart/2009/3/layout/OpposingIdeas"/>
    <dgm:cxn modelId="{2C9E463B-5BF5-488B-8741-94DD64EC5BC4}" type="presOf" srcId="{6AAC97AE-BE82-4EDD-BE3D-309C85BDF9B0}" destId="{6FB6D5CB-0401-4E04-8C1F-B9647907C792}" srcOrd="0" destOrd="3" presId="urn:microsoft.com/office/officeart/2009/3/layout/OpposingIdeas"/>
    <dgm:cxn modelId="{3768F12F-CBE2-4A93-856F-9174936DEF8C}" type="presOf" srcId="{80C7A76B-8797-42A9-8BA2-72245913DB39}" destId="{1436ACEB-EEE5-49BF-B0F3-A9E4B266C103}" srcOrd="0" destOrd="0" presId="urn:microsoft.com/office/officeart/2009/3/layout/OpposingIdeas"/>
    <dgm:cxn modelId="{6DFA03D0-CB86-40A1-B5E1-8462A298C8F8}" srcId="{0338C3F0-BEDA-43D7-8926-BC466F80A25E}" destId="{FA47E4FF-D5EA-41A4-B4F5-2A70A346B555}" srcOrd="2" destOrd="0" parTransId="{7A5C9CDF-FAB6-4981-9F3B-DEC3B1ED5042}" sibTransId="{43D21C7C-C1A2-454F-B1B4-0A781189C220}"/>
    <dgm:cxn modelId="{3DF4AFBA-9DC8-4CEB-951C-4E073F0AB3DD}" type="presOf" srcId="{6D14174C-F947-4A1C-9A13-6E7D81D5E689}" destId="{404F0E85-0932-46E1-9E1B-A7F7C541A984}" srcOrd="0" destOrd="0" presId="urn:microsoft.com/office/officeart/2009/3/layout/OpposingIdeas"/>
    <dgm:cxn modelId="{2F0D2EC8-EEB4-49F2-8285-7E7EB3DA540D}" type="presOf" srcId="{195BAE10-6BAA-4256-9F20-C9A1FFE81CAE}" destId="{90BCDC99-452C-4A99-AB55-510C38F9995A}" srcOrd="1" destOrd="0" presId="urn:microsoft.com/office/officeart/2009/3/layout/OpposingIdeas"/>
    <dgm:cxn modelId="{E9077732-FD1F-45D9-ADAF-276171BEC02C}" srcId="{80C7A76B-8797-42A9-8BA2-72245913DB39}" destId="{0338C3F0-BEDA-43D7-8926-BC466F80A25E}" srcOrd="0" destOrd="0" parTransId="{482E3D81-9D86-4CF5-B7DF-F27A50724FB9}" sibTransId="{DF74D611-BCA0-4E27-9E30-665375D57C65}"/>
    <dgm:cxn modelId="{09CBA897-D00B-40A9-8FCE-80BAAA93A916}" type="presOf" srcId="{068220B6-0C39-4F5C-8E09-7702B23C61C1}" destId="{404F0E85-0932-46E1-9E1B-A7F7C541A984}" srcOrd="0" destOrd="2" presId="urn:microsoft.com/office/officeart/2009/3/layout/OpposingIdeas"/>
    <dgm:cxn modelId="{C59F7DD5-E723-4AC4-9509-1335A12FAA1C}" srcId="{195BAE10-6BAA-4256-9F20-C9A1FFE81CAE}" destId="{068220B6-0C39-4F5C-8E09-7702B23C61C1}" srcOrd="2" destOrd="0" parTransId="{83A3BED4-52F8-48EF-993D-81B226CE0965}" sibTransId="{5D862ACA-AF8D-4C0F-91DE-5215052AB6CC}"/>
    <dgm:cxn modelId="{8684D107-DC11-443C-95B0-6C23B445D54A}" type="presOf" srcId="{195BAE10-6BAA-4256-9F20-C9A1FFE81CAE}" destId="{C0446E05-35FA-4883-9599-EEC90137D381}" srcOrd="0" destOrd="0" presId="urn:microsoft.com/office/officeart/2009/3/layout/OpposingIdeas"/>
    <dgm:cxn modelId="{FBE1F083-A534-4987-815A-720AB510B440}" srcId="{0338C3F0-BEDA-43D7-8926-BC466F80A25E}" destId="{6AAC97AE-BE82-4EDD-BE3D-309C85BDF9B0}" srcOrd="3" destOrd="0" parTransId="{9FB3CDCC-D0B2-48D3-ACC1-E1263337F91F}" sibTransId="{85854312-9514-49AF-B84E-E4F254F6C9A3}"/>
    <dgm:cxn modelId="{A4052653-38EA-40A5-B749-DDC4351262CA}" type="presOf" srcId="{0338C3F0-BEDA-43D7-8926-BC466F80A25E}" destId="{7EC1092A-330C-402F-98D0-F31EBAAC7F7C}" srcOrd="0" destOrd="0" presId="urn:microsoft.com/office/officeart/2009/3/layout/OpposingIdeas"/>
    <dgm:cxn modelId="{4706768B-76DC-4061-8D6C-649D31EE2B9E}" srcId="{195BAE10-6BAA-4256-9F20-C9A1FFE81CAE}" destId="{30544D4B-961E-4A46-82F0-A398FA329BB0}" srcOrd="1" destOrd="0" parTransId="{45E6BCBD-84DE-4E11-9AD5-6AA9F3931FA3}" sibTransId="{AD5522E4-9EC2-469C-96D3-A2DF69FF0A07}"/>
    <dgm:cxn modelId="{C7C9DF85-D5E9-4AD4-8D19-AA4BB706B96B}" type="presOf" srcId="{39523641-F4E0-425A-B805-B35D2F0482FE}" destId="{6FB6D5CB-0401-4E04-8C1F-B9647907C792}" srcOrd="0" destOrd="0" presId="urn:microsoft.com/office/officeart/2009/3/layout/OpposingIdeas"/>
    <dgm:cxn modelId="{12A43198-FA28-4AF1-884B-4A18030478E9}" srcId="{195BAE10-6BAA-4256-9F20-C9A1FFE81CAE}" destId="{6D14174C-F947-4A1C-9A13-6E7D81D5E689}" srcOrd="0" destOrd="0" parTransId="{CAAAFB2E-0480-4C9F-AC6D-F3729D7F405E}" sibTransId="{6B011BC7-22A6-4D9C-883E-AB54496F6CEA}"/>
    <dgm:cxn modelId="{2813C0A1-216C-4659-AEA4-7850A8F45801}" type="presOf" srcId="{0338C3F0-BEDA-43D7-8926-BC466F80A25E}" destId="{CA64AEA2-90E4-483C-9D9A-17259A0A1342}" srcOrd="1" destOrd="0" presId="urn:microsoft.com/office/officeart/2009/3/layout/OpposingIdeas"/>
    <dgm:cxn modelId="{7A061DDD-E5D0-4704-9A80-30AEA961B970}" srcId="{0338C3F0-BEDA-43D7-8926-BC466F80A25E}" destId="{39523641-F4E0-425A-B805-B35D2F0482FE}" srcOrd="0" destOrd="0" parTransId="{BD9DC1C2-AF3D-49F5-A6D0-049B76FA29BA}" sibTransId="{5B05FC0F-A7A1-4DB2-8261-6ACF88051FDD}"/>
    <dgm:cxn modelId="{DEA79608-E18F-4966-AC49-478A33398733}" type="presOf" srcId="{30544D4B-961E-4A46-82F0-A398FA329BB0}" destId="{404F0E85-0932-46E1-9E1B-A7F7C541A984}" srcOrd="0" destOrd="1" presId="urn:microsoft.com/office/officeart/2009/3/layout/OpposingIdeas"/>
    <dgm:cxn modelId="{AA8E7BD2-8078-4461-96C3-75DF7B28660A}" srcId="{80C7A76B-8797-42A9-8BA2-72245913DB39}" destId="{195BAE10-6BAA-4256-9F20-C9A1FFE81CAE}" srcOrd="1" destOrd="0" parTransId="{C351ED14-F093-4F1E-B303-A2BB9C267A40}" sibTransId="{3AEE485F-084A-4167-970F-40CED4400BAF}"/>
    <dgm:cxn modelId="{F9FBFA67-87B9-4A00-B30A-22B5A9E66B07}" srcId="{0338C3F0-BEDA-43D7-8926-BC466F80A25E}" destId="{FFC8F7A0-CCD1-46CD-B343-AA5FA57EBB90}" srcOrd="1" destOrd="0" parTransId="{4DE570EE-5F0B-42A2-B8EA-4474EAC1E53B}" sibTransId="{2F956D32-6996-4988-BF67-2AE76FFFE255}"/>
    <dgm:cxn modelId="{38ED1FDF-F02E-419E-AB1B-FE7FA02000AA}" type="presOf" srcId="{FA47E4FF-D5EA-41A4-B4F5-2A70A346B555}" destId="{6FB6D5CB-0401-4E04-8C1F-B9647907C792}" srcOrd="0" destOrd="2" presId="urn:microsoft.com/office/officeart/2009/3/layout/OpposingIdeas"/>
    <dgm:cxn modelId="{9EE19365-EBA9-47C5-B912-991608AA565A}" type="presParOf" srcId="{1436ACEB-EEE5-49BF-B0F3-A9E4B266C103}" destId="{F127AD7D-9E28-42F5-AB3C-F3AFC32BE2CD}" srcOrd="0" destOrd="0" presId="urn:microsoft.com/office/officeart/2009/3/layout/OpposingIdeas"/>
    <dgm:cxn modelId="{FC8F37C5-8F96-475A-B41C-DA888E611FD1}" type="presParOf" srcId="{1436ACEB-EEE5-49BF-B0F3-A9E4B266C103}" destId="{1B9D8E5E-12E8-4FF9-8487-17228B3E1CDC}" srcOrd="1" destOrd="0" presId="urn:microsoft.com/office/officeart/2009/3/layout/OpposingIdeas"/>
    <dgm:cxn modelId="{289DB77D-F096-4512-8C80-B83BD6DD59E1}" type="presParOf" srcId="{1436ACEB-EEE5-49BF-B0F3-A9E4B266C103}" destId="{6FB6D5CB-0401-4E04-8C1F-B9647907C792}" srcOrd="2" destOrd="0" presId="urn:microsoft.com/office/officeart/2009/3/layout/OpposingIdeas"/>
    <dgm:cxn modelId="{7610C6C0-4195-4DF6-A359-C66B8A16E443}" type="presParOf" srcId="{1436ACEB-EEE5-49BF-B0F3-A9E4B266C103}" destId="{404F0E85-0932-46E1-9E1B-A7F7C541A984}" srcOrd="3" destOrd="0" presId="urn:microsoft.com/office/officeart/2009/3/layout/OpposingIdeas"/>
    <dgm:cxn modelId="{EFB16E97-2C3D-406B-B8DC-4CF5B4715C31}" type="presParOf" srcId="{1436ACEB-EEE5-49BF-B0F3-A9E4B266C103}" destId="{7EC1092A-330C-402F-98D0-F31EBAAC7F7C}" srcOrd="4" destOrd="0" presId="urn:microsoft.com/office/officeart/2009/3/layout/OpposingIdeas"/>
    <dgm:cxn modelId="{3E478A88-5514-4023-B3DF-B324C7739B23}" type="presParOf" srcId="{1436ACEB-EEE5-49BF-B0F3-A9E4B266C103}" destId="{CA64AEA2-90E4-483C-9D9A-17259A0A1342}" srcOrd="5" destOrd="0" presId="urn:microsoft.com/office/officeart/2009/3/layout/OpposingIdeas"/>
    <dgm:cxn modelId="{2A327A4D-059C-41F2-8C76-3D1FAE70B8F8}" type="presParOf" srcId="{1436ACEB-EEE5-49BF-B0F3-A9E4B266C103}" destId="{C0446E05-35FA-4883-9599-EEC90137D381}" srcOrd="6" destOrd="0" presId="urn:microsoft.com/office/officeart/2009/3/layout/OpposingIdeas"/>
    <dgm:cxn modelId="{3D00D5BB-248A-4E3F-B5A2-F10287511634}" type="presParOf" srcId="{1436ACEB-EEE5-49BF-B0F3-A9E4B266C103}" destId="{90BCDC99-452C-4A99-AB55-510C38F9995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A884705-5BF0-4148-933B-9827FD5E3918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BD8159-ED65-480C-871B-E5946AF020CB}">
      <dgm:prSet phldrT="[Texto]" custT="1"/>
      <dgm:spPr/>
      <dgm:t>
        <a:bodyPr/>
        <a:lstStyle/>
        <a:p>
          <a:endParaRPr lang="pt-BR" sz="2400" dirty="0" smtClean="0"/>
        </a:p>
        <a:p>
          <a:r>
            <a:rPr lang="pt-BR" sz="2400" dirty="0" smtClean="0"/>
            <a:t>1895</a:t>
          </a:r>
        </a:p>
        <a:p>
          <a:endParaRPr lang="pt-BR" sz="2400" dirty="0"/>
        </a:p>
      </dgm:t>
    </dgm:pt>
    <dgm:pt modelId="{B69B2E11-DC2C-4C83-BBD7-AD90DCF52F89}" type="parTrans" cxnId="{99035A4B-66AF-4EA8-86A8-32D082482CE9}">
      <dgm:prSet/>
      <dgm:spPr/>
      <dgm:t>
        <a:bodyPr/>
        <a:lstStyle/>
        <a:p>
          <a:endParaRPr lang="pt-BR"/>
        </a:p>
      </dgm:t>
    </dgm:pt>
    <dgm:pt modelId="{DBA0C143-9728-4AA5-8609-53657A2581A3}" type="sibTrans" cxnId="{99035A4B-66AF-4EA8-86A8-32D082482CE9}">
      <dgm:prSet/>
      <dgm:spPr/>
      <dgm:t>
        <a:bodyPr/>
        <a:lstStyle/>
        <a:p>
          <a:endParaRPr lang="pt-BR"/>
        </a:p>
      </dgm:t>
    </dgm:pt>
    <dgm:pt modelId="{BBAAFA90-3D22-4F9F-B2E5-020DC18B8252}">
      <dgm:prSet phldrT="[Texto]" custT="1"/>
      <dgm:spPr/>
      <dgm:t>
        <a:bodyPr/>
        <a:lstStyle/>
        <a:p>
          <a:r>
            <a:rPr lang="pt-BR" sz="1400" dirty="0" smtClean="0"/>
            <a:t>D C </a:t>
          </a:r>
          <a:r>
            <a:rPr lang="pt-BR" sz="1400" dirty="0" err="1" smtClean="0"/>
            <a:t>Exceter</a:t>
          </a:r>
          <a:endParaRPr lang="pt-BR" sz="1400" dirty="0"/>
        </a:p>
      </dgm:t>
    </dgm:pt>
    <dgm:pt modelId="{2A297746-1CFF-41E9-AFEA-A2F68BAC82BC}" type="parTrans" cxnId="{69FEA3AB-88CA-406E-BE6B-7CE7C8B81C53}">
      <dgm:prSet/>
      <dgm:spPr/>
      <dgm:t>
        <a:bodyPr/>
        <a:lstStyle/>
        <a:p>
          <a:endParaRPr lang="pt-BR"/>
        </a:p>
      </dgm:t>
    </dgm:pt>
    <dgm:pt modelId="{562DA287-E5EE-492B-B698-5B6B7C9D8920}" type="sibTrans" cxnId="{69FEA3AB-88CA-406E-BE6B-7CE7C8B81C53}">
      <dgm:prSet/>
      <dgm:spPr/>
      <dgm:t>
        <a:bodyPr/>
        <a:lstStyle/>
        <a:p>
          <a:endParaRPr lang="pt-BR"/>
        </a:p>
      </dgm:t>
    </dgm:pt>
    <dgm:pt modelId="{F6FE28B2-E797-4690-8406-473ADDEAB75B}">
      <dgm:prSet phldrT="[Texto]"/>
      <dgm:spPr/>
      <dgm:t>
        <a:bodyPr/>
        <a:lstStyle/>
        <a:p>
          <a:r>
            <a:rPr lang="pt-BR" dirty="0" smtClean="0"/>
            <a:t>1905</a:t>
          </a:r>
          <a:endParaRPr lang="pt-BR" dirty="0"/>
        </a:p>
      </dgm:t>
    </dgm:pt>
    <dgm:pt modelId="{EA1AB13C-6620-4C40-A8CD-CFB65382134D}" type="parTrans" cxnId="{C1020887-95F6-4CA2-85B7-8EC6AC9681FA}">
      <dgm:prSet/>
      <dgm:spPr/>
      <dgm:t>
        <a:bodyPr/>
        <a:lstStyle/>
        <a:p>
          <a:endParaRPr lang="pt-BR"/>
        </a:p>
      </dgm:t>
    </dgm:pt>
    <dgm:pt modelId="{253419D9-24D1-4BDD-9064-F3957727D1F3}" type="sibTrans" cxnId="{C1020887-95F6-4CA2-85B7-8EC6AC9681FA}">
      <dgm:prSet/>
      <dgm:spPr/>
      <dgm:t>
        <a:bodyPr/>
        <a:lstStyle/>
        <a:p>
          <a:endParaRPr lang="pt-BR"/>
        </a:p>
      </dgm:t>
    </dgm:pt>
    <dgm:pt modelId="{4D09AB49-AB4F-4B45-82AC-95AD2522AFE3}">
      <dgm:prSet phldrT="[Texto]" custT="1"/>
      <dgm:spPr/>
      <dgm:t>
        <a:bodyPr/>
        <a:lstStyle/>
        <a:p>
          <a:r>
            <a:rPr lang="pt-BR" sz="1400" dirty="0" smtClean="0"/>
            <a:t>Karl </a:t>
          </a:r>
          <a:r>
            <a:rPr lang="pt-BR" sz="1400" dirty="0" err="1" smtClean="0"/>
            <a:t>Imhoff</a:t>
          </a:r>
          <a:endParaRPr lang="pt-BR" sz="1400" dirty="0"/>
        </a:p>
      </dgm:t>
    </dgm:pt>
    <dgm:pt modelId="{EF47E959-607D-4B17-AFFC-5B73728BC06D}" type="parTrans" cxnId="{852E7560-B37A-4A4B-BC14-009517D7B16A}">
      <dgm:prSet/>
      <dgm:spPr/>
      <dgm:t>
        <a:bodyPr/>
        <a:lstStyle/>
        <a:p>
          <a:endParaRPr lang="pt-BR"/>
        </a:p>
      </dgm:t>
    </dgm:pt>
    <dgm:pt modelId="{A86D151D-0E58-4751-B735-2B36DCEB5CDC}" type="sibTrans" cxnId="{852E7560-B37A-4A4B-BC14-009517D7B16A}">
      <dgm:prSet/>
      <dgm:spPr/>
      <dgm:t>
        <a:bodyPr/>
        <a:lstStyle/>
        <a:p>
          <a:endParaRPr lang="pt-BR"/>
        </a:p>
      </dgm:t>
    </dgm:pt>
    <dgm:pt modelId="{224D945E-9E8E-445E-A944-A387FF2AB981}">
      <dgm:prSet phldrT="[Texto]"/>
      <dgm:spPr/>
      <dgm:t>
        <a:bodyPr/>
        <a:lstStyle/>
        <a:p>
          <a:r>
            <a:rPr lang="pt-BR" dirty="0" smtClean="0"/>
            <a:t>‘60- ‘80</a:t>
          </a:r>
          <a:endParaRPr lang="pt-BR" dirty="0"/>
        </a:p>
      </dgm:t>
    </dgm:pt>
    <dgm:pt modelId="{EFC002BD-9B8D-4B25-8B13-8980C91ED589}" type="parTrans" cxnId="{6BB26777-EF2E-4AA9-9D05-63C98BB4F300}">
      <dgm:prSet/>
      <dgm:spPr/>
      <dgm:t>
        <a:bodyPr/>
        <a:lstStyle/>
        <a:p>
          <a:endParaRPr lang="pt-BR"/>
        </a:p>
      </dgm:t>
    </dgm:pt>
    <dgm:pt modelId="{0CEB931F-D67E-4445-B51B-98F5405BB8A7}" type="sibTrans" cxnId="{6BB26777-EF2E-4AA9-9D05-63C98BB4F300}">
      <dgm:prSet/>
      <dgm:spPr/>
      <dgm:t>
        <a:bodyPr/>
        <a:lstStyle/>
        <a:p>
          <a:endParaRPr lang="pt-BR"/>
        </a:p>
      </dgm:t>
    </dgm:pt>
    <dgm:pt modelId="{A60F51DF-7E59-44C3-949A-21E73F38E48E}">
      <dgm:prSet phldrT="[Texto]"/>
      <dgm:spPr/>
      <dgm:t>
        <a:bodyPr/>
        <a:lstStyle/>
        <a:p>
          <a:endParaRPr lang="pt-BR" sz="1100" dirty="0"/>
        </a:p>
      </dgm:t>
    </dgm:pt>
    <dgm:pt modelId="{598F2682-66A5-4A6C-831C-BF60015A0754}" type="parTrans" cxnId="{D8F3280E-EE3D-422D-A82C-EE40EA715458}">
      <dgm:prSet/>
      <dgm:spPr/>
      <dgm:t>
        <a:bodyPr/>
        <a:lstStyle/>
        <a:p>
          <a:endParaRPr lang="pt-BR"/>
        </a:p>
      </dgm:t>
    </dgm:pt>
    <dgm:pt modelId="{397DEBEF-3A0C-45D1-8C5B-BA45F62E596C}" type="sibTrans" cxnId="{D8F3280E-EE3D-422D-A82C-EE40EA715458}">
      <dgm:prSet/>
      <dgm:spPr/>
      <dgm:t>
        <a:bodyPr/>
        <a:lstStyle/>
        <a:p>
          <a:endParaRPr lang="pt-BR"/>
        </a:p>
      </dgm:t>
    </dgm:pt>
    <dgm:pt modelId="{E56CECC7-9FFD-487B-B50A-590E90EC0B40}">
      <dgm:prSet phldrT="[Texto]" custT="1"/>
      <dgm:spPr/>
      <dgm:t>
        <a:bodyPr/>
        <a:lstStyle/>
        <a:p>
          <a:r>
            <a:rPr lang="pt-BR" sz="1400" dirty="0" smtClean="0"/>
            <a:t>W O </a:t>
          </a:r>
          <a:r>
            <a:rPr lang="pt-BR" sz="1400" dirty="0" err="1" smtClean="0"/>
            <a:t>Travis</a:t>
          </a:r>
          <a:r>
            <a:rPr lang="pt-BR" sz="1400" dirty="0" smtClean="0"/>
            <a:t> EUA</a:t>
          </a:r>
          <a:endParaRPr lang="pt-BR" sz="1400" dirty="0"/>
        </a:p>
      </dgm:t>
    </dgm:pt>
    <dgm:pt modelId="{DA320FCC-C443-4259-A7D1-3D50C5EB791B}" type="parTrans" cxnId="{57800E12-4F66-4855-A383-62A642CF1B8A}">
      <dgm:prSet/>
      <dgm:spPr/>
      <dgm:t>
        <a:bodyPr/>
        <a:lstStyle/>
        <a:p>
          <a:endParaRPr lang="pt-BR"/>
        </a:p>
      </dgm:t>
    </dgm:pt>
    <dgm:pt modelId="{AE4FDEAA-B08E-4424-9D4B-0FEEED4ABA51}" type="sibTrans" cxnId="{57800E12-4F66-4855-A383-62A642CF1B8A}">
      <dgm:prSet/>
      <dgm:spPr/>
      <dgm:t>
        <a:bodyPr/>
        <a:lstStyle/>
        <a:p>
          <a:endParaRPr lang="pt-BR"/>
        </a:p>
      </dgm:t>
    </dgm:pt>
    <dgm:pt modelId="{E3D65372-1B03-43E5-AF02-BDB138D32F69}">
      <dgm:prSet phldrT="[Texto]"/>
      <dgm:spPr/>
      <dgm:t>
        <a:bodyPr/>
        <a:lstStyle/>
        <a:p>
          <a:r>
            <a:rPr lang="pt-BR" sz="1100" dirty="0" smtClean="0"/>
            <a:t>Efluentes da indústria de alimentos</a:t>
          </a:r>
          <a:endParaRPr lang="pt-BR" sz="1100" dirty="0"/>
        </a:p>
      </dgm:t>
    </dgm:pt>
    <dgm:pt modelId="{C594D6F2-2A13-4371-B1A9-4E058CC8DCAA}" type="parTrans" cxnId="{B34CBCAA-2954-419E-BE2B-CD40D8E7A59E}">
      <dgm:prSet/>
      <dgm:spPr/>
      <dgm:t>
        <a:bodyPr/>
        <a:lstStyle/>
        <a:p>
          <a:endParaRPr lang="pt-BR"/>
        </a:p>
      </dgm:t>
    </dgm:pt>
    <dgm:pt modelId="{D6F85385-9CF0-4593-9E7E-0659D5973067}" type="sibTrans" cxnId="{B34CBCAA-2954-419E-BE2B-CD40D8E7A59E}">
      <dgm:prSet/>
      <dgm:spPr/>
      <dgm:t>
        <a:bodyPr/>
        <a:lstStyle/>
        <a:p>
          <a:endParaRPr lang="pt-BR"/>
        </a:p>
      </dgm:t>
    </dgm:pt>
    <dgm:pt modelId="{1588D208-5587-409E-A4A4-D84B5AA36798}">
      <dgm:prSet phldrT="[Texto]" custT="1"/>
      <dgm:spPr/>
      <dgm:t>
        <a:bodyPr/>
        <a:lstStyle/>
        <a:p>
          <a:r>
            <a:rPr lang="pt-BR" sz="1400" dirty="0" smtClean="0"/>
            <a:t>Inglaterra</a:t>
          </a:r>
          <a:endParaRPr lang="pt-BR" sz="1400" dirty="0"/>
        </a:p>
      </dgm:t>
    </dgm:pt>
    <dgm:pt modelId="{B90B3E28-ABB7-4A30-B012-6441C79380CC}" type="parTrans" cxnId="{72EC2AB4-EFB3-43DC-8420-3471DCB47D51}">
      <dgm:prSet/>
      <dgm:spPr/>
      <dgm:t>
        <a:bodyPr/>
        <a:lstStyle/>
        <a:p>
          <a:endParaRPr lang="pt-BR"/>
        </a:p>
      </dgm:t>
    </dgm:pt>
    <dgm:pt modelId="{C172A603-AEBA-4177-828A-08AE42640C61}" type="sibTrans" cxnId="{72EC2AB4-EFB3-43DC-8420-3471DCB47D51}">
      <dgm:prSet/>
      <dgm:spPr/>
      <dgm:t>
        <a:bodyPr/>
        <a:lstStyle/>
        <a:p>
          <a:endParaRPr lang="pt-BR"/>
        </a:p>
      </dgm:t>
    </dgm:pt>
    <dgm:pt modelId="{19424EA9-B4B4-44BE-823B-1507468C0F40}" type="pres">
      <dgm:prSet presAssocID="{5A884705-5BF0-4148-933B-9827FD5E39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81A20B-7B5D-4BEB-B6DF-0590265FD7B7}" type="pres">
      <dgm:prSet presAssocID="{35BD8159-ED65-480C-871B-E5946AF020CB}" presName="compNode" presStyleCnt="0"/>
      <dgm:spPr/>
    </dgm:pt>
    <dgm:pt modelId="{21629578-F343-444C-826D-34B7DD459AEB}" type="pres">
      <dgm:prSet presAssocID="{35BD8159-ED65-480C-871B-E5946AF020CB}" presName="noGeometry" presStyleCnt="0"/>
      <dgm:spPr/>
    </dgm:pt>
    <dgm:pt modelId="{3F47F7DB-81AB-4AFD-9259-8B8B7FF9AEBF}" type="pres">
      <dgm:prSet presAssocID="{35BD8159-ED65-480C-871B-E5946AF020CB}" presName="childTextVisible" presStyleLbl="bgAccFollowNode1" presStyleIdx="0" presStyleCnt="3" custScaleX="101046" custScaleY="125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7FF12-0D8E-4EB7-9F1C-F3AEEB537955}" type="pres">
      <dgm:prSet presAssocID="{35BD8159-ED65-480C-871B-E5946AF020CB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67906A78-449D-4C83-965C-81274461CB5A}" type="pres">
      <dgm:prSet presAssocID="{35BD8159-ED65-480C-871B-E5946AF020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A9C3B-D4F2-4824-9B82-DA4A6B57E78E}" type="pres">
      <dgm:prSet presAssocID="{35BD8159-ED65-480C-871B-E5946AF020CB}" presName="aSpace" presStyleCnt="0"/>
      <dgm:spPr/>
    </dgm:pt>
    <dgm:pt modelId="{70C8DDC1-EEEE-446B-97AB-6F140821BBBC}" type="pres">
      <dgm:prSet presAssocID="{F6FE28B2-E797-4690-8406-473ADDEAB75B}" presName="compNode" presStyleCnt="0"/>
      <dgm:spPr/>
    </dgm:pt>
    <dgm:pt modelId="{2C207C78-7906-4D87-87F5-8EC778208729}" type="pres">
      <dgm:prSet presAssocID="{F6FE28B2-E797-4690-8406-473ADDEAB75B}" presName="noGeometry" presStyleCnt="0"/>
      <dgm:spPr/>
    </dgm:pt>
    <dgm:pt modelId="{54E47423-5E0D-428E-B6E8-E6BEF2797B8D}" type="pres">
      <dgm:prSet presAssocID="{F6FE28B2-E797-4690-8406-473ADDEAB75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59C1-6CCB-43B2-9FEE-F8F99B25E4A0}" type="pres">
      <dgm:prSet presAssocID="{F6FE28B2-E797-4690-8406-473ADDEAB75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EC61C09-6461-4425-91F9-62CA315D286A}" type="pres">
      <dgm:prSet presAssocID="{F6FE28B2-E797-4690-8406-473ADDEAB7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74130-8FD7-4913-B9F0-5AC9B13A5656}" type="pres">
      <dgm:prSet presAssocID="{F6FE28B2-E797-4690-8406-473ADDEAB75B}" presName="aSpace" presStyleCnt="0"/>
      <dgm:spPr/>
    </dgm:pt>
    <dgm:pt modelId="{59BE5B8A-9358-4B79-A620-3F49A052D659}" type="pres">
      <dgm:prSet presAssocID="{224D945E-9E8E-445E-A944-A387FF2AB981}" presName="compNode" presStyleCnt="0"/>
      <dgm:spPr/>
    </dgm:pt>
    <dgm:pt modelId="{670ED72B-2E3C-41DA-8CB1-6507E9807A64}" type="pres">
      <dgm:prSet presAssocID="{224D945E-9E8E-445E-A944-A387FF2AB981}" presName="noGeometry" presStyleCnt="0"/>
      <dgm:spPr/>
    </dgm:pt>
    <dgm:pt modelId="{315C8588-523E-41BC-896E-A252DF43C23F}" type="pres">
      <dgm:prSet presAssocID="{224D945E-9E8E-445E-A944-A387FF2AB98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E0AA0-ADC8-4CE4-9E1C-744AE5282687}" type="pres">
      <dgm:prSet presAssocID="{224D945E-9E8E-445E-A944-A387FF2AB981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0C585A8F-6BF4-4BBD-8F57-11772C900138}" type="pres">
      <dgm:prSet presAssocID="{224D945E-9E8E-445E-A944-A387FF2AB9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BEF189-DD5F-448B-8BD6-03BC1F7EE8ED}" type="presOf" srcId="{224D945E-9E8E-445E-A944-A387FF2AB981}" destId="{0C585A8F-6BF4-4BBD-8F57-11772C900138}" srcOrd="0" destOrd="0" presId="urn:microsoft.com/office/officeart/2005/8/layout/hProcess6"/>
    <dgm:cxn modelId="{57800E12-4F66-4855-A383-62A642CF1B8A}" srcId="{F6FE28B2-E797-4690-8406-473ADDEAB75B}" destId="{E56CECC7-9FFD-487B-B50A-590E90EC0B40}" srcOrd="0" destOrd="0" parTransId="{DA320FCC-C443-4259-A7D1-3D50C5EB791B}" sibTransId="{AE4FDEAA-B08E-4424-9D4B-0FEEED4ABA51}"/>
    <dgm:cxn modelId="{F3F08419-38E5-45DC-843E-1D37B5EFD69D}" type="presOf" srcId="{4D09AB49-AB4F-4B45-82AC-95AD2522AFE3}" destId="{462259C1-6CCB-43B2-9FEE-F8F99B25E4A0}" srcOrd="1" destOrd="1" presId="urn:microsoft.com/office/officeart/2005/8/layout/hProcess6"/>
    <dgm:cxn modelId="{D8F3280E-EE3D-422D-A82C-EE40EA715458}" srcId="{F6FE28B2-E797-4690-8406-473ADDEAB75B}" destId="{A60F51DF-7E59-44C3-949A-21E73F38E48E}" srcOrd="2" destOrd="0" parTransId="{598F2682-66A5-4A6C-831C-BF60015A0754}" sibTransId="{397DEBEF-3A0C-45D1-8C5B-BA45F62E596C}"/>
    <dgm:cxn modelId="{62F4EA6C-4873-4E72-8CBB-47DFB5D5D1EA}" type="presOf" srcId="{1588D208-5587-409E-A4A4-D84B5AA36798}" destId="{3F47F7DB-81AB-4AFD-9259-8B8B7FF9AEBF}" srcOrd="0" destOrd="1" presId="urn:microsoft.com/office/officeart/2005/8/layout/hProcess6"/>
    <dgm:cxn modelId="{68444403-E8EB-4F3A-B3CA-E13851168BD4}" type="presOf" srcId="{F6FE28B2-E797-4690-8406-473ADDEAB75B}" destId="{7EC61C09-6461-4425-91F9-62CA315D286A}" srcOrd="0" destOrd="0" presId="urn:microsoft.com/office/officeart/2005/8/layout/hProcess6"/>
    <dgm:cxn modelId="{5169817A-220F-4914-AF41-B90915C1623E}" type="presOf" srcId="{BBAAFA90-3D22-4F9F-B2E5-020DC18B8252}" destId="{3F47F7DB-81AB-4AFD-9259-8B8B7FF9AEBF}" srcOrd="0" destOrd="0" presId="urn:microsoft.com/office/officeart/2005/8/layout/hProcess6"/>
    <dgm:cxn modelId="{0033AC75-0487-4D59-8EA8-079AB8AB56E3}" type="presOf" srcId="{E3D65372-1B03-43E5-AF02-BDB138D32F69}" destId="{315C8588-523E-41BC-896E-A252DF43C23F}" srcOrd="0" destOrd="0" presId="urn:microsoft.com/office/officeart/2005/8/layout/hProcess6"/>
    <dgm:cxn modelId="{B34CBCAA-2954-419E-BE2B-CD40D8E7A59E}" srcId="{224D945E-9E8E-445E-A944-A387FF2AB981}" destId="{E3D65372-1B03-43E5-AF02-BDB138D32F69}" srcOrd="0" destOrd="0" parTransId="{C594D6F2-2A13-4371-B1A9-4E058CC8DCAA}" sibTransId="{D6F85385-9CF0-4593-9E7E-0659D5973067}"/>
    <dgm:cxn modelId="{D235D221-5E63-4FBB-BA6D-A6B216660846}" type="presOf" srcId="{A60F51DF-7E59-44C3-949A-21E73F38E48E}" destId="{54E47423-5E0D-428E-B6E8-E6BEF2797B8D}" srcOrd="0" destOrd="2" presId="urn:microsoft.com/office/officeart/2005/8/layout/hProcess6"/>
    <dgm:cxn modelId="{2A50C5EC-218C-4EBF-BFAB-2754B863CE9F}" type="presOf" srcId="{E56CECC7-9FFD-487B-B50A-590E90EC0B40}" destId="{462259C1-6CCB-43B2-9FEE-F8F99B25E4A0}" srcOrd="1" destOrd="0" presId="urn:microsoft.com/office/officeart/2005/8/layout/hProcess6"/>
    <dgm:cxn modelId="{943DB076-1DFF-43A9-AFEC-6CDB11648A4D}" type="presOf" srcId="{E3D65372-1B03-43E5-AF02-BDB138D32F69}" destId="{055E0AA0-ADC8-4CE4-9E1C-744AE5282687}" srcOrd="1" destOrd="0" presId="urn:microsoft.com/office/officeart/2005/8/layout/hProcess6"/>
    <dgm:cxn modelId="{F66BB748-E47C-46A4-A590-EA89548065D9}" type="presOf" srcId="{5A884705-5BF0-4148-933B-9827FD5E3918}" destId="{19424EA9-B4B4-44BE-823B-1507468C0F40}" srcOrd="0" destOrd="0" presId="urn:microsoft.com/office/officeart/2005/8/layout/hProcess6"/>
    <dgm:cxn modelId="{D831B8E9-E478-4BC0-8B7A-818376311E3D}" type="presOf" srcId="{35BD8159-ED65-480C-871B-E5946AF020CB}" destId="{67906A78-449D-4C83-965C-81274461CB5A}" srcOrd="0" destOrd="0" presId="urn:microsoft.com/office/officeart/2005/8/layout/hProcess6"/>
    <dgm:cxn modelId="{69FEA3AB-88CA-406E-BE6B-7CE7C8B81C53}" srcId="{35BD8159-ED65-480C-871B-E5946AF020CB}" destId="{BBAAFA90-3D22-4F9F-B2E5-020DC18B8252}" srcOrd="0" destOrd="0" parTransId="{2A297746-1CFF-41E9-AFEA-A2F68BAC82BC}" sibTransId="{562DA287-E5EE-492B-B698-5B6B7C9D8920}"/>
    <dgm:cxn modelId="{C1020887-95F6-4CA2-85B7-8EC6AC9681FA}" srcId="{5A884705-5BF0-4148-933B-9827FD5E3918}" destId="{F6FE28B2-E797-4690-8406-473ADDEAB75B}" srcOrd="1" destOrd="0" parTransId="{EA1AB13C-6620-4C40-A8CD-CFB65382134D}" sibTransId="{253419D9-24D1-4BDD-9064-F3957727D1F3}"/>
    <dgm:cxn modelId="{CDCDDFA9-55A0-4E2A-838F-E16F1D25A445}" type="presOf" srcId="{BBAAFA90-3D22-4F9F-B2E5-020DC18B8252}" destId="{4067FF12-0D8E-4EB7-9F1C-F3AEEB537955}" srcOrd="1" destOrd="0" presId="urn:microsoft.com/office/officeart/2005/8/layout/hProcess6"/>
    <dgm:cxn modelId="{69C183CC-B1EE-4E9C-81C7-15DF6DE52686}" type="presOf" srcId="{A60F51DF-7E59-44C3-949A-21E73F38E48E}" destId="{462259C1-6CCB-43B2-9FEE-F8F99B25E4A0}" srcOrd="1" destOrd="2" presId="urn:microsoft.com/office/officeart/2005/8/layout/hProcess6"/>
    <dgm:cxn modelId="{53A3F526-7BF2-4C6E-921E-ACE17E2AD843}" type="presOf" srcId="{E56CECC7-9FFD-487B-B50A-590E90EC0B40}" destId="{54E47423-5E0D-428E-B6E8-E6BEF2797B8D}" srcOrd="0" destOrd="0" presId="urn:microsoft.com/office/officeart/2005/8/layout/hProcess6"/>
    <dgm:cxn modelId="{58DCC879-74A4-460E-9305-06776EAE8BFA}" type="presOf" srcId="{4D09AB49-AB4F-4B45-82AC-95AD2522AFE3}" destId="{54E47423-5E0D-428E-B6E8-E6BEF2797B8D}" srcOrd="0" destOrd="1" presId="urn:microsoft.com/office/officeart/2005/8/layout/hProcess6"/>
    <dgm:cxn modelId="{240C6FDA-4B83-47DF-9380-31B5738061F4}" type="presOf" srcId="{1588D208-5587-409E-A4A4-D84B5AA36798}" destId="{4067FF12-0D8E-4EB7-9F1C-F3AEEB537955}" srcOrd="1" destOrd="1" presId="urn:microsoft.com/office/officeart/2005/8/layout/hProcess6"/>
    <dgm:cxn modelId="{72EC2AB4-EFB3-43DC-8420-3471DCB47D51}" srcId="{35BD8159-ED65-480C-871B-E5946AF020CB}" destId="{1588D208-5587-409E-A4A4-D84B5AA36798}" srcOrd="1" destOrd="0" parTransId="{B90B3E28-ABB7-4A30-B012-6441C79380CC}" sibTransId="{C172A603-AEBA-4177-828A-08AE42640C61}"/>
    <dgm:cxn modelId="{99035A4B-66AF-4EA8-86A8-32D082482CE9}" srcId="{5A884705-5BF0-4148-933B-9827FD5E3918}" destId="{35BD8159-ED65-480C-871B-E5946AF020CB}" srcOrd="0" destOrd="0" parTransId="{B69B2E11-DC2C-4C83-BBD7-AD90DCF52F89}" sibTransId="{DBA0C143-9728-4AA5-8609-53657A2581A3}"/>
    <dgm:cxn modelId="{6BB26777-EF2E-4AA9-9D05-63C98BB4F300}" srcId="{5A884705-5BF0-4148-933B-9827FD5E3918}" destId="{224D945E-9E8E-445E-A944-A387FF2AB981}" srcOrd="2" destOrd="0" parTransId="{EFC002BD-9B8D-4B25-8B13-8980C91ED589}" sibTransId="{0CEB931F-D67E-4445-B51B-98F5405BB8A7}"/>
    <dgm:cxn modelId="{852E7560-B37A-4A4B-BC14-009517D7B16A}" srcId="{F6FE28B2-E797-4690-8406-473ADDEAB75B}" destId="{4D09AB49-AB4F-4B45-82AC-95AD2522AFE3}" srcOrd="1" destOrd="0" parTransId="{EF47E959-607D-4B17-AFFC-5B73728BC06D}" sibTransId="{A86D151D-0E58-4751-B735-2B36DCEB5CDC}"/>
    <dgm:cxn modelId="{B3EB92D6-65CE-4E1E-A9E7-F9ADDBF72C9D}" type="presParOf" srcId="{19424EA9-B4B4-44BE-823B-1507468C0F40}" destId="{4D81A20B-7B5D-4BEB-B6DF-0590265FD7B7}" srcOrd="0" destOrd="0" presId="urn:microsoft.com/office/officeart/2005/8/layout/hProcess6"/>
    <dgm:cxn modelId="{E96C9380-050D-483B-B766-29467B37AF81}" type="presParOf" srcId="{4D81A20B-7B5D-4BEB-B6DF-0590265FD7B7}" destId="{21629578-F343-444C-826D-34B7DD459AEB}" srcOrd="0" destOrd="0" presId="urn:microsoft.com/office/officeart/2005/8/layout/hProcess6"/>
    <dgm:cxn modelId="{F6C54A34-301F-4FD5-8750-F4658DA86B78}" type="presParOf" srcId="{4D81A20B-7B5D-4BEB-B6DF-0590265FD7B7}" destId="{3F47F7DB-81AB-4AFD-9259-8B8B7FF9AEBF}" srcOrd="1" destOrd="0" presId="urn:microsoft.com/office/officeart/2005/8/layout/hProcess6"/>
    <dgm:cxn modelId="{D230165B-86D0-4E5F-8DDF-DBC8F9B1BA3A}" type="presParOf" srcId="{4D81A20B-7B5D-4BEB-B6DF-0590265FD7B7}" destId="{4067FF12-0D8E-4EB7-9F1C-F3AEEB537955}" srcOrd="2" destOrd="0" presId="urn:microsoft.com/office/officeart/2005/8/layout/hProcess6"/>
    <dgm:cxn modelId="{864E0A4B-0B86-4AE2-86AE-6BA75B8C63F1}" type="presParOf" srcId="{4D81A20B-7B5D-4BEB-B6DF-0590265FD7B7}" destId="{67906A78-449D-4C83-965C-81274461CB5A}" srcOrd="3" destOrd="0" presId="urn:microsoft.com/office/officeart/2005/8/layout/hProcess6"/>
    <dgm:cxn modelId="{F16841E0-8E4B-4198-B681-C883C2F2C99D}" type="presParOf" srcId="{19424EA9-B4B4-44BE-823B-1507468C0F40}" destId="{C5FA9C3B-D4F2-4824-9B82-DA4A6B57E78E}" srcOrd="1" destOrd="0" presId="urn:microsoft.com/office/officeart/2005/8/layout/hProcess6"/>
    <dgm:cxn modelId="{007F48F6-8655-4024-B976-C754C458B904}" type="presParOf" srcId="{19424EA9-B4B4-44BE-823B-1507468C0F40}" destId="{70C8DDC1-EEEE-446B-97AB-6F140821BBBC}" srcOrd="2" destOrd="0" presId="urn:microsoft.com/office/officeart/2005/8/layout/hProcess6"/>
    <dgm:cxn modelId="{8C9629CB-B829-4A2D-9283-2EBFF6D609DC}" type="presParOf" srcId="{70C8DDC1-EEEE-446B-97AB-6F140821BBBC}" destId="{2C207C78-7906-4D87-87F5-8EC778208729}" srcOrd="0" destOrd="0" presId="urn:microsoft.com/office/officeart/2005/8/layout/hProcess6"/>
    <dgm:cxn modelId="{F56DC128-DE2B-4200-831B-161AA8A13992}" type="presParOf" srcId="{70C8DDC1-EEEE-446B-97AB-6F140821BBBC}" destId="{54E47423-5E0D-428E-B6E8-E6BEF2797B8D}" srcOrd="1" destOrd="0" presId="urn:microsoft.com/office/officeart/2005/8/layout/hProcess6"/>
    <dgm:cxn modelId="{8DAB9E25-6180-4153-A829-2BB641EE1893}" type="presParOf" srcId="{70C8DDC1-EEEE-446B-97AB-6F140821BBBC}" destId="{462259C1-6CCB-43B2-9FEE-F8F99B25E4A0}" srcOrd="2" destOrd="0" presId="urn:microsoft.com/office/officeart/2005/8/layout/hProcess6"/>
    <dgm:cxn modelId="{E975EABE-7413-43C6-BE18-2CD62D2DD896}" type="presParOf" srcId="{70C8DDC1-EEEE-446B-97AB-6F140821BBBC}" destId="{7EC61C09-6461-4425-91F9-62CA315D286A}" srcOrd="3" destOrd="0" presId="urn:microsoft.com/office/officeart/2005/8/layout/hProcess6"/>
    <dgm:cxn modelId="{D6A3816D-40E3-4D0D-A840-5F447FF7F955}" type="presParOf" srcId="{19424EA9-B4B4-44BE-823B-1507468C0F40}" destId="{6B574130-8FD7-4913-B9F0-5AC9B13A5656}" srcOrd="3" destOrd="0" presId="urn:microsoft.com/office/officeart/2005/8/layout/hProcess6"/>
    <dgm:cxn modelId="{DB75E990-6684-49D8-9BF5-D1B6CB6E6770}" type="presParOf" srcId="{19424EA9-B4B4-44BE-823B-1507468C0F40}" destId="{59BE5B8A-9358-4B79-A620-3F49A052D659}" srcOrd="4" destOrd="0" presId="urn:microsoft.com/office/officeart/2005/8/layout/hProcess6"/>
    <dgm:cxn modelId="{49476ABC-960D-4DA6-A824-AEA86115E8B2}" type="presParOf" srcId="{59BE5B8A-9358-4B79-A620-3F49A052D659}" destId="{670ED72B-2E3C-41DA-8CB1-6507E9807A64}" srcOrd="0" destOrd="0" presId="urn:microsoft.com/office/officeart/2005/8/layout/hProcess6"/>
    <dgm:cxn modelId="{6FB8F4EC-45EB-4701-91A2-4A82EEA82401}" type="presParOf" srcId="{59BE5B8A-9358-4B79-A620-3F49A052D659}" destId="{315C8588-523E-41BC-896E-A252DF43C23F}" srcOrd="1" destOrd="0" presId="urn:microsoft.com/office/officeart/2005/8/layout/hProcess6"/>
    <dgm:cxn modelId="{15385CA6-5CB5-4EED-A936-F160570D46A8}" type="presParOf" srcId="{59BE5B8A-9358-4B79-A620-3F49A052D659}" destId="{055E0AA0-ADC8-4CE4-9E1C-744AE5282687}" srcOrd="2" destOrd="0" presId="urn:microsoft.com/office/officeart/2005/8/layout/hProcess6"/>
    <dgm:cxn modelId="{F4CEF3C1-9BAE-43E1-9CAF-B7780D3557E3}" type="presParOf" srcId="{59BE5B8A-9358-4B79-A620-3F49A052D659}" destId="{0C585A8F-6BF4-4BBD-8F57-11772C9001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884705-5BF0-4148-933B-9827FD5E3918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BD8159-ED65-480C-871B-E5946AF020CB}">
      <dgm:prSet phldrT="[Texto]" custT="1"/>
      <dgm:spPr/>
      <dgm:t>
        <a:bodyPr/>
        <a:lstStyle/>
        <a:p>
          <a:endParaRPr lang="pt-BR" sz="2400" dirty="0" smtClean="0"/>
        </a:p>
        <a:p>
          <a:r>
            <a:rPr lang="pt-BR" sz="2400" dirty="0" smtClean="0"/>
            <a:t>1980</a:t>
          </a:r>
        </a:p>
        <a:p>
          <a:endParaRPr lang="pt-BR" sz="2400" dirty="0"/>
        </a:p>
      </dgm:t>
    </dgm:pt>
    <dgm:pt modelId="{B69B2E11-DC2C-4C83-BBD7-AD90DCF52F89}" type="parTrans" cxnId="{99035A4B-66AF-4EA8-86A8-32D082482CE9}">
      <dgm:prSet/>
      <dgm:spPr/>
      <dgm:t>
        <a:bodyPr/>
        <a:lstStyle/>
        <a:p>
          <a:endParaRPr lang="pt-BR"/>
        </a:p>
      </dgm:t>
    </dgm:pt>
    <dgm:pt modelId="{DBA0C143-9728-4AA5-8609-53657A2581A3}" type="sibTrans" cxnId="{99035A4B-66AF-4EA8-86A8-32D082482CE9}">
      <dgm:prSet/>
      <dgm:spPr/>
      <dgm:t>
        <a:bodyPr/>
        <a:lstStyle/>
        <a:p>
          <a:endParaRPr lang="pt-BR"/>
        </a:p>
      </dgm:t>
    </dgm:pt>
    <dgm:pt modelId="{BBAAFA90-3D22-4F9F-B2E5-020DC18B8252}">
      <dgm:prSet phldrT="[Texto]" custT="1"/>
      <dgm:spPr/>
      <dgm:t>
        <a:bodyPr/>
        <a:lstStyle/>
        <a:p>
          <a:r>
            <a:rPr lang="pt-BR" sz="1400" dirty="0" smtClean="0"/>
            <a:t>UASB</a:t>
          </a:r>
          <a:endParaRPr lang="pt-BR" sz="1400" dirty="0"/>
        </a:p>
      </dgm:t>
    </dgm:pt>
    <dgm:pt modelId="{2A297746-1CFF-41E9-AFEA-A2F68BAC82BC}" type="parTrans" cxnId="{69FEA3AB-88CA-406E-BE6B-7CE7C8B81C53}">
      <dgm:prSet/>
      <dgm:spPr/>
      <dgm:t>
        <a:bodyPr/>
        <a:lstStyle/>
        <a:p>
          <a:endParaRPr lang="pt-BR"/>
        </a:p>
      </dgm:t>
    </dgm:pt>
    <dgm:pt modelId="{562DA287-E5EE-492B-B698-5B6B7C9D8920}" type="sibTrans" cxnId="{69FEA3AB-88CA-406E-BE6B-7CE7C8B81C53}">
      <dgm:prSet/>
      <dgm:spPr/>
      <dgm:t>
        <a:bodyPr/>
        <a:lstStyle/>
        <a:p>
          <a:endParaRPr lang="pt-BR"/>
        </a:p>
      </dgm:t>
    </dgm:pt>
    <dgm:pt modelId="{F6FE28B2-E797-4690-8406-473ADDEAB75B}">
      <dgm:prSet phldrT="[Texto]"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EA1AB13C-6620-4C40-A8CD-CFB65382134D}" type="parTrans" cxnId="{C1020887-95F6-4CA2-85B7-8EC6AC9681FA}">
      <dgm:prSet/>
      <dgm:spPr/>
      <dgm:t>
        <a:bodyPr/>
        <a:lstStyle/>
        <a:p>
          <a:endParaRPr lang="pt-BR"/>
        </a:p>
      </dgm:t>
    </dgm:pt>
    <dgm:pt modelId="{253419D9-24D1-4BDD-9064-F3957727D1F3}" type="sibTrans" cxnId="{C1020887-95F6-4CA2-85B7-8EC6AC9681FA}">
      <dgm:prSet/>
      <dgm:spPr/>
      <dgm:t>
        <a:bodyPr/>
        <a:lstStyle/>
        <a:p>
          <a:endParaRPr lang="pt-BR"/>
        </a:p>
      </dgm:t>
    </dgm:pt>
    <dgm:pt modelId="{224D945E-9E8E-445E-A944-A387FF2AB981}">
      <dgm:prSet phldrT="[Texto]"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EFC002BD-9B8D-4B25-8B13-8980C91ED589}" type="parTrans" cxnId="{6BB26777-EF2E-4AA9-9D05-63C98BB4F300}">
      <dgm:prSet/>
      <dgm:spPr/>
      <dgm:t>
        <a:bodyPr/>
        <a:lstStyle/>
        <a:p>
          <a:endParaRPr lang="pt-BR"/>
        </a:p>
      </dgm:t>
    </dgm:pt>
    <dgm:pt modelId="{0CEB931F-D67E-4445-B51B-98F5405BB8A7}" type="sibTrans" cxnId="{6BB26777-EF2E-4AA9-9D05-63C98BB4F300}">
      <dgm:prSet/>
      <dgm:spPr/>
      <dgm:t>
        <a:bodyPr/>
        <a:lstStyle/>
        <a:p>
          <a:endParaRPr lang="pt-BR"/>
        </a:p>
      </dgm:t>
    </dgm:pt>
    <dgm:pt modelId="{A60F51DF-7E59-44C3-949A-21E73F38E48E}">
      <dgm:prSet phldrT="[Texto]"/>
      <dgm:spPr/>
      <dgm:t>
        <a:bodyPr/>
        <a:lstStyle/>
        <a:p>
          <a:endParaRPr lang="pt-BR" sz="1100" dirty="0"/>
        </a:p>
      </dgm:t>
    </dgm:pt>
    <dgm:pt modelId="{598F2682-66A5-4A6C-831C-BF60015A0754}" type="parTrans" cxnId="{D8F3280E-EE3D-422D-A82C-EE40EA715458}">
      <dgm:prSet/>
      <dgm:spPr/>
      <dgm:t>
        <a:bodyPr/>
        <a:lstStyle/>
        <a:p>
          <a:endParaRPr lang="pt-BR"/>
        </a:p>
      </dgm:t>
    </dgm:pt>
    <dgm:pt modelId="{397DEBEF-3A0C-45D1-8C5B-BA45F62E596C}" type="sibTrans" cxnId="{D8F3280E-EE3D-422D-A82C-EE40EA715458}">
      <dgm:prSet/>
      <dgm:spPr/>
      <dgm:t>
        <a:bodyPr/>
        <a:lstStyle/>
        <a:p>
          <a:endParaRPr lang="pt-BR"/>
        </a:p>
      </dgm:t>
    </dgm:pt>
    <dgm:pt modelId="{E56CECC7-9FFD-487B-B50A-590E90EC0B40}">
      <dgm:prSet phldrT="[Texto]" custT="1"/>
      <dgm:spPr/>
      <dgm:t>
        <a:bodyPr/>
        <a:lstStyle/>
        <a:p>
          <a:r>
            <a:rPr lang="pt-BR" sz="1400" dirty="0" smtClean="0"/>
            <a:t>EGSB / IC</a:t>
          </a:r>
          <a:endParaRPr lang="pt-BR" sz="1400" dirty="0"/>
        </a:p>
      </dgm:t>
    </dgm:pt>
    <dgm:pt modelId="{DA320FCC-C443-4259-A7D1-3D50C5EB791B}" type="parTrans" cxnId="{57800E12-4F66-4855-A383-62A642CF1B8A}">
      <dgm:prSet/>
      <dgm:spPr/>
      <dgm:t>
        <a:bodyPr/>
        <a:lstStyle/>
        <a:p>
          <a:endParaRPr lang="pt-BR"/>
        </a:p>
      </dgm:t>
    </dgm:pt>
    <dgm:pt modelId="{AE4FDEAA-B08E-4424-9D4B-0FEEED4ABA51}" type="sibTrans" cxnId="{57800E12-4F66-4855-A383-62A642CF1B8A}">
      <dgm:prSet/>
      <dgm:spPr/>
      <dgm:t>
        <a:bodyPr/>
        <a:lstStyle/>
        <a:p>
          <a:endParaRPr lang="pt-BR"/>
        </a:p>
      </dgm:t>
    </dgm:pt>
    <dgm:pt modelId="{E3D65372-1B03-43E5-AF02-BDB138D32F69}">
      <dgm:prSet phldrT="[Texto]"/>
      <dgm:spPr/>
      <dgm:t>
        <a:bodyPr/>
        <a:lstStyle/>
        <a:p>
          <a:r>
            <a:rPr lang="pt-BR" sz="1100" dirty="0" smtClean="0"/>
            <a:t>Sungue e </a:t>
          </a:r>
          <a:r>
            <a:rPr lang="pt-BR" sz="1100" dirty="0" err="1" smtClean="0"/>
            <a:t>Dage</a:t>
          </a:r>
          <a:endParaRPr lang="pt-BR" sz="1100" dirty="0"/>
        </a:p>
      </dgm:t>
    </dgm:pt>
    <dgm:pt modelId="{C594D6F2-2A13-4371-B1A9-4E058CC8DCAA}" type="parTrans" cxnId="{B34CBCAA-2954-419E-BE2B-CD40D8E7A59E}">
      <dgm:prSet/>
      <dgm:spPr/>
      <dgm:t>
        <a:bodyPr/>
        <a:lstStyle/>
        <a:p>
          <a:endParaRPr lang="pt-BR"/>
        </a:p>
      </dgm:t>
    </dgm:pt>
    <dgm:pt modelId="{D6F85385-9CF0-4593-9E7E-0659D5973067}" type="sibTrans" cxnId="{B34CBCAA-2954-419E-BE2B-CD40D8E7A59E}">
      <dgm:prSet/>
      <dgm:spPr/>
      <dgm:t>
        <a:bodyPr/>
        <a:lstStyle/>
        <a:p>
          <a:endParaRPr lang="pt-BR"/>
        </a:p>
      </dgm:t>
    </dgm:pt>
    <dgm:pt modelId="{1588D208-5587-409E-A4A4-D84B5AA36798}">
      <dgm:prSet phldrT="[Texto]" custT="1"/>
      <dgm:spPr/>
      <dgm:t>
        <a:bodyPr/>
        <a:lstStyle/>
        <a:p>
          <a:r>
            <a:rPr lang="pt-BR" sz="1400" dirty="0" smtClean="0"/>
            <a:t>G </a:t>
          </a:r>
          <a:r>
            <a:rPr lang="pt-BR" sz="1400" dirty="0" err="1" smtClean="0"/>
            <a:t>Lettinga</a:t>
          </a:r>
          <a:endParaRPr lang="pt-BR" sz="1400" dirty="0"/>
        </a:p>
      </dgm:t>
    </dgm:pt>
    <dgm:pt modelId="{B90B3E28-ABB7-4A30-B012-6441C79380CC}" type="parTrans" cxnId="{72EC2AB4-EFB3-43DC-8420-3471DCB47D51}">
      <dgm:prSet/>
      <dgm:spPr/>
      <dgm:t>
        <a:bodyPr/>
        <a:lstStyle/>
        <a:p>
          <a:endParaRPr lang="pt-BR"/>
        </a:p>
      </dgm:t>
    </dgm:pt>
    <dgm:pt modelId="{C172A603-AEBA-4177-828A-08AE42640C61}" type="sibTrans" cxnId="{72EC2AB4-EFB3-43DC-8420-3471DCB47D51}">
      <dgm:prSet/>
      <dgm:spPr/>
      <dgm:t>
        <a:bodyPr/>
        <a:lstStyle/>
        <a:p>
          <a:endParaRPr lang="pt-BR"/>
        </a:p>
      </dgm:t>
    </dgm:pt>
    <dgm:pt modelId="{3920BBCE-FFBB-419A-820B-6A00F5994465}">
      <dgm:prSet phldrT="[Texto]" custT="1"/>
      <dgm:spPr/>
      <dgm:t>
        <a:bodyPr/>
        <a:lstStyle/>
        <a:p>
          <a:r>
            <a:rPr lang="pt-BR" sz="1400" dirty="0" smtClean="0"/>
            <a:t>Holanda</a:t>
          </a:r>
          <a:endParaRPr lang="pt-BR" sz="1400" dirty="0"/>
        </a:p>
      </dgm:t>
    </dgm:pt>
    <dgm:pt modelId="{F90D3869-F981-45CB-B922-4337A99EEB83}" type="parTrans" cxnId="{B291FC93-F8BF-4E2A-AC63-773B1B20068D}">
      <dgm:prSet/>
      <dgm:spPr/>
      <dgm:t>
        <a:bodyPr/>
        <a:lstStyle/>
        <a:p>
          <a:endParaRPr lang="pt-BR"/>
        </a:p>
      </dgm:t>
    </dgm:pt>
    <dgm:pt modelId="{DC601AC3-E10C-492C-8531-D9A855538AD2}" type="sibTrans" cxnId="{B291FC93-F8BF-4E2A-AC63-773B1B20068D}">
      <dgm:prSet/>
      <dgm:spPr/>
      <dgm:t>
        <a:bodyPr/>
        <a:lstStyle/>
        <a:p>
          <a:endParaRPr lang="pt-BR"/>
        </a:p>
      </dgm:t>
    </dgm:pt>
    <dgm:pt modelId="{A3167A3D-561E-4CAE-AA76-81196AC7A936}">
      <dgm:prSet phldrT="[Texto]"/>
      <dgm:spPr/>
      <dgm:t>
        <a:bodyPr/>
        <a:lstStyle/>
        <a:p>
          <a:r>
            <a:rPr lang="pt-BR" sz="1100" dirty="0" err="1" smtClean="0"/>
            <a:t>Zaiat</a:t>
          </a:r>
          <a:r>
            <a:rPr lang="pt-BR" sz="1100" dirty="0" smtClean="0"/>
            <a:t> e Foresti</a:t>
          </a:r>
          <a:endParaRPr lang="pt-BR" sz="1100" dirty="0"/>
        </a:p>
      </dgm:t>
    </dgm:pt>
    <dgm:pt modelId="{28E7175D-6294-419C-A1CE-B2B9A16E3487}" type="parTrans" cxnId="{E0ACD780-3BD7-491A-8E51-DEE5AD0CB186}">
      <dgm:prSet/>
      <dgm:spPr/>
      <dgm:t>
        <a:bodyPr/>
        <a:lstStyle/>
        <a:p>
          <a:endParaRPr lang="pt-BR"/>
        </a:p>
      </dgm:t>
    </dgm:pt>
    <dgm:pt modelId="{04A07AD4-36E6-4649-9890-5823DC6ED441}" type="sibTrans" cxnId="{E0ACD780-3BD7-491A-8E51-DEE5AD0CB186}">
      <dgm:prSet/>
      <dgm:spPr/>
      <dgm:t>
        <a:bodyPr/>
        <a:lstStyle/>
        <a:p>
          <a:endParaRPr lang="pt-BR"/>
        </a:p>
      </dgm:t>
    </dgm:pt>
    <dgm:pt modelId="{5237BD12-3452-49A8-8630-5709E58F5AD0}">
      <dgm:prSet phldrT="[Texto]"/>
      <dgm:spPr/>
      <dgm:t>
        <a:bodyPr/>
        <a:lstStyle/>
        <a:p>
          <a:r>
            <a:rPr lang="pt-BR" sz="1100" dirty="0" err="1" smtClean="0"/>
            <a:t>Stuckey</a:t>
          </a:r>
          <a:endParaRPr lang="pt-BR" sz="1100" dirty="0"/>
        </a:p>
      </dgm:t>
    </dgm:pt>
    <dgm:pt modelId="{6CFD9680-D2B8-4C31-8CDA-558EC584A640}" type="parTrans" cxnId="{11440A95-CFC9-4A07-99E8-64007A4BF8CD}">
      <dgm:prSet/>
      <dgm:spPr/>
      <dgm:t>
        <a:bodyPr/>
        <a:lstStyle/>
        <a:p>
          <a:endParaRPr lang="pt-BR"/>
        </a:p>
      </dgm:t>
    </dgm:pt>
    <dgm:pt modelId="{E26BA977-84DC-4A16-A84F-38586CBE5C98}" type="sibTrans" cxnId="{11440A95-CFC9-4A07-99E8-64007A4BF8CD}">
      <dgm:prSet/>
      <dgm:spPr/>
      <dgm:t>
        <a:bodyPr/>
        <a:lstStyle/>
        <a:p>
          <a:endParaRPr lang="pt-BR"/>
        </a:p>
      </dgm:t>
    </dgm:pt>
    <dgm:pt modelId="{19424EA9-B4B4-44BE-823B-1507468C0F40}" type="pres">
      <dgm:prSet presAssocID="{5A884705-5BF0-4148-933B-9827FD5E39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81A20B-7B5D-4BEB-B6DF-0590265FD7B7}" type="pres">
      <dgm:prSet presAssocID="{35BD8159-ED65-480C-871B-E5946AF020CB}" presName="compNode" presStyleCnt="0"/>
      <dgm:spPr/>
    </dgm:pt>
    <dgm:pt modelId="{21629578-F343-444C-826D-34B7DD459AEB}" type="pres">
      <dgm:prSet presAssocID="{35BD8159-ED65-480C-871B-E5946AF020CB}" presName="noGeometry" presStyleCnt="0"/>
      <dgm:spPr/>
    </dgm:pt>
    <dgm:pt modelId="{3F47F7DB-81AB-4AFD-9259-8B8B7FF9AEBF}" type="pres">
      <dgm:prSet presAssocID="{35BD8159-ED65-480C-871B-E5946AF020CB}" presName="childTextVisible" presStyleLbl="bgAccFollowNode1" presStyleIdx="0" presStyleCnt="3" custScaleX="101046" custScaleY="125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7FF12-0D8E-4EB7-9F1C-F3AEEB537955}" type="pres">
      <dgm:prSet presAssocID="{35BD8159-ED65-480C-871B-E5946AF020CB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67906A78-449D-4C83-965C-81274461CB5A}" type="pres">
      <dgm:prSet presAssocID="{35BD8159-ED65-480C-871B-E5946AF020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A9C3B-D4F2-4824-9B82-DA4A6B57E78E}" type="pres">
      <dgm:prSet presAssocID="{35BD8159-ED65-480C-871B-E5946AF020CB}" presName="aSpace" presStyleCnt="0"/>
      <dgm:spPr/>
    </dgm:pt>
    <dgm:pt modelId="{70C8DDC1-EEEE-446B-97AB-6F140821BBBC}" type="pres">
      <dgm:prSet presAssocID="{F6FE28B2-E797-4690-8406-473ADDEAB75B}" presName="compNode" presStyleCnt="0"/>
      <dgm:spPr/>
    </dgm:pt>
    <dgm:pt modelId="{2C207C78-7906-4D87-87F5-8EC778208729}" type="pres">
      <dgm:prSet presAssocID="{F6FE28B2-E797-4690-8406-473ADDEAB75B}" presName="noGeometry" presStyleCnt="0"/>
      <dgm:spPr/>
    </dgm:pt>
    <dgm:pt modelId="{54E47423-5E0D-428E-B6E8-E6BEF2797B8D}" type="pres">
      <dgm:prSet presAssocID="{F6FE28B2-E797-4690-8406-473ADDEAB75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59C1-6CCB-43B2-9FEE-F8F99B25E4A0}" type="pres">
      <dgm:prSet presAssocID="{F6FE28B2-E797-4690-8406-473ADDEAB75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EC61C09-6461-4425-91F9-62CA315D286A}" type="pres">
      <dgm:prSet presAssocID="{F6FE28B2-E797-4690-8406-473ADDEAB7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74130-8FD7-4913-B9F0-5AC9B13A5656}" type="pres">
      <dgm:prSet presAssocID="{F6FE28B2-E797-4690-8406-473ADDEAB75B}" presName="aSpace" presStyleCnt="0"/>
      <dgm:spPr/>
    </dgm:pt>
    <dgm:pt modelId="{59BE5B8A-9358-4B79-A620-3F49A052D659}" type="pres">
      <dgm:prSet presAssocID="{224D945E-9E8E-445E-A944-A387FF2AB981}" presName="compNode" presStyleCnt="0"/>
      <dgm:spPr/>
    </dgm:pt>
    <dgm:pt modelId="{670ED72B-2E3C-41DA-8CB1-6507E9807A64}" type="pres">
      <dgm:prSet presAssocID="{224D945E-9E8E-445E-A944-A387FF2AB981}" presName="noGeometry" presStyleCnt="0"/>
      <dgm:spPr/>
    </dgm:pt>
    <dgm:pt modelId="{315C8588-523E-41BC-896E-A252DF43C23F}" type="pres">
      <dgm:prSet presAssocID="{224D945E-9E8E-445E-A944-A387FF2AB98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E0AA0-ADC8-4CE4-9E1C-744AE5282687}" type="pres">
      <dgm:prSet presAssocID="{224D945E-9E8E-445E-A944-A387FF2AB981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0C585A8F-6BF4-4BBD-8F57-11772C900138}" type="pres">
      <dgm:prSet presAssocID="{224D945E-9E8E-445E-A944-A387FF2AB9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440A95-CFC9-4A07-99E8-64007A4BF8CD}" srcId="{224D945E-9E8E-445E-A944-A387FF2AB981}" destId="{5237BD12-3452-49A8-8630-5709E58F5AD0}" srcOrd="0" destOrd="0" parTransId="{6CFD9680-D2B8-4C31-8CDA-558EC584A640}" sibTransId="{E26BA977-84DC-4A16-A84F-38586CBE5C98}"/>
    <dgm:cxn modelId="{E0ACD780-3BD7-491A-8E51-DEE5AD0CB186}" srcId="{224D945E-9E8E-445E-A944-A387FF2AB981}" destId="{A3167A3D-561E-4CAE-AA76-81196AC7A936}" srcOrd="2" destOrd="0" parTransId="{28E7175D-6294-419C-A1CE-B2B9A16E3487}" sibTransId="{04A07AD4-36E6-4649-9890-5823DC6ED441}"/>
    <dgm:cxn modelId="{86B462EB-997E-4C80-8B19-FCA085D8B45E}" type="presOf" srcId="{1588D208-5587-409E-A4A4-D84B5AA36798}" destId="{3F47F7DB-81AB-4AFD-9259-8B8B7FF9AEBF}" srcOrd="0" destOrd="1" presId="urn:microsoft.com/office/officeart/2005/8/layout/hProcess6"/>
    <dgm:cxn modelId="{B34CBCAA-2954-419E-BE2B-CD40D8E7A59E}" srcId="{224D945E-9E8E-445E-A944-A387FF2AB981}" destId="{E3D65372-1B03-43E5-AF02-BDB138D32F69}" srcOrd="1" destOrd="0" parTransId="{C594D6F2-2A13-4371-B1A9-4E058CC8DCAA}" sibTransId="{D6F85385-9CF0-4593-9E7E-0659D5973067}"/>
    <dgm:cxn modelId="{C1020887-95F6-4CA2-85B7-8EC6AC9681FA}" srcId="{5A884705-5BF0-4148-933B-9827FD5E3918}" destId="{F6FE28B2-E797-4690-8406-473ADDEAB75B}" srcOrd="1" destOrd="0" parTransId="{EA1AB13C-6620-4C40-A8CD-CFB65382134D}" sibTransId="{253419D9-24D1-4BDD-9064-F3957727D1F3}"/>
    <dgm:cxn modelId="{91CBEAD0-F085-4167-A06A-ECD7A3E45FCE}" type="presOf" srcId="{A3167A3D-561E-4CAE-AA76-81196AC7A936}" destId="{315C8588-523E-41BC-896E-A252DF43C23F}" srcOrd="0" destOrd="2" presId="urn:microsoft.com/office/officeart/2005/8/layout/hProcess6"/>
    <dgm:cxn modelId="{195131D4-584E-4887-8A46-44C330FAE929}" type="presOf" srcId="{224D945E-9E8E-445E-A944-A387FF2AB981}" destId="{0C585A8F-6BF4-4BBD-8F57-11772C900138}" srcOrd="0" destOrd="0" presId="urn:microsoft.com/office/officeart/2005/8/layout/hProcess6"/>
    <dgm:cxn modelId="{6BB26777-EF2E-4AA9-9D05-63C98BB4F300}" srcId="{5A884705-5BF0-4148-933B-9827FD5E3918}" destId="{224D945E-9E8E-445E-A944-A387FF2AB981}" srcOrd="2" destOrd="0" parTransId="{EFC002BD-9B8D-4B25-8B13-8980C91ED589}" sibTransId="{0CEB931F-D67E-4445-B51B-98F5405BB8A7}"/>
    <dgm:cxn modelId="{8EDD1B5B-5DE6-4EB5-B992-01D527495FC9}" type="presOf" srcId="{BBAAFA90-3D22-4F9F-B2E5-020DC18B8252}" destId="{3F47F7DB-81AB-4AFD-9259-8B8B7FF9AEBF}" srcOrd="0" destOrd="0" presId="urn:microsoft.com/office/officeart/2005/8/layout/hProcess6"/>
    <dgm:cxn modelId="{556B53FD-204C-42D0-AFA8-863436524AC1}" type="presOf" srcId="{5A884705-5BF0-4148-933B-9827FD5E3918}" destId="{19424EA9-B4B4-44BE-823B-1507468C0F40}" srcOrd="0" destOrd="0" presId="urn:microsoft.com/office/officeart/2005/8/layout/hProcess6"/>
    <dgm:cxn modelId="{9BA3CD2C-F69A-4FDD-80E7-7C3EE6F73803}" type="presOf" srcId="{E3D65372-1B03-43E5-AF02-BDB138D32F69}" destId="{315C8588-523E-41BC-896E-A252DF43C23F}" srcOrd="0" destOrd="1" presId="urn:microsoft.com/office/officeart/2005/8/layout/hProcess6"/>
    <dgm:cxn modelId="{5231D2FD-3337-4E1B-8602-33A8D3BF4E01}" type="presOf" srcId="{A60F51DF-7E59-44C3-949A-21E73F38E48E}" destId="{462259C1-6CCB-43B2-9FEE-F8F99B25E4A0}" srcOrd="1" destOrd="1" presId="urn:microsoft.com/office/officeart/2005/8/layout/hProcess6"/>
    <dgm:cxn modelId="{D8F3280E-EE3D-422D-A82C-EE40EA715458}" srcId="{F6FE28B2-E797-4690-8406-473ADDEAB75B}" destId="{A60F51DF-7E59-44C3-949A-21E73F38E48E}" srcOrd="1" destOrd="0" parTransId="{598F2682-66A5-4A6C-831C-BF60015A0754}" sibTransId="{397DEBEF-3A0C-45D1-8C5B-BA45F62E596C}"/>
    <dgm:cxn modelId="{AE6F4E46-2330-42BE-A339-9887E40F458A}" type="presOf" srcId="{3920BBCE-FFBB-419A-820B-6A00F5994465}" destId="{4067FF12-0D8E-4EB7-9F1C-F3AEEB537955}" srcOrd="1" destOrd="2" presId="urn:microsoft.com/office/officeart/2005/8/layout/hProcess6"/>
    <dgm:cxn modelId="{6A16E2DE-AC96-44DF-97D7-3A544A1A43FE}" type="presOf" srcId="{A60F51DF-7E59-44C3-949A-21E73F38E48E}" destId="{54E47423-5E0D-428E-B6E8-E6BEF2797B8D}" srcOrd="0" destOrd="1" presId="urn:microsoft.com/office/officeart/2005/8/layout/hProcess6"/>
    <dgm:cxn modelId="{05A3C523-B3B3-4518-BAC5-BEB312D87002}" type="presOf" srcId="{1588D208-5587-409E-A4A4-D84B5AA36798}" destId="{4067FF12-0D8E-4EB7-9F1C-F3AEEB537955}" srcOrd="1" destOrd="1" presId="urn:microsoft.com/office/officeart/2005/8/layout/hProcess6"/>
    <dgm:cxn modelId="{57800E12-4F66-4855-A383-62A642CF1B8A}" srcId="{F6FE28B2-E797-4690-8406-473ADDEAB75B}" destId="{E56CECC7-9FFD-487B-B50A-590E90EC0B40}" srcOrd="0" destOrd="0" parTransId="{DA320FCC-C443-4259-A7D1-3D50C5EB791B}" sibTransId="{AE4FDEAA-B08E-4424-9D4B-0FEEED4ABA51}"/>
    <dgm:cxn modelId="{69FEA3AB-88CA-406E-BE6B-7CE7C8B81C53}" srcId="{35BD8159-ED65-480C-871B-E5946AF020CB}" destId="{BBAAFA90-3D22-4F9F-B2E5-020DC18B8252}" srcOrd="0" destOrd="0" parTransId="{2A297746-1CFF-41E9-AFEA-A2F68BAC82BC}" sibTransId="{562DA287-E5EE-492B-B698-5B6B7C9D8920}"/>
    <dgm:cxn modelId="{9F301825-0078-4D30-A903-9597B2BE85C5}" type="presOf" srcId="{A3167A3D-561E-4CAE-AA76-81196AC7A936}" destId="{055E0AA0-ADC8-4CE4-9E1C-744AE5282687}" srcOrd="1" destOrd="2" presId="urn:microsoft.com/office/officeart/2005/8/layout/hProcess6"/>
    <dgm:cxn modelId="{B291FC93-F8BF-4E2A-AC63-773B1B20068D}" srcId="{35BD8159-ED65-480C-871B-E5946AF020CB}" destId="{3920BBCE-FFBB-419A-820B-6A00F5994465}" srcOrd="2" destOrd="0" parTransId="{F90D3869-F981-45CB-B922-4337A99EEB83}" sibTransId="{DC601AC3-E10C-492C-8531-D9A855538AD2}"/>
    <dgm:cxn modelId="{BAA6C6DE-D23C-41F8-ADC1-B5473B4C5F59}" type="presOf" srcId="{E3D65372-1B03-43E5-AF02-BDB138D32F69}" destId="{055E0AA0-ADC8-4CE4-9E1C-744AE5282687}" srcOrd="1" destOrd="1" presId="urn:microsoft.com/office/officeart/2005/8/layout/hProcess6"/>
    <dgm:cxn modelId="{BB475084-C808-4716-B875-128F443A73E1}" type="presOf" srcId="{F6FE28B2-E797-4690-8406-473ADDEAB75B}" destId="{7EC61C09-6461-4425-91F9-62CA315D286A}" srcOrd="0" destOrd="0" presId="urn:microsoft.com/office/officeart/2005/8/layout/hProcess6"/>
    <dgm:cxn modelId="{0F9AB28D-5FBB-4F51-ACBB-5836978C3D81}" type="presOf" srcId="{5237BD12-3452-49A8-8630-5709E58F5AD0}" destId="{055E0AA0-ADC8-4CE4-9E1C-744AE5282687}" srcOrd="1" destOrd="0" presId="urn:microsoft.com/office/officeart/2005/8/layout/hProcess6"/>
    <dgm:cxn modelId="{45DBB8DA-264D-4B4D-AEF6-91300693EB43}" type="presOf" srcId="{35BD8159-ED65-480C-871B-E5946AF020CB}" destId="{67906A78-449D-4C83-965C-81274461CB5A}" srcOrd="0" destOrd="0" presId="urn:microsoft.com/office/officeart/2005/8/layout/hProcess6"/>
    <dgm:cxn modelId="{B199A46E-BFF3-441B-ABAA-0E49C6C119B5}" type="presOf" srcId="{E56CECC7-9FFD-487B-B50A-590E90EC0B40}" destId="{54E47423-5E0D-428E-B6E8-E6BEF2797B8D}" srcOrd="0" destOrd="0" presId="urn:microsoft.com/office/officeart/2005/8/layout/hProcess6"/>
    <dgm:cxn modelId="{3ACB2311-0322-4C8F-A315-6F4D7F7A2BA5}" type="presOf" srcId="{E56CECC7-9FFD-487B-B50A-590E90EC0B40}" destId="{462259C1-6CCB-43B2-9FEE-F8F99B25E4A0}" srcOrd="1" destOrd="0" presId="urn:microsoft.com/office/officeart/2005/8/layout/hProcess6"/>
    <dgm:cxn modelId="{99035A4B-66AF-4EA8-86A8-32D082482CE9}" srcId="{5A884705-5BF0-4148-933B-9827FD5E3918}" destId="{35BD8159-ED65-480C-871B-E5946AF020CB}" srcOrd="0" destOrd="0" parTransId="{B69B2E11-DC2C-4C83-BBD7-AD90DCF52F89}" sibTransId="{DBA0C143-9728-4AA5-8609-53657A2581A3}"/>
    <dgm:cxn modelId="{72EC2AB4-EFB3-43DC-8420-3471DCB47D51}" srcId="{35BD8159-ED65-480C-871B-E5946AF020CB}" destId="{1588D208-5587-409E-A4A4-D84B5AA36798}" srcOrd="1" destOrd="0" parTransId="{B90B3E28-ABB7-4A30-B012-6441C79380CC}" sibTransId="{C172A603-AEBA-4177-828A-08AE42640C61}"/>
    <dgm:cxn modelId="{436A1903-C46F-4944-B5B2-3E42AC1D6342}" type="presOf" srcId="{3920BBCE-FFBB-419A-820B-6A00F5994465}" destId="{3F47F7DB-81AB-4AFD-9259-8B8B7FF9AEBF}" srcOrd="0" destOrd="2" presId="urn:microsoft.com/office/officeart/2005/8/layout/hProcess6"/>
    <dgm:cxn modelId="{AF8447F4-2C17-469B-9978-4F581EC9F35A}" type="presOf" srcId="{5237BD12-3452-49A8-8630-5709E58F5AD0}" destId="{315C8588-523E-41BC-896E-A252DF43C23F}" srcOrd="0" destOrd="0" presId="urn:microsoft.com/office/officeart/2005/8/layout/hProcess6"/>
    <dgm:cxn modelId="{885D7E04-A90E-4FC5-9A87-475322B84725}" type="presOf" srcId="{BBAAFA90-3D22-4F9F-B2E5-020DC18B8252}" destId="{4067FF12-0D8E-4EB7-9F1C-F3AEEB537955}" srcOrd="1" destOrd="0" presId="urn:microsoft.com/office/officeart/2005/8/layout/hProcess6"/>
    <dgm:cxn modelId="{EAF5BEC4-C648-4AC3-A218-7FCBBA8C0CD6}" type="presParOf" srcId="{19424EA9-B4B4-44BE-823B-1507468C0F40}" destId="{4D81A20B-7B5D-4BEB-B6DF-0590265FD7B7}" srcOrd="0" destOrd="0" presId="urn:microsoft.com/office/officeart/2005/8/layout/hProcess6"/>
    <dgm:cxn modelId="{0BEAB259-E308-49F9-A693-529AAAD93B5B}" type="presParOf" srcId="{4D81A20B-7B5D-4BEB-B6DF-0590265FD7B7}" destId="{21629578-F343-444C-826D-34B7DD459AEB}" srcOrd="0" destOrd="0" presId="urn:microsoft.com/office/officeart/2005/8/layout/hProcess6"/>
    <dgm:cxn modelId="{7A7AEEF6-8AD9-4F4B-9759-CA0B722E095A}" type="presParOf" srcId="{4D81A20B-7B5D-4BEB-B6DF-0590265FD7B7}" destId="{3F47F7DB-81AB-4AFD-9259-8B8B7FF9AEBF}" srcOrd="1" destOrd="0" presId="urn:microsoft.com/office/officeart/2005/8/layout/hProcess6"/>
    <dgm:cxn modelId="{AD050C3A-AD25-4787-A942-4DF4194C3DC4}" type="presParOf" srcId="{4D81A20B-7B5D-4BEB-B6DF-0590265FD7B7}" destId="{4067FF12-0D8E-4EB7-9F1C-F3AEEB537955}" srcOrd="2" destOrd="0" presId="urn:microsoft.com/office/officeart/2005/8/layout/hProcess6"/>
    <dgm:cxn modelId="{B2F6FB45-4B6C-4532-8148-262A291207BE}" type="presParOf" srcId="{4D81A20B-7B5D-4BEB-B6DF-0590265FD7B7}" destId="{67906A78-449D-4C83-965C-81274461CB5A}" srcOrd="3" destOrd="0" presId="urn:microsoft.com/office/officeart/2005/8/layout/hProcess6"/>
    <dgm:cxn modelId="{0C3F8C86-7C36-4874-9A38-358DB54B1801}" type="presParOf" srcId="{19424EA9-B4B4-44BE-823B-1507468C0F40}" destId="{C5FA9C3B-D4F2-4824-9B82-DA4A6B57E78E}" srcOrd="1" destOrd="0" presId="urn:microsoft.com/office/officeart/2005/8/layout/hProcess6"/>
    <dgm:cxn modelId="{BE351208-7F21-487A-9ED6-8EFC0AF796A1}" type="presParOf" srcId="{19424EA9-B4B4-44BE-823B-1507468C0F40}" destId="{70C8DDC1-EEEE-446B-97AB-6F140821BBBC}" srcOrd="2" destOrd="0" presId="urn:microsoft.com/office/officeart/2005/8/layout/hProcess6"/>
    <dgm:cxn modelId="{D1667898-4CB6-4C25-A264-73DC3F26A732}" type="presParOf" srcId="{70C8DDC1-EEEE-446B-97AB-6F140821BBBC}" destId="{2C207C78-7906-4D87-87F5-8EC778208729}" srcOrd="0" destOrd="0" presId="urn:microsoft.com/office/officeart/2005/8/layout/hProcess6"/>
    <dgm:cxn modelId="{2DD015B9-9EED-42C2-A072-B4713E5A6FB8}" type="presParOf" srcId="{70C8DDC1-EEEE-446B-97AB-6F140821BBBC}" destId="{54E47423-5E0D-428E-B6E8-E6BEF2797B8D}" srcOrd="1" destOrd="0" presId="urn:microsoft.com/office/officeart/2005/8/layout/hProcess6"/>
    <dgm:cxn modelId="{267BE9FF-840E-4618-8D43-5885D01E7A56}" type="presParOf" srcId="{70C8DDC1-EEEE-446B-97AB-6F140821BBBC}" destId="{462259C1-6CCB-43B2-9FEE-F8F99B25E4A0}" srcOrd="2" destOrd="0" presId="urn:microsoft.com/office/officeart/2005/8/layout/hProcess6"/>
    <dgm:cxn modelId="{8CA12A37-FF3C-4E87-9071-C9124D3E6D70}" type="presParOf" srcId="{70C8DDC1-EEEE-446B-97AB-6F140821BBBC}" destId="{7EC61C09-6461-4425-91F9-62CA315D286A}" srcOrd="3" destOrd="0" presId="urn:microsoft.com/office/officeart/2005/8/layout/hProcess6"/>
    <dgm:cxn modelId="{21F26CB7-B0F7-41DC-B34F-262991D33B56}" type="presParOf" srcId="{19424EA9-B4B4-44BE-823B-1507468C0F40}" destId="{6B574130-8FD7-4913-B9F0-5AC9B13A5656}" srcOrd="3" destOrd="0" presId="urn:microsoft.com/office/officeart/2005/8/layout/hProcess6"/>
    <dgm:cxn modelId="{F63BF55C-AB7F-4FFB-9C6D-2F5E92E0023E}" type="presParOf" srcId="{19424EA9-B4B4-44BE-823B-1507468C0F40}" destId="{59BE5B8A-9358-4B79-A620-3F49A052D659}" srcOrd="4" destOrd="0" presId="urn:microsoft.com/office/officeart/2005/8/layout/hProcess6"/>
    <dgm:cxn modelId="{32DDD87F-5C72-4BBB-82F7-C2EC8783E904}" type="presParOf" srcId="{59BE5B8A-9358-4B79-A620-3F49A052D659}" destId="{670ED72B-2E3C-41DA-8CB1-6507E9807A64}" srcOrd="0" destOrd="0" presId="urn:microsoft.com/office/officeart/2005/8/layout/hProcess6"/>
    <dgm:cxn modelId="{E8066B43-2EE8-4D55-9E6C-29FB198AB376}" type="presParOf" srcId="{59BE5B8A-9358-4B79-A620-3F49A052D659}" destId="{315C8588-523E-41BC-896E-A252DF43C23F}" srcOrd="1" destOrd="0" presId="urn:microsoft.com/office/officeart/2005/8/layout/hProcess6"/>
    <dgm:cxn modelId="{ED4AD743-4DC6-4C2F-87E9-325C2C2298E3}" type="presParOf" srcId="{59BE5B8A-9358-4B79-A620-3F49A052D659}" destId="{055E0AA0-ADC8-4CE4-9E1C-744AE5282687}" srcOrd="2" destOrd="0" presId="urn:microsoft.com/office/officeart/2005/8/layout/hProcess6"/>
    <dgm:cxn modelId="{3E56586A-8173-490C-8C92-9878CDA20653}" type="presParOf" srcId="{59BE5B8A-9358-4B79-A620-3F49A052D659}" destId="{0C585A8F-6BF4-4BBD-8F57-11772C9001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8D97B-7FFA-4D0B-8DE4-BF4D2DDB5AE1}">
      <dgm:prSet phldrT="[Texto]"/>
      <dgm:spPr/>
      <dgm:t>
        <a:bodyPr/>
        <a:lstStyle/>
        <a:p>
          <a:r>
            <a:rPr lang="pt-BR" dirty="0" smtClean="0"/>
            <a:t>Taxa de aplicação superficial</a:t>
          </a:r>
          <a:endParaRPr lang="pt-BR" dirty="0"/>
        </a:p>
      </dgm:t>
    </dgm:pt>
    <dgm:pt modelId="{7410AC7A-BEA9-4464-AB98-22AA376E90F3}" type="parTrans" cxnId="{BD1DD682-B7E9-4F93-95B1-D785294D5B51}">
      <dgm:prSet/>
      <dgm:spPr/>
      <dgm:t>
        <a:bodyPr/>
        <a:lstStyle/>
        <a:p>
          <a:endParaRPr lang="pt-BR"/>
        </a:p>
      </dgm:t>
    </dgm:pt>
    <dgm:pt modelId="{66CE7E9E-7612-4170-80BF-C41641E0CD75}" type="sibTrans" cxnId="{BD1DD682-B7E9-4F93-95B1-D785294D5B51}">
      <dgm:prSet/>
      <dgm:spPr/>
      <dgm:t>
        <a:bodyPr/>
        <a:lstStyle/>
        <a:p>
          <a:endParaRPr lang="pt-BR"/>
        </a:p>
      </dgm:t>
    </dgm:pt>
    <dgm:pt modelId="{C3C4AD42-A3A4-46EA-A56B-BF997501F92F}">
      <dgm:prSet phldrT="[Texto]"/>
      <dgm:spPr/>
      <dgm:t>
        <a:bodyPr/>
        <a:lstStyle/>
        <a:p>
          <a:r>
            <a:rPr lang="pt-BR" altLang="pt-BR" dirty="0" smtClean="0"/>
            <a:t>baseia-se na necessidade de se ter uma determinada área de exposição à luz solar na lagoa - fotossíntese</a:t>
          </a:r>
          <a:endParaRPr lang="pt-BR" dirty="0"/>
        </a:p>
      </dgm:t>
    </dgm:pt>
    <dgm:pt modelId="{DB0D3AF2-29BE-4169-9D05-BFFCC00AFC11}" type="parTrans" cxnId="{3B12F2B1-3BC1-4AD3-973D-D795C8F55E68}">
      <dgm:prSet/>
      <dgm:spPr/>
      <dgm:t>
        <a:bodyPr/>
        <a:lstStyle/>
        <a:p>
          <a:endParaRPr lang="pt-BR"/>
        </a:p>
      </dgm:t>
    </dgm:pt>
    <dgm:pt modelId="{DA644460-29D8-489E-8703-149209E7B4CC}" type="sibTrans" cxnId="{3B12F2B1-3BC1-4AD3-973D-D795C8F55E68}">
      <dgm:prSet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/>
      <dgm:spPr/>
      <dgm:t>
        <a:bodyPr/>
        <a:lstStyle/>
        <a:p>
          <a:r>
            <a:rPr lang="pt-BR" altLang="pt-BR" dirty="0" smtClean="0"/>
            <a:t>diz respeito ao tempo necessário para que os microrganismos procedam à estabilização da matéria orgânica</a:t>
          </a:r>
          <a:endParaRPr lang="pt-BR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19DB5-E368-4E94-A8A4-0495714CED05}" type="pres">
      <dgm:prSet presAssocID="{3C88D97B-7FFA-4D0B-8DE4-BF4D2DDB5A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B5F83-4F5E-490F-8F0B-8FC945176FCE}" type="pres">
      <dgm:prSet presAssocID="{3C88D97B-7FFA-4D0B-8DE4-BF4D2DDB5A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1" destOrd="0" parTransId="{826037F7-56CE-47C5-A07E-FE9DE43142A9}" sibTransId="{14C0E29D-8FC6-4C35-A189-11A93DE9F7F4}"/>
    <dgm:cxn modelId="{1D77356B-D0D7-4289-B4CB-BD72C160B4F6}" type="presOf" srcId="{73E63DEE-1607-4B88-A34F-8C21DE28E6D8}" destId="{1A429355-33D5-4A82-B676-7433C6E11ACB}" srcOrd="0" destOrd="0" presId="urn:microsoft.com/office/officeart/2005/8/layout/vList2"/>
    <dgm:cxn modelId="{1EDF1A3D-452B-4B98-9C32-F1AF45BE1859}" type="presOf" srcId="{827F8217-AD9D-47F6-88E0-716C94FC946D}" destId="{C9FA942E-326A-4BAE-9394-FDFF32877CEB}" srcOrd="0" destOrd="0" presId="urn:microsoft.com/office/officeart/2005/8/layout/vList2"/>
    <dgm:cxn modelId="{3B12F2B1-3BC1-4AD3-973D-D795C8F55E68}" srcId="{3C88D97B-7FFA-4D0B-8DE4-BF4D2DDB5AE1}" destId="{C3C4AD42-A3A4-46EA-A56B-BF997501F92F}" srcOrd="0" destOrd="0" parTransId="{DB0D3AF2-29BE-4169-9D05-BFFCC00AFC11}" sibTransId="{DA644460-29D8-489E-8703-149209E7B4CC}"/>
    <dgm:cxn modelId="{BD1DD682-B7E9-4F93-95B1-D785294D5B51}" srcId="{22B18CA5-CD69-46F3-A1A3-AAA68F81082D}" destId="{3C88D97B-7FFA-4D0B-8DE4-BF4D2DDB5AE1}" srcOrd="0" destOrd="0" parTransId="{7410AC7A-BEA9-4464-AB98-22AA376E90F3}" sibTransId="{66CE7E9E-7612-4170-80BF-C41641E0CD75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E2C842C7-6B36-4172-80DF-0059E783E88A}" type="presOf" srcId="{C3C4AD42-A3A4-46EA-A56B-BF997501F92F}" destId="{919B5F83-4F5E-490F-8F0B-8FC945176FCE}" srcOrd="0" destOrd="0" presId="urn:microsoft.com/office/officeart/2005/8/layout/vList2"/>
    <dgm:cxn modelId="{BB74D408-F70B-494C-8686-F04EF288C17B}" type="presOf" srcId="{22B18CA5-CD69-46F3-A1A3-AAA68F81082D}" destId="{490A8311-2981-4EE1-9DD7-610E0041A1EB}" srcOrd="0" destOrd="0" presId="urn:microsoft.com/office/officeart/2005/8/layout/vList2"/>
    <dgm:cxn modelId="{8D9392E3-A162-4E3D-8313-D8BA3D01D5CB}" type="presOf" srcId="{3C88D97B-7FFA-4D0B-8DE4-BF4D2DDB5AE1}" destId="{B7319DB5-E368-4E94-A8A4-0495714CED05}" srcOrd="0" destOrd="0" presId="urn:microsoft.com/office/officeart/2005/8/layout/vList2"/>
    <dgm:cxn modelId="{F0D8D275-255E-4D3D-8A67-CF9EC15ABDA1}" type="presParOf" srcId="{490A8311-2981-4EE1-9DD7-610E0041A1EB}" destId="{B7319DB5-E368-4E94-A8A4-0495714CED05}" srcOrd="0" destOrd="0" presId="urn:microsoft.com/office/officeart/2005/8/layout/vList2"/>
    <dgm:cxn modelId="{FA5EB6DC-007F-45F6-A404-9994535994B1}" type="presParOf" srcId="{490A8311-2981-4EE1-9DD7-610E0041A1EB}" destId="{919B5F83-4F5E-490F-8F0B-8FC945176FCE}" srcOrd="1" destOrd="0" presId="urn:microsoft.com/office/officeart/2005/8/layout/vList2"/>
    <dgm:cxn modelId="{24CE27A2-0866-4EC6-9E16-DB3D0DEC72CE}" type="presParOf" srcId="{490A8311-2981-4EE1-9DD7-610E0041A1EB}" destId="{C9FA942E-326A-4BAE-9394-FDFF32877CEB}" srcOrd="2" destOrd="0" presId="urn:microsoft.com/office/officeart/2005/8/layout/vList2"/>
    <dgm:cxn modelId="{4D379F27-FCB0-45AD-A41B-C5459FD74655}" type="presParOf" srcId="{490A8311-2981-4EE1-9DD7-610E0041A1EB}" destId="{1A429355-33D5-4A82-B676-7433C6E11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8B617-A2DA-45CA-8A17-C9FC05EC023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907686-EE8C-4D74-9E34-78819BCEAB05}">
      <dgm:prSet phldrT="[Texto]"/>
      <dgm:spPr/>
      <dgm:t>
        <a:bodyPr/>
        <a:lstStyle/>
        <a:p>
          <a:r>
            <a:rPr lang="pt-BR" dirty="0" smtClean="0"/>
            <a:t>MISTURA COMPLETA</a:t>
          </a:r>
          <a:endParaRPr lang="pt-BR" dirty="0"/>
        </a:p>
      </dgm:t>
    </dgm:pt>
    <dgm:pt modelId="{9D349B2E-B36C-4939-A269-C8F795E38350}" type="parTrans" cxnId="{DEDFA920-DFE6-48FC-BC77-CAF2F168D7A1}">
      <dgm:prSet/>
      <dgm:spPr/>
      <dgm:t>
        <a:bodyPr/>
        <a:lstStyle/>
        <a:p>
          <a:endParaRPr lang="pt-BR"/>
        </a:p>
      </dgm:t>
    </dgm:pt>
    <dgm:pt modelId="{E83BF75F-4D0E-4711-B14D-F851E276A242}" type="sibTrans" cxnId="{DEDFA920-DFE6-48FC-BC77-CAF2F168D7A1}">
      <dgm:prSet/>
      <dgm:spPr/>
      <dgm:t>
        <a:bodyPr/>
        <a:lstStyle/>
        <a:p>
          <a:endParaRPr lang="pt-BR"/>
        </a:p>
      </dgm:t>
    </dgm:pt>
    <dgm:pt modelId="{6A8175E9-0013-46A0-98AD-924E132DD71A}">
      <dgm:prSet phldrT="[Texto]"/>
      <dgm:spPr/>
      <dgm:t>
        <a:bodyPr/>
        <a:lstStyle/>
        <a:p>
          <a:r>
            <a:rPr lang="pt-BR" dirty="0" smtClean="0"/>
            <a:t>FLUXO PISTONADO</a:t>
          </a:r>
          <a:endParaRPr lang="pt-BR" dirty="0"/>
        </a:p>
      </dgm:t>
    </dgm:pt>
    <dgm:pt modelId="{BE42EB3C-0248-47E1-A377-133A530BFB58}" type="parTrans" cxnId="{6786E5F1-6D17-4A31-8692-2DF4DCF9D119}">
      <dgm:prSet/>
      <dgm:spPr/>
      <dgm:t>
        <a:bodyPr/>
        <a:lstStyle/>
        <a:p>
          <a:endParaRPr lang="pt-BR"/>
        </a:p>
      </dgm:t>
    </dgm:pt>
    <dgm:pt modelId="{95F346F8-E525-46C8-8ED6-0455A9A5EEE3}" type="sibTrans" cxnId="{6786E5F1-6D17-4A31-8692-2DF4DCF9D119}">
      <dgm:prSet/>
      <dgm:spPr/>
      <dgm:t>
        <a:bodyPr/>
        <a:lstStyle/>
        <a:p>
          <a:endParaRPr lang="pt-BR"/>
        </a:p>
      </dgm:t>
    </dgm:pt>
    <dgm:pt modelId="{900BCC80-6147-4450-9425-D6FBCACB90E7}" type="pres">
      <dgm:prSet presAssocID="{08B8B617-A2DA-45CA-8A17-C9FC05EC02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26DD28-BA3E-44DD-9019-D7E42C484D12}" type="pres">
      <dgm:prSet presAssocID="{EB907686-EE8C-4D74-9E34-78819BCEAB0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114DC-9C7E-4351-B4CC-B5D788890DC5}" type="pres">
      <dgm:prSet presAssocID="{6A8175E9-0013-46A0-98AD-924E132DD71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5E4F31-A0AB-47D5-B68C-9CE7731E3B68}" type="presOf" srcId="{6A8175E9-0013-46A0-98AD-924E132DD71A}" destId="{EF2114DC-9C7E-4351-B4CC-B5D788890DC5}" srcOrd="0" destOrd="0" presId="urn:microsoft.com/office/officeart/2005/8/layout/arrow5"/>
    <dgm:cxn modelId="{77BB6EFB-E0D7-4565-A3B6-6231DE8CA9ED}" type="presOf" srcId="{08B8B617-A2DA-45CA-8A17-C9FC05EC0235}" destId="{900BCC80-6147-4450-9425-D6FBCACB90E7}" srcOrd="0" destOrd="0" presId="urn:microsoft.com/office/officeart/2005/8/layout/arrow5"/>
    <dgm:cxn modelId="{6786E5F1-6D17-4A31-8692-2DF4DCF9D119}" srcId="{08B8B617-A2DA-45CA-8A17-C9FC05EC0235}" destId="{6A8175E9-0013-46A0-98AD-924E132DD71A}" srcOrd="1" destOrd="0" parTransId="{BE42EB3C-0248-47E1-A377-133A530BFB58}" sibTransId="{95F346F8-E525-46C8-8ED6-0455A9A5EEE3}"/>
    <dgm:cxn modelId="{DEDFA920-DFE6-48FC-BC77-CAF2F168D7A1}" srcId="{08B8B617-A2DA-45CA-8A17-C9FC05EC0235}" destId="{EB907686-EE8C-4D74-9E34-78819BCEAB05}" srcOrd="0" destOrd="0" parTransId="{9D349B2E-B36C-4939-A269-C8F795E38350}" sibTransId="{E83BF75F-4D0E-4711-B14D-F851E276A242}"/>
    <dgm:cxn modelId="{C2CBA036-7A8E-40C1-BF09-CB4B83A9ACA2}" type="presOf" srcId="{EB907686-EE8C-4D74-9E34-78819BCEAB05}" destId="{1726DD28-BA3E-44DD-9019-D7E42C484D12}" srcOrd="0" destOrd="0" presId="urn:microsoft.com/office/officeart/2005/8/layout/arrow5"/>
    <dgm:cxn modelId="{B7F338A0-3649-4143-BB27-06D921400DDA}" type="presParOf" srcId="{900BCC80-6147-4450-9425-D6FBCACB90E7}" destId="{1726DD28-BA3E-44DD-9019-D7E42C484D12}" srcOrd="0" destOrd="0" presId="urn:microsoft.com/office/officeart/2005/8/layout/arrow5"/>
    <dgm:cxn modelId="{D6819A12-ABAD-439F-AD9B-15D3CC3466DD}" type="presParOf" srcId="{900BCC80-6147-4450-9425-D6FBCACB90E7}" destId="{EF2114DC-9C7E-4351-B4CC-B5D788890DC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8D97B-7FFA-4D0B-8DE4-BF4D2DDB5AE1}">
      <dgm:prSet phldrT="[Texto]"/>
      <dgm:spPr/>
      <dgm:t>
        <a:bodyPr/>
        <a:lstStyle/>
        <a:p>
          <a:r>
            <a:rPr lang="pt-BR" dirty="0" smtClean="0"/>
            <a:t>Taxa de aplicação volumétrica (Carga orgânica volumétrica – COV)</a:t>
          </a:r>
          <a:endParaRPr lang="pt-BR" dirty="0"/>
        </a:p>
      </dgm:t>
    </dgm:pt>
    <dgm:pt modelId="{7410AC7A-BEA9-4464-AB98-22AA376E90F3}" type="parTrans" cxnId="{BD1DD682-B7E9-4F93-95B1-D785294D5B51}">
      <dgm:prSet/>
      <dgm:spPr/>
      <dgm:t>
        <a:bodyPr/>
        <a:lstStyle/>
        <a:p>
          <a:endParaRPr lang="pt-BR"/>
        </a:p>
      </dgm:t>
    </dgm:pt>
    <dgm:pt modelId="{66CE7E9E-7612-4170-80BF-C41641E0CD75}" type="sibTrans" cxnId="{BD1DD682-B7E9-4F93-95B1-D785294D5B51}">
      <dgm:prSet/>
      <dgm:spPr/>
      <dgm:t>
        <a:bodyPr/>
        <a:lstStyle/>
        <a:p>
          <a:endParaRPr lang="pt-BR"/>
        </a:p>
      </dgm:t>
    </dgm:pt>
    <dgm:pt modelId="{C3C4AD42-A3A4-46EA-A56B-BF997501F92F}">
      <dgm:prSet phldrT="[Texto]"/>
      <dgm:spPr/>
      <dgm:t>
        <a:bodyPr/>
        <a:lstStyle/>
        <a:p>
          <a:r>
            <a:rPr lang="pt-BR" dirty="0" smtClean="0"/>
            <a:t>baseia-se no tempo necessário para reprodução das bactérias anaeróbias</a:t>
          </a:r>
          <a:endParaRPr lang="pt-BR" dirty="0"/>
        </a:p>
      </dgm:t>
    </dgm:pt>
    <dgm:pt modelId="{DB0D3AF2-29BE-4169-9D05-BFFCC00AFC11}" type="parTrans" cxnId="{3B12F2B1-3BC1-4AD3-973D-D795C8F55E68}">
      <dgm:prSet/>
      <dgm:spPr/>
      <dgm:t>
        <a:bodyPr/>
        <a:lstStyle/>
        <a:p>
          <a:endParaRPr lang="pt-BR"/>
        </a:p>
      </dgm:t>
    </dgm:pt>
    <dgm:pt modelId="{DA644460-29D8-489E-8703-149209E7B4CC}" type="sibTrans" cxnId="{3B12F2B1-3BC1-4AD3-973D-D795C8F55E68}">
      <dgm:prSet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/>
      <dgm:spPr/>
      <dgm:t>
        <a:bodyPr/>
        <a:lstStyle/>
        <a:p>
          <a:r>
            <a:rPr lang="pt-BR" altLang="pt-BR" dirty="0" smtClean="0"/>
            <a:t>diz respeito ao tempo necessário para que os microrganismos procedam à estabilização da matéria orgânica</a:t>
          </a:r>
          <a:endParaRPr lang="pt-BR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19DB5-E368-4E94-A8A4-0495714CED05}" type="pres">
      <dgm:prSet presAssocID="{3C88D97B-7FFA-4D0B-8DE4-BF4D2DDB5A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B5F83-4F5E-490F-8F0B-8FC945176FCE}" type="pres">
      <dgm:prSet presAssocID="{3C88D97B-7FFA-4D0B-8DE4-BF4D2DDB5A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1" destOrd="0" parTransId="{826037F7-56CE-47C5-A07E-FE9DE43142A9}" sibTransId="{14C0E29D-8FC6-4C35-A189-11A93DE9F7F4}"/>
    <dgm:cxn modelId="{2EA85604-2720-480A-B0BE-7C8C24F49B74}" type="presOf" srcId="{73E63DEE-1607-4B88-A34F-8C21DE28E6D8}" destId="{1A429355-33D5-4A82-B676-7433C6E11ACB}" srcOrd="0" destOrd="0" presId="urn:microsoft.com/office/officeart/2005/8/layout/vList2"/>
    <dgm:cxn modelId="{34534B13-347A-4475-80D7-1AFB5B70E808}" type="presOf" srcId="{C3C4AD42-A3A4-46EA-A56B-BF997501F92F}" destId="{919B5F83-4F5E-490F-8F0B-8FC945176FCE}" srcOrd="0" destOrd="0" presId="urn:microsoft.com/office/officeart/2005/8/layout/vList2"/>
    <dgm:cxn modelId="{0140CC92-67F9-4843-8DE5-73162A20699D}" type="presOf" srcId="{3C88D97B-7FFA-4D0B-8DE4-BF4D2DDB5AE1}" destId="{B7319DB5-E368-4E94-A8A4-0495714CED05}" srcOrd="0" destOrd="0" presId="urn:microsoft.com/office/officeart/2005/8/layout/vList2"/>
    <dgm:cxn modelId="{EADFAE85-BCDC-4A28-9FCB-1EE4A675C5CD}" type="presOf" srcId="{827F8217-AD9D-47F6-88E0-716C94FC946D}" destId="{C9FA942E-326A-4BAE-9394-FDFF32877CEB}" srcOrd="0" destOrd="0" presId="urn:microsoft.com/office/officeart/2005/8/layout/vList2"/>
    <dgm:cxn modelId="{3B12F2B1-3BC1-4AD3-973D-D795C8F55E68}" srcId="{3C88D97B-7FFA-4D0B-8DE4-BF4D2DDB5AE1}" destId="{C3C4AD42-A3A4-46EA-A56B-BF997501F92F}" srcOrd="0" destOrd="0" parTransId="{DB0D3AF2-29BE-4169-9D05-BFFCC00AFC11}" sibTransId="{DA644460-29D8-489E-8703-149209E7B4CC}"/>
    <dgm:cxn modelId="{736B8240-CAF4-45D5-96D1-C4136B51921A}" type="presOf" srcId="{22B18CA5-CD69-46F3-A1A3-AAA68F81082D}" destId="{490A8311-2981-4EE1-9DD7-610E0041A1EB}" srcOrd="0" destOrd="0" presId="urn:microsoft.com/office/officeart/2005/8/layout/vList2"/>
    <dgm:cxn modelId="{BD1DD682-B7E9-4F93-95B1-D785294D5B51}" srcId="{22B18CA5-CD69-46F3-A1A3-AAA68F81082D}" destId="{3C88D97B-7FFA-4D0B-8DE4-BF4D2DDB5AE1}" srcOrd="0" destOrd="0" parTransId="{7410AC7A-BEA9-4464-AB98-22AA376E90F3}" sibTransId="{66CE7E9E-7612-4170-80BF-C41641E0CD75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540291B4-E88F-4B95-8717-5FB8C6403468}" type="presParOf" srcId="{490A8311-2981-4EE1-9DD7-610E0041A1EB}" destId="{B7319DB5-E368-4E94-A8A4-0495714CED05}" srcOrd="0" destOrd="0" presId="urn:microsoft.com/office/officeart/2005/8/layout/vList2"/>
    <dgm:cxn modelId="{02E1EE58-B192-494B-A21F-0BDCB788699C}" type="presParOf" srcId="{490A8311-2981-4EE1-9DD7-610E0041A1EB}" destId="{919B5F83-4F5E-490F-8F0B-8FC945176FCE}" srcOrd="1" destOrd="0" presId="urn:microsoft.com/office/officeart/2005/8/layout/vList2"/>
    <dgm:cxn modelId="{101290D5-BF4C-4453-BFD6-DCB7987D5CAC}" type="presParOf" srcId="{490A8311-2981-4EE1-9DD7-610E0041A1EB}" destId="{C9FA942E-326A-4BAE-9394-FDFF32877CEB}" srcOrd="2" destOrd="0" presId="urn:microsoft.com/office/officeart/2005/8/layout/vList2"/>
    <dgm:cxn modelId="{071B74C7-1A4C-43EA-81F5-B9E107DCEE40}" type="presParOf" srcId="{490A8311-2981-4EE1-9DD7-610E0041A1EB}" destId="{1A429355-33D5-4A82-B676-7433C6E11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 custT="1"/>
      <dgm:spPr/>
      <dgm:t>
        <a:bodyPr/>
        <a:lstStyle/>
        <a:p>
          <a:endParaRPr lang="pt-BR" sz="2400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0" presStyleCnt="1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0" destOrd="0" parTransId="{826037F7-56CE-47C5-A07E-FE9DE43142A9}" sibTransId="{14C0E29D-8FC6-4C35-A189-11A93DE9F7F4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3F3B5C9F-8111-4CA3-91A2-E4A9A7C3B39E}" type="presOf" srcId="{22B18CA5-CD69-46F3-A1A3-AAA68F81082D}" destId="{490A8311-2981-4EE1-9DD7-610E0041A1EB}" srcOrd="0" destOrd="0" presId="urn:microsoft.com/office/officeart/2005/8/layout/vList2"/>
    <dgm:cxn modelId="{5423084E-17FC-4311-8BAC-94FF79305C55}" type="presOf" srcId="{827F8217-AD9D-47F6-88E0-716C94FC946D}" destId="{C9FA942E-326A-4BAE-9394-FDFF32877CEB}" srcOrd="0" destOrd="0" presId="urn:microsoft.com/office/officeart/2005/8/layout/vList2"/>
    <dgm:cxn modelId="{205FC9C6-6F69-4D18-A28B-5026D40A76AA}" type="presOf" srcId="{73E63DEE-1607-4B88-A34F-8C21DE28E6D8}" destId="{1A429355-33D5-4A82-B676-7433C6E11ACB}" srcOrd="0" destOrd="0" presId="urn:microsoft.com/office/officeart/2005/8/layout/vList2"/>
    <dgm:cxn modelId="{D2758AAA-AA52-43DB-9563-549243FD6ECA}" type="presParOf" srcId="{490A8311-2981-4EE1-9DD7-610E0041A1EB}" destId="{C9FA942E-326A-4BAE-9394-FDFF32877CEB}" srcOrd="0" destOrd="0" presId="urn:microsoft.com/office/officeart/2005/8/layout/vList2"/>
    <dgm:cxn modelId="{69B004E6-9F55-4173-A8EA-FBC263B3CAC7}" type="presParOf" srcId="{490A8311-2981-4EE1-9DD7-610E0041A1EB}" destId="{1A429355-33D5-4A82-B676-7433C6E11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 custT="1"/>
      <dgm:spPr/>
      <dgm:t>
        <a:bodyPr/>
        <a:lstStyle/>
        <a:p>
          <a:endParaRPr lang="pt-BR" sz="2400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0" presStyleCnt="1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0" destOrd="0" parTransId="{826037F7-56CE-47C5-A07E-FE9DE43142A9}" sibTransId="{14C0E29D-8FC6-4C35-A189-11A93DE9F7F4}"/>
    <dgm:cxn modelId="{CB192BF4-E166-4D65-A1A4-D3E4FB4A2C87}" type="presOf" srcId="{73E63DEE-1607-4B88-A34F-8C21DE28E6D8}" destId="{1A429355-33D5-4A82-B676-7433C6E11ACB}" srcOrd="0" destOrd="0" presId="urn:microsoft.com/office/officeart/2005/8/layout/vList2"/>
    <dgm:cxn modelId="{10B78095-4507-4A74-8933-8FB322117F58}" type="presOf" srcId="{827F8217-AD9D-47F6-88E0-716C94FC946D}" destId="{C9FA942E-326A-4BAE-9394-FDFF32877CEB}" srcOrd="0" destOrd="0" presId="urn:microsoft.com/office/officeart/2005/8/layout/vList2"/>
    <dgm:cxn modelId="{DD154F57-665F-4B30-A617-8DA1D333FE2A}" type="presOf" srcId="{22B18CA5-CD69-46F3-A1A3-AAA68F81082D}" destId="{490A8311-2981-4EE1-9DD7-610E0041A1EB}" srcOrd="0" destOrd="0" presId="urn:microsoft.com/office/officeart/2005/8/layout/vList2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934764A9-D2C0-4CD9-979C-B0571A7CDD45}" type="presParOf" srcId="{490A8311-2981-4EE1-9DD7-610E0041A1EB}" destId="{C9FA942E-326A-4BAE-9394-FDFF32877CEB}" srcOrd="0" destOrd="0" presId="urn:microsoft.com/office/officeart/2005/8/layout/vList2"/>
    <dgm:cxn modelId="{92AAE46A-6B8F-4517-B8D6-180ABD08098E}" type="presParOf" srcId="{490A8311-2981-4EE1-9DD7-610E0041A1EB}" destId="{1A429355-33D5-4A82-B676-7433C6E11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642F7-E537-4965-90B8-E62DC9ADC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9AE839-8794-4E57-90E3-331824CFAF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Critério de projeto</a:t>
          </a:r>
          <a:endParaRPr lang="pt-BR" dirty="0"/>
        </a:p>
      </dgm:t>
    </dgm:pt>
    <dgm:pt modelId="{ADB28B91-5750-427D-BF56-182497CCF5D7}" type="parTrans" cxnId="{6276FF38-8ED2-42DE-AB8B-F0BF33D11335}">
      <dgm:prSet/>
      <dgm:spPr/>
      <dgm:t>
        <a:bodyPr/>
        <a:lstStyle/>
        <a:p>
          <a:endParaRPr lang="pt-BR"/>
        </a:p>
      </dgm:t>
    </dgm:pt>
    <dgm:pt modelId="{6C67C022-993E-4CA1-BC25-1B2E55E5E087}" type="sibTrans" cxnId="{6276FF38-8ED2-42DE-AB8B-F0BF33D11335}">
      <dgm:prSet/>
      <dgm:spPr/>
      <dgm:t>
        <a:bodyPr/>
        <a:lstStyle/>
        <a:p>
          <a:endParaRPr lang="pt-BR"/>
        </a:p>
      </dgm:t>
    </dgm:pt>
    <dgm:pt modelId="{CF87D7C3-0199-43EE-9D96-A16DC4A069D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>
              <a:noFill/>
            </a:rPr>
            <a:t> </a:t>
          </a:r>
        </a:p>
      </dgm:t>
    </dgm:pt>
    <dgm:pt modelId="{224C3B4D-7F0B-4DA7-85D7-1C62A5D0243E}" type="parTrans" cxnId="{CA4874B9-0484-4EE9-AB8E-90A6358D0EA5}">
      <dgm:prSet/>
      <dgm:spPr/>
      <dgm:t>
        <a:bodyPr/>
        <a:lstStyle/>
        <a:p>
          <a:endParaRPr lang="pt-BR"/>
        </a:p>
      </dgm:t>
    </dgm:pt>
    <dgm:pt modelId="{B10634A5-8820-4DBD-8543-A55DFCA0F0B8}" type="sibTrans" cxnId="{CA4874B9-0484-4EE9-AB8E-90A6358D0EA5}">
      <dgm:prSet/>
      <dgm:spPr/>
      <dgm:t>
        <a:bodyPr/>
        <a:lstStyle/>
        <a:p>
          <a:endParaRPr lang="pt-BR"/>
        </a:p>
      </dgm:t>
    </dgm:pt>
    <dgm:pt modelId="{7853367A-E3DE-4360-9BB7-4D701C8CA159}">
      <dgm:prSet phldrT="[Texto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Altura</a:t>
          </a:r>
          <a:endParaRPr lang="pt-BR" dirty="0"/>
        </a:p>
      </dgm:t>
    </dgm:pt>
    <dgm:pt modelId="{C554301D-C72A-49EA-B81D-9FBD413C8961}" type="parTrans" cxnId="{F2CAAD47-BDC4-4578-93A2-53E226EA3E95}">
      <dgm:prSet/>
      <dgm:spPr/>
      <dgm:t>
        <a:bodyPr/>
        <a:lstStyle/>
        <a:p>
          <a:endParaRPr lang="pt-BR"/>
        </a:p>
      </dgm:t>
    </dgm:pt>
    <dgm:pt modelId="{F06C6149-62BC-49FC-BA09-43C349C675ED}" type="sibTrans" cxnId="{F2CAAD47-BDC4-4578-93A2-53E226EA3E95}">
      <dgm:prSet/>
      <dgm:spPr/>
      <dgm:t>
        <a:bodyPr/>
        <a:lstStyle/>
        <a:p>
          <a:endParaRPr lang="pt-BR"/>
        </a:p>
      </dgm:t>
    </dgm:pt>
    <dgm:pt modelId="{3F744C87-3BED-46DC-809F-055DF365021F}" type="pres">
      <dgm:prSet presAssocID="{B3C642F7-E537-4965-90B8-E62DC9ADC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D3FF5D-27E8-4770-8B94-7D3BB07602EB}" type="pres">
      <dgm:prSet presAssocID="{CD9AE839-8794-4E57-90E3-331824CFAF30}" presName="centerShape" presStyleLbl="node0" presStyleIdx="0" presStyleCnt="1" custLinFactNeighborY="-1106"/>
      <dgm:spPr/>
      <dgm:t>
        <a:bodyPr/>
        <a:lstStyle/>
        <a:p>
          <a:endParaRPr lang="pt-BR"/>
        </a:p>
      </dgm:t>
    </dgm:pt>
    <dgm:pt modelId="{256A8115-D447-4D43-A5EC-C0E78814E335}" type="pres">
      <dgm:prSet presAssocID="{224C3B4D-7F0B-4DA7-85D7-1C62A5D0243E}" presName="parTrans" presStyleLbl="sibTrans2D1" presStyleIdx="0" presStyleCnt="2"/>
      <dgm:spPr/>
      <dgm:t>
        <a:bodyPr/>
        <a:lstStyle/>
        <a:p>
          <a:endParaRPr lang="pt-BR"/>
        </a:p>
      </dgm:t>
    </dgm:pt>
    <dgm:pt modelId="{2B0A08D4-3D70-4F5B-B1BF-AFD1B6BC2204}" type="pres">
      <dgm:prSet presAssocID="{224C3B4D-7F0B-4DA7-85D7-1C62A5D024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E3E28C-7F24-4F4B-B051-EFBCB0F7A820}" type="pres">
      <dgm:prSet presAssocID="{CF87D7C3-0199-43EE-9D96-A16DC4A069DB}" presName="node" presStyleLbl="node1" presStyleIdx="0" presStyleCnt="2" custRadScaleRad="105479" custRadScaleInc="69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78BDC-C7B3-40D0-899F-6E2C5F85CD6E}" type="pres">
      <dgm:prSet presAssocID="{C554301D-C72A-49EA-B81D-9FBD413C8961}" presName="parTrans" presStyleLbl="sibTrans2D1" presStyleIdx="1" presStyleCnt="2"/>
      <dgm:spPr/>
      <dgm:t>
        <a:bodyPr/>
        <a:lstStyle/>
        <a:p>
          <a:endParaRPr lang="pt-BR"/>
        </a:p>
      </dgm:t>
    </dgm:pt>
    <dgm:pt modelId="{A4817B2A-FCC5-41C4-8527-4AAD3BCF8528}" type="pres">
      <dgm:prSet presAssocID="{C554301D-C72A-49EA-B81D-9FBD413C896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27758DB-4540-428F-94A5-38DA9A7CBD93}" type="pres">
      <dgm:prSet presAssocID="{7853367A-E3DE-4360-9BB7-4D701C8CA159}" presName="node" presStyleLbl="node1" presStyleIdx="1" presStyleCnt="2" custRadScaleRad="104285" custRadScaleInc="-78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844A87-2C80-4A52-9603-53ABA8E77359}" type="presOf" srcId="{CD9AE839-8794-4E57-90E3-331824CFAF30}" destId="{C7D3FF5D-27E8-4770-8B94-7D3BB07602EB}" srcOrd="0" destOrd="0" presId="urn:microsoft.com/office/officeart/2005/8/layout/radial5"/>
    <dgm:cxn modelId="{1BB00EE4-95CD-412F-ACDA-92C7CFED7A64}" type="presOf" srcId="{B3C642F7-E537-4965-90B8-E62DC9ADCE3F}" destId="{3F744C87-3BED-46DC-809F-055DF365021F}" srcOrd="0" destOrd="0" presId="urn:microsoft.com/office/officeart/2005/8/layout/radial5"/>
    <dgm:cxn modelId="{7379B760-54C5-40CE-B508-67B153786053}" type="presOf" srcId="{CF87D7C3-0199-43EE-9D96-A16DC4A069DB}" destId="{B7E3E28C-7F24-4F4B-B051-EFBCB0F7A820}" srcOrd="0" destOrd="0" presId="urn:microsoft.com/office/officeart/2005/8/layout/radial5"/>
    <dgm:cxn modelId="{0E4EA939-9956-48EC-B069-823DA1AABADB}" type="presOf" srcId="{224C3B4D-7F0B-4DA7-85D7-1C62A5D0243E}" destId="{2B0A08D4-3D70-4F5B-B1BF-AFD1B6BC2204}" srcOrd="1" destOrd="0" presId="urn:microsoft.com/office/officeart/2005/8/layout/radial5"/>
    <dgm:cxn modelId="{CA4874B9-0484-4EE9-AB8E-90A6358D0EA5}" srcId="{CD9AE839-8794-4E57-90E3-331824CFAF30}" destId="{CF87D7C3-0199-43EE-9D96-A16DC4A069DB}" srcOrd="0" destOrd="0" parTransId="{224C3B4D-7F0B-4DA7-85D7-1C62A5D0243E}" sibTransId="{B10634A5-8820-4DBD-8543-A55DFCA0F0B8}"/>
    <dgm:cxn modelId="{93C64EC2-73E9-4841-9575-E0E6FA0DED1E}" type="presOf" srcId="{224C3B4D-7F0B-4DA7-85D7-1C62A5D0243E}" destId="{256A8115-D447-4D43-A5EC-C0E78814E335}" srcOrd="0" destOrd="0" presId="urn:microsoft.com/office/officeart/2005/8/layout/radial5"/>
    <dgm:cxn modelId="{DDDF09B4-5300-4408-B817-BFCC4CB888CF}" type="presOf" srcId="{C554301D-C72A-49EA-B81D-9FBD413C8961}" destId="{A4817B2A-FCC5-41C4-8527-4AAD3BCF8528}" srcOrd="1" destOrd="0" presId="urn:microsoft.com/office/officeart/2005/8/layout/radial5"/>
    <dgm:cxn modelId="{F2CAAD47-BDC4-4578-93A2-53E226EA3E95}" srcId="{CD9AE839-8794-4E57-90E3-331824CFAF30}" destId="{7853367A-E3DE-4360-9BB7-4D701C8CA159}" srcOrd="1" destOrd="0" parTransId="{C554301D-C72A-49EA-B81D-9FBD413C8961}" sibTransId="{F06C6149-62BC-49FC-BA09-43C349C675ED}"/>
    <dgm:cxn modelId="{22AA7DE7-0478-49BF-89CC-D5E3A2F0052F}" type="presOf" srcId="{C554301D-C72A-49EA-B81D-9FBD413C8961}" destId="{74978BDC-C7B3-40D0-899F-6E2C5F85CD6E}" srcOrd="0" destOrd="0" presId="urn:microsoft.com/office/officeart/2005/8/layout/radial5"/>
    <dgm:cxn modelId="{582E2B2C-94A0-425F-B3AC-C35579055ED0}" type="presOf" srcId="{7853367A-E3DE-4360-9BB7-4D701C8CA159}" destId="{127758DB-4540-428F-94A5-38DA9A7CBD93}" srcOrd="0" destOrd="0" presId="urn:microsoft.com/office/officeart/2005/8/layout/radial5"/>
    <dgm:cxn modelId="{6276FF38-8ED2-42DE-AB8B-F0BF33D11335}" srcId="{B3C642F7-E537-4965-90B8-E62DC9ADCE3F}" destId="{CD9AE839-8794-4E57-90E3-331824CFAF30}" srcOrd="0" destOrd="0" parTransId="{ADB28B91-5750-427D-BF56-182497CCF5D7}" sibTransId="{6C67C022-993E-4CA1-BC25-1B2E55E5E087}"/>
    <dgm:cxn modelId="{6CFFB371-A3A2-4E23-A64A-924A5B2FA792}" type="presParOf" srcId="{3F744C87-3BED-46DC-809F-055DF365021F}" destId="{C7D3FF5D-27E8-4770-8B94-7D3BB07602EB}" srcOrd="0" destOrd="0" presId="urn:microsoft.com/office/officeart/2005/8/layout/radial5"/>
    <dgm:cxn modelId="{C37791E0-A83D-4FEB-94F0-01474E09D8AF}" type="presParOf" srcId="{3F744C87-3BED-46DC-809F-055DF365021F}" destId="{256A8115-D447-4D43-A5EC-C0E78814E335}" srcOrd="1" destOrd="0" presId="urn:microsoft.com/office/officeart/2005/8/layout/radial5"/>
    <dgm:cxn modelId="{2864BD11-F2FA-49EB-BADC-D948511BA11C}" type="presParOf" srcId="{256A8115-D447-4D43-A5EC-C0E78814E335}" destId="{2B0A08D4-3D70-4F5B-B1BF-AFD1B6BC2204}" srcOrd="0" destOrd="0" presId="urn:microsoft.com/office/officeart/2005/8/layout/radial5"/>
    <dgm:cxn modelId="{405FCF76-CBFA-412A-89AB-52B7C8050C48}" type="presParOf" srcId="{3F744C87-3BED-46DC-809F-055DF365021F}" destId="{B7E3E28C-7F24-4F4B-B051-EFBCB0F7A820}" srcOrd="2" destOrd="0" presId="urn:microsoft.com/office/officeart/2005/8/layout/radial5"/>
    <dgm:cxn modelId="{C4276F79-3038-4E13-9E53-D6C13C35EFC4}" type="presParOf" srcId="{3F744C87-3BED-46DC-809F-055DF365021F}" destId="{74978BDC-C7B3-40D0-899F-6E2C5F85CD6E}" srcOrd="3" destOrd="0" presId="urn:microsoft.com/office/officeart/2005/8/layout/radial5"/>
    <dgm:cxn modelId="{D859F765-7F58-43DE-9150-A35A505BF156}" type="presParOf" srcId="{74978BDC-C7B3-40D0-899F-6E2C5F85CD6E}" destId="{A4817B2A-FCC5-41C4-8527-4AAD3BCF8528}" srcOrd="0" destOrd="0" presId="urn:microsoft.com/office/officeart/2005/8/layout/radial5"/>
    <dgm:cxn modelId="{000DB13B-72ED-4986-82DF-F01ACFF9F18B}" type="presParOf" srcId="{3F744C87-3BED-46DC-809F-055DF365021F}" destId="{127758DB-4540-428F-94A5-38DA9A7CBD9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3C642F7-E537-4965-90B8-E62DC9ADC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9AE839-8794-4E57-90E3-331824CFAF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Critério de projeto</a:t>
          </a:r>
          <a:endParaRPr lang="pt-BR" dirty="0"/>
        </a:p>
      </dgm:t>
    </dgm:pt>
    <dgm:pt modelId="{ADB28B91-5750-427D-BF56-182497CCF5D7}" type="parTrans" cxnId="{6276FF38-8ED2-42DE-AB8B-F0BF33D11335}">
      <dgm:prSet/>
      <dgm:spPr/>
      <dgm:t>
        <a:bodyPr/>
        <a:lstStyle/>
        <a:p>
          <a:endParaRPr lang="pt-BR"/>
        </a:p>
      </dgm:t>
    </dgm:pt>
    <dgm:pt modelId="{6C67C022-993E-4CA1-BC25-1B2E55E5E087}" type="sibTrans" cxnId="{6276FF38-8ED2-42DE-AB8B-F0BF33D11335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CF87D7C3-0199-43EE-9D96-A16DC4A069DB}">
          <dgm:prSet phldrT="[Texto]"/>
          <dgm:spPr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CF87D7C3-0199-43EE-9D96-A16DC4A069DB}">
          <dgm:prSet phldrT="[Texto]"/>
          <dgm:spPr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dgm:spPr>
          <dgm:t>
            <a:bodyPr/>
            <a:lstStyle/>
            <a:p>
              <a:r>
                <a:rPr lang="pt-BR" i="0">
                  <a:latin typeface="Cambria Math" panose="02040503050406030204" pitchFamily="18" charset="0"/>
                  <a:sym typeface="Symbol" panose="05050102010706020507" pitchFamily="18" charset="2"/>
                </a:rPr>
                <a:t></a:t>
              </a:r>
              <a:r>
                <a:rPr lang="pt-BR" b="0" i="0" smtClean="0">
                  <a:latin typeface="Cambria Math" panose="02040503050406030204" pitchFamily="18" charset="0"/>
                  <a:sym typeface="Symbol" panose="05050102010706020507" pitchFamily="18" charset="2"/>
                </a:rPr>
                <a:t>_</a:t>
              </a:r>
              <a:r>
                <a:rPr lang="pt-BR" i="0">
                  <a:latin typeface="Cambria Math" panose="02040503050406030204" pitchFamily="18" charset="0"/>
                  <a:sym typeface="Symbol" panose="05050102010706020507" pitchFamily="18" charset="2"/>
                </a:rPr>
                <a:t>ℎ</a:t>
              </a:r>
              <a:r>
                <a:rPr lang="pt-BR" i="0" smtClean="0">
                  <a:latin typeface="Cambria Math" panose="02040503050406030204" pitchFamily="18" charset="0"/>
                </a:rPr>
                <a:t>=</a:t>
              </a:r>
              <a:r>
                <a:rPr lang="pt-BR" b="0" i="0" smtClean="0">
                  <a:latin typeface="Cambria Math" panose="02040503050406030204" pitchFamily="18" charset="0"/>
                </a:rPr>
                <a:t>𝑉/𝑄</a:t>
              </a:r>
              <a:endParaRPr lang="pt-BR" dirty="0"/>
            </a:p>
          </dgm:t>
        </dgm:pt>
      </mc:Fallback>
    </mc:AlternateContent>
    <dgm:pt modelId="{224C3B4D-7F0B-4DA7-85D7-1C62A5D0243E}" type="parTrans" cxnId="{CA4874B9-0484-4EE9-AB8E-90A6358D0EA5}">
      <dgm:prSet/>
      <dgm:spPr/>
      <dgm:t>
        <a:bodyPr/>
        <a:lstStyle/>
        <a:p>
          <a:endParaRPr lang="pt-BR"/>
        </a:p>
      </dgm:t>
    </dgm:pt>
    <dgm:pt modelId="{B10634A5-8820-4DBD-8543-A55DFCA0F0B8}" type="sibTrans" cxnId="{CA4874B9-0484-4EE9-AB8E-90A6358D0EA5}">
      <dgm:prSet/>
      <dgm:spPr/>
      <dgm:t>
        <a:bodyPr/>
        <a:lstStyle/>
        <a:p>
          <a:endParaRPr lang="pt-BR"/>
        </a:p>
      </dgm:t>
    </dgm:pt>
    <dgm:pt modelId="{7853367A-E3DE-4360-9BB7-4D701C8CA159}">
      <dgm:prSet phldrT="[Texto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Altura</a:t>
          </a:r>
          <a:endParaRPr lang="pt-BR" dirty="0"/>
        </a:p>
      </dgm:t>
    </dgm:pt>
    <dgm:pt modelId="{C554301D-C72A-49EA-B81D-9FBD413C8961}" type="parTrans" cxnId="{F2CAAD47-BDC4-4578-93A2-53E226EA3E95}">
      <dgm:prSet/>
      <dgm:spPr/>
      <dgm:t>
        <a:bodyPr/>
        <a:lstStyle/>
        <a:p>
          <a:endParaRPr lang="pt-BR"/>
        </a:p>
      </dgm:t>
    </dgm:pt>
    <dgm:pt modelId="{F06C6149-62BC-49FC-BA09-43C349C675ED}" type="sibTrans" cxnId="{F2CAAD47-BDC4-4578-93A2-53E226EA3E95}">
      <dgm:prSet/>
      <dgm:spPr/>
      <dgm:t>
        <a:bodyPr/>
        <a:lstStyle/>
        <a:p>
          <a:endParaRPr lang="pt-BR"/>
        </a:p>
      </dgm:t>
    </dgm:pt>
    <dgm:pt modelId="{3F744C87-3BED-46DC-809F-055DF365021F}" type="pres">
      <dgm:prSet presAssocID="{B3C642F7-E537-4965-90B8-E62DC9ADC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D3FF5D-27E8-4770-8B94-7D3BB07602EB}" type="pres">
      <dgm:prSet presAssocID="{CD9AE839-8794-4E57-90E3-331824CFAF30}" presName="centerShape" presStyleLbl="node0" presStyleIdx="0" presStyleCnt="1" custLinFactNeighborY="-1106"/>
      <dgm:spPr/>
      <dgm:t>
        <a:bodyPr/>
        <a:lstStyle/>
        <a:p>
          <a:endParaRPr lang="pt-BR"/>
        </a:p>
      </dgm:t>
    </dgm:pt>
    <dgm:pt modelId="{256A8115-D447-4D43-A5EC-C0E78814E335}" type="pres">
      <dgm:prSet presAssocID="{224C3B4D-7F0B-4DA7-85D7-1C62A5D0243E}" presName="parTrans" presStyleLbl="sibTrans2D1" presStyleIdx="0" presStyleCnt="2"/>
      <dgm:spPr/>
      <dgm:t>
        <a:bodyPr/>
        <a:lstStyle/>
        <a:p>
          <a:endParaRPr lang="pt-BR"/>
        </a:p>
      </dgm:t>
    </dgm:pt>
    <dgm:pt modelId="{2B0A08D4-3D70-4F5B-B1BF-AFD1B6BC2204}" type="pres">
      <dgm:prSet presAssocID="{224C3B4D-7F0B-4DA7-85D7-1C62A5D024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E3E28C-7F24-4F4B-B051-EFBCB0F7A820}" type="pres">
      <dgm:prSet presAssocID="{CF87D7C3-0199-43EE-9D96-A16DC4A069DB}" presName="node" presStyleLbl="node1" presStyleIdx="0" presStyleCnt="2" custRadScaleRad="105479" custRadScaleInc="69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78BDC-C7B3-40D0-899F-6E2C5F85CD6E}" type="pres">
      <dgm:prSet presAssocID="{C554301D-C72A-49EA-B81D-9FBD413C8961}" presName="parTrans" presStyleLbl="sibTrans2D1" presStyleIdx="1" presStyleCnt="2"/>
      <dgm:spPr/>
      <dgm:t>
        <a:bodyPr/>
        <a:lstStyle/>
        <a:p>
          <a:endParaRPr lang="pt-BR"/>
        </a:p>
      </dgm:t>
    </dgm:pt>
    <dgm:pt modelId="{A4817B2A-FCC5-41C4-8527-4AAD3BCF8528}" type="pres">
      <dgm:prSet presAssocID="{C554301D-C72A-49EA-B81D-9FBD413C896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27758DB-4540-428F-94A5-38DA9A7CBD93}" type="pres">
      <dgm:prSet presAssocID="{7853367A-E3DE-4360-9BB7-4D701C8CA159}" presName="node" presStyleLbl="node1" presStyleIdx="1" presStyleCnt="2" custRadScaleRad="104285" custRadScaleInc="-78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4874B9-0484-4EE9-AB8E-90A6358D0EA5}" srcId="{CD9AE839-8794-4E57-90E3-331824CFAF30}" destId="{CF87D7C3-0199-43EE-9D96-A16DC4A069DB}" srcOrd="0" destOrd="0" parTransId="{224C3B4D-7F0B-4DA7-85D7-1C62A5D0243E}" sibTransId="{B10634A5-8820-4DBD-8543-A55DFCA0F0B8}"/>
    <dgm:cxn modelId="{442EE0D1-0CE3-455D-9160-A288BFD4095C}" type="presOf" srcId="{CD9AE839-8794-4E57-90E3-331824CFAF30}" destId="{C7D3FF5D-27E8-4770-8B94-7D3BB07602EB}" srcOrd="0" destOrd="0" presId="urn:microsoft.com/office/officeart/2005/8/layout/radial5"/>
    <dgm:cxn modelId="{7386EDDB-475F-4D14-9E06-732822109642}" type="presOf" srcId="{7853367A-E3DE-4360-9BB7-4D701C8CA159}" destId="{127758DB-4540-428F-94A5-38DA9A7CBD93}" srcOrd="0" destOrd="0" presId="urn:microsoft.com/office/officeart/2005/8/layout/radial5"/>
    <dgm:cxn modelId="{6276FF38-8ED2-42DE-AB8B-F0BF33D11335}" srcId="{B3C642F7-E537-4965-90B8-E62DC9ADCE3F}" destId="{CD9AE839-8794-4E57-90E3-331824CFAF30}" srcOrd="0" destOrd="0" parTransId="{ADB28B91-5750-427D-BF56-182497CCF5D7}" sibTransId="{6C67C022-993E-4CA1-BC25-1B2E55E5E087}"/>
    <dgm:cxn modelId="{D9325B38-6F78-400F-B0B3-482321F2F87C}" type="presOf" srcId="{224C3B4D-7F0B-4DA7-85D7-1C62A5D0243E}" destId="{2B0A08D4-3D70-4F5B-B1BF-AFD1B6BC2204}" srcOrd="1" destOrd="0" presId="urn:microsoft.com/office/officeart/2005/8/layout/radial5"/>
    <dgm:cxn modelId="{F2CAAD47-BDC4-4578-93A2-53E226EA3E95}" srcId="{CD9AE839-8794-4E57-90E3-331824CFAF30}" destId="{7853367A-E3DE-4360-9BB7-4D701C8CA159}" srcOrd="1" destOrd="0" parTransId="{C554301D-C72A-49EA-B81D-9FBD413C8961}" sibTransId="{F06C6149-62BC-49FC-BA09-43C349C675ED}"/>
    <dgm:cxn modelId="{8545C582-E5FE-46E4-93DF-DBF2840D285D}" type="presOf" srcId="{B3C642F7-E537-4965-90B8-E62DC9ADCE3F}" destId="{3F744C87-3BED-46DC-809F-055DF365021F}" srcOrd="0" destOrd="0" presId="urn:microsoft.com/office/officeart/2005/8/layout/radial5"/>
    <dgm:cxn modelId="{064D3D65-62DD-4E4F-8E38-BFBA2886CFC3}" type="presOf" srcId="{224C3B4D-7F0B-4DA7-85D7-1C62A5D0243E}" destId="{256A8115-D447-4D43-A5EC-C0E78814E335}" srcOrd="0" destOrd="0" presId="urn:microsoft.com/office/officeart/2005/8/layout/radial5"/>
    <dgm:cxn modelId="{F47C12E8-80CE-449B-9B22-713879422568}" type="presOf" srcId="{CF87D7C3-0199-43EE-9D96-A16DC4A069DB}" destId="{B7E3E28C-7F24-4F4B-B051-EFBCB0F7A820}" srcOrd="0" destOrd="0" presId="urn:microsoft.com/office/officeart/2005/8/layout/radial5"/>
    <dgm:cxn modelId="{1984629C-EB1B-408F-93FD-69DE10AB4DFF}" type="presOf" srcId="{C554301D-C72A-49EA-B81D-9FBD413C8961}" destId="{74978BDC-C7B3-40D0-899F-6E2C5F85CD6E}" srcOrd="0" destOrd="0" presId="urn:microsoft.com/office/officeart/2005/8/layout/radial5"/>
    <dgm:cxn modelId="{A91DFAB7-7EB0-4C5F-9835-FB8012177996}" type="presOf" srcId="{C554301D-C72A-49EA-B81D-9FBD413C8961}" destId="{A4817B2A-FCC5-41C4-8527-4AAD3BCF8528}" srcOrd="1" destOrd="0" presId="urn:microsoft.com/office/officeart/2005/8/layout/radial5"/>
    <dgm:cxn modelId="{85CF9A57-B7CD-4DCC-89B5-F96972490A68}" type="presParOf" srcId="{3F744C87-3BED-46DC-809F-055DF365021F}" destId="{C7D3FF5D-27E8-4770-8B94-7D3BB07602EB}" srcOrd="0" destOrd="0" presId="urn:microsoft.com/office/officeart/2005/8/layout/radial5"/>
    <dgm:cxn modelId="{44321779-9811-42CD-938D-35DBD5D364C0}" type="presParOf" srcId="{3F744C87-3BED-46DC-809F-055DF365021F}" destId="{256A8115-D447-4D43-A5EC-C0E78814E335}" srcOrd="1" destOrd="0" presId="urn:microsoft.com/office/officeart/2005/8/layout/radial5"/>
    <dgm:cxn modelId="{9035CDF2-23C8-48B4-A1D2-D07752FC618C}" type="presParOf" srcId="{256A8115-D447-4D43-A5EC-C0E78814E335}" destId="{2B0A08D4-3D70-4F5B-B1BF-AFD1B6BC2204}" srcOrd="0" destOrd="0" presId="urn:microsoft.com/office/officeart/2005/8/layout/radial5"/>
    <dgm:cxn modelId="{ACCFD1DC-4000-4C6C-A31C-48B883C00BEE}" type="presParOf" srcId="{3F744C87-3BED-46DC-809F-055DF365021F}" destId="{B7E3E28C-7F24-4F4B-B051-EFBCB0F7A820}" srcOrd="2" destOrd="0" presId="urn:microsoft.com/office/officeart/2005/8/layout/radial5"/>
    <dgm:cxn modelId="{3476D3A0-0510-40A7-B1D6-5AC91DC81A28}" type="presParOf" srcId="{3F744C87-3BED-46DC-809F-055DF365021F}" destId="{74978BDC-C7B3-40D0-899F-6E2C5F85CD6E}" srcOrd="3" destOrd="0" presId="urn:microsoft.com/office/officeart/2005/8/layout/radial5"/>
    <dgm:cxn modelId="{6A19A6FC-AD56-491A-BB15-41853FDAA778}" type="presParOf" srcId="{74978BDC-C7B3-40D0-899F-6E2C5F85CD6E}" destId="{A4817B2A-FCC5-41C4-8527-4AAD3BCF8528}" srcOrd="0" destOrd="0" presId="urn:microsoft.com/office/officeart/2005/8/layout/radial5"/>
    <dgm:cxn modelId="{43D24CAD-F026-40F0-9A44-8EB468C83B16}" type="presParOf" srcId="{3F744C87-3BED-46DC-809F-055DF365021F}" destId="{127758DB-4540-428F-94A5-38DA9A7CBD9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58FE0-1623-4D0B-91C9-1BDD540AC21D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65ED921-ED81-4C5D-9265-DBB74CAA5592}">
      <dgm:prSet phldrT="[Texto]" custT="1"/>
      <dgm:spPr/>
      <dgm:t>
        <a:bodyPr/>
        <a:lstStyle/>
        <a:p>
          <a:r>
            <a:rPr lang="pt-BR" sz="2400" dirty="0" smtClean="0"/>
            <a:t>Efluentes da Indústria de Alimentos</a:t>
          </a:r>
          <a:endParaRPr lang="pt-BR" sz="2400" dirty="0"/>
        </a:p>
      </dgm:t>
    </dgm:pt>
    <dgm:pt modelId="{EAEA09E9-64EF-41D4-80C0-6AB97DE7286B}" type="parTrans" cxnId="{83843A2B-EFA9-4EAD-A7AD-6AEFAE8B3D43}">
      <dgm:prSet/>
      <dgm:spPr/>
      <dgm:t>
        <a:bodyPr/>
        <a:lstStyle/>
        <a:p>
          <a:endParaRPr lang="pt-BR"/>
        </a:p>
      </dgm:t>
    </dgm:pt>
    <dgm:pt modelId="{AFFC4E0B-E723-43C9-BAF3-925881AC0A52}" type="sibTrans" cxnId="{83843A2B-EFA9-4EAD-A7AD-6AEFAE8B3D43}">
      <dgm:prSet/>
      <dgm:spPr/>
      <dgm:t>
        <a:bodyPr/>
        <a:lstStyle/>
        <a:p>
          <a:endParaRPr lang="pt-BR"/>
        </a:p>
      </dgm:t>
    </dgm:pt>
    <dgm:pt modelId="{FDCDB9B4-656B-459C-99A9-9C72DDCEAE13}">
      <dgm:prSet phldrT="[Texto]" custT="1"/>
      <dgm:spPr/>
      <dgm:t>
        <a:bodyPr/>
        <a:lstStyle/>
        <a:p>
          <a:r>
            <a:rPr lang="pt-BR" sz="2400" smtClean="0">
              <a:sym typeface="Symbol"/>
            </a:rPr>
            <a:t>  Matéria orgânica</a:t>
          </a:r>
        </a:p>
      </dgm:t>
    </dgm:pt>
    <dgm:pt modelId="{B618AE5E-EFA8-4AAB-AA9D-03708F1E4579}" type="parTrans" cxnId="{15A6B528-BE86-4703-A167-9E17D8A203D5}">
      <dgm:prSet/>
      <dgm:spPr/>
      <dgm:t>
        <a:bodyPr/>
        <a:lstStyle/>
        <a:p>
          <a:endParaRPr lang="pt-BR"/>
        </a:p>
      </dgm:t>
    </dgm:pt>
    <dgm:pt modelId="{3A242E0E-CB40-40BB-ABE7-DD0E65565460}" type="sibTrans" cxnId="{15A6B528-BE86-4703-A167-9E17D8A203D5}">
      <dgm:prSet/>
      <dgm:spPr/>
      <dgm:t>
        <a:bodyPr/>
        <a:lstStyle/>
        <a:p>
          <a:endParaRPr lang="pt-BR"/>
        </a:p>
      </dgm:t>
    </dgm:pt>
    <dgm:pt modelId="{F2F32BBF-4455-4D59-97EA-061863792B55}">
      <dgm:prSet phldrT="[Texto]" custT="1"/>
      <dgm:spPr/>
      <dgm:t>
        <a:bodyPr/>
        <a:lstStyle/>
        <a:p>
          <a:r>
            <a:rPr lang="pt-BR" sz="2400" dirty="0" smtClean="0"/>
            <a:t>Biodegradável</a:t>
          </a:r>
          <a:endParaRPr lang="pt-BR" sz="2400" dirty="0"/>
        </a:p>
      </dgm:t>
    </dgm:pt>
    <dgm:pt modelId="{51FB841A-9200-46F9-860D-2A489E44F3AC}" type="parTrans" cxnId="{57A1C9CC-365A-4465-BDF4-7580845D4752}">
      <dgm:prSet/>
      <dgm:spPr/>
      <dgm:t>
        <a:bodyPr/>
        <a:lstStyle/>
        <a:p>
          <a:endParaRPr lang="pt-BR"/>
        </a:p>
      </dgm:t>
    </dgm:pt>
    <dgm:pt modelId="{C8E86C6B-AAF1-49F4-9BE6-BDD856AC410D}" type="sibTrans" cxnId="{57A1C9CC-365A-4465-BDF4-7580845D4752}">
      <dgm:prSet/>
      <dgm:spPr/>
      <dgm:t>
        <a:bodyPr/>
        <a:lstStyle/>
        <a:p>
          <a:endParaRPr lang="pt-BR"/>
        </a:p>
      </dgm:t>
    </dgm:pt>
    <dgm:pt modelId="{0BD358C1-37B4-4843-BB6D-0F35E758B20F}" type="pres">
      <dgm:prSet presAssocID="{80458FE0-1623-4D0B-91C9-1BDD540AC21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D598AB-D18A-49E7-89B5-AA1504A6974B}" type="pres">
      <dgm:prSet presAssocID="{80458FE0-1623-4D0B-91C9-1BDD540AC21D}" presName="comp1" presStyleCnt="0"/>
      <dgm:spPr/>
    </dgm:pt>
    <dgm:pt modelId="{6DF49D1D-DB48-405F-BB9C-7B8DA3F49382}" type="pres">
      <dgm:prSet presAssocID="{80458FE0-1623-4D0B-91C9-1BDD540AC21D}" presName="circle1" presStyleLbl="node1" presStyleIdx="0" presStyleCnt="3"/>
      <dgm:spPr/>
      <dgm:t>
        <a:bodyPr/>
        <a:lstStyle/>
        <a:p>
          <a:endParaRPr lang="pt-BR"/>
        </a:p>
      </dgm:t>
    </dgm:pt>
    <dgm:pt modelId="{C0C1679E-B88E-48F3-8BAA-33F517E93A53}" type="pres">
      <dgm:prSet presAssocID="{80458FE0-1623-4D0B-91C9-1BDD540AC21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54580A-4594-4455-9DB6-BFE3A0011EC0}" type="pres">
      <dgm:prSet presAssocID="{80458FE0-1623-4D0B-91C9-1BDD540AC21D}" presName="comp2" presStyleCnt="0"/>
      <dgm:spPr/>
    </dgm:pt>
    <dgm:pt modelId="{27FCA234-8EC9-448B-8124-7B3183967240}" type="pres">
      <dgm:prSet presAssocID="{80458FE0-1623-4D0B-91C9-1BDD540AC21D}" presName="circle2" presStyleLbl="node1" presStyleIdx="1" presStyleCnt="3" custScaleX="97796" custLinFactNeighborX="0" custLinFactNeighborY="0"/>
      <dgm:spPr/>
      <dgm:t>
        <a:bodyPr/>
        <a:lstStyle/>
        <a:p>
          <a:endParaRPr lang="pt-BR"/>
        </a:p>
      </dgm:t>
    </dgm:pt>
    <dgm:pt modelId="{241F9FA0-102F-4F26-A8AD-F6925EE4278E}" type="pres">
      <dgm:prSet presAssocID="{80458FE0-1623-4D0B-91C9-1BDD540AC21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2B354-32D2-44CC-B5EA-F0020D89D691}" type="pres">
      <dgm:prSet presAssocID="{80458FE0-1623-4D0B-91C9-1BDD540AC21D}" presName="comp3" presStyleCnt="0"/>
      <dgm:spPr/>
    </dgm:pt>
    <dgm:pt modelId="{44BD4775-4D78-4C81-BD61-2930296A19B3}" type="pres">
      <dgm:prSet presAssocID="{80458FE0-1623-4D0B-91C9-1BDD540AC21D}" presName="circle3" presStyleLbl="node1" presStyleIdx="2" presStyleCnt="3" custScaleX="106071" custScaleY="114939" custLinFactNeighborY="-8294"/>
      <dgm:spPr/>
      <dgm:t>
        <a:bodyPr/>
        <a:lstStyle/>
        <a:p>
          <a:endParaRPr lang="pt-BR"/>
        </a:p>
      </dgm:t>
    </dgm:pt>
    <dgm:pt modelId="{6AEEAC47-85F6-48A9-AD35-8B6246F963D7}" type="pres">
      <dgm:prSet presAssocID="{80458FE0-1623-4D0B-91C9-1BDD540AC21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2725DF-99EB-458F-A522-88512CD23F0A}" type="presOf" srcId="{065ED921-ED81-4C5D-9265-DBB74CAA5592}" destId="{C0C1679E-B88E-48F3-8BAA-33F517E93A53}" srcOrd="1" destOrd="0" presId="urn:microsoft.com/office/officeart/2005/8/layout/venn2"/>
    <dgm:cxn modelId="{8A1CAFC0-BF66-4A88-B590-66B0B3DFCEFD}" type="presOf" srcId="{FDCDB9B4-656B-459C-99A9-9C72DDCEAE13}" destId="{241F9FA0-102F-4F26-A8AD-F6925EE4278E}" srcOrd="1" destOrd="0" presId="urn:microsoft.com/office/officeart/2005/8/layout/venn2"/>
    <dgm:cxn modelId="{92B4CCF8-9CC2-4B7F-BE60-A9E837BC18DC}" type="presOf" srcId="{FDCDB9B4-656B-459C-99A9-9C72DDCEAE13}" destId="{27FCA234-8EC9-448B-8124-7B3183967240}" srcOrd="0" destOrd="0" presId="urn:microsoft.com/office/officeart/2005/8/layout/venn2"/>
    <dgm:cxn modelId="{57A1C9CC-365A-4465-BDF4-7580845D4752}" srcId="{80458FE0-1623-4D0B-91C9-1BDD540AC21D}" destId="{F2F32BBF-4455-4D59-97EA-061863792B55}" srcOrd="2" destOrd="0" parTransId="{51FB841A-9200-46F9-860D-2A489E44F3AC}" sibTransId="{C8E86C6B-AAF1-49F4-9BE6-BDD856AC410D}"/>
    <dgm:cxn modelId="{D9BBF635-33C2-49D2-9C7C-0BEA76035720}" type="presOf" srcId="{F2F32BBF-4455-4D59-97EA-061863792B55}" destId="{44BD4775-4D78-4C81-BD61-2930296A19B3}" srcOrd="0" destOrd="0" presId="urn:microsoft.com/office/officeart/2005/8/layout/venn2"/>
    <dgm:cxn modelId="{2F977302-F3BC-473E-BBA8-162734ED8002}" type="presOf" srcId="{80458FE0-1623-4D0B-91C9-1BDD540AC21D}" destId="{0BD358C1-37B4-4843-BB6D-0F35E758B20F}" srcOrd="0" destOrd="0" presId="urn:microsoft.com/office/officeart/2005/8/layout/venn2"/>
    <dgm:cxn modelId="{963B74BA-DEE9-43B2-84DB-DA0E69AF5E7B}" type="presOf" srcId="{065ED921-ED81-4C5D-9265-DBB74CAA5592}" destId="{6DF49D1D-DB48-405F-BB9C-7B8DA3F49382}" srcOrd="0" destOrd="0" presId="urn:microsoft.com/office/officeart/2005/8/layout/venn2"/>
    <dgm:cxn modelId="{83843A2B-EFA9-4EAD-A7AD-6AEFAE8B3D43}" srcId="{80458FE0-1623-4D0B-91C9-1BDD540AC21D}" destId="{065ED921-ED81-4C5D-9265-DBB74CAA5592}" srcOrd="0" destOrd="0" parTransId="{EAEA09E9-64EF-41D4-80C0-6AB97DE7286B}" sibTransId="{AFFC4E0B-E723-43C9-BAF3-925881AC0A52}"/>
    <dgm:cxn modelId="{15A6B528-BE86-4703-A167-9E17D8A203D5}" srcId="{80458FE0-1623-4D0B-91C9-1BDD540AC21D}" destId="{FDCDB9B4-656B-459C-99A9-9C72DDCEAE13}" srcOrd="1" destOrd="0" parTransId="{B618AE5E-EFA8-4AAB-AA9D-03708F1E4579}" sibTransId="{3A242E0E-CB40-40BB-ABE7-DD0E65565460}"/>
    <dgm:cxn modelId="{C158358B-FA56-4557-917A-7F983EFA03DD}" type="presOf" srcId="{F2F32BBF-4455-4D59-97EA-061863792B55}" destId="{6AEEAC47-85F6-48A9-AD35-8B6246F963D7}" srcOrd="1" destOrd="0" presId="urn:microsoft.com/office/officeart/2005/8/layout/venn2"/>
    <dgm:cxn modelId="{63CAD72F-C812-4068-BC58-3122C208576C}" type="presParOf" srcId="{0BD358C1-37B4-4843-BB6D-0F35E758B20F}" destId="{C4D598AB-D18A-49E7-89B5-AA1504A6974B}" srcOrd="0" destOrd="0" presId="urn:microsoft.com/office/officeart/2005/8/layout/venn2"/>
    <dgm:cxn modelId="{DB355F1B-17DE-420D-960A-9946F9C114F9}" type="presParOf" srcId="{C4D598AB-D18A-49E7-89B5-AA1504A6974B}" destId="{6DF49D1D-DB48-405F-BB9C-7B8DA3F49382}" srcOrd="0" destOrd="0" presId="urn:microsoft.com/office/officeart/2005/8/layout/venn2"/>
    <dgm:cxn modelId="{25834386-DF9A-4887-9EC3-9E73C05726F5}" type="presParOf" srcId="{C4D598AB-D18A-49E7-89B5-AA1504A6974B}" destId="{C0C1679E-B88E-48F3-8BAA-33F517E93A53}" srcOrd="1" destOrd="0" presId="urn:microsoft.com/office/officeart/2005/8/layout/venn2"/>
    <dgm:cxn modelId="{03066D19-74C7-415E-B772-C0CE8FF007AD}" type="presParOf" srcId="{0BD358C1-37B4-4843-BB6D-0F35E758B20F}" destId="{1454580A-4594-4455-9DB6-BFE3A0011EC0}" srcOrd="1" destOrd="0" presId="urn:microsoft.com/office/officeart/2005/8/layout/venn2"/>
    <dgm:cxn modelId="{78209A46-7866-4DEE-BBA1-D9343C016D02}" type="presParOf" srcId="{1454580A-4594-4455-9DB6-BFE3A0011EC0}" destId="{27FCA234-8EC9-448B-8124-7B3183967240}" srcOrd="0" destOrd="0" presId="urn:microsoft.com/office/officeart/2005/8/layout/venn2"/>
    <dgm:cxn modelId="{97679167-E097-4C17-BFD9-5EF78F18A477}" type="presParOf" srcId="{1454580A-4594-4455-9DB6-BFE3A0011EC0}" destId="{241F9FA0-102F-4F26-A8AD-F6925EE4278E}" srcOrd="1" destOrd="0" presId="urn:microsoft.com/office/officeart/2005/8/layout/venn2"/>
    <dgm:cxn modelId="{2B8BCAB6-360B-4229-B2AC-20CC023B2C29}" type="presParOf" srcId="{0BD358C1-37B4-4843-BB6D-0F35E758B20F}" destId="{92B2B354-32D2-44CC-B5EA-F0020D89D691}" srcOrd="2" destOrd="0" presId="urn:microsoft.com/office/officeart/2005/8/layout/venn2"/>
    <dgm:cxn modelId="{36693ABB-BD70-489E-8135-75322B8E964A}" type="presParOf" srcId="{92B2B354-32D2-44CC-B5EA-F0020D89D691}" destId="{44BD4775-4D78-4C81-BD61-2930296A19B3}" srcOrd="0" destOrd="0" presId="urn:microsoft.com/office/officeart/2005/8/layout/venn2"/>
    <dgm:cxn modelId="{35FACC92-A7EA-4803-8B28-9F6560F3CE86}" type="presParOf" srcId="{92B2B354-32D2-44CC-B5EA-F0020D89D691}" destId="{6AEEAC47-85F6-48A9-AD35-8B6246F963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4" Type="http://schemas.openxmlformats.org/officeDocument/2006/relationships/image" Target="../media/image1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4" Type="http://schemas.openxmlformats.org/officeDocument/2006/relationships/image" Target="../media/image9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pt-BR" smtClean="0"/>
              <a:pPr/>
              <a:t>08/11/2018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pt-BR" smtClean="0"/>
              <a:pPr/>
              <a:t>08/11/2018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3C84-5B01-4AC7-A068-63F13655BC6E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147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3C84-5B01-4AC7-A068-63F13655BC6E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05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uvens brancas e fofas no céu azu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Close-up de um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B2713D-2C15-40AD-B945-652E12959C9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502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Texto do rodapé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81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81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1.xml"/><Relationship Id="rId9" Type="http://schemas.openxmlformats.org/officeDocument/2006/relationships/diagramColors" Target="../diagrams/colors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2.w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11" Type="http://schemas.openxmlformats.org/officeDocument/2006/relationships/image" Target="../media/image56.jpe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55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5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60.gif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5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61.gif"/><Relationship Id="rId12" Type="http://schemas.openxmlformats.org/officeDocument/2006/relationships/image" Target="../media/image6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openxmlformats.org/officeDocument/2006/relationships/image" Target="../media/image65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Processos biológicos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Bioquímica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Processos contínuos</a:t>
            </a:r>
          </a:p>
          <a:p>
            <a:r>
              <a:rPr lang="pt-BR"/>
              <a:t>Processos descontínuos</a:t>
            </a:r>
          </a:p>
          <a:p>
            <a:r>
              <a:rPr lang="pt-BR"/>
              <a:t>Configuração dos sistemas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COV </a:t>
            </a:r>
            <a:r>
              <a:rPr lang="pt-BR" dirty="0">
                <a:solidFill>
                  <a:schemeClr val="tx1"/>
                </a:solidFill>
              </a:rPr>
              <a:t>- K</a:t>
            </a:r>
            <a:r>
              <a:rPr lang="en-US" b="1" dirty="0">
                <a:solidFill>
                  <a:schemeClr val="tx1"/>
                </a:solidFill>
              </a:rPr>
              <a:t>g/m</a:t>
            </a:r>
            <a:r>
              <a:rPr lang="en-US" b="1" baseline="30000" dirty="0">
                <a:solidFill>
                  <a:schemeClr val="tx1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367403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57400"/>
                <a:gridCol w="1757363"/>
                <a:gridCol w="1781175"/>
                <a:gridCol w="26336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Temperatura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(°C)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WW-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acidificada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ácidos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voláteis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Não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acidificada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WW com 30 % SS-COD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1.5-3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1.5-2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6-12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3-9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6-9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12-18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9-14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14-18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388938"/>
            <a:ext cx="8229600" cy="1143000"/>
          </a:xfrm>
        </p:spPr>
        <p:txBody>
          <a:bodyPr/>
          <a:lstStyle/>
          <a:p>
            <a:r>
              <a:rPr lang="pt-BR" sz="4000">
                <a:solidFill>
                  <a:srgbClr val="006600"/>
                </a:solidFill>
              </a:rPr>
              <a:t>Quantidade de pontos de distribuição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078288"/>
                <a:gridCol w="4151312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Tipo de lodo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Área requerida por ponto de distribuição (m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Floculento denso(&gt;40 g TSS/L)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0.5-1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floculento(20-40 g TSS/l)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&lt;1-2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0.5-1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&gt;4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Separador G/L/S</a:t>
            </a:r>
          </a:p>
        </p:txBody>
      </p:sp>
      <p:sp>
        <p:nvSpPr>
          <p:cNvPr id="25604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Inclinação : 45-60°</a:t>
            </a:r>
          </a:p>
          <a:p>
            <a:r>
              <a:rPr lang="pt-BR" dirty="0"/>
              <a:t>Área de vazios no GLS : 15-20% da área do reator</a:t>
            </a:r>
          </a:p>
          <a:p>
            <a:r>
              <a:rPr lang="pt-BR" dirty="0"/>
              <a:t>Altura do separador GSL : 1.5-2 m para reatores de 5-7 m</a:t>
            </a:r>
          </a:p>
          <a:p>
            <a:r>
              <a:rPr lang="pt-BR" dirty="0"/>
              <a:t>Área de troca – selo hídrico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Reatores baixos</a:t>
            </a: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412777"/>
            <a:ext cx="6278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1" y="155575"/>
            <a:ext cx="6056313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228138" y="4076700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1 a 3.5 m</a:t>
            </a:r>
            <a:r>
              <a:rPr lang="en-US" sz="1400" b="1" baseline="30000" dirty="0">
                <a:solidFill>
                  <a:srgbClr val="FF0000"/>
                </a:solidFill>
              </a:rPr>
              <a:t>3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lodo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úmido</a:t>
            </a:r>
            <a:r>
              <a:rPr lang="en-US" sz="1400" b="1" dirty="0">
                <a:solidFill>
                  <a:srgbClr val="FF0000"/>
                </a:solidFill>
              </a:rPr>
              <a:t>/d</a:t>
            </a:r>
            <a:endParaRPr lang="pt-BR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032625" y="260351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100 a 450 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/d</a:t>
            </a:r>
            <a:r>
              <a:rPr lang="pt-BR" dirty="0"/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0" y="4149080"/>
            <a:ext cx="2555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12 </a:t>
            </a:r>
            <a:r>
              <a:rPr lang="en-US" b="1" dirty="0" err="1">
                <a:solidFill>
                  <a:srgbClr val="FF0000"/>
                </a:solidFill>
              </a:rPr>
              <a:t>entradas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devem</a:t>
            </a:r>
            <a:r>
              <a:rPr lang="en-US" b="1" dirty="0">
                <a:solidFill>
                  <a:srgbClr val="FF0000"/>
                </a:solidFill>
              </a:rPr>
              <a:t> ser </a:t>
            </a:r>
            <a:r>
              <a:rPr lang="en-US" b="1" dirty="0" err="1">
                <a:solidFill>
                  <a:srgbClr val="FF0000"/>
                </a:solidFill>
              </a:rPr>
              <a:t>instaladas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uniformemente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pela</a:t>
            </a:r>
            <a:r>
              <a:rPr lang="en-US" b="1" dirty="0">
                <a:solidFill>
                  <a:srgbClr val="FF0000"/>
                </a:solidFill>
              </a:rPr>
              <a:t> base do </a:t>
            </a:r>
            <a:r>
              <a:rPr lang="en-US" b="1" dirty="0" err="1">
                <a:solidFill>
                  <a:srgbClr val="FF0000"/>
                </a:solidFill>
              </a:rPr>
              <a:t>reator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aprox</a:t>
            </a:r>
            <a:r>
              <a:rPr lang="en-US" dirty="0">
                <a:solidFill>
                  <a:srgbClr val="FF0000"/>
                </a:solidFill>
              </a:rPr>
              <a:t>. 1 per 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).</a:t>
            </a:r>
            <a:r>
              <a:rPr lang="pt-BR" dirty="0"/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75520" y="476673"/>
            <a:ext cx="208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Forma </a:t>
            </a:r>
            <a:r>
              <a:rPr lang="en-US" dirty="0" err="1">
                <a:solidFill>
                  <a:srgbClr val="FF0000"/>
                </a:solidFill>
              </a:rPr>
              <a:t>cilíndrica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b="1" dirty="0"/>
              <a:t>75 m3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59825" y="1341439"/>
            <a:ext cx="165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/>
              </a:rPr>
              <a:t> (DQO/DBO) ~ </a:t>
            </a:r>
            <a:r>
              <a:rPr lang="en-US" dirty="0"/>
              <a:t>80%</a:t>
            </a:r>
            <a:r>
              <a:rPr lang="pt-BR" dirty="0"/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1772816"/>
            <a:ext cx="3106688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Reatores altos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4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5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6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7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8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9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900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901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7010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Anaerobic Lagoon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200401" y="6019801"/>
            <a:ext cx="6678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Food/Beverage Processing - Washington</a:t>
            </a:r>
          </a:p>
        </p:txBody>
      </p:sp>
    </p:spTree>
    <p:extLst>
      <p:ext uri="{BB962C8B-B14F-4D97-AF65-F5344CB8AC3E}">
        <p14:creationId xmlns:p14="http://schemas.microsoft.com/office/powerpoint/2010/main" xmlns="" val="189565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18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19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0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1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2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3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4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5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1"/>
            <a:ext cx="695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Contact Process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4191001" y="5943601"/>
            <a:ext cx="4264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Food-Processing, Virginia</a:t>
            </a:r>
          </a:p>
        </p:txBody>
      </p:sp>
    </p:spTree>
    <p:extLst>
      <p:ext uri="{BB962C8B-B14F-4D97-AF65-F5344CB8AC3E}">
        <p14:creationId xmlns:p14="http://schemas.microsoft.com/office/powerpoint/2010/main" xmlns="" val="30588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79248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5334000" y="57150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The Netherlands</a:t>
            </a:r>
          </a:p>
        </p:txBody>
      </p:sp>
    </p:spTree>
    <p:extLst>
      <p:ext uri="{BB962C8B-B14F-4D97-AF65-F5344CB8AC3E}">
        <p14:creationId xmlns:p14="http://schemas.microsoft.com/office/powerpoint/2010/main" xmlns="" val="32041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096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22350"/>
            <a:ext cx="7010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 - Internal Circulation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038600" y="5715000"/>
            <a:ext cx="35350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chemeClr val="bg1"/>
                </a:solidFill>
              </a:rPr>
              <a:t>Brewery (Switzerland), 20 m height</a:t>
            </a:r>
          </a:p>
        </p:txBody>
      </p:sp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90600"/>
            <a:ext cx="14065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000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5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6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7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8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9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20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21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36528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743200" y="76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 - Internal Circulation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057400" y="6172200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</a:rPr>
              <a:t>Kraft Paper Mill Foul Condensates, Alabama</a:t>
            </a:r>
          </a:p>
        </p:txBody>
      </p:sp>
    </p:spTree>
    <p:extLst>
      <p:ext uri="{BB962C8B-B14F-4D97-AF65-F5344CB8AC3E}">
        <p14:creationId xmlns:p14="http://schemas.microsoft.com/office/powerpoint/2010/main" xmlns="" val="10473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da remoção de DBO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4331"/>
          <a:stretch>
            <a:fillRect/>
          </a:stretch>
        </p:blipFill>
        <p:spPr>
          <a:xfrm>
            <a:off x="1856318" y="1600201"/>
            <a:ext cx="8479367" cy="4525963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7831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743200" y="76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EGSB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2971800" y="6248400"/>
            <a:ext cx="549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chemeClr val="bg1"/>
                </a:solidFill>
              </a:rPr>
              <a:t>Gist Brocades (yeast, pharmaceuticals) The Netherlands</a:t>
            </a:r>
          </a:p>
        </p:txBody>
      </p:sp>
    </p:spTree>
    <p:extLst>
      <p:ext uri="{BB962C8B-B14F-4D97-AF65-F5344CB8AC3E}">
        <p14:creationId xmlns:p14="http://schemas.microsoft.com/office/powerpoint/2010/main" xmlns="" val="12054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506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4" y="76200"/>
            <a:ext cx="46434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315200" y="6858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Modular Design UASB Reactors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8892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9712" name="Picture 16" descr="anaerobiceggsha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38200"/>
            <a:ext cx="3565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Photo Gallery</a:t>
            </a:r>
            <a:endParaRPr lang="en-US" altLang="pt-BR" sz="3200">
              <a:latin typeface="Arial" panose="020B0604020202020204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276600" y="60198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Municipal Sludge Digesters</a:t>
            </a:r>
            <a:endParaRPr lang="en-US" altLang="pt-BR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26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856" name="Picture 16" descr="Faultanks_oben_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1"/>
            <a:ext cx="68580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Municipal Sludge Digesters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276600" y="60198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Switzerland</a:t>
            </a:r>
            <a:endParaRPr lang="en-US" altLang="pt-BR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6882" name="Picture 18" descr="biogas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61404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Centralized Biogas Plant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124200" y="55626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Lintrup Biogas plant (Denmark)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048000" y="61102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rgbClr val="66FFCC"/>
                </a:solidFill>
                <a:latin typeface="Arial" panose="020B0604020202020204" pitchFamily="34" charset="0"/>
              </a:rPr>
              <a:t>animal manures</a:t>
            </a:r>
          </a:p>
        </p:txBody>
      </p:sp>
    </p:spTree>
    <p:extLst>
      <p:ext uri="{BB962C8B-B14F-4D97-AF65-F5344CB8AC3E}">
        <p14:creationId xmlns:p14="http://schemas.microsoft.com/office/powerpoint/2010/main" xmlns="" val="32719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b="4147"/>
          <a:stretch>
            <a:fillRect/>
          </a:stretch>
        </p:blipFill>
        <p:spPr bwMode="auto">
          <a:xfrm>
            <a:off x="2222548" y="807298"/>
            <a:ext cx="1952389" cy="33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26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latin typeface="ArialMT" charset="0"/>
                <a:cs typeface="Times New Roman" panose="02020603050405020304" pitchFamily="18" charset="0"/>
              </a:rPr>
              <a:t>BIBLIOGRAFIA</a:t>
            </a:r>
            <a:r>
              <a:rPr lang="pt-BR" altLang="pt-BR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119" y="1684638"/>
            <a:ext cx="7659688" cy="323691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Marcos von </a:t>
            </a:r>
            <a:r>
              <a:rPr lang="pt-BR" altLang="pt-BR" sz="2400" dirty="0" err="1"/>
              <a:t>Sperling</a:t>
            </a:r>
            <a:r>
              <a:rPr lang="pt-BR" altLang="pt-BR" sz="2400" dirty="0"/>
              <a:t> (1997). Princípios do tratamento biológico de águas </a:t>
            </a:r>
            <a:r>
              <a:rPr lang="pt-BR" altLang="pt-BR" sz="2400" dirty="0" err="1"/>
              <a:t>residuárias</a:t>
            </a:r>
            <a:r>
              <a:rPr lang="pt-BR" altLang="pt-BR" sz="2400" dirty="0"/>
              <a:t> (Volume 4). UFMG, Belo Horizonte, Minas Gerais – Brasil. </a:t>
            </a:r>
            <a:endParaRPr lang="pt-BR" altLang="pt-BR" sz="2400" dirty="0" smtClean="0"/>
          </a:p>
          <a:p>
            <a:pPr algn="just">
              <a:buNone/>
            </a:pPr>
            <a:r>
              <a:rPr lang="pt-BR" altLang="pt-BR" sz="2400" dirty="0"/>
              <a:t>Notas de aula da disciplina PHD 2411 - SANEAMENTO I (USP – SP) lecionada pelo Prof. Dr. Roque Passos </a:t>
            </a:r>
            <a:r>
              <a:rPr lang="pt-BR" altLang="pt-BR" sz="2400" dirty="0" err="1"/>
              <a:t>Piveli</a:t>
            </a:r>
            <a:r>
              <a:rPr lang="pt-BR" altLang="pt-BR" sz="2400" dirty="0"/>
              <a:t> e pelo Prof. Dr. Sidney </a:t>
            </a:r>
            <a:r>
              <a:rPr lang="pt-BR" altLang="pt-BR" sz="2400" dirty="0" err="1"/>
              <a:t>Seckler</a:t>
            </a:r>
            <a:r>
              <a:rPr lang="pt-BR" altLang="pt-BR" sz="2400" dirty="0"/>
              <a:t> Ferreira Filho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117</a:t>
            </a:fld>
            <a:endParaRPr lang="pt-BR" dirty="0"/>
          </a:p>
        </p:txBody>
      </p:sp>
      <p:pic>
        <p:nvPicPr>
          <p:cNvPr id="55298" name="Picture 2" descr="D:\Users\User\Documents\graduação\Tratamento de resíduos\curso_2014\Exercicios Sala - Reatores Anaeróbios - Página 1.jpg"/>
          <p:cNvPicPr>
            <a:picLocks noChangeAspect="1" noChangeArrowheads="1"/>
          </p:cNvPicPr>
          <p:nvPr/>
        </p:nvPicPr>
        <p:blipFill>
          <a:blip r:embed="rId2" cstate="print"/>
          <a:srcRect l="14074" r="24352" b="17531"/>
          <a:stretch>
            <a:fillRect/>
          </a:stretch>
        </p:blipFill>
        <p:spPr bwMode="auto">
          <a:xfrm>
            <a:off x="2082800" y="260481"/>
            <a:ext cx="7713133" cy="609798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803400" y="3217333"/>
            <a:ext cx="8144933" cy="336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Lodos ativados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Dimensionamento rápido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5987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14A513-E5FA-4CAF-84DA-D715F17817B8}" type="slidenum">
              <a:rPr lang="pt-BR" altLang="pt-BR" sz="1400"/>
              <a:pPr/>
              <a:t>119</a:t>
            </a:fld>
            <a:endParaRPr lang="pt-BR" altLang="pt-BR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371600"/>
          </a:xfrm>
        </p:spPr>
        <p:txBody>
          <a:bodyPr/>
          <a:lstStyle/>
          <a:p>
            <a:r>
              <a:rPr lang="pt-BR" altLang="pt-BR" b="1"/>
              <a:t>PROCESSO DE LODOS ATIVADOS CONVENCIONAL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65288" y="1447801"/>
            <a:ext cx="8958262" cy="4537075"/>
            <a:chOff x="96" y="912"/>
            <a:chExt cx="6114" cy="2858"/>
          </a:xfrm>
        </p:grpSpPr>
        <p:sp>
          <p:nvSpPr>
            <p:cNvPr id="20485" name="Line 3"/>
            <p:cNvSpPr>
              <a:spLocks noChangeShapeType="1"/>
            </p:cNvSpPr>
            <p:nvPr/>
          </p:nvSpPr>
          <p:spPr bwMode="auto">
            <a:xfrm>
              <a:off x="96" y="135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6" name="Text Box 4"/>
            <p:cNvSpPr txBox="1">
              <a:spLocks noChangeArrowheads="1"/>
            </p:cNvSpPr>
            <p:nvPr/>
          </p:nvSpPr>
          <p:spPr bwMode="auto">
            <a:xfrm>
              <a:off x="503" y="1261"/>
              <a:ext cx="472" cy="2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Grade</a:t>
              </a:r>
            </a:p>
          </p:txBody>
        </p:sp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1345" y="1273"/>
              <a:ext cx="928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Caixa de areia</a:t>
              </a:r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996" y="13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2619" y="1177"/>
              <a:ext cx="808" cy="3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Decantador </a:t>
              </a:r>
            </a:p>
            <a:p>
              <a:pPr algn="ctr"/>
              <a:r>
                <a:rPr lang="pt-BR" altLang="pt-BR" sz="1600"/>
                <a:t>Primário</a:t>
              </a:r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>
              <a:off x="2256" y="13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3420" y="13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3786" y="1179"/>
              <a:ext cx="714" cy="372"/>
            </a:xfrm>
            <a:prstGeom prst="rect">
              <a:avLst/>
            </a:prstGeom>
            <a:solidFill>
              <a:srgbClr val="FF9B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 dirty="0"/>
                <a:t>Tanque de</a:t>
              </a:r>
            </a:p>
            <a:p>
              <a:pPr algn="ctr"/>
              <a:r>
                <a:rPr lang="pt-BR" altLang="pt-BR" sz="1600" dirty="0"/>
                <a:t>Aeração</a:t>
              </a:r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>
              <a:off x="4500" y="135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4" name="Text Box 12"/>
            <p:cNvSpPr txBox="1">
              <a:spLocks noChangeArrowheads="1"/>
            </p:cNvSpPr>
            <p:nvPr/>
          </p:nvSpPr>
          <p:spPr bwMode="auto">
            <a:xfrm>
              <a:off x="4880" y="1167"/>
              <a:ext cx="807" cy="37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Decantador </a:t>
              </a:r>
            </a:p>
            <a:p>
              <a:pPr algn="ctr"/>
              <a:r>
                <a:rPr lang="pt-BR" altLang="pt-BR" sz="1600"/>
                <a:t>Secundário</a:t>
              </a:r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5292" y="157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H="1">
              <a:off x="4164" y="2124"/>
              <a:ext cx="11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V="1">
              <a:off x="4164" y="157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5280" y="2160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H="1">
              <a:off x="3636" y="2604"/>
              <a:ext cx="1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0" name="Text Box 18"/>
            <p:cNvSpPr txBox="1">
              <a:spLocks noChangeArrowheads="1"/>
            </p:cNvSpPr>
            <p:nvPr/>
          </p:nvSpPr>
          <p:spPr bwMode="auto">
            <a:xfrm>
              <a:off x="2748" y="2499"/>
              <a:ext cx="896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Adensamento</a:t>
              </a:r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>
              <a:off x="3168" y="1596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857" y="3063"/>
              <a:ext cx="626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Digestão</a:t>
              </a:r>
            </a:p>
          </p:txBody>
        </p:sp>
        <p:sp>
          <p:nvSpPr>
            <p:cNvPr id="20503" name="Text Box 21"/>
            <p:cNvSpPr txBox="1">
              <a:spLocks noChangeArrowheads="1"/>
            </p:cNvSpPr>
            <p:nvPr/>
          </p:nvSpPr>
          <p:spPr bwMode="auto">
            <a:xfrm>
              <a:off x="2804" y="3552"/>
              <a:ext cx="724" cy="218"/>
            </a:xfrm>
            <a:prstGeom prst="rect">
              <a:avLst/>
            </a:prstGeom>
            <a:solidFill>
              <a:srgbClr val="CCFD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Secagem</a:t>
              </a:r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 flipH="1">
              <a:off x="2448" y="259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2448" y="1380"/>
              <a:ext cx="0" cy="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 flipH="1">
              <a:off x="2448" y="369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5688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4032" y="3552"/>
              <a:ext cx="960" cy="218"/>
            </a:xfrm>
            <a:prstGeom prst="rect">
              <a:avLst/>
            </a:prstGeom>
            <a:solidFill>
              <a:srgbClr val="B6D3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Lodo “Seco”</a:t>
              </a:r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>
              <a:off x="3552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5784" y="2112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Rio</a:t>
              </a:r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168" y="2736"/>
              <a:ext cx="0" cy="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168" y="3312"/>
              <a:ext cx="0" cy="2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20514" name="Picture 34" descr="imagem_ri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" y="912"/>
              <a:ext cx="29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a) </a:t>
            </a:r>
            <a:r>
              <a:rPr lang="pt-BR" b="1"/>
              <a:t>DBO remanescente</a:t>
            </a:r>
            <a:r>
              <a:rPr lang="pt-BR"/>
              <a:t>: concentração de matéria orgânica remanescente na massa líquida em um dado instante, expresso em termos de oxigênio;</a:t>
            </a:r>
          </a:p>
          <a:p>
            <a:r>
              <a:rPr lang="pt-BR"/>
              <a:t>b) </a:t>
            </a:r>
            <a:r>
              <a:rPr lang="pt-BR" b="1"/>
              <a:t>DBO exercida</a:t>
            </a:r>
            <a:r>
              <a:rPr lang="pt-BR"/>
              <a:t>: oxigênio consumido para estabilizar a matéria orgânica até este instante.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82DB06-96E1-475E-B298-21427FF8A298}" type="slidenum">
              <a:rPr lang="pt-BR" altLang="pt-BR" sz="1400"/>
              <a:pPr/>
              <a:t>120</a:t>
            </a:fld>
            <a:endParaRPr lang="pt-BR" altLang="pt-BR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663" y="228600"/>
            <a:ext cx="8177212" cy="914400"/>
          </a:xfrm>
        </p:spPr>
        <p:txBody>
          <a:bodyPr/>
          <a:lstStyle/>
          <a:p>
            <a:r>
              <a:rPr lang="pt-BR" altLang="pt-BR" b="1"/>
              <a:t>PROCESSO DE LODOS ATIVADOS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297113" y="1314450"/>
            <a:ext cx="43608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3200"/>
              <a:t> Processo aeróbio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314576" y="2171700"/>
            <a:ext cx="83534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3200"/>
              <a:t> Crescimento em suspensão (Flocos biológicos)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297113" y="3124201"/>
            <a:ext cx="80899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3200"/>
              <a:t> Retenção de biomassa (Retorno de lodo a partir dos decantadores secundários)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2368551" y="4972050"/>
            <a:ext cx="49053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3200"/>
              <a:t>Sistema de aeração </a:t>
            </a:r>
          </a:p>
        </p:txBody>
      </p:sp>
      <p:sp>
        <p:nvSpPr>
          <p:cNvPr id="21512" name="AutoShape 11"/>
          <p:cNvSpPr>
            <a:spLocks/>
          </p:cNvSpPr>
          <p:nvPr/>
        </p:nvSpPr>
        <p:spPr bwMode="auto">
          <a:xfrm>
            <a:off x="6026151" y="4591050"/>
            <a:ext cx="561975" cy="1676400"/>
          </a:xfrm>
          <a:prstGeom prst="leftBrace">
            <a:avLst>
              <a:gd name="adj1" fmla="val 248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518275" y="4591050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/>
              <a:t>Ar difuso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500814" y="5448300"/>
            <a:ext cx="350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/>
              <a:t>Aeração superficial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9C907C-73AC-4025-B8DF-B31E535CE1DF}" type="slidenum">
              <a:rPr lang="pt-BR" altLang="pt-BR" sz="1400"/>
              <a:pPr/>
              <a:t>121</a:t>
            </a:fld>
            <a:endParaRPr lang="pt-BR" altLang="pt-BR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152400"/>
            <a:ext cx="8089900" cy="1828800"/>
          </a:xfrm>
        </p:spPr>
        <p:txBody>
          <a:bodyPr/>
          <a:lstStyle/>
          <a:p>
            <a:r>
              <a:rPr lang="pt-BR" altLang="pt-BR" b="1"/>
              <a:t>PROCESSO DE LODOS ATIVADOS</a:t>
            </a:r>
            <a:br>
              <a:rPr lang="pt-BR" altLang="pt-BR" b="1"/>
            </a:br>
            <a:r>
              <a:rPr lang="pt-BR" altLang="pt-BR" b="1"/>
              <a:t>LODO BIOLÓGICO</a:t>
            </a:r>
          </a:p>
        </p:txBody>
      </p:sp>
      <p:pic>
        <p:nvPicPr>
          <p:cNvPr id="22532" name="Picture 6" descr="Microrganismos - Lodos ativado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362200"/>
            <a:ext cx="3984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Microrganismos 1 - Lodos ativado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51" y="2362200"/>
            <a:ext cx="3990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4278C9-CAD2-43A2-9EA3-0A1FD51F6DDA}" type="slidenum">
              <a:rPr lang="pt-BR" altLang="pt-BR" sz="1400"/>
              <a:pPr/>
              <a:t>122</a:t>
            </a:fld>
            <a:endParaRPr lang="pt-BR" altLang="pt-BR" sz="140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685800"/>
          </a:xfrm>
        </p:spPr>
        <p:txBody>
          <a:bodyPr/>
          <a:lstStyle/>
          <a:p>
            <a:r>
              <a:rPr lang="pt-BR" altLang="pt-BR" sz="3200" b="1"/>
              <a:t>PROCESSO DE LODOS ATIVADOS </a:t>
            </a:r>
          </a:p>
        </p:txBody>
      </p:sp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3016251" y="1371601"/>
            <a:ext cx="7000875" cy="2479675"/>
            <a:chOff x="1018" y="864"/>
            <a:chExt cx="4778" cy="1562"/>
          </a:xfrm>
        </p:grpSpPr>
        <p:sp>
          <p:nvSpPr>
            <p:cNvPr id="29715" name="Text Box 1036"/>
            <p:cNvSpPr txBox="1">
              <a:spLocks noChangeArrowheads="1"/>
            </p:cNvSpPr>
            <p:nvPr/>
          </p:nvSpPr>
          <p:spPr bwMode="auto">
            <a:xfrm>
              <a:off x="4464" y="1008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Esgoto tratado</a:t>
              </a:r>
            </a:p>
          </p:txBody>
        </p:sp>
        <p:grpSp>
          <p:nvGrpSpPr>
            <p:cNvPr id="3" name="Group 1052"/>
            <p:cNvGrpSpPr>
              <a:grpSpLocks/>
            </p:cNvGrpSpPr>
            <p:nvPr/>
          </p:nvGrpSpPr>
          <p:grpSpPr bwMode="auto">
            <a:xfrm>
              <a:off x="1018" y="864"/>
              <a:ext cx="3498" cy="1440"/>
              <a:chOff x="1018" y="864"/>
              <a:chExt cx="3498" cy="1440"/>
            </a:xfrm>
          </p:grpSpPr>
          <p:sp>
            <p:nvSpPr>
              <p:cNvPr id="29718" name="Line 1028"/>
              <p:cNvSpPr>
                <a:spLocks noChangeShapeType="1"/>
              </p:cNvSpPr>
              <p:nvPr/>
            </p:nvSpPr>
            <p:spPr bwMode="auto">
              <a:xfrm>
                <a:off x="1018" y="1156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9" name="Text Box 1029"/>
              <p:cNvSpPr txBox="1">
                <a:spLocks noChangeArrowheads="1"/>
              </p:cNvSpPr>
              <p:nvPr/>
            </p:nvSpPr>
            <p:spPr bwMode="auto">
              <a:xfrm>
                <a:off x="1538" y="964"/>
                <a:ext cx="832" cy="40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800" b="1"/>
                  <a:t>Reator Biológico</a:t>
                </a:r>
              </a:p>
            </p:txBody>
          </p:sp>
          <p:sp>
            <p:nvSpPr>
              <p:cNvPr id="29720" name="Text Box 1030"/>
              <p:cNvSpPr txBox="1">
                <a:spLocks noChangeArrowheads="1"/>
              </p:cNvSpPr>
              <p:nvPr/>
            </p:nvSpPr>
            <p:spPr bwMode="auto">
              <a:xfrm>
                <a:off x="2904" y="864"/>
                <a:ext cx="832" cy="577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800" b="1"/>
                  <a:t>Separação sólido líquido</a:t>
                </a:r>
              </a:p>
            </p:txBody>
          </p:sp>
          <p:sp>
            <p:nvSpPr>
              <p:cNvPr id="29721" name="Line 1031"/>
              <p:cNvSpPr>
                <a:spLocks noChangeShapeType="1"/>
              </p:cNvSpPr>
              <p:nvPr/>
            </p:nvSpPr>
            <p:spPr bwMode="auto">
              <a:xfrm>
                <a:off x="2370" y="1156"/>
                <a:ext cx="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2" name="Line 1032"/>
              <p:cNvSpPr>
                <a:spLocks noChangeShapeType="1"/>
              </p:cNvSpPr>
              <p:nvPr/>
            </p:nvSpPr>
            <p:spPr bwMode="auto">
              <a:xfrm>
                <a:off x="3358" y="1444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3" name="Line 1033"/>
              <p:cNvSpPr>
                <a:spLocks noChangeShapeType="1"/>
              </p:cNvSpPr>
              <p:nvPr/>
            </p:nvSpPr>
            <p:spPr bwMode="auto">
              <a:xfrm flipH="1">
                <a:off x="1902" y="202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4" name="Line 1034"/>
              <p:cNvSpPr>
                <a:spLocks noChangeShapeType="1"/>
              </p:cNvSpPr>
              <p:nvPr/>
            </p:nvSpPr>
            <p:spPr bwMode="auto">
              <a:xfrm flipV="1">
                <a:off x="1902" y="1348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5" name="Line 1035"/>
              <p:cNvSpPr>
                <a:spLocks noChangeShapeType="1"/>
              </p:cNvSpPr>
              <p:nvPr/>
            </p:nvSpPr>
            <p:spPr bwMode="auto">
              <a:xfrm rot="-5400000">
                <a:off x="4126" y="762"/>
                <a:ext cx="0" cy="7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6" name="Line 1037"/>
              <p:cNvSpPr>
                <a:spLocks noChangeShapeType="1"/>
              </p:cNvSpPr>
              <p:nvPr/>
            </p:nvSpPr>
            <p:spPr bwMode="auto">
              <a:xfrm>
                <a:off x="3372" y="2016"/>
                <a:ext cx="72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9717" name="Text Box 1038"/>
            <p:cNvSpPr txBox="1">
              <a:spLocks noChangeArrowheads="1"/>
            </p:cNvSpPr>
            <p:nvPr/>
          </p:nvSpPr>
          <p:spPr bwMode="auto">
            <a:xfrm>
              <a:off x="4090" y="2138"/>
              <a:ext cx="1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Lodo em excesso</a:t>
              </a:r>
            </a:p>
          </p:txBody>
        </p:sp>
      </p:grpSp>
      <p:grpSp>
        <p:nvGrpSpPr>
          <p:cNvPr id="4" name="Group 1055"/>
          <p:cNvGrpSpPr>
            <a:grpSpLocks/>
          </p:cNvGrpSpPr>
          <p:nvPr/>
        </p:nvGrpSpPr>
        <p:grpSpPr bwMode="auto">
          <a:xfrm>
            <a:off x="2520950" y="4078288"/>
            <a:ext cx="7589838" cy="2438400"/>
            <a:chOff x="680" y="2569"/>
            <a:chExt cx="5180" cy="1536"/>
          </a:xfrm>
        </p:grpSpPr>
        <p:sp>
          <p:nvSpPr>
            <p:cNvPr id="29702" name="Text Box 1047"/>
            <p:cNvSpPr txBox="1">
              <a:spLocks noChangeArrowheads="1"/>
            </p:cNvSpPr>
            <p:nvPr/>
          </p:nvSpPr>
          <p:spPr bwMode="auto">
            <a:xfrm>
              <a:off x="680" y="3817"/>
              <a:ext cx="15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Lodo em excesso</a:t>
              </a:r>
            </a:p>
          </p:txBody>
        </p:sp>
        <p:grpSp>
          <p:nvGrpSpPr>
            <p:cNvPr id="5" name="Group 1054"/>
            <p:cNvGrpSpPr>
              <a:grpSpLocks/>
            </p:cNvGrpSpPr>
            <p:nvPr/>
          </p:nvGrpSpPr>
          <p:grpSpPr bwMode="auto">
            <a:xfrm>
              <a:off x="1082" y="2569"/>
              <a:ext cx="4778" cy="1248"/>
              <a:chOff x="1082" y="2569"/>
              <a:chExt cx="4778" cy="1248"/>
            </a:xfrm>
          </p:grpSpPr>
          <p:sp>
            <p:nvSpPr>
              <p:cNvPr id="29704" name="Text Box 1046"/>
              <p:cNvSpPr txBox="1">
                <a:spLocks noChangeArrowheads="1"/>
              </p:cNvSpPr>
              <p:nvPr/>
            </p:nvSpPr>
            <p:spPr bwMode="auto">
              <a:xfrm>
                <a:off x="4528" y="2713"/>
                <a:ext cx="13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/>
                  <a:t>Esgoto tratado</a:t>
                </a:r>
              </a:p>
            </p:txBody>
          </p:sp>
          <p:sp>
            <p:nvSpPr>
              <p:cNvPr id="29705" name="Line 1048"/>
              <p:cNvSpPr>
                <a:spLocks noChangeShapeType="1"/>
              </p:cNvSpPr>
              <p:nvPr/>
            </p:nvSpPr>
            <p:spPr bwMode="auto">
              <a:xfrm>
                <a:off x="1720" y="3097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6" name="Group 1051"/>
              <p:cNvGrpSpPr>
                <a:grpSpLocks/>
              </p:cNvGrpSpPr>
              <p:nvPr/>
            </p:nvGrpSpPr>
            <p:grpSpPr bwMode="auto">
              <a:xfrm>
                <a:off x="1082" y="2569"/>
                <a:ext cx="3498" cy="1008"/>
                <a:chOff x="1082" y="2569"/>
                <a:chExt cx="3498" cy="1008"/>
              </a:xfrm>
            </p:grpSpPr>
            <p:sp>
              <p:nvSpPr>
                <p:cNvPr id="29707" name="Line 1040"/>
                <p:cNvSpPr>
                  <a:spLocks noChangeShapeType="1"/>
                </p:cNvSpPr>
                <p:nvPr/>
              </p:nvSpPr>
              <p:spPr bwMode="auto">
                <a:xfrm>
                  <a:off x="1082" y="2861"/>
                  <a:ext cx="5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08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1602" y="2669"/>
                  <a:ext cx="832" cy="40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altLang="pt-BR" sz="1800" b="1"/>
                    <a:t>Reator Biológico</a:t>
                  </a:r>
                </a:p>
              </p:txBody>
            </p:sp>
            <p:sp>
              <p:nvSpPr>
                <p:cNvPr id="29709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2968" y="2569"/>
                  <a:ext cx="832" cy="577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altLang="pt-BR" sz="1800" b="1"/>
                    <a:t>Separação sólido líquido</a:t>
                  </a:r>
                </a:p>
              </p:txBody>
            </p:sp>
            <p:sp>
              <p:nvSpPr>
                <p:cNvPr id="29710" name="Line 1043"/>
                <p:cNvSpPr>
                  <a:spLocks noChangeShapeType="1"/>
                </p:cNvSpPr>
                <p:nvPr/>
              </p:nvSpPr>
              <p:spPr bwMode="auto">
                <a:xfrm>
                  <a:off x="2434" y="2861"/>
                  <a:ext cx="5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1" name="Line 1044"/>
                <p:cNvSpPr>
                  <a:spLocks noChangeShapeType="1"/>
                </p:cNvSpPr>
                <p:nvPr/>
              </p:nvSpPr>
              <p:spPr bwMode="auto">
                <a:xfrm flipH="1">
                  <a:off x="1980" y="3577"/>
                  <a:ext cx="14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2" name="Line 1045"/>
                <p:cNvSpPr>
                  <a:spLocks noChangeShapeType="1"/>
                </p:cNvSpPr>
                <p:nvPr/>
              </p:nvSpPr>
              <p:spPr bwMode="auto">
                <a:xfrm rot="-5400000">
                  <a:off x="4190" y="2467"/>
                  <a:ext cx="0" cy="7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3" name="Line 1049"/>
                <p:cNvSpPr>
                  <a:spLocks noChangeShapeType="1"/>
                </p:cNvSpPr>
                <p:nvPr/>
              </p:nvSpPr>
              <p:spPr bwMode="auto">
                <a:xfrm>
                  <a:off x="2032" y="307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4" name="Line 1050"/>
                <p:cNvSpPr>
                  <a:spLocks noChangeShapeType="1"/>
                </p:cNvSpPr>
                <p:nvPr/>
              </p:nvSpPr>
              <p:spPr bwMode="auto">
                <a:xfrm>
                  <a:off x="3384" y="31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D051A1-4046-4095-8A9B-D06692DB98B2}" type="slidenum">
              <a:rPr lang="pt-BR" altLang="pt-BR" sz="1400"/>
              <a:pPr/>
              <a:t>123</a:t>
            </a:fld>
            <a:endParaRPr lang="pt-BR" altLang="pt-BR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3326" y="1600200"/>
            <a:ext cx="7421563" cy="106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200" dirty="0">
                <a:latin typeface="Times New Roman" panose="02020603050405020304" pitchFamily="18" charset="0"/>
              </a:rPr>
              <a:t>O reator biológico comporta-se como um reator de mistura completa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</p:spPr>
        <p:txBody>
          <a:bodyPr>
            <a:normAutofit/>
          </a:bodyPr>
          <a:lstStyle/>
          <a:p>
            <a:r>
              <a:rPr lang="pt-BR" altLang="pt-BR" b="1"/>
              <a:t>PROCESSO DE LODOS ATIVADOS</a:t>
            </a:r>
            <a:br>
              <a:rPr lang="pt-BR" altLang="pt-BR" b="1"/>
            </a:br>
            <a:r>
              <a:rPr lang="pt-BR" altLang="pt-BR" b="1"/>
              <a:t>MODELAÇÃO MATEMÁTICA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38400" y="5616575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/>
              <a:t>Presença de oxigênio</a:t>
            </a:r>
            <a:endParaRPr lang="en-US" altLang="pt-BR" sz="32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38400" y="5059364"/>
            <a:ext cx="6605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/>
              <a:t>Macro e micro-nutrientes em excesso</a:t>
            </a:r>
            <a:endParaRPr lang="en-US" altLang="pt-BR" sz="32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38400" y="4495800"/>
            <a:ext cx="5722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/>
              <a:t>Cultura microbiana heterogênea</a:t>
            </a:r>
            <a:endParaRPr lang="en-US" altLang="pt-BR" sz="32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438400" y="3886200"/>
            <a:ext cx="6783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/>
              <a:t>Microrganismos (Quantificação): SSV</a:t>
            </a:r>
            <a:endParaRPr lang="en-US" altLang="pt-BR" sz="32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438400" y="3276601"/>
            <a:ext cx="6139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 dirty="0" err="1"/>
              <a:t>Subtrato</a:t>
            </a:r>
            <a:r>
              <a:rPr lang="pt-BR" altLang="pt-BR" sz="3200" dirty="0"/>
              <a:t> (Quantificação): DBO</a:t>
            </a:r>
            <a:r>
              <a:rPr lang="pt-BR" altLang="pt-BR" sz="3200" baseline="-25000" dirty="0"/>
              <a:t>5,20</a:t>
            </a:r>
            <a:endParaRPr lang="en-US" altLang="pt-BR" sz="3200" baseline="-25000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438401" y="2667000"/>
            <a:ext cx="7427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 dirty="0"/>
              <a:t>Substrato: Matéria orgânica biodegradável</a:t>
            </a:r>
            <a:endParaRPr lang="en-US" altLang="pt-BR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BCEDA0-9276-40C8-A0E1-9F9775530A1C}" type="slidenum">
              <a:rPr lang="pt-BR" altLang="pt-BR" sz="1400"/>
              <a:pPr/>
              <a:t>124</a:t>
            </a:fld>
            <a:endParaRPr lang="pt-BR" altLang="pt-BR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85800"/>
          </a:xfrm>
        </p:spPr>
        <p:txBody>
          <a:bodyPr/>
          <a:lstStyle/>
          <a:p>
            <a:r>
              <a:rPr lang="pt-BR" altLang="pt-BR" b="1"/>
              <a:t>PROCESSO DE LODOS ATIVADOS 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2590801" y="2667000"/>
            <a:ext cx="1198563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789363" y="2368550"/>
            <a:ext cx="12192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1"/>
              <a:t>Reator Biológico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815013" y="2209800"/>
            <a:ext cx="12192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1"/>
              <a:t>Separação sólido líquido</a:t>
            </a: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5008563" y="267335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rot="-5400000">
            <a:off x="7581900" y="20955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207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 err="1" smtClean="0"/>
              <a:t>Efluentetratado</a:t>
            </a:r>
            <a:endParaRPr lang="pt-BR" altLang="pt-BR" dirty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743200" y="50292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Lodo em  excesso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962400" y="3048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343400" y="3013076"/>
            <a:ext cx="2133600" cy="796925"/>
            <a:chOff x="1924" y="1898"/>
            <a:chExt cx="1456" cy="502"/>
          </a:xfrm>
        </p:grpSpPr>
        <p:sp>
          <p:nvSpPr>
            <p:cNvPr id="31764" name="Line 7"/>
            <p:cNvSpPr>
              <a:spLocks noChangeShapeType="1"/>
            </p:cNvSpPr>
            <p:nvPr/>
          </p:nvSpPr>
          <p:spPr bwMode="auto">
            <a:xfrm flipH="1">
              <a:off x="1924" y="2400"/>
              <a:ext cx="1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5" name="Line 12"/>
            <p:cNvSpPr>
              <a:spLocks noChangeShapeType="1"/>
            </p:cNvSpPr>
            <p:nvPr/>
          </p:nvSpPr>
          <p:spPr bwMode="auto">
            <a:xfrm>
              <a:off x="1976" y="189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6" name="Line 13"/>
            <p:cNvSpPr>
              <a:spLocks noChangeShapeType="1"/>
            </p:cNvSpPr>
            <p:nvPr/>
          </p:nvSpPr>
          <p:spPr bwMode="auto">
            <a:xfrm>
              <a:off x="3328" y="19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3246438" y="1600200"/>
            <a:ext cx="4572000" cy="2590800"/>
          </a:xfrm>
          <a:prstGeom prst="rect">
            <a:avLst/>
          </a:prstGeom>
          <a:noFill/>
          <a:ln w="38100">
            <a:solidFill>
              <a:srgbClr val="0000FF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5257801" y="4267200"/>
            <a:ext cx="260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Volume de controle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2057400" y="213360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Q,S</a:t>
            </a:r>
            <a:r>
              <a:rPr lang="pt-BR" altLang="pt-BR" baseline="-25000"/>
              <a:t>0</a:t>
            </a:r>
            <a:r>
              <a:rPr lang="pt-BR" altLang="pt-BR"/>
              <a:t>,X</a:t>
            </a:r>
            <a:r>
              <a:rPr lang="pt-BR" altLang="pt-BR" baseline="-25000"/>
              <a:t>0</a:t>
            </a:r>
            <a:endParaRPr lang="pt-BR" altLang="pt-BR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8001000" y="198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Q</a:t>
            </a:r>
            <a:r>
              <a:rPr lang="pt-BR" altLang="pt-BR" baseline="-25000"/>
              <a:t>s</a:t>
            </a:r>
            <a:r>
              <a:rPr lang="pt-BR" altLang="pt-BR"/>
              <a:t>,S,X</a:t>
            </a:r>
            <a:r>
              <a:rPr lang="pt-BR" altLang="pt-BR" baseline="-25000"/>
              <a:t>s</a:t>
            </a:r>
            <a:endParaRPr lang="pt-BR" altLang="pt-BR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2895600" y="441960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Q</a:t>
            </a:r>
            <a:r>
              <a:rPr lang="pt-BR" altLang="pt-BR" baseline="-25000"/>
              <a:t>w</a:t>
            </a:r>
            <a:r>
              <a:rPr lang="pt-BR" altLang="pt-BR"/>
              <a:t>,X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008438" y="182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V,X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724400" y="327660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Q</a:t>
            </a:r>
            <a:r>
              <a:rPr lang="pt-BR" altLang="pt-BR" baseline="-25000"/>
              <a:t>R</a:t>
            </a:r>
            <a:r>
              <a:rPr lang="pt-BR" altLang="pt-BR"/>
              <a:t>,X</a:t>
            </a:r>
            <a:r>
              <a:rPr lang="pt-BR" altLang="pt-BR" baseline="-25000"/>
              <a:t>R</a:t>
            </a:r>
            <a:endParaRPr lang="pt-BR"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lipse 33"/>
          <p:cNvSpPr>
            <a:spLocks noChangeArrowheads="1"/>
          </p:cNvSpPr>
          <p:nvPr/>
        </p:nvSpPr>
        <p:spPr bwMode="auto">
          <a:xfrm>
            <a:off x="9625014" y="4149725"/>
            <a:ext cx="503237" cy="503238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84F30E-67A9-450D-8531-F4C4350781C8}" type="slidenum">
              <a:rPr lang="pt-BR" altLang="pt-BR" sz="1400"/>
              <a:pPr/>
              <a:t>125</a:t>
            </a:fld>
            <a:endParaRPr lang="pt-BR" altLang="pt-BR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3" y="381000"/>
            <a:ext cx="8610600" cy="16002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b="1"/>
              <a:t>PROCESSO DE LODOS ATIVADOS</a:t>
            </a:r>
            <a:br>
              <a:rPr lang="pt-BR" altLang="pt-BR" b="1"/>
            </a:br>
            <a:r>
              <a:rPr lang="pt-BR" altLang="pt-BR" b="1"/>
              <a:t>MODELAÇÃO MATEMÁTICA</a:t>
            </a:r>
            <a:br>
              <a:rPr lang="pt-BR" altLang="pt-BR" b="1"/>
            </a:br>
            <a:r>
              <a:rPr lang="pt-BR" altLang="pt-BR" b="1"/>
              <a:t>BALANÇO DE MASSA DE SUBSTRATO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919538" y="2438400"/>
            <a:ext cx="4952540" cy="2165350"/>
            <a:chOff x="1536" y="1536"/>
            <a:chExt cx="3379" cy="1364"/>
          </a:xfrm>
        </p:grpSpPr>
        <p:sp>
          <p:nvSpPr>
            <p:cNvPr id="1038" name="Text Box 11"/>
            <p:cNvSpPr txBox="1">
              <a:spLocks noChangeArrowheads="1"/>
            </p:cNvSpPr>
            <p:nvPr/>
          </p:nvSpPr>
          <p:spPr bwMode="auto">
            <a:xfrm>
              <a:off x="1921" y="2688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Lodo em excesso</a:t>
              </a:r>
            </a:p>
          </p:txBody>
        </p:sp>
        <p:sp>
          <p:nvSpPr>
            <p:cNvPr id="1039" name="Text Box 16"/>
            <p:cNvSpPr txBox="1">
              <a:spLocks noChangeArrowheads="1"/>
            </p:cNvSpPr>
            <p:nvPr/>
          </p:nvSpPr>
          <p:spPr bwMode="auto">
            <a:xfrm>
              <a:off x="2832" y="2400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Volume de controle</a:t>
              </a:r>
            </a:p>
          </p:txBody>
        </p:sp>
        <p:sp>
          <p:nvSpPr>
            <p:cNvPr id="1040" name="Text Box 19"/>
            <p:cNvSpPr txBox="1">
              <a:spLocks noChangeArrowheads="1"/>
            </p:cNvSpPr>
            <p:nvPr/>
          </p:nvSpPr>
          <p:spPr bwMode="auto">
            <a:xfrm>
              <a:off x="1968" y="2400"/>
              <a:ext cx="6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Q</a:t>
              </a:r>
              <a:r>
                <a:rPr lang="pt-BR" altLang="pt-BR" sz="1600" baseline="-25000"/>
                <a:t>w</a:t>
              </a:r>
              <a:r>
                <a:rPr lang="pt-BR" altLang="pt-BR" sz="1600"/>
                <a:t>,X,S</a:t>
              </a:r>
            </a:p>
          </p:txBody>
        </p:sp>
        <p:sp>
          <p:nvSpPr>
            <p:cNvPr id="1041" name="Text Box 10"/>
            <p:cNvSpPr txBox="1">
              <a:spLocks noChangeArrowheads="1"/>
            </p:cNvSpPr>
            <p:nvPr/>
          </p:nvSpPr>
          <p:spPr bwMode="auto">
            <a:xfrm>
              <a:off x="3888" y="1824"/>
              <a:ext cx="10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 dirty="0" smtClean="0"/>
                <a:t>Efluente </a:t>
              </a:r>
              <a:r>
                <a:rPr lang="pt-BR" altLang="pt-BR" sz="1600" dirty="0"/>
                <a:t>tratado</a:t>
              </a:r>
            </a:p>
          </p:txBody>
        </p:sp>
        <p:sp>
          <p:nvSpPr>
            <p:cNvPr id="1042" name="Line 4"/>
            <p:cNvSpPr>
              <a:spLocks noChangeShapeType="1"/>
            </p:cNvSpPr>
            <p:nvPr/>
          </p:nvSpPr>
          <p:spPr bwMode="auto">
            <a:xfrm>
              <a:off x="2016" y="1887"/>
              <a:ext cx="38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3" name="Text Box 5"/>
            <p:cNvSpPr txBox="1">
              <a:spLocks noChangeArrowheads="1"/>
            </p:cNvSpPr>
            <p:nvPr/>
          </p:nvSpPr>
          <p:spPr bwMode="auto">
            <a:xfrm>
              <a:off x="2401" y="1830"/>
              <a:ext cx="392" cy="23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800" b="1"/>
            </a:p>
          </p:txBody>
        </p:sp>
        <p:sp>
          <p:nvSpPr>
            <p:cNvPr id="1044" name="Text Box 6"/>
            <p:cNvSpPr txBox="1">
              <a:spLocks noChangeArrowheads="1"/>
            </p:cNvSpPr>
            <p:nvPr/>
          </p:nvSpPr>
          <p:spPr bwMode="auto">
            <a:xfrm>
              <a:off x="3034" y="1837"/>
              <a:ext cx="392" cy="23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800" b="1"/>
            </a:p>
          </p:txBody>
        </p:sp>
        <p:sp>
          <p:nvSpPr>
            <p:cNvPr id="1045" name="Line 7"/>
            <p:cNvSpPr>
              <a:spLocks noChangeShapeType="1"/>
            </p:cNvSpPr>
            <p:nvPr/>
          </p:nvSpPr>
          <p:spPr bwMode="auto">
            <a:xfrm>
              <a:off x="2793" y="1889"/>
              <a:ext cx="2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6" name="Line 8"/>
            <p:cNvSpPr>
              <a:spLocks noChangeShapeType="1"/>
            </p:cNvSpPr>
            <p:nvPr/>
          </p:nvSpPr>
          <p:spPr bwMode="auto">
            <a:xfrm flipH="1">
              <a:off x="2579" y="2264"/>
              <a:ext cx="6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7" name="Line 9"/>
            <p:cNvSpPr>
              <a:spLocks noChangeShapeType="1"/>
            </p:cNvSpPr>
            <p:nvPr/>
          </p:nvSpPr>
          <p:spPr bwMode="auto">
            <a:xfrm rot="-5400000">
              <a:off x="3620" y="1703"/>
              <a:ext cx="0" cy="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8" name="Line 12"/>
            <p:cNvSpPr>
              <a:spLocks noChangeShapeType="1"/>
            </p:cNvSpPr>
            <p:nvPr/>
          </p:nvSpPr>
          <p:spPr bwMode="auto">
            <a:xfrm>
              <a:off x="2457" y="2013"/>
              <a:ext cx="0" cy="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9" name="Line 13"/>
            <p:cNvSpPr>
              <a:spLocks noChangeShapeType="1"/>
            </p:cNvSpPr>
            <p:nvPr/>
          </p:nvSpPr>
          <p:spPr bwMode="auto">
            <a:xfrm>
              <a:off x="2604" y="2001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0" name="Line 14"/>
            <p:cNvSpPr>
              <a:spLocks noChangeShapeType="1"/>
            </p:cNvSpPr>
            <p:nvPr/>
          </p:nvSpPr>
          <p:spPr bwMode="auto">
            <a:xfrm>
              <a:off x="3240" y="203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1" name="Rectangle 15"/>
            <p:cNvSpPr>
              <a:spLocks noChangeArrowheads="1"/>
            </p:cNvSpPr>
            <p:nvPr/>
          </p:nvSpPr>
          <p:spPr bwMode="auto">
            <a:xfrm>
              <a:off x="2212" y="1536"/>
              <a:ext cx="1469" cy="85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052" name="Text Box 17"/>
            <p:cNvSpPr txBox="1">
              <a:spLocks noChangeArrowheads="1"/>
            </p:cNvSpPr>
            <p:nvPr/>
          </p:nvSpPr>
          <p:spPr bwMode="auto">
            <a:xfrm>
              <a:off x="1536" y="1632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Q,S</a:t>
              </a:r>
              <a:r>
                <a:rPr lang="pt-BR" altLang="pt-BR" sz="1600" baseline="-25000"/>
                <a:t>0</a:t>
              </a:r>
              <a:r>
                <a:rPr lang="pt-BR" altLang="pt-BR" sz="1600"/>
                <a:t>,X</a:t>
              </a:r>
              <a:r>
                <a:rPr lang="pt-BR" altLang="pt-BR" sz="1600" baseline="-25000"/>
                <a:t>0</a:t>
              </a:r>
              <a:endParaRPr lang="pt-BR" altLang="pt-BR" sz="1600"/>
            </a:p>
          </p:txBody>
        </p:sp>
        <p:sp>
          <p:nvSpPr>
            <p:cNvPr id="1053" name="Text Box 18"/>
            <p:cNvSpPr txBox="1">
              <a:spLocks noChangeArrowheads="1"/>
            </p:cNvSpPr>
            <p:nvPr/>
          </p:nvSpPr>
          <p:spPr bwMode="auto">
            <a:xfrm>
              <a:off x="3792" y="1632"/>
              <a:ext cx="6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Q</a:t>
              </a:r>
              <a:r>
                <a:rPr lang="pt-BR" altLang="pt-BR" sz="1600" baseline="-25000"/>
                <a:t>s</a:t>
              </a:r>
              <a:r>
                <a:rPr lang="pt-BR" altLang="pt-BR" sz="1600"/>
                <a:t>,S,X</a:t>
              </a:r>
              <a:r>
                <a:rPr lang="pt-BR" altLang="pt-BR" sz="1600" baseline="-25000"/>
                <a:t>s</a:t>
              </a:r>
              <a:endParaRPr lang="pt-BR" altLang="pt-BR" sz="1600"/>
            </a:p>
          </p:txBody>
        </p:sp>
        <p:sp>
          <p:nvSpPr>
            <p:cNvPr id="1054" name="Text Box 20"/>
            <p:cNvSpPr txBox="1">
              <a:spLocks noChangeArrowheads="1"/>
            </p:cNvSpPr>
            <p:nvPr/>
          </p:nvSpPr>
          <p:spPr bwMode="auto">
            <a:xfrm>
              <a:off x="2352" y="1584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600"/>
                <a:t>V,X</a:t>
              </a:r>
            </a:p>
          </p:txBody>
        </p:sp>
      </p:grp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3729038" y="5105401"/>
          <a:ext cx="4887912" cy="919163"/>
        </p:xfrm>
        <a:graphic>
          <a:graphicData uri="http://schemas.openxmlformats.org/presentationml/2006/ole">
            <p:oleObj spid="_x0000_s70660" name="Equação" r:id="rId3" imgW="2962119" imgH="552350" progId="">
              <p:embed/>
            </p:oleObj>
          </a:graphicData>
        </a:graphic>
      </p:graphicFrame>
      <p:sp>
        <p:nvSpPr>
          <p:cNvPr id="1031" name="Line 22"/>
          <p:cNvSpPr>
            <a:spLocks noChangeShapeType="1"/>
          </p:cNvSpPr>
          <p:nvPr/>
        </p:nvSpPr>
        <p:spPr bwMode="auto">
          <a:xfrm flipV="1">
            <a:off x="3657600" y="4876800"/>
            <a:ext cx="685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Line 23"/>
          <p:cNvSpPr>
            <a:spLocks noChangeShapeType="1"/>
          </p:cNvSpPr>
          <p:nvPr/>
        </p:nvSpPr>
        <p:spPr bwMode="auto">
          <a:xfrm flipV="1">
            <a:off x="6705600" y="4953000"/>
            <a:ext cx="685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4343400" y="4724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=0</a:t>
            </a:r>
          </a:p>
        </p:txBody>
      </p:sp>
      <p:sp>
        <p:nvSpPr>
          <p:cNvPr id="1034" name="Text Box 25"/>
          <p:cNvSpPr txBox="1">
            <a:spLocks noChangeArrowheads="1"/>
          </p:cNvSpPr>
          <p:nvPr/>
        </p:nvSpPr>
        <p:spPr bwMode="auto">
          <a:xfrm>
            <a:off x="7162800" y="44196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ym typeface="Symbol" panose="05050102010706020507" pitchFamily="18" charset="2"/>
              </a:rPr>
              <a:t></a:t>
            </a:r>
            <a:r>
              <a:rPr lang="pt-BR" altLang="pt-BR"/>
              <a:t>0</a:t>
            </a:r>
          </a:p>
        </p:txBody>
      </p:sp>
      <p:sp>
        <p:nvSpPr>
          <p:cNvPr id="1035" name="Elipse 29"/>
          <p:cNvSpPr>
            <a:spLocks noChangeArrowheads="1"/>
          </p:cNvSpPr>
          <p:nvPr/>
        </p:nvSpPr>
        <p:spPr bwMode="auto">
          <a:xfrm>
            <a:off x="7608888" y="4941888"/>
            <a:ext cx="1439862" cy="1295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cxnSp>
        <p:nvCxnSpPr>
          <p:cNvPr id="1036" name="Conector de seta reta 31"/>
          <p:cNvCxnSpPr>
            <a:cxnSpLocks noChangeShapeType="1"/>
            <a:stCxn id="1035" idx="0"/>
          </p:cNvCxnSpPr>
          <p:nvPr/>
        </p:nvCxnSpPr>
        <p:spPr bwMode="auto">
          <a:xfrm rot="5400000" flipH="1" flipV="1">
            <a:off x="8759826" y="4005264"/>
            <a:ext cx="504825" cy="1368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7" name="CaixaDeTexto 32"/>
          <p:cNvSpPr txBox="1">
            <a:spLocks noChangeArrowheads="1"/>
          </p:cNvSpPr>
          <p:nvPr/>
        </p:nvSpPr>
        <p:spPr bwMode="auto">
          <a:xfrm>
            <a:off x="9696451" y="4149726"/>
            <a:ext cx="36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r</a:t>
            </a:r>
            <a:r>
              <a:rPr lang="pt-BR" altLang="pt-BR" baseline="-25000"/>
              <a:t>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AE44A9-9241-4CBA-963B-A4BA78E87800}" type="slidenum">
              <a:rPr lang="pt-BR" altLang="pt-BR" sz="1400"/>
              <a:pPr/>
              <a:t>126</a:t>
            </a:fld>
            <a:endParaRPr lang="pt-BR" altLang="pt-BR" sz="1400"/>
          </a:p>
        </p:txBody>
      </p:sp>
      <p:sp>
        <p:nvSpPr>
          <p:cNvPr id="20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82000" cy="10668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 dirty="0"/>
              <a:t>PROCESSO DE LODOS ATIVADOS</a:t>
            </a:r>
            <a:br>
              <a:rPr lang="pt-BR" altLang="pt-BR" sz="2800" b="1" dirty="0"/>
            </a:br>
            <a:r>
              <a:rPr lang="pt-BR" altLang="pt-BR" sz="2800" b="1" dirty="0"/>
              <a:t>MODELAÇÃO MATEMÁTICA</a:t>
            </a:r>
            <a:br>
              <a:rPr lang="pt-BR" altLang="pt-BR" sz="2800" b="1" dirty="0"/>
            </a:br>
            <a:r>
              <a:rPr lang="pt-BR" altLang="pt-BR" sz="2800" b="1" dirty="0"/>
              <a:t>BALANÇO DE MASSA DE SUBSTRATO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2476501" y="1600200"/>
          <a:ext cx="2678113" cy="920750"/>
        </p:xfrm>
        <a:graphic>
          <a:graphicData uri="http://schemas.openxmlformats.org/presentationml/2006/ole">
            <p:oleObj spid="_x0000_s72714" name="Equação" r:id="rId3" imgW="1619082" imgH="552350" progId="">
              <p:embed/>
            </p:oleObj>
          </a:graphicData>
        </a:graphic>
      </p:graphicFrame>
      <p:graphicFrame>
        <p:nvGraphicFramePr>
          <p:cNvPr id="2051" name="Object 1025"/>
          <p:cNvGraphicFramePr>
            <a:graphicFrameLocks noChangeAspect="1"/>
          </p:cNvGraphicFramePr>
          <p:nvPr/>
        </p:nvGraphicFramePr>
        <p:xfrm>
          <a:off x="5834064" y="1524000"/>
          <a:ext cx="3159125" cy="920750"/>
        </p:xfrm>
        <a:graphic>
          <a:graphicData uri="http://schemas.openxmlformats.org/presentationml/2006/ole">
            <p:oleObj spid="_x0000_s72715" name="Equação" r:id="rId4" imgW="1905096" imgH="552350" progId="">
              <p:embed/>
            </p:oleObj>
          </a:graphicData>
        </a:graphic>
      </p:graphicFrame>
      <p:graphicFrame>
        <p:nvGraphicFramePr>
          <p:cNvPr id="2052" name="Object 1026"/>
          <p:cNvGraphicFramePr>
            <a:graphicFrameLocks noChangeAspect="1"/>
          </p:cNvGraphicFramePr>
          <p:nvPr/>
        </p:nvGraphicFramePr>
        <p:xfrm>
          <a:off x="2232025" y="2819400"/>
          <a:ext cx="3536950" cy="920750"/>
        </p:xfrm>
        <a:graphic>
          <a:graphicData uri="http://schemas.openxmlformats.org/presentationml/2006/ole">
            <p:oleObj spid="_x0000_s72716" name="Equação" r:id="rId5" imgW="2133600" imgH="552350" progId="">
              <p:embed/>
            </p:oleObj>
          </a:graphicData>
        </a:graphic>
      </p:graphicFrame>
      <p:sp>
        <p:nvSpPr>
          <p:cNvPr id="2057" name="Text Box 1036"/>
          <p:cNvSpPr txBox="1">
            <a:spLocks noChangeArrowheads="1"/>
          </p:cNvSpPr>
          <p:nvPr/>
        </p:nvSpPr>
        <p:spPr bwMode="auto">
          <a:xfrm>
            <a:off x="5815013" y="2819401"/>
            <a:ext cx="47473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U=Taxa específica de utilização de </a:t>
            </a:r>
          </a:p>
          <a:p>
            <a:r>
              <a:rPr lang="pt-BR" altLang="pt-BR" b="1"/>
              <a:t>substrato (kg DBO</a:t>
            </a:r>
            <a:r>
              <a:rPr lang="pt-BR" altLang="pt-BR" b="1" baseline="-25000"/>
              <a:t>5</a:t>
            </a:r>
            <a:r>
              <a:rPr lang="pt-BR" altLang="pt-BR" b="1"/>
              <a:t>/kg SSV.dia) </a:t>
            </a:r>
          </a:p>
        </p:txBody>
      </p:sp>
      <p:graphicFrame>
        <p:nvGraphicFramePr>
          <p:cNvPr id="2053" name="Object 1027"/>
          <p:cNvGraphicFramePr>
            <a:graphicFrameLocks noChangeAspect="1"/>
          </p:cNvGraphicFramePr>
          <p:nvPr/>
        </p:nvGraphicFramePr>
        <p:xfrm>
          <a:off x="2935288" y="3962401"/>
          <a:ext cx="1714500" cy="836613"/>
        </p:xfrm>
        <a:graphic>
          <a:graphicData uri="http://schemas.openxmlformats.org/presentationml/2006/ole">
            <p:oleObj spid="_x0000_s72717" name="Equação" r:id="rId6" imgW="1028652" imgH="495158" progId="">
              <p:embed/>
            </p:oleObj>
          </a:graphicData>
        </a:graphic>
      </p:graphicFrame>
      <p:sp>
        <p:nvSpPr>
          <p:cNvPr id="2058" name="Text Box 1038"/>
          <p:cNvSpPr txBox="1">
            <a:spLocks noChangeArrowheads="1"/>
          </p:cNvSpPr>
          <p:nvPr/>
        </p:nvSpPr>
        <p:spPr bwMode="auto">
          <a:xfrm>
            <a:off x="5691570" y="3898810"/>
            <a:ext cx="4994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/>
              <a:t>A/M=Relação alimento microrganismos (kg DBO</a:t>
            </a:r>
            <a:r>
              <a:rPr lang="pt-BR" altLang="pt-BR" b="1" baseline="-25000" dirty="0"/>
              <a:t>5</a:t>
            </a:r>
            <a:r>
              <a:rPr lang="pt-BR" altLang="pt-BR" b="1" dirty="0"/>
              <a:t>/kg </a:t>
            </a:r>
            <a:r>
              <a:rPr lang="pt-BR" altLang="pt-BR" b="1" dirty="0" err="1"/>
              <a:t>SSV.dia</a:t>
            </a:r>
            <a:r>
              <a:rPr lang="pt-BR" altLang="pt-BR" b="1" dirty="0"/>
              <a:t>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CBA11E-2A9C-4876-8BF6-16740D1E8EE9}" type="slidenum">
              <a:rPr lang="pt-BR" altLang="pt-BR" sz="1400"/>
              <a:pPr/>
              <a:t>127</a:t>
            </a:fld>
            <a:endParaRPr lang="pt-BR" altLang="pt-BR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82000" cy="10668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2346325" y="5181601"/>
          <a:ext cx="7005638" cy="911225"/>
        </p:xfrm>
        <a:graphic>
          <a:graphicData uri="http://schemas.openxmlformats.org/presentationml/2006/ole">
            <p:oleObj spid="_x0000_s73732" name="Equação" r:id="rId3" imgW="5162430" imgH="609543" progId="">
              <p:embed/>
            </p:oleObj>
          </a:graphicData>
        </a:graphic>
      </p:graphicFrame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4953000" y="48006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ym typeface="Symbol" panose="05050102010706020507" pitchFamily="18" charset="2"/>
              </a:rPr>
              <a:t></a:t>
            </a:r>
            <a:r>
              <a:rPr lang="pt-BR" altLang="pt-BR"/>
              <a:t>0</a:t>
            </a: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3962400" y="48006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>
                <a:sym typeface="Symbol" panose="05050102010706020507" pitchFamily="18" charset="2"/>
              </a:rPr>
              <a:t></a:t>
            </a:r>
            <a:r>
              <a:rPr lang="pt-BR" altLang="pt-BR"/>
              <a:t>0</a:t>
            </a:r>
          </a:p>
        </p:txBody>
      </p:sp>
      <p:sp>
        <p:nvSpPr>
          <p:cNvPr id="3079" name="Line 24"/>
          <p:cNvSpPr>
            <a:spLocks noChangeShapeType="1"/>
          </p:cNvSpPr>
          <p:nvPr/>
        </p:nvSpPr>
        <p:spPr bwMode="auto">
          <a:xfrm flipV="1">
            <a:off x="2286000" y="4953000"/>
            <a:ext cx="685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Line 25"/>
          <p:cNvSpPr>
            <a:spLocks noChangeShapeType="1"/>
          </p:cNvSpPr>
          <p:nvPr/>
        </p:nvSpPr>
        <p:spPr bwMode="auto">
          <a:xfrm flipV="1">
            <a:off x="3200400" y="4953000"/>
            <a:ext cx="685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Line 26"/>
          <p:cNvSpPr>
            <a:spLocks noChangeShapeType="1"/>
          </p:cNvSpPr>
          <p:nvPr/>
        </p:nvSpPr>
        <p:spPr bwMode="auto">
          <a:xfrm flipV="1">
            <a:off x="4191000" y="5029200"/>
            <a:ext cx="685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2955925" y="4689475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=0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143250" y="1752601"/>
            <a:ext cx="6084888" cy="2835275"/>
            <a:chOff x="1020" y="1104"/>
            <a:chExt cx="3833" cy="1786"/>
          </a:xfrm>
        </p:grpSpPr>
        <p:sp>
          <p:nvSpPr>
            <p:cNvPr id="3084" name="Text Box 34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3085" name="Line 28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Text Box 29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3087" name="Text Box 30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3088" name="Line 31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Line 32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Text Box 33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3091" name="Line 35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3100" name="Line 37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01" name="Line 38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02" name="Line 39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093" name="Rectangle 40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094" name="Text Box 41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3095" name="Text Box 42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3096" name="Text Box 43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3097" name="Text Box 44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3098" name="Text Box 45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3099" name="Text Box 46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85EA9F-EC10-4733-9CF2-AF0D00D660DE}" type="slidenum">
              <a:rPr lang="pt-BR" altLang="pt-BR" sz="1400"/>
              <a:pPr/>
              <a:t>128</a:t>
            </a:fld>
            <a:endParaRPr lang="pt-BR" altLang="pt-BR" sz="1400" dirty="0"/>
          </a:p>
        </p:txBody>
      </p:sp>
      <p:sp>
        <p:nvSpPr>
          <p:cNvPr id="4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63725" y="3048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3330575" y="1676401"/>
          <a:ext cx="2470150" cy="854075"/>
        </p:xfrm>
        <a:graphic>
          <a:graphicData uri="http://schemas.openxmlformats.org/presentationml/2006/ole">
            <p:oleObj spid="_x0000_s74768" name="Equação" r:id="rId3" imgW="1676592" imgH="571543" progId="">
              <p:embed/>
            </p:oleObj>
          </a:graphicData>
        </a:graphic>
      </p:graphicFrame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1898651" y="3048000"/>
          <a:ext cx="3071813" cy="903288"/>
        </p:xfrm>
        <a:graphic>
          <a:graphicData uri="http://schemas.openxmlformats.org/presentationml/2006/ole">
            <p:oleObj spid="_x0000_s74769" name="Equação" r:id="rId4" imgW="1714548" imgH="495158" progId="">
              <p:embed/>
            </p:oleObj>
          </a:graphicData>
        </a:graphic>
      </p:graphicFrame>
      <p:graphicFrame>
        <p:nvGraphicFramePr>
          <p:cNvPr id="4100" name="Object 1026"/>
          <p:cNvGraphicFramePr>
            <a:graphicFrameLocks noChangeAspect="1"/>
          </p:cNvGraphicFramePr>
          <p:nvPr/>
        </p:nvGraphicFramePr>
        <p:xfrm>
          <a:off x="1943101" y="4114801"/>
          <a:ext cx="1922463" cy="904875"/>
        </p:xfrm>
        <a:graphic>
          <a:graphicData uri="http://schemas.openxmlformats.org/presentationml/2006/ole">
            <p:oleObj spid="_x0000_s74770" name="Equação" r:id="rId5" imgW="1066992" imgH="495158" progId="">
              <p:embed/>
            </p:oleObj>
          </a:graphicData>
        </a:graphic>
      </p:graphicFrame>
      <p:graphicFrame>
        <p:nvGraphicFramePr>
          <p:cNvPr id="4101" name="Object 1027"/>
          <p:cNvGraphicFramePr>
            <a:graphicFrameLocks noChangeAspect="1"/>
          </p:cNvGraphicFramePr>
          <p:nvPr/>
        </p:nvGraphicFramePr>
        <p:xfrm>
          <a:off x="3175000" y="5105401"/>
          <a:ext cx="2819400" cy="919163"/>
        </p:xfrm>
        <a:graphic>
          <a:graphicData uri="http://schemas.openxmlformats.org/presentationml/2006/ole">
            <p:oleObj spid="_x0000_s74771" name="Equação" r:id="rId6" imgW="1704963" imgH="552350" progId="">
              <p:embed/>
            </p:oleObj>
          </a:graphicData>
        </a:graphic>
      </p:graphicFrame>
      <p:sp>
        <p:nvSpPr>
          <p:cNvPr id="4107" name="Text Box 1031"/>
          <p:cNvSpPr txBox="1">
            <a:spLocks noChangeArrowheads="1"/>
          </p:cNvSpPr>
          <p:nvPr/>
        </p:nvSpPr>
        <p:spPr bwMode="auto">
          <a:xfrm>
            <a:off x="6307139" y="5334000"/>
            <a:ext cx="1981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/>
              <a:t>Idade do </a:t>
            </a:r>
            <a:r>
              <a:rPr lang="pt-BR" altLang="pt-BR" b="1" dirty="0" smtClean="0"/>
              <a:t>lodo</a:t>
            </a:r>
            <a:endParaRPr lang="pt-BR" altLang="pt-BR" b="1" dirty="0"/>
          </a:p>
        </p:txBody>
      </p:sp>
      <p:graphicFrame>
        <p:nvGraphicFramePr>
          <p:cNvPr id="4102" name="Object 1028"/>
          <p:cNvGraphicFramePr>
            <a:graphicFrameLocks noChangeAspect="1"/>
          </p:cNvGraphicFramePr>
          <p:nvPr/>
        </p:nvGraphicFramePr>
        <p:xfrm>
          <a:off x="7624763" y="3886201"/>
          <a:ext cx="2400300" cy="904875"/>
        </p:xfrm>
        <a:graphic>
          <a:graphicData uri="http://schemas.openxmlformats.org/presentationml/2006/ole">
            <p:oleObj spid="_x0000_s74772" name="Equação" r:id="rId7" imgW="1543170" imgH="571543" progId="">
              <p:embed/>
            </p:oleObj>
          </a:graphicData>
        </a:graphic>
      </p:graphicFrame>
      <p:graphicFrame>
        <p:nvGraphicFramePr>
          <p:cNvPr id="4103" name="Object 1029"/>
          <p:cNvGraphicFramePr>
            <a:graphicFrameLocks noChangeAspect="1"/>
          </p:cNvGraphicFramePr>
          <p:nvPr/>
        </p:nvGraphicFramePr>
        <p:xfrm>
          <a:off x="7612063" y="2743200"/>
          <a:ext cx="2747962" cy="909638"/>
        </p:xfrm>
        <a:graphic>
          <a:graphicData uri="http://schemas.openxmlformats.org/presentationml/2006/ole">
            <p:oleObj spid="_x0000_s74773" name="Equação" r:id="rId8" imgW="1866756" imgH="609543" progId="">
              <p:embed/>
            </p:oleObj>
          </a:graphicData>
        </a:graphic>
      </p:graphicFrame>
      <p:graphicFrame>
        <p:nvGraphicFramePr>
          <p:cNvPr id="4104" name="Object 1030"/>
          <p:cNvGraphicFramePr>
            <a:graphicFrameLocks noChangeAspect="1"/>
          </p:cNvGraphicFramePr>
          <p:nvPr/>
        </p:nvGraphicFramePr>
        <p:xfrm>
          <a:off x="5529263" y="1600201"/>
          <a:ext cx="1936750" cy="893763"/>
        </p:xfrm>
        <a:graphic>
          <a:graphicData uri="http://schemas.openxmlformats.org/presentationml/2006/ole">
            <p:oleObj spid="_x0000_s74774" name="Equação" r:id="rId9" imgW="1314282" imgH="599947" progId="">
              <p:embed/>
            </p:oleObj>
          </a:graphicData>
        </a:graphic>
      </p:graphicFrame>
      <p:cxnSp>
        <p:nvCxnSpPr>
          <p:cNvPr id="4108" name="AutoShape 1038"/>
          <p:cNvCxnSpPr>
            <a:cxnSpLocks noChangeShapeType="1"/>
          </p:cNvCxnSpPr>
          <p:nvPr/>
        </p:nvCxnSpPr>
        <p:spPr bwMode="auto">
          <a:xfrm rot="16200000" flipH="1">
            <a:off x="5191126" y="1905001"/>
            <a:ext cx="1808163" cy="30591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9" name="AutoShape 1039"/>
          <p:cNvCxnSpPr>
            <a:cxnSpLocks noChangeShapeType="1"/>
          </p:cNvCxnSpPr>
          <p:nvPr/>
        </p:nvCxnSpPr>
        <p:spPr bwMode="auto">
          <a:xfrm rot="16200000" flipH="1">
            <a:off x="6702426" y="2289176"/>
            <a:ext cx="704850" cy="111442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36FC2B-412A-436E-BF7F-A49A799D4CD9}" type="slidenum">
              <a:rPr lang="pt-BR" altLang="pt-BR" sz="1400"/>
              <a:pPr/>
              <a:t>129</a:t>
            </a:fld>
            <a:endParaRPr lang="pt-BR" altLang="pt-BR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978026" y="1747838"/>
          <a:ext cx="2466975" cy="919162"/>
        </p:xfrm>
        <a:graphic>
          <a:graphicData uri="http://schemas.openxmlformats.org/presentationml/2006/ole">
            <p:oleObj spid="_x0000_s75780" name="Equação" r:id="rId3" imgW="1486044" imgH="552350" progId="">
              <p:embed/>
            </p:oleObj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72000" y="19050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Idade do lodo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858000" y="1600200"/>
            <a:ext cx="3581400" cy="2362200"/>
            <a:chOff x="3640" y="1008"/>
            <a:chExt cx="2444" cy="1488"/>
          </a:xfrm>
        </p:grpSpPr>
        <p:sp>
          <p:nvSpPr>
            <p:cNvPr id="6171" name="Line 6"/>
            <p:cNvSpPr>
              <a:spLocks noChangeShapeType="1"/>
            </p:cNvSpPr>
            <p:nvPr/>
          </p:nvSpPr>
          <p:spPr bwMode="auto">
            <a:xfrm flipV="1">
              <a:off x="4004" y="110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2" name="Line 7"/>
            <p:cNvSpPr>
              <a:spLocks noChangeShapeType="1"/>
            </p:cNvSpPr>
            <p:nvPr/>
          </p:nvSpPr>
          <p:spPr bwMode="auto">
            <a:xfrm>
              <a:off x="3796" y="2160"/>
              <a:ext cx="2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3" name="Freeform 8"/>
            <p:cNvSpPr>
              <a:spLocks/>
            </p:cNvSpPr>
            <p:nvPr/>
          </p:nvSpPr>
          <p:spPr bwMode="auto">
            <a:xfrm>
              <a:off x="4004" y="1440"/>
              <a:ext cx="1612" cy="720"/>
            </a:xfrm>
            <a:custGeom>
              <a:avLst/>
              <a:gdLst>
                <a:gd name="T0" fmla="*/ 0 w 1488"/>
                <a:gd name="T1" fmla="*/ 720 h 720"/>
                <a:gd name="T2" fmla="*/ 144 w 1488"/>
                <a:gd name="T3" fmla="*/ 240 h 720"/>
                <a:gd name="T4" fmla="*/ 432 w 1488"/>
                <a:gd name="T5" fmla="*/ 48 h 720"/>
                <a:gd name="T6" fmla="*/ 1488 w 1488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720"/>
                <a:gd name="T14" fmla="*/ 1488 w 148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720">
                  <a:moveTo>
                    <a:pt x="0" y="720"/>
                  </a:moveTo>
                  <a:cubicBezTo>
                    <a:pt x="36" y="536"/>
                    <a:pt x="72" y="352"/>
                    <a:pt x="144" y="240"/>
                  </a:cubicBezTo>
                  <a:cubicBezTo>
                    <a:pt x="216" y="128"/>
                    <a:pt x="208" y="88"/>
                    <a:pt x="432" y="48"/>
                  </a:cubicBezTo>
                  <a:cubicBezTo>
                    <a:pt x="656" y="8"/>
                    <a:pt x="1312" y="8"/>
                    <a:pt x="1488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4" name="Text Box 9"/>
            <p:cNvSpPr txBox="1">
              <a:spLocks noChangeArrowheads="1"/>
            </p:cNvSpPr>
            <p:nvPr/>
          </p:nvSpPr>
          <p:spPr bwMode="auto">
            <a:xfrm>
              <a:off x="5668" y="2208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b="1"/>
                <a:t>S</a:t>
              </a:r>
            </a:p>
          </p:txBody>
        </p:sp>
        <p:sp>
          <p:nvSpPr>
            <p:cNvPr id="6175" name="Text Box 10"/>
            <p:cNvSpPr txBox="1">
              <a:spLocks noChangeArrowheads="1"/>
            </p:cNvSpPr>
            <p:nvPr/>
          </p:nvSpPr>
          <p:spPr bwMode="auto">
            <a:xfrm>
              <a:off x="3640" y="1008"/>
              <a:ext cx="2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b="1">
                  <a:sym typeface="Symbol" panose="05050102010706020507" pitchFamily="18" charset="2"/>
                </a:rPr>
                <a:t></a:t>
              </a:r>
              <a:endParaRPr lang="pt-BR" altLang="pt-BR" b="1"/>
            </a:p>
          </p:txBody>
        </p:sp>
        <p:sp>
          <p:nvSpPr>
            <p:cNvPr id="6176" name="Text Box 11"/>
            <p:cNvSpPr txBox="1">
              <a:spLocks noChangeArrowheads="1"/>
            </p:cNvSpPr>
            <p:nvPr/>
          </p:nvSpPr>
          <p:spPr bwMode="auto">
            <a:xfrm>
              <a:off x="4940" y="1104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b="1">
                  <a:sym typeface="Symbol" panose="05050102010706020507" pitchFamily="18" charset="2"/>
                </a:rPr>
                <a:t></a:t>
              </a:r>
              <a:r>
                <a:rPr lang="pt-BR" altLang="pt-BR" b="1" baseline="-25000">
                  <a:sym typeface="Symbol" panose="05050102010706020507" pitchFamily="18" charset="2"/>
                </a:rPr>
                <a:t>m</a:t>
              </a:r>
              <a:endParaRPr lang="pt-BR" altLang="pt-BR" b="1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703389" y="3429001"/>
            <a:ext cx="6084887" cy="2835275"/>
            <a:chOff x="1020" y="1104"/>
            <a:chExt cx="3833" cy="1786"/>
          </a:xfrm>
        </p:grpSpPr>
        <p:sp>
          <p:nvSpPr>
            <p:cNvPr id="6152" name="Text Box 54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6153" name="Line 55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4" name="Text Box 56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6155" name="Text Box 57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6156" name="Line 58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7" name="Line 59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8" name="Text Box 60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6159" name="Line 61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6168" name="Line 63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69" name="Line 64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70" name="Line 65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161" name="Rectangle 66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62" name="Text Box 67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6163" name="Text Box 68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6164" name="Text Box 69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6165" name="Text Box 70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6166" name="Text Box 71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6167" name="Text Box 72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  <p:sp>
        <p:nvSpPr>
          <p:cNvPr id="2" name="Elipse 1"/>
          <p:cNvSpPr/>
          <p:nvPr/>
        </p:nvSpPr>
        <p:spPr>
          <a:xfrm>
            <a:off x="6481335" y="1216269"/>
            <a:ext cx="4335889" cy="3549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bioquímica aplicada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Modelo de crescimento microbiano</a:t>
            </a:r>
          </a:p>
          <a:p>
            <a:r>
              <a:rPr lang="pt-BR"/>
              <a:t>Modelo de Monod</a:t>
            </a:r>
          </a:p>
          <a:p>
            <a:r>
              <a:rPr lang="pt-BR"/>
              <a:t>Taxa de utilização de substrato</a:t>
            </a:r>
          </a:p>
          <a:p>
            <a:r>
              <a:rPr lang="pt-BR"/>
              <a:t>Coeficientes de conversão</a:t>
            </a:r>
          </a:p>
          <a:p>
            <a:r>
              <a:rPr lang="pt-BR"/>
              <a:t>Endogenia</a:t>
            </a:r>
          </a:p>
          <a:p>
            <a:r>
              <a:rPr lang="pt-BR"/>
              <a:t>Taxa de decaimento celular (L)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48D471-094D-4CE3-9082-E85413B773C0}" type="slidenum">
              <a:rPr lang="pt-BR" altLang="pt-BR" sz="1400"/>
              <a:pPr/>
              <a:t>130</a:t>
            </a:fld>
            <a:endParaRPr lang="pt-BR" altLang="pt-BR" sz="140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00274"/>
              </p:ext>
            </p:extLst>
          </p:nvPr>
        </p:nvGraphicFramePr>
        <p:xfrm>
          <a:off x="8410820" y="3837843"/>
          <a:ext cx="1555750" cy="866775"/>
        </p:xfrm>
        <a:graphic>
          <a:graphicData uri="http://schemas.openxmlformats.org/presentationml/2006/ole">
            <p:oleObj spid="_x0000_s76808" name="Equação" r:id="rId3" imgW="990696" imgH="552350" progId="">
              <p:embed/>
            </p:oleObj>
          </a:graphicData>
        </a:graphic>
      </p:graphicFrame>
      <p:graphicFrame>
        <p:nvGraphicFramePr>
          <p:cNvPr id="7171" name="Object 1025"/>
          <p:cNvGraphicFramePr>
            <a:graphicFrameLocks noChangeAspect="1"/>
          </p:cNvGraphicFramePr>
          <p:nvPr/>
        </p:nvGraphicFramePr>
        <p:xfrm>
          <a:off x="3871913" y="4724401"/>
          <a:ext cx="2995612" cy="1114425"/>
        </p:xfrm>
        <a:graphic>
          <a:graphicData uri="http://schemas.openxmlformats.org/presentationml/2006/ole">
            <p:oleObj spid="_x0000_s76809" name="Equação" r:id="rId4" imgW="1628667" imgH="599947" progId="">
              <p:embed/>
            </p:oleObj>
          </a:graphicData>
        </a:graphic>
      </p:graphicFrame>
      <p:graphicFrame>
        <p:nvGraphicFramePr>
          <p:cNvPr id="717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5567434"/>
              </p:ext>
            </p:extLst>
          </p:nvPr>
        </p:nvGraphicFramePr>
        <p:xfrm>
          <a:off x="8216900" y="2039085"/>
          <a:ext cx="2465388" cy="919163"/>
        </p:xfrm>
        <a:graphic>
          <a:graphicData uri="http://schemas.openxmlformats.org/presentationml/2006/ole">
            <p:oleObj spid="_x0000_s76810" name="Equação" r:id="rId5" imgW="1486044" imgH="552350" progId="">
              <p:embed/>
            </p:oleObj>
          </a:graphicData>
        </a:graphic>
      </p:graphicFrame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631950" y="1752601"/>
            <a:ext cx="6084888" cy="2835275"/>
            <a:chOff x="1020" y="1104"/>
            <a:chExt cx="3833" cy="1786"/>
          </a:xfrm>
        </p:grpSpPr>
        <p:sp>
          <p:nvSpPr>
            <p:cNvPr id="7176" name="Text Box 46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7177" name="Line 47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8" name="Text Box 48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7179" name="Text Box 49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7180" name="Line 50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1" name="Line 51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2" name="Text Box 52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7183" name="Line 53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7192" name="Line 55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3" name="Line 56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94" name="Line 57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185" name="Rectangle 58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186" name="Text Box 59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7187" name="Text Box 60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7188" name="Text Box 61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7189" name="Text Box 62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7190" name="Text Box 63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7191" name="Text Box 64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  <p:sp>
        <p:nvSpPr>
          <p:cNvPr id="2" name="Elipse 1"/>
          <p:cNvSpPr/>
          <p:nvPr/>
        </p:nvSpPr>
        <p:spPr>
          <a:xfrm>
            <a:off x="9060472" y="1619190"/>
            <a:ext cx="1846385" cy="17924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8282597" y="3367457"/>
            <a:ext cx="1846385" cy="17924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em curva para a esquerda 2"/>
          <p:cNvSpPr/>
          <p:nvPr/>
        </p:nvSpPr>
        <p:spPr>
          <a:xfrm rot="3046161">
            <a:off x="7599572" y="4594073"/>
            <a:ext cx="1475895" cy="19968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9604314" y="4239604"/>
            <a:ext cx="625475" cy="5870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871913" y="4389438"/>
            <a:ext cx="3225494" cy="1746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" grpId="0" animBg="1"/>
      <p:bldP spid="30" grpId="0" animBg="1"/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67BEF1-FA16-45CF-8A50-2EC71A508511}" type="slidenum">
              <a:rPr lang="pt-BR" altLang="pt-BR" sz="1400"/>
              <a:pPr/>
              <a:t>131</a:t>
            </a:fld>
            <a:endParaRPr lang="pt-BR" altLang="pt-BR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989" y="457200"/>
            <a:ext cx="8510587" cy="1143000"/>
          </a:xfrm>
        </p:spPr>
        <p:txBody>
          <a:bodyPr>
            <a:normAutofit/>
          </a:bodyPr>
          <a:lstStyle/>
          <a:p>
            <a:r>
              <a:rPr lang="pt-BR" altLang="pt-BR" b="1"/>
              <a:t>RELAÇÃO A/M E SEDIMENTABILIDADE DO LODO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3563938" y="2133600"/>
          <a:ext cx="4933950" cy="3448050"/>
        </p:xfrm>
        <a:graphic>
          <a:graphicData uri="http://schemas.openxmlformats.org/presentationml/2006/ole">
            <p:oleObj spid="_x0000_s77828" name="Worksheet" r:id="rId3" imgW="5342400" imgH="342900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BA8B49-F6D5-4905-8DA8-F9734FAD9B66}" type="slidenum">
              <a:rPr lang="pt-BR" altLang="pt-BR" sz="1400"/>
              <a:pPr/>
              <a:t>132</a:t>
            </a:fld>
            <a:endParaRPr lang="pt-BR" altLang="pt-BR" sz="140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aphicFrame>
        <p:nvGraphicFramePr>
          <p:cNvPr id="11266" name="Object 26"/>
          <p:cNvGraphicFramePr>
            <a:graphicFrameLocks noChangeAspect="1"/>
          </p:cNvGraphicFramePr>
          <p:nvPr/>
        </p:nvGraphicFramePr>
        <p:xfrm>
          <a:off x="8070850" y="1752601"/>
          <a:ext cx="1746250" cy="904875"/>
        </p:xfrm>
        <a:graphic>
          <a:graphicData uri="http://schemas.openxmlformats.org/presentationml/2006/ole">
            <p:oleObj spid="_x0000_s78856" name="Equação" r:id="rId3" imgW="1047822" imgH="533542" progId="">
              <p:embed/>
            </p:oleObj>
          </a:graphicData>
        </a:graphic>
      </p:graphicFrame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6448426" y="2895600"/>
            <a:ext cx="417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y=coeficiente de síntese celular</a:t>
            </a:r>
          </a:p>
        </p:txBody>
      </p:sp>
      <p:graphicFrame>
        <p:nvGraphicFramePr>
          <p:cNvPr id="11267" name="Object 29"/>
          <p:cNvGraphicFramePr>
            <a:graphicFrameLocks noChangeAspect="1"/>
          </p:cNvGraphicFramePr>
          <p:nvPr/>
        </p:nvGraphicFramePr>
        <p:xfrm>
          <a:off x="6235700" y="3789363"/>
          <a:ext cx="4432300" cy="893762"/>
        </p:xfrm>
        <a:graphic>
          <a:graphicData uri="http://schemas.openxmlformats.org/presentationml/2006/ole">
            <p:oleObj spid="_x0000_s78857" name="Equação" r:id="rId4" imgW="3010044" imgH="599947" progId="">
              <p:embed/>
            </p:oleObj>
          </a:graphicData>
        </a:graphic>
      </p:graphicFrame>
      <p:graphicFrame>
        <p:nvGraphicFramePr>
          <p:cNvPr id="11268" name="Object 31"/>
          <p:cNvGraphicFramePr>
            <a:graphicFrameLocks noChangeAspect="1"/>
          </p:cNvGraphicFramePr>
          <p:nvPr/>
        </p:nvGraphicFramePr>
        <p:xfrm>
          <a:off x="3409950" y="5029201"/>
          <a:ext cx="5791200" cy="893763"/>
        </p:xfrm>
        <a:graphic>
          <a:graphicData uri="http://schemas.openxmlformats.org/presentationml/2006/ole">
            <p:oleObj spid="_x0000_s78858" name="Equação" r:id="rId5" imgW="3943230" imgH="599947" progId="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487487" y="1700214"/>
            <a:ext cx="6084888" cy="2835275"/>
            <a:chOff x="1020" y="1104"/>
            <a:chExt cx="3833" cy="1786"/>
          </a:xfrm>
        </p:grpSpPr>
        <p:sp>
          <p:nvSpPr>
            <p:cNvPr id="11273" name="Text Box 54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11274" name="Line 55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5" name="Text Box 56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11276" name="Text Box 57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11277" name="Line 58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8" name="Line 59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9" name="Text Box 60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11280" name="Line 61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11289" name="Line 63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0" name="Line 64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1" name="Line 65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282" name="Rectangle 66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83" name="Text Box 67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11284" name="Text Box 68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11285" name="Text Box 69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11286" name="Text Box 70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11287" name="Text Box 71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11288" name="Text Box 72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  <p:sp>
        <p:nvSpPr>
          <p:cNvPr id="2" name="Elipse 1"/>
          <p:cNvSpPr/>
          <p:nvPr/>
        </p:nvSpPr>
        <p:spPr>
          <a:xfrm>
            <a:off x="7744921" y="1251683"/>
            <a:ext cx="2855058" cy="183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2C18CB-3126-4AAF-A255-6DDED0A4AF56}" type="slidenum">
              <a:rPr lang="pt-BR" altLang="pt-BR" sz="1400"/>
              <a:pPr/>
              <a:t>133</a:t>
            </a:fld>
            <a:endParaRPr lang="pt-BR" altLang="pt-BR" sz="1400"/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5699126" y="4191001"/>
          <a:ext cx="4748213" cy="893763"/>
        </p:xfrm>
        <a:graphic>
          <a:graphicData uri="http://schemas.openxmlformats.org/presentationml/2006/ole">
            <p:oleObj spid="_x0000_s79880" name="Equação" r:id="rId3" imgW="3228963" imgH="599947" progId="">
              <p:embed/>
            </p:oleObj>
          </a:graphicData>
        </a:graphic>
      </p:graphicFrame>
      <p:graphicFrame>
        <p:nvGraphicFramePr>
          <p:cNvPr id="1229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7859337"/>
              </p:ext>
            </p:extLst>
          </p:nvPr>
        </p:nvGraphicFramePr>
        <p:xfrm>
          <a:off x="2113452" y="5287596"/>
          <a:ext cx="4210050" cy="893763"/>
        </p:xfrm>
        <a:graphic>
          <a:graphicData uri="http://schemas.openxmlformats.org/presentationml/2006/ole">
            <p:oleObj spid="_x0000_s79881" name="Equação" r:id="rId4" imgW="2857452" imgH="599947" progId="">
              <p:embed/>
            </p:oleObj>
          </a:graphicData>
        </a:graphic>
      </p:graphicFrame>
      <p:graphicFrame>
        <p:nvGraphicFramePr>
          <p:cNvPr id="1229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5067378"/>
              </p:ext>
            </p:extLst>
          </p:nvPr>
        </p:nvGraphicFramePr>
        <p:xfrm>
          <a:off x="7601805" y="5499220"/>
          <a:ext cx="1787525" cy="819150"/>
        </p:xfrm>
        <a:graphic>
          <a:graphicData uri="http://schemas.openxmlformats.org/presentationml/2006/ole">
            <p:oleObj spid="_x0000_s79882" name="Equação" r:id="rId5" imgW="1209615" imgH="552350" progId="">
              <p:embed/>
            </p:oleObj>
          </a:graphicData>
        </a:graphic>
      </p:graphicFrame>
      <p:sp>
        <p:nvSpPr>
          <p:cNvPr id="12294" name="Rectangle 28"/>
          <p:cNvSpPr>
            <a:spLocks noGrp="1" noChangeArrowheads="1"/>
          </p:cNvSpPr>
          <p:nvPr>
            <p:ph type="title"/>
          </p:nvPr>
        </p:nvSpPr>
        <p:spPr>
          <a:xfrm>
            <a:off x="1946275" y="2286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MICRORGANISMOS 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74825" y="1700214"/>
            <a:ext cx="6084888" cy="2835275"/>
            <a:chOff x="1020" y="1104"/>
            <a:chExt cx="3833" cy="1786"/>
          </a:xfrm>
        </p:grpSpPr>
        <p:sp>
          <p:nvSpPr>
            <p:cNvPr id="12296" name="Text Box 51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12297" name="Line 52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8" name="Text Box 53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12299" name="Text Box 54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12300" name="Line 55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1" name="Line 56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2" name="Text Box 57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12303" name="Line 58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12312" name="Line 60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3" name="Line 61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4" name="Line 62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305" name="Rectangle 63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306" name="Text Box 64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12307" name="Text Box 65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12308" name="Text Box 66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12309" name="Text Box 67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12310" name="Text Box 68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12311" name="Text Box 69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CBF72A-5D7A-4A39-823F-49D6EE203249}" type="slidenum">
              <a:rPr lang="pt-BR" altLang="pt-BR" sz="1400"/>
              <a:pPr/>
              <a:t>134</a:t>
            </a:fld>
            <a:endParaRPr lang="pt-BR" altLang="pt-BR" sz="1400"/>
          </a:p>
        </p:txBody>
      </p:sp>
      <p:sp>
        <p:nvSpPr>
          <p:cNvPr id="133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382000" cy="1143000"/>
          </a:xfrm>
          <a:noFill/>
        </p:spPr>
        <p:txBody>
          <a:bodyPr>
            <a:normAutofit fontScale="90000"/>
          </a:bodyPr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  <a:br>
              <a:rPr lang="pt-BR" altLang="pt-BR" sz="2800" b="1"/>
            </a:br>
            <a:r>
              <a:rPr lang="pt-BR" altLang="pt-BR" sz="2800" b="1"/>
              <a:t>BALANÇO DE MASSA DE SUBSTRATO </a:t>
            </a:r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2022475" y="5029201"/>
          <a:ext cx="1651000" cy="919163"/>
        </p:xfrm>
        <a:graphic>
          <a:graphicData uri="http://schemas.openxmlformats.org/presentationml/2006/ole">
            <p:oleObj spid="_x0000_s80908" name="Equação" r:id="rId3" imgW="990696" imgH="552350" progId="">
              <p:embed/>
            </p:oleObj>
          </a:graphicData>
        </a:graphic>
      </p:graphicFrame>
      <p:graphicFrame>
        <p:nvGraphicFramePr>
          <p:cNvPr id="13315" name="Object 1025"/>
          <p:cNvGraphicFramePr>
            <a:graphicFrameLocks noChangeAspect="1"/>
          </p:cNvGraphicFramePr>
          <p:nvPr/>
        </p:nvGraphicFramePr>
        <p:xfrm>
          <a:off x="3925888" y="5029201"/>
          <a:ext cx="1555750" cy="866775"/>
        </p:xfrm>
        <a:graphic>
          <a:graphicData uri="http://schemas.openxmlformats.org/presentationml/2006/ole">
            <p:oleObj spid="_x0000_s80909" name="Equação" r:id="rId4" imgW="990696" imgH="552350" progId="">
              <p:embed/>
            </p:oleObj>
          </a:graphicData>
        </a:graphic>
      </p:graphicFrame>
      <p:graphicFrame>
        <p:nvGraphicFramePr>
          <p:cNvPr id="13316" name="Object 1026"/>
          <p:cNvGraphicFramePr>
            <a:graphicFrameLocks noChangeAspect="1"/>
          </p:cNvGraphicFramePr>
          <p:nvPr/>
        </p:nvGraphicFramePr>
        <p:xfrm>
          <a:off x="6950075" y="4191000"/>
          <a:ext cx="3411538" cy="920750"/>
        </p:xfrm>
        <a:graphic>
          <a:graphicData uri="http://schemas.openxmlformats.org/presentationml/2006/ole">
            <p:oleObj spid="_x0000_s80910" name="Equação" r:id="rId5" imgW="2057304" imgH="552350" progId="">
              <p:embed/>
            </p:oleObj>
          </a:graphicData>
        </a:graphic>
      </p:graphicFrame>
      <p:graphicFrame>
        <p:nvGraphicFramePr>
          <p:cNvPr id="13317" name="Object 1027"/>
          <p:cNvGraphicFramePr>
            <a:graphicFrameLocks noChangeAspect="1"/>
          </p:cNvGraphicFramePr>
          <p:nvPr/>
        </p:nvGraphicFramePr>
        <p:xfrm>
          <a:off x="6848476" y="5257801"/>
          <a:ext cx="2378075" cy="917575"/>
        </p:xfrm>
        <a:graphic>
          <a:graphicData uri="http://schemas.openxmlformats.org/presentationml/2006/ole">
            <p:oleObj spid="_x0000_s80911" name="Equação" r:id="rId6" imgW="1438119" imgH="552350" progId="">
              <p:embed/>
            </p:oleObj>
          </a:graphicData>
        </a:graphic>
      </p:graphicFrame>
      <p:graphicFrame>
        <p:nvGraphicFramePr>
          <p:cNvPr id="13318" name="Object 1028"/>
          <p:cNvGraphicFramePr>
            <a:graphicFrameLocks noChangeAspect="1"/>
          </p:cNvGraphicFramePr>
          <p:nvPr/>
        </p:nvGraphicFramePr>
        <p:xfrm>
          <a:off x="7662863" y="1752601"/>
          <a:ext cx="1416050" cy="904875"/>
        </p:xfrm>
        <a:graphic>
          <a:graphicData uri="http://schemas.openxmlformats.org/presentationml/2006/ole">
            <p:oleObj spid="_x0000_s80912" name="Equação" r:id="rId7" imgW="904815" imgH="571543" progId="">
              <p:embed/>
            </p:oleObj>
          </a:graphicData>
        </a:graphic>
      </p:graphicFrame>
      <p:sp>
        <p:nvSpPr>
          <p:cNvPr id="13321" name="Text Box 1050"/>
          <p:cNvSpPr txBox="1">
            <a:spLocks noChangeArrowheads="1"/>
          </p:cNvSpPr>
          <p:nvPr/>
        </p:nvSpPr>
        <p:spPr bwMode="auto">
          <a:xfrm>
            <a:off x="6456364" y="2819401"/>
            <a:ext cx="4211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K=taxa máxima de utilização de substrato por unidade de massa </a:t>
            </a:r>
          </a:p>
          <a:p>
            <a:r>
              <a:rPr lang="pt-BR" altLang="pt-BR"/>
              <a:t>de microrganismos (T</a:t>
            </a:r>
            <a:r>
              <a:rPr lang="pt-BR" altLang="pt-BR" baseline="30000"/>
              <a:t>-1</a:t>
            </a:r>
            <a:r>
              <a:rPr lang="pt-BR" altLang="pt-BR"/>
              <a:t>)</a:t>
            </a:r>
          </a:p>
        </p:txBody>
      </p:sp>
      <p:grpSp>
        <p:nvGrpSpPr>
          <p:cNvPr id="2" name="Group 1072"/>
          <p:cNvGrpSpPr>
            <a:grpSpLocks/>
          </p:cNvGrpSpPr>
          <p:nvPr/>
        </p:nvGrpSpPr>
        <p:grpSpPr bwMode="auto">
          <a:xfrm>
            <a:off x="1558925" y="1752601"/>
            <a:ext cx="6084888" cy="2835275"/>
            <a:chOff x="1020" y="1104"/>
            <a:chExt cx="3833" cy="1786"/>
          </a:xfrm>
        </p:grpSpPr>
        <p:sp>
          <p:nvSpPr>
            <p:cNvPr id="13323" name="Text Box 1073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13324" name="Line 1074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5" name="Text Box 1075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13326" name="Text Box 1076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13327" name="Line 1077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8" name="Line 1078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9" name="Text Box 1079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13330" name="Line 1080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1081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13339" name="Line 1082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0" name="Line 1083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1" name="Line 1084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332" name="Rectangle 1085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3333" name="Text Box 1086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13334" name="Text Box 1087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13335" name="Text Box 1088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13336" name="Text Box 1089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13337" name="Text Box 1090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13338" name="Text Box 1091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EBF7D4-60F0-47AA-8010-60FA15BDB420}" type="slidenum">
              <a:rPr lang="pt-BR" altLang="pt-BR" sz="1400"/>
              <a:pPr/>
              <a:t>135</a:t>
            </a:fld>
            <a:endParaRPr lang="pt-BR" altLang="pt-BR" sz="140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  <a:noFill/>
        </p:spPr>
        <p:txBody>
          <a:bodyPr/>
          <a:lstStyle/>
          <a:p>
            <a:r>
              <a:rPr lang="pt-BR" altLang="pt-BR" sz="2800" b="1"/>
              <a:t>PROCESSO DE LODOS ATIVADOS</a:t>
            </a:r>
            <a:br>
              <a:rPr lang="pt-BR" altLang="pt-BR" sz="2800" b="1"/>
            </a:br>
            <a:r>
              <a:rPr lang="pt-BR" altLang="pt-BR" sz="2800" b="1"/>
              <a:t>MODELAÇÃO MATEMÁTICA</a:t>
            </a:r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7772401" y="2209801"/>
          <a:ext cx="2378075" cy="917575"/>
        </p:xfrm>
        <a:graphic>
          <a:graphicData uri="http://schemas.openxmlformats.org/presentationml/2006/ole">
            <p:oleObj spid="_x0000_s81928" name="Equação" r:id="rId3" imgW="1438119" imgH="552350" progId="">
              <p:embed/>
            </p:oleObj>
          </a:graphicData>
        </a:graphic>
      </p:graphicFrame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4575175" y="4419601"/>
          <a:ext cx="2967038" cy="919163"/>
        </p:xfrm>
        <a:graphic>
          <a:graphicData uri="http://schemas.openxmlformats.org/presentationml/2006/ole">
            <p:oleObj spid="_x0000_s81929" name="Equação" r:id="rId4" imgW="1790844" imgH="552350" progId="">
              <p:embed/>
            </p:oleObj>
          </a:graphicData>
        </a:graphic>
      </p:graphicFrame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8382001" y="3657601"/>
          <a:ext cx="885825" cy="906463"/>
        </p:xfrm>
        <a:graphic>
          <a:graphicData uri="http://schemas.openxmlformats.org/presentationml/2006/ole">
            <p:oleObj spid="_x0000_s81930" name="Equação" r:id="rId5" imgW="523719" imgH="533542" progId="">
              <p:embed/>
            </p:oleObj>
          </a:graphicData>
        </a:graphic>
      </p:graphicFrame>
      <p:sp>
        <p:nvSpPr>
          <p:cNvPr id="14343" name="Text Box 24"/>
          <p:cNvSpPr txBox="1">
            <a:spLocks noChangeArrowheads="1"/>
          </p:cNvSpPr>
          <p:nvPr/>
        </p:nvSpPr>
        <p:spPr bwMode="auto">
          <a:xfrm>
            <a:off x="3260726" y="5413376"/>
            <a:ext cx="62192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X=concentração de SSV no tanque de aeração</a:t>
            </a:r>
          </a:p>
          <a:p>
            <a:r>
              <a:rPr lang="pt-BR" altLang="pt-BR" b="1"/>
              <a:t>Valores típicos: 1.500 mg/l a 4.000 mg/l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558925" y="1530351"/>
            <a:ext cx="6084888" cy="2835275"/>
            <a:chOff x="1020" y="1104"/>
            <a:chExt cx="3833" cy="1786"/>
          </a:xfrm>
        </p:grpSpPr>
        <p:sp>
          <p:nvSpPr>
            <p:cNvPr id="14345" name="Text Box 47"/>
            <p:cNvSpPr txBox="1">
              <a:spLocks noChangeArrowheads="1"/>
            </p:cNvSpPr>
            <p:nvPr/>
          </p:nvSpPr>
          <p:spPr bwMode="auto">
            <a:xfrm>
              <a:off x="1551" y="2640"/>
              <a:ext cx="1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Lodo em  excesso</a:t>
              </a:r>
            </a:p>
          </p:txBody>
        </p:sp>
        <p:sp>
          <p:nvSpPr>
            <p:cNvPr id="14346" name="Line 48"/>
            <p:cNvSpPr>
              <a:spLocks noChangeShapeType="1"/>
            </p:cNvSpPr>
            <p:nvPr/>
          </p:nvSpPr>
          <p:spPr bwMode="auto">
            <a:xfrm>
              <a:off x="1385" y="1585"/>
              <a:ext cx="521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7" name="Text Box 49"/>
            <p:cNvSpPr txBox="1">
              <a:spLocks noChangeArrowheads="1"/>
            </p:cNvSpPr>
            <p:nvPr/>
          </p:nvSpPr>
          <p:spPr bwMode="auto">
            <a:xfrm>
              <a:off x="1905" y="1451"/>
              <a:ext cx="612" cy="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Reator Biológico</a:t>
              </a:r>
            </a:p>
          </p:txBody>
        </p:sp>
        <p:sp>
          <p:nvSpPr>
            <p:cNvPr id="14348" name="Text Box 50"/>
            <p:cNvSpPr txBox="1">
              <a:spLocks noChangeArrowheads="1"/>
            </p:cNvSpPr>
            <p:nvPr/>
          </p:nvSpPr>
          <p:spPr bwMode="auto">
            <a:xfrm>
              <a:off x="2744" y="1379"/>
              <a:ext cx="635" cy="46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400" b="1"/>
                <a:t>Separação sólido líquido</a:t>
              </a:r>
            </a:p>
          </p:txBody>
        </p:sp>
        <p:sp>
          <p:nvSpPr>
            <p:cNvPr id="14349" name="Line 51"/>
            <p:cNvSpPr>
              <a:spLocks noChangeShapeType="1"/>
            </p:cNvSpPr>
            <p:nvPr/>
          </p:nvSpPr>
          <p:spPr bwMode="auto">
            <a:xfrm>
              <a:off x="2437" y="1588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0" name="Line 52"/>
            <p:cNvSpPr>
              <a:spLocks noChangeShapeType="1"/>
            </p:cNvSpPr>
            <p:nvPr/>
          </p:nvSpPr>
          <p:spPr bwMode="auto">
            <a:xfrm rot="-5400000">
              <a:off x="3558" y="1336"/>
              <a:ext cx="0" cy="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1" name="Text Box 53"/>
            <p:cNvSpPr txBox="1">
              <a:spLocks noChangeArrowheads="1"/>
            </p:cNvSpPr>
            <p:nvPr/>
          </p:nvSpPr>
          <p:spPr bwMode="auto">
            <a:xfrm>
              <a:off x="3810" y="1478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Esgoto tratado</a:t>
              </a:r>
            </a:p>
          </p:txBody>
        </p:sp>
        <p:sp>
          <p:nvSpPr>
            <p:cNvPr id="14352" name="Line 54"/>
            <p:cNvSpPr>
              <a:spLocks noChangeShapeType="1"/>
            </p:cNvSpPr>
            <p:nvPr/>
          </p:nvSpPr>
          <p:spPr bwMode="auto">
            <a:xfrm>
              <a:off x="1982" y="1757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147" y="1742"/>
              <a:ext cx="929" cy="359"/>
              <a:chOff x="1924" y="1898"/>
              <a:chExt cx="1456" cy="502"/>
            </a:xfrm>
          </p:grpSpPr>
          <p:sp>
            <p:nvSpPr>
              <p:cNvPr id="14361" name="Line 56"/>
              <p:cNvSpPr>
                <a:spLocks noChangeShapeType="1"/>
              </p:cNvSpPr>
              <p:nvPr/>
            </p:nvSpPr>
            <p:spPr bwMode="auto">
              <a:xfrm flipH="1">
                <a:off x="1924" y="2400"/>
                <a:ext cx="14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62" name="Line 57"/>
              <p:cNvSpPr>
                <a:spLocks noChangeShapeType="1"/>
              </p:cNvSpPr>
              <p:nvPr/>
            </p:nvSpPr>
            <p:spPr bwMode="auto">
              <a:xfrm>
                <a:off x="1976" y="189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63" name="Line 58"/>
              <p:cNvSpPr>
                <a:spLocks noChangeShapeType="1"/>
              </p:cNvSpPr>
              <p:nvPr/>
            </p:nvSpPr>
            <p:spPr bwMode="auto">
              <a:xfrm>
                <a:off x="332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354" name="Rectangle 59"/>
            <p:cNvSpPr>
              <a:spLocks noChangeArrowheads="1"/>
            </p:cNvSpPr>
            <p:nvPr/>
          </p:nvSpPr>
          <p:spPr bwMode="auto">
            <a:xfrm>
              <a:off x="1670" y="1104"/>
              <a:ext cx="1991" cy="11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Dot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4355" name="Text Box 60"/>
            <p:cNvSpPr txBox="1">
              <a:spLocks noChangeArrowheads="1"/>
            </p:cNvSpPr>
            <p:nvPr/>
          </p:nvSpPr>
          <p:spPr bwMode="auto">
            <a:xfrm>
              <a:off x="2546" y="2339"/>
              <a:ext cx="1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Volume de controle</a:t>
              </a:r>
            </a:p>
          </p:txBody>
        </p:sp>
        <p:sp>
          <p:nvSpPr>
            <p:cNvPr id="14356" name="Text Box 61"/>
            <p:cNvSpPr txBox="1">
              <a:spLocks noChangeArrowheads="1"/>
            </p:cNvSpPr>
            <p:nvPr/>
          </p:nvSpPr>
          <p:spPr bwMode="auto">
            <a:xfrm>
              <a:off x="1020" y="1298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Q,S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0</a:t>
              </a:r>
              <a:endParaRPr lang="pt-BR" altLang="pt-BR" sz="2000"/>
            </a:p>
          </p:txBody>
        </p:sp>
        <p:sp>
          <p:nvSpPr>
            <p:cNvPr id="14357" name="Text Box 62"/>
            <p:cNvSpPr txBox="1">
              <a:spLocks noChangeArrowheads="1"/>
            </p:cNvSpPr>
            <p:nvPr/>
          </p:nvSpPr>
          <p:spPr bwMode="auto">
            <a:xfrm>
              <a:off x="3766" y="1200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s</a:t>
              </a:r>
              <a:r>
                <a:rPr lang="pt-BR" altLang="pt-BR" sz="2000"/>
                <a:t>,S,X</a:t>
              </a:r>
              <a:r>
                <a:rPr lang="pt-BR" altLang="pt-BR" sz="2000" baseline="-25000"/>
                <a:t>s</a:t>
              </a:r>
              <a:endParaRPr lang="pt-BR" altLang="pt-BR" sz="2000"/>
            </a:p>
          </p:txBody>
        </p:sp>
        <p:sp>
          <p:nvSpPr>
            <p:cNvPr id="14358" name="Text Box 63"/>
            <p:cNvSpPr txBox="1">
              <a:spLocks noChangeArrowheads="1"/>
            </p:cNvSpPr>
            <p:nvPr/>
          </p:nvSpPr>
          <p:spPr bwMode="auto">
            <a:xfrm>
              <a:off x="1517" y="237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w</a:t>
              </a:r>
              <a:r>
                <a:rPr lang="pt-BR" altLang="pt-BR" sz="2000"/>
                <a:t>,X</a:t>
              </a:r>
            </a:p>
          </p:txBody>
        </p:sp>
        <p:sp>
          <p:nvSpPr>
            <p:cNvPr id="14359" name="Text Box 64"/>
            <p:cNvSpPr txBox="1">
              <a:spLocks noChangeArrowheads="1"/>
            </p:cNvSpPr>
            <p:nvPr/>
          </p:nvSpPr>
          <p:spPr bwMode="auto">
            <a:xfrm>
              <a:off x="2001" y="1207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V,X</a:t>
              </a:r>
            </a:p>
          </p:txBody>
        </p:sp>
        <p:sp>
          <p:nvSpPr>
            <p:cNvPr id="14360" name="Text Box 65"/>
            <p:cNvSpPr txBox="1">
              <a:spLocks noChangeArrowheads="1"/>
            </p:cNvSpPr>
            <p:nvPr/>
          </p:nvSpPr>
          <p:spPr bwMode="auto">
            <a:xfrm>
              <a:off x="2314" y="1797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Q</a:t>
              </a:r>
              <a:r>
                <a:rPr lang="pt-BR" altLang="pt-BR" sz="2000" baseline="-25000"/>
                <a:t>R</a:t>
              </a:r>
              <a:r>
                <a:rPr lang="pt-BR" altLang="pt-BR" sz="2000"/>
                <a:t>,X</a:t>
              </a:r>
              <a:r>
                <a:rPr lang="pt-BR" altLang="pt-BR" sz="2000" baseline="-25000"/>
                <a:t>R</a:t>
              </a:r>
              <a:endParaRPr lang="pt-BR" altLang="pt-BR" sz="20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EE3819-2EC6-47E7-A63A-45B04D6C0E8A}" type="slidenum">
              <a:rPr lang="pt-BR" altLang="pt-BR" sz="1400"/>
              <a:pPr/>
              <a:t>136</a:t>
            </a:fld>
            <a:endParaRPr lang="pt-BR" altLang="pt-BR" sz="140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228600"/>
            <a:ext cx="8634413" cy="1143000"/>
          </a:xfrm>
          <a:noFill/>
        </p:spPr>
        <p:txBody>
          <a:bodyPr>
            <a:normAutofit/>
          </a:bodyPr>
          <a:lstStyle/>
          <a:p>
            <a:r>
              <a:rPr lang="pt-BR" altLang="pt-BR" b="1"/>
              <a:t>PROCESSO DE LODOS ATIVADOS</a:t>
            </a:r>
            <a:br>
              <a:rPr lang="pt-BR" altLang="pt-BR" b="1"/>
            </a:br>
            <a:r>
              <a:rPr lang="pt-BR" altLang="pt-BR" b="1"/>
              <a:t>EQUAÇÕES BÁSICAS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2209801" y="3048001"/>
          <a:ext cx="2378075" cy="917575"/>
        </p:xfrm>
        <a:graphic>
          <a:graphicData uri="http://schemas.openxmlformats.org/presentationml/2006/ole">
            <p:oleObj spid="_x0000_s82954" name="Equação" r:id="rId3" imgW="1438119" imgH="552350" progId="">
              <p:embed/>
            </p:oleObj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2208214" y="1524000"/>
          <a:ext cx="2968625" cy="1079500"/>
        </p:xfrm>
        <a:graphic>
          <a:graphicData uri="http://schemas.openxmlformats.org/presentationml/2006/ole">
            <p:oleObj spid="_x0000_s82955" name="Equação" r:id="rId4" imgW="1667007" imgH="599947" progId="">
              <p:embed/>
            </p:oleObj>
          </a:graphicData>
        </a:graphic>
      </p:graphicFrame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038850" y="1524001"/>
            <a:ext cx="40302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DBO solúvel no efluente final</a:t>
            </a:r>
          </a:p>
          <a:p>
            <a:r>
              <a:rPr lang="pt-BR" altLang="pt-BR" b="1"/>
              <a:t>Qualidade do efluente final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6096001" y="2971801"/>
            <a:ext cx="428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Volume do tanque de aeração </a:t>
            </a:r>
          </a:p>
          <a:p>
            <a:r>
              <a:rPr lang="pt-BR" altLang="pt-BR" b="1"/>
              <a:t>função da concentração de SSV</a:t>
            </a:r>
          </a:p>
        </p:txBody>
      </p:sp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2133601" y="4343400"/>
          <a:ext cx="3662363" cy="920750"/>
        </p:xfrm>
        <a:graphic>
          <a:graphicData uri="http://schemas.openxmlformats.org/presentationml/2006/ole">
            <p:oleObj spid="_x0000_s82956" name="Equação" r:id="rId5" imgW="2209896" imgH="552350" progId="">
              <p:embed/>
            </p:oleObj>
          </a:graphicData>
        </a:graphic>
      </p:graphicFrame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6122989" y="44958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Produção de lodo</a:t>
            </a:r>
          </a:p>
        </p:txBody>
      </p:sp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2057400" y="5562601"/>
          <a:ext cx="4032250" cy="919163"/>
        </p:xfrm>
        <a:graphic>
          <a:graphicData uri="http://schemas.openxmlformats.org/presentationml/2006/ole">
            <p:oleObj spid="_x0000_s82957" name="Equação" r:id="rId6" imgW="2438400" imgH="552350" progId="">
              <p:embed/>
            </p:oleObj>
          </a:graphicData>
        </a:graphic>
      </p:graphicFrame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096001" y="5722938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/>
              <a:t>Quantidade de oxigênio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E03A61-377F-4EBB-88A1-7C270CFB922D}" type="slidenum">
              <a:rPr lang="pt-BR" altLang="pt-BR" sz="1400"/>
              <a:pPr/>
              <a:t>137</a:t>
            </a:fld>
            <a:endParaRPr lang="pt-BR" altLang="pt-BR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513" y="381000"/>
            <a:ext cx="8839200" cy="2057400"/>
          </a:xfrm>
        </p:spPr>
        <p:txBody>
          <a:bodyPr>
            <a:normAutofit/>
          </a:bodyPr>
          <a:lstStyle/>
          <a:p>
            <a:r>
              <a:rPr lang="pt-BR" altLang="pt-BR" b="1"/>
              <a:t>PROCESSO DE LODOS ATIVADOS</a:t>
            </a:r>
            <a:br>
              <a:rPr lang="pt-BR" altLang="pt-BR" b="1"/>
            </a:br>
            <a:r>
              <a:rPr lang="pt-BR" altLang="pt-BR" b="1"/>
              <a:t>COEFICIENTES CINÉTICOS TÍPICOS PARA O TRATAMENTO DE ESGOTOS SANITÁRIOS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1979614" y="2895601"/>
          <a:ext cx="8302625" cy="2151063"/>
        </p:xfrm>
        <a:graphic>
          <a:graphicData uri="http://schemas.openxmlformats.org/presentationml/2006/ole">
            <p:oleObj spid="_x0000_s83972" name="Documento" r:id="rId3" imgW="5724489" imgH="1476261" progId="Word.Documen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F168A1-4834-46D2-AF04-92B40DB4BD7E}" type="slidenum">
              <a:rPr lang="pt-BR" altLang="pt-BR" sz="1400"/>
              <a:pPr/>
              <a:t>138</a:t>
            </a:fld>
            <a:endParaRPr lang="pt-BR" altLang="pt-BR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3350"/>
            <a:ext cx="7772400" cy="1371600"/>
          </a:xfrm>
        </p:spPr>
        <p:txBody>
          <a:bodyPr/>
          <a:lstStyle/>
          <a:p>
            <a:r>
              <a:rPr lang="pt-BR" altLang="pt-BR" b="1"/>
              <a:t>PROCESSO DE LODOS ATIVADOS COM AERAÇÃO PROLONGADA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438401" y="1524001"/>
            <a:ext cx="7446963" cy="4460875"/>
            <a:chOff x="768" y="960"/>
            <a:chExt cx="5081" cy="2810"/>
          </a:xfrm>
        </p:grpSpPr>
        <p:sp>
          <p:nvSpPr>
            <p:cNvPr id="32773" name="Line 3"/>
            <p:cNvSpPr>
              <a:spLocks noChangeShapeType="1"/>
            </p:cNvSpPr>
            <p:nvPr/>
          </p:nvSpPr>
          <p:spPr bwMode="auto">
            <a:xfrm>
              <a:off x="768" y="135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4" name="Text Box 4"/>
            <p:cNvSpPr txBox="1">
              <a:spLocks noChangeArrowheads="1"/>
            </p:cNvSpPr>
            <p:nvPr/>
          </p:nvSpPr>
          <p:spPr bwMode="auto">
            <a:xfrm>
              <a:off x="1175" y="1261"/>
              <a:ext cx="471" cy="218"/>
            </a:xfrm>
            <a:prstGeom prst="rect">
              <a:avLst/>
            </a:prstGeom>
            <a:solidFill>
              <a:srgbClr val="FCB39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Grade</a:t>
              </a:r>
            </a:p>
          </p:txBody>
        </p:sp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2018" y="1273"/>
              <a:ext cx="927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Caixa de areia</a:t>
              </a:r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1668" y="13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7" name="Line 7"/>
            <p:cNvSpPr>
              <a:spLocks noChangeShapeType="1"/>
            </p:cNvSpPr>
            <p:nvPr/>
          </p:nvSpPr>
          <p:spPr bwMode="auto">
            <a:xfrm>
              <a:off x="2928" y="13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3318" y="1179"/>
              <a:ext cx="713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Tanque de</a:t>
              </a:r>
            </a:p>
            <a:p>
              <a:pPr algn="ctr"/>
              <a:r>
                <a:rPr lang="pt-BR" altLang="pt-BR" sz="1600"/>
                <a:t>Aeração</a:t>
              </a:r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4032" y="135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4412" y="1167"/>
              <a:ext cx="807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Decantador </a:t>
              </a:r>
            </a:p>
            <a:p>
              <a:pPr algn="ctr"/>
              <a:r>
                <a:rPr lang="pt-BR" altLang="pt-BR" sz="1600"/>
                <a:t>Secundário</a:t>
              </a:r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>
              <a:off x="4824" y="157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>
              <a:off x="3696" y="2124"/>
              <a:ext cx="11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 flipV="1">
              <a:off x="3696" y="157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>
              <a:off x="4824" y="2160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5" name="Line 15"/>
            <p:cNvSpPr>
              <a:spLocks noChangeShapeType="1"/>
            </p:cNvSpPr>
            <p:nvPr/>
          </p:nvSpPr>
          <p:spPr bwMode="auto">
            <a:xfrm flipH="1">
              <a:off x="4308" y="2592"/>
              <a:ext cx="4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6" name="Text Box 16"/>
            <p:cNvSpPr txBox="1">
              <a:spLocks noChangeArrowheads="1"/>
            </p:cNvSpPr>
            <p:nvPr/>
          </p:nvSpPr>
          <p:spPr bwMode="auto">
            <a:xfrm>
              <a:off x="3421" y="2499"/>
              <a:ext cx="895" cy="2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Adensamento</a:t>
              </a:r>
            </a:p>
          </p:txBody>
        </p:sp>
        <p:sp>
          <p:nvSpPr>
            <p:cNvPr id="32787" name="Text Box 17"/>
            <p:cNvSpPr txBox="1">
              <a:spLocks noChangeArrowheads="1"/>
            </p:cNvSpPr>
            <p:nvPr/>
          </p:nvSpPr>
          <p:spPr bwMode="auto">
            <a:xfrm>
              <a:off x="3476" y="3552"/>
              <a:ext cx="724" cy="218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Secagem</a:t>
              </a:r>
            </a:p>
          </p:txBody>
        </p:sp>
        <p:sp>
          <p:nvSpPr>
            <p:cNvPr id="32788" name="Line 18"/>
            <p:cNvSpPr>
              <a:spLocks noChangeShapeType="1"/>
            </p:cNvSpPr>
            <p:nvPr/>
          </p:nvSpPr>
          <p:spPr bwMode="auto">
            <a:xfrm flipH="1">
              <a:off x="3132" y="259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89" name="Line 19"/>
            <p:cNvSpPr>
              <a:spLocks noChangeShapeType="1"/>
            </p:cNvSpPr>
            <p:nvPr/>
          </p:nvSpPr>
          <p:spPr bwMode="auto">
            <a:xfrm>
              <a:off x="3108" y="1380"/>
              <a:ext cx="0" cy="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0" name="Line 20"/>
            <p:cNvSpPr>
              <a:spLocks noChangeShapeType="1"/>
            </p:cNvSpPr>
            <p:nvPr/>
          </p:nvSpPr>
          <p:spPr bwMode="auto">
            <a:xfrm flipH="1">
              <a:off x="3132" y="369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5220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4704" y="3552"/>
              <a:ext cx="960" cy="21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Lodo “Seco”</a:t>
              </a:r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4224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5424" y="1920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Rio</a:t>
              </a:r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3840" y="2736"/>
              <a:ext cx="0" cy="7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2796" name="Picture 28" descr="imagem_ri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960"/>
              <a:ext cx="246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D7A977-7D2F-4AB0-BE62-BE30BE34DC12}" type="slidenum">
              <a:rPr lang="pt-BR" altLang="pt-BR" sz="1400"/>
              <a:pPr/>
              <a:t>139</a:t>
            </a:fld>
            <a:endParaRPr lang="pt-BR" altLang="pt-BR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pt-BR" altLang="pt-BR" b="1"/>
              <a:t>PROCESSO DE LODOS ATIVADOS COM AERAÇÃO PROLONGADA EM BATELADA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57414" y="1825626"/>
            <a:ext cx="7508875" cy="4117975"/>
            <a:chOff x="432" y="1008"/>
            <a:chExt cx="5124" cy="2594"/>
          </a:xfrm>
        </p:grpSpPr>
        <p:sp>
          <p:nvSpPr>
            <p:cNvPr id="33797" name="Line 3"/>
            <p:cNvSpPr>
              <a:spLocks noChangeShapeType="1"/>
            </p:cNvSpPr>
            <p:nvPr/>
          </p:nvSpPr>
          <p:spPr bwMode="auto">
            <a:xfrm>
              <a:off x="432" y="146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98" name="Text Box 4"/>
            <p:cNvSpPr txBox="1">
              <a:spLocks noChangeArrowheads="1"/>
            </p:cNvSpPr>
            <p:nvPr/>
          </p:nvSpPr>
          <p:spPr bwMode="auto">
            <a:xfrm>
              <a:off x="839" y="1369"/>
              <a:ext cx="472" cy="218"/>
            </a:xfrm>
            <a:prstGeom prst="rect">
              <a:avLst/>
            </a:prstGeom>
            <a:solidFill>
              <a:srgbClr val="CCFD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Grade</a:t>
              </a:r>
            </a:p>
          </p:txBody>
        </p:sp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1681" y="1381"/>
              <a:ext cx="927" cy="218"/>
            </a:xfrm>
            <a:prstGeom prst="rect">
              <a:avLst/>
            </a:prstGeom>
            <a:solidFill>
              <a:srgbClr val="B6D3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Caixa de areia</a:t>
              </a:r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>
              <a:off x="1332" y="14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>
              <a:off x="2592" y="14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3009" y="1287"/>
              <a:ext cx="1503" cy="3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Tanque deAeração</a:t>
              </a:r>
            </a:p>
            <a:p>
              <a:pPr algn="ctr"/>
              <a:r>
                <a:rPr lang="pt-BR" altLang="pt-BR" sz="1600"/>
                <a:t>Decantador Secundário</a:t>
              </a:r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>
              <a:off x="4548" y="144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 flipV="1">
              <a:off x="3756" y="168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3290" y="2220"/>
              <a:ext cx="896" cy="2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Adensamento</a:t>
              </a: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3368" y="3384"/>
              <a:ext cx="724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Secagem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2736" y="1488"/>
              <a:ext cx="0" cy="20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4596" y="3384"/>
              <a:ext cx="96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600"/>
                <a:t>Lodo “Seco”</a:t>
              </a:r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4116" y="34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4992" y="1968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Rio</a:t>
              </a: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2748" y="2328"/>
              <a:ext cx="5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H="1">
              <a:off x="2736" y="3504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3744" y="2496"/>
              <a:ext cx="0" cy="8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3814" name="Picture 22" descr="imagem_ri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008"/>
              <a:ext cx="246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915108-17EA-4781-80FD-838D4AB78F3F}" type="slidenum">
              <a:rPr lang="pt-BR" altLang="pt-BR" sz="1400"/>
              <a:pPr/>
              <a:t>140</a:t>
            </a:fld>
            <a:endParaRPr lang="pt-BR" altLang="pt-BR" sz="1400"/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2597150" y="762000"/>
          <a:ext cx="7208838" cy="5200650"/>
        </p:xfrm>
        <a:graphic>
          <a:graphicData uri="http://schemas.openxmlformats.org/presentationml/2006/ole">
            <p:oleObj spid="_x0000_s84996" name="Document" r:id="rId3" imgW="7231380" imgH="5216652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958" y="168625"/>
            <a:ext cx="8911687" cy="1280890"/>
          </a:xfrm>
        </p:spPr>
        <p:txBody>
          <a:bodyPr/>
          <a:lstStyle/>
          <a:p>
            <a:r>
              <a:rPr lang="pt-BR" dirty="0" smtClean="0"/>
              <a:t>Relações funcionais em um sistema de lodos ativados – sólidos, Y, </a:t>
            </a:r>
            <a:r>
              <a:rPr lang="pt-BR" dirty="0" err="1" smtClean="0"/>
              <a:t>Kd</a:t>
            </a:r>
            <a:r>
              <a:rPr lang="pt-BR" dirty="0" smtClean="0"/>
              <a:t> e </a:t>
            </a:r>
            <a:r>
              <a:rPr lang="pt-BR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Ɵc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7800" r="13890"/>
          <a:stretch/>
        </p:blipFill>
        <p:spPr>
          <a:xfrm rot="16200000">
            <a:off x="3379689" y="-166685"/>
            <a:ext cx="5205317" cy="8305800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3589862" y="2666998"/>
            <a:ext cx="186266" cy="270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65007" y="1430449"/>
            <a:ext cx="434567" cy="2643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46067" y="1439501"/>
            <a:ext cx="3078178" cy="253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993394" y="2888056"/>
            <a:ext cx="398352" cy="40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467600" y="3637985"/>
            <a:ext cx="398352" cy="40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326740" y="2462543"/>
            <a:ext cx="742385" cy="1158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279963" y="4163086"/>
            <a:ext cx="742385" cy="843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242240" y="4931122"/>
            <a:ext cx="890259" cy="843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222624" y="5708211"/>
            <a:ext cx="890259" cy="843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9897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Lagoas de Estabilização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Processo misto / </a:t>
            </a:r>
            <a:r>
              <a:rPr lang="pt-BR" dirty="0" err="1" smtClean="0"/>
              <a:t>Ae</a:t>
            </a:r>
            <a:r>
              <a:rPr lang="pt-BR" dirty="0" smtClean="0"/>
              <a:t> / </a:t>
            </a:r>
            <a:r>
              <a:rPr lang="pt-BR" dirty="0" err="1" smtClean="0"/>
              <a:t>An</a:t>
            </a:r>
            <a:endParaRPr lang="pt-BR" dirty="0" smtClean="0"/>
          </a:p>
          <a:p>
            <a:r>
              <a:rPr lang="pt-BR" dirty="0" smtClean="0"/>
              <a:t>Condições adequadas para fenômenos necessários</a:t>
            </a:r>
          </a:p>
          <a:p>
            <a:r>
              <a:rPr lang="pt-BR" dirty="0" smtClean="0"/>
              <a:t>Classificação </a:t>
            </a:r>
            <a:r>
              <a:rPr lang="pt-BR" dirty="0" smtClean="0">
                <a:sym typeface="Wingdings" panose="05000000000000000000" pitchFamily="2" charset="2"/>
              </a:rPr>
              <a:t> processo biológico predominante/finalidade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Facultativas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Anaeróbias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Aeróbias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Aeradas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de maturação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de polimento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com </a:t>
            </a:r>
            <a:r>
              <a:rPr lang="pt-BR" dirty="0" err="1" smtClean="0">
                <a:sym typeface="Wingdings" panose="05000000000000000000" pitchFamily="2" charset="2"/>
              </a:rPr>
              <a:t>macrófitas</a:t>
            </a:r>
            <a:endParaRPr lang="pt-BR" dirty="0"/>
          </a:p>
        </p:txBody>
      </p:sp>
      <p:graphicFrame>
        <p:nvGraphicFramePr>
          <p:cNvPr id="10" name="Espaço Reservado para Conteúdo 9" descr="Ciclo Bás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79830653"/>
              </p:ext>
            </p:extLst>
          </p:nvPr>
        </p:nvGraphicFramePr>
        <p:xfrm>
          <a:off x="6254578" y="83082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8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Arranjos comuns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37716" y="1812324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37716" y="2953791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637716" y="4060750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188042" y="2141837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188041" y="438561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3191265" y="3283304"/>
            <a:ext cx="364258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4498" y="1845801"/>
            <a:ext cx="44138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120545" y="2937052"/>
            <a:ext cx="1861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3634498" y="2937052"/>
            <a:ext cx="1000191" cy="9100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Lagoa Anaeróbia</a:t>
            </a:r>
            <a:endParaRPr lang="pt-BR" sz="1400" dirty="0"/>
          </a:p>
        </p:txBody>
      </p:sp>
      <p:sp>
        <p:nvSpPr>
          <p:cNvPr id="19" name="Seta para a direita 18"/>
          <p:cNvSpPr/>
          <p:nvPr/>
        </p:nvSpPr>
        <p:spPr>
          <a:xfrm>
            <a:off x="4696917" y="3266566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369643" y="1845801"/>
            <a:ext cx="191117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730487" y="4069230"/>
            <a:ext cx="220362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Aerada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326653" y="2928814"/>
            <a:ext cx="182970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</a:t>
            </a:r>
            <a:endParaRPr lang="pt-BR" dirty="0"/>
          </a:p>
        </p:txBody>
      </p:sp>
      <p:grpSp>
        <p:nvGrpSpPr>
          <p:cNvPr id="3" name="Grupo 3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26" name="Forma livre 25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Seta para a direita 31"/>
          <p:cNvSpPr/>
          <p:nvPr/>
        </p:nvSpPr>
        <p:spPr>
          <a:xfrm>
            <a:off x="10420865" y="2141837"/>
            <a:ext cx="51074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9262206" y="3242114"/>
            <a:ext cx="1018615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7291053" y="4414451"/>
            <a:ext cx="2539564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105852" y="4060750"/>
            <a:ext cx="1114613" cy="914400"/>
          </a:xfrm>
          <a:prstGeom prst="rect">
            <a:avLst/>
          </a:prstGeom>
          <a:gradFill flip="none" rotWithShape="1">
            <a:gsLst>
              <a:gs pos="25000">
                <a:srgbClr val="607700"/>
              </a:gs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Lagoa de sedimentação</a:t>
            </a:r>
            <a:endParaRPr lang="pt-BR" sz="1200" dirty="0"/>
          </a:p>
        </p:txBody>
      </p:sp>
      <p:sp>
        <p:nvSpPr>
          <p:cNvPr id="36" name="Retângulo 35"/>
          <p:cNvSpPr/>
          <p:nvPr/>
        </p:nvSpPr>
        <p:spPr>
          <a:xfrm>
            <a:off x="8370388" y="1862014"/>
            <a:ext cx="1898078" cy="898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7315734" y="2926170"/>
            <a:ext cx="1840624" cy="9170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</a:t>
            </a:r>
            <a:r>
              <a:rPr lang="pt-BR" dirty="0" err="1" smtClean="0"/>
              <a:t>macrófitas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871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18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5733926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184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37716" y="1812324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195367" y="2183420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634498" y="1845801"/>
            <a:ext cx="44138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grpSp>
        <p:nvGrpSpPr>
          <p:cNvPr id="2" name="Grupo 8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10" name="Forma livre 9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Seta para a direita 14"/>
          <p:cNvSpPr/>
          <p:nvPr/>
        </p:nvSpPr>
        <p:spPr>
          <a:xfrm>
            <a:off x="10420865" y="2141837"/>
            <a:ext cx="51074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479540" y="1837691"/>
            <a:ext cx="1898078" cy="898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polimento/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8108838" y="2159099"/>
            <a:ext cx="32745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431763" y="3048393"/>
            <a:ext cx="3549478" cy="3184618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Entrada e saída em extremidades opostas </a:t>
            </a:r>
          </a:p>
          <a:p>
            <a:r>
              <a:rPr lang="pt-BR" dirty="0" smtClean="0"/>
              <a:t>Três zonas de tratamento</a:t>
            </a:r>
          </a:p>
          <a:p>
            <a:pPr lvl="1"/>
            <a:r>
              <a:rPr lang="pt-BR" dirty="0" smtClean="0"/>
              <a:t>Aeróbia</a:t>
            </a:r>
          </a:p>
          <a:p>
            <a:pPr lvl="1"/>
            <a:r>
              <a:rPr lang="pt-BR" dirty="0" smtClean="0"/>
              <a:t>Facultativa</a:t>
            </a:r>
          </a:p>
          <a:p>
            <a:pPr lvl="1"/>
            <a:r>
              <a:rPr lang="pt-BR" dirty="0" smtClean="0"/>
              <a:t>Anaeróbia</a:t>
            </a:r>
          </a:p>
          <a:p>
            <a:r>
              <a:rPr lang="pt-BR" dirty="0" smtClean="0"/>
              <a:t>Presença de O2</a:t>
            </a:r>
          </a:p>
          <a:p>
            <a:r>
              <a:rPr lang="pt-BR" dirty="0" smtClean="0"/>
              <a:t>Sedimentação de matéria orgânica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214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Comic Sans MS" pitchFamily="66" charset="0"/>
              </a:rPr>
              <a:t>Remoção de matéria orgânica carbonácea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Microbiologia e bioquímica aplicadas</a:t>
            </a:r>
          </a:p>
          <a:p>
            <a:pPr lvl="1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5" name="Trapezoide 4"/>
          <p:cNvSpPr/>
          <p:nvPr/>
        </p:nvSpPr>
        <p:spPr>
          <a:xfrm rot="10800000">
            <a:off x="3065929" y="1389528"/>
            <a:ext cx="6333564" cy="3666565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apezoide 5"/>
          <p:cNvSpPr/>
          <p:nvPr/>
        </p:nvSpPr>
        <p:spPr>
          <a:xfrm rot="10800000">
            <a:off x="3623527" y="1389528"/>
            <a:ext cx="5172635" cy="132677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59313" y="1766209"/>
            <a:ext cx="932329" cy="7351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apezoide 8"/>
          <p:cNvSpPr/>
          <p:nvPr/>
        </p:nvSpPr>
        <p:spPr>
          <a:xfrm rot="10800000">
            <a:off x="3361763" y="2554937"/>
            <a:ext cx="5737412" cy="1191827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apezoide 9"/>
          <p:cNvSpPr/>
          <p:nvPr/>
        </p:nvSpPr>
        <p:spPr>
          <a:xfrm rot="10800000">
            <a:off x="3061445" y="1373378"/>
            <a:ext cx="6338048" cy="1174377"/>
          </a:xfrm>
          <a:prstGeom prst="trapezoid">
            <a:avLst/>
          </a:prstGeom>
          <a:solidFill>
            <a:srgbClr val="AD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sto feliz 11"/>
          <p:cNvSpPr/>
          <p:nvPr/>
        </p:nvSpPr>
        <p:spPr>
          <a:xfrm>
            <a:off x="6650352" y="4484252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sto feliz 10"/>
          <p:cNvSpPr/>
          <p:nvPr/>
        </p:nvSpPr>
        <p:spPr>
          <a:xfrm>
            <a:off x="5466366" y="4443131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sto feliz 12"/>
          <p:cNvSpPr/>
          <p:nvPr/>
        </p:nvSpPr>
        <p:spPr>
          <a:xfrm>
            <a:off x="6080449" y="4068851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em curva para a direita 13"/>
          <p:cNvSpPr/>
          <p:nvPr/>
        </p:nvSpPr>
        <p:spPr>
          <a:xfrm rot="13921294">
            <a:off x="5911777" y="4307726"/>
            <a:ext cx="221878" cy="4195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a direita 14"/>
          <p:cNvSpPr/>
          <p:nvPr/>
        </p:nvSpPr>
        <p:spPr>
          <a:xfrm rot="7274173" flipV="1">
            <a:off x="6566396" y="4001249"/>
            <a:ext cx="256271" cy="4752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to feliz 16"/>
          <p:cNvSpPr/>
          <p:nvPr/>
        </p:nvSpPr>
        <p:spPr>
          <a:xfrm>
            <a:off x="5246139" y="1784869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/>
          <p:cNvSpPr/>
          <p:nvPr/>
        </p:nvSpPr>
        <p:spPr>
          <a:xfrm rot="4154656">
            <a:off x="6332271" y="684532"/>
            <a:ext cx="473256" cy="520218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251121">
            <a:off x="6027727" y="1558794"/>
            <a:ext cx="405484" cy="675052"/>
          </a:xfrm>
          <a:prstGeom prst="rect">
            <a:avLst/>
          </a:prstGeom>
          <a:noFill/>
        </p:spPr>
      </p:pic>
      <p:sp>
        <p:nvSpPr>
          <p:cNvPr id="21" name="Seta em curva para a direita 20"/>
          <p:cNvSpPr/>
          <p:nvPr/>
        </p:nvSpPr>
        <p:spPr>
          <a:xfrm rot="5400000">
            <a:off x="5649226" y="1400358"/>
            <a:ext cx="216160" cy="5652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 em curva para a direita 21"/>
          <p:cNvSpPr/>
          <p:nvPr/>
        </p:nvSpPr>
        <p:spPr>
          <a:xfrm rot="5400000" flipH="1" flipV="1">
            <a:off x="5645502" y="1994065"/>
            <a:ext cx="239022" cy="5184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8" name="Grupo 37"/>
          <p:cNvGrpSpPr/>
          <p:nvPr/>
        </p:nvGrpSpPr>
        <p:grpSpPr>
          <a:xfrm>
            <a:off x="7412783" y="4008390"/>
            <a:ext cx="607859" cy="409023"/>
            <a:chOff x="7390689" y="741173"/>
            <a:chExt cx="607859" cy="409023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390689" y="7530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CO2</a:t>
              </a:r>
              <a:endParaRPr lang="pt-BR" dirty="0"/>
            </a:p>
          </p:txBody>
        </p:sp>
      </p:grpSp>
      <p:grpSp>
        <p:nvGrpSpPr>
          <p:cNvPr id="16" name="Grupo 38"/>
          <p:cNvGrpSpPr/>
          <p:nvPr/>
        </p:nvGrpSpPr>
        <p:grpSpPr>
          <a:xfrm>
            <a:off x="6857573" y="4008390"/>
            <a:ext cx="593432" cy="409023"/>
            <a:chOff x="7398247" y="741173"/>
            <a:chExt cx="593432" cy="409023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398247" y="7558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CH4</a:t>
              </a:r>
              <a:endParaRPr lang="pt-BR" dirty="0"/>
            </a:p>
          </p:txBody>
        </p:sp>
      </p:grpSp>
      <p:grpSp>
        <p:nvGrpSpPr>
          <p:cNvPr id="23" name="Grupo 41"/>
          <p:cNvGrpSpPr/>
          <p:nvPr/>
        </p:nvGrpSpPr>
        <p:grpSpPr>
          <a:xfrm>
            <a:off x="5017462" y="2196492"/>
            <a:ext cx="607859" cy="409023"/>
            <a:chOff x="7390689" y="741173"/>
            <a:chExt cx="607859" cy="409023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390689" y="7530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CO2</a:t>
              </a:r>
              <a:endParaRPr lang="pt-BR" dirty="0"/>
            </a:p>
          </p:txBody>
        </p:sp>
      </p:grpSp>
      <p:grpSp>
        <p:nvGrpSpPr>
          <p:cNvPr id="24" name="Grupo 44"/>
          <p:cNvGrpSpPr/>
          <p:nvPr/>
        </p:nvGrpSpPr>
        <p:grpSpPr>
          <a:xfrm>
            <a:off x="6006747" y="1361412"/>
            <a:ext cx="499180" cy="409023"/>
            <a:chOff x="7433885" y="741173"/>
            <a:chExt cx="499180" cy="409023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7433885" y="74317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O2</a:t>
              </a:r>
              <a:endParaRPr lang="pt-BR" dirty="0"/>
            </a:p>
          </p:txBody>
        </p:sp>
      </p:grpSp>
      <p:grpSp>
        <p:nvGrpSpPr>
          <p:cNvPr id="25" name="Grupo 47"/>
          <p:cNvGrpSpPr/>
          <p:nvPr/>
        </p:nvGrpSpPr>
        <p:grpSpPr>
          <a:xfrm>
            <a:off x="7950412" y="4034108"/>
            <a:ext cx="583814" cy="409023"/>
            <a:chOff x="7390689" y="741173"/>
            <a:chExt cx="583814" cy="409023"/>
          </a:xfrm>
        </p:grpSpPr>
        <p:sp>
          <p:nvSpPr>
            <p:cNvPr id="49" name="Elipse 48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7390689" y="75302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H2S</a:t>
              </a:r>
              <a:endParaRPr lang="pt-BR" dirty="0"/>
            </a:p>
          </p:txBody>
        </p:sp>
      </p:grpSp>
      <p:sp>
        <p:nvSpPr>
          <p:cNvPr id="18" name="Sol 17"/>
          <p:cNvSpPr/>
          <p:nvPr/>
        </p:nvSpPr>
        <p:spPr>
          <a:xfrm>
            <a:off x="6230469" y="571976"/>
            <a:ext cx="671815" cy="493059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670203" y="1536391"/>
            <a:ext cx="1276370" cy="523220"/>
          </a:xfrm>
          <a:prstGeom prst="rect">
            <a:avLst/>
          </a:prstGeom>
          <a:solidFill>
            <a:srgbClr val="ADD6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H2SO4</a:t>
            </a:r>
            <a:endParaRPr lang="pt-BR" sz="2800" dirty="0"/>
          </a:p>
        </p:txBody>
      </p:sp>
      <p:sp>
        <p:nvSpPr>
          <p:cNvPr id="51" name="Nuvem 50"/>
          <p:cNvSpPr/>
          <p:nvPr/>
        </p:nvSpPr>
        <p:spPr>
          <a:xfrm>
            <a:off x="6804203" y="152881"/>
            <a:ext cx="1991959" cy="90094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>
            <a:stCxn id="9" idx="3"/>
            <a:endCxn id="9" idx="1"/>
          </p:cNvCxnSpPr>
          <p:nvPr/>
        </p:nvCxnSpPr>
        <p:spPr>
          <a:xfrm>
            <a:off x="3510741" y="3150850"/>
            <a:ext cx="54394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9245972" y="2957460"/>
            <a:ext cx="18549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Zona de </a:t>
            </a:r>
            <a:r>
              <a:rPr lang="pt-BR" dirty="0" err="1" smtClean="0"/>
              <a:t>oxipausa</a:t>
            </a:r>
            <a:endParaRPr lang="pt-BR" dirty="0"/>
          </a:p>
        </p:txBody>
      </p:sp>
      <p:sp>
        <p:nvSpPr>
          <p:cNvPr id="59" name="Sol 58"/>
          <p:cNvSpPr/>
          <p:nvPr/>
        </p:nvSpPr>
        <p:spPr>
          <a:xfrm>
            <a:off x="9118702" y="3274689"/>
            <a:ext cx="626381" cy="450144"/>
          </a:xfrm>
          <a:prstGeom prst="su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Lua 59"/>
          <p:cNvSpPr/>
          <p:nvPr/>
        </p:nvSpPr>
        <p:spPr>
          <a:xfrm>
            <a:off x="9284071" y="2528369"/>
            <a:ext cx="290457" cy="292967"/>
          </a:xfrm>
          <a:prstGeom prst="moon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>
            <a:off x="3519904" y="3142126"/>
            <a:ext cx="544381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51"/>
          <p:cNvGrpSpPr/>
          <p:nvPr/>
        </p:nvGrpSpPr>
        <p:grpSpPr>
          <a:xfrm>
            <a:off x="6159147" y="1513812"/>
            <a:ext cx="499180" cy="409023"/>
            <a:chOff x="7433885" y="741173"/>
            <a:chExt cx="499180" cy="409023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7433885" y="74317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O2</a:t>
              </a:r>
              <a:endParaRPr lang="pt-BR" dirty="0"/>
            </a:p>
          </p:txBody>
        </p:sp>
      </p:grpSp>
      <p:sp>
        <p:nvSpPr>
          <p:cNvPr id="55" name="Seta para a direita 54"/>
          <p:cNvSpPr/>
          <p:nvPr/>
        </p:nvSpPr>
        <p:spPr>
          <a:xfrm>
            <a:off x="8048409" y="1479650"/>
            <a:ext cx="932329" cy="735105"/>
          </a:xfrm>
          <a:prstGeom prst="rightArrow">
            <a:avLst/>
          </a:prstGeom>
          <a:solidFill>
            <a:srgbClr val="ADD600"/>
          </a:solidFill>
          <a:ln>
            <a:solidFill>
              <a:srgbClr val="A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59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3664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0.3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00091 0.099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1888 -0.03496 C -0.02279 -0.04259 -0.02878 -0.04699 -0.0349 -0.04699 C -0.04193 -0.04699 -0.04766 -0.04259 -0.05156 -0.03496 L -0.07031 1.48148E-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23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992 0.04004 C 0.02409 0.04907 0.03034 0.05393 0.03698 0.05393 C 0.0444 0.05393 0.05026 0.04907 0.05456 0.04004 L 0.07461 2.59259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156 -0.5310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0325 -0.5222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606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0065 -0.3388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3502 -0.02778 C 0.04258 -0.0338 0.05351 -0.0368 0.0651 -0.0368 C 0.07812 -0.0368 0.0888 -0.0338 0.09609 -0.02778 L 0.13177 -7.40741E-7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0221 0.064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104 -0.0590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6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5573 -0.0006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19" grpId="1" animBg="1"/>
      <p:bldP spid="21" grpId="0" animBg="1"/>
      <p:bldP spid="22" grpId="0" animBg="1"/>
      <p:bldP spid="18" grpId="0" animBg="1"/>
      <p:bldP spid="28" grpId="0" animBg="1"/>
      <p:bldP spid="28" grpId="1" animBg="1"/>
      <p:bldP spid="51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5" grpId="0" animBg="1"/>
      <p:bldP spid="55" grpId="1" animBg="1"/>
      <p:bldP spid="5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261" y="200566"/>
            <a:ext cx="9371949" cy="1183566"/>
          </a:xfrm>
        </p:spPr>
        <p:txBody>
          <a:bodyPr/>
          <a:lstStyle/>
          <a:p>
            <a:r>
              <a:rPr lang="pt-BR" dirty="0" smtClean="0"/>
              <a:t>Detalhando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266" y="1340907"/>
            <a:ext cx="9187468" cy="490770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916245" y="1359036"/>
            <a:ext cx="1549101" cy="9935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32873" y="1855787"/>
            <a:ext cx="1549101" cy="9935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491928" y="5647766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04483" y="4556466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86144" y="3047248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377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22</a:t>
            </a:fld>
            <a:endParaRPr lang="pt-BR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31541" y="1511898"/>
            <a:ext cx="8772087" cy="3657600"/>
            <a:chOff x="1214" y="7344"/>
            <a:chExt cx="8434" cy="4464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184" y="8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592" y="7488"/>
              <a:ext cx="0" cy="33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592" y="10800"/>
              <a:ext cx="6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56" y="10224"/>
              <a:ext cx="288" cy="57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56" y="7920"/>
              <a:ext cx="288" cy="23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32" y="9216"/>
              <a:ext cx="288" cy="158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032" y="7920"/>
              <a:ext cx="288" cy="129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912" y="8928"/>
              <a:ext cx="288" cy="18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912" y="7920"/>
              <a:ext cx="288" cy="100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488" y="8352"/>
              <a:ext cx="288" cy="244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88" y="7920"/>
              <a:ext cx="288" cy="43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736" y="792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80" y="806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896" y="7920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9072" y="792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9360" y="806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752" y="9792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anaeróbia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752" y="8352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aeróbia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312" y="7344"/>
              <a:ext cx="144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Dia    Noite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768" y="7344"/>
              <a:ext cx="144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Dia     Noite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8064" y="7920"/>
              <a:ext cx="1152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aeróbia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064" y="964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anaeróbia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3168" y="1108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Baixa carga de DBO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768" y="1108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2000"/>
                <a:t>Elevada carga de DBO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14" y="7704"/>
              <a:ext cx="1296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 dirty="0"/>
                <a:t>Superfície da lagoa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440" y="10080"/>
              <a:ext cx="1008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Fundo da lagoa</a:t>
              </a:r>
            </a:p>
          </p:txBody>
        </p:sp>
      </p:grpSp>
      <p:sp>
        <p:nvSpPr>
          <p:cNvPr id="36" name="Elipse 35"/>
          <p:cNvSpPr/>
          <p:nvPr/>
        </p:nvSpPr>
        <p:spPr>
          <a:xfrm>
            <a:off x="7874598" y="1806866"/>
            <a:ext cx="505609" cy="678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704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207" y="0"/>
            <a:ext cx="9371949" cy="1183566"/>
          </a:xfrm>
        </p:spPr>
        <p:txBody>
          <a:bodyPr/>
          <a:lstStyle/>
          <a:p>
            <a:r>
              <a:rPr lang="pt-BR" dirty="0" smtClean="0"/>
              <a:t>Parâmetros de projeto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23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819110654"/>
              </p:ext>
            </p:extLst>
          </p:nvPr>
        </p:nvGraphicFramePr>
        <p:xfrm>
          <a:off x="1637716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10663" y="1183566"/>
            <a:ext cx="1542623" cy="1592385"/>
          </a:xfrm>
          <a:prstGeom prst="rect">
            <a:avLst/>
          </a:prstGeom>
        </p:spPr>
      </p:pic>
      <p:sp>
        <p:nvSpPr>
          <p:cNvPr id="9" name="Rosto feliz 8"/>
          <p:cNvSpPr/>
          <p:nvPr/>
        </p:nvSpPr>
        <p:spPr>
          <a:xfrm>
            <a:off x="10634949" y="3943376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osto feliz 9"/>
          <p:cNvSpPr/>
          <p:nvPr/>
        </p:nvSpPr>
        <p:spPr>
          <a:xfrm>
            <a:off x="10178215" y="4232028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sto feliz 10"/>
          <p:cNvSpPr/>
          <p:nvPr/>
        </p:nvSpPr>
        <p:spPr>
          <a:xfrm>
            <a:off x="11063003" y="4213900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sto feliz 11"/>
          <p:cNvSpPr/>
          <p:nvPr/>
        </p:nvSpPr>
        <p:spPr>
          <a:xfrm>
            <a:off x="10606269" y="4545793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203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30906" y="806824"/>
            <a:ext cx="1385047" cy="793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24</a:t>
            </a:fld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1026"/>
              <p:cNvSpPr>
                <a:spLocks noChangeArrowheads="1"/>
              </p:cNvSpPr>
              <p:nvPr/>
            </p:nvSpPr>
            <p:spPr bwMode="auto">
              <a:xfrm>
                <a:off x="1637716" y="155986"/>
                <a:ext cx="8534400" cy="6604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1"/>
                <a:r>
                  <a:rPr lang="pt-BR" altLang="pt-BR" sz="2200" b="1" dirty="0" smtClean="0">
                    <a:solidFill>
                      <a:srgbClr val="000080"/>
                    </a:solidFill>
                    <a:sym typeface="Symbol" panose="05050102010706020507" pitchFamily="18" charset="2"/>
                  </a:rPr>
                  <a:t></a:t>
                </a:r>
                <a:r>
                  <a:rPr lang="pt-BR" altLang="pt-BR" sz="2200" dirty="0">
                    <a:solidFill>
                      <a:srgbClr val="000080"/>
                    </a:solidFill>
                  </a:rPr>
                  <a:t> </a:t>
                </a:r>
                <a:r>
                  <a:rPr lang="pt-BR" altLang="pt-BR" sz="2200" b="1" u="sng" dirty="0">
                    <a:solidFill>
                      <a:srgbClr val="000080"/>
                    </a:solidFill>
                  </a:rPr>
                  <a:t>Taxa de aplicação superficial (TAS)</a:t>
                </a:r>
              </a:p>
              <a:p>
                <a:pPr lvl="1"/>
                <a:endParaRPr lang="pt-BR" altLang="pt-BR" sz="2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altLang="pt-BR" sz="2200" b="0" i="0" smtClean="0">
                          <a:latin typeface="Cambria Math" panose="02040503050406030204" pitchFamily="18" charset="0"/>
                        </a:rPr>
                        <m:t>TAS</m:t>
                      </m:r>
                      <m:r>
                        <a:rPr lang="pt-BR" alt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altLang="pt-BR" sz="2200" dirty="0" smtClean="0"/>
              </a:p>
              <a:p>
                <a:r>
                  <a:rPr lang="pt-BR" altLang="pt-BR" sz="2200" dirty="0" smtClean="0"/>
                  <a:t>onde</a:t>
                </a:r>
                <a:r>
                  <a:rPr lang="pt-BR" altLang="pt-BR" sz="2200" dirty="0"/>
                  <a:t>:</a:t>
                </a:r>
              </a:p>
              <a:p>
                <a:r>
                  <a:rPr lang="pt-BR" altLang="pt-BR" sz="2200" dirty="0"/>
                  <a:t>TAS= taxa de aplicação superficial (</a:t>
                </a:r>
                <a:r>
                  <a:rPr lang="pt-BR" altLang="pt-BR" sz="2200" dirty="0" err="1"/>
                  <a:t>kgDBO</a:t>
                </a:r>
                <a:r>
                  <a:rPr lang="pt-BR" altLang="pt-BR" sz="2200" dirty="0"/>
                  <a:t>/</a:t>
                </a:r>
                <a:r>
                  <a:rPr lang="pt-BR" altLang="pt-BR" sz="2200" dirty="0" err="1"/>
                  <a:t>ha.dia</a:t>
                </a:r>
                <a:endParaRPr lang="pt-BR" altLang="pt-BR" sz="2200" dirty="0"/>
              </a:p>
              <a:p>
                <a:r>
                  <a:rPr lang="pt-BR" altLang="pt-BR" sz="2200" dirty="0"/>
                  <a:t>Q = vazão (m</a:t>
                </a:r>
                <a:r>
                  <a:rPr lang="pt-BR" altLang="pt-BR" sz="2200" baseline="30000" dirty="0"/>
                  <a:t>3</a:t>
                </a:r>
                <a:r>
                  <a:rPr lang="pt-BR" altLang="pt-BR" sz="2200" dirty="0"/>
                  <a:t>/dia)</a:t>
                </a:r>
              </a:p>
              <a:p>
                <a:r>
                  <a:rPr lang="pt-BR" altLang="pt-BR" sz="2200" dirty="0" smtClean="0"/>
                  <a:t>S </a:t>
                </a:r>
                <a:r>
                  <a:rPr lang="pt-BR" altLang="pt-BR" sz="2200" dirty="0"/>
                  <a:t>= concentração de </a:t>
                </a:r>
                <a:r>
                  <a:rPr lang="pt-BR" altLang="pt-BR" sz="2200" dirty="0" smtClean="0"/>
                  <a:t>DBO </a:t>
                </a:r>
                <a:r>
                  <a:rPr lang="pt-BR" altLang="pt-BR" sz="2200" dirty="0"/>
                  <a:t>do substrato afluente (kg/m</a:t>
                </a:r>
                <a:r>
                  <a:rPr lang="pt-BR" altLang="pt-BR" sz="2200" baseline="30000" dirty="0"/>
                  <a:t>3</a:t>
                </a:r>
                <a:r>
                  <a:rPr lang="pt-BR" altLang="pt-BR" sz="2200" dirty="0"/>
                  <a:t>)</a:t>
                </a:r>
              </a:p>
              <a:p>
                <a:r>
                  <a:rPr lang="pt-BR" altLang="pt-BR" sz="2200" dirty="0"/>
                  <a:t>A = área da lagoa (ha)</a:t>
                </a:r>
              </a:p>
              <a:p>
                <a:endParaRPr lang="pt-BR" altLang="pt-BR" sz="2000" dirty="0">
                  <a:solidFill>
                    <a:srgbClr val="000080"/>
                  </a:solidFill>
                </a:endParaRPr>
              </a:p>
              <a:p>
                <a:r>
                  <a:rPr lang="pt-BR" altLang="pt-BR" sz="2000" dirty="0">
                    <a:solidFill>
                      <a:srgbClr val="000080"/>
                    </a:solidFill>
                    <a:sym typeface="Monotype Sorts" pitchFamily="2" charset="2"/>
                  </a:rPr>
                  <a:t></a:t>
                </a:r>
                <a:r>
                  <a:rPr lang="pt-BR" altLang="pt-BR" sz="2000" dirty="0">
                    <a:solidFill>
                      <a:srgbClr val="000080"/>
                    </a:solidFill>
                  </a:rPr>
                  <a:t> VALORES SUGERIDOS EM PROJETOS </a:t>
                </a:r>
              </a:p>
              <a:p>
                <a:r>
                  <a:rPr lang="pt-BR" altLang="pt-BR" sz="1800" dirty="0">
                    <a:sym typeface="Symbol" panose="05050102010706020507" pitchFamily="18" charset="2"/>
                  </a:rPr>
                  <a:t></a:t>
                </a:r>
                <a:r>
                  <a:rPr lang="pt-BR" altLang="pt-BR" sz="1800" dirty="0"/>
                  <a:t> </a:t>
                </a:r>
                <a:r>
                  <a:rPr lang="pt-BR" altLang="pt-BR" sz="2200" dirty="0"/>
                  <a:t>a área requerida para a lagoa é calculada em função da taxa de aplicação superficial</a:t>
                </a:r>
              </a:p>
              <a:p>
                <a:r>
                  <a:rPr lang="pt-BR" altLang="pt-BR" sz="1800" dirty="0"/>
                  <a:t>__________________________________________________________________</a:t>
                </a:r>
              </a:p>
              <a:p>
                <a:r>
                  <a:rPr lang="pt-BR" altLang="pt-BR" sz="1800" b="1" dirty="0">
                    <a:solidFill>
                      <a:srgbClr val="0099CC"/>
                    </a:solidFill>
                  </a:rPr>
                  <a:t>REGIÕES	                                                       TAXAS (</a:t>
                </a:r>
                <a:r>
                  <a:rPr lang="pt-BR" altLang="pt-BR" sz="1800" b="1" dirty="0" err="1">
                    <a:solidFill>
                      <a:srgbClr val="0099CC"/>
                    </a:solidFill>
                  </a:rPr>
                  <a:t>KgDBO</a:t>
                </a:r>
                <a:r>
                  <a:rPr lang="pt-BR" altLang="pt-BR" sz="1800" b="1" dirty="0">
                    <a:solidFill>
                      <a:srgbClr val="0099CC"/>
                    </a:solidFill>
                  </a:rPr>
                  <a:t>/</a:t>
                </a:r>
                <a:r>
                  <a:rPr lang="pt-BR" altLang="pt-BR" sz="1800" b="1" dirty="0" err="1">
                    <a:solidFill>
                      <a:srgbClr val="0099CC"/>
                    </a:solidFill>
                  </a:rPr>
                  <a:t>ha.d</a:t>
                </a:r>
                <a:r>
                  <a:rPr lang="pt-BR" altLang="pt-BR" sz="1800" b="1" dirty="0">
                    <a:solidFill>
                      <a:srgbClr val="0099CC"/>
                    </a:solidFill>
                  </a:rPr>
                  <a:t>)	</a:t>
                </a:r>
              </a:p>
              <a:p>
                <a:r>
                  <a:rPr lang="pt-BR" altLang="pt-BR" sz="1800" dirty="0"/>
                  <a:t>___________________________________________________________________</a:t>
                </a:r>
              </a:p>
              <a:p>
                <a:r>
                  <a:rPr lang="pt-BR" altLang="pt-BR" sz="1800" dirty="0"/>
                  <a:t>INVERNO QUENTE E ELEVADA INSOLAÇÃO	240 - 350	</a:t>
                </a:r>
              </a:p>
              <a:p>
                <a:r>
                  <a:rPr lang="pt-BR" altLang="pt-BR" sz="1800" dirty="0"/>
                  <a:t>INVERNO E INSOLAÇÃO MODERADA	                120 - 240	</a:t>
                </a:r>
              </a:p>
              <a:p>
                <a:r>
                  <a:rPr lang="pt-BR" altLang="pt-BR" sz="1800" dirty="0"/>
                  <a:t>INVERNO FRIO E BAIXA INSOLAÇÃO	                100 - 180	</a:t>
                </a:r>
              </a:p>
              <a:p>
                <a:r>
                  <a:rPr lang="pt-BR" altLang="pt-BR" sz="1800" dirty="0">
                    <a:solidFill>
                      <a:srgbClr val="CC0066"/>
                    </a:solidFill>
                    <a:sym typeface="Symbol" panose="05050102010706020507" pitchFamily="18" charset="2"/>
                  </a:rPr>
                  <a:t>_____________________________________________________________________</a:t>
                </a:r>
              </a:p>
              <a:p>
                <a:r>
                  <a:rPr lang="pt-BR" altLang="pt-BR" sz="1800" dirty="0">
                    <a:solidFill>
                      <a:srgbClr val="CC0066"/>
                    </a:solidFill>
                    <a:sym typeface="Symbol" panose="05050102010706020507" pitchFamily="18" charset="2"/>
                  </a:rPr>
                  <a:t></a:t>
                </a:r>
                <a:r>
                  <a:rPr lang="pt-BR" altLang="pt-BR" sz="1800" dirty="0">
                    <a:solidFill>
                      <a:srgbClr val="CC0066"/>
                    </a:solidFill>
                  </a:rPr>
                  <a:t> a área de uma lagoa não deve ser superior a 15 ha</a:t>
                </a:r>
                <a:endParaRPr lang="pt-BR" altLang="pt-BR" sz="1800" dirty="0"/>
              </a:p>
            </p:txBody>
          </p:sp>
        </mc:Choice>
        <mc:Fallback>
          <p:sp>
            <p:nvSpPr>
              <p:cNvPr id="5" name="Rectangle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716" y="155986"/>
                <a:ext cx="8534400" cy="660469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29" t="-739" r="-571" b="-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/>
          <p:cNvSpPr/>
          <p:nvPr/>
        </p:nvSpPr>
        <p:spPr>
          <a:xfrm>
            <a:off x="4020671" y="2407024"/>
            <a:ext cx="632011" cy="551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7"/>
          </p:cNvCxnSpPr>
          <p:nvPr/>
        </p:nvCxnSpPr>
        <p:spPr>
          <a:xfrm flipV="1">
            <a:off x="4560126" y="2460812"/>
            <a:ext cx="4799027" cy="26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359153" y="2195376"/>
            <a:ext cx="1043491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3200" dirty="0" smtClean="0"/>
              <a:t>Total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16732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104" y="780058"/>
            <a:ext cx="7565792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78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31763" y="535424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ESTIMATIVA DA CONCENTRAÇÃO EFLUENTE DE DBO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O regime hidráulico da lagoa tem grande influência na eficiência do sistema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6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2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aproveitamento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do terreno disponível e da sua topografia para se obter a relação mais adequada do comprimento/largura (l/b).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sistemas com l/b elevado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fluxo em pistão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sistemas com l/b próximo a 1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lagoas quadradas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tendem a regime de mistura completa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mais frequentemente a relação l/b das lagoas facultativas se situa em torno de 2 a 4 . Nestas condições o regime hidráulico encontrado na realidade é o fluxo disperso</a:t>
            </a:r>
          </a:p>
        </p:txBody>
      </p:sp>
    </p:spTree>
    <p:extLst>
      <p:ext uri="{BB962C8B-B14F-4D97-AF65-F5344CB8AC3E}">
        <p14:creationId xmlns:p14="http://schemas.microsoft.com/office/powerpoint/2010/main" xmlns="" val="8173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DIMENSIONAR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27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20547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23068" y="2710928"/>
            <a:ext cx="708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/>
              <a:t>?</a:t>
            </a:r>
            <a:endParaRPr lang="pt-BR" sz="9600" dirty="0"/>
          </a:p>
        </p:txBody>
      </p:sp>
      <p:sp>
        <p:nvSpPr>
          <p:cNvPr id="8" name="Elipse 7"/>
          <p:cNvSpPr/>
          <p:nvPr/>
        </p:nvSpPr>
        <p:spPr>
          <a:xfrm>
            <a:off x="2183801" y="2188703"/>
            <a:ext cx="2904565" cy="26141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377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110805" y="2969111"/>
            <a:ext cx="4346089" cy="1635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47384" y="341262"/>
            <a:ext cx="3524922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O modelo de mistura </a:t>
            </a:r>
            <a:r>
              <a:rPr lang="pt-BR" dirty="0"/>
              <a:t>completa leva a um posicionamento a favor da segurança, já que o reator de mistura completa é o de menor </a:t>
            </a:r>
            <a:r>
              <a:rPr lang="pt-BR" dirty="0" smtClean="0"/>
              <a:t>eficiência (ou maior tamanho)</a:t>
            </a:r>
            <a:endParaRPr lang="pt-BR" dirty="0"/>
          </a:p>
          <a:p>
            <a:endParaRPr lang="pt-B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7214" y="2781495"/>
            <a:ext cx="6163136" cy="33855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altLang="pt-BR" sz="1800" dirty="0">
                <a:solidFill>
                  <a:schemeClr val="accent1">
                    <a:lumMod val="75000"/>
                  </a:schemeClr>
                </a:solidFill>
              </a:rPr>
              <a:t>REATORES DE MISTURA </a:t>
            </a:r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</a:rPr>
              <a:t>COMPLETA</a:t>
            </a:r>
            <a:endParaRPr lang="pt-BR" alt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altLang="pt-BR" sz="1800" dirty="0">
              <a:solidFill>
                <a:schemeClr val="bg2"/>
              </a:solidFill>
            </a:endParaRPr>
          </a:p>
          <a:p>
            <a:r>
              <a:rPr lang="pt-BR" altLang="pt-BR" sz="2200" dirty="0" smtClean="0"/>
              <a:t>S </a:t>
            </a:r>
            <a:r>
              <a:rPr lang="pt-BR" altLang="pt-BR" sz="2200" dirty="0"/>
              <a:t>= DBO efluente solúvel</a:t>
            </a:r>
          </a:p>
          <a:p>
            <a:endParaRPr lang="pt-BR" altLang="pt-BR" sz="2200" dirty="0"/>
          </a:p>
          <a:p>
            <a:r>
              <a:rPr lang="pt-BR" altLang="pt-BR" sz="2200" dirty="0"/>
              <a:t>S</a:t>
            </a:r>
            <a:r>
              <a:rPr lang="pt-BR" altLang="pt-BR" sz="2200" baseline="-25000" dirty="0"/>
              <a:t>O</a:t>
            </a:r>
            <a:r>
              <a:rPr lang="pt-BR" altLang="pt-BR" sz="2200" dirty="0"/>
              <a:t> = DBO afluente total (solúvel + particulada)</a:t>
            </a:r>
            <a:endParaRPr lang="pt-BR" altLang="pt-BR" sz="2200" b="1" dirty="0"/>
          </a:p>
          <a:p>
            <a:endParaRPr lang="pt-BR" altLang="pt-BR" sz="2200" b="1" dirty="0"/>
          </a:p>
          <a:p>
            <a:r>
              <a:rPr lang="pt-BR" altLang="pt-BR" sz="2200" dirty="0"/>
              <a:t>k = coeficiente de remoção de DBO ( 0,3 a 0,35 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</a:t>
            </a:r>
          </a:p>
          <a:p>
            <a:endParaRPr lang="pt-BR" altLang="pt-BR" sz="2200" dirty="0"/>
          </a:p>
          <a:p>
            <a:r>
              <a:rPr lang="pt-BR" altLang="pt-BR" sz="2200" dirty="0" err="1" smtClean="0"/>
              <a:t>tdh</a:t>
            </a:r>
            <a:r>
              <a:rPr lang="pt-BR" altLang="pt-BR" sz="2200" dirty="0" smtClean="0"/>
              <a:t> </a:t>
            </a:r>
            <a:r>
              <a:rPr lang="pt-BR" altLang="pt-BR" sz="2200" dirty="0"/>
              <a:t>= tempo de detenção hidráulico</a:t>
            </a:r>
          </a:p>
          <a:p>
            <a:endParaRPr lang="pt-BR" alt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aixaDeTexto 8"/>
              <p:cNvSpPr txBox="1"/>
              <p:nvPr/>
            </p:nvSpPr>
            <p:spPr>
              <a:xfrm>
                <a:off x="7360467" y="3015260"/>
                <a:ext cx="4312468" cy="145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6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6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6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𝑡𝑑h</m:t>
                        </m:r>
                      </m:den>
                    </m:f>
                  </m:oMath>
                </a14:m>
                <a:endParaRPr lang="pt-BR" sz="66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67" y="3015260"/>
                <a:ext cx="4312468" cy="14580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723" t="-4603" b="-17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463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0386" y="637203"/>
            <a:ext cx="9966960" cy="51706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</a:rPr>
              <a:t>Coeficiente de remoção de DBO (k)</a:t>
            </a:r>
            <a:endParaRPr lang="pt-BR" alt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altLang="pt-BR" sz="2200" dirty="0">
              <a:solidFill>
                <a:schemeClr val="bg2"/>
              </a:solidFill>
            </a:endParaRP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é calculado em função do modelo hidráulico assumido, da temperatura, </a:t>
            </a:r>
            <a:r>
              <a:rPr lang="pt-BR" altLang="pt-BR" sz="2200" dirty="0" err="1"/>
              <a:t>etc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K = 0,30 a 0,35 d</a:t>
            </a:r>
            <a:r>
              <a:rPr lang="pt-BR" altLang="pt-BR" sz="2200" baseline="30000" dirty="0"/>
              <a:t>-1 </a:t>
            </a:r>
            <a:r>
              <a:rPr lang="pt-BR" altLang="pt-BR" sz="2200" dirty="0"/>
              <a:t>(20</a:t>
            </a:r>
            <a:r>
              <a:rPr lang="pt-BR" altLang="pt-BR" sz="2200" baseline="30000" dirty="0"/>
              <a:t>o</a:t>
            </a:r>
            <a:r>
              <a:rPr lang="pt-BR" altLang="pt-BR" sz="2200" dirty="0"/>
              <a:t>C)</a:t>
            </a:r>
          </a:p>
          <a:p>
            <a:endParaRPr lang="pt-BR" altLang="pt-BR" sz="2200" dirty="0"/>
          </a:p>
          <a:p>
            <a:r>
              <a:rPr lang="pt-BR" altLang="pt-BR" sz="22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</a:rPr>
              <a:t>correção do valor de K em relação à temperatura</a:t>
            </a:r>
            <a:endParaRPr lang="pt-BR" alt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T </a:t>
            </a:r>
            <a:r>
              <a:rPr lang="pt-BR" altLang="pt-BR" sz="2200" dirty="0"/>
              <a:t>= K</a:t>
            </a:r>
            <a:r>
              <a:rPr lang="pt-BR" altLang="pt-BR" sz="2200" baseline="-25000" dirty="0"/>
              <a:t>20</a:t>
            </a:r>
            <a:r>
              <a:rPr lang="pt-BR" altLang="pt-BR" sz="2200" dirty="0"/>
              <a:t> *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baseline="30000" dirty="0"/>
              <a:t> T - 20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/>
              <a:t>onde:</a:t>
            </a: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T</a:t>
            </a:r>
            <a:r>
              <a:rPr lang="pt-BR" altLang="pt-BR" sz="2200" dirty="0"/>
              <a:t> = coeficiente de remoção de </a:t>
            </a:r>
            <a:r>
              <a:rPr lang="pt-BR" altLang="pt-BR" sz="2200" dirty="0" err="1"/>
              <a:t>dbo</a:t>
            </a:r>
            <a:r>
              <a:rPr lang="pt-BR" altLang="pt-BR" sz="2200" dirty="0"/>
              <a:t> em temperatura do líquido T qualquer (d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20</a:t>
            </a:r>
            <a:r>
              <a:rPr lang="pt-BR" altLang="pt-BR" sz="2200" dirty="0"/>
              <a:t> = coeficiente de remoção de </a:t>
            </a:r>
            <a:r>
              <a:rPr lang="pt-BR" altLang="pt-BR" sz="2200" dirty="0" err="1"/>
              <a:t>dbo</a:t>
            </a:r>
            <a:r>
              <a:rPr lang="pt-BR" altLang="pt-BR" sz="2200" dirty="0"/>
              <a:t> na temperatura do líquido de 20 </a:t>
            </a:r>
            <a:r>
              <a:rPr lang="pt-BR" altLang="pt-BR" sz="2200" baseline="30000" dirty="0"/>
              <a:t>O</a:t>
            </a:r>
            <a:r>
              <a:rPr lang="pt-BR" altLang="pt-BR" sz="2200" dirty="0"/>
              <a:t>C (d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 </a:t>
            </a:r>
          </a:p>
          <a:p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coeficiente de temperatura</a:t>
            </a:r>
          </a:p>
          <a:p>
            <a:r>
              <a:rPr lang="pt-BR" altLang="pt-BR" sz="2200" dirty="0"/>
              <a:t>K = 0,30    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1,085</a:t>
            </a:r>
          </a:p>
          <a:p>
            <a:r>
              <a:rPr lang="pt-BR" altLang="pt-BR" sz="2200" dirty="0"/>
              <a:t>K = 0,35    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1,05</a:t>
            </a:r>
          </a:p>
        </p:txBody>
      </p:sp>
    </p:spTree>
    <p:extLst>
      <p:ext uri="{BB962C8B-B14F-4D97-AF65-F5344CB8AC3E}">
        <p14:creationId xmlns:p14="http://schemas.microsoft.com/office/powerpoint/2010/main" xmlns="" val="195473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>
                <a:latin typeface="Comic Sans MS" pitchFamily="66" charset="0"/>
              </a:rPr>
              <a:t>Modelos de crescimento</a:t>
            </a:r>
            <a:br>
              <a:rPr lang="pt-BR" sz="4000">
                <a:latin typeface="Comic Sans MS" pitchFamily="66" charset="0"/>
              </a:rPr>
            </a:br>
            <a:r>
              <a:rPr lang="pt-BR" sz="4000">
                <a:latin typeface="Comic Sans MS" pitchFamily="66" charset="0"/>
              </a:rPr>
              <a:t> de microrganismos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715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b="7640"/>
          <a:stretch>
            <a:fillRect/>
          </a:stretch>
        </p:blipFill>
        <p:spPr bwMode="auto">
          <a:xfrm>
            <a:off x="2832100" y="1343026"/>
            <a:ext cx="7289800" cy="5514975"/>
          </a:xfrm>
          <a:prstGeom prst="rect">
            <a:avLst/>
          </a:prstGeom>
          <a:noFill/>
        </p:spPr>
      </p:pic>
      <p:graphicFrame>
        <p:nvGraphicFramePr>
          <p:cNvPr id="8207" name="Group 15"/>
          <p:cNvGraphicFramePr>
            <a:graphicFrameLocks noGrp="1"/>
          </p:cNvGraphicFramePr>
          <p:nvPr/>
        </p:nvGraphicFramePr>
        <p:xfrm>
          <a:off x="0" y="671514"/>
          <a:ext cx="5486400" cy="4525963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5012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9750" algn="l"/>
              </a:tabLst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625101" y="875498"/>
            <a:ext cx="8397875" cy="52937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/>
              <a:t> DBO efluente solúvel e particulada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/>
              <a:t>S = DBO efluente solúvel</a:t>
            </a:r>
          </a:p>
          <a:p>
            <a:endParaRPr lang="pt-BR" altLang="pt-BR" sz="2200" dirty="0"/>
          </a:p>
          <a:p>
            <a:r>
              <a:rPr lang="pt-BR" altLang="pt-BR" sz="2200" dirty="0"/>
              <a:t>S</a:t>
            </a:r>
            <a:r>
              <a:rPr lang="pt-BR" altLang="pt-BR" sz="2200" baseline="-25000" dirty="0"/>
              <a:t>O</a:t>
            </a:r>
            <a:r>
              <a:rPr lang="pt-BR" altLang="pt-BR" sz="2200" dirty="0"/>
              <a:t> = DBO afluente total (solúvel + particulada)</a:t>
            </a:r>
            <a:endParaRPr lang="pt-BR" altLang="pt-BR" sz="2200" b="1" dirty="0"/>
          </a:p>
          <a:p>
            <a:endParaRPr lang="pt-BR" altLang="pt-BR" sz="2200" b="1" dirty="0"/>
          </a:p>
          <a:p>
            <a:r>
              <a:rPr lang="pt-BR" altLang="pt-BR" sz="2200" dirty="0"/>
              <a:t>1 mg SS/l = 0,3 a 0,4 mg DBO/l</a:t>
            </a:r>
            <a:endParaRPr lang="pt-BR" altLang="pt-BR" sz="2200" b="1" dirty="0"/>
          </a:p>
          <a:p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000" b="1" dirty="0"/>
              <a:t>ACÚMULO DE LODO</a:t>
            </a:r>
          </a:p>
          <a:p>
            <a:endParaRPr lang="pt-BR" altLang="pt-BR" sz="2000" b="1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lodo acumulado é resultado dos sólidos em suspensão do esgoto bruto - areia, microrganismos sedimentado </a:t>
            </a:r>
          </a:p>
          <a:p>
            <a:endParaRPr lang="pt-BR" altLang="pt-BR" sz="1800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TAXA DE ACÚMULO É DE 1,5A 4,0 m</a:t>
            </a:r>
            <a:r>
              <a:rPr lang="pt-BR" altLang="pt-BR" sz="1800" baseline="30000" dirty="0"/>
              <a:t>3</a:t>
            </a:r>
            <a:r>
              <a:rPr lang="pt-BR" altLang="pt-BR" sz="1800" dirty="0"/>
              <a:t> /</a:t>
            </a:r>
            <a:r>
              <a:rPr lang="pt-BR" altLang="pt-BR" sz="1800" dirty="0" err="1"/>
              <a:t>KgDBO</a:t>
            </a:r>
            <a:endParaRPr lang="pt-BR" altLang="pt-BR" sz="1800" dirty="0"/>
          </a:p>
          <a:p>
            <a:endParaRPr lang="pt-BR" altLang="pt-BR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06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7073"/>
            <a:ext cx="11737626" cy="1183566"/>
          </a:xfrm>
        </p:spPr>
        <p:txBody>
          <a:bodyPr>
            <a:normAutofit fontScale="90000"/>
          </a:bodyPr>
          <a:lstStyle/>
          <a:p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</a:rPr>
              <a:t>FATORES QUE INTERFEREM NO PROCESSO DE DEGRADAÇÃO BIOLÓGICA QUE OCORRE NAS LAGOAS</a:t>
            </a:r>
            <a:r>
              <a:rPr lang="pt-BR" altLang="pt-BR" sz="4000" b="1" dirty="0">
                <a:solidFill>
                  <a:schemeClr val="bg2"/>
                </a:solidFill>
              </a:rPr>
              <a:t/>
            </a:r>
            <a:br>
              <a:rPr lang="pt-BR" altLang="pt-BR" sz="4000" b="1" dirty="0">
                <a:solidFill>
                  <a:schemeClr val="bg2"/>
                </a:solidFill>
              </a:rPr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431101" y="1481056"/>
            <a:ext cx="7635875" cy="1981200"/>
          </a:xfrm>
          <a:prstGeom prst="rect">
            <a:avLst/>
          </a:prstGeom>
          <a:solidFill>
            <a:srgbClr val="ADD6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dirty="0">
                <a:solidFill>
                  <a:schemeClr val="bg2"/>
                </a:solidFill>
              </a:rPr>
              <a:t> </a:t>
            </a:r>
            <a:r>
              <a:rPr lang="pt-BR" altLang="pt-BR" sz="1800" b="1" dirty="0"/>
              <a:t>FATORES INCONTROLÁVEIS:</a:t>
            </a:r>
          </a:p>
          <a:p>
            <a:endParaRPr lang="pt-BR" altLang="pt-BR" sz="1800" b="1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evaporação: concentração</a:t>
            </a: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precipitação: diluição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</a:t>
            </a:r>
            <a:r>
              <a:rPr lang="pt-BR" altLang="pt-BR" sz="2200" dirty="0" smtClean="0"/>
              <a:t> temperatura: radiação solar, fotossíntese, metabolismo</a:t>
            </a:r>
          </a:p>
          <a:p>
            <a:r>
              <a:rPr lang="pt-BR" altLang="pt-BR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dirty="0" smtClean="0">
                <a:solidFill>
                  <a:srgbClr val="FF0000"/>
                </a:solidFill>
              </a:rPr>
              <a:t>ventos: homogeneização</a:t>
            </a:r>
            <a:endParaRPr lang="pt-BR" altLang="pt-BR" sz="2200" dirty="0">
              <a:solidFill>
                <a:srgbClr val="FF0000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3978537" y="3612356"/>
            <a:ext cx="7772400" cy="30162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 dirty="0"/>
              <a:t>FATORES CONTROLÁVEIS:</a:t>
            </a:r>
          </a:p>
          <a:p>
            <a:endParaRPr lang="pt-BR" altLang="pt-BR" sz="1800" dirty="0"/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característica da água </a:t>
            </a:r>
            <a:r>
              <a:rPr lang="pt-BR" altLang="pt-BR" sz="2200" dirty="0" err="1"/>
              <a:t>residuária</a:t>
            </a:r>
            <a:r>
              <a:rPr lang="pt-BR" altLang="pt-BR" sz="2200" dirty="0"/>
              <a:t> a ser tratada: DBO, carga orgânica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sólidos</a:t>
            </a:r>
            <a:r>
              <a:rPr lang="pt-BR" altLang="pt-BR" sz="2200" dirty="0"/>
              <a:t>: necessidade de </a:t>
            </a:r>
            <a:r>
              <a:rPr lang="pt-BR" altLang="pt-BR" sz="2200" dirty="0" err="1"/>
              <a:t>pré</a:t>
            </a:r>
            <a:r>
              <a:rPr lang="pt-BR" altLang="pt-BR" sz="2200" dirty="0"/>
              <a:t>-tratamento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nutrientes</a:t>
            </a:r>
            <a:r>
              <a:rPr lang="pt-BR" altLang="pt-BR" sz="2200" dirty="0"/>
              <a:t>: N e P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substância </a:t>
            </a:r>
            <a:r>
              <a:rPr lang="pt-BR" altLang="pt-BR" sz="2200" dirty="0"/>
              <a:t>com cor: luz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substâncias tóxicas</a:t>
            </a:r>
            <a:endParaRPr lang="pt-BR" altLang="pt-BR" sz="2200" dirty="0"/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pH</a:t>
            </a:r>
            <a:endParaRPr lang="pt-BR" alt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760" y="3830573"/>
            <a:ext cx="2180633" cy="257977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086432" y="3830573"/>
            <a:ext cx="2517290" cy="2515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>
            <a:stCxn id="9" idx="7"/>
            <a:endCxn id="9" idx="3"/>
          </p:cNvCxnSpPr>
          <p:nvPr/>
        </p:nvCxnSpPr>
        <p:spPr>
          <a:xfrm flipH="1">
            <a:off x="1455081" y="4198897"/>
            <a:ext cx="1779992" cy="17784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7961" y="849224"/>
            <a:ext cx="2500532" cy="2500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8569028" y="1133077"/>
            <a:ext cx="2747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</a:rPr>
              <a:t>1 Km</a:t>
            </a:r>
            <a:endParaRPr lang="pt-B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96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081846" y="3075030"/>
            <a:ext cx="209865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Economia de até 1/3</a:t>
            </a:r>
          </a:p>
          <a:p>
            <a:pPr algn="ctr"/>
            <a:r>
              <a:rPr lang="pt-BR" dirty="0"/>
              <a:t>a</a:t>
            </a:r>
            <a:r>
              <a:rPr lang="pt-BR" dirty="0" smtClean="0"/>
              <a:t>a área necessária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australiano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37716" y="2953791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191265" y="3283304"/>
            <a:ext cx="364258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20545" y="2937052"/>
            <a:ext cx="1861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634498" y="2937052"/>
            <a:ext cx="1000191" cy="9100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Lagoa Anaeróbia</a:t>
            </a:r>
            <a:endParaRPr lang="pt-BR" sz="1400" dirty="0"/>
          </a:p>
        </p:txBody>
      </p:sp>
      <p:sp>
        <p:nvSpPr>
          <p:cNvPr id="10" name="Seta para a direita 9"/>
          <p:cNvSpPr/>
          <p:nvPr/>
        </p:nvSpPr>
        <p:spPr>
          <a:xfrm>
            <a:off x="4696917" y="3266566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12" name="Forma livre 11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Seta para a direita 16"/>
          <p:cNvSpPr/>
          <p:nvPr/>
        </p:nvSpPr>
        <p:spPr>
          <a:xfrm>
            <a:off x="9262206" y="3242114"/>
            <a:ext cx="1018615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315734" y="2926170"/>
            <a:ext cx="1840624" cy="9170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de polimento /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395338" y="2671298"/>
            <a:ext cx="1512097" cy="144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261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LAGOAS  ANAERÓBIAS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31431" y="920567"/>
            <a:ext cx="11106375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predominam os processos de decomposição anaeróbia da matéria orgânica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a ausência de OD é devido a aplicação de altas cargas e pela maior profundidade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são usadas com grande vantagem no </a:t>
            </a:r>
            <a:r>
              <a:rPr lang="pt-BR" altLang="pt-BR" sz="2400" dirty="0" err="1"/>
              <a:t>pré</a:t>
            </a:r>
            <a:r>
              <a:rPr lang="pt-BR" altLang="pt-BR" sz="2400" dirty="0"/>
              <a:t>-tratamento de águas </a:t>
            </a:r>
            <a:r>
              <a:rPr lang="pt-BR" altLang="pt-BR" sz="2400" dirty="0" err="1"/>
              <a:t>residuárias</a:t>
            </a:r>
            <a:r>
              <a:rPr lang="pt-BR" altLang="pt-BR" sz="2400" dirty="0"/>
              <a:t> com elevada concentração de matéria orgânica e alto teor de sólidos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sólidos sedimentam no fundo sofrendo processo de digestão anaeróbia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o sobrenadante parcialmente clarificado é </a:t>
            </a:r>
            <a:r>
              <a:rPr lang="pt-BR" altLang="pt-BR" sz="2400" dirty="0" smtClean="0"/>
              <a:t>enviado para a próxima lagoa</a:t>
            </a:r>
            <a:endParaRPr lang="pt-BR" altLang="pt-BR" sz="2400" dirty="0"/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o acúmulo de lodo é mínimo: remoção em intervalos de 3 a 5 anos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a eficiência de remoção de DBO é de aproximadamente 50%, necessitando de tratamento posterior 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 a etapa anaeróbia pode causar problema de odores desagradáveis</a:t>
            </a:r>
            <a:endParaRPr lang="pt-BR" altLang="pt-BR" sz="2000" b="1" dirty="0"/>
          </a:p>
          <a:p>
            <a:pPr>
              <a:lnSpc>
                <a:spcPct val="8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2041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LAGOAS  ANAERÓBIAS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31431" y="920567"/>
            <a:ext cx="11106375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predominam os processos de decomposição anaeróbia da matéria orgânica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a ausência de OD é devido a aplicação de altas cargas e pela maior profundidade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FF0000"/>
                </a:solidFill>
              </a:rPr>
              <a:t>são usadas com grande vantagem no </a:t>
            </a:r>
            <a:r>
              <a:rPr lang="pt-BR" altLang="pt-BR" sz="2400" dirty="0" err="1">
                <a:solidFill>
                  <a:srgbClr val="FF0000"/>
                </a:solidFill>
              </a:rPr>
              <a:t>pré</a:t>
            </a:r>
            <a:r>
              <a:rPr lang="pt-BR" altLang="pt-BR" sz="2400" dirty="0">
                <a:solidFill>
                  <a:srgbClr val="FF0000"/>
                </a:solidFill>
              </a:rPr>
              <a:t>-tratamento de águas </a:t>
            </a:r>
            <a:r>
              <a:rPr lang="pt-BR" altLang="pt-BR" sz="2400" dirty="0" err="1">
                <a:solidFill>
                  <a:srgbClr val="FF0000"/>
                </a:solidFill>
              </a:rPr>
              <a:t>residuárias</a:t>
            </a:r>
            <a:r>
              <a:rPr lang="pt-BR" altLang="pt-BR" sz="2400" dirty="0">
                <a:solidFill>
                  <a:srgbClr val="FF0000"/>
                </a:solidFill>
              </a:rPr>
              <a:t> com elevada concentração de matéria orgânica e alto teor de sólidos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sólidos sedimentam no fundo sofrendo processo de digestão anaeróbia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o sobrenadante parcialmente clarificado é </a:t>
            </a:r>
            <a:r>
              <a:rPr lang="pt-BR" altLang="pt-BR" sz="2400" dirty="0" smtClean="0"/>
              <a:t>enviado para a próxima lagoa</a:t>
            </a:r>
            <a:endParaRPr lang="pt-BR" altLang="pt-BR" sz="2400" dirty="0"/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o acúmulo de lodo é mínimo: remoção em intervalos de 3 a 5 anos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a eficiência de remoção de DBO é de aproximadamente 50%, necessitando de tratamento posterior 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 a etapa anaeróbia pode causar problema de odores desagradáveis</a:t>
            </a:r>
            <a:endParaRPr lang="pt-BR" altLang="pt-BR" sz="2000" b="1" dirty="0"/>
          </a:p>
          <a:p>
            <a:pPr>
              <a:lnSpc>
                <a:spcPct val="8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83523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524000" y="1219200"/>
            <a:ext cx="91440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684338" y="22225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solidFill>
                  <a:schemeClr val="tx2"/>
                </a:solidFill>
              </a:rPr>
              <a:t>LAGOAS DE ESTABILIZAÇÃO ANAERÓBIAS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295400"/>
            <a:ext cx="9144000" cy="4946650"/>
            <a:chOff x="240" y="436"/>
            <a:chExt cx="5872" cy="3208"/>
          </a:xfrm>
        </p:grpSpPr>
        <p:sp>
          <p:nvSpPr>
            <p:cNvPr id="3083" name="Line 5"/>
            <p:cNvSpPr>
              <a:spLocks noChangeShapeType="1"/>
            </p:cNvSpPr>
            <p:nvPr/>
          </p:nvSpPr>
          <p:spPr bwMode="auto">
            <a:xfrm>
              <a:off x="1056" y="363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1056" y="3202"/>
              <a:ext cx="4224" cy="216"/>
            </a:xfrm>
            <a:custGeom>
              <a:avLst/>
              <a:gdLst>
                <a:gd name="T0" fmla="*/ 0 w 4224"/>
                <a:gd name="T1" fmla="*/ 112 h 216"/>
                <a:gd name="T2" fmla="*/ 1008 w 4224"/>
                <a:gd name="T3" fmla="*/ 64 h 216"/>
                <a:gd name="T4" fmla="*/ 2208 w 4224"/>
                <a:gd name="T5" fmla="*/ 208 h 216"/>
                <a:gd name="T6" fmla="*/ 2928 w 4224"/>
                <a:gd name="T7" fmla="*/ 16 h 216"/>
                <a:gd name="T8" fmla="*/ 3888 w 4224"/>
                <a:gd name="T9" fmla="*/ 112 h 216"/>
                <a:gd name="T10" fmla="*/ 4224 w 4224"/>
                <a:gd name="T11" fmla="*/ 1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24"/>
                <a:gd name="T19" fmla="*/ 0 h 216"/>
                <a:gd name="T20" fmla="*/ 4224 w 4224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24" h="216">
                  <a:moveTo>
                    <a:pt x="0" y="112"/>
                  </a:moveTo>
                  <a:cubicBezTo>
                    <a:pt x="320" y="80"/>
                    <a:pt x="640" y="48"/>
                    <a:pt x="1008" y="64"/>
                  </a:cubicBezTo>
                  <a:cubicBezTo>
                    <a:pt x="1376" y="80"/>
                    <a:pt x="1888" y="216"/>
                    <a:pt x="2208" y="208"/>
                  </a:cubicBezTo>
                  <a:cubicBezTo>
                    <a:pt x="2528" y="200"/>
                    <a:pt x="2648" y="32"/>
                    <a:pt x="2928" y="16"/>
                  </a:cubicBezTo>
                  <a:cubicBezTo>
                    <a:pt x="3208" y="0"/>
                    <a:pt x="3672" y="112"/>
                    <a:pt x="3888" y="112"/>
                  </a:cubicBezTo>
                  <a:cubicBezTo>
                    <a:pt x="4104" y="112"/>
                    <a:pt x="4168" y="40"/>
                    <a:pt x="4224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1536" y="3358"/>
              <a:ext cx="42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Lodo</a:t>
              </a:r>
            </a:p>
          </p:txBody>
        </p:sp>
        <p:sp>
          <p:nvSpPr>
            <p:cNvPr id="3086" name="AutoShape 8"/>
            <p:cNvSpPr>
              <a:spLocks noChangeArrowheads="1"/>
            </p:cNvSpPr>
            <p:nvPr/>
          </p:nvSpPr>
          <p:spPr bwMode="auto">
            <a:xfrm>
              <a:off x="240" y="1930"/>
              <a:ext cx="1536" cy="288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480" y="1724"/>
              <a:ext cx="6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 dirty="0" smtClean="0"/>
                <a:t>Efluente</a:t>
              </a:r>
              <a:endParaRPr lang="pt-BR" altLang="pt-BR" sz="1800" dirty="0"/>
            </a:p>
          </p:txBody>
        </p:sp>
        <p:sp>
          <p:nvSpPr>
            <p:cNvPr id="3088" name="AutoShape 10"/>
            <p:cNvSpPr>
              <a:spLocks noChangeArrowheads="1"/>
            </p:cNvSpPr>
            <p:nvPr/>
          </p:nvSpPr>
          <p:spPr bwMode="auto">
            <a:xfrm>
              <a:off x="576" y="2242"/>
              <a:ext cx="768" cy="432"/>
            </a:xfrm>
            <a:prstGeom prst="curvedDown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9" name="Text Box 11"/>
            <p:cNvSpPr txBox="1">
              <a:spLocks noChangeArrowheads="1"/>
            </p:cNvSpPr>
            <p:nvPr/>
          </p:nvSpPr>
          <p:spPr bwMode="auto">
            <a:xfrm>
              <a:off x="336" y="2734"/>
              <a:ext cx="12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Sólidos sedimentáveis</a:t>
              </a:r>
            </a:p>
          </p:txBody>
        </p:sp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>
              <a:off x="828" y="1450"/>
              <a:ext cx="4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AutoShape 13"/>
            <p:cNvSpPr>
              <a:spLocks noChangeArrowheads="1"/>
            </p:cNvSpPr>
            <p:nvPr/>
          </p:nvSpPr>
          <p:spPr bwMode="auto">
            <a:xfrm>
              <a:off x="4889" y="436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92" name="Text Box 14"/>
            <p:cNvSpPr txBox="1">
              <a:spLocks noChangeArrowheads="1"/>
            </p:cNvSpPr>
            <p:nvPr/>
          </p:nvSpPr>
          <p:spPr bwMode="auto">
            <a:xfrm>
              <a:off x="4927" y="2291"/>
              <a:ext cx="69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Zona </a:t>
              </a:r>
            </a:p>
            <a:p>
              <a:pPr algn="ctr"/>
              <a:r>
                <a:rPr lang="pt-BR" altLang="pt-BR" sz="1800"/>
                <a:t>anaeróbia</a:t>
              </a:r>
            </a:p>
          </p:txBody>
        </p:sp>
        <p:sp>
          <p:nvSpPr>
            <p:cNvPr id="3093" name="Text Box 15"/>
            <p:cNvSpPr txBox="1">
              <a:spLocks noChangeArrowheads="1"/>
            </p:cNvSpPr>
            <p:nvPr/>
          </p:nvSpPr>
          <p:spPr bwMode="auto">
            <a:xfrm>
              <a:off x="2352" y="3406"/>
              <a:ext cx="114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Ácidos orgânicos</a:t>
              </a:r>
            </a:p>
          </p:txBody>
        </p:sp>
        <p:sp>
          <p:nvSpPr>
            <p:cNvPr id="3094" name="Text Box 16"/>
            <p:cNvSpPr txBox="1">
              <a:spLocks noChangeArrowheads="1"/>
            </p:cNvSpPr>
            <p:nvPr/>
          </p:nvSpPr>
          <p:spPr bwMode="auto">
            <a:xfrm>
              <a:off x="3780" y="3382"/>
              <a:ext cx="135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CO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, NH</a:t>
              </a:r>
              <a:r>
                <a:rPr lang="pt-BR" altLang="pt-BR" sz="1800" baseline="-25000"/>
                <a:t>3</a:t>
              </a:r>
              <a:r>
                <a:rPr lang="pt-BR" altLang="pt-BR" sz="1800"/>
                <a:t>,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S, CH</a:t>
              </a:r>
              <a:r>
                <a:rPr lang="pt-BR" altLang="pt-BR" sz="1800" baseline="-25000"/>
                <a:t>4</a:t>
              </a:r>
              <a:endParaRPr lang="pt-BR" altLang="pt-BR" sz="1800"/>
            </a:p>
          </p:txBody>
        </p:sp>
        <p:cxnSp>
          <p:nvCxnSpPr>
            <p:cNvPr id="3095" name="AutoShape 17"/>
            <p:cNvCxnSpPr>
              <a:cxnSpLocks noChangeShapeType="1"/>
              <a:stCxn id="3085" idx="3"/>
              <a:endCxn id="3093" idx="1"/>
            </p:cNvCxnSpPr>
            <p:nvPr/>
          </p:nvCxnSpPr>
          <p:spPr bwMode="auto">
            <a:xfrm>
              <a:off x="1956" y="3474"/>
              <a:ext cx="396" cy="48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96" name="AutoShape 18"/>
            <p:cNvCxnSpPr>
              <a:cxnSpLocks noChangeShapeType="1"/>
              <a:stCxn id="3093" idx="3"/>
              <a:endCxn id="3094" idx="1"/>
            </p:cNvCxnSpPr>
            <p:nvPr/>
          </p:nvCxnSpPr>
          <p:spPr bwMode="auto">
            <a:xfrm flipV="1">
              <a:off x="3494" y="3502"/>
              <a:ext cx="286" cy="23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97" name="Line 19"/>
            <p:cNvSpPr>
              <a:spLocks noChangeShapeType="1"/>
            </p:cNvSpPr>
            <p:nvPr/>
          </p:nvSpPr>
          <p:spPr bwMode="auto">
            <a:xfrm flipV="1">
              <a:off x="4608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Line 20"/>
            <p:cNvSpPr>
              <a:spLocks noChangeShapeType="1"/>
            </p:cNvSpPr>
            <p:nvPr/>
          </p:nvSpPr>
          <p:spPr bwMode="auto">
            <a:xfrm flipV="1">
              <a:off x="4704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Line 21"/>
            <p:cNvSpPr>
              <a:spLocks noChangeShapeType="1"/>
            </p:cNvSpPr>
            <p:nvPr/>
          </p:nvSpPr>
          <p:spPr bwMode="auto">
            <a:xfrm flipV="1">
              <a:off x="4800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Line 22"/>
            <p:cNvSpPr>
              <a:spLocks noChangeShapeType="1"/>
            </p:cNvSpPr>
            <p:nvPr/>
          </p:nvSpPr>
          <p:spPr bwMode="auto">
            <a:xfrm flipV="1">
              <a:off x="4776" y="12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Text Box 23"/>
            <p:cNvSpPr txBox="1">
              <a:spLocks noChangeArrowheads="1"/>
            </p:cNvSpPr>
            <p:nvPr/>
          </p:nvSpPr>
          <p:spPr bwMode="auto">
            <a:xfrm>
              <a:off x="4824" y="1198"/>
              <a:ext cx="35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S</a:t>
              </a:r>
            </a:p>
          </p:txBody>
        </p:sp>
        <p:sp>
          <p:nvSpPr>
            <p:cNvPr id="3102" name="Text Box 24"/>
            <p:cNvSpPr txBox="1">
              <a:spLocks noChangeArrowheads="1"/>
            </p:cNvSpPr>
            <p:nvPr/>
          </p:nvSpPr>
          <p:spPr bwMode="auto">
            <a:xfrm>
              <a:off x="5424" y="978"/>
              <a:ext cx="68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Ausência </a:t>
              </a:r>
            </a:p>
            <a:p>
              <a:pPr algn="ctr"/>
              <a:r>
                <a:rPr lang="pt-BR" altLang="pt-BR" sz="1800"/>
                <a:t>de O</a:t>
              </a:r>
              <a:r>
                <a:rPr lang="pt-BR" altLang="pt-BR" sz="1800" baseline="-25000"/>
                <a:t>2</a:t>
              </a:r>
              <a:endParaRPr lang="pt-BR" altLang="pt-BR" sz="1800"/>
            </a:p>
          </p:txBody>
        </p:sp>
        <p:cxnSp>
          <p:nvCxnSpPr>
            <p:cNvPr id="3103" name="AutoShape 25"/>
            <p:cNvCxnSpPr>
              <a:cxnSpLocks noChangeShapeType="1"/>
              <a:stCxn id="3102" idx="1"/>
              <a:endCxn id="3101" idx="3"/>
            </p:cNvCxnSpPr>
            <p:nvPr/>
          </p:nvCxnSpPr>
          <p:spPr bwMode="auto">
            <a:xfrm rot="10800000" flipV="1">
              <a:off x="5172" y="1180"/>
              <a:ext cx="252" cy="134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04" name="AutoShape 26"/>
            <p:cNvSpPr>
              <a:spLocks/>
            </p:cNvSpPr>
            <p:nvPr/>
          </p:nvSpPr>
          <p:spPr bwMode="auto">
            <a:xfrm>
              <a:off x="5343" y="1450"/>
              <a:ext cx="680" cy="2177"/>
            </a:xfrm>
            <a:prstGeom prst="rightBrace">
              <a:avLst>
                <a:gd name="adj1" fmla="val 266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1973" y="1806"/>
              <a:ext cx="62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Matéria </a:t>
              </a:r>
            </a:p>
            <a:p>
              <a:r>
                <a:rPr lang="pt-BR" altLang="pt-BR" sz="1800"/>
                <a:t>orgânica</a:t>
              </a:r>
            </a:p>
          </p:txBody>
        </p:sp>
        <p:sp>
          <p:nvSpPr>
            <p:cNvPr id="3106" name="Text Box 28"/>
            <p:cNvSpPr txBox="1">
              <a:spLocks noChangeArrowheads="1"/>
            </p:cNvSpPr>
            <p:nvPr/>
          </p:nvSpPr>
          <p:spPr bwMode="auto">
            <a:xfrm>
              <a:off x="2939" y="1814"/>
              <a:ext cx="10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Ácidos voláteis</a:t>
              </a:r>
            </a:p>
          </p:txBody>
        </p:sp>
        <p:sp>
          <p:nvSpPr>
            <p:cNvPr id="3107" name="Text Box 29"/>
            <p:cNvSpPr txBox="1">
              <a:spLocks noChangeArrowheads="1"/>
            </p:cNvSpPr>
            <p:nvPr/>
          </p:nvSpPr>
          <p:spPr bwMode="auto">
            <a:xfrm>
              <a:off x="4259" y="1812"/>
              <a:ext cx="12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CH</a:t>
              </a:r>
              <a:r>
                <a:rPr lang="pt-BR" altLang="pt-BR" sz="1800" baseline="-25000"/>
                <a:t>4</a:t>
              </a:r>
              <a:r>
                <a:rPr lang="pt-BR" altLang="pt-BR" sz="1800"/>
                <a:t> + CO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 +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O</a:t>
              </a:r>
            </a:p>
          </p:txBody>
        </p:sp>
        <p:cxnSp>
          <p:nvCxnSpPr>
            <p:cNvPr id="3108" name="AutoShape 30"/>
            <p:cNvCxnSpPr>
              <a:cxnSpLocks noChangeShapeType="1"/>
              <a:stCxn id="3105" idx="3"/>
              <a:endCxn id="3106" idx="1"/>
            </p:cNvCxnSpPr>
            <p:nvPr/>
          </p:nvCxnSpPr>
          <p:spPr bwMode="auto">
            <a:xfrm flipV="1">
              <a:off x="2597" y="1934"/>
              <a:ext cx="342" cy="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09" name="AutoShape 31"/>
            <p:cNvCxnSpPr>
              <a:cxnSpLocks noChangeShapeType="1"/>
              <a:stCxn id="3106" idx="3"/>
              <a:endCxn id="3107" idx="1"/>
            </p:cNvCxnSpPr>
            <p:nvPr/>
          </p:nvCxnSpPr>
          <p:spPr bwMode="auto">
            <a:xfrm flipV="1">
              <a:off x="3976" y="1932"/>
              <a:ext cx="283" cy="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10" name="Text Box 32"/>
            <p:cNvSpPr txBox="1">
              <a:spLocks noChangeArrowheads="1"/>
            </p:cNvSpPr>
            <p:nvPr/>
          </p:nvSpPr>
          <p:spPr bwMode="auto">
            <a:xfrm>
              <a:off x="1973" y="2214"/>
              <a:ext cx="80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N Orgânico</a:t>
              </a:r>
            </a:p>
          </p:txBody>
        </p:sp>
        <p:sp>
          <p:nvSpPr>
            <p:cNvPr id="3111" name="Text Box 33"/>
            <p:cNvSpPr txBox="1">
              <a:spLocks noChangeArrowheads="1"/>
            </p:cNvSpPr>
            <p:nvPr/>
          </p:nvSpPr>
          <p:spPr bwMode="auto">
            <a:xfrm>
              <a:off x="3075" y="2221"/>
              <a:ext cx="90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N Amoniacal</a:t>
              </a:r>
              <a:endParaRPr lang="pt-BR" altLang="pt-BR"/>
            </a:p>
          </p:txBody>
        </p:sp>
        <p:cxnSp>
          <p:nvCxnSpPr>
            <p:cNvPr id="3112" name="AutoShape 34"/>
            <p:cNvCxnSpPr>
              <a:cxnSpLocks noChangeShapeType="1"/>
              <a:stCxn id="3110" idx="3"/>
              <a:endCxn id="3111" idx="1"/>
            </p:cNvCxnSpPr>
            <p:nvPr/>
          </p:nvCxnSpPr>
          <p:spPr bwMode="auto">
            <a:xfrm>
              <a:off x="2765" y="2330"/>
              <a:ext cx="310" cy="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3074" name="Object 35"/>
            <p:cNvGraphicFramePr>
              <a:graphicFrameLocks noChangeAspect="1"/>
            </p:cNvGraphicFramePr>
            <p:nvPr/>
          </p:nvGraphicFramePr>
          <p:xfrm>
            <a:off x="1971" y="2622"/>
            <a:ext cx="328" cy="216"/>
          </p:xfrm>
          <a:graphic>
            <a:graphicData uri="http://schemas.openxmlformats.org/presentationml/2006/ole">
              <p:oleObj spid="_x0000_s1036" name="Equação" r:id="rId3" imgW="520474" imgH="342751" progId="">
                <p:embed/>
              </p:oleObj>
            </a:graphicData>
          </a:graphic>
        </p:graphicFrame>
        <p:graphicFrame>
          <p:nvGraphicFramePr>
            <p:cNvPr id="3075" name="Object 36"/>
            <p:cNvGraphicFramePr>
              <a:graphicFrameLocks noChangeAspect="1"/>
            </p:cNvGraphicFramePr>
            <p:nvPr/>
          </p:nvGraphicFramePr>
          <p:xfrm>
            <a:off x="2666" y="2619"/>
            <a:ext cx="328" cy="216"/>
          </p:xfrm>
          <a:graphic>
            <a:graphicData uri="http://schemas.openxmlformats.org/presentationml/2006/ole">
              <p:oleObj spid="_x0000_s1037" name="Equação" r:id="rId4" imgW="520474" imgH="342751" progId="">
                <p:embed/>
              </p:oleObj>
            </a:graphicData>
          </a:graphic>
        </p:graphicFrame>
        <p:graphicFrame>
          <p:nvGraphicFramePr>
            <p:cNvPr id="3076" name="Object 37"/>
            <p:cNvGraphicFramePr>
              <a:graphicFrameLocks noChangeAspect="1"/>
            </p:cNvGraphicFramePr>
            <p:nvPr/>
          </p:nvGraphicFramePr>
          <p:xfrm>
            <a:off x="3392" y="2619"/>
            <a:ext cx="192" cy="216"/>
          </p:xfrm>
          <a:graphic>
            <a:graphicData uri="http://schemas.openxmlformats.org/presentationml/2006/ole">
              <p:oleObj spid="_x0000_s1038" name="Equação" r:id="rId5" imgW="304668" imgH="342751" progId="">
                <p:embed/>
              </p:oleObj>
            </a:graphicData>
          </a:graphic>
        </p:graphicFrame>
        <p:cxnSp>
          <p:nvCxnSpPr>
            <p:cNvPr id="3113" name="AutoShape 38"/>
            <p:cNvCxnSpPr>
              <a:cxnSpLocks noChangeShapeType="1"/>
            </p:cNvCxnSpPr>
            <p:nvPr/>
          </p:nvCxnSpPr>
          <p:spPr bwMode="auto">
            <a:xfrm flipV="1">
              <a:off x="2299" y="2727"/>
              <a:ext cx="367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14" name="AutoShape 39"/>
            <p:cNvCxnSpPr>
              <a:cxnSpLocks noChangeShapeType="1"/>
            </p:cNvCxnSpPr>
            <p:nvPr/>
          </p:nvCxnSpPr>
          <p:spPr bwMode="auto">
            <a:xfrm>
              <a:off x="2994" y="2727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3077" name="Object 40"/>
            <p:cNvGraphicFramePr>
              <a:graphicFrameLocks noChangeAspect="1"/>
            </p:cNvGraphicFramePr>
            <p:nvPr/>
          </p:nvGraphicFramePr>
          <p:xfrm>
            <a:off x="2077" y="2972"/>
            <a:ext cx="320" cy="216"/>
          </p:xfrm>
          <a:graphic>
            <a:graphicData uri="http://schemas.openxmlformats.org/presentationml/2006/ole">
              <p:oleObj spid="_x0000_s1039" name="Equação" r:id="rId6" imgW="507780" imgH="342751" progId="">
                <p:embed/>
              </p:oleObj>
            </a:graphicData>
          </a:graphic>
        </p:graphicFrame>
        <p:graphicFrame>
          <p:nvGraphicFramePr>
            <p:cNvPr id="3078" name="Object 41"/>
            <p:cNvGraphicFramePr>
              <a:graphicFrameLocks noChangeAspect="1"/>
            </p:cNvGraphicFramePr>
            <p:nvPr/>
          </p:nvGraphicFramePr>
          <p:xfrm>
            <a:off x="2757" y="2972"/>
            <a:ext cx="672" cy="216"/>
          </p:xfrm>
          <a:graphic>
            <a:graphicData uri="http://schemas.openxmlformats.org/presentationml/2006/ole">
              <p:oleObj spid="_x0000_s1040" name="Equação" r:id="rId7" imgW="1066800" imgH="342900" progId="">
                <p:embed/>
              </p:oleObj>
            </a:graphicData>
          </a:graphic>
        </p:graphicFrame>
        <p:cxnSp>
          <p:nvCxnSpPr>
            <p:cNvPr id="3115" name="AutoShape 42"/>
            <p:cNvCxnSpPr>
              <a:cxnSpLocks noChangeShapeType="1"/>
            </p:cNvCxnSpPr>
            <p:nvPr/>
          </p:nvCxnSpPr>
          <p:spPr bwMode="auto">
            <a:xfrm>
              <a:off x="2397" y="3080"/>
              <a:ext cx="36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082" name="Text Box 43"/>
          <p:cNvSpPr txBox="1">
            <a:spLocks noChangeArrowheads="1"/>
          </p:cNvSpPr>
          <p:nvPr/>
        </p:nvSpPr>
        <p:spPr bwMode="auto">
          <a:xfrm>
            <a:off x="7315200" y="65405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PROJETO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476594023"/>
              </p:ext>
            </p:extLst>
          </p:nvPr>
        </p:nvGraphicFramePr>
        <p:xfrm>
          <a:off x="1637716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1863" y="2420056"/>
            <a:ext cx="695004" cy="6523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35530" y="2548930"/>
            <a:ext cx="695004" cy="6523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00742" y="2982348"/>
            <a:ext cx="695004" cy="6523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1863" y="3542568"/>
            <a:ext cx="695004" cy="6523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17589" y="3155204"/>
            <a:ext cx="695004" cy="6523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1938" y="2019898"/>
            <a:ext cx="695004" cy="6523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1938" y="3757076"/>
            <a:ext cx="695004" cy="65232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0483" y="3247902"/>
            <a:ext cx="695004" cy="65232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8487" y="2670897"/>
            <a:ext cx="695004" cy="65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926976" y="1577789"/>
            <a:ext cx="7543800" cy="3816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ym typeface="Symbol" panose="05050102010706020507" pitchFamily="18" charset="2"/>
              </a:rPr>
              <a:t></a:t>
            </a:r>
            <a:r>
              <a:rPr lang="pt-BR" altLang="pt-BR" sz="2200" b="1" u="sng" dirty="0"/>
              <a:t>Tempo de detenção hidráulica (TDH</a:t>
            </a:r>
            <a:r>
              <a:rPr lang="pt-BR" altLang="pt-BR" sz="2200" b="1" u="sng" dirty="0" smtClean="0"/>
              <a:t>)</a:t>
            </a:r>
          </a:p>
          <a:p>
            <a:endParaRPr lang="pt-BR" altLang="pt-BR" sz="2200" b="1" u="sng" dirty="0"/>
          </a:p>
          <a:p>
            <a:endParaRPr lang="pt-BR" altLang="pt-BR" sz="2200" b="1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endParaRPr lang="pt-BR" altLang="pt-BR" sz="2200" dirty="0" smtClean="0"/>
          </a:p>
          <a:p>
            <a:r>
              <a:rPr lang="pt-BR" altLang="pt-BR" sz="2200" dirty="0" smtClean="0"/>
              <a:t>V</a:t>
            </a:r>
            <a:r>
              <a:rPr lang="pt-BR" altLang="pt-BR" sz="2200" dirty="0"/>
              <a:t>= volume do reator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Q= vazão do afluente ao reator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/dia)</a:t>
            </a:r>
          </a:p>
          <a:p>
            <a:endParaRPr lang="pt-BR" altLang="pt-BR" sz="2200" dirty="0"/>
          </a:p>
          <a:p>
            <a:r>
              <a:rPr lang="pt-BR" altLang="pt-BR" sz="2200" dirty="0">
                <a:sym typeface="Monotype Sorts" pitchFamily="2" charset="2"/>
              </a:rPr>
              <a:t></a:t>
            </a:r>
            <a:r>
              <a:rPr lang="pt-BR" altLang="pt-BR" sz="2200" dirty="0"/>
              <a:t> Valores sugeridos em projetos Lagoas Anaeróbias:</a:t>
            </a:r>
          </a:p>
          <a:p>
            <a:r>
              <a:rPr lang="pt-BR" altLang="pt-BR" sz="2200" dirty="0"/>
              <a:t>3 a 6 dias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5451441" y="2252448"/>
                <a:ext cx="1487242" cy="9952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1" y="2252448"/>
                <a:ext cx="1487242" cy="99527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6684" y="639297"/>
            <a:ext cx="81692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Taxa de aplicação volumétrica </a:t>
            </a:r>
            <a:r>
              <a:rPr lang="pt-BR" altLang="pt-BR" sz="2200" b="1" u="sng" dirty="0" smtClean="0">
                <a:solidFill>
                  <a:srgbClr val="000080"/>
                </a:solidFill>
              </a:rPr>
              <a:t>(Carga orgânica </a:t>
            </a:r>
            <a:r>
              <a:rPr lang="pt-BR" altLang="pt-BR" sz="2200" b="1" u="sng" dirty="0" err="1" smtClean="0">
                <a:solidFill>
                  <a:srgbClr val="000080"/>
                </a:solidFill>
              </a:rPr>
              <a:t>clumétrica</a:t>
            </a:r>
            <a:r>
              <a:rPr lang="pt-BR" altLang="pt-BR" sz="2200" b="1" u="sng" dirty="0" smtClean="0">
                <a:solidFill>
                  <a:srgbClr val="000080"/>
                </a:solidFill>
              </a:rPr>
              <a:t> COV</a:t>
            </a:r>
            <a:r>
              <a:rPr lang="pt-BR" altLang="pt-BR" sz="2200" b="1" u="sng" dirty="0">
                <a:solidFill>
                  <a:srgbClr val="000080"/>
                </a:solidFill>
              </a:rPr>
              <a:t>)</a:t>
            </a:r>
          </a:p>
          <a:p>
            <a:pPr lvl="1"/>
            <a:endParaRPr lang="pt-BR" altLang="pt-BR" sz="2200" b="1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r>
              <a:rPr lang="pt-BR" altLang="pt-BR" sz="2200" dirty="0" smtClean="0"/>
              <a:t>Q </a:t>
            </a:r>
            <a:r>
              <a:rPr lang="pt-BR" altLang="pt-BR" sz="2200" dirty="0"/>
              <a:t>= vazão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/dia)</a:t>
            </a:r>
          </a:p>
          <a:p>
            <a:r>
              <a:rPr lang="pt-BR" altLang="pt-BR" sz="2200" dirty="0" smtClean="0"/>
              <a:t>S = </a:t>
            </a:r>
            <a:r>
              <a:rPr lang="pt-BR" altLang="pt-BR" sz="2200" dirty="0"/>
              <a:t>concentração de DQO do substrato afluente (kg/m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V = volume da lagoa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endParaRPr lang="pt-BR" altLang="pt-BR" sz="2000" dirty="0">
              <a:solidFill>
                <a:srgbClr val="000080"/>
              </a:solidFill>
            </a:endParaRPr>
          </a:p>
          <a:p>
            <a:r>
              <a:rPr lang="pt-BR" altLang="pt-BR" sz="2000" dirty="0">
                <a:solidFill>
                  <a:srgbClr val="000080"/>
                </a:solidFill>
                <a:sym typeface="Monotype Sorts" pitchFamily="2" charset="2"/>
              </a:rPr>
              <a:t></a:t>
            </a:r>
            <a:r>
              <a:rPr lang="pt-BR" altLang="pt-BR" sz="2000" dirty="0">
                <a:solidFill>
                  <a:srgbClr val="000080"/>
                </a:solidFill>
              </a:rPr>
              <a:t> VALORES SUGERIDOS EM PROJETOS DE LAGOAS ANAERÓBIAS: </a:t>
            </a:r>
          </a:p>
          <a:p>
            <a:r>
              <a:rPr lang="pt-BR" altLang="pt-BR" dirty="0"/>
              <a:t> 0,1 A 0,3 </a:t>
            </a:r>
            <a:r>
              <a:rPr lang="pt-BR" altLang="pt-BR" dirty="0" err="1"/>
              <a:t>kgDQO</a:t>
            </a:r>
            <a:r>
              <a:rPr lang="pt-BR" altLang="pt-BR" dirty="0"/>
              <a:t>/m</a:t>
            </a:r>
            <a:r>
              <a:rPr lang="pt-BR" altLang="pt-BR" baseline="30000" dirty="0"/>
              <a:t>3</a:t>
            </a:r>
            <a:r>
              <a:rPr lang="pt-BR" altLang="pt-BR" dirty="0"/>
              <a:t>.dia</a:t>
            </a:r>
            <a:endParaRPr lang="pt-BR" altLang="pt-BR" sz="2000" dirty="0"/>
          </a:p>
          <a:p>
            <a:endParaRPr lang="pt-BR" altLang="pt-BR" sz="2000" dirty="0"/>
          </a:p>
          <a:p>
            <a:r>
              <a:rPr lang="pt-BR" altLang="pt-BR" sz="2000" dirty="0"/>
              <a:t>- Este parâmetro é função da Temperatura: Em locais mais quentes as Taxas podem ser mais elevadas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ixaDeTexto 1"/>
              <p:cNvSpPr txBox="1"/>
              <p:nvPr/>
            </p:nvSpPr>
            <p:spPr>
              <a:xfrm>
                <a:off x="5101817" y="1817659"/>
                <a:ext cx="2011705" cy="78996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3600" i="1" dirty="0" smtClean="0"/>
                  <a:t>COV</a:t>
                </a:r>
                <a14:m>
                  <m:oMath xmlns:m="http://schemas.openxmlformats.org/officeDocument/2006/math">
                    <m:r>
                      <a:rPr lang="pt-BR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pt-BR" sz="36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817" y="1817659"/>
                <a:ext cx="2011705" cy="78996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3939" t="-2308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81201" y="304800"/>
            <a:ext cx="8016875" cy="618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pt-BR" altLang="pt-BR" sz="2200" b="1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>
                <a:solidFill>
                  <a:srgbClr val="000080"/>
                </a:solidFill>
              </a:rPr>
              <a:t> Volume (V)</a:t>
            </a:r>
          </a:p>
          <a:p>
            <a:pPr lvl="1"/>
            <a:endParaRPr lang="pt-BR" altLang="pt-BR" sz="2200" b="1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pode ser obtido pelas equações:</a:t>
            </a:r>
          </a:p>
          <a:p>
            <a:endParaRPr lang="pt-BR" altLang="pt-BR" sz="2200"/>
          </a:p>
          <a:p>
            <a:r>
              <a:rPr lang="pt-BR" altLang="pt-BR" sz="2200"/>
              <a:t>V = DBO x Q/COV</a:t>
            </a:r>
          </a:p>
          <a:p>
            <a:endParaRPr lang="pt-BR" altLang="pt-BR" sz="2200"/>
          </a:p>
          <a:p>
            <a:r>
              <a:rPr lang="pt-BR" altLang="pt-BR" sz="2200"/>
              <a:t>COV = Taxa de aplicação volumétrica (KgDBO/m</a:t>
            </a:r>
            <a:r>
              <a:rPr lang="pt-BR" altLang="pt-BR" sz="2200" baseline="30000"/>
              <a:t>3.</a:t>
            </a:r>
            <a:r>
              <a:rPr lang="pt-BR" altLang="pt-BR" sz="2200"/>
              <a:t>dia)</a:t>
            </a:r>
          </a:p>
          <a:p>
            <a:r>
              <a:rPr lang="pt-BR" altLang="pt-BR" sz="2200"/>
              <a:t>Q = vazão (m</a:t>
            </a:r>
            <a:r>
              <a:rPr lang="pt-BR" altLang="pt-BR" sz="2200" baseline="30000"/>
              <a:t>3</a:t>
            </a:r>
            <a:r>
              <a:rPr lang="pt-BR" altLang="pt-BR" sz="2200"/>
              <a:t>/dia)</a:t>
            </a:r>
          </a:p>
          <a:p>
            <a:r>
              <a:rPr lang="pt-BR" altLang="pt-BR" sz="2200"/>
              <a:t>DBO = concentração de DBO do substrato afluente (kg/m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r>
              <a:rPr lang="pt-BR" altLang="pt-BR" sz="2200"/>
              <a:t>V = volume da lagoa (m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endParaRPr lang="pt-BR" altLang="pt-BR" sz="2200"/>
          </a:p>
          <a:p>
            <a:r>
              <a:rPr lang="pt-BR" altLang="pt-BR" sz="2200"/>
              <a:t>ou</a:t>
            </a:r>
          </a:p>
          <a:p>
            <a:endParaRPr lang="pt-BR" altLang="pt-BR" sz="2200"/>
          </a:p>
          <a:p>
            <a:r>
              <a:rPr lang="pt-BR" altLang="pt-BR" sz="2200"/>
              <a:t>V= TDH x Q</a:t>
            </a:r>
          </a:p>
          <a:p>
            <a:r>
              <a:rPr lang="pt-BR" altLang="pt-BR" sz="2200"/>
              <a:t>TDH = Tempo de detenção hidráulica (dia)</a:t>
            </a:r>
          </a:p>
          <a:p>
            <a:r>
              <a:rPr lang="pt-BR" altLang="pt-BR" sz="2200"/>
              <a:t>Q = vazão (m</a:t>
            </a:r>
            <a:r>
              <a:rPr lang="pt-BR" altLang="pt-BR" sz="2200" baseline="30000"/>
              <a:t>3</a:t>
            </a:r>
            <a:r>
              <a:rPr lang="pt-BR" altLang="pt-BR" sz="2200"/>
              <a:t>/dia)</a:t>
            </a:r>
          </a:p>
          <a:p>
            <a:r>
              <a:rPr lang="pt-BR" altLang="pt-BR" sz="2200"/>
              <a:t>V = volume da lagoa (m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endParaRPr lang="pt-BR" altLang="pt-BR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6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omic Sans MS" pitchFamily="66" charset="0"/>
              </a:rPr>
              <a:t>Os microrganismos</a:t>
            </a:r>
          </a:p>
        </p:txBody>
      </p:sp>
      <p:pic>
        <p:nvPicPr>
          <p:cNvPr id="10317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85" y="2492375"/>
            <a:ext cx="1173691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1" y="346075"/>
            <a:ext cx="7940675" cy="23391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>
                <a:solidFill>
                  <a:srgbClr val="000080"/>
                </a:solidFill>
              </a:rPr>
              <a:t> Profundidade (H)</a:t>
            </a:r>
          </a:p>
          <a:p>
            <a:endParaRPr lang="pt-BR" altLang="pt-BR" sz="1800" b="1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deve ser elevada para garantir predominância de condições anaeróbias</a:t>
            </a:r>
          </a:p>
          <a:p>
            <a:endParaRPr lang="pt-BR" altLang="pt-BR" sz="2200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faixa de 4,0 a 5,0 m</a:t>
            </a:r>
          </a:p>
          <a:p>
            <a:endParaRPr lang="pt-BR" altLang="pt-BR" sz="18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46326" y="2667001"/>
            <a:ext cx="755967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 dirty="0"/>
          </a:p>
          <a:p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Estimativa da DBO no efluente da lagoa anaeróbia</a:t>
            </a:r>
          </a:p>
          <a:p>
            <a:endParaRPr lang="pt-BR" altLang="pt-BR" sz="2200" b="1" u="sng" dirty="0">
              <a:solidFill>
                <a:srgbClr val="000080"/>
              </a:solidFill>
            </a:endParaRP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</a:t>
            </a:r>
            <a:r>
              <a:rPr lang="pt-BR" altLang="pt-BR" sz="2200" dirty="0">
                <a:solidFill>
                  <a:srgbClr val="FF0000"/>
                </a:solidFill>
              </a:rPr>
              <a:t>adota-</a:t>
            </a:r>
            <a:r>
              <a:rPr lang="pt-BR" altLang="pt-BR" sz="2200" dirty="0"/>
              <a:t>se eficiência de remoção de 50 a 60%</a:t>
            </a:r>
          </a:p>
          <a:p>
            <a:endParaRPr lang="pt-BR" altLang="pt-BR" sz="22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38400" y="4495800"/>
            <a:ext cx="7696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Acúmulo de lodo nas lagoas anaeróbias</a:t>
            </a:r>
            <a:endParaRPr lang="pt-BR" altLang="pt-BR" sz="2200" dirty="0"/>
          </a:p>
          <a:p>
            <a:endParaRPr lang="pt-BR" altLang="pt-BR" sz="2200" b="1" u="sng" dirty="0">
              <a:solidFill>
                <a:srgbClr val="000080"/>
              </a:solidFill>
            </a:endParaRPr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1,5 x 10</a:t>
            </a:r>
            <a:r>
              <a:rPr lang="pt-BR" altLang="pt-BR" sz="1800" baseline="30000" dirty="0"/>
              <a:t>-3</a:t>
            </a:r>
            <a:r>
              <a:rPr lang="pt-BR" altLang="pt-BR" sz="1800" dirty="0"/>
              <a:t> a 2,1 x 10</a:t>
            </a:r>
            <a:r>
              <a:rPr lang="pt-BR" altLang="pt-BR" sz="1800" baseline="30000" dirty="0"/>
              <a:t>-3</a:t>
            </a:r>
            <a:r>
              <a:rPr lang="pt-BR" altLang="pt-BR" sz="1800" dirty="0"/>
              <a:t> m</a:t>
            </a:r>
            <a:r>
              <a:rPr lang="pt-BR" altLang="pt-BR" sz="1800" baseline="30000" dirty="0"/>
              <a:t>3</a:t>
            </a:r>
            <a:r>
              <a:rPr lang="pt-BR" altLang="pt-BR" sz="1800" dirty="0"/>
              <a:t>/</a:t>
            </a:r>
            <a:r>
              <a:rPr lang="pt-BR" altLang="pt-BR" sz="1800" dirty="0" err="1"/>
              <a:t>KgDBO</a:t>
            </a:r>
            <a:endParaRPr lang="pt-BR" altLang="pt-BR" sz="1800" baseline="30000" dirty="0"/>
          </a:p>
          <a:p>
            <a:endParaRPr lang="pt-BR" altLang="pt-BR" sz="1800" baseline="30000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área máxima: 5 ha</a:t>
            </a:r>
          </a:p>
          <a:p>
            <a:endParaRPr lang="pt-BR" altLang="pt-BR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92488"/>
            <a:ext cx="88392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526"/>
            <a:ext cx="7620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41764" y="5832475"/>
            <a:ext cx="5583237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/>
              <a:t>Figura 4: Distribuição das tubulações de entrada em uma lagoa </a:t>
            </a:r>
          </a:p>
          <a:p>
            <a:r>
              <a:rPr lang="pt-BR" altLang="pt-BR" sz="1000"/>
              <a:t>Fonte: VON SPERLING, 1996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Lagoas de - Polimento 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166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684338" y="1"/>
            <a:ext cx="8839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solidFill>
                  <a:schemeClr val="tx2"/>
                </a:solidFill>
              </a:rPr>
              <a:t>SISTEMAS DE LAGOAS AERADAS MECANICAMENTE SEGUIDAS DE LAGOAS DE DECANTAÇÃO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37716" y="4060750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188041" y="438561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730487" y="4069230"/>
            <a:ext cx="1928910" cy="9059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Aerada</a:t>
            </a:r>
            <a:endParaRPr lang="pt-BR" dirty="0"/>
          </a:p>
        </p:txBody>
      </p:sp>
      <p:grpSp>
        <p:nvGrpSpPr>
          <p:cNvPr id="3" name="Grupo 2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22" name="Forma livre 21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Seta para a direita 26"/>
          <p:cNvSpPr/>
          <p:nvPr/>
        </p:nvSpPr>
        <p:spPr>
          <a:xfrm>
            <a:off x="7291053" y="4414451"/>
            <a:ext cx="2539564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105852" y="4060750"/>
            <a:ext cx="1114613" cy="914400"/>
          </a:xfrm>
          <a:prstGeom prst="rect">
            <a:avLst/>
          </a:prstGeom>
          <a:gradFill flip="none" rotWithShape="1">
            <a:gsLst>
              <a:gs pos="25000">
                <a:srgbClr val="607700"/>
              </a:gs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Lagoa de sedimentação</a:t>
            </a:r>
            <a:endParaRPr lang="pt-BR" sz="1200" dirty="0"/>
          </a:p>
        </p:txBody>
      </p:sp>
      <p:sp>
        <p:nvSpPr>
          <p:cNvPr id="29" name="Seta para a direita 28"/>
          <p:cNvSpPr/>
          <p:nvPr/>
        </p:nvSpPr>
        <p:spPr>
          <a:xfrm>
            <a:off x="5697273" y="4394503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 rot="5400000">
            <a:off x="6462786" y="507133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308264" y="5472953"/>
            <a:ext cx="67518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Lodo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828800" y="533401"/>
            <a:ext cx="8839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>
                <a:solidFill>
                  <a:schemeClr val="tx2"/>
                </a:solidFill>
              </a:rPr>
              <a:t>LAGOAS AERADAS FACULTATIVAS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981201" y="2603500"/>
            <a:ext cx="7561263" cy="2959100"/>
            <a:chOff x="217" y="1929"/>
            <a:chExt cx="4763" cy="1864"/>
          </a:xfrm>
        </p:grpSpPr>
        <p:sp>
          <p:nvSpPr>
            <p:cNvPr id="43013" name="Line 37"/>
            <p:cNvSpPr>
              <a:spLocks noChangeShapeType="1"/>
            </p:cNvSpPr>
            <p:nvPr/>
          </p:nvSpPr>
          <p:spPr bwMode="auto">
            <a:xfrm>
              <a:off x="1578" y="2136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Line 38"/>
            <p:cNvSpPr>
              <a:spLocks noChangeShapeType="1"/>
            </p:cNvSpPr>
            <p:nvPr/>
          </p:nvSpPr>
          <p:spPr bwMode="auto">
            <a:xfrm>
              <a:off x="2621" y="3043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43015" name="AutoShape 39"/>
            <p:cNvCxnSpPr>
              <a:cxnSpLocks noChangeShapeType="1"/>
              <a:stCxn id="43013" idx="1"/>
              <a:endCxn id="43014" idx="0"/>
            </p:cNvCxnSpPr>
            <p:nvPr/>
          </p:nvCxnSpPr>
          <p:spPr bwMode="auto">
            <a:xfrm>
              <a:off x="2168" y="2136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16" name="AutoShape 40"/>
            <p:cNvCxnSpPr>
              <a:cxnSpLocks noChangeShapeType="1"/>
            </p:cNvCxnSpPr>
            <p:nvPr/>
          </p:nvCxnSpPr>
          <p:spPr bwMode="auto">
            <a:xfrm flipH="1">
              <a:off x="3937" y="2136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017" name="Line 41"/>
            <p:cNvSpPr>
              <a:spLocks noChangeShapeType="1"/>
            </p:cNvSpPr>
            <p:nvPr/>
          </p:nvSpPr>
          <p:spPr bwMode="auto">
            <a:xfrm>
              <a:off x="4390" y="2136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Line 42"/>
            <p:cNvSpPr>
              <a:spLocks noChangeShapeType="1"/>
            </p:cNvSpPr>
            <p:nvPr/>
          </p:nvSpPr>
          <p:spPr bwMode="auto">
            <a:xfrm>
              <a:off x="2258" y="2272"/>
              <a:ext cx="2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667" y="1929"/>
              <a:ext cx="1179" cy="389"/>
              <a:chOff x="716" y="2724"/>
              <a:chExt cx="1179" cy="389"/>
            </a:xfrm>
          </p:grpSpPr>
          <p:sp>
            <p:nvSpPr>
              <p:cNvPr id="43044" name="Line 44"/>
              <p:cNvSpPr>
                <a:spLocks noChangeShapeType="1"/>
              </p:cNvSpPr>
              <p:nvPr/>
            </p:nvSpPr>
            <p:spPr bwMode="auto">
              <a:xfrm>
                <a:off x="1306" y="2724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5" name="Line 45"/>
              <p:cNvSpPr>
                <a:spLocks noChangeShapeType="1"/>
              </p:cNvSpPr>
              <p:nvPr/>
            </p:nvSpPr>
            <p:spPr bwMode="auto">
              <a:xfrm>
                <a:off x="943" y="3067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6" name="Rectangle 46"/>
              <p:cNvSpPr>
                <a:spLocks noChangeArrowheads="1"/>
              </p:cNvSpPr>
              <p:nvPr/>
            </p:nvSpPr>
            <p:spPr bwMode="auto">
              <a:xfrm>
                <a:off x="1669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047" name="Rectangle 47"/>
              <p:cNvSpPr>
                <a:spLocks noChangeArrowheads="1"/>
              </p:cNvSpPr>
              <p:nvPr/>
            </p:nvSpPr>
            <p:spPr bwMode="auto">
              <a:xfrm>
                <a:off x="716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43020" name="Freeform 48"/>
            <p:cNvSpPr>
              <a:spLocks/>
            </p:cNvSpPr>
            <p:nvPr/>
          </p:nvSpPr>
          <p:spPr bwMode="auto">
            <a:xfrm>
              <a:off x="2606" y="2443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49"/>
            <p:cNvSpPr>
              <a:spLocks/>
            </p:cNvSpPr>
            <p:nvPr/>
          </p:nvSpPr>
          <p:spPr bwMode="auto">
            <a:xfrm flipH="1">
              <a:off x="3468" y="2443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50"/>
            <p:cNvSpPr>
              <a:spLocks/>
            </p:cNvSpPr>
            <p:nvPr/>
          </p:nvSpPr>
          <p:spPr bwMode="auto">
            <a:xfrm>
              <a:off x="2802" y="2333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51"/>
            <p:cNvSpPr>
              <a:spLocks/>
            </p:cNvSpPr>
            <p:nvPr/>
          </p:nvSpPr>
          <p:spPr bwMode="auto">
            <a:xfrm flipH="1">
              <a:off x="3308" y="2339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Oval 52"/>
            <p:cNvSpPr>
              <a:spLocks noChangeArrowheads="1"/>
            </p:cNvSpPr>
            <p:nvPr/>
          </p:nvSpPr>
          <p:spPr bwMode="auto">
            <a:xfrm>
              <a:off x="3075" y="27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5" name="Oval 53"/>
            <p:cNvSpPr>
              <a:spLocks noChangeArrowheads="1"/>
            </p:cNvSpPr>
            <p:nvPr/>
          </p:nvSpPr>
          <p:spPr bwMode="auto">
            <a:xfrm>
              <a:off x="3256" y="2862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6" name="Oval 54"/>
            <p:cNvSpPr>
              <a:spLocks noChangeArrowheads="1"/>
            </p:cNvSpPr>
            <p:nvPr/>
          </p:nvSpPr>
          <p:spPr bwMode="auto">
            <a:xfrm>
              <a:off x="3317" y="251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7" name="Oval 55"/>
            <p:cNvSpPr>
              <a:spLocks noChangeArrowheads="1"/>
            </p:cNvSpPr>
            <p:nvPr/>
          </p:nvSpPr>
          <p:spPr bwMode="auto">
            <a:xfrm>
              <a:off x="3483" y="2635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8" name="Oval 56"/>
            <p:cNvSpPr>
              <a:spLocks noChangeArrowheads="1"/>
            </p:cNvSpPr>
            <p:nvPr/>
          </p:nvSpPr>
          <p:spPr bwMode="auto">
            <a:xfrm>
              <a:off x="3171" y="257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9" name="Oval 57"/>
            <p:cNvSpPr>
              <a:spLocks noChangeArrowheads="1"/>
            </p:cNvSpPr>
            <p:nvPr/>
          </p:nvSpPr>
          <p:spPr bwMode="auto">
            <a:xfrm>
              <a:off x="3761" y="242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0" name="Oval 58"/>
            <p:cNvSpPr>
              <a:spLocks noChangeArrowheads="1"/>
            </p:cNvSpPr>
            <p:nvPr/>
          </p:nvSpPr>
          <p:spPr bwMode="auto">
            <a:xfrm>
              <a:off x="2691" y="242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1" name="Oval 59"/>
            <p:cNvSpPr>
              <a:spLocks noChangeArrowheads="1"/>
            </p:cNvSpPr>
            <p:nvPr/>
          </p:nvSpPr>
          <p:spPr bwMode="auto">
            <a:xfrm>
              <a:off x="3211" y="2408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2" name="Oval 60"/>
            <p:cNvSpPr>
              <a:spLocks noChangeArrowheads="1"/>
            </p:cNvSpPr>
            <p:nvPr/>
          </p:nvSpPr>
          <p:spPr bwMode="auto">
            <a:xfrm>
              <a:off x="3431" y="286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3" name="Oval 61"/>
            <p:cNvSpPr>
              <a:spLocks noChangeArrowheads="1"/>
            </p:cNvSpPr>
            <p:nvPr/>
          </p:nvSpPr>
          <p:spPr bwMode="auto">
            <a:xfrm>
              <a:off x="3901" y="273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4" name="Oval 62"/>
            <p:cNvSpPr>
              <a:spLocks noChangeArrowheads="1"/>
            </p:cNvSpPr>
            <p:nvPr/>
          </p:nvSpPr>
          <p:spPr bwMode="auto">
            <a:xfrm>
              <a:off x="3301" y="270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5" name="Oval 63"/>
            <p:cNvSpPr>
              <a:spLocks noChangeArrowheads="1"/>
            </p:cNvSpPr>
            <p:nvPr/>
          </p:nvSpPr>
          <p:spPr bwMode="auto">
            <a:xfrm>
              <a:off x="2441" y="233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6" name="Oval 64"/>
            <p:cNvSpPr>
              <a:spLocks noChangeArrowheads="1"/>
            </p:cNvSpPr>
            <p:nvPr/>
          </p:nvSpPr>
          <p:spPr bwMode="auto">
            <a:xfrm>
              <a:off x="4041" y="238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7" name="AutoShape 65"/>
            <p:cNvSpPr>
              <a:spLocks/>
            </p:cNvSpPr>
            <p:nvPr/>
          </p:nvSpPr>
          <p:spPr bwMode="auto">
            <a:xfrm>
              <a:off x="217" y="2523"/>
              <a:ext cx="1893" cy="526"/>
            </a:xfrm>
            <a:prstGeom prst="accentBorderCallout2">
              <a:avLst>
                <a:gd name="adj1" fmla="val 13690"/>
                <a:gd name="adj2" fmla="val 102537"/>
                <a:gd name="adj3" fmla="val 13690"/>
                <a:gd name="adj4" fmla="val 109296"/>
                <a:gd name="adj5" fmla="val -15019"/>
                <a:gd name="adj6" fmla="val 116431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 b="1"/>
                <a:t>Floco biológico em suspensão na fase líquida</a:t>
              </a:r>
              <a:endParaRPr lang="en-US" altLang="pt-BR" sz="2000" b="1"/>
            </a:p>
          </p:txBody>
        </p:sp>
        <p:sp>
          <p:nvSpPr>
            <p:cNvPr id="43038" name="Oval 66"/>
            <p:cNvSpPr>
              <a:spLocks noChangeArrowheads="1"/>
            </p:cNvSpPr>
            <p:nvPr/>
          </p:nvSpPr>
          <p:spPr bwMode="auto">
            <a:xfrm>
              <a:off x="3528" y="2860"/>
              <a:ext cx="453" cy="182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9" name="Oval 67"/>
            <p:cNvSpPr>
              <a:spLocks noChangeArrowheads="1"/>
            </p:cNvSpPr>
            <p:nvPr/>
          </p:nvSpPr>
          <p:spPr bwMode="auto">
            <a:xfrm>
              <a:off x="2571" y="2860"/>
              <a:ext cx="453" cy="182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0" name="AutoShape 68"/>
            <p:cNvSpPr>
              <a:spLocks/>
            </p:cNvSpPr>
            <p:nvPr/>
          </p:nvSpPr>
          <p:spPr bwMode="auto">
            <a:xfrm>
              <a:off x="625" y="3294"/>
              <a:ext cx="2087" cy="499"/>
            </a:xfrm>
            <a:prstGeom prst="accentBorderCallout2">
              <a:avLst>
                <a:gd name="adj1" fmla="val 14431"/>
                <a:gd name="adj2" fmla="val 102301"/>
                <a:gd name="adj3" fmla="val 14431"/>
                <a:gd name="adj4" fmla="val 125204"/>
                <a:gd name="adj5" fmla="val -47694"/>
                <a:gd name="adj6" fmla="val 149449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 b="1"/>
                <a:t>Floco biológico sedimentado no fundo da lagoa</a:t>
              </a:r>
              <a:endParaRPr lang="en-US" altLang="pt-BR" sz="2000" b="1"/>
            </a:p>
          </p:txBody>
        </p:sp>
        <p:sp>
          <p:nvSpPr>
            <p:cNvPr id="43041" name="Oval 69"/>
            <p:cNvSpPr>
              <a:spLocks noChangeArrowheads="1"/>
            </p:cNvSpPr>
            <p:nvPr/>
          </p:nvSpPr>
          <p:spPr bwMode="auto">
            <a:xfrm>
              <a:off x="2537" y="259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2" name="Oval 70"/>
            <p:cNvSpPr>
              <a:spLocks noChangeArrowheads="1"/>
            </p:cNvSpPr>
            <p:nvPr/>
          </p:nvSpPr>
          <p:spPr bwMode="auto">
            <a:xfrm>
              <a:off x="2577" y="275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3" name="Oval 71"/>
            <p:cNvSpPr>
              <a:spLocks noChangeArrowheads="1"/>
            </p:cNvSpPr>
            <p:nvPr/>
          </p:nvSpPr>
          <p:spPr bwMode="auto">
            <a:xfrm>
              <a:off x="2867" y="274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43012" name="Text Box 72"/>
          <p:cNvSpPr txBox="1">
            <a:spLocks noChangeArrowheads="1"/>
          </p:cNvSpPr>
          <p:nvPr/>
        </p:nvSpPr>
        <p:spPr bwMode="auto">
          <a:xfrm>
            <a:off x="7315200" y="650081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222"/>
            <a:ext cx="3968798" cy="1183566"/>
          </a:xfrm>
        </p:spPr>
        <p:txBody>
          <a:bodyPr/>
          <a:lstStyle/>
          <a:p>
            <a:r>
              <a:rPr lang="pt-BR" dirty="0" smtClean="0"/>
              <a:t>Dimensionamento  Lagoa Aerada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73213" y="6546577"/>
            <a:ext cx="9144259" cy="228600"/>
          </a:xfrm>
        </p:spPr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45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091025438"/>
              </p:ext>
            </p:extLst>
          </p:nvPr>
        </p:nvGraphicFramePr>
        <p:xfrm>
          <a:off x="431101" y="10191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398" y="2267131"/>
            <a:ext cx="2284271" cy="15383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9646" y="0"/>
            <a:ext cx="4822354" cy="177409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9" name="CaixaDeTexto 38"/>
          <p:cNvSpPr txBox="1"/>
          <p:nvPr/>
        </p:nvSpPr>
        <p:spPr>
          <a:xfrm>
            <a:off x="815506" y="5351929"/>
            <a:ext cx="11432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 panose="05050102010706020507" pitchFamily="18" charset="2"/>
              </a:rPr>
              <a:t> 5 &lt; </a:t>
            </a:r>
            <a:r>
              <a:rPr lang="pt-BR" baseline="-25000" dirty="0" smtClean="0">
                <a:sym typeface="Symbol" panose="05050102010706020507" pitchFamily="18" charset="2"/>
              </a:rPr>
              <a:t>h</a:t>
            </a:r>
            <a:r>
              <a:rPr lang="pt-BR" dirty="0" smtClean="0">
                <a:sym typeface="Symbol" panose="05050102010706020507" pitchFamily="18" charset="2"/>
              </a:rPr>
              <a:t>&lt; 10</a:t>
            </a:r>
            <a:endParaRPr lang="pt-BR" baseline="-25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2834384" y="5351929"/>
            <a:ext cx="1170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2,5 &lt; H &lt; 4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638586" y="5351929"/>
            <a:ext cx="337303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Geometria – sem recomendações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10300447" y="1540989"/>
            <a:ext cx="0" cy="14522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8787863" y="3110702"/>
            <a:ext cx="327685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0,60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</a:t>
            </a:r>
            <a:r>
              <a:rPr lang="pt-BR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 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0,8 d</a:t>
            </a:r>
            <a:r>
              <a:rPr lang="pt-BR" sz="36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pt-BR" sz="36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013574" y="4030012"/>
            <a:ext cx="2701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SS efluente: 50 – 140 mg/L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8788667" y="4672323"/>
            <a:ext cx="3153125" cy="129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9076245" y="5013495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9082306" y="5557031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9574464" y="5014918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9574464" y="5556683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10088903" y="5009034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10088345" y="5552570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10579303" y="5009034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10585364" y="5552570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0426292" y="5171914"/>
            <a:ext cx="149944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50 – 100 mg/L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24874" y="6157864"/>
            <a:ext cx="36792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DBO </a:t>
            </a:r>
            <a:r>
              <a:rPr lang="pt-BR" dirty="0" err="1" smtClean="0"/>
              <a:t>part</a:t>
            </a:r>
            <a:r>
              <a:rPr lang="pt-BR" dirty="0" smtClean="0"/>
              <a:t> – 0,3 a 0,4 </a:t>
            </a:r>
            <a:r>
              <a:rPr lang="pt-BR" dirty="0" err="1" smtClean="0"/>
              <a:t>md</a:t>
            </a:r>
            <a:r>
              <a:rPr lang="pt-BR" dirty="0" smtClean="0"/>
              <a:t> DBO5/</a:t>
            </a:r>
            <a:r>
              <a:rPr lang="pt-BR" dirty="0" err="1" smtClean="0"/>
              <a:t>mgSS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19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17" grpId="0" animBg="1"/>
      <p:bldP spid="18" grpId="0" animBg="1"/>
      <p:bldP spid="44" grpId="0" animBg="1"/>
      <p:bldP spid="47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28800" y="533401"/>
            <a:ext cx="8839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dirty="0">
                <a:solidFill>
                  <a:schemeClr val="tx2"/>
                </a:solidFill>
              </a:rPr>
              <a:t>LAGOAS AERADAS AERÓBIAS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2667000"/>
            <a:ext cx="7200900" cy="2819400"/>
            <a:chOff x="444" y="1933"/>
            <a:chExt cx="4536" cy="1776"/>
          </a:xfrm>
        </p:grpSpPr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1578" y="214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2621" y="3047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41991" name="AutoShape 7"/>
            <p:cNvCxnSpPr>
              <a:cxnSpLocks noChangeShapeType="1"/>
              <a:stCxn id="41989" idx="1"/>
              <a:endCxn id="41990" idx="0"/>
            </p:cNvCxnSpPr>
            <p:nvPr/>
          </p:nvCxnSpPr>
          <p:spPr bwMode="auto">
            <a:xfrm>
              <a:off x="2168" y="2140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992" name="AutoShape 8"/>
            <p:cNvCxnSpPr>
              <a:cxnSpLocks noChangeShapeType="1"/>
            </p:cNvCxnSpPr>
            <p:nvPr/>
          </p:nvCxnSpPr>
          <p:spPr bwMode="auto">
            <a:xfrm flipH="1">
              <a:off x="3937" y="2140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4390" y="214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258" y="2276"/>
              <a:ext cx="2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67" y="1933"/>
              <a:ext cx="1179" cy="389"/>
              <a:chOff x="716" y="2724"/>
              <a:chExt cx="1179" cy="389"/>
            </a:xfrm>
          </p:grpSpPr>
          <p:sp>
            <p:nvSpPr>
              <p:cNvPr id="42017" name="Line 12"/>
              <p:cNvSpPr>
                <a:spLocks noChangeShapeType="1"/>
              </p:cNvSpPr>
              <p:nvPr/>
            </p:nvSpPr>
            <p:spPr bwMode="auto">
              <a:xfrm>
                <a:off x="1306" y="2724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8" name="Line 13"/>
              <p:cNvSpPr>
                <a:spLocks noChangeShapeType="1"/>
              </p:cNvSpPr>
              <p:nvPr/>
            </p:nvSpPr>
            <p:spPr bwMode="auto">
              <a:xfrm>
                <a:off x="943" y="3067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9" name="Rectangle 14"/>
              <p:cNvSpPr>
                <a:spLocks noChangeArrowheads="1"/>
              </p:cNvSpPr>
              <p:nvPr/>
            </p:nvSpPr>
            <p:spPr bwMode="auto">
              <a:xfrm>
                <a:off x="1669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2020" name="Rectangle 15"/>
              <p:cNvSpPr>
                <a:spLocks noChangeArrowheads="1"/>
              </p:cNvSpPr>
              <p:nvPr/>
            </p:nvSpPr>
            <p:spPr bwMode="auto">
              <a:xfrm>
                <a:off x="716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41996" name="Freeform 16"/>
            <p:cNvSpPr>
              <a:spLocks/>
            </p:cNvSpPr>
            <p:nvPr/>
          </p:nvSpPr>
          <p:spPr bwMode="auto">
            <a:xfrm>
              <a:off x="2606" y="2447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7" name="Freeform 17"/>
            <p:cNvSpPr>
              <a:spLocks/>
            </p:cNvSpPr>
            <p:nvPr/>
          </p:nvSpPr>
          <p:spPr bwMode="auto">
            <a:xfrm flipH="1">
              <a:off x="3468" y="2447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8" name="Freeform 18"/>
            <p:cNvSpPr>
              <a:spLocks/>
            </p:cNvSpPr>
            <p:nvPr/>
          </p:nvSpPr>
          <p:spPr bwMode="auto">
            <a:xfrm>
              <a:off x="2802" y="2337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9" name="Freeform 19"/>
            <p:cNvSpPr>
              <a:spLocks/>
            </p:cNvSpPr>
            <p:nvPr/>
          </p:nvSpPr>
          <p:spPr bwMode="auto">
            <a:xfrm flipH="1">
              <a:off x="3308" y="2343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0" name="Oval 20"/>
            <p:cNvSpPr>
              <a:spLocks noChangeArrowheads="1"/>
            </p:cNvSpPr>
            <p:nvPr/>
          </p:nvSpPr>
          <p:spPr bwMode="auto">
            <a:xfrm>
              <a:off x="3075" y="2775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1" name="Oval 21"/>
            <p:cNvSpPr>
              <a:spLocks noChangeArrowheads="1"/>
            </p:cNvSpPr>
            <p:nvPr/>
          </p:nvSpPr>
          <p:spPr bwMode="auto">
            <a:xfrm>
              <a:off x="3256" y="2866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2" name="Oval 22"/>
            <p:cNvSpPr>
              <a:spLocks noChangeArrowheads="1"/>
            </p:cNvSpPr>
            <p:nvPr/>
          </p:nvSpPr>
          <p:spPr bwMode="auto">
            <a:xfrm>
              <a:off x="3317" y="251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3" name="Oval 23"/>
            <p:cNvSpPr>
              <a:spLocks noChangeArrowheads="1"/>
            </p:cNvSpPr>
            <p:nvPr/>
          </p:nvSpPr>
          <p:spPr bwMode="auto">
            <a:xfrm>
              <a:off x="3483" y="2639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4" name="Oval 24"/>
            <p:cNvSpPr>
              <a:spLocks noChangeArrowheads="1"/>
            </p:cNvSpPr>
            <p:nvPr/>
          </p:nvSpPr>
          <p:spPr bwMode="auto">
            <a:xfrm>
              <a:off x="2841" y="28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5" name="Oval 25"/>
            <p:cNvSpPr>
              <a:spLocks noChangeArrowheads="1"/>
            </p:cNvSpPr>
            <p:nvPr/>
          </p:nvSpPr>
          <p:spPr bwMode="auto">
            <a:xfrm>
              <a:off x="3171" y="258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6" name="Oval 26"/>
            <p:cNvSpPr>
              <a:spLocks noChangeArrowheads="1"/>
            </p:cNvSpPr>
            <p:nvPr/>
          </p:nvSpPr>
          <p:spPr bwMode="auto">
            <a:xfrm>
              <a:off x="3631" y="28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7" name="Oval 27"/>
            <p:cNvSpPr>
              <a:spLocks noChangeArrowheads="1"/>
            </p:cNvSpPr>
            <p:nvPr/>
          </p:nvSpPr>
          <p:spPr bwMode="auto">
            <a:xfrm>
              <a:off x="3761" y="243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8" name="Oval 28"/>
            <p:cNvSpPr>
              <a:spLocks noChangeArrowheads="1"/>
            </p:cNvSpPr>
            <p:nvPr/>
          </p:nvSpPr>
          <p:spPr bwMode="auto">
            <a:xfrm>
              <a:off x="2691" y="243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9" name="Oval 29"/>
            <p:cNvSpPr>
              <a:spLocks noChangeArrowheads="1"/>
            </p:cNvSpPr>
            <p:nvPr/>
          </p:nvSpPr>
          <p:spPr bwMode="auto">
            <a:xfrm>
              <a:off x="3211" y="2412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0" name="Oval 30"/>
            <p:cNvSpPr>
              <a:spLocks noChangeArrowheads="1"/>
            </p:cNvSpPr>
            <p:nvPr/>
          </p:nvSpPr>
          <p:spPr bwMode="auto">
            <a:xfrm>
              <a:off x="3431" y="28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1" name="Oval 31"/>
            <p:cNvSpPr>
              <a:spLocks noChangeArrowheads="1"/>
            </p:cNvSpPr>
            <p:nvPr/>
          </p:nvSpPr>
          <p:spPr bwMode="auto">
            <a:xfrm>
              <a:off x="3901" y="27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2" name="Oval 32"/>
            <p:cNvSpPr>
              <a:spLocks noChangeArrowheads="1"/>
            </p:cNvSpPr>
            <p:nvPr/>
          </p:nvSpPr>
          <p:spPr bwMode="auto">
            <a:xfrm>
              <a:off x="3301" y="271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3" name="Oval 33"/>
            <p:cNvSpPr>
              <a:spLocks noChangeArrowheads="1"/>
            </p:cNvSpPr>
            <p:nvPr/>
          </p:nvSpPr>
          <p:spPr bwMode="auto">
            <a:xfrm>
              <a:off x="2641" y="278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4" name="Oval 34"/>
            <p:cNvSpPr>
              <a:spLocks noChangeArrowheads="1"/>
            </p:cNvSpPr>
            <p:nvPr/>
          </p:nvSpPr>
          <p:spPr bwMode="auto">
            <a:xfrm>
              <a:off x="2441" y="23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5" name="Oval 35"/>
            <p:cNvSpPr>
              <a:spLocks noChangeArrowheads="1"/>
            </p:cNvSpPr>
            <p:nvPr/>
          </p:nvSpPr>
          <p:spPr bwMode="auto">
            <a:xfrm>
              <a:off x="4041" y="239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6" name="AutoShape 36"/>
            <p:cNvSpPr>
              <a:spLocks/>
            </p:cNvSpPr>
            <p:nvPr/>
          </p:nvSpPr>
          <p:spPr bwMode="auto">
            <a:xfrm>
              <a:off x="444" y="3183"/>
              <a:ext cx="2266" cy="526"/>
            </a:xfrm>
            <a:prstGeom prst="accentBorderCallout2">
              <a:avLst>
                <a:gd name="adj1" fmla="val 13690"/>
                <a:gd name="adj2" fmla="val 102120"/>
                <a:gd name="adj3" fmla="val 13690"/>
                <a:gd name="adj4" fmla="val 114079"/>
                <a:gd name="adj5" fmla="val -111407"/>
                <a:gd name="adj6" fmla="val 126565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/>
                <a:t>Floco biológico em suspensão na fase líquida</a:t>
              </a:r>
              <a:endParaRPr lang="en-US" altLang="pt-BR"/>
            </a:p>
          </p:txBody>
        </p:sp>
      </p:grpSp>
      <p:sp>
        <p:nvSpPr>
          <p:cNvPr id="41988" name="Text Box 37"/>
          <p:cNvSpPr txBox="1">
            <a:spLocks noChangeArrowheads="1"/>
          </p:cNvSpPr>
          <p:nvPr/>
        </p:nvSpPr>
        <p:spPr bwMode="auto">
          <a:xfrm>
            <a:off x="7315200" y="650081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914" y="1"/>
            <a:ext cx="8574087" cy="619125"/>
          </a:xfrm>
        </p:spPr>
        <p:txBody>
          <a:bodyPr/>
          <a:lstStyle/>
          <a:p>
            <a:pPr eaLnBrk="1" hangingPunct="1"/>
            <a:r>
              <a:rPr lang="pt-BR" altLang="pt-BR" sz="2000"/>
              <a:t>CARACTERÍSTICAS DAS LAGOAS AERADAS</a:t>
            </a:r>
          </a:p>
        </p:txBody>
      </p:sp>
      <p:graphicFrame>
        <p:nvGraphicFramePr>
          <p:cNvPr id="4229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254206436"/>
              </p:ext>
            </p:extLst>
          </p:nvPr>
        </p:nvGraphicFramePr>
        <p:xfrm>
          <a:off x="2093914" y="1214717"/>
          <a:ext cx="7772400" cy="454183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74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Características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Lagoa aerada aeróbia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Lagoa aerada facultativa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Controle de sólidos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os sólidos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saem com o efluente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há controle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Concentração de SST na lagoa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mg/l a 360 mg/l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mg/l a 150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SSV/SST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0,70 a 0,80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0,60 a 0,80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de detenção hidrálico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a 12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Idade do lodo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 devido a sedimentação do lodo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de remoção de DBO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 a 80 %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Nitrificação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Praticamente nula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Praticamente nula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Remoção de coliformes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Muito pobre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Profundidade da lagoa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 m a 5,0 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 m a 5,0 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 de potência mínima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 w/m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0,75 w/m</a:t>
                      </a:r>
                      <a:r>
                        <a:rPr kumimoji="0" lang="pt-B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10249373" y="231289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dirty="0" smtClean="0"/>
              <a:t> (       )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1031105" y="3777324"/>
            <a:ext cx="11608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Calcula-se</a:t>
            </a:r>
            <a:endParaRPr lang="pt-BR" dirty="0"/>
          </a:p>
        </p:txBody>
      </p:sp>
      <p:cxnSp>
        <p:nvCxnSpPr>
          <p:cNvPr id="32" name="Conector de seta reta 31"/>
          <p:cNvCxnSpPr>
            <a:stCxn id="12" idx="2"/>
          </p:cNvCxnSpPr>
          <p:nvPr/>
        </p:nvCxnSpPr>
        <p:spPr>
          <a:xfrm flipH="1">
            <a:off x="9237244" y="2736014"/>
            <a:ext cx="1" cy="261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222"/>
            <a:ext cx="3968798" cy="1183566"/>
          </a:xfrm>
        </p:spPr>
        <p:txBody>
          <a:bodyPr/>
          <a:lstStyle/>
          <a:p>
            <a:r>
              <a:rPr lang="pt-BR" dirty="0" smtClean="0"/>
              <a:t>Dimensionamento  Lagoa Aerada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73213" y="6546577"/>
            <a:ext cx="9144259" cy="228600"/>
          </a:xfrm>
        </p:spPr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48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886006925"/>
              </p:ext>
            </p:extLst>
          </p:nvPr>
        </p:nvGraphicFramePr>
        <p:xfrm>
          <a:off x="431101" y="10191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398" y="2267131"/>
            <a:ext cx="2284271" cy="15383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9646" y="0"/>
            <a:ext cx="4822354" cy="1774090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11" name="Conector de seta reta 10"/>
          <p:cNvCxnSpPr/>
          <p:nvPr/>
        </p:nvCxnSpPr>
        <p:spPr>
          <a:xfrm flipH="1">
            <a:off x="9553108" y="1479176"/>
            <a:ext cx="733892" cy="8875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693666" y="2366682"/>
            <a:ext cx="108715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Não é </a:t>
            </a:r>
            <a:r>
              <a:rPr lang="pt-BR" dirty="0" err="1" smtClean="0"/>
              <a:t>cte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9780823" y="2520861"/>
            <a:ext cx="514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sto feliz 15"/>
          <p:cNvSpPr/>
          <p:nvPr/>
        </p:nvSpPr>
        <p:spPr>
          <a:xfrm>
            <a:off x="10649384" y="2312894"/>
            <a:ext cx="336177" cy="369332"/>
          </a:xfrm>
          <a:prstGeom prst="smileyFac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10569045" y="2818332"/>
            <a:ext cx="160678" cy="30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0024854" y="310855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K’. </a:t>
            </a:r>
            <a:r>
              <a:rPr lang="pt-BR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lang="pt-BR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9780823" y="3603812"/>
            <a:ext cx="468551" cy="6620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10985561" y="3627102"/>
            <a:ext cx="157005" cy="5233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0561635" y="4273433"/>
            <a:ext cx="1560042" cy="646331"/>
          </a:xfrm>
          <a:prstGeom prst="rect">
            <a:avLst/>
          </a:prstGeom>
          <a:solidFill>
            <a:srgbClr val="ADD6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Concentração </a:t>
            </a:r>
          </a:p>
          <a:p>
            <a:pPr algn="ctr"/>
            <a:r>
              <a:rPr lang="pt-BR" dirty="0" smtClean="0"/>
              <a:t>de sólidos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627854" y="4290365"/>
            <a:ext cx="18505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0,01 – 0,03 mg/</a:t>
            </a:r>
            <a:r>
              <a:rPr lang="pt-BR" dirty="0" err="1" smtClean="0"/>
              <a:t>l.h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799234" y="5529958"/>
            <a:ext cx="1120820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 – 1,5 h-1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11341656" y="4919764"/>
            <a:ext cx="0" cy="43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15506" y="5351929"/>
            <a:ext cx="137409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 panose="05050102010706020507" pitchFamily="18" charset="2"/>
              </a:rPr>
              <a:t>  2 &lt; </a:t>
            </a:r>
            <a:r>
              <a:rPr lang="pt-BR" baseline="-25000" dirty="0" smtClean="0">
                <a:sym typeface="Symbol" panose="05050102010706020507" pitchFamily="18" charset="2"/>
              </a:rPr>
              <a:t>h</a:t>
            </a:r>
            <a:r>
              <a:rPr lang="pt-BR" dirty="0" smtClean="0">
                <a:sym typeface="Symbol" panose="05050102010706020507" pitchFamily="18" charset="2"/>
              </a:rPr>
              <a:t>&lt; 4 - 5</a:t>
            </a:r>
            <a:endParaRPr lang="pt-BR" baseline="-25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2834384" y="5351929"/>
            <a:ext cx="1170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2,5 &lt; H &lt; 4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638586" y="5351929"/>
            <a:ext cx="337303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Geometria – sem recomendações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CaixaDeTexto 41"/>
              <p:cNvSpPr txBox="1"/>
              <p:nvPr/>
            </p:nvSpPr>
            <p:spPr>
              <a:xfrm>
                <a:off x="10304580" y="5467707"/>
                <a:ext cx="1675972" cy="57438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0" y="5467707"/>
                <a:ext cx="1675972" cy="574388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lipse 42"/>
          <p:cNvSpPr/>
          <p:nvPr/>
        </p:nvSpPr>
        <p:spPr>
          <a:xfrm>
            <a:off x="11658600" y="5467707"/>
            <a:ext cx="201706" cy="287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9130553" y="5721261"/>
            <a:ext cx="2514600" cy="598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943387" y="6125749"/>
            <a:ext cx="1173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Estima -se</a:t>
            </a:r>
            <a:endParaRPr lang="pt-BR" dirty="0"/>
          </a:p>
        </p:txBody>
      </p:sp>
      <p:cxnSp>
        <p:nvCxnSpPr>
          <p:cNvPr id="48" name="Conector de seta reta 47"/>
          <p:cNvCxnSpPr/>
          <p:nvPr/>
        </p:nvCxnSpPr>
        <p:spPr>
          <a:xfrm flipH="1" flipV="1">
            <a:off x="11225993" y="3693041"/>
            <a:ext cx="533460" cy="1725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H="1" flipV="1">
            <a:off x="10387853" y="1586753"/>
            <a:ext cx="754713" cy="15217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10038255" y="3117492"/>
            <a:ext cx="1351075" cy="606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7745506" y="349624"/>
            <a:ext cx="784740" cy="847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347520" y="588540"/>
            <a:ext cx="133562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Encontra-se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CaixaDeTexto 56"/>
              <p:cNvSpPr txBox="1"/>
              <p:nvPr/>
            </p:nvSpPr>
            <p:spPr>
              <a:xfrm>
                <a:off x="752059" y="6057580"/>
                <a:ext cx="1500988" cy="4963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RO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9" y="6057580"/>
                <a:ext cx="1500988" cy="496354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3239" b="-8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3110986" y="6117413"/>
            <a:ext cx="28164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1,2 </a:t>
            </a:r>
            <a:r>
              <a:rPr lang="pt-BR" dirty="0" smtClean="0">
                <a:sym typeface="Symbol" panose="05050102010706020507" pitchFamily="18" charset="2"/>
              </a:rPr>
              <a:t> a  1,4 kg O2/kg DBO5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632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 animBg="1"/>
      <p:bldP spid="12" grpId="0" animBg="1"/>
      <p:bldP spid="16" grpId="0" animBg="1"/>
      <p:bldP spid="21" grpId="0" animBg="1"/>
      <p:bldP spid="22" grpId="0"/>
      <p:bldP spid="28" grpId="0" animBg="1"/>
      <p:bldP spid="29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52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38" y="87558"/>
            <a:ext cx="9371949" cy="728442"/>
          </a:xfrm>
        </p:spPr>
        <p:txBody>
          <a:bodyPr/>
          <a:lstStyle/>
          <a:p>
            <a:r>
              <a:rPr lang="pt-BR" dirty="0" smtClean="0"/>
              <a:t>Dimensionamento - lagoa de sedimentação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262110" y="3757871"/>
            <a:ext cx="9371948" cy="4620682"/>
          </a:xfrm>
        </p:spPr>
        <p:txBody>
          <a:bodyPr/>
          <a:lstStyle/>
          <a:p>
            <a:r>
              <a:rPr lang="pt-BR" dirty="0" smtClean="0"/>
              <a:t>Volume destinado à clarificação</a:t>
            </a:r>
          </a:p>
          <a:p>
            <a:pPr lvl="1"/>
            <a:r>
              <a:rPr lang="pt-BR" dirty="0" smtClean="0"/>
              <a:t>Tempo de </a:t>
            </a:r>
            <a:r>
              <a:rPr lang="pt-BR" dirty="0" err="1" smtClean="0"/>
              <a:t>deternção</a:t>
            </a:r>
            <a:r>
              <a:rPr lang="pt-BR" dirty="0" smtClean="0"/>
              <a:t> </a:t>
            </a:r>
            <a:r>
              <a:rPr lang="pt-BR" dirty="0" smtClean="0">
                <a:sym typeface="Symbol" panose="05050102010706020507" pitchFamily="18" charset="2"/>
              </a:rPr>
              <a:t> 1 d</a:t>
            </a:r>
          </a:p>
          <a:p>
            <a:pPr lvl="1"/>
            <a:r>
              <a:rPr lang="pt-BR" dirty="0" smtClean="0">
                <a:sym typeface="Symbol" panose="05050102010706020507" pitchFamily="18" charset="2"/>
              </a:rPr>
              <a:t>H (profundidade)  1,5 m</a:t>
            </a:r>
            <a:endParaRPr lang="pt-BR" dirty="0"/>
          </a:p>
          <a:p>
            <a:r>
              <a:rPr lang="pt-BR" dirty="0" smtClean="0"/>
              <a:t>Volume total da lagoa </a:t>
            </a:r>
          </a:p>
          <a:p>
            <a:pPr lvl="1"/>
            <a:r>
              <a:rPr lang="pt-BR" dirty="0" smtClean="0"/>
              <a:t>Tempo de detenção </a:t>
            </a:r>
            <a:r>
              <a:rPr lang="pt-BR" dirty="0" smtClean="0">
                <a:sym typeface="Symbol" panose="05050102010706020507" pitchFamily="18" charset="2"/>
              </a:rPr>
              <a:t> 2 d </a:t>
            </a:r>
            <a:r>
              <a:rPr lang="pt-BR" dirty="0">
                <a:sym typeface="Symbol" panose="05050102010706020507" pitchFamily="18" charset="2"/>
              </a:rPr>
              <a:t>(</a:t>
            </a:r>
            <a:r>
              <a:rPr lang="pt-BR" dirty="0" smtClean="0">
                <a:sym typeface="Symbol" panose="05050102010706020507" pitchFamily="18" charset="2"/>
              </a:rPr>
              <a:t>evitar crescimento de algas)</a:t>
            </a:r>
          </a:p>
          <a:p>
            <a:pPr lvl="1"/>
            <a:r>
              <a:rPr lang="pt-BR" dirty="0">
                <a:sym typeface="Symbol" panose="05050102010706020507" pitchFamily="18" charset="2"/>
              </a:rPr>
              <a:t>H (profundidade)  </a:t>
            </a:r>
            <a:r>
              <a:rPr lang="pt-BR" dirty="0" smtClean="0">
                <a:sym typeface="Symbol" panose="05050102010706020507" pitchFamily="18" charset="2"/>
              </a:rPr>
              <a:t>3,0 m (permitir camada aeróbia)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49</a:t>
            </a:fld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735133055"/>
                  </p:ext>
                </p:extLst>
              </p:nvPr>
            </p:nvGraphicFramePr>
            <p:xfrm>
              <a:off x="5295017" y="504874"/>
              <a:ext cx="4186193" cy="4294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35133055"/>
                  </p:ext>
                </p:extLst>
              </p:nvPr>
            </p:nvGraphicFramePr>
            <p:xfrm>
              <a:off x="5295017" y="504874"/>
              <a:ext cx="4186193" cy="4294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Fallback>
      </mc:AlternateContent>
      <p:sp>
        <p:nvSpPr>
          <p:cNvPr id="9" name="CaixaDeTexto 8"/>
          <p:cNvSpPr txBox="1"/>
          <p:nvPr/>
        </p:nvSpPr>
        <p:spPr>
          <a:xfrm>
            <a:off x="3101788" y="1768109"/>
            <a:ext cx="1808508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DBO particulada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17067" y="2759735"/>
            <a:ext cx="257795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pt-BR" dirty="0" smtClean="0"/>
              <a:t>0,3 – 0,4 mg DBO5/</a:t>
            </a:r>
            <a:r>
              <a:rPr lang="pt-BR" dirty="0" err="1" smtClean="0"/>
              <a:t>mgSS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>
            <a:off x="3862607" y="2251764"/>
            <a:ext cx="286870" cy="40015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295017" y="2214901"/>
            <a:ext cx="1159571" cy="4001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587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AsOne/>
      </p:bldGraphic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4" y="1773239"/>
            <a:ext cx="101727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Dimensionamento lagoa de polimento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5046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8723495"/>
              </p:ext>
            </p:extLst>
          </p:nvPr>
        </p:nvGraphicFramePr>
        <p:xfrm>
          <a:off x="1704042" y="1700680"/>
          <a:ext cx="8964613" cy="4602402"/>
        </p:xfrm>
        <a:graphic>
          <a:graphicData uri="http://schemas.openxmlformats.org/drawingml/2006/table">
            <a:tbl>
              <a:tblPr/>
              <a:tblGrid>
                <a:gridCol w="1260475"/>
                <a:gridCol w="1798638"/>
                <a:gridCol w="1423987"/>
                <a:gridCol w="1492250"/>
                <a:gridCol w="1495425"/>
                <a:gridCol w="1493838"/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geral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específico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Sistema de lagoas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1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 -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 - decantação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(%)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Amônia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Nitrogênio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Fósforo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Coliformes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(m²/hab)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0,25-0,5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Potência (W/hab)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1,2-2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1,8-2,5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480455"/>
              </p:ext>
            </p:extLst>
          </p:nvPr>
        </p:nvGraphicFramePr>
        <p:xfrm>
          <a:off x="1623360" y="1606551"/>
          <a:ext cx="8964613" cy="4602402"/>
        </p:xfrm>
        <a:graphic>
          <a:graphicData uri="http://schemas.openxmlformats.org/drawingml/2006/table">
            <a:tbl>
              <a:tblPr/>
              <a:tblGrid>
                <a:gridCol w="1260475"/>
                <a:gridCol w="1798638"/>
                <a:gridCol w="1423987"/>
                <a:gridCol w="1492250"/>
                <a:gridCol w="1495425"/>
                <a:gridCol w="1493838"/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geral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específico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Sistema de lagoas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1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 -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 - decantação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(%)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Amônia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Nitrogênio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Fósforo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Coliformes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(m²/hab)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0,25-0,5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Potência (W/hab)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1,2-2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1,8-2,5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6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749221"/>
              </p:ext>
            </p:extLst>
          </p:nvPr>
        </p:nvGraphicFramePr>
        <p:xfrm>
          <a:off x="1771277" y="1714127"/>
          <a:ext cx="8824913" cy="4578351"/>
        </p:xfrm>
        <a:graphic>
          <a:graphicData uri="http://schemas.openxmlformats.org/drawingml/2006/table">
            <a:tbl>
              <a:tblPr/>
              <a:tblGrid>
                <a:gridCol w="1479550"/>
                <a:gridCol w="1008063"/>
                <a:gridCol w="1368425"/>
                <a:gridCol w="1008062"/>
                <a:gridCol w="1512888"/>
                <a:gridCol w="1223962"/>
                <a:gridCol w="1223963"/>
              </a:tblGrid>
              <a:tr h="49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Parâmetro de projeto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Decantação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Maturação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de detenção (d)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aplicação superficial L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(kgDBO/ha.d)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aplicação volumética L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(kgDBO/m³.d)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0,1-0,35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Profundidade (m)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0,8-1,2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Relação L/B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 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 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 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 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 de 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/kgDBO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removida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0,8-1,2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1,1-1,4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 de potência (W/m³)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acúmulo de lodo (m³/hab.ano)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0,01-0,04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0,03-0,08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0,03-0,08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Processos Anaeróbios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Professora </a:t>
            </a:r>
            <a:r>
              <a:rPr lang="pt-BR" dirty="0" err="1" smtClean="0"/>
              <a:t>Giovana</a:t>
            </a:r>
            <a:r>
              <a:rPr lang="pt-BR" dirty="0" smtClean="0"/>
              <a:t> </a:t>
            </a:r>
            <a:r>
              <a:rPr lang="pt-BR" dirty="0" err="1" smtClean="0"/>
              <a:t>Tommaso</a:t>
            </a:r>
            <a:endParaRPr lang="pt-BR" dirty="0" smtClean="0"/>
          </a:p>
          <a:p>
            <a:r>
              <a:rPr lang="pt-BR" dirty="0" smtClean="0"/>
              <a:t>ZEA/FZEA/USP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5641" y="5012614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CO</a:t>
            </a:r>
            <a:r>
              <a:rPr lang="pt-BR" sz="1600" b="1" baseline="-250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639616" y="476672"/>
          <a:ext cx="684076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4559769" y="3477488"/>
            <a:ext cx="2952328" cy="29523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Biodigestão</a:t>
            </a:r>
            <a:r>
              <a:rPr lang="pt-BR" sz="2400" b="1" dirty="0"/>
              <a:t> Anaeróbia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6798" y="0"/>
            <a:ext cx="70430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 rot="16200000">
            <a:off x="7797052" y="5341078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LPB/EESC/USP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4275138" y="14319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14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4" y="1341439"/>
            <a:ext cx="5761037" cy="431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CaixaDeTexto 6"/>
          <p:cNvSpPr txBox="1">
            <a:spLocks noChangeArrowheads="1"/>
          </p:cNvSpPr>
          <p:nvPr/>
        </p:nvSpPr>
        <p:spPr bwMode="auto">
          <a:xfrm>
            <a:off x="3287714" y="5732464"/>
            <a:ext cx="5184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Source: </a:t>
            </a:r>
            <a:r>
              <a:rPr lang="pt-BR" sz="1200" dirty="0" err="1"/>
              <a:t>Long</a:t>
            </a:r>
            <a:r>
              <a:rPr lang="pt-BR" sz="1200" dirty="0"/>
              <a:t>, H (http://water.me.vccs.edu/courses/ENV149/lesson4.htm</a:t>
            </a:r>
          </a:p>
        </p:txBody>
      </p:sp>
      <p:sp>
        <p:nvSpPr>
          <p:cNvPr id="6149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Schematic process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4"/>
          <p:cNvSpPr>
            <a:spLocks noGrp="1"/>
          </p:cNvSpPr>
          <p:nvPr>
            <p:ph type="title"/>
          </p:nvPr>
        </p:nvSpPr>
        <p:spPr>
          <a:xfrm>
            <a:off x="2135560" y="0"/>
            <a:ext cx="801332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dirty="0"/>
              <a:t>IWA </a:t>
            </a:r>
            <a:r>
              <a:rPr lang="pt-BR" sz="4000" dirty="0" err="1"/>
              <a:t>Model</a:t>
            </a:r>
            <a:r>
              <a:rPr lang="pt-BR" sz="4000" dirty="0"/>
              <a:t> – </a:t>
            </a:r>
            <a:r>
              <a:rPr lang="pt-BR" sz="4000" dirty="0" err="1"/>
              <a:t>Batstone</a:t>
            </a:r>
            <a:r>
              <a:rPr lang="pt-BR" sz="4000" dirty="0"/>
              <a:t> </a:t>
            </a:r>
            <a:r>
              <a:rPr lang="pt-BR" sz="4000" i="1" dirty="0"/>
              <a:t>et. al. </a:t>
            </a:r>
            <a:r>
              <a:rPr lang="pt-BR" sz="4000" dirty="0"/>
              <a:t>2002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5" y="981075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14" y="5661025"/>
            <a:ext cx="6696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673351" y="5684839"/>
            <a:ext cx="576263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1066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5376" name="Picture 16" descr="anvsaer-aer-low-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7861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24000" y="15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COD Balance  Aerobic Biodegradation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69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1066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0" y="15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COD Balance  Anaerobic Biodegradation</a:t>
            </a:r>
          </a:p>
        </p:txBody>
      </p:sp>
      <p:pic>
        <p:nvPicPr>
          <p:cNvPr id="16402" name="Picture 18" descr="anvsaer-anaer-low-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7861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17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433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375"/>
            <a:ext cx="1174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1" t="4236" r="2412" b="19495"/>
          <a:stretch>
            <a:fillRect/>
          </a:stretch>
        </p:blipFill>
        <p:spPr bwMode="auto">
          <a:xfrm>
            <a:off x="2999656" y="2636912"/>
            <a:ext cx="5904656" cy="23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615835" y="379155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55-65%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09111" y="353323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30-45%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57319" y="2647806"/>
            <a:ext cx="77296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traços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4205390" y="3009660"/>
            <a:ext cx="432048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Conector angulado 9"/>
          <p:cNvCxnSpPr>
            <a:stCxn id="8" idx="3"/>
          </p:cNvCxnSpPr>
          <p:nvPr/>
        </p:nvCxnSpPr>
        <p:spPr>
          <a:xfrm>
            <a:off x="4330288" y="2832472"/>
            <a:ext cx="523175" cy="2473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20137" y="2728094"/>
            <a:ext cx="9300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metano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03937" y="3370382"/>
            <a:ext cx="200567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dióxido de carbono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311196" y="3987230"/>
            <a:ext cx="1430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gás sulfídrico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320136" y="4365104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332964" y="4622422"/>
            <a:ext cx="14654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vapor d’ água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28048" y="5733256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Kapdi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</a:t>
            </a:r>
            <a:r>
              <a:rPr lang="pt-BR" dirty="0"/>
              <a:t>, 2005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135560" y="404664"/>
          <a:ext cx="67687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6312026" y="4365104"/>
            <a:ext cx="2614876" cy="1440160"/>
            <a:chOff x="4935099" y="1752585"/>
            <a:chExt cx="2183416" cy="1052214"/>
          </a:xfrm>
          <a:scene3d>
            <a:camera prst="orthographicFront"/>
            <a:lightRig rig="flat" dir="t"/>
          </a:scene3d>
        </p:grpSpPr>
        <p:sp>
          <p:nvSpPr>
            <p:cNvPr id="15" name="Retângulo de cantos arredondados 14"/>
            <p:cNvSpPr/>
            <p:nvPr/>
          </p:nvSpPr>
          <p:spPr>
            <a:xfrm>
              <a:off x="4935099" y="1752585"/>
              <a:ext cx="2183416" cy="10522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742489"/>
                <a:satOff val="-20694"/>
                <a:lumOff val="-1765"/>
                <a:alphaOff val="0"/>
              </a:schemeClr>
            </a:fillRef>
            <a:effectRef idx="2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5115478" y="1857806"/>
              <a:ext cx="1803796" cy="84177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imes New Roman"/>
                  <a:cs typeface="Times New Roman"/>
                </a:rPr>
                <a:t>↓ Poluentes</a:t>
              </a:r>
              <a:endParaRPr lang="pt-BR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480376" y="5373216"/>
            <a:ext cx="72008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136" y="5715000"/>
            <a:ext cx="267464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Vantagens do processo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07568" y="0"/>
            <a:ext cx="272792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000" cap="small" dirty="0"/>
              <a:t>Desvantagens do processo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3632" y="3068961"/>
            <a:ext cx="66247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Crença na fragilidade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24000" y="3054102"/>
            <a:ext cx="8676456" cy="386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480376" y="5373216"/>
            <a:ext cx="72008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136" y="5715000"/>
            <a:ext cx="267464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Vantagens do processo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07568" y="0"/>
            <a:ext cx="272792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000" cap="small" dirty="0"/>
              <a:t>Desvantagens do processo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3632" y="3068961"/>
            <a:ext cx="66247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Crença na fragilidade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63553" y="1412776"/>
            <a:ext cx="172819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Matéria orgânica</a:t>
            </a:r>
          </a:p>
          <a:p>
            <a:pPr algn="ctr"/>
            <a:r>
              <a:rPr lang="pt-BR" dirty="0"/>
              <a:t> complexa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anaeróbio de estabilização de matéria orgânica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94241" y="574777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3143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06736" y="3962466"/>
            <a:ext cx="1609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Ácidos voláteis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75920" y="3937756"/>
            <a:ext cx="16561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Ácido acético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3719736" y="4509120"/>
            <a:ext cx="79208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5663952" y="4533830"/>
            <a:ext cx="792088" cy="108012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190971" y="5733257"/>
            <a:ext cx="320632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Bactérias fermentativas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637022" y="5971869"/>
            <a:ext cx="171232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Arquéias</a:t>
            </a:r>
            <a:r>
              <a:rPr lang="pt-BR" b="1" dirty="0"/>
              <a:t> </a:t>
            </a:r>
          </a:p>
          <a:p>
            <a:pPr algn="ctr"/>
            <a:r>
              <a:rPr lang="pt-BR" b="1" dirty="0" err="1"/>
              <a:t>metanogênicas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8184232" y="4869160"/>
            <a:ext cx="792088" cy="108012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2855640" y="2636912"/>
            <a:ext cx="2448272" cy="19442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295801" y="4581128"/>
            <a:ext cx="145142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/>
              <a:t>H</a:t>
            </a:r>
            <a:r>
              <a:rPr lang="pt-BR" sz="2800" baseline="-25000" dirty="0"/>
              <a:t>2</a:t>
            </a:r>
            <a:r>
              <a:rPr lang="pt-BR" sz="2800" dirty="0"/>
              <a:t> e CO</a:t>
            </a:r>
            <a:r>
              <a:rPr lang="pt-BR" sz="2800" baseline="-25000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7608168" y="3068960"/>
            <a:ext cx="1944216" cy="2088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Biogás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18108 0.26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165 -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2717 0.004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8142 -0.006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6" grpId="0">
        <p:bldSub>
          <a:bldDgm bld="one"/>
        </p:bldSub>
      </p:bldGraphic>
      <p:bldP spid="7" grpId="0" animBg="1"/>
      <p:bldP spid="7" grpId="1" animBg="1"/>
      <p:bldP spid="7" grpId="2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1" grpId="2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Hidrólise e </a:t>
            </a:r>
            <a:r>
              <a:rPr lang="pt-BR" dirty="0" err="1" smtClean="0"/>
              <a:t>acidogênese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94241" y="573325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3048000" y="18033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3791744" y="415802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5807968" y="2661622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7968208" y="266844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879976" y="4173790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3047771">
            <a:off x="6871581" y="4256020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176120" y="3212976"/>
            <a:ext cx="1944216" cy="12241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3784922" y="268845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3431704" y="5404748"/>
            <a:ext cx="31683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499648" y="5397926"/>
            <a:ext cx="12606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836" y="-480090"/>
            <a:ext cx="7467600" cy="1143000"/>
          </a:xfrm>
        </p:spPr>
        <p:txBody>
          <a:bodyPr/>
          <a:lstStyle/>
          <a:p>
            <a:r>
              <a:rPr lang="pt-BR" dirty="0" smtClean="0"/>
              <a:t>Microbiota envolvida</a:t>
            </a:r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1524000" y="1332858"/>
          <a:ext cx="6408712" cy="55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565213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896200" y="0"/>
            <a:ext cx="2786314" cy="6453096"/>
            <a:chOff x="6276184" y="0"/>
            <a:chExt cx="2882330" cy="6453096"/>
          </a:xfrm>
        </p:grpSpPr>
        <p:pic>
          <p:nvPicPr>
            <p:cNvPr id="6" name="Picture 2" descr="f44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78514" y="0"/>
              <a:ext cx="2880000" cy="215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f4"/>
            <p:cNvPicPr>
              <a:picLocks noChangeAspect="1" noChangeArrowheads="1"/>
            </p:cNvPicPr>
            <p:nvPr/>
          </p:nvPicPr>
          <p:blipFill>
            <a:blip r:embed="rId8" cstate="print"/>
            <a:srcRect r="1744"/>
            <a:stretch>
              <a:fillRect/>
            </a:stretch>
          </p:blipFill>
          <p:spPr bwMode="auto">
            <a:xfrm>
              <a:off x="6278514" y="2132856"/>
              <a:ext cx="2880000" cy="219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f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76184" y="4293096"/>
              <a:ext cx="288233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aixaDeTexto 8"/>
          <p:cNvSpPr txBox="1"/>
          <p:nvPr/>
        </p:nvSpPr>
        <p:spPr>
          <a:xfrm>
            <a:off x="7795164" y="6466122"/>
            <a:ext cx="28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Tommaso</a:t>
            </a:r>
            <a:r>
              <a:rPr lang="pt-BR" sz="1400" dirty="0"/>
              <a:t> e </a:t>
            </a:r>
            <a:r>
              <a:rPr lang="pt-BR" sz="1400" dirty="0" err="1"/>
              <a:t>Foresti</a:t>
            </a:r>
            <a:r>
              <a:rPr lang="pt-BR" sz="1400" dirty="0"/>
              <a:t> 2004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628800"/>
            <a:ext cx="805302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57912" y="2060848"/>
            <a:ext cx="532522" cy="59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078066" y="3645024"/>
            <a:ext cx="57606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63552" y="3585283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sym typeface="Wingdings"/>
              </a:rPr>
              <a:t>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 rot="3307733">
            <a:off x="4113965" y="2437541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703970" y="3501008"/>
            <a:ext cx="720080" cy="8640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680176" y="5013176"/>
            <a:ext cx="2304256" cy="4320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641365" y="2708920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Acetato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19536" y="4509120"/>
            <a:ext cx="17944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Reação acoplada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91545" y="3147790"/>
            <a:ext cx="1611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Metanogênese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360529" y="2677388"/>
            <a:ext cx="8034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Etanol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19537" y="1604090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Fermentação do etanol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799482" y="2204864"/>
            <a:ext cx="211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+19,36 kJ/reação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52184" y="3717032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-130,69 kJ/reação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17370" y="5037886"/>
            <a:ext cx="2095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-111,33 kJ/reação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Estequiometria e termodinâmica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00" t="1279" r="9799" b="60914"/>
          <a:stretch>
            <a:fillRect/>
          </a:stretch>
        </p:blipFill>
        <p:spPr bwMode="auto">
          <a:xfrm>
            <a:off x="1724025" y="2420888"/>
            <a:ext cx="8388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4909964" y="2924945"/>
            <a:ext cx="3349766" cy="1809725"/>
            <a:chOff x="3385964" y="2924944"/>
            <a:chExt cx="3349766" cy="1809725"/>
          </a:xfrm>
        </p:grpSpPr>
        <p:sp>
          <p:nvSpPr>
            <p:cNvPr id="4" name="Elipse 3"/>
            <p:cNvSpPr/>
            <p:nvPr/>
          </p:nvSpPr>
          <p:spPr>
            <a:xfrm>
              <a:off x="6159666" y="2924944"/>
              <a:ext cx="576064" cy="43204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967586" y="4147939"/>
              <a:ext cx="556312" cy="43204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851920" y="3256409"/>
              <a:ext cx="79208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385964" y="4518645"/>
              <a:ext cx="79208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085109" y="3528814"/>
            <a:ext cx="2380456" cy="635124"/>
            <a:chOff x="2561109" y="3528814"/>
            <a:chExt cx="2380456" cy="635124"/>
          </a:xfrm>
        </p:grpSpPr>
        <p:sp>
          <p:nvSpPr>
            <p:cNvPr id="8" name="Elipse 7"/>
            <p:cNvSpPr/>
            <p:nvPr/>
          </p:nvSpPr>
          <p:spPr>
            <a:xfrm>
              <a:off x="2561109" y="3528814"/>
              <a:ext cx="474340" cy="404242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861445" y="3875906"/>
              <a:ext cx="1080120" cy="2880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8760296" y="2930277"/>
            <a:ext cx="1440160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Acetogênese</a:t>
            </a:r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3071665" y="1493241"/>
            <a:ext cx="3048001" cy="2032001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1932805 w 2032000"/>
              <a:gd name="connsiteY2" fmla="*/ 99195 h 3048000"/>
              <a:gd name="connsiteX3" fmla="*/ 2032000 w 2032000"/>
              <a:gd name="connsiteY3" fmla="*/ 338673 h 3048000"/>
              <a:gd name="connsiteX4" fmla="*/ 2032000 w 2032000"/>
              <a:gd name="connsiteY4" fmla="*/ 3048000 h 3048000"/>
              <a:gd name="connsiteX5" fmla="*/ 0 w 2032000"/>
              <a:gd name="connsiteY5" fmla="*/ 3048000 h 3048000"/>
              <a:gd name="connsiteX6" fmla="*/ 0 w 2032000"/>
              <a:gd name="connsiteY6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3048000">
                <a:moveTo>
                  <a:pt x="0" y="3048000"/>
                </a:moveTo>
                <a:lnTo>
                  <a:pt x="0" y="508009"/>
                </a:lnTo>
                <a:cubicBezTo>
                  <a:pt x="0" y="373276"/>
                  <a:pt x="23788" y="244063"/>
                  <a:pt x="66130" y="148792"/>
                </a:cubicBezTo>
                <a:cubicBezTo>
                  <a:pt x="108473" y="53523"/>
                  <a:pt x="165901" y="0"/>
                  <a:pt x="225782" y="0"/>
                </a:cubicBezTo>
                <a:lnTo>
                  <a:pt x="2032000" y="0"/>
                </a:lnTo>
                <a:lnTo>
                  <a:pt x="2032000" y="3048000"/>
                </a:lnTo>
                <a:lnTo>
                  <a:pt x="0" y="304800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248919" rIns="248920" bIns="75692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acético</a:t>
            </a:r>
          </a:p>
        </p:txBody>
      </p:sp>
      <p:sp>
        <p:nvSpPr>
          <p:cNvPr id="6" name="Forma livre 5"/>
          <p:cNvSpPr/>
          <p:nvPr/>
        </p:nvSpPr>
        <p:spPr>
          <a:xfrm>
            <a:off x="6119665" y="1493240"/>
            <a:ext cx="3048000" cy="2032000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2948805 w 3048000"/>
              <a:gd name="connsiteY2" fmla="*/ 99195 h 2032000"/>
              <a:gd name="connsiteX3" fmla="*/ 3048000 w 3048000"/>
              <a:gd name="connsiteY3" fmla="*/ 338673 h 2032000"/>
              <a:gd name="connsiteX4" fmla="*/ 3048000 w 3048000"/>
              <a:gd name="connsiteY4" fmla="*/ 2032000 h 2032000"/>
              <a:gd name="connsiteX5" fmla="*/ 0 w 3048000"/>
              <a:gd name="connsiteY5" fmla="*/ 2032000 h 2032000"/>
              <a:gd name="connsiteX6" fmla="*/ 0 w 3048000"/>
              <a:gd name="connsiteY6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2032000">
                <a:moveTo>
                  <a:pt x="0" y="0"/>
                </a:moveTo>
                <a:lnTo>
                  <a:pt x="2709327" y="0"/>
                </a:lnTo>
                <a:cubicBezTo>
                  <a:pt x="2799149" y="0"/>
                  <a:pt x="2885291" y="35682"/>
                  <a:pt x="2948805" y="99195"/>
                </a:cubicBezTo>
                <a:cubicBezTo>
                  <a:pt x="3012318" y="162709"/>
                  <a:pt x="3048000" y="248852"/>
                  <a:pt x="3048000" y="338673"/>
                </a:cubicBezTo>
                <a:lnTo>
                  <a:pt x="3048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248920" rIns="248920" bIns="75692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</a:t>
            </a:r>
            <a:r>
              <a:rPr lang="pt-BR" sz="3500" dirty="0" err="1"/>
              <a:t>butírico</a:t>
            </a:r>
            <a:endParaRPr lang="pt-BR" sz="3500" dirty="0"/>
          </a:p>
        </p:txBody>
      </p:sp>
      <p:sp>
        <p:nvSpPr>
          <p:cNvPr id="7" name="Forma livre 6"/>
          <p:cNvSpPr/>
          <p:nvPr/>
        </p:nvSpPr>
        <p:spPr>
          <a:xfrm>
            <a:off x="3071665" y="3525240"/>
            <a:ext cx="3048000" cy="2032001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2948805 w 3048000"/>
              <a:gd name="connsiteY2" fmla="*/ 99195 h 2032000"/>
              <a:gd name="connsiteX3" fmla="*/ 3048000 w 3048000"/>
              <a:gd name="connsiteY3" fmla="*/ 338673 h 2032000"/>
              <a:gd name="connsiteX4" fmla="*/ 3048000 w 3048000"/>
              <a:gd name="connsiteY4" fmla="*/ 2032000 h 2032000"/>
              <a:gd name="connsiteX5" fmla="*/ 0 w 3048000"/>
              <a:gd name="connsiteY5" fmla="*/ 2032000 h 2032000"/>
              <a:gd name="connsiteX6" fmla="*/ 0 w 3048000"/>
              <a:gd name="connsiteY6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2032000">
                <a:moveTo>
                  <a:pt x="3048000" y="2031999"/>
                </a:moveTo>
                <a:lnTo>
                  <a:pt x="338673" y="2031999"/>
                </a:lnTo>
                <a:cubicBezTo>
                  <a:pt x="248851" y="2031999"/>
                  <a:pt x="162709" y="1996317"/>
                  <a:pt x="99195" y="1932804"/>
                </a:cubicBezTo>
                <a:cubicBezTo>
                  <a:pt x="35682" y="1869290"/>
                  <a:pt x="0" y="1783147"/>
                  <a:pt x="0" y="1693326"/>
                </a:cubicBezTo>
                <a:lnTo>
                  <a:pt x="0" y="1"/>
                </a:lnTo>
                <a:lnTo>
                  <a:pt x="3048000" y="1"/>
                </a:lnTo>
                <a:lnTo>
                  <a:pt x="3048000" y="2031999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19" tIns="756920" rIns="248920" bIns="24892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</a:t>
            </a:r>
            <a:r>
              <a:rPr lang="pt-BR" sz="3500" dirty="0" err="1"/>
              <a:t>Propiônico</a:t>
            </a:r>
            <a:endParaRPr lang="pt-BR" sz="3500" dirty="0"/>
          </a:p>
        </p:txBody>
      </p:sp>
      <p:sp>
        <p:nvSpPr>
          <p:cNvPr id="8" name="Forma livre 7"/>
          <p:cNvSpPr/>
          <p:nvPr/>
        </p:nvSpPr>
        <p:spPr>
          <a:xfrm>
            <a:off x="6119665" y="3525239"/>
            <a:ext cx="3048000" cy="2032000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1932805 w 2032000"/>
              <a:gd name="connsiteY2" fmla="*/ 99195 h 3048000"/>
              <a:gd name="connsiteX3" fmla="*/ 2032000 w 2032000"/>
              <a:gd name="connsiteY3" fmla="*/ 338673 h 3048000"/>
              <a:gd name="connsiteX4" fmla="*/ 2032000 w 2032000"/>
              <a:gd name="connsiteY4" fmla="*/ 3048000 h 3048000"/>
              <a:gd name="connsiteX5" fmla="*/ 0 w 2032000"/>
              <a:gd name="connsiteY5" fmla="*/ 3048000 h 3048000"/>
              <a:gd name="connsiteX6" fmla="*/ 0 w 2032000"/>
              <a:gd name="connsiteY6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3048000">
                <a:moveTo>
                  <a:pt x="2032000" y="1"/>
                </a:moveTo>
                <a:lnTo>
                  <a:pt x="2032000" y="2539990"/>
                </a:lnTo>
                <a:cubicBezTo>
                  <a:pt x="2032000" y="2674723"/>
                  <a:pt x="2008212" y="2803936"/>
                  <a:pt x="1965870" y="2899207"/>
                </a:cubicBezTo>
                <a:cubicBezTo>
                  <a:pt x="1923527" y="2994476"/>
                  <a:pt x="1866099" y="3047999"/>
                  <a:pt x="1806218" y="3047999"/>
                </a:cubicBezTo>
                <a:lnTo>
                  <a:pt x="0" y="30479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756920" rIns="248920" bIns="24892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Outros ácidos</a:t>
            </a:r>
          </a:p>
        </p:txBody>
      </p:sp>
      <p:sp>
        <p:nvSpPr>
          <p:cNvPr id="9" name="Forma livre 8"/>
          <p:cNvSpPr/>
          <p:nvPr/>
        </p:nvSpPr>
        <p:spPr>
          <a:xfrm>
            <a:off x="4583833" y="2573361"/>
            <a:ext cx="3024341" cy="1872203"/>
          </a:xfrm>
          <a:custGeom>
            <a:avLst/>
            <a:gdLst>
              <a:gd name="connsiteX0" fmla="*/ 0 w 3024341"/>
              <a:gd name="connsiteY0" fmla="*/ 312040 h 1872203"/>
              <a:gd name="connsiteX1" fmla="*/ 91395 w 3024341"/>
              <a:gd name="connsiteY1" fmla="*/ 91394 h 1872203"/>
              <a:gd name="connsiteX2" fmla="*/ 312041 w 3024341"/>
              <a:gd name="connsiteY2" fmla="*/ 0 h 1872203"/>
              <a:gd name="connsiteX3" fmla="*/ 2712301 w 3024341"/>
              <a:gd name="connsiteY3" fmla="*/ 0 h 1872203"/>
              <a:gd name="connsiteX4" fmla="*/ 2932947 w 3024341"/>
              <a:gd name="connsiteY4" fmla="*/ 91395 h 1872203"/>
              <a:gd name="connsiteX5" fmla="*/ 3024341 w 3024341"/>
              <a:gd name="connsiteY5" fmla="*/ 312041 h 1872203"/>
              <a:gd name="connsiteX6" fmla="*/ 3024341 w 3024341"/>
              <a:gd name="connsiteY6" fmla="*/ 1560163 h 1872203"/>
              <a:gd name="connsiteX7" fmla="*/ 2932947 w 3024341"/>
              <a:gd name="connsiteY7" fmla="*/ 1780809 h 1872203"/>
              <a:gd name="connsiteX8" fmla="*/ 2712301 w 3024341"/>
              <a:gd name="connsiteY8" fmla="*/ 1872203 h 1872203"/>
              <a:gd name="connsiteX9" fmla="*/ 312040 w 3024341"/>
              <a:gd name="connsiteY9" fmla="*/ 1872203 h 1872203"/>
              <a:gd name="connsiteX10" fmla="*/ 91394 w 3024341"/>
              <a:gd name="connsiteY10" fmla="*/ 1780808 h 1872203"/>
              <a:gd name="connsiteX11" fmla="*/ 0 w 3024341"/>
              <a:gd name="connsiteY11" fmla="*/ 1560162 h 1872203"/>
              <a:gd name="connsiteX12" fmla="*/ 0 w 3024341"/>
              <a:gd name="connsiteY12" fmla="*/ 312040 h 187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4341" h="1872203">
                <a:moveTo>
                  <a:pt x="0" y="312040"/>
                </a:moveTo>
                <a:cubicBezTo>
                  <a:pt x="0" y="229282"/>
                  <a:pt x="32876" y="149913"/>
                  <a:pt x="91395" y="91394"/>
                </a:cubicBezTo>
                <a:cubicBezTo>
                  <a:pt x="149914" y="32875"/>
                  <a:pt x="229283" y="0"/>
                  <a:pt x="312041" y="0"/>
                </a:cubicBezTo>
                <a:lnTo>
                  <a:pt x="2712301" y="0"/>
                </a:lnTo>
                <a:cubicBezTo>
                  <a:pt x="2795059" y="0"/>
                  <a:pt x="2874428" y="32876"/>
                  <a:pt x="2932947" y="91395"/>
                </a:cubicBezTo>
                <a:cubicBezTo>
                  <a:pt x="2991466" y="149914"/>
                  <a:pt x="3024341" y="229283"/>
                  <a:pt x="3024341" y="312041"/>
                </a:cubicBezTo>
                <a:lnTo>
                  <a:pt x="3024341" y="1560163"/>
                </a:lnTo>
                <a:cubicBezTo>
                  <a:pt x="3024341" y="1642921"/>
                  <a:pt x="2991465" y="1722290"/>
                  <a:pt x="2932947" y="1780809"/>
                </a:cubicBezTo>
                <a:cubicBezTo>
                  <a:pt x="2874428" y="1839328"/>
                  <a:pt x="2795059" y="1872203"/>
                  <a:pt x="2712301" y="1872203"/>
                </a:cubicBezTo>
                <a:lnTo>
                  <a:pt x="312040" y="1872203"/>
                </a:lnTo>
                <a:cubicBezTo>
                  <a:pt x="229282" y="1872203"/>
                  <a:pt x="149913" y="1839327"/>
                  <a:pt x="91394" y="1780808"/>
                </a:cubicBezTo>
                <a:cubicBezTo>
                  <a:pt x="32875" y="1722289"/>
                  <a:pt x="0" y="1642920"/>
                  <a:pt x="0" y="1560162"/>
                </a:cubicBezTo>
                <a:lnTo>
                  <a:pt x="0" y="31204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24743" tIns="224743" rIns="224743" bIns="22474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acético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omic Sans MS" pitchFamily="66" charset="0"/>
              </a:rPr>
              <a:t>Balanços estequiométricos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a) Condições aeróbias: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C6H12O6 + 6 O2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6 CO2 + 6 H2O							</a:t>
            </a:r>
            <a:endParaRPr lang="pt-BR" sz="2000" b="1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b) Condições anóxicas: redução de nitratos (desnitrificação):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2 NO3—N + 2 H+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N2 + 2,5 O2 + H2O					</a:t>
            </a: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c) Condições anaeróbias: redução dos sulfato (dessulfatação):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CH3COOH + SO42- + 2 H+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H2S + 2 H2O + 2 CO2				</a:t>
            </a:r>
            <a:endParaRPr lang="pt-BR" sz="2000" b="1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d) Condições anaeróbias: redução de CO2 (metanogênese hidrogenotrófica):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4 H2 + CO2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CH4 + 2 H2O							    </a:t>
            </a: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e) Condições anaeróbias: metanogênese acetotrófica: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CH3COOH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CH4 + 2 CO2	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em curva para a esquerda 11"/>
          <p:cNvSpPr/>
          <p:nvPr/>
        </p:nvSpPr>
        <p:spPr>
          <a:xfrm>
            <a:off x="8616280" y="3212976"/>
            <a:ext cx="1512168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Termodinâmica e estequiometria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-3" b="8413"/>
          <a:stretch>
            <a:fillRect/>
          </a:stretch>
        </p:blipFill>
        <p:spPr bwMode="auto">
          <a:xfrm>
            <a:off x="1847528" y="1412776"/>
            <a:ext cx="84249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616280" y="1916832"/>
            <a:ext cx="1584176" cy="1800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112224" y="1930784"/>
            <a:ext cx="43204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752184" y="3102868"/>
            <a:ext cx="43204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392144" y="2545854"/>
            <a:ext cx="936104" cy="360040"/>
          </a:xfrm>
          <a:prstGeom prst="rect">
            <a:avLst/>
          </a:prstGeom>
          <a:noFill/>
          <a:ln w="28575">
            <a:solidFill>
              <a:srgbClr val="D36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3672" y="2276872"/>
            <a:ext cx="1080120" cy="288032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97393" y="4653137"/>
            <a:ext cx="479067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3600" dirty="0"/>
              <a:t>Reações acopladas com </a:t>
            </a:r>
          </a:p>
          <a:p>
            <a:pPr algn="ctr"/>
            <a:r>
              <a:rPr lang="pt-BR" sz="3600" dirty="0"/>
              <a:t>a metanogênese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05572" y="3462908"/>
            <a:ext cx="1080120" cy="2880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162722" y="2871986"/>
            <a:ext cx="1080120" cy="288032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807968" y="2204864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985892" y="2833886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403082" y="3424808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Metanogênese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3071664" y="184482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071665" y="1831282"/>
            <a:ext cx="1866447" cy="1309687"/>
            <a:chOff x="0" y="1984"/>
            <a:chExt cx="1866447" cy="1309687"/>
          </a:xfrm>
          <a:scene3d>
            <a:camera prst="orthographicFront"/>
            <a:lightRig rig="flat" dir="t"/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0" y="1984"/>
              <a:ext cx="1866447" cy="130968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3934" y="65918"/>
              <a:ext cx="1738579" cy="11818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dirty="0"/>
                <a:t>CO</a:t>
              </a:r>
              <a:r>
                <a:rPr lang="pt-BR" sz="3400" baseline="-25000" dirty="0"/>
                <a:t>2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048422" y="4595986"/>
            <a:ext cx="4127698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300" dirty="0"/>
              <a:t>Substrato </a:t>
            </a:r>
            <a:r>
              <a:rPr lang="pt-BR" sz="2300" dirty="0" err="1"/>
              <a:t>acetotrófico</a:t>
            </a:r>
            <a:r>
              <a:rPr lang="pt-BR" sz="2300" dirty="0"/>
              <a:t> –</a:t>
            </a:r>
          </a:p>
          <a:p>
            <a:pPr lvl="0" algn="ctr"/>
            <a:r>
              <a:rPr lang="pt-BR" sz="2300" dirty="0"/>
              <a:t>CO</a:t>
            </a:r>
            <a:r>
              <a:rPr lang="pt-BR" sz="2300" baseline="-25000" dirty="0"/>
              <a:t>3</a:t>
            </a:r>
            <a:r>
              <a:rPr lang="pt-BR" sz="2300" dirty="0"/>
              <a:t>COO</a:t>
            </a:r>
            <a:r>
              <a:rPr lang="pt-BR" sz="2300" baseline="30000" dirty="0"/>
              <a:t>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Termodinâmica da </a:t>
            </a:r>
            <a:r>
              <a:rPr lang="pt-BR" dirty="0" err="1" smtClean="0"/>
              <a:t>metanogênese</a:t>
            </a:r>
            <a:r>
              <a:rPr lang="pt-BR" dirty="0" smtClean="0"/>
              <a:t> </a:t>
            </a:r>
            <a:r>
              <a:rPr lang="pt-BR" dirty="0" err="1" smtClean="0"/>
              <a:t>hidrogenotrófica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204864"/>
            <a:ext cx="8460432" cy="20521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Seta para a direita 3"/>
          <p:cNvSpPr/>
          <p:nvPr/>
        </p:nvSpPr>
        <p:spPr>
          <a:xfrm rot="5400000">
            <a:off x="5413061" y="4447471"/>
            <a:ext cx="1224136" cy="8640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03912" y="5588482"/>
            <a:ext cx="142058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5400" i="1" dirty="0"/>
              <a:t>30%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594241" y="574777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ipse 7"/>
          <p:cNvSpPr/>
          <p:nvPr/>
        </p:nvSpPr>
        <p:spPr>
          <a:xfrm>
            <a:off x="1775520" y="2492896"/>
            <a:ext cx="504056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28248" y="2492896"/>
            <a:ext cx="1800200" cy="1512168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847528" y="3645024"/>
            <a:ext cx="1008112" cy="432048"/>
          </a:xfrm>
          <a:prstGeom prst="rect">
            <a:avLst/>
          </a:prstGeom>
          <a:noFill/>
          <a:ln w="28575">
            <a:solidFill>
              <a:srgbClr val="D36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91544" y="0"/>
            <a:ext cx="7467600" cy="1143000"/>
          </a:xfrm>
        </p:spPr>
        <p:txBody>
          <a:bodyPr/>
          <a:lstStyle/>
          <a:p>
            <a:r>
              <a:rPr lang="pt-BR" dirty="0" smtClean="0"/>
              <a:t>Sumarizando</a:t>
            </a:r>
            <a:endParaRPr lang="pt-BR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307166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3143672" y="4435371"/>
            <a:ext cx="1475656" cy="1440160"/>
            <a:chOff x="-87084" y="5127602"/>
            <a:chExt cx="1475656" cy="1440160"/>
          </a:xfrm>
        </p:grpSpPr>
        <p:sp>
          <p:nvSpPr>
            <p:cNvPr id="10" name="Triângulo isósceles 9"/>
            <p:cNvSpPr/>
            <p:nvPr/>
          </p:nvSpPr>
          <p:spPr>
            <a:xfrm>
              <a:off x="-87084" y="5127602"/>
              <a:ext cx="1475656" cy="144016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63757" y="5388854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159896" y="4435371"/>
            <a:ext cx="1475656" cy="1440160"/>
            <a:chOff x="2843808" y="5157192"/>
            <a:chExt cx="1475656" cy="1440160"/>
          </a:xfrm>
        </p:grpSpPr>
        <p:sp>
          <p:nvSpPr>
            <p:cNvPr id="12" name="Triângulo isósceles 11"/>
            <p:cNvSpPr/>
            <p:nvPr/>
          </p:nvSpPr>
          <p:spPr>
            <a:xfrm>
              <a:off x="2843808" y="5157192"/>
              <a:ext cx="1475656" cy="144016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269466" y="5445224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64152" y="4435371"/>
            <a:ext cx="1475656" cy="1440160"/>
            <a:chOff x="5004048" y="5417840"/>
            <a:chExt cx="1475656" cy="1440160"/>
          </a:xfrm>
        </p:grpSpPr>
        <p:sp>
          <p:nvSpPr>
            <p:cNvPr id="13" name="Triângulo isósceles 12"/>
            <p:cNvSpPr/>
            <p:nvPr/>
          </p:nvSpPr>
          <p:spPr>
            <a:xfrm>
              <a:off x="5004048" y="5417840"/>
              <a:ext cx="1475656" cy="1440160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444220" y="5690276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329494" y="5229201"/>
            <a:ext cx="112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-273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59896" y="522920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+65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577966" y="5229201"/>
            <a:ext cx="112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-32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21" name="Elipse 20"/>
          <p:cNvSpPr/>
          <p:nvPr/>
        </p:nvSpPr>
        <p:spPr>
          <a:xfrm>
            <a:off x="3459608" y="1196752"/>
            <a:ext cx="1224136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7608168" y="1196752"/>
            <a:ext cx="1224136" cy="129614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752973" y="134076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</a:t>
            </a:r>
            <a:endParaRPr lang="pt-BR" sz="4000" b="1" baseline="-25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924675" y="134076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</a:t>
            </a:r>
            <a:endParaRPr lang="pt-BR" sz="4000" b="1" baseline="-25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Seta em curva para cima 24"/>
          <p:cNvSpPr/>
          <p:nvPr/>
        </p:nvSpPr>
        <p:spPr>
          <a:xfrm>
            <a:off x="3719736" y="5891786"/>
            <a:ext cx="4464496" cy="792088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para cima 26"/>
          <p:cNvSpPr/>
          <p:nvPr/>
        </p:nvSpPr>
        <p:spPr>
          <a:xfrm>
            <a:off x="2927648" y="1124744"/>
            <a:ext cx="576064" cy="122413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10800000">
            <a:off x="8789324" y="1196752"/>
            <a:ext cx="576064" cy="122413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4583832" y="3645024"/>
            <a:ext cx="1008112" cy="1008112"/>
            <a:chOff x="3995936" y="1052736"/>
            <a:chExt cx="1008112" cy="1008112"/>
          </a:xfrm>
        </p:grpSpPr>
        <p:sp>
          <p:nvSpPr>
            <p:cNvPr id="30" name="Elipse 29"/>
            <p:cNvSpPr/>
            <p:nvPr/>
          </p:nvSpPr>
          <p:spPr>
            <a:xfrm>
              <a:off x="3995936" y="1052736"/>
              <a:ext cx="1008112" cy="10081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093239" y="1080078"/>
              <a:ext cx="81945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pt-BR" sz="48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H</a:t>
              </a:r>
              <a:r>
                <a:rPr lang="pt-BR" sz="4800" b="1" baseline="-25000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2</a:t>
              </a:r>
            </a:p>
          </p:txBody>
        </p:sp>
      </p:grpSp>
      <p:sp>
        <p:nvSpPr>
          <p:cNvPr id="32" name="Retângulo de cantos arredondados 31"/>
          <p:cNvSpPr/>
          <p:nvPr/>
        </p:nvSpPr>
        <p:spPr>
          <a:xfrm>
            <a:off x="7219100" y="2564342"/>
            <a:ext cx="1872208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0" dirty="0">
                <a:solidFill>
                  <a:schemeClr val="tx1"/>
                </a:solidFill>
                <a:sym typeface="Wingdings"/>
              </a:rPr>
              <a:t></a:t>
            </a:r>
            <a:endParaRPr lang="pt-BR" sz="18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044346" y="4408646"/>
            <a:ext cx="158417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9" grpId="0"/>
      <p:bldP spid="15" grpId="0"/>
      <p:bldP spid="14" grpId="0"/>
      <p:bldP spid="21" grpId="0" animBg="1"/>
      <p:bldP spid="22" grpId="0" animBg="1"/>
      <p:bldP spid="23" grpId="0"/>
      <p:bldP spid="24" grpId="0"/>
      <p:bldP spid="25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anul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412776"/>
            <a:ext cx="7524750" cy="4354512"/>
          </a:xfrm>
          <a:prstGeom prst="rect">
            <a:avLst/>
          </a:prstGeom>
          <a:noFill/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168009" y="2563814"/>
            <a:ext cx="3001963" cy="4294187"/>
            <a:chOff x="2016" y="672"/>
            <a:chExt cx="2448" cy="3648"/>
          </a:xfrm>
        </p:grpSpPr>
        <p:sp>
          <p:nvSpPr>
            <p:cNvPr id="5" name="Rectangle 7"/>
            <p:cNvSpPr>
              <a:spLocks noChangeAspect="1" noChangeArrowheads="1"/>
            </p:cNvSpPr>
            <p:nvPr/>
          </p:nvSpPr>
          <p:spPr bwMode="auto">
            <a:xfrm>
              <a:off x="3072" y="3120"/>
              <a:ext cx="288" cy="12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99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2016" y="672"/>
              <a:ext cx="2448" cy="2448"/>
            </a:xfrm>
            <a:prstGeom prst="ellipse">
              <a:avLst/>
            </a:prstGeom>
            <a:solidFill>
              <a:srgbClr val="A1CFEF">
                <a:alpha val="50000"/>
              </a:srgbClr>
            </a:solidFill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7" name="Picture 9" descr="Spr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212976"/>
            <a:ext cx="2894012" cy="151765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07569" y="6093296"/>
            <a:ext cx="25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Field e </a:t>
            </a:r>
            <a:r>
              <a:rPr lang="pt-BR" dirty="0" err="1"/>
              <a:t>Siera</a:t>
            </a:r>
            <a:r>
              <a:rPr lang="pt-BR" dirty="0"/>
              <a:t>, 2000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423592" y="692696"/>
          <a:ext cx="7224464" cy="577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8655" t="28568" r="29628" b="18911"/>
          <a:stretch>
            <a:fillRect/>
          </a:stretch>
        </p:blipFill>
        <p:spPr bwMode="auto">
          <a:xfrm>
            <a:off x="2207568" y="5489574"/>
            <a:ext cx="1296144" cy="13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9" name="Picture 2" descr="flu3"/>
          <p:cNvPicPr>
            <a:picLocks noChangeAspect="1" noChangeArrowheads="1"/>
          </p:cNvPicPr>
          <p:nvPr/>
        </p:nvPicPr>
        <p:blipFill>
          <a:blip r:embed="rId8" cstate="print"/>
          <a:srcRect r="5986" b="8418"/>
          <a:stretch>
            <a:fillRect/>
          </a:stretch>
        </p:blipFill>
        <p:spPr bwMode="auto">
          <a:xfrm>
            <a:off x="6456041" y="2132856"/>
            <a:ext cx="118006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 l="18979" t="25227" r="9851" b="9180"/>
          <a:stretch>
            <a:fillRect/>
          </a:stretch>
        </p:blipFill>
        <p:spPr bwMode="auto">
          <a:xfrm>
            <a:off x="9264352" y="177281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18655" t="28568" r="29628" b="18911"/>
          <a:stretch>
            <a:fillRect/>
          </a:stretch>
        </p:blipFill>
        <p:spPr bwMode="auto">
          <a:xfrm>
            <a:off x="8976320" y="3068960"/>
            <a:ext cx="1080120" cy="11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9999" y="4226735"/>
            <a:ext cx="1368152" cy="145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18"/>
          <p:cNvPicPr>
            <a:picLocks noChangeAspect="1" noChangeArrowheads="1"/>
          </p:cNvPicPr>
          <p:nvPr/>
        </p:nvPicPr>
        <p:blipFill>
          <a:blip r:embed="rId11" cstate="print"/>
          <a:srcRect l="42897" t="29040" r="30212" b="41601"/>
          <a:stretch>
            <a:fillRect/>
          </a:stretch>
        </p:blipFill>
        <p:spPr bwMode="auto">
          <a:xfrm>
            <a:off x="6960097" y="3284985"/>
            <a:ext cx="784059" cy="64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Reatores anaeróbios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Giovana </a:t>
            </a:r>
            <a:r>
              <a:rPr lang="pt-BR" dirty="0" err="1" smtClean="0"/>
              <a:t>Tommaso</a:t>
            </a:r>
            <a:endParaRPr lang="pt-BR" dirty="0" smtClean="0"/>
          </a:p>
          <a:p>
            <a:r>
              <a:rPr lang="pt-BR" dirty="0" smtClean="0"/>
              <a:t>Tratamento de resíduos – ZEA 0966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22221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CH</a:t>
            </a:r>
            <a:r>
              <a:rPr lang="pt-BR" b="1" baseline="-25000" dirty="0" smtClean="0">
                <a:solidFill>
                  <a:schemeClr val="bg1"/>
                </a:solidFill>
              </a:rPr>
              <a:t>4</a:t>
            </a:r>
            <a:endParaRPr lang="pt-BR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335360" y="1412776"/>
          <a:ext cx="118566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31371" y="260649"/>
            <a:ext cx="5856651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 invenção foi uma solução completa para o problema que durante séculos tinha sido uma ameaça insolente atirada no rosto de toda a Humanidade”</a:t>
            </a:r>
          </a:p>
          <a:p>
            <a:pPr algn="r"/>
            <a:r>
              <a:rPr lang="pt-BR" dirty="0" smtClean="0"/>
              <a:t>M. Allain </a:t>
            </a:r>
            <a:r>
              <a:rPr lang="pt-BR" dirty="0" err="1" smtClean="0"/>
              <a:t>Targe</a:t>
            </a:r>
            <a:r>
              <a:rPr lang="pt-BR" dirty="0" smtClean="0"/>
              <a:t> (ministro do interior)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19403" y="5157192"/>
            <a:ext cx="384042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mais simples a mais bonita e talvez a maior das invenções modernas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35893" y="4646663"/>
            <a:ext cx="316835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“Tanque com um espaço vazio em baixo, e um leito de pedras em cima”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9782" y="6275412"/>
            <a:ext cx="266290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O primeiro tanque séptico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102739" y="6021289"/>
            <a:ext cx="322075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O primeiro filtro anaeróbio</a:t>
            </a:r>
          </a:p>
          <a:p>
            <a:r>
              <a:rPr lang="pt-BR" dirty="0" smtClean="0"/>
              <a:t>Efluente sanitário de 10 pessoas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304246" y="692697"/>
            <a:ext cx="338495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Ação </a:t>
            </a:r>
            <a:r>
              <a:rPr lang="pt-BR" sz="2000" dirty="0" err="1" smtClean="0"/>
              <a:t>hidrolítica</a:t>
            </a:r>
            <a:r>
              <a:rPr lang="pt-BR" sz="2000" dirty="0" smtClean="0"/>
              <a:t> e </a:t>
            </a:r>
          </a:p>
          <a:p>
            <a:r>
              <a:rPr lang="pt-BR" sz="2000" dirty="0" smtClean="0"/>
              <a:t>Bacteriolítica em </a:t>
            </a:r>
          </a:p>
          <a:p>
            <a:r>
              <a:rPr lang="pt-BR" sz="2000" dirty="0" smtClean="0"/>
              <a:t>sólidos do esgoto </a:t>
            </a:r>
          </a:p>
          <a:p>
            <a:r>
              <a:rPr lang="pt-BR" sz="2000" dirty="0" smtClean="0"/>
              <a:t>doméstico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784299" y="4797152"/>
            <a:ext cx="311966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Produção de gases inofensivos</a:t>
            </a:r>
            <a:endParaRPr lang="pt-BR" sz="2000" dirty="0"/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871531" y="234888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936552" y="4485878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288021" y="4312146"/>
            <a:ext cx="0" cy="3409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0032437" y="4293096"/>
            <a:ext cx="0" cy="504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0416480" y="2002488"/>
            <a:ext cx="0" cy="9088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849051" y="6488668"/>
            <a:ext cx="1540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err="1" smtClean="0"/>
              <a:t>McCarty</a:t>
            </a:r>
            <a:r>
              <a:rPr lang="pt-BR" dirty="0" smtClean="0"/>
              <a:t>, 1981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775520" y="1412776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014133" y="908721"/>
            <a:ext cx="25922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dirty="0"/>
              <a:t>“</a:t>
            </a:r>
            <a:r>
              <a:rPr lang="pt-BR" dirty="0" err="1"/>
              <a:t>Mouras´</a:t>
            </a:r>
            <a:r>
              <a:rPr lang="pt-BR" dirty="0"/>
              <a:t> </a:t>
            </a:r>
            <a:r>
              <a:rPr lang="pt-BR" dirty="0" err="1"/>
              <a:t>Automatic</a:t>
            </a:r>
            <a:r>
              <a:rPr lang="pt-BR" dirty="0"/>
              <a:t> </a:t>
            </a:r>
            <a:r>
              <a:rPr lang="pt-BR" dirty="0" err="1"/>
              <a:t>Scavenger</a:t>
            </a:r>
            <a:r>
              <a:rPr lang="pt-BR" dirty="0"/>
              <a:t>”tratando 264 m</a:t>
            </a:r>
            <a:r>
              <a:rPr lang="pt-BR" baseline="30000" dirty="0"/>
              <a:t>3</a:t>
            </a:r>
            <a:r>
              <a:rPr lang="pt-BR" dirty="0"/>
              <a:t>/dia</a:t>
            </a:r>
          </a:p>
          <a:p>
            <a:endParaRPr lang="pt-BR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9536" y="5013177"/>
            <a:ext cx="3202690" cy="14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7888" y="908721"/>
            <a:ext cx="2438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4502" y="458112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ço Reservado para Conteúdo 4" descr="anaerobic filt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7392" y="188640"/>
            <a:ext cx="2910609" cy="24208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7833136" y="4770320"/>
            <a:ext cx="27718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Sorvetes (</a:t>
            </a:r>
            <a:r>
              <a:rPr lang="pt-BR" b="1" dirty="0" err="1"/>
              <a:t>Morroy</a:t>
            </a:r>
            <a:r>
              <a:rPr lang="pt-BR" b="1" dirty="0"/>
              <a:t> </a:t>
            </a:r>
            <a:r>
              <a:rPr lang="pt-BR" b="1" i="1" dirty="0" err="1"/>
              <a:t>et</a:t>
            </a:r>
            <a:r>
              <a:rPr lang="pt-BR" b="1" i="1" dirty="0"/>
              <a:t> al., </a:t>
            </a:r>
            <a:r>
              <a:rPr lang="pt-BR" b="1" dirty="0"/>
              <a:t>1994)</a:t>
            </a:r>
          </a:p>
          <a:p>
            <a:r>
              <a:rPr lang="pt-BR" b="1" dirty="0"/>
              <a:t>Conservas (De Paula e Foresti, 1993)</a:t>
            </a:r>
          </a:p>
          <a:p>
            <a:r>
              <a:rPr lang="pt-BR" b="1" dirty="0"/>
              <a:t>Laticínios, abatedouros, </a:t>
            </a:r>
            <a:r>
              <a:rPr lang="pt-BR" b="1" dirty="0" err="1"/>
              <a:t>etc</a:t>
            </a:r>
            <a:r>
              <a:rPr lang="pt-BR" b="1" dirty="0"/>
              <a:t> (Campos 1992)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24001" y="6488668"/>
            <a:ext cx="1540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err="1"/>
              <a:t>McCarty</a:t>
            </a:r>
            <a:r>
              <a:rPr lang="pt-BR" dirty="0"/>
              <a:t>, 1981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361500999"/>
              </p:ext>
            </p:extLst>
          </p:nvPr>
        </p:nvGraphicFramePr>
        <p:xfrm>
          <a:off x="1775520" y="1412776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uasb-anim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1" y="0"/>
            <a:ext cx="1560041" cy="244827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665" y="0"/>
            <a:ext cx="2376264" cy="24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Espaço Reservado para Conteúdo 4" descr="EGS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7928" y="-1"/>
            <a:ext cx="1474652" cy="242088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4112" y="188640"/>
            <a:ext cx="792088" cy="22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6054" y="4861456"/>
            <a:ext cx="1841946" cy="19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6160" y="4509120"/>
            <a:ext cx="19512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ço Reservado para Conteúdo 4" descr="ABR.jpg"/>
          <p:cNvPicPr>
            <a:picLocks noChangeAspect="1"/>
          </p:cNvPicPr>
          <p:nvPr/>
        </p:nvPicPr>
        <p:blipFill>
          <a:blip r:embed="rId13" cstate="print"/>
          <a:srcRect r="50540" b="79492"/>
          <a:stretch>
            <a:fillRect/>
          </a:stretch>
        </p:blipFill>
        <p:spPr>
          <a:xfrm>
            <a:off x="8175784" y="149063"/>
            <a:ext cx="3320308" cy="21227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67118" y="3104974"/>
            <a:ext cx="12724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Reatores de membrana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b="8479"/>
          <a:stretch>
            <a:fillRect/>
          </a:stretch>
        </p:blipFill>
        <p:spPr bwMode="auto">
          <a:xfrm>
            <a:off x="781051" y="1"/>
            <a:ext cx="9505949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Configurações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Mistura completa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3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9712" y="819605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GB" i="1" dirty="0" err="1" smtClean="0"/>
              <a:t>Filtros</a:t>
            </a:r>
            <a:r>
              <a:rPr lang="en-GB" i="1" dirty="0" smtClean="0"/>
              <a:t> </a:t>
            </a:r>
            <a:r>
              <a:rPr lang="en-GB" i="1" dirty="0" err="1" smtClean="0"/>
              <a:t>anaeróbios</a:t>
            </a:r>
            <a:r>
              <a:rPr lang="en-GB" i="1" dirty="0" smtClean="0"/>
              <a:t> </a:t>
            </a:r>
            <a:r>
              <a:rPr lang="en-GB" i="1" dirty="0" err="1" smtClean="0"/>
              <a:t>convencionais</a:t>
            </a:r>
            <a:endParaRPr lang="pt-BR" dirty="0"/>
          </a:p>
        </p:txBody>
      </p:sp>
      <p:pic>
        <p:nvPicPr>
          <p:cNvPr id="5" name="Espaço Reservado para Conteúdo 4" descr="anaerobic fil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9765" y="2079321"/>
            <a:ext cx="4459795" cy="3709417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247378" y="6054468"/>
            <a:ext cx="28645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http://www.epa.gov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95" y="534431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Reatores do tipo UASB –</a:t>
            </a:r>
            <a:r>
              <a:rPr lang="pt-BR" dirty="0" err="1" smtClean="0"/>
              <a:t>Upflow</a:t>
            </a:r>
            <a:r>
              <a:rPr lang="pt-BR" dirty="0" smtClean="0"/>
              <a:t> </a:t>
            </a:r>
            <a:r>
              <a:rPr lang="pt-BR" dirty="0" err="1"/>
              <a:t>A</a:t>
            </a:r>
            <a:r>
              <a:rPr lang="pt-BR" dirty="0" err="1" smtClean="0"/>
              <a:t>naerobic</a:t>
            </a:r>
            <a:r>
              <a:rPr lang="pt-BR" dirty="0" smtClean="0"/>
              <a:t> </a:t>
            </a:r>
            <a:r>
              <a:rPr lang="pt-BR" dirty="0" err="1" smtClean="0"/>
              <a:t>Sludge</a:t>
            </a:r>
            <a:r>
              <a:rPr lang="pt-BR" dirty="0" smtClean="0"/>
              <a:t> </a:t>
            </a:r>
            <a:r>
              <a:rPr lang="pt-BR" dirty="0" err="1" smtClean="0"/>
              <a:t>Blanket</a:t>
            </a:r>
            <a:r>
              <a:rPr lang="pt-BR" dirty="0" smtClean="0"/>
              <a:t> </a:t>
            </a:r>
            <a:r>
              <a:rPr lang="pt-BR" dirty="0" err="1" smtClean="0"/>
              <a:t>reactor</a:t>
            </a:r>
            <a:endParaRPr lang="pt-BR" dirty="0"/>
          </a:p>
        </p:txBody>
      </p:sp>
      <p:pic>
        <p:nvPicPr>
          <p:cNvPr id="9" name="Espaço Reservado para Conteúdo 8" descr="UASB J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037" b="19118"/>
          <a:stretch>
            <a:fillRect/>
          </a:stretch>
        </p:blipFill>
        <p:spPr>
          <a:xfrm>
            <a:off x="2163268" y="1213427"/>
            <a:ext cx="6879125" cy="4789264"/>
          </a:xfrm>
        </p:spPr>
      </p:pic>
      <p:sp>
        <p:nvSpPr>
          <p:cNvPr id="10" name="CaixaDeTexto 9"/>
          <p:cNvSpPr txBox="1"/>
          <p:nvPr/>
        </p:nvSpPr>
        <p:spPr>
          <a:xfrm>
            <a:off x="4499356" y="6224487"/>
            <a:ext cx="23387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www.uasb.org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25" y="656518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 granular  sludge  bed  (EGSB) reactor</a:t>
            </a:r>
            <a:endParaRPr lang="pt-BR" dirty="0"/>
          </a:p>
        </p:txBody>
      </p:sp>
      <p:pic>
        <p:nvPicPr>
          <p:cNvPr id="5" name="Espaço Reservado para Conteúdo 4" descr="EG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3054" y="1113718"/>
            <a:ext cx="3024336" cy="4964952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663054" y="6188597"/>
            <a:ext cx="30435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</a:t>
            </a:r>
            <a:r>
              <a:rPr lang="pt-BR" dirty="0" err="1"/>
              <a:t>Seghezzo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</a:t>
            </a:r>
            <a:r>
              <a:rPr lang="pt-BR" dirty="0"/>
              <a:t> (1998)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82" y="246313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Internal</a:t>
            </a:r>
            <a:r>
              <a:rPr lang="pt-BR" dirty="0" smtClean="0"/>
              <a:t> </a:t>
            </a:r>
            <a:r>
              <a:rPr lang="pt-BR" dirty="0" err="1" smtClean="0"/>
              <a:t>circulation</a:t>
            </a:r>
            <a:r>
              <a:rPr lang="pt-BR" dirty="0" smtClean="0"/>
              <a:t> (IC) </a:t>
            </a:r>
            <a:r>
              <a:rPr lang="pt-BR" dirty="0" err="1" smtClean="0"/>
              <a:t>reactor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02462" y="6488668"/>
            <a:ext cx="53285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Source: http://www.waterworld.com/index.html</a:t>
            </a:r>
          </a:p>
        </p:txBody>
      </p:sp>
      <p:pic>
        <p:nvPicPr>
          <p:cNvPr id="69635" name="Picture 3" descr="http://images.pennnet.com/articles/iww/cap/cap_2565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603" y="703513"/>
            <a:ext cx="4958324" cy="56772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84" y="707296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Anaerobic</a:t>
            </a:r>
            <a:r>
              <a:rPr lang="pt-BR" dirty="0" smtClean="0"/>
              <a:t> </a:t>
            </a:r>
            <a:r>
              <a:rPr lang="pt-BR" dirty="0" err="1" smtClean="0"/>
              <a:t>sequencing</a:t>
            </a:r>
            <a:r>
              <a:rPr lang="pt-BR" dirty="0" smtClean="0"/>
              <a:t> batch </a:t>
            </a:r>
            <a:r>
              <a:rPr lang="pt-BR" dirty="0" err="1" smtClean="0"/>
              <a:t>reactors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8612" name="Picture 4" descr="http://www.adi.ca/adisystems/images/sbr_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455" y="993970"/>
            <a:ext cx="5888499" cy="433131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16791" y="4873299"/>
            <a:ext cx="352839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processo pode biomassa suspensa ou fixa – em caso de biomassa fixa a etapa de sedimentação é suprimida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09" y="568501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Reator</a:t>
            </a:r>
            <a:r>
              <a:rPr lang="en-US" dirty="0"/>
              <a:t> Horizontal </a:t>
            </a:r>
            <a:r>
              <a:rPr lang="en-US" dirty="0" err="1"/>
              <a:t>Anaeróbio</a:t>
            </a:r>
            <a:r>
              <a:rPr lang="en-US" dirty="0"/>
              <a:t> de </a:t>
            </a:r>
            <a:r>
              <a:rPr lang="en-US" dirty="0" err="1"/>
              <a:t>L</a:t>
            </a:r>
            <a:r>
              <a:rPr lang="en-US" dirty="0" err="1" smtClean="0"/>
              <a:t>eito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endParaRPr lang="pt-B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28" y="1484071"/>
            <a:ext cx="9529997" cy="39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861791" cy="1162658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Reatores compartimentados</a:t>
            </a:r>
            <a:endParaRPr lang="pt-BR" dirty="0"/>
          </a:p>
        </p:txBody>
      </p:sp>
      <p:pic>
        <p:nvPicPr>
          <p:cNvPr id="5" name="Espaço Reservado para Conteúdo 4" descr="A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73" y="256604"/>
            <a:ext cx="3796108" cy="5853113"/>
          </a:xfrm>
        </p:spPr>
      </p:pic>
      <p:pic>
        <p:nvPicPr>
          <p:cNvPr id="6" name="Imagem 5" descr="ABR lege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8" y="6276975"/>
            <a:ext cx="7115175" cy="58102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45808" y="6198155"/>
            <a:ext cx="31695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</a:t>
            </a:r>
            <a:r>
              <a:rPr lang="pt-BR" dirty="0" err="1"/>
              <a:t>Barber</a:t>
            </a:r>
            <a:r>
              <a:rPr lang="pt-BR" dirty="0"/>
              <a:t> &amp; </a:t>
            </a:r>
            <a:r>
              <a:rPr lang="pt-BR" dirty="0" err="1"/>
              <a:t>Stuckey</a:t>
            </a:r>
            <a:r>
              <a:rPr lang="pt-BR" dirty="0"/>
              <a:t>, 1999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Reatores anaeróbios – os mais comuns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“Filtros” anaeróbios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Reatores UASB</a:t>
            </a:r>
            <a:endParaRPr lang="pt-BR" dirty="0"/>
          </a:p>
        </p:txBody>
      </p:sp>
      <p:pic>
        <p:nvPicPr>
          <p:cNvPr id="6" name="Espaço Reservado para Conteúdo 4" descr="anaerobic fil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5748" y="2167855"/>
            <a:ext cx="3940348" cy="327736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Imagem 6" descr="uasb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2204864"/>
            <a:ext cx="2064760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– FA x UASB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Filtro anaeróbio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Leito fixo</a:t>
            </a:r>
          </a:p>
          <a:p>
            <a:r>
              <a:rPr lang="pt-BR" dirty="0" smtClean="0"/>
              <a:t>Atenção cuidadosa aos sólidos</a:t>
            </a:r>
          </a:p>
          <a:p>
            <a:r>
              <a:rPr lang="pt-BR" dirty="0" smtClean="0"/>
              <a:t>Remoção de gordura</a:t>
            </a:r>
          </a:p>
          <a:p>
            <a:r>
              <a:rPr lang="pt-BR" dirty="0" smtClean="0"/>
              <a:t>Decantação primária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Reator UASB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Leito granular ou </a:t>
            </a:r>
            <a:r>
              <a:rPr lang="pt-BR" dirty="0" err="1" smtClean="0"/>
              <a:t>floculento</a:t>
            </a:r>
            <a:endParaRPr lang="pt-BR" dirty="0" smtClean="0"/>
          </a:p>
          <a:p>
            <a:r>
              <a:rPr lang="pt-BR" dirty="0" smtClean="0"/>
              <a:t>Atenção cuidadosa à gordura.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b="13889"/>
          <a:stretch>
            <a:fillRect/>
          </a:stretch>
        </p:blipFill>
        <p:spPr bwMode="auto">
          <a:xfrm>
            <a:off x="0" y="0"/>
            <a:ext cx="12467167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1143000"/>
          </a:xfrm>
        </p:spPr>
        <p:txBody>
          <a:bodyPr/>
          <a:lstStyle/>
          <a:p>
            <a:r>
              <a:rPr lang="pt-BR" dirty="0" smtClean="0"/>
              <a:t>Filtro anaeróbio – detalhes e critérios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Fundo falso – (0,5 m mínimo)</a:t>
            </a:r>
          </a:p>
          <a:p>
            <a:r>
              <a:rPr lang="pt-BR" dirty="0" smtClean="0"/>
              <a:t>Suporte – mais comum – Brita n° 4 – (</a:t>
            </a:r>
            <a:r>
              <a:rPr lang="pt-BR" dirty="0" smtClean="0">
                <a:sym typeface="Symbol" panose="05050102010706020507" pitchFamily="18" charset="2"/>
              </a:rPr>
              <a:t> ~</a:t>
            </a:r>
            <a:r>
              <a:rPr lang="pt-BR" dirty="0" smtClean="0"/>
              <a:t>5-8cm).</a:t>
            </a:r>
          </a:p>
          <a:p>
            <a:r>
              <a:rPr lang="pt-BR" dirty="0" smtClean="0"/>
              <a:t>Altura (convencional) – 1,3 a 1,4m NBR (0,8 – 2,0 m – Campos, 1996)</a:t>
            </a:r>
          </a:p>
          <a:p>
            <a:pPr lvl="2"/>
            <a:r>
              <a:rPr lang="pt-BR" dirty="0" smtClean="0"/>
              <a:t>Material leve – até 13 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7831247" y="1647731"/>
            <a:ext cx="1692998" cy="1738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1143000"/>
          </a:xfrm>
        </p:spPr>
        <p:txBody>
          <a:bodyPr/>
          <a:lstStyle/>
          <a:p>
            <a:r>
              <a:rPr lang="pt-BR" dirty="0" smtClean="0"/>
              <a:t>Filtro anaeróbio – detalhes e critérios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ym typeface="Symbol" panose="05050102010706020507" pitchFamily="18" charset="2"/>
              </a:rPr>
              <a:t>c  21 d</a:t>
            </a:r>
            <a:endParaRPr lang="pt-BR" dirty="0" smtClean="0"/>
          </a:p>
          <a:p>
            <a:r>
              <a:rPr lang="pt-BR" dirty="0" smtClean="0"/>
              <a:t>COV</a:t>
            </a:r>
          </a:p>
          <a:p>
            <a:pPr lvl="1"/>
            <a:r>
              <a:rPr lang="pt-BR" dirty="0" smtClean="0"/>
              <a:t>Laticínios – 1,2 a 4,6</a:t>
            </a:r>
          </a:p>
          <a:p>
            <a:pPr lvl="1"/>
            <a:r>
              <a:rPr lang="pt-BR" dirty="0" smtClean="0"/>
              <a:t>Refrigerantes – 2,3 – 4,7</a:t>
            </a:r>
          </a:p>
          <a:p>
            <a:pPr lvl="1"/>
            <a:r>
              <a:rPr lang="pt-BR" dirty="0" smtClean="0"/>
              <a:t>Carnes – 1,7 a 2,9</a:t>
            </a:r>
          </a:p>
          <a:p>
            <a:pPr lvl="1"/>
            <a:r>
              <a:rPr lang="pt-BR" dirty="0" smtClean="0"/>
              <a:t>Conserva de vegetais – 2,8</a:t>
            </a:r>
          </a:p>
          <a:p>
            <a:r>
              <a:rPr lang="pt-BR" dirty="0" smtClean="0"/>
              <a:t>Velocidade ascensional – 1 m/h</a:t>
            </a:r>
          </a:p>
          <a:p>
            <a:pPr lvl="1"/>
            <a:r>
              <a:rPr lang="pt-BR" dirty="0" smtClean="0"/>
              <a:t>Partida – </a:t>
            </a:r>
            <a:r>
              <a:rPr lang="pt-BR" dirty="0" err="1" smtClean="0"/>
              <a:t>Vup</a:t>
            </a:r>
            <a:r>
              <a:rPr lang="pt-BR" dirty="0" smtClean="0"/>
              <a:t> ~0,4 m/h</a:t>
            </a:r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572550" y="3633123"/>
            <a:ext cx="4286751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4400" dirty="0" smtClean="0"/>
              <a:t>COV e </a:t>
            </a:r>
            <a:r>
              <a:rPr lang="pt-BR" sz="4400" dirty="0" smtClean="0">
                <a:sym typeface="Symbol" panose="05050102010706020507" pitchFamily="18" charset="2"/>
              </a:rPr>
              <a:t>h –</a:t>
            </a:r>
          </a:p>
          <a:p>
            <a:pPr algn="ctr"/>
            <a:r>
              <a:rPr lang="pt-BR" sz="4400" dirty="0" smtClean="0">
                <a:sym typeface="Symbol" panose="05050102010706020507" pitchFamily="18" charset="2"/>
              </a:rPr>
              <a:t>volume de vazios</a:t>
            </a:r>
            <a:r>
              <a:rPr lang="pt-BR" sz="4400" dirty="0" smtClean="0"/>
              <a:t> 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48942" y="2118511"/>
            <a:ext cx="117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ym typeface="Symbol" panose="05050102010706020507" pitchFamily="18" charset="2"/>
              </a:rPr>
              <a:t>c = X</a:t>
            </a:r>
            <a:endParaRPr lang="pt-BR" sz="3200" dirty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637006" y="2625505"/>
            <a:ext cx="522083" cy="18108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662659" y="2551580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ym typeface="Symbol" panose="05050102010706020507" pitchFamily="18" charset="2"/>
              </a:rPr>
              <a:t>r</a:t>
            </a:r>
            <a:r>
              <a:rPr lang="pt-BR" sz="3200" baseline="-25000" dirty="0" err="1" smtClean="0">
                <a:sym typeface="Symbol" panose="05050102010706020507" pitchFamily="18" charset="2"/>
              </a:rPr>
              <a:t>X</a:t>
            </a:r>
            <a:endParaRPr lang="pt-BR" sz="32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6600"/>
                </a:solidFill>
              </a:rPr>
              <a:t>Projeto de reatores </a:t>
            </a:r>
            <a:r>
              <a:rPr lang="pt-BR" dirty="0" smtClean="0">
                <a:solidFill>
                  <a:srgbClr val="006600"/>
                </a:solidFill>
              </a:rPr>
              <a:t>UASB/EGSB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/>
              <a:t>Cervantes, 2008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Princípios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Lodo com boas características de sedimentação</a:t>
            </a:r>
          </a:p>
          <a:p>
            <a:r>
              <a:rPr lang="pt-BR" dirty="0"/>
              <a:t>Contato necessário entre biomassa e substrato – alimentação e produção de gás.</a:t>
            </a:r>
          </a:p>
          <a:p>
            <a:r>
              <a:rPr lang="pt-BR" dirty="0"/>
              <a:t>Separador G/L/S eficiente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67" name="Group 159"/>
          <p:cNvGraphicFramePr>
            <a:graphicFrameLocks noGrp="1"/>
          </p:cNvGraphicFramePr>
          <p:nvPr/>
        </p:nvGraphicFramePr>
        <p:xfrm>
          <a:off x="2063750" y="981075"/>
          <a:ext cx="8147050" cy="5543552"/>
        </p:xfrm>
        <a:graphic>
          <a:graphicData uri="http://schemas.openxmlformats.org/drawingml/2006/table">
            <a:tbl>
              <a:tblPr/>
              <a:tblGrid>
                <a:gridCol w="2397125"/>
                <a:gridCol w="493713"/>
                <a:gridCol w="1149350"/>
                <a:gridCol w="985837"/>
                <a:gridCol w="820738"/>
                <a:gridCol w="822325"/>
                <a:gridCol w="820737"/>
                <a:gridCol w="657225"/>
              </a:tblGrid>
              <a:tr h="530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Wastewater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Anaerobic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 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Fluidized 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UASB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Food Industry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Malt &amp; Brewery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 distillery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Beverages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Potato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Dairy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Starch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Yeast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Citric acid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Wines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Seafood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Miscellaneous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23" name="Rectangle 315"/>
          <p:cNvSpPr>
            <a:spLocks noGrp="1" noChangeArrowheads="1"/>
          </p:cNvSpPr>
          <p:nvPr>
            <p:ph type="title"/>
          </p:nvPr>
        </p:nvSpPr>
        <p:spPr>
          <a:xfrm>
            <a:off x="480291" y="-325582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006600"/>
                </a:solidFill>
              </a:rPr>
              <a:t>UASB na </a:t>
            </a:r>
            <a:r>
              <a:rPr lang="pt-BR" dirty="0" err="1" smtClean="0">
                <a:solidFill>
                  <a:srgbClr val="006600"/>
                </a:solidFill>
              </a:rPr>
              <a:t>Indúsrtia</a:t>
            </a:r>
            <a:r>
              <a:rPr lang="pt-BR" dirty="0" smtClean="0">
                <a:solidFill>
                  <a:srgbClr val="006600"/>
                </a:solidFill>
              </a:rPr>
              <a:t> de </a:t>
            </a:r>
            <a:r>
              <a:rPr lang="pt-BR" dirty="0" err="1" smtClean="0">
                <a:solidFill>
                  <a:srgbClr val="006600"/>
                </a:solidFill>
              </a:rPr>
              <a:t>Alimentoas</a:t>
            </a:r>
            <a:endParaRPr lang="pt-B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Critérios de projeto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Tempo de retenção celular – </a:t>
            </a:r>
            <a:r>
              <a:rPr lang="pt-BR" dirty="0" smtClean="0"/>
              <a:t>(</a:t>
            </a:r>
            <a:r>
              <a:rPr lang="pt-BR" dirty="0" err="1" smtClean="0"/>
              <a:t>Ɵc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0"/>
            <a:ext cx="8688388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1919536" y="1268760"/>
            <a:ext cx="32403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 de projeto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27648" y="1916832"/>
            <a:ext cx="179247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9600" dirty="0" err="1"/>
              <a:t>V</a:t>
            </a:r>
            <a:r>
              <a:rPr lang="pt-BR" sz="9600" baseline="-25000" dirty="0" err="1"/>
              <a:t>up</a:t>
            </a:r>
            <a:endParaRPr lang="pt-BR" sz="9600" baseline="-25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00057" y="1988840"/>
            <a:ext cx="2347309" cy="144655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8800" dirty="0"/>
              <a:t>COV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folHlink"/>
                </a:solidFill>
              </a:rPr>
              <a:t>Velocidade ascensional</a:t>
            </a:r>
          </a:p>
        </p:txBody>
      </p:sp>
      <p:sp>
        <p:nvSpPr>
          <p:cNvPr id="20484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DQO </a:t>
            </a:r>
            <a:r>
              <a:rPr lang="en-US" sz="2400" b="1" dirty="0" err="1"/>
              <a:t>solúvel</a:t>
            </a:r>
            <a:r>
              <a:rPr lang="en-US" sz="2400" b="1" dirty="0"/>
              <a:t> - </a:t>
            </a:r>
            <a:r>
              <a:rPr lang="en-US" sz="2400" b="1" dirty="0" err="1"/>
              <a:t>Vup</a:t>
            </a:r>
            <a:r>
              <a:rPr lang="en-US" sz="2400" b="1" dirty="0"/>
              <a:t> </a:t>
            </a:r>
            <a:r>
              <a:rPr lang="en-US" sz="2400" b="1" dirty="0" err="1"/>
              <a:t>máx</a:t>
            </a:r>
            <a:r>
              <a:rPr lang="en-US" sz="2400" b="1" dirty="0"/>
              <a:t> 3 m/h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DQO </a:t>
            </a:r>
            <a:r>
              <a:rPr lang="en-US" sz="2400" b="1" dirty="0" err="1">
                <a:solidFill>
                  <a:srgbClr val="FF0000"/>
                </a:solidFill>
              </a:rPr>
              <a:t>parcialmente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solúvel</a:t>
            </a:r>
            <a:r>
              <a:rPr lang="en-US" sz="2400" b="1" dirty="0">
                <a:solidFill>
                  <a:srgbClr val="FF0000"/>
                </a:solidFill>
              </a:rPr>
              <a:t> - </a:t>
            </a:r>
            <a:r>
              <a:rPr lang="en-US" sz="2400" b="1" dirty="0" err="1">
                <a:solidFill>
                  <a:srgbClr val="FF0000"/>
                </a:solidFill>
              </a:rPr>
              <a:t>Vup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máx</a:t>
            </a:r>
            <a:r>
              <a:rPr lang="en-US" sz="2400" b="1" dirty="0">
                <a:solidFill>
                  <a:srgbClr val="FF0000"/>
                </a:solidFill>
              </a:rPr>
              <a:t> 1 e 1.5 m/h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EGSB </a:t>
            </a:r>
            <a:r>
              <a:rPr lang="en-US" sz="2400" b="1" dirty="0" err="1"/>
              <a:t>Vup</a:t>
            </a:r>
            <a:r>
              <a:rPr lang="en-US" sz="2400" b="1" dirty="0"/>
              <a:t> - 6 e 10 m/h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EGSB area &lt; UASB area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_16x9_TP10309886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Painéis de fotos ecológicas</Template>
  <TotalTime>0</TotalTime>
  <Words>4176</Words>
  <Application>Microsoft Office PowerPoint</Application>
  <PresentationFormat>Personalizar</PresentationFormat>
  <Paragraphs>1352</Paragraphs>
  <Slides>141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141</vt:i4>
      </vt:variant>
    </vt:vector>
  </HeadingPairs>
  <TitlesOfParts>
    <vt:vector size="146" baseType="lpstr">
      <vt:lpstr>Ecology_16x9_TP103098869</vt:lpstr>
      <vt:lpstr>Equação</vt:lpstr>
      <vt:lpstr>Worksheet</vt:lpstr>
      <vt:lpstr>Documento</vt:lpstr>
      <vt:lpstr>Document</vt:lpstr>
      <vt:lpstr>Processos biológicos</vt:lpstr>
      <vt:lpstr>Remoção de matéria orgânica carbonácea</vt:lpstr>
      <vt:lpstr>Modelos de crescimento  de microrganismos</vt:lpstr>
      <vt:lpstr>Os microrganismos</vt:lpstr>
      <vt:lpstr>Slide 5</vt:lpstr>
      <vt:lpstr>Slide 6</vt:lpstr>
      <vt:lpstr>Balanços estequiométricos</vt:lpstr>
      <vt:lpstr>Slide 8</vt:lpstr>
      <vt:lpstr>Slide 9</vt:lpstr>
      <vt:lpstr>Cinética Bioquímica</vt:lpstr>
      <vt:lpstr>Cinética da remoção de DBO</vt:lpstr>
      <vt:lpstr>Slide 12</vt:lpstr>
      <vt:lpstr>Cinética bioquímica aplicada</vt:lpstr>
      <vt:lpstr>Resumindo...</vt:lpstr>
      <vt:lpstr>Lagoas de Estabilização</vt:lpstr>
      <vt:lpstr>Definições</vt:lpstr>
      <vt:lpstr>Arranjos comuns</vt:lpstr>
      <vt:lpstr>Slide 18</vt:lpstr>
      <vt:lpstr>Slide 19</vt:lpstr>
      <vt:lpstr>Slide 20</vt:lpstr>
      <vt:lpstr>Detalhando</vt:lpstr>
      <vt:lpstr>Slide 22</vt:lpstr>
      <vt:lpstr>Parâmetros de projeto</vt:lpstr>
      <vt:lpstr>Slide 24</vt:lpstr>
      <vt:lpstr>Slide 25</vt:lpstr>
      <vt:lpstr>Slide 26</vt:lpstr>
      <vt:lpstr>PARA DIMENSIONAR</vt:lpstr>
      <vt:lpstr>Slide 28</vt:lpstr>
      <vt:lpstr>Slide 29</vt:lpstr>
      <vt:lpstr>Slide 30</vt:lpstr>
      <vt:lpstr>FATORES QUE INTERFEREM NO PROCESSO DE DEGRADAÇÃO BIOLÓGICA QUE OCORRE NAS LAGOAS </vt:lpstr>
      <vt:lpstr>Sistema australiano</vt:lpstr>
      <vt:lpstr>LAGOAS  ANAERÓBIAS </vt:lpstr>
      <vt:lpstr>LAGOAS  ANAERÓBIAS </vt:lpstr>
      <vt:lpstr>Slide 35</vt:lpstr>
      <vt:lpstr>PARÂMETROS DE PROJETO </vt:lpstr>
      <vt:lpstr>Slide 37</vt:lpstr>
      <vt:lpstr>Slide 38</vt:lpstr>
      <vt:lpstr>Slide 39</vt:lpstr>
      <vt:lpstr>Slide 40</vt:lpstr>
      <vt:lpstr>Slide 41</vt:lpstr>
      <vt:lpstr>Lagoas de - Polimento </vt:lpstr>
      <vt:lpstr>Slide 43</vt:lpstr>
      <vt:lpstr>Slide 44</vt:lpstr>
      <vt:lpstr>Dimensionamento  Lagoa Aerada</vt:lpstr>
      <vt:lpstr>Slide 46</vt:lpstr>
      <vt:lpstr>CARACTERÍSTICAS DAS LAGOAS AERADAS</vt:lpstr>
      <vt:lpstr>Dimensionamento  Lagoa Aerada</vt:lpstr>
      <vt:lpstr>Dimensionamento - lagoa de sedimentação</vt:lpstr>
      <vt:lpstr>Dimensionamento lagoa de polimento                                                                                                                                                                                                                                              </vt:lpstr>
      <vt:lpstr>Slide 51</vt:lpstr>
      <vt:lpstr>Slide 52</vt:lpstr>
      <vt:lpstr>Slide 53</vt:lpstr>
      <vt:lpstr>Processos Anaeróbios</vt:lpstr>
      <vt:lpstr>Slide 55</vt:lpstr>
      <vt:lpstr>Schematic process</vt:lpstr>
      <vt:lpstr>IWA Model – Batstone et. al. 2002 </vt:lpstr>
      <vt:lpstr>Slide 58</vt:lpstr>
      <vt:lpstr>Slide 59</vt:lpstr>
      <vt:lpstr>Biogás</vt:lpstr>
      <vt:lpstr>Slide 61</vt:lpstr>
      <vt:lpstr>Vantagens do processo</vt:lpstr>
      <vt:lpstr>Vantagens do processo</vt:lpstr>
      <vt:lpstr>Processo anaeróbio de estabilização de matéria orgânica</vt:lpstr>
      <vt:lpstr>Hidrólise e acidogênese</vt:lpstr>
      <vt:lpstr>Microbiota envolvida</vt:lpstr>
      <vt:lpstr>Slide 67</vt:lpstr>
      <vt:lpstr>Estequiometria e termodinâmica</vt:lpstr>
      <vt:lpstr>Acetogênese</vt:lpstr>
      <vt:lpstr>Termodinâmica e estequiometria</vt:lpstr>
      <vt:lpstr>Metanogênese</vt:lpstr>
      <vt:lpstr>Termodinâmica da metanogênese hidrogenotrófica</vt:lpstr>
      <vt:lpstr>Sumarizando</vt:lpstr>
      <vt:lpstr>Slide 74</vt:lpstr>
      <vt:lpstr>Slide 75</vt:lpstr>
      <vt:lpstr>Reatores anaeróbios</vt:lpstr>
      <vt:lpstr>Slide 77</vt:lpstr>
      <vt:lpstr>Slide 78</vt:lpstr>
      <vt:lpstr>Slide 79</vt:lpstr>
      <vt:lpstr>Configurações</vt:lpstr>
      <vt:lpstr>Filtros anaeróbios convencionais</vt:lpstr>
      <vt:lpstr>Reatores do tipo UASB –Upflow Anaerobic Sludge Blanket reactor</vt:lpstr>
      <vt:lpstr>Expanded  granular  sludge  bed  (EGSB) reactor</vt:lpstr>
      <vt:lpstr>Internal circulation (IC) reactor</vt:lpstr>
      <vt:lpstr>Anaerobic sequencing batch reactors </vt:lpstr>
      <vt:lpstr>Reator Horizontal Anaeróbio de Leito Fixo</vt:lpstr>
      <vt:lpstr>Reatores compartimentados</vt:lpstr>
      <vt:lpstr>Reatores anaeróbios – os mais comuns</vt:lpstr>
      <vt:lpstr>Comparação – FA x UASB</vt:lpstr>
      <vt:lpstr>Filtro anaeróbio – detalhes e critérios de projeto</vt:lpstr>
      <vt:lpstr>Filtro anaeróbio – detalhes e critérios de projeto</vt:lpstr>
      <vt:lpstr>Projeto de reatores UASB/EGSB</vt:lpstr>
      <vt:lpstr>Princípios</vt:lpstr>
      <vt:lpstr>UASB na Indúsrtia de Alimentoas</vt:lpstr>
      <vt:lpstr>Critérios de projeto</vt:lpstr>
      <vt:lpstr>Tempo de retenção celular – (Ɵc)</vt:lpstr>
      <vt:lpstr>Slide 97</vt:lpstr>
      <vt:lpstr>Critério de projeto </vt:lpstr>
      <vt:lpstr>Velocidade ascensional</vt:lpstr>
      <vt:lpstr>COV - Kg/m3.d</vt:lpstr>
      <vt:lpstr>Quantidade de pontos de distribuição</vt:lpstr>
      <vt:lpstr>Separador G/L/S</vt:lpstr>
      <vt:lpstr>Reatores baixos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Obrigada</vt:lpstr>
      <vt:lpstr>BIBLIOGRAFIA </vt:lpstr>
      <vt:lpstr>Slide 117</vt:lpstr>
      <vt:lpstr>Lodos ativados</vt:lpstr>
      <vt:lpstr>PROCESSO DE LODOS ATIVADOS CONVENCIONAL</vt:lpstr>
      <vt:lpstr>PROCESSO DE LODOS ATIVADOS</vt:lpstr>
      <vt:lpstr>PROCESSO DE LODOS ATIVADOS LODO BIOLÓGICO</vt:lpstr>
      <vt:lpstr>PROCESSO DE LODOS ATIVADOS </vt:lpstr>
      <vt:lpstr>PROCESSO DE LODOS ATIVADOS MODELAÇÃO MATEMÁTICA </vt:lpstr>
      <vt:lpstr>PROCESSO DE LODOS ATIVADOS </vt:lpstr>
      <vt:lpstr>PROCESSO DE LODOS ATIVADOS MODELAÇÃO MATEMÁTICA BALANÇO DE MASSA DE SUBSTRATO </vt:lpstr>
      <vt:lpstr>PROCESSO DE LODOS ATIVADOS MODELAÇÃO MATEMÁTICA BALANÇO DE MASSA DE SUBSTRATO </vt:lpstr>
      <vt:lpstr>PROCESSO DE LODOS ATIVADOS MODELAÇÃO MATEMÁTICA BALANÇO DE MASSA DE MICRORGANISMOS </vt:lpstr>
      <vt:lpstr>PROCESSO DE LODOS ATIVADOS MODELAÇÃO MATEMÁTICA BALANÇO DE MASSA DE MICRORGANISMOS </vt:lpstr>
      <vt:lpstr>PROCESSO DE LODOS ATIVADOS MODELAÇÃO MATEMÁTICA BALANÇO DE MASSA DE MICRORGANISMOS </vt:lpstr>
      <vt:lpstr>PROCESSO DE LODOS ATIVADOS MODELAÇÃO MATEMÁTICA BALANÇO DE MASSA DE MICRORGANISMOS </vt:lpstr>
      <vt:lpstr>RELAÇÃO A/M E SEDIMENTABILIDADE DO LODO</vt:lpstr>
      <vt:lpstr>PROCESSO DE LODOS ATIVADOS MODELAÇÃO MATEMÁTICA BALANÇO DE MASSA DE MICRORGANISMOS </vt:lpstr>
      <vt:lpstr>PROCESSO DE LODOS ATIVADOS MODELAÇÃO MATEMÁTICA BALANÇO DE MASSA DE MICRORGANISMOS </vt:lpstr>
      <vt:lpstr>PROCESSO DE LODOS ATIVADOS MODELAÇÃO MATEMÁTICA BALANÇO DE MASSA DE SUBSTRATO </vt:lpstr>
      <vt:lpstr>PROCESSO DE LODOS ATIVADOS MODELAÇÃO MATEMÁTICA</vt:lpstr>
      <vt:lpstr>PROCESSO DE LODOS ATIVADOS EQUAÇÕES BÁSICAS</vt:lpstr>
      <vt:lpstr>PROCESSO DE LODOS ATIVADOS COEFICIENTES CINÉTICOS TÍPICOS PARA O TRATAMENTO DE ESGOTOS SANITÁRIOS</vt:lpstr>
      <vt:lpstr>PROCESSO DE LODOS ATIVADOS COM AERAÇÃO PROLONGADA</vt:lpstr>
      <vt:lpstr>PROCESSO DE LODOS ATIVADOS COM AERAÇÃO PROLONGADA EM BATELADA</vt:lpstr>
      <vt:lpstr>Slide 140</vt:lpstr>
      <vt:lpstr>Relações funcionais em um sistema de lodos ativados – sólidos, Y, Kd e Ɵc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2014-09-24T13:24:36Z</dcterms:created>
  <dcterms:modified xsi:type="dcterms:W3CDTF">2018-11-08T13:49:08Z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