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2" r:id="rId8"/>
    <p:sldId id="268" r:id="rId9"/>
    <p:sldId id="269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14" y="96"/>
      </p:cViewPr>
      <p:guideLst>
        <p:guide orient="horz" pos="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75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27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30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73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39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07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45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48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78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06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23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229E-A7A2-4BC9-BFDD-53A9EE00CE18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54999-962D-4D1D-9548-94CC36454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2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LES 187 – Finanças Aplicadas ao </a:t>
            </a:r>
            <a:r>
              <a:rPr lang="pt-BR" sz="3200" dirty="0" smtClean="0"/>
              <a:t>Agronegócio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1ª Prova – 9/Abril/2019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680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615" y="113244"/>
            <a:ext cx="116647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[2,0 pontos] Veja os classificados a seguir, apresentando uma oferta de venda de </a:t>
            </a:r>
            <a:r>
              <a:rPr lang="pt-BR" sz="28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Adubadeira</a:t>
            </a: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semeadeira com possibilidade de pagamento a vista, no boleto, ou em três parcelas; e, uma oferta de venda de podador com possibilidade de pagamento a vista, no boleto, ou em duas parcelas.  Considere que, no caso de compra a prazo, o primeiro pagamento ocorre somente após 30 dias (ou seja, não há pagamento de entrada). Considere que seu custo de oportunidade (taxa de juros) é de 3% a.m. Qual a melhor forma de aquisição dos equipamentos, a vista ou a prazo (nas condições apresentadas)? </a:t>
            </a:r>
            <a:r>
              <a:rPr lang="pt-BR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Justifique</a:t>
            </a: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sua resposta, apresentando os cálculos.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6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615" y="113244"/>
            <a:ext cx="116647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que, no caso de compra aprazo, o primeiro pagamento ocorre somente após 30 dias (ou seja, não há pagamento de entrada). Considere que seu custo de oportunidade (taxa de juros) é de 3% a.m. Qual a melhor forma de aquisição dos equipamentos, a vista ou a prazo (nas condições apresentadas)? </a:t>
            </a:r>
            <a:r>
              <a:rPr lang="pt-BR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Justifique</a:t>
            </a: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sua resposta, apresentando os cálculos.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05779"/>
            <a:ext cx="5768289" cy="2512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67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615" y="113244"/>
            <a:ext cx="116647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que, no caso de compra aprazo, o primeiro pagamento ocorre somente após 30 dias (ou seja, não há pagamento de entrada). Considere que seu custo de oportunidade (taxa de juros) é de 3% a.m. Qual a melhor forma de aquisição dos equipamentos, a vista ou a prazo (nas condições apresentadas)? </a:t>
            </a:r>
            <a:r>
              <a:rPr lang="pt-BR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Justifique</a:t>
            </a: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sua resposta, apresentando os cálculos.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m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96" y="2949147"/>
            <a:ext cx="5774721" cy="27048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126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3269" y="236798"/>
            <a:ext cx="116454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0"/>
              </a:spcAft>
              <a:buFont typeface="+mj-lt"/>
              <a:buAutoNum type="arabicParenR" startAt="2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litro de defensivo era comercializado em dezembro de 2018 por R$125,00 a vista, ou nas seguintes condições: 20% de entrada e um pagamento de R$ 104,04 em fevereiro de 2019. Pergunta-se: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 algn="just">
              <a:spcAft>
                <a:spcPts val="0"/>
              </a:spcAft>
              <a:buFont typeface="+mj-lt"/>
              <a:buAutoNum type="alphaLcParenR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[0,75 ponto] Qual a taxa mensal de juros nominais compostos que foi cobrada nessa venda a prazo?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 algn="just">
              <a:spcAft>
                <a:spcPts val="0"/>
              </a:spcAft>
              <a:buFont typeface="+mj-lt"/>
              <a:buAutoNum type="alphaLcParenR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[0,75 ponto] Qual a taxa mensal de juros reais (compostos) que foi cobrada nessa venda a prazo?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22672"/>
              </p:ext>
            </p:extLst>
          </p:nvPr>
        </p:nvGraphicFramePr>
        <p:xfrm>
          <a:off x="368300" y="6007100"/>
          <a:ext cx="11442697" cy="775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4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74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set/18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out/18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err="1">
                          <a:effectLst/>
                        </a:rPr>
                        <a:t>nov</a:t>
                      </a:r>
                      <a:r>
                        <a:rPr lang="pt-BR" sz="2800" dirty="0">
                          <a:effectLst/>
                        </a:rPr>
                        <a:t>/18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dez/18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r>
                        <a:rPr lang="pt-B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/19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fev</a:t>
                      </a:r>
                      <a:r>
                        <a:rPr lang="pt-B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/19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4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5.080,83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5.103,69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5.092,97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5.100,61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5.116,93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5.138,93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0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5044" y="193315"/>
            <a:ext cx="1185185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3"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Admita que uma pessoa ir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necessitar de R$ 50.000,00 em três meses. Pergunta-se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[0,75 ponto] Quanto dever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depositar hoje numa alternativa de investimento que oferece uma rentabilidade de juros compostos de 10% ao ano?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[0,75 ponto] Quanto dever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depositar hoje numa alternativa de investimento que oferece uma rentabilidade de juros compostos de 2% ao mês?													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2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6944" y="469286"/>
            <a:ext cx="1180105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4"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[1,5 ponto] O valor de R$ 5.000,00 foi aplicado a juros compostos de 2,0% a.m., mais a varia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ão do IPCA. Sabendo que o valor foi aplicado em outubro de 2018, qual foi o saldo em fevereiro de 2019?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Obs.: para auxiliar em sua resposta, utilize o quadro com valores do IPCA apresentada na 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ltima p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gina dessa prova.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					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239704"/>
              </p:ext>
            </p:extLst>
          </p:nvPr>
        </p:nvGraphicFramePr>
        <p:xfrm>
          <a:off x="368300" y="6007100"/>
          <a:ext cx="11442697" cy="775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4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46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74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set/18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out/18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nov/18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dez/18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r>
                        <a:rPr lang="pt-B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/19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fev</a:t>
                      </a:r>
                      <a:r>
                        <a:rPr lang="pt-B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/19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4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IPCA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5.080,83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5.103,69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5.092,97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5.100,61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5.116,93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5.138,93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0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349118"/>
              </p:ext>
            </p:extLst>
          </p:nvPr>
        </p:nvGraphicFramePr>
        <p:xfrm>
          <a:off x="7226300" y="1117600"/>
          <a:ext cx="4026716" cy="1789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5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Data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Valor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5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Ano 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-1.200,00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5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Ano 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1.400,00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9416" y="100985"/>
            <a:ext cx="1177565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5"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Considere o Fluxo de Caixa abaixo e taxa de juros (custo de oportunidade) de 6% no per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odo. Calcule (apresente o resultado com duas casas decimais):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lvl="1" indent="-514350">
              <a:buFont typeface="+mj-lt"/>
              <a:buAutoNum type="alphaLcParenR"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[0,5 ponto] TIR = 16,67%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lvl="1" indent="-514350">
              <a:buFont typeface="+mj-lt"/>
              <a:buAutoNum type="alphaLcParenR"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[0,5 ponto] VPL = R$ 120,75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lvl="1" indent="-514350">
              <a:buFont typeface="+mj-lt"/>
              <a:buAutoNum type="alphaLcParenR"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[0,5 ponto] </a:t>
            </a:r>
            <a:r>
              <a:rPr kumimoji="0" lang="pt-BR" altLang="pt-B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Payback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simples.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09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5183" y="164485"/>
            <a:ext cx="119150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6"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Um investimento produz um retorno l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quido anual de R$ 10 mil em cada um dos pr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ximos 2 anos e possui TIR de 4,0%. Sabe-se que a taxa de desconto (custo de oportunidade) 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 6,0% a.a. Pergunta-se: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lvl="1" indent="-514350">
              <a:buFont typeface="+mj-lt"/>
              <a:buAutoNum type="alphaLcParenR"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[1,0 ponto] Qual o valor do investimento inicial (em R$)?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lvl="1" indent="-514350">
              <a:buFont typeface="+mj-lt"/>
              <a:buAutoNum type="alphaLcParenR"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[1,0 ponto] Qual o valor do VPL?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63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655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do Office</vt:lpstr>
      <vt:lpstr>LES 187 – Finanças Aplicadas ao Agronegócio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187 – Finanças Aplicadas ao Agronegócio</dc:title>
  <dc:creator>Roberto Arruda de Souza Lima</dc:creator>
  <cp:lastModifiedBy>Roberto Arruda de Souza Lima</cp:lastModifiedBy>
  <cp:revision>19</cp:revision>
  <dcterms:created xsi:type="dcterms:W3CDTF">2019-04-10T11:08:46Z</dcterms:created>
  <dcterms:modified xsi:type="dcterms:W3CDTF">2020-09-15T18:27:58Z</dcterms:modified>
</cp:coreProperties>
</file>