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257" r:id="rId2"/>
    <p:sldId id="256" r:id="rId3"/>
    <p:sldId id="258" r:id="rId4"/>
    <p:sldId id="259" r:id="rId5"/>
    <p:sldId id="282" r:id="rId6"/>
    <p:sldId id="261" r:id="rId7"/>
    <p:sldId id="262" r:id="rId8"/>
    <p:sldId id="266" r:id="rId9"/>
    <p:sldId id="264" r:id="rId10"/>
    <p:sldId id="267" r:id="rId11"/>
    <p:sldId id="265" r:id="rId12"/>
    <p:sldId id="268" r:id="rId13"/>
    <p:sldId id="272" r:id="rId14"/>
    <p:sldId id="280" r:id="rId15"/>
    <p:sldId id="273" r:id="rId16"/>
    <p:sldId id="274" r:id="rId17"/>
    <p:sldId id="275" r:id="rId18"/>
    <p:sldId id="281" r:id="rId19"/>
    <p:sldId id="276" r:id="rId20"/>
    <p:sldId id="277" r:id="rId21"/>
    <p:sldId id="283" r:id="rId22"/>
    <p:sldId id="269" r:id="rId23"/>
    <p:sldId id="284" r:id="rId24"/>
    <p:sldId id="285" r:id="rId25"/>
    <p:sldId id="278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4660"/>
  </p:normalViewPr>
  <p:slideViewPr>
    <p:cSldViewPr>
      <p:cViewPr varScale="1">
        <p:scale>
          <a:sx n="68" d="100"/>
          <a:sy n="68" d="100"/>
        </p:scale>
        <p:origin x="151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87E336-1480-49D1-B39D-0EDC8D0446F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D86C3AF2-2CAD-4DCD-A0BA-B8E4E61F4890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t-BR" dirty="0"/>
            <a:t>Paciente</a:t>
          </a:r>
        </a:p>
      </dgm:t>
    </dgm:pt>
    <dgm:pt modelId="{95815AC0-0452-4333-ADB2-08A1E667A76E}" type="parTrans" cxnId="{45B421DF-E968-4DB3-A530-A3A9160851E7}">
      <dgm:prSet/>
      <dgm:spPr/>
      <dgm:t>
        <a:bodyPr/>
        <a:lstStyle/>
        <a:p>
          <a:endParaRPr lang="pt-BR"/>
        </a:p>
      </dgm:t>
    </dgm:pt>
    <dgm:pt modelId="{A54634D4-5C55-4ECE-ABBE-5918892530BE}" type="sibTrans" cxnId="{45B421DF-E968-4DB3-A530-A3A9160851E7}">
      <dgm:prSet/>
      <dgm:spPr/>
      <dgm:t>
        <a:bodyPr/>
        <a:lstStyle/>
        <a:p>
          <a:endParaRPr lang="pt-BR"/>
        </a:p>
      </dgm:t>
    </dgm:pt>
    <dgm:pt modelId="{0FC43636-CE70-49F5-BE2D-F239B4121D01}">
      <dgm:prSet phldrT="[Texto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pt-BR" dirty="0"/>
            <a:t>Profissional</a:t>
          </a:r>
        </a:p>
      </dgm:t>
    </dgm:pt>
    <dgm:pt modelId="{1A35DF52-C42E-46CB-9FB6-35D366689BCE}" type="parTrans" cxnId="{23199DBF-A871-4AA8-8E1B-CD42AFEB58CB}">
      <dgm:prSet/>
      <dgm:spPr/>
      <dgm:t>
        <a:bodyPr/>
        <a:lstStyle/>
        <a:p>
          <a:endParaRPr lang="pt-BR"/>
        </a:p>
      </dgm:t>
    </dgm:pt>
    <dgm:pt modelId="{4D277CBA-4EC7-497E-838B-1FCB0DEE778A}" type="sibTrans" cxnId="{23199DBF-A871-4AA8-8E1B-CD42AFEB58CB}">
      <dgm:prSet/>
      <dgm:spPr/>
      <dgm:t>
        <a:bodyPr/>
        <a:lstStyle/>
        <a:p>
          <a:endParaRPr lang="pt-BR"/>
        </a:p>
      </dgm:t>
    </dgm:pt>
    <dgm:pt modelId="{4AB55861-5EC9-40A1-9F52-79DF62A90088}">
      <dgm:prSet phldrT="[Texto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pt-BR" dirty="0"/>
            <a:t>Cuidador</a:t>
          </a:r>
        </a:p>
      </dgm:t>
    </dgm:pt>
    <dgm:pt modelId="{6A33AFAF-D3CB-4F3D-AAC2-7318EFEC47B0}" type="parTrans" cxnId="{7391C693-FB8A-4620-BCE5-2A9EE5BE3A3D}">
      <dgm:prSet/>
      <dgm:spPr/>
      <dgm:t>
        <a:bodyPr/>
        <a:lstStyle/>
        <a:p>
          <a:endParaRPr lang="pt-BR"/>
        </a:p>
      </dgm:t>
    </dgm:pt>
    <dgm:pt modelId="{905156A8-4F1A-4404-BE4C-6F9BB845D43D}" type="sibTrans" cxnId="{7391C693-FB8A-4620-BCE5-2A9EE5BE3A3D}">
      <dgm:prSet/>
      <dgm:spPr/>
      <dgm:t>
        <a:bodyPr/>
        <a:lstStyle/>
        <a:p>
          <a:endParaRPr lang="pt-BR"/>
        </a:p>
      </dgm:t>
    </dgm:pt>
    <dgm:pt modelId="{BCFD9263-CD4C-4FE4-93B7-44C3A5B86176}" type="pres">
      <dgm:prSet presAssocID="{1A87E336-1480-49D1-B39D-0EDC8D0446FC}" presName="compositeShape" presStyleCnt="0">
        <dgm:presLayoutVars>
          <dgm:chMax val="7"/>
          <dgm:dir/>
          <dgm:resizeHandles val="exact"/>
        </dgm:presLayoutVars>
      </dgm:prSet>
      <dgm:spPr/>
    </dgm:pt>
    <dgm:pt modelId="{57ACB189-C738-4C4A-8FE8-87A30E72D445}" type="pres">
      <dgm:prSet presAssocID="{1A87E336-1480-49D1-B39D-0EDC8D0446FC}" presName="wedge1" presStyleLbl="node1" presStyleIdx="0" presStyleCnt="3"/>
      <dgm:spPr/>
    </dgm:pt>
    <dgm:pt modelId="{088014D1-9DE5-4E61-8C2A-8FEA87985D5D}" type="pres">
      <dgm:prSet presAssocID="{1A87E336-1480-49D1-B39D-0EDC8D0446FC}" presName="dummy1a" presStyleCnt="0"/>
      <dgm:spPr/>
    </dgm:pt>
    <dgm:pt modelId="{D1F992A1-EBC2-4142-A8CF-239E9DC3F7DD}" type="pres">
      <dgm:prSet presAssocID="{1A87E336-1480-49D1-B39D-0EDC8D0446FC}" presName="dummy1b" presStyleCnt="0"/>
      <dgm:spPr/>
    </dgm:pt>
    <dgm:pt modelId="{2F333A11-69ED-4B7A-BE81-EBA567C581E1}" type="pres">
      <dgm:prSet presAssocID="{1A87E336-1480-49D1-B39D-0EDC8D0446F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33C68EA-A791-4755-A74D-2AE978CDE5F4}" type="pres">
      <dgm:prSet presAssocID="{1A87E336-1480-49D1-B39D-0EDC8D0446FC}" presName="wedge2" presStyleLbl="node1" presStyleIdx="1" presStyleCnt="3"/>
      <dgm:spPr/>
    </dgm:pt>
    <dgm:pt modelId="{31C5B85B-C85A-4ADA-98A7-E1B3B236627D}" type="pres">
      <dgm:prSet presAssocID="{1A87E336-1480-49D1-B39D-0EDC8D0446FC}" presName="dummy2a" presStyleCnt="0"/>
      <dgm:spPr/>
    </dgm:pt>
    <dgm:pt modelId="{0AED8DF8-5EDC-4CAE-A217-CA98AE7F2AFF}" type="pres">
      <dgm:prSet presAssocID="{1A87E336-1480-49D1-B39D-0EDC8D0446FC}" presName="dummy2b" presStyleCnt="0"/>
      <dgm:spPr/>
    </dgm:pt>
    <dgm:pt modelId="{81F9905F-3CD1-40C5-97A1-807DF3D22309}" type="pres">
      <dgm:prSet presAssocID="{1A87E336-1480-49D1-B39D-0EDC8D0446F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3A1058C-DB52-41E5-91DB-DE50891109AC}" type="pres">
      <dgm:prSet presAssocID="{1A87E336-1480-49D1-B39D-0EDC8D0446FC}" presName="wedge3" presStyleLbl="node1" presStyleIdx="2" presStyleCnt="3"/>
      <dgm:spPr/>
    </dgm:pt>
    <dgm:pt modelId="{272863C5-EC26-4E27-A403-FE53EFD78298}" type="pres">
      <dgm:prSet presAssocID="{1A87E336-1480-49D1-B39D-0EDC8D0446FC}" presName="dummy3a" presStyleCnt="0"/>
      <dgm:spPr/>
    </dgm:pt>
    <dgm:pt modelId="{4257CA18-98D6-4C1C-83BF-811E3EA29444}" type="pres">
      <dgm:prSet presAssocID="{1A87E336-1480-49D1-B39D-0EDC8D0446FC}" presName="dummy3b" presStyleCnt="0"/>
      <dgm:spPr/>
    </dgm:pt>
    <dgm:pt modelId="{0DE534C9-017F-4483-AD34-6E0A37E98904}" type="pres">
      <dgm:prSet presAssocID="{1A87E336-1480-49D1-B39D-0EDC8D0446F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36B5605-C545-4697-BBEF-9DB0F76E14B6}" type="pres">
      <dgm:prSet presAssocID="{A54634D4-5C55-4ECE-ABBE-5918892530BE}" presName="arrowWedge1" presStyleLbl="fgSibTrans2D1" presStyleIdx="0" presStyleCnt="3"/>
      <dgm:spPr>
        <a:solidFill>
          <a:schemeClr val="tx2">
            <a:lumMod val="50000"/>
          </a:schemeClr>
        </a:solidFill>
      </dgm:spPr>
    </dgm:pt>
    <dgm:pt modelId="{264CD498-52DF-43D8-AE49-E8CE66DF8B1F}" type="pres">
      <dgm:prSet presAssocID="{4D277CBA-4EC7-497E-838B-1FCB0DEE778A}" presName="arrowWedge2" presStyleLbl="fgSibTrans2D1" presStyleIdx="1" presStyleCnt="3"/>
      <dgm:spPr>
        <a:solidFill>
          <a:schemeClr val="tx2">
            <a:lumMod val="50000"/>
          </a:schemeClr>
        </a:solidFill>
      </dgm:spPr>
    </dgm:pt>
    <dgm:pt modelId="{F32B16C6-406A-471D-A225-79E6967EAA73}" type="pres">
      <dgm:prSet presAssocID="{905156A8-4F1A-4404-BE4C-6F9BB845D43D}" presName="arrowWedge3" presStyleLbl="fgSibTrans2D1" presStyleIdx="2" presStyleCnt="3"/>
      <dgm:spPr>
        <a:solidFill>
          <a:schemeClr val="tx2">
            <a:lumMod val="50000"/>
          </a:schemeClr>
        </a:solidFill>
      </dgm:spPr>
    </dgm:pt>
  </dgm:ptLst>
  <dgm:cxnLst>
    <dgm:cxn modelId="{9C31C20A-54B6-40CC-A2C1-41B9CD1FA136}" type="presOf" srcId="{4AB55861-5EC9-40A1-9F52-79DF62A90088}" destId="{0DE534C9-017F-4483-AD34-6E0A37E98904}" srcOrd="1" destOrd="0" presId="urn:microsoft.com/office/officeart/2005/8/layout/cycle8"/>
    <dgm:cxn modelId="{CBFC2028-4CBD-4F36-A9CD-BE346C572EDF}" type="presOf" srcId="{D86C3AF2-2CAD-4DCD-A0BA-B8E4E61F4890}" destId="{2F333A11-69ED-4B7A-BE81-EBA567C581E1}" srcOrd="1" destOrd="0" presId="urn:microsoft.com/office/officeart/2005/8/layout/cycle8"/>
    <dgm:cxn modelId="{2D143A65-4D6A-443D-B51C-1F5A504ED0AD}" type="presOf" srcId="{1A87E336-1480-49D1-B39D-0EDC8D0446FC}" destId="{BCFD9263-CD4C-4FE4-93B7-44C3A5B86176}" srcOrd="0" destOrd="0" presId="urn:microsoft.com/office/officeart/2005/8/layout/cycle8"/>
    <dgm:cxn modelId="{6C96557D-3E2A-4C83-9E7E-B2E038C4E9B4}" type="presOf" srcId="{D86C3AF2-2CAD-4DCD-A0BA-B8E4E61F4890}" destId="{57ACB189-C738-4C4A-8FE8-87A30E72D445}" srcOrd="0" destOrd="0" presId="urn:microsoft.com/office/officeart/2005/8/layout/cycle8"/>
    <dgm:cxn modelId="{7391C693-FB8A-4620-BCE5-2A9EE5BE3A3D}" srcId="{1A87E336-1480-49D1-B39D-0EDC8D0446FC}" destId="{4AB55861-5EC9-40A1-9F52-79DF62A90088}" srcOrd="2" destOrd="0" parTransId="{6A33AFAF-D3CB-4F3D-AAC2-7318EFEC47B0}" sibTransId="{905156A8-4F1A-4404-BE4C-6F9BB845D43D}"/>
    <dgm:cxn modelId="{A67868A0-EC25-4336-9C4D-FAF2A8A63723}" type="presOf" srcId="{0FC43636-CE70-49F5-BE2D-F239B4121D01}" destId="{81F9905F-3CD1-40C5-97A1-807DF3D22309}" srcOrd="1" destOrd="0" presId="urn:microsoft.com/office/officeart/2005/8/layout/cycle8"/>
    <dgm:cxn modelId="{BE3353AA-05C5-4331-9648-FD1B80F6340B}" type="presOf" srcId="{0FC43636-CE70-49F5-BE2D-F239B4121D01}" destId="{C33C68EA-A791-4755-A74D-2AE978CDE5F4}" srcOrd="0" destOrd="0" presId="urn:microsoft.com/office/officeart/2005/8/layout/cycle8"/>
    <dgm:cxn modelId="{23199DBF-A871-4AA8-8E1B-CD42AFEB58CB}" srcId="{1A87E336-1480-49D1-B39D-0EDC8D0446FC}" destId="{0FC43636-CE70-49F5-BE2D-F239B4121D01}" srcOrd="1" destOrd="0" parTransId="{1A35DF52-C42E-46CB-9FB6-35D366689BCE}" sibTransId="{4D277CBA-4EC7-497E-838B-1FCB0DEE778A}"/>
    <dgm:cxn modelId="{45B421DF-E968-4DB3-A530-A3A9160851E7}" srcId="{1A87E336-1480-49D1-B39D-0EDC8D0446FC}" destId="{D86C3AF2-2CAD-4DCD-A0BA-B8E4E61F4890}" srcOrd="0" destOrd="0" parTransId="{95815AC0-0452-4333-ADB2-08A1E667A76E}" sibTransId="{A54634D4-5C55-4ECE-ABBE-5918892530BE}"/>
    <dgm:cxn modelId="{F254CAFF-32F7-4582-8F7B-BB9E494A33AA}" type="presOf" srcId="{4AB55861-5EC9-40A1-9F52-79DF62A90088}" destId="{C3A1058C-DB52-41E5-91DB-DE50891109AC}" srcOrd="0" destOrd="0" presId="urn:microsoft.com/office/officeart/2005/8/layout/cycle8"/>
    <dgm:cxn modelId="{E7526E4C-9154-44AB-9632-4A51A3CD1A38}" type="presParOf" srcId="{BCFD9263-CD4C-4FE4-93B7-44C3A5B86176}" destId="{57ACB189-C738-4C4A-8FE8-87A30E72D445}" srcOrd="0" destOrd="0" presId="urn:microsoft.com/office/officeart/2005/8/layout/cycle8"/>
    <dgm:cxn modelId="{A45D9C9B-1EE4-4614-AC45-1EC33921CE07}" type="presParOf" srcId="{BCFD9263-CD4C-4FE4-93B7-44C3A5B86176}" destId="{088014D1-9DE5-4E61-8C2A-8FEA87985D5D}" srcOrd="1" destOrd="0" presId="urn:microsoft.com/office/officeart/2005/8/layout/cycle8"/>
    <dgm:cxn modelId="{1AC9D018-61A0-469C-AA62-223719A79FCA}" type="presParOf" srcId="{BCFD9263-CD4C-4FE4-93B7-44C3A5B86176}" destId="{D1F992A1-EBC2-4142-A8CF-239E9DC3F7DD}" srcOrd="2" destOrd="0" presId="urn:microsoft.com/office/officeart/2005/8/layout/cycle8"/>
    <dgm:cxn modelId="{9FB34CB4-B85C-459F-878F-B012B6C0D3EF}" type="presParOf" srcId="{BCFD9263-CD4C-4FE4-93B7-44C3A5B86176}" destId="{2F333A11-69ED-4B7A-BE81-EBA567C581E1}" srcOrd="3" destOrd="0" presId="urn:microsoft.com/office/officeart/2005/8/layout/cycle8"/>
    <dgm:cxn modelId="{D350C8A6-E9F1-47D8-A02D-1FCCE99E8C87}" type="presParOf" srcId="{BCFD9263-CD4C-4FE4-93B7-44C3A5B86176}" destId="{C33C68EA-A791-4755-A74D-2AE978CDE5F4}" srcOrd="4" destOrd="0" presId="urn:microsoft.com/office/officeart/2005/8/layout/cycle8"/>
    <dgm:cxn modelId="{3C7FEA34-9F2B-449A-9917-B1D7D0133A41}" type="presParOf" srcId="{BCFD9263-CD4C-4FE4-93B7-44C3A5B86176}" destId="{31C5B85B-C85A-4ADA-98A7-E1B3B236627D}" srcOrd="5" destOrd="0" presId="urn:microsoft.com/office/officeart/2005/8/layout/cycle8"/>
    <dgm:cxn modelId="{978D5D29-093A-4A9B-B04A-946BEEF14C60}" type="presParOf" srcId="{BCFD9263-CD4C-4FE4-93B7-44C3A5B86176}" destId="{0AED8DF8-5EDC-4CAE-A217-CA98AE7F2AFF}" srcOrd="6" destOrd="0" presId="urn:microsoft.com/office/officeart/2005/8/layout/cycle8"/>
    <dgm:cxn modelId="{5BAF5674-282B-4A67-84A7-54E5C15A652B}" type="presParOf" srcId="{BCFD9263-CD4C-4FE4-93B7-44C3A5B86176}" destId="{81F9905F-3CD1-40C5-97A1-807DF3D22309}" srcOrd="7" destOrd="0" presId="urn:microsoft.com/office/officeart/2005/8/layout/cycle8"/>
    <dgm:cxn modelId="{FEADE043-0F96-4BDD-8C25-59B72B1182EE}" type="presParOf" srcId="{BCFD9263-CD4C-4FE4-93B7-44C3A5B86176}" destId="{C3A1058C-DB52-41E5-91DB-DE50891109AC}" srcOrd="8" destOrd="0" presId="urn:microsoft.com/office/officeart/2005/8/layout/cycle8"/>
    <dgm:cxn modelId="{388D0C59-AF99-45F0-B085-8E89A3E174AB}" type="presParOf" srcId="{BCFD9263-CD4C-4FE4-93B7-44C3A5B86176}" destId="{272863C5-EC26-4E27-A403-FE53EFD78298}" srcOrd="9" destOrd="0" presId="urn:microsoft.com/office/officeart/2005/8/layout/cycle8"/>
    <dgm:cxn modelId="{EF7EC3DD-7EE1-4FC4-A2C9-B12441B1B1FB}" type="presParOf" srcId="{BCFD9263-CD4C-4FE4-93B7-44C3A5B86176}" destId="{4257CA18-98D6-4C1C-83BF-811E3EA29444}" srcOrd="10" destOrd="0" presId="urn:microsoft.com/office/officeart/2005/8/layout/cycle8"/>
    <dgm:cxn modelId="{6A2EF429-3992-4FA5-8047-0FB3999E039C}" type="presParOf" srcId="{BCFD9263-CD4C-4FE4-93B7-44C3A5B86176}" destId="{0DE534C9-017F-4483-AD34-6E0A37E98904}" srcOrd="11" destOrd="0" presId="urn:microsoft.com/office/officeart/2005/8/layout/cycle8"/>
    <dgm:cxn modelId="{26856D8F-F7FA-4EFB-AD83-A28A0AEFFBBB}" type="presParOf" srcId="{BCFD9263-CD4C-4FE4-93B7-44C3A5B86176}" destId="{636B5605-C545-4697-BBEF-9DB0F76E14B6}" srcOrd="12" destOrd="0" presId="urn:microsoft.com/office/officeart/2005/8/layout/cycle8"/>
    <dgm:cxn modelId="{02EF5997-8C55-411A-AE20-15DF3C1E19F5}" type="presParOf" srcId="{BCFD9263-CD4C-4FE4-93B7-44C3A5B86176}" destId="{264CD498-52DF-43D8-AE49-E8CE66DF8B1F}" srcOrd="13" destOrd="0" presId="urn:microsoft.com/office/officeart/2005/8/layout/cycle8"/>
    <dgm:cxn modelId="{C31DF357-3654-469C-A13B-93B283F173AC}" type="presParOf" srcId="{BCFD9263-CD4C-4FE4-93B7-44C3A5B86176}" destId="{F32B16C6-406A-471D-A225-79E6967EAA7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EB9636-B3F2-461E-9289-8F666C610244}" type="doc">
      <dgm:prSet loTypeId="urn:microsoft.com/office/officeart/2009/layout/CircleArrowProcess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E306E3AC-33A5-473F-AE58-01F573BF92FA}">
      <dgm:prSet phldrT="[Texto]" custT="1"/>
      <dgm:spPr/>
      <dgm:t>
        <a:bodyPr/>
        <a:lstStyle/>
        <a:p>
          <a:r>
            <a:rPr lang="pt-BR" sz="2800" dirty="0"/>
            <a:t>Avaliação</a:t>
          </a:r>
        </a:p>
      </dgm:t>
    </dgm:pt>
    <dgm:pt modelId="{E02F6806-9B72-4B22-8046-2BCED51A3646}" type="parTrans" cxnId="{D5281B50-C0D9-486F-AD55-D98DDB6C451E}">
      <dgm:prSet/>
      <dgm:spPr/>
      <dgm:t>
        <a:bodyPr/>
        <a:lstStyle/>
        <a:p>
          <a:endParaRPr lang="pt-BR"/>
        </a:p>
      </dgm:t>
    </dgm:pt>
    <dgm:pt modelId="{53A484F8-B3A8-4CA2-B476-0E60723B8A93}" type="sibTrans" cxnId="{D5281B50-C0D9-486F-AD55-D98DDB6C451E}">
      <dgm:prSet/>
      <dgm:spPr/>
      <dgm:t>
        <a:bodyPr/>
        <a:lstStyle/>
        <a:p>
          <a:endParaRPr lang="pt-BR"/>
        </a:p>
      </dgm:t>
    </dgm:pt>
    <dgm:pt modelId="{51C5DF0E-AFB4-4D4A-AE4C-036A80904E04}">
      <dgm:prSet phldrT="[Texto]" custT="1"/>
      <dgm:spPr/>
      <dgm:t>
        <a:bodyPr/>
        <a:lstStyle/>
        <a:p>
          <a:r>
            <a:rPr lang="pt-BR" sz="2800" dirty="0"/>
            <a:t>Planejamento</a:t>
          </a:r>
        </a:p>
      </dgm:t>
    </dgm:pt>
    <dgm:pt modelId="{1BCA0D2E-ADC2-48FE-B0BF-CC550F775795}" type="parTrans" cxnId="{C8D5FD77-0CE9-493D-BFF0-4451361D64B4}">
      <dgm:prSet/>
      <dgm:spPr/>
      <dgm:t>
        <a:bodyPr/>
        <a:lstStyle/>
        <a:p>
          <a:endParaRPr lang="pt-BR"/>
        </a:p>
      </dgm:t>
    </dgm:pt>
    <dgm:pt modelId="{F113AD49-6D68-4EF3-817A-B33B700B954D}" type="sibTrans" cxnId="{C8D5FD77-0CE9-493D-BFF0-4451361D64B4}">
      <dgm:prSet/>
      <dgm:spPr/>
      <dgm:t>
        <a:bodyPr/>
        <a:lstStyle/>
        <a:p>
          <a:endParaRPr lang="pt-BR"/>
        </a:p>
      </dgm:t>
    </dgm:pt>
    <dgm:pt modelId="{AB67227B-5218-493F-B9EC-58454B2AE7E8}">
      <dgm:prSet phldrT="[Texto]" custT="1"/>
      <dgm:spPr/>
      <dgm:t>
        <a:bodyPr/>
        <a:lstStyle/>
        <a:p>
          <a:r>
            <a:rPr lang="pt-BR" sz="2800" dirty="0"/>
            <a:t>Intervenção</a:t>
          </a:r>
        </a:p>
      </dgm:t>
    </dgm:pt>
    <dgm:pt modelId="{EB3B7B21-0947-4A13-8C9B-178D68877352}" type="parTrans" cxnId="{573B7030-627D-4A4E-8793-A5138E273037}">
      <dgm:prSet/>
      <dgm:spPr/>
      <dgm:t>
        <a:bodyPr/>
        <a:lstStyle/>
        <a:p>
          <a:endParaRPr lang="pt-BR"/>
        </a:p>
      </dgm:t>
    </dgm:pt>
    <dgm:pt modelId="{5107EB62-8DCE-4680-A0FF-3A17AF56E0D5}" type="sibTrans" cxnId="{573B7030-627D-4A4E-8793-A5138E273037}">
      <dgm:prSet/>
      <dgm:spPr/>
      <dgm:t>
        <a:bodyPr/>
        <a:lstStyle/>
        <a:p>
          <a:endParaRPr lang="pt-BR"/>
        </a:p>
      </dgm:t>
    </dgm:pt>
    <dgm:pt modelId="{D3D4D8F5-7B22-4C3F-AA87-B597977738ED}" type="pres">
      <dgm:prSet presAssocID="{F9EB9636-B3F2-461E-9289-8F666C610244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FDB6ADF-26DC-45F2-83B2-7DAED3AE7EDB}" type="pres">
      <dgm:prSet presAssocID="{E306E3AC-33A5-473F-AE58-01F573BF92FA}" presName="Accent1" presStyleCnt="0"/>
      <dgm:spPr/>
    </dgm:pt>
    <dgm:pt modelId="{1B49265B-91C4-412A-A82B-AAEFDFCD83DF}" type="pres">
      <dgm:prSet presAssocID="{E306E3AC-33A5-473F-AE58-01F573BF92FA}" presName="Accent" presStyleLbl="node1" presStyleIdx="0" presStyleCnt="3" custScaleX="135234"/>
      <dgm:spPr>
        <a:solidFill>
          <a:srgbClr val="00B0F0"/>
        </a:solidFill>
      </dgm:spPr>
    </dgm:pt>
    <dgm:pt modelId="{16EA41D8-6855-4A11-82CF-4C2F6196850D}" type="pres">
      <dgm:prSet presAssocID="{E306E3AC-33A5-473F-AE58-01F573BF92FA}" presName="Parent1" presStyleLbl="revTx" presStyleIdx="0" presStyleCnt="3" custScaleX="139419">
        <dgm:presLayoutVars>
          <dgm:chMax val="1"/>
          <dgm:chPref val="1"/>
          <dgm:bulletEnabled val="1"/>
        </dgm:presLayoutVars>
      </dgm:prSet>
      <dgm:spPr/>
    </dgm:pt>
    <dgm:pt modelId="{15B0B9CA-55A6-4992-99EC-41B0F89CF11D}" type="pres">
      <dgm:prSet presAssocID="{51C5DF0E-AFB4-4D4A-AE4C-036A80904E04}" presName="Accent2" presStyleCnt="0"/>
      <dgm:spPr/>
    </dgm:pt>
    <dgm:pt modelId="{F0900D1C-046F-40F3-AE7C-7BDBBFB7A64C}" type="pres">
      <dgm:prSet presAssocID="{51C5DF0E-AFB4-4D4A-AE4C-036A80904E04}" presName="Accent" presStyleLbl="node1" presStyleIdx="1" presStyleCnt="3" custScaleX="143992"/>
      <dgm:spPr>
        <a:solidFill>
          <a:srgbClr val="00B050"/>
        </a:solidFill>
      </dgm:spPr>
    </dgm:pt>
    <dgm:pt modelId="{80340D2E-F5A4-498E-BB6B-CE5169512124}" type="pres">
      <dgm:prSet presAssocID="{51C5DF0E-AFB4-4D4A-AE4C-036A80904E04}" presName="Parent2" presStyleLbl="revTx" presStyleIdx="1" presStyleCnt="3" custScaleX="177578">
        <dgm:presLayoutVars>
          <dgm:chMax val="1"/>
          <dgm:chPref val="1"/>
          <dgm:bulletEnabled val="1"/>
        </dgm:presLayoutVars>
      </dgm:prSet>
      <dgm:spPr/>
    </dgm:pt>
    <dgm:pt modelId="{02F013C3-EFE8-4A5A-AC63-8E1F34FDB5B7}" type="pres">
      <dgm:prSet presAssocID="{AB67227B-5218-493F-B9EC-58454B2AE7E8}" presName="Accent3" presStyleCnt="0"/>
      <dgm:spPr/>
    </dgm:pt>
    <dgm:pt modelId="{2B34C459-BE5B-4789-AE77-A97B2DF92AD9}" type="pres">
      <dgm:prSet presAssocID="{AB67227B-5218-493F-B9EC-58454B2AE7E8}" presName="Accent" presStyleLbl="node1" presStyleIdx="2" presStyleCnt="3" custScaleX="151659"/>
      <dgm:spPr>
        <a:solidFill>
          <a:schemeClr val="tx2"/>
        </a:solidFill>
      </dgm:spPr>
    </dgm:pt>
    <dgm:pt modelId="{3DDDA128-3483-442D-97BC-72EE2334C633}" type="pres">
      <dgm:prSet presAssocID="{AB67227B-5218-493F-B9EC-58454B2AE7E8}" presName="Parent3" presStyleLbl="revTx" presStyleIdx="2" presStyleCnt="3" custScaleX="160377">
        <dgm:presLayoutVars>
          <dgm:chMax val="1"/>
          <dgm:chPref val="1"/>
          <dgm:bulletEnabled val="1"/>
        </dgm:presLayoutVars>
      </dgm:prSet>
      <dgm:spPr/>
    </dgm:pt>
  </dgm:ptLst>
  <dgm:cxnLst>
    <dgm:cxn modelId="{C2D30C08-4941-48D8-9DE1-1A24C5716981}" type="presOf" srcId="{51C5DF0E-AFB4-4D4A-AE4C-036A80904E04}" destId="{80340D2E-F5A4-498E-BB6B-CE5169512124}" srcOrd="0" destOrd="0" presId="urn:microsoft.com/office/officeart/2009/layout/CircleArrowProcess"/>
    <dgm:cxn modelId="{1E1F3116-E585-46F5-92C8-B6A7E53CA973}" type="presOf" srcId="{E306E3AC-33A5-473F-AE58-01F573BF92FA}" destId="{16EA41D8-6855-4A11-82CF-4C2F6196850D}" srcOrd="0" destOrd="0" presId="urn:microsoft.com/office/officeart/2009/layout/CircleArrowProcess"/>
    <dgm:cxn modelId="{573B7030-627D-4A4E-8793-A5138E273037}" srcId="{F9EB9636-B3F2-461E-9289-8F666C610244}" destId="{AB67227B-5218-493F-B9EC-58454B2AE7E8}" srcOrd="2" destOrd="0" parTransId="{EB3B7B21-0947-4A13-8C9B-178D68877352}" sibTransId="{5107EB62-8DCE-4680-A0FF-3A17AF56E0D5}"/>
    <dgm:cxn modelId="{D5281B50-C0D9-486F-AD55-D98DDB6C451E}" srcId="{F9EB9636-B3F2-461E-9289-8F666C610244}" destId="{E306E3AC-33A5-473F-AE58-01F573BF92FA}" srcOrd="0" destOrd="0" parTransId="{E02F6806-9B72-4B22-8046-2BCED51A3646}" sibTransId="{53A484F8-B3A8-4CA2-B476-0E60723B8A93}"/>
    <dgm:cxn modelId="{C8D5FD77-0CE9-493D-BFF0-4451361D64B4}" srcId="{F9EB9636-B3F2-461E-9289-8F666C610244}" destId="{51C5DF0E-AFB4-4D4A-AE4C-036A80904E04}" srcOrd="1" destOrd="0" parTransId="{1BCA0D2E-ADC2-48FE-B0BF-CC550F775795}" sibTransId="{F113AD49-6D68-4EF3-817A-B33B700B954D}"/>
    <dgm:cxn modelId="{651DC982-EB41-4216-9972-600EE7B545E8}" type="presOf" srcId="{F9EB9636-B3F2-461E-9289-8F666C610244}" destId="{D3D4D8F5-7B22-4C3F-AA87-B597977738ED}" srcOrd="0" destOrd="0" presId="urn:microsoft.com/office/officeart/2009/layout/CircleArrowProcess"/>
    <dgm:cxn modelId="{903827E2-764A-47C9-B369-531D20586FAF}" type="presOf" srcId="{AB67227B-5218-493F-B9EC-58454B2AE7E8}" destId="{3DDDA128-3483-442D-97BC-72EE2334C633}" srcOrd="0" destOrd="0" presId="urn:microsoft.com/office/officeart/2009/layout/CircleArrowProcess"/>
    <dgm:cxn modelId="{EB38AC62-F126-4AC4-A7F0-AA429D512978}" type="presParOf" srcId="{D3D4D8F5-7B22-4C3F-AA87-B597977738ED}" destId="{0FDB6ADF-26DC-45F2-83B2-7DAED3AE7EDB}" srcOrd="0" destOrd="0" presId="urn:microsoft.com/office/officeart/2009/layout/CircleArrowProcess"/>
    <dgm:cxn modelId="{B061FCFC-32B2-4F70-9F47-47BAA7FCF6BA}" type="presParOf" srcId="{0FDB6ADF-26DC-45F2-83B2-7DAED3AE7EDB}" destId="{1B49265B-91C4-412A-A82B-AAEFDFCD83DF}" srcOrd="0" destOrd="0" presId="urn:microsoft.com/office/officeart/2009/layout/CircleArrowProcess"/>
    <dgm:cxn modelId="{4AAD6141-30F7-4524-AA2C-D3E3D8CBD08F}" type="presParOf" srcId="{D3D4D8F5-7B22-4C3F-AA87-B597977738ED}" destId="{16EA41D8-6855-4A11-82CF-4C2F6196850D}" srcOrd="1" destOrd="0" presId="urn:microsoft.com/office/officeart/2009/layout/CircleArrowProcess"/>
    <dgm:cxn modelId="{5F863E93-1893-44A4-8CE3-DB272564F104}" type="presParOf" srcId="{D3D4D8F5-7B22-4C3F-AA87-B597977738ED}" destId="{15B0B9CA-55A6-4992-99EC-41B0F89CF11D}" srcOrd="2" destOrd="0" presId="urn:microsoft.com/office/officeart/2009/layout/CircleArrowProcess"/>
    <dgm:cxn modelId="{5A376594-415E-46AD-8CB5-3727314C55D3}" type="presParOf" srcId="{15B0B9CA-55A6-4992-99EC-41B0F89CF11D}" destId="{F0900D1C-046F-40F3-AE7C-7BDBBFB7A64C}" srcOrd="0" destOrd="0" presId="urn:microsoft.com/office/officeart/2009/layout/CircleArrowProcess"/>
    <dgm:cxn modelId="{8710E91C-82E4-4BF9-9384-6192F3933947}" type="presParOf" srcId="{D3D4D8F5-7B22-4C3F-AA87-B597977738ED}" destId="{80340D2E-F5A4-498E-BB6B-CE5169512124}" srcOrd="3" destOrd="0" presId="urn:microsoft.com/office/officeart/2009/layout/CircleArrowProcess"/>
    <dgm:cxn modelId="{B16F1E8C-523D-400C-A298-8958FD877B95}" type="presParOf" srcId="{D3D4D8F5-7B22-4C3F-AA87-B597977738ED}" destId="{02F013C3-EFE8-4A5A-AC63-8E1F34FDB5B7}" srcOrd="4" destOrd="0" presId="urn:microsoft.com/office/officeart/2009/layout/CircleArrowProcess"/>
    <dgm:cxn modelId="{75E1C7F0-9996-490D-A09C-8FC3CD3AEF19}" type="presParOf" srcId="{02F013C3-EFE8-4A5A-AC63-8E1F34FDB5B7}" destId="{2B34C459-BE5B-4789-AE77-A97B2DF92AD9}" srcOrd="0" destOrd="0" presId="urn:microsoft.com/office/officeart/2009/layout/CircleArrowProcess"/>
    <dgm:cxn modelId="{3F3DA8FD-256F-4020-90F7-46BCEC3B2C48}" type="presParOf" srcId="{D3D4D8F5-7B22-4C3F-AA87-B597977738ED}" destId="{3DDDA128-3483-442D-97BC-72EE2334C63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56F146-5AA1-477B-85A2-DDB62E50B1C7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AFB2A303-5F9B-48D6-BDE8-D51AF942BC8B}">
      <dgm:prSet phldrT="[Texto]" custT="1"/>
      <dgm:spPr/>
      <dgm:t>
        <a:bodyPr/>
        <a:lstStyle/>
        <a:p>
          <a:r>
            <a:rPr lang="pt-BR" sz="2200" dirty="0"/>
            <a:t>Conclusões da coleta de dados</a:t>
          </a:r>
        </a:p>
      </dgm:t>
    </dgm:pt>
    <dgm:pt modelId="{0AD73AEA-AE54-44DC-ABA6-78864F6AC123}" type="parTrans" cxnId="{DD6D9AC6-BF29-41FC-8DF1-1EAAD0395786}">
      <dgm:prSet/>
      <dgm:spPr/>
      <dgm:t>
        <a:bodyPr/>
        <a:lstStyle/>
        <a:p>
          <a:endParaRPr lang="pt-BR"/>
        </a:p>
      </dgm:t>
    </dgm:pt>
    <dgm:pt modelId="{BD023E98-40E6-4C28-A865-D1FB969B0CFB}" type="sibTrans" cxnId="{DD6D9AC6-BF29-41FC-8DF1-1EAAD0395786}">
      <dgm:prSet/>
      <dgm:spPr/>
      <dgm:t>
        <a:bodyPr/>
        <a:lstStyle/>
        <a:p>
          <a:endParaRPr lang="pt-BR"/>
        </a:p>
      </dgm:t>
    </dgm:pt>
    <dgm:pt modelId="{FAE6C932-D164-4E0D-BDAF-03400AA5B36E}">
      <dgm:prSet phldrT="[Texto]" phldr="1"/>
      <dgm:spPr/>
      <dgm:t>
        <a:bodyPr/>
        <a:lstStyle/>
        <a:p>
          <a:endParaRPr lang="pt-BR"/>
        </a:p>
      </dgm:t>
    </dgm:pt>
    <dgm:pt modelId="{3BC46E35-074D-48D6-A1DE-EFA73C8FA99A}" type="parTrans" cxnId="{75336C11-595C-414A-8EF9-EA7FACD4E6B9}">
      <dgm:prSet/>
      <dgm:spPr/>
      <dgm:t>
        <a:bodyPr/>
        <a:lstStyle/>
        <a:p>
          <a:endParaRPr lang="pt-BR"/>
        </a:p>
      </dgm:t>
    </dgm:pt>
    <dgm:pt modelId="{AB3B6EF7-B204-4354-A686-E847D6CE3FBF}" type="sibTrans" cxnId="{75336C11-595C-414A-8EF9-EA7FACD4E6B9}">
      <dgm:prSet/>
      <dgm:spPr/>
      <dgm:t>
        <a:bodyPr/>
        <a:lstStyle/>
        <a:p>
          <a:endParaRPr lang="pt-BR"/>
        </a:p>
      </dgm:t>
    </dgm:pt>
    <dgm:pt modelId="{7848F3AC-EC8E-4F6C-9236-4CAB0309F1E0}">
      <dgm:prSet phldrT="[Texto]" custT="1"/>
      <dgm:spPr/>
      <dgm:t>
        <a:bodyPr/>
        <a:lstStyle/>
        <a:p>
          <a:r>
            <a:rPr lang="pt-BR" sz="2200" dirty="0"/>
            <a:t>Descrever as deficiências globais mais importantes</a:t>
          </a:r>
        </a:p>
      </dgm:t>
    </dgm:pt>
    <dgm:pt modelId="{CEF86850-592A-4BBB-A438-F8E18D3ECCF6}" type="parTrans" cxnId="{8E476738-E637-43F9-904F-9E3B7C4DDB12}">
      <dgm:prSet/>
      <dgm:spPr/>
      <dgm:t>
        <a:bodyPr/>
        <a:lstStyle/>
        <a:p>
          <a:endParaRPr lang="pt-BR"/>
        </a:p>
      </dgm:t>
    </dgm:pt>
    <dgm:pt modelId="{BF28643F-A469-4947-A880-D7654DE3CAC7}" type="sibTrans" cxnId="{8E476738-E637-43F9-904F-9E3B7C4DDB12}">
      <dgm:prSet/>
      <dgm:spPr/>
      <dgm:t>
        <a:bodyPr/>
        <a:lstStyle/>
        <a:p>
          <a:endParaRPr lang="pt-BR"/>
        </a:p>
      </dgm:t>
    </dgm:pt>
    <dgm:pt modelId="{D53F0DEC-90D6-4A39-967C-D3482A6096DC}">
      <dgm:prSet/>
      <dgm:spPr/>
      <dgm:t>
        <a:bodyPr/>
        <a:lstStyle/>
        <a:p>
          <a:endParaRPr lang="pt-BR"/>
        </a:p>
      </dgm:t>
    </dgm:pt>
    <dgm:pt modelId="{CE5B683B-AEBF-45A4-B726-61678C1437FA}" type="parTrans" cxnId="{A056B9D9-4BCB-4D26-BFFF-D8B336273C09}">
      <dgm:prSet/>
      <dgm:spPr/>
      <dgm:t>
        <a:bodyPr/>
        <a:lstStyle/>
        <a:p>
          <a:endParaRPr lang="pt-BR"/>
        </a:p>
      </dgm:t>
    </dgm:pt>
    <dgm:pt modelId="{D7122F54-9035-4A66-BDB2-5D73F649C35D}" type="sibTrans" cxnId="{A056B9D9-4BCB-4D26-BFFF-D8B336273C09}">
      <dgm:prSet/>
      <dgm:spPr/>
      <dgm:t>
        <a:bodyPr/>
        <a:lstStyle/>
        <a:p>
          <a:endParaRPr lang="pt-BR"/>
        </a:p>
      </dgm:t>
    </dgm:pt>
    <dgm:pt modelId="{D516C57A-3177-41C2-9089-A2445396096E}">
      <dgm:prSet custT="1"/>
      <dgm:spPr/>
      <dgm:t>
        <a:bodyPr/>
        <a:lstStyle/>
        <a:p>
          <a:r>
            <a:rPr lang="pt-BR" sz="2200" dirty="0"/>
            <a:t>Descrever deficiências secundárias em relação ao objetivo elencado</a:t>
          </a:r>
        </a:p>
      </dgm:t>
    </dgm:pt>
    <dgm:pt modelId="{355EB75B-A148-484A-8271-3945E180F119}" type="parTrans" cxnId="{32DECD77-773A-4118-8682-37D771A7C8C3}">
      <dgm:prSet/>
      <dgm:spPr/>
      <dgm:t>
        <a:bodyPr/>
        <a:lstStyle/>
        <a:p>
          <a:endParaRPr lang="pt-BR"/>
        </a:p>
      </dgm:t>
    </dgm:pt>
    <dgm:pt modelId="{CCD3B84B-2C03-4721-80DE-2C81AC9C3AE3}" type="sibTrans" cxnId="{32DECD77-773A-4118-8682-37D771A7C8C3}">
      <dgm:prSet/>
      <dgm:spPr/>
      <dgm:t>
        <a:bodyPr/>
        <a:lstStyle/>
        <a:p>
          <a:endParaRPr lang="pt-BR"/>
        </a:p>
      </dgm:t>
    </dgm:pt>
    <dgm:pt modelId="{CD2A67FC-B4D4-4595-87E6-6DEAE87C00FE}">
      <dgm:prSet/>
      <dgm:spPr/>
      <dgm:t>
        <a:bodyPr/>
        <a:lstStyle/>
        <a:p>
          <a:endParaRPr lang="pt-BR"/>
        </a:p>
      </dgm:t>
    </dgm:pt>
    <dgm:pt modelId="{C18FBF7A-2529-4B54-A1CF-5522865C021D}" type="parTrans" cxnId="{4C8C61BF-779B-439B-8255-FF91F694E218}">
      <dgm:prSet/>
      <dgm:spPr/>
      <dgm:t>
        <a:bodyPr/>
        <a:lstStyle/>
        <a:p>
          <a:endParaRPr lang="pt-BR"/>
        </a:p>
      </dgm:t>
    </dgm:pt>
    <dgm:pt modelId="{BD622E92-5AA2-47BF-8333-7C7AC2538580}" type="sibTrans" cxnId="{4C8C61BF-779B-439B-8255-FF91F694E218}">
      <dgm:prSet/>
      <dgm:spPr/>
      <dgm:t>
        <a:bodyPr/>
        <a:lstStyle/>
        <a:p>
          <a:endParaRPr lang="pt-BR"/>
        </a:p>
      </dgm:t>
    </dgm:pt>
    <dgm:pt modelId="{AB6BBEE4-A1E3-49C0-9444-7DFA9223621C}">
      <dgm:prSet custT="1"/>
      <dgm:spPr/>
      <dgm:t>
        <a:bodyPr/>
        <a:lstStyle/>
        <a:p>
          <a:r>
            <a:rPr lang="pt-BR" sz="2200" dirty="0"/>
            <a:t>Listar deficiências primárias a serem tratadas.   </a:t>
          </a:r>
        </a:p>
      </dgm:t>
    </dgm:pt>
    <dgm:pt modelId="{EE4F018E-10D1-41C8-8088-887FE1D92AEB}" type="parTrans" cxnId="{E6909C69-047B-4E80-B1B1-D1312FFC6370}">
      <dgm:prSet/>
      <dgm:spPr/>
      <dgm:t>
        <a:bodyPr/>
        <a:lstStyle/>
        <a:p>
          <a:endParaRPr lang="pt-BR"/>
        </a:p>
      </dgm:t>
    </dgm:pt>
    <dgm:pt modelId="{D1874DA0-2568-4B9F-84F5-11259FCA82DD}" type="sibTrans" cxnId="{E6909C69-047B-4E80-B1B1-D1312FFC6370}">
      <dgm:prSet/>
      <dgm:spPr/>
      <dgm:t>
        <a:bodyPr/>
        <a:lstStyle/>
        <a:p>
          <a:endParaRPr lang="pt-BR"/>
        </a:p>
      </dgm:t>
    </dgm:pt>
    <dgm:pt modelId="{F56A38B4-A41B-4ECF-9B51-BEE39605EB05}">
      <dgm:prSet phldrT="[Texto]" phldr="1"/>
      <dgm:spPr/>
      <dgm:t>
        <a:bodyPr/>
        <a:lstStyle/>
        <a:p>
          <a:endParaRPr lang="pt-BR" dirty="0"/>
        </a:p>
      </dgm:t>
    </dgm:pt>
    <dgm:pt modelId="{2D93177B-1B18-4245-B1F3-143D212BE816}" type="sibTrans" cxnId="{043A6EC0-5BC9-4E81-8720-9AC30CE22FA9}">
      <dgm:prSet/>
      <dgm:spPr/>
      <dgm:t>
        <a:bodyPr/>
        <a:lstStyle/>
        <a:p>
          <a:endParaRPr lang="pt-BR"/>
        </a:p>
      </dgm:t>
    </dgm:pt>
    <dgm:pt modelId="{66E44BE1-B03D-4894-BD62-F3187C2E0A66}" type="parTrans" cxnId="{043A6EC0-5BC9-4E81-8720-9AC30CE22FA9}">
      <dgm:prSet/>
      <dgm:spPr/>
      <dgm:t>
        <a:bodyPr/>
        <a:lstStyle/>
        <a:p>
          <a:endParaRPr lang="pt-BR"/>
        </a:p>
      </dgm:t>
    </dgm:pt>
    <dgm:pt modelId="{29D76E4A-88BF-401C-9F20-84FABA5BD68E}">
      <dgm:prSet phldrT="[Texto]" custT="1"/>
      <dgm:spPr/>
      <dgm:t>
        <a:bodyPr/>
        <a:lstStyle/>
        <a:p>
          <a:r>
            <a:rPr lang="pt-BR" sz="2200" dirty="0"/>
            <a:t>Estabelecer objetivos funcionais de acordo com atividades limitadas e capacidades funcionais observada</a:t>
          </a:r>
        </a:p>
      </dgm:t>
    </dgm:pt>
    <dgm:pt modelId="{ADE1B0BC-711C-4AEE-81D2-37C0EAAFA05C}" type="sibTrans" cxnId="{BA0B588A-861F-4E3B-9F26-6CD64928336A}">
      <dgm:prSet/>
      <dgm:spPr/>
      <dgm:t>
        <a:bodyPr/>
        <a:lstStyle/>
        <a:p>
          <a:endParaRPr lang="pt-BR"/>
        </a:p>
      </dgm:t>
    </dgm:pt>
    <dgm:pt modelId="{7D0E77AF-EE79-41B3-9393-603773131627}" type="parTrans" cxnId="{BA0B588A-861F-4E3B-9F26-6CD64928336A}">
      <dgm:prSet/>
      <dgm:spPr/>
      <dgm:t>
        <a:bodyPr/>
        <a:lstStyle/>
        <a:p>
          <a:endParaRPr lang="pt-BR"/>
        </a:p>
      </dgm:t>
    </dgm:pt>
    <dgm:pt modelId="{237F173D-7376-48C7-82B3-4566AEEA8815}">
      <dgm:prSet phldrT="[Texto]" phldr="1"/>
      <dgm:spPr/>
      <dgm:t>
        <a:bodyPr/>
        <a:lstStyle/>
        <a:p>
          <a:endParaRPr lang="pt-BR"/>
        </a:p>
      </dgm:t>
    </dgm:pt>
    <dgm:pt modelId="{E0CDF7E3-6394-49BB-A6A7-AA1076525C6E}" type="sibTrans" cxnId="{254A7A46-0064-436B-9579-3CFD1BACC993}">
      <dgm:prSet/>
      <dgm:spPr/>
      <dgm:t>
        <a:bodyPr/>
        <a:lstStyle/>
        <a:p>
          <a:endParaRPr lang="pt-BR"/>
        </a:p>
      </dgm:t>
    </dgm:pt>
    <dgm:pt modelId="{FC6DAB13-C265-40B6-B6B9-D96F98050DDA}" type="parTrans" cxnId="{254A7A46-0064-436B-9579-3CFD1BACC993}">
      <dgm:prSet/>
      <dgm:spPr/>
      <dgm:t>
        <a:bodyPr/>
        <a:lstStyle/>
        <a:p>
          <a:endParaRPr lang="pt-BR"/>
        </a:p>
      </dgm:t>
    </dgm:pt>
    <dgm:pt modelId="{EE9107EA-EAC7-420A-9270-34176366FD52}" type="pres">
      <dgm:prSet presAssocID="{D856F146-5AA1-477B-85A2-DDB62E50B1C7}" presName="linearFlow" presStyleCnt="0">
        <dgm:presLayoutVars>
          <dgm:dir/>
          <dgm:animLvl val="lvl"/>
          <dgm:resizeHandles val="exact"/>
        </dgm:presLayoutVars>
      </dgm:prSet>
      <dgm:spPr/>
    </dgm:pt>
    <dgm:pt modelId="{287E8709-205F-47D7-8DC5-CD5E55DE8D17}" type="pres">
      <dgm:prSet presAssocID="{237F173D-7376-48C7-82B3-4566AEEA8815}" presName="composite" presStyleCnt="0"/>
      <dgm:spPr/>
    </dgm:pt>
    <dgm:pt modelId="{5E8558B1-5CD4-4080-BF7C-334187694CB8}" type="pres">
      <dgm:prSet presAssocID="{237F173D-7376-48C7-82B3-4566AEEA8815}" presName="parentText" presStyleLbl="alignNode1" presStyleIdx="0" presStyleCnt="5" custLinFactNeighborX="-11951" custLinFactNeighborY="-496">
        <dgm:presLayoutVars>
          <dgm:chMax val="1"/>
          <dgm:bulletEnabled val="1"/>
        </dgm:presLayoutVars>
      </dgm:prSet>
      <dgm:spPr/>
    </dgm:pt>
    <dgm:pt modelId="{F149A56C-B49E-4012-B447-4B348A27D28E}" type="pres">
      <dgm:prSet presAssocID="{237F173D-7376-48C7-82B3-4566AEEA8815}" presName="descendantText" presStyleLbl="alignAcc1" presStyleIdx="0" presStyleCnt="5" custLinFactNeighborX="929" custLinFactNeighborY="284">
        <dgm:presLayoutVars>
          <dgm:bulletEnabled val="1"/>
        </dgm:presLayoutVars>
      </dgm:prSet>
      <dgm:spPr/>
    </dgm:pt>
    <dgm:pt modelId="{33B78B7C-436B-4074-8299-19C9023BCF87}" type="pres">
      <dgm:prSet presAssocID="{E0CDF7E3-6394-49BB-A6A7-AA1076525C6E}" presName="sp" presStyleCnt="0"/>
      <dgm:spPr/>
    </dgm:pt>
    <dgm:pt modelId="{8FF84D68-D82F-45DC-AA0B-0FF3DC17581C}" type="pres">
      <dgm:prSet presAssocID="{FAE6C932-D164-4E0D-BDAF-03400AA5B36E}" presName="composite" presStyleCnt="0"/>
      <dgm:spPr/>
    </dgm:pt>
    <dgm:pt modelId="{8FA0C689-A66B-4F25-9472-3019694490BF}" type="pres">
      <dgm:prSet presAssocID="{FAE6C932-D164-4E0D-BDAF-03400AA5B36E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BBC2BA47-0C20-4562-B1D9-5BDC8F9BFFAB}" type="pres">
      <dgm:prSet presAssocID="{FAE6C932-D164-4E0D-BDAF-03400AA5B36E}" presName="descendantText" presStyleLbl="alignAcc1" presStyleIdx="1" presStyleCnt="5">
        <dgm:presLayoutVars>
          <dgm:bulletEnabled val="1"/>
        </dgm:presLayoutVars>
      </dgm:prSet>
      <dgm:spPr/>
    </dgm:pt>
    <dgm:pt modelId="{ADCBFE5D-F1C3-4D20-8238-C6C6B0FE7CE9}" type="pres">
      <dgm:prSet presAssocID="{AB3B6EF7-B204-4354-A686-E847D6CE3FBF}" presName="sp" presStyleCnt="0"/>
      <dgm:spPr/>
    </dgm:pt>
    <dgm:pt modelId="{767C42CB-5968-4181-887E-F52D04F25A3C}" type="pres">
      <dgm:prSet presAssocID="{F56A38B4-A41B-4ECF-9B51-BEE39605EB05}" presName="composite" presStyleCnt="0"/>
      <dgm:spPr/>
    </dgm:pt>
    <dgm:pt modelId="{2E97C564-B6FF-409C-8A52-167AF7E82277}" type="pres">
      <dgm:prSet presAssocID="{F56A38B4-A41B-4ECF-9B51-BEE39605EB05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77A8598B-7493-4E61-B9D9-A0075F4DC2AE}" type="pres">
      <dgm:prSet presAssocID="{F56A38B4-A41B-4ECF-9B51-BEE39605EB05}" presName="descendantText" presStyleLbl="alignAcc1" presStyleIdx="2" presStyleCnt="5">
        <dgm:presLayoutVars>
          <dgm:bulletEnabled val="1"/>
        </dgm:presLayoutVars>
      </dgm:prSet>
      <dgm:spPr/>
    </dgm:pt>
    <dgm:pt modelId="{BDCC2B96-2B45-4995-8473-E36BC078CDD6}" type="pres">
      <dgm:prSet presAssocID="{2D93177B-1B18-4245-B1F3-143D212BE816}" presName="sp" presStyleCnt="0"/>
      <dgm:spPr/>
    </dgm:pt>
    <dgm:pt modelId="{29D70CEA-4308-4DEB-B4DE-C08D153AA4A7}" type="pres">
      <dgm:prSet presAssocID="{D53F0DEC-90D6-4A39-967C-D3482A6096DC}" presName="composite" presStyleCnt="0"/>
      <dgm:spPr/>
    </dgm:pt>
    <dgm:pt modelId="{FC2E673A-BDEF-4633-9812-8C150B7925E4}" type="pres">
      <dgm:prSet presAssocID="{D53F0DEC-90D6-4A39-967C-D3482A6096DC}" presName="parentText" presStyleLbl="alignNode1" presStyleIdx="3" presStyleCnt="5" custLinFactNeighborX="0" custLinFactNeighborY="-51">
        <dgm:presLayoutVars>
          <dgm:chMax val="1"/>
          <dgm:bulletEnabled val="1"/>
        </dgm:presLayoutVars>
      </dgm:prSet>
      <dgm:spPr/>
    </dgm:pt>
    <dgm:pt modelId="{0F625E96-F399-492F-AA7C-CEBBF2BD2495}" type="pres">
      <dgm:prSet presAssocID="{D53F0DEC-90D6-4A39-967C-D3482A6096DC}" presName="descendantText" presStyleLbl="alignAcc1" presStyleIdx="3" presStyleCnt="5" custLinFactNeighborX="1549" custLinFactNeighborY="7581">
        <dgm:presLayoutVars>
          <dgm:bulletEnabled val="1"/>
        </dgm:presLayoutVars>
      </dgm:prSet>
      <dgm:spPr/>
    </dgm:pt>
    <dgm:pt modelId="{CE7FD3C0-22EE-4E1A-9CDE-B36C67F42B11}" type="pres">
      <dgm:prSet presAssocID="{D7122F54-9035-4A66-BDB2-5D73F649C35D}" presName="sp" presStyleCnt="0"/>
      <dgm:spPr/>
    </dgm:pt>
    <dgm:pt modelId="{87D7DB87-B060-4962-8852-8FB9FBD9F234}" type="pres">
      <dgm:prSet presAssocID="{CD2A67FC-B4D4-4595-87E6-6DEAE87C00FE}" presName="composite" presStyleCnt="0"/>
      <dgm:spPr/>
    </dgm:pt>
    <dgm:pt modelId="{BBDCE93B-97BF-4B80-9157-21070BFFE7E0}" type="pres">
      <dgm:prSet presAssocID="{CD2A67FC-B4D4-4595-87E6-6DEAE87C00FE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C02F1883-E1D9-4417-8BD9-022D6C2F15E9}" type="pres">
      <dgm:prSet presAssocID="{CD2A67FC-B4D4-4595-87E6-6DEAE87C00FE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224A7D0B-7B76-401E-B58D-4A92478F9BE9}" type="presOf" srcId="{D53F0DEC-90D6-4A39-967C-D3482A6096DC}" destId="{FC2E673A-BDEF-4633-9812-8C150B7925E4}" srcOrd="0" destOrd="0" presId="urn:microsoft.com/office/officeart/2005/8/layout/chevron2"/>
    <dgm:cxn modelId="{75336C11-595C-414A-8EF9-EA7FACD4E6B9}" srcId="{D856F146-5AA1-477B-85A2-DDB62E50B1C7}" destId="{FAE6C932-D164-4E0D-BDAF-03400AA5B36E}" srcOrd="1" destOrd="0" parTransId="{3BC46E35-074D-48D6-A1DE-EFA73C8FA99A}" sibTransId="{AB3B6EF7-B204-4354-A686-E847D6CE3FBF}"/>
    <dgm:cxn modelId="{39EBF027-B639-4B29-9940-6069ACA5EC1A}" type="presOf" srcId="{237F173D-7376-48C7-82B3-4566AEEA8815}" destId="{5E8558B1-5CD4-4080-BF7C-334187694CB8}" srcOrd="0" destOrd="0" presId="urn:microsoft.com/office/officeart/2005/8/layout/chevron2"/>
    <dgm:cxn modelId="{C2472E31-A63B-4AC2-8655-BB8BAF5A4DBD}" type="presOf" srcId="{D856F146-5AA1-477B-85A2-DDB62E50B1C7}" destId="{EE9107EA-EAC7-420A-9270-34176366FD52}" srcOrd="0" destOrd="0" presId="urn:microsoft.com/office/officeart/2005/8/layout/chevron2"/>
    <dgm:cxn modelId="{99EB6434-404D-409E-889D-56B46B83437F}" type="presOf" srcId="{FAE6C932-D164-4E0D-BDAF-03400AA5B36E}" destId="{8FA0C689-A66B-4F25-9472-3019694490BF}" srcOrd="0" destOrd="0" presId="urn:microsoft.com/office/officeart/2005/8/layout/chevron2"/>
    <dgm:cxn modelId="{8E476738-E637-43F9-904F-9E3B7C4DDB12}" srcId="{FAE6C932-D164-4E0D-BDAF-03400AA5B36E}" destId="{7848F3AC-EC8E-4F6C-9236-4CAB0309F1E0}" srcOrd="0" destOrd="0" parTransId="{CEF86850-592A-4BBB-A438-F8E18D3ECCF6}" sibTransId="{BF28643F-A469-4947-A880-D7654DE3CAC7}"/>
    <dgm:cxn modelId="{254A7A46-0064-436B-9579-3CFD1BACC993}" srcId="{D856F146-5AA1-477B-85A2-DDB62E50B1C7}" destId="{237F173D-7376-48C7-82B3-4566AEEA8815}" srcOrd="0" destOrd="0" parTransId="{FC6DAB13-C265-40B6-B6B9-D96F98050DDA}" sibTransId="{E0CDF7E3-6394-49BB-A6A7-AA1076525C6E}"/>
    <dgm:cxn modelId="{E6909C69-047B-4E80-B1B1-D1312FFC6370}" srcId="{CD2A67FC-B4D4-4595-87E6-6DEAE87C00FE}" destId="{AB6BBEE4-A1E3-49C0-9444-7DFA9223621C}" srcOrd="0" destOrd="0" parTransId="{EE4F018E-10D1-41C8-8088-887FE1D92AEB}" sibTransId="{D1874DA0-2568-4B9F-84F5-11259FCA82DD}"/>
    <dgm:cxn modelId="{84241255-ED75-43FA-AC1F-3494BAD3C535}" type="presOf" srcId="{AB6BBEE4-A1E3-49C0-9444-7DFA9223621C}" destId="{C02F1883-E1D9-4417-8BD9-022D6C2F15E9}" srcOrd="0" destOrd="0" presId="urn:microsoft.com/office/officeart/2005/8/layout/chevron2"/>
    <dgm:cxn modelId="{32DECD77-773A-4118-8682-37D771A7C8C3}" srcId="{D53F0DEC-90D6-4A39-967C-D3482A6096DC}" destId="{D516C57A-3177-41C2-9089-A2445396096E}" srcOrd="0" destOrd="0" parTransId="{355EB75B-A148-484A-8271-3945E180F119}" sibTransId="{CCD3B84B-2C03-4721-80DE-2C81AC9C3AE3}"/>
    <dgm:cxn modelId="{F478595A-F7A5-460D-8113-74EDE697CF7B}" type="presOf" srcId="{7848F3AC-EC8E-4F6C-9236-4CAB0309F1E0}" destId="{BBC2BA47-0C20-4562-B1D9-5BDC8F9BFFAB}" srcOrd="0" destOrd="0" presId="urn:microsoft.com/office/officeart/2005/8/layout/chevron2"/>
    <dgm:cxn modelId="{733B3481-CAD4-4054-87C6-64F90DF07DE7}" type="presOf" srcId="{29D76E4A-88BF-401C-9F20-84FABA5BD68E}" destId="{77A8598B-7493-4E61-B9D9-A0075F4DC2AE}" srcOrd="0" destOrd="0" presId="urn:microsoft.com/office/officeart/2005/8/layout/chevron2"/>
    <dgm:cxn modelId="{BA0B588A-861F-4E3B-9F26-6CD64928336A}" srcId="{F56A38B4-A41B-4ECF-9B51-BEE39605EB05}" destId="{29D76E4A-88BF-401C-9F20-84FABA5BD68E}" srcOrd="0" destOrd="0" parTransId="{7D0E77AF-EE79-41B3-9393-603773131627}" sibTransId="{ADE1B0BC-711C-4AEE-81D2-37C0EAAFA05C}"/>
    <dgm:cxn modelId="{4C8C61BF-779B-439B-8255-FF91F694E218}" srcId="{D856F146-5AA1-477B-85A2-DDB62E50B1C7}" destId="{CD2A67FC-B4D4-4595-87E6-6DEAE87C00FE}" srcOrd="4" destOrd="0" parTransId="{C18FBF7A-2529-4B54-A1CF-5522865C021D}" sibTransId="{BD622E92-5AA2-47BF-8333-7C7AC2538580}"/>
    <dgm:cxn modelId="{043A6EC0-5BC9-4E81-8720-9AC30CE22FA9}" srcId="{D856F146-5AA1-477B-85A2-DDB62E50B1C7}" destId="{F56A38B4-A41B-4ECF-9B51-BEE39605EB05}" srcOrd="2" destOrd="0" parTransId="{66E44BE1-B03D-4894-BD62-F3187C2E0A66}" sibTransId="{2D93177B-1B18-4245-B1F3-143D212BE816}"/>
    <dgm:cxn modelId="{DD6D9AC6-BF29-41FC-8DF1-1EAAD0395786}" srcId="{237F173D-7376-48C7-82B3-4566AEEA8815}" destId="{AFB2A303-5F9B-48D6-BDE8-D51AF942BC8B}" srcOrd="0" destOrd="0" parTransId="{0AD73AEA-AE54-44DC-ABA6-78864F6AC123}" sibTransId="{BD023E98-40E6-4C28-A865-D1FB969B0CFB}"/>
    <dgm:cxn modelId="{879819CA-0EF8-41A3-9B3F-A88A65DF6ADB}" type="presOf" srcId="{AFB2A303-5F9B-48D6-BDE8-D51AF942BC8B}" destId="{F149A56C-B49E-4012-B447-4B348A27D28E}" srcOrd="0" destOrd="0" presId="urn:microsoft.com/office/officeart/2005/8/layout/chevron2"/>
    <dgm:cxn modelId="{A056B9D9-4BCB-4D26-BFFF-D8B336273C09}" srcId="{D856F146-5AA1-477B-85A2-DDB62E50B1C7}" destId="{D53F0DEC-90D6-4A39-967C-D3482A6096DC}" srcOrd="3" destOrd="0" parTransId="{CE5B683B-AEBF-45A4-B726-61678C1437FA}" sibTransId="{D7122F54-9035-4A66-BDB2-5D73F649C35D}"/>
    <dgm:cxn modelId="{862C67E0-E24F-4964-AAE8-31C301E034BD}" type="presOf" srcId="{D516C57A-3177-41C2-9089-A2445396096E}" destId="{0F625E96-F399-492F-AA7C-CEBBF2BD2495}" srcOrd="0" destOrd="0" presId="urn:microsoft.com/office/officeart/2005/8/layout/chevron2"/>
    <dgm:cxn modelId="{9C0FAFE8-0147-4A36-ABDF-0D0DFE524617}" type="presOf" srcId="{F56A38B4-A41B-4ECF-9B51-BEE39605EB05}" destId="{2E97C564-B6FF-409C-8A52-167AF7E82277}" srcOrd="0" destOrd="0" presId="urn:microsoft.com/office/officeart/2005/8/layout/chevron2"/>
    <dgm:cxn modelId="{7F369BE9-40F3-4B46-B2A1-F73AA9F1981A}" type="presOf" srcId="{CD2A67FC-B4D4-4595-87E6-6DEAE87C00FE}" destId="{BBDCE93B-97BF-4B80-9157-21070BFFE7E0}" srcOrd="0" destOrd="0" presId="urn:microsoft.com/office/officeart/2005/8/layout/chevron2"/>
    <dgm:cxn modelId="{7D14DA88-0689-44DE-B607-EF9D5573549D}" type="presParOf" srcId="{EE9107EA-EAC7-420A-9270-34176366FD52}" destId="{287E8709-205F-47D7-8DC5-CD5E55DE8D17}" srcOrd="0" destOrd="0" presId="urn:microsoft.com/office/officeart/2005/8/layout/chevron2"/>
    <dgm:cxn modelId="{32A86E11-362B-450B-9D70-0116DA731477}" type="presParOf" srcId="{287E8709-205F-47D7-8DC5-CD5E55DE8D17}" destId="{5E8558B1-5CD4-4080-BF7C-334187694CB8}" srcOrd="0" destOrd="0" presId="urn:microsoft.com/office/officeart/2005/8/layout/chevron2"/>
    <dgm:cxn modelId="{4AE3689B-22A7-4ACB-93AE-694F6731BBB3}" type="presParOf" srcId="{287E8709-205F-47D7-8DC5-CD5E55DE8D17}" destId="{F149A56C-B49E-4012-B447-4B348A27D28E}" srcOrd="1" destOrd="0" presId="urn:microsoft.com/office/officeart/2005/8/layout/chevron2"/>
    <dgm:cxn modelId="{B4FC8A7C-73B0-41CC-9F53-D74BAF0A3B76}" type="presParOf" srcId="{EE9107EA-EAC7-420A-9270-34176366FD52}" destId="{33B78B7C-436B-4074-8299-19C9023BCF87}" srcOrd="1" destOrd="0" presId="urn:microsoft.com/office/officeart/2005/8/layout/chevron2"/>
    <dgm:cxn modelId="{62B3EF9E-F140-4233-85BC-1DFC426F945A}" type="presParOf" srcId="{EE9107EA-EAC7-420A-9270-34176366FD52}" destId="{8FF84D68-D82F-45DC-AA0B-0FF3DC17581C}" srcOrd="2" destOrd="0" presId="urn:microsoft.com/office/officeart/2005/8/layout/chevron2"/>
    <dgm:cxn modelId="{41ADE31B-B0ED-4158-81B2-AF04A2964F2D}" type="presParOf" srcId="{8FF84D68-D82F-45DC-AA0B-0FF3DC17581C}" destId="{8FA0C689-A66B-4F25-9472-3019694490BF}" srcOrd="0" destOrd="0" presId="urn:microsoft.com/office/officeart/2005/8/layout/chevron2"/>
    <dgm:cxn modelId="{DBD2C7AE-0E57-49B0-AE16-608D22FEFBD6}" type="presParOf" srcId="{8FF84D68-D82F-45DC-AA0B-0FF3DC17581C}" destId="{BBC2BA47-0C20-4562-B1D9-5BDC8F9BFFAB}" srcOrd="1" destOrd="0" presId="urn:microsoft.com/office/officeart/2005/8/layout/chevron2"/>
    <dgm:cxn modelId="{15B52678-BC49-44B3-8858-6222C881EBD1}" type="presParOf" srcId="{EE9107EA-EAC7-420A-9270-34176366FD52}" destId="{ADCBFE5D-F1C3-4D20-8238-C6C6B0FE7CE9}" srcOrd="3" destOrd="0" presId="urn:microsoft.com/office/officeart/2005/8/layout/chevron2"/>
    <dgm:cxn modelId="{D0A7BAF8-59D7-4553-9717-4416443A9216}" type="presParOf" srcId="{EE9107EA-EAC7-420A-9270-34176366FD52}" destId="{767C42CB-5968-4181-887E-F52D04F25A3C}" srcOrd="4" destOrd="0" presId="urn:microsoft.com/office/officeart/2005/8/layout/chevron2"/>
    <dgm:cxn modelId="{EECFC56C-90B4-4601-8F7D-6CF4772225D2}" type="presParOf" srcId="{767C42CB-5968-4181-887E-F52D04F25A3C}" destId="{2E97C564-B6FF-409C-8A52-167AF7E82277}" srcOrd="0" destOrd="0" presId="urn:microsoft.com/office/officeart/2005/8/layout/chevron2"/>
    <dgm:cxn modelId="{572F6E6C-9422-4180-974F-489749DE1720}" type="presParOf" srcId="{767C42CB-5968-4181-887E-F52D04F25A3C}" destId="{77A8598B-7493-4E61-B9D9-A0075F4DC2AE}" srcOrd="1" destOrd="0" presId="urn:microsoft.com/office/officeart/2005/8/layout/chevron2"/>
    <dgm:cxn modelId="{93F993EE-7F25-4AE1-A154-F9C629669965}" type="presParOf" srcId="{EE9107EA-EAC7-420A-9270-34176366FD52}" destId="{BDCC2B96-2B45-4995-8473-E36BC078CDD6}" srcOrd="5" destOrd="0" presId="urn:microsoft.com/office/officeart/2005/8/layout/chevron2"/>
    <dgm:cxn modelId="{011CB241-92F0-4E85-BFC0-A8002AF4AC70}" type="presParOf" srcId="{EE9107EA-EAC7-420A-9270-34176366FD52}" destId="{29D70CEA-4308-4DEB-B4DE-C08D153AA4A7}" srcOrd="6" destOrd="0" presId="urn:microsoft.com/office/officeart/2005/8/layout/chevron2"/>
    <dgm:cxn modelId="{8D313C3D-AFD5-475D-8C03-44E70A2100A6}" type="presParOf" srcId="{29D70CEA-4308-4DEB-B4DE-C08D153AA4A7}" destId="{FC2E673A-BDEF-4633-9812-8C150B7925E4}" srcOrd="0" destOrd="0" presId="urn:microsoft.com/office/officeart/2005/8/layout/chevron2"/>
    <dgm:cxn modelId="{7D62F8D6-E898-4DCF-A4F7-FAE9429F5FA4}" type="presParOf" srcId="{29D70CEA-4308-4DEB-B4DE-C08D153AA4A7}" destId="{0F625E96-F399-492F-AA7C-CEBBF2BD2495}" srcOrd="1" destOrd="0" presId="urn:microsoft.com/office/officeart/2005/8/layout/chevron2"/>
    <dgm:cxn modelId="{7F9ACF1D-9EB1-4DC8-8BC7-953205DDE672}" type="presParOf" srcId="{EE9107EA-EAC7-420A-9270-34176366FD52}" destId="{CE7FD3C0-22EE-4E1A-9CDE-B36C67F42B11}" srcOrd="7" destOrd="0" presId="urn:microsoft.com/office/officeart/2005/8/layout/chevron2"/>
    <dgm:cxn modelId="{544198C6-F822-4A8C-A8F6-F83D3581861B}" type="presParOf" srcId="{EE9107EA-EAC7-420A-9270-34176366FD52}" destId="{87D7DB87-B060-4962-8852-8FB9FBD9F234}" srcOrd="8" destOrd="0" presId="urn:microsoft.com/office/officeart/2005/8/layout/chevron2"/>
    <dgm:cxn modelId="{226A8B40-935B-4CF1-832B-109DBB657185}" type="presParOf" srcId="{87D7DB87-B060-4962-8852-8FB9FBD9F234}" destId="{BBDCE93B-97BF-4B80-9157-21070BFFE7E0}" srcOrd="0" destOrd="0" presId="urn:microsoft.com/office/officeart/2005/8/layout/chevron2"/>
    <dgm:cxn modelId="{54DBD678-0F03-48DD-97E3-D6CEF874BDC5}" type="presParOf" srcId="{87D7DB87-B060-4962-8852-8FB9FBD9F234}" destId="{C02F1883-E1D9-4417-8BD9-022D6C2F15E9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1662AB-13CC-412D-9471-717BC537F2F1}" type="doc">
      <dgm:prSet loTypeId="urn:microsoft.com/office/officeart/2005/8/layout/radial6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A474031A-366C-4FBF-89AD-8E11481118FF}">
      <dgm:prSet phldrT="[Texto]" custT="1"/>
      <dgm:spPr/>
      <dgm:t>
        <a:bodyPr/>
        <a:lstStyle/>
        <a:p>
          <a:r>
            <a:rPr lang="pt-BR" sz="2400" b="1" u="sng" dirty="0"/>
            <a:t>DEFICIÊNCIAS</a:t>
          </a:r>
          <a:br>
            <a:rPr lang="pt-BR" sz="2400" b="1" u="sng" dirty="0"/>
          </a:br>
          <a:r>
            <a:rPr lang="pt-BR" sz="2400" b="1" u="sng" dirty="0"/>
            <a:t>GLOBAIS</a:t>
          </a:r>
        </a:p>
      </dgm:t>
    </dgm:pt>
    <dgm:pt modelId="{0B3C2D17-07FD-4675-B422-C3C12ADBFC49}" type="parTrans" cxnId="{ABBD626E-6F46-4843-9A2B-EA44ADFA0817}">
      <dgm:prSet/>
      <dgm:spPr/>
      <dgm:t>
        <a:bodyPr/>
        <a:lstStyle/>
        <a:p>
          <a:endParaRPr lang="pt-BR"/>
        </a:p>
      </dgm:t>
    </dgm:pt>
    <dgm:pt modelId="{CD47DD62-2B19-4B62-A9E1-0BC9427B4172}" type="sibTrans" cxnId="{ABBD626E-6F46-4843-9A2B-EA44ADFA0817}">
      <dgm:prSet/>
      <dgm:spPr/>
      <dgm:t>
        <a:bodyPr/>
        <a:lstStyle/>
        <a:p>
          <a:endParaRPr lang="pt-BR"/>
        </a:p>
      </dgm:t>
    </dgm:pt>
    <dgm:pt modelId="{A0FBAFA0-91BC-40E9-A0FB-0F46E22C69E8}">
      <dgm:prSet phldrT="[Texto]" custT="1"/>
      <dgm:spPr/>
      <dgm:t>
        <a:bodyPr/>
        <a:lstStyle/>
        <a:p>
          <a:r>
            <a:rPr lang="pt-BR" sz="2200" dirty="0"/>
            <a:t>Sistema </a:t>
          </a:r>
          <a:r>
            <a:rPr lang="pt-BR" sz="2200" dirty="0" err="1"/>
            <a:t>músculo-esquelético</a:t>
          </a:r>
          <a:endParaRPr lang="pt-BR" sz="2200" dirty="0"/>
        </a:p>
      </dgm:t>
    </dgm:pt>
    <dgm:pt modelId="{C34F832C-BC3F-48BF-A8B5-0F5BA21F5D1B}" type="parTrans" cxnId="{91B0105D-E9B9-468C-B190-1A630C175530}">
      <dgm:prSet/>
      <dgm:spPr/>
      <dgm:t>
        <a:bodyPr/>
        <a:lstStyle/>
        <a:p>
          <a:endParaRPr lang="pt-BR"/>
        </a:p>
      </dgm:t>
    </dgm:pt>
    <dgm:pt modelId="{BC97132B-07FB-4304-B3D0-E8119B58F5C4}" type="sibTrans" cxnId="{91B0105D-E9B9-468C-B190-1A630C175530}">
      <dgm:prSet/>
      <dgm:spPr/>
      <dgm:t>
        <a:bodyPr/>
        <a:lstStyle/>
        <a:p>
          <a:endParaRPr lang="pt-BR"/>
        </a:p>
      </dgm:t>
    </dgm:pt>
    <dgm:pt modelId="{77AAB0C3-EE81-48A4-A1AF-3542001933A1}">
      <dgm:prSet phldrT="[Texto]" custT="1"/>
      <dgm:spPr/>
      <dgm:t>
        <a:bodyPr/>
        <a:lstStyle/>
        <a:p>
          <a:r>
            <a:rPr lang="pt-BR" sz="2200" dirty="0"/>
            <a:t>Cognição e Comportamento</a:t>
          </a:r>
        </a:p>
      </dgm:t>
    </dgm:pt>
    <dgm:pt modelId="{082095A3-D9CB-4AE8-B828-680C4CD80627}" type="parTrans" cxnId="{22D2075E-1984-4206-845C-B2A2082B6876}">
      <dgm:prSet/>
      <dgm:spPr/>
      <dgm:t>
        <a:bodyPr/>
        <a:lstStyle/>
        <a:p>
          <a:endParaRPr lang="pt-BR"/>
        </a:p>
      </dgm:t>
    </dgm:pt>
    <dgm:pt modelId="{51A0E1FE-1A00-4598-BB94-91EC738634D9}" type="sibTrans" cxnId="{22D2075E-1984-4206-845C-B2A2082B6876}">
      <dgm:prSet/>
      <dgm:spPr/>
      <dgm:t>
        <a:bodyPr/>
        <a:lstStyle/>
        <a:p>
          <a:endParaRPr lang="pt-BR"/>
        </a:p>
      </dgm:t>
    </dgm:pt>
    <dgm:pt modelId="{8F0601EA-2292-40BB-B909-6AF19F90E7EA}">
      <dgm:prSet phldrT="[Texto]" custT="1"/>
      <dgm:spPr/>
      <dgm:t>
        <a:bodyPr/>
        <a:lstStyle/>
        <a:p>
          <a:r>
            <a:rPr lang="pt-BR" sz="2200" dirty="0"/>
            <a:t>Sistema Sensorial</a:t>
          </a:r>
        </a:p>
      </dgm:t>
    </dgm:pt>
    <dgm:pt modelId="{BE6DD17C-D94D-4B15-BCCB-1C42B8EA44C3}" type="parTrans" cxnId="{4631ABF6-D120-4B2C-A139-C3F4C507FFE7}">
      <dgm:prSet/>
      <dgm:spPr/>
      <dgm:t>
        <a:bodyPr/>
        <a:lstStyle/>
        <a:p>
          <a:endParaRPr lang="pt-BR"/>
        </a:p>
      </dgm:t>
    </dgm:pt>
    <dgm:pt modelId="{CA8700D8-D11B-4ACB-A8AA-DC0FC7CB75E7}" type="sibTrans" cxnId="{4631ABF6-D120-4B2C-A139-C3F4C507FFE7}">
      <dgm:prSet/>
      <dgm:spPr/>
      <dgm:t>
        <a:bodyPr/>
        <a:lstStyle/>
        <a:p>
          <a:endParaRPr lang="pt-BR"/>
        </a:p>
      </dgm:t>
    </dgm:pt>
    <dgm:pt modelId="{FFE34CAA-22CC-4A39-ABAA-8F6FC2DAD4A7}">
      <dgm:prSet phldrT="[Texto]" custT="1"/>
      <dgm:spPr/>
      <dgm:t>
        <a:bodyPr/>
        <a:lstStyle/>
        <a:p>
          <a:r>
            <a:rPr lang="pt-BR" sz="2200" dirty="0"/>
            <a:t>Sistema </a:t>
          </a:r>
          <a:r>
            <a:rPr lang="pt-BR" sz="2200" dirty="0" err="1"/>
            <a:t>Neuromotor</a:t>
          </a:r>
          <a:endParaRPr lang="pt-BR" sz="2200" dirty="0"/>
        </a:p>
      </dgm:t>
    </dgm:pt>
    <dgm:pt modelId="{087E5E93-CB4A-46CF-9002-E5CE15D77181}" type="sibTrans" cxnId="{02FEBBA7-DB52-48B8-A884-DB542A04A2CE}">
      <dgm:prSet/>
      <dgm:spPr/>
      <dgm:t>
        <a:bodyPr/>
        <a:lstStyle/>
        <a:p>
          <a:endParaRPr lang="pt-BR"/>
        </a:p>
      </dgm:t>
    </dgm:pt>
    <dgm:pt modelId="{75A7492D-43F3-464D-BC32-F4C28BB59DF0}" type="parTrans" cxnId="{02FEBBA7-DB52-48B8-A884-DB542A04A2CE}">
      <dgm:prSet/>
      <dgm:spPr/>
      <dgm:t>
        <a:bodyPr/>
        <a:lstStyle/>
        <a:p>
          <a:endParaRPr lang="pt-BR"/>
        </a:p>
      </dgm:t>
    </dgm:pt>
    <dgm:pt modelId="{A51F9BA6-E526-499D-BF8B-2981888A718F}">
      <dgm:prSet custT="1"/>
      <dgm:spPr/>
      <dgm:t>
        <a:bodyPr/>
        <a:lstStyle/>
        <a:p>
          <a:r>
            <a:rPr lang="pt-BR" sz="2200" dirty="0"/>
            <a:t>Sistema </a:t>
          </a:r>
          <a:r>
            <a:rPr lang="pt-BR" sz="2200" dirty="0" err="1"/>
            <a:t>Cardio</a:t>
          </a:r>
          <a:r>
            <a:rPr lang="pt-BR" sz="2200" dirty="0"/>
            <a:t> </a:t>
          </a:r>
          <a:r>
            <a:rPr lang="pt-BR" sz="2200" dirty="0" err="1"/>
            <a:t>respiratorio</a:t>
          </a:r>
          <a:endParaRPr lang="pt-BR" sz="2200" dirty="0"/>
        </a:p>
      </dgm:t>
    </dgm:pt>
    <dgm:pt modelId="{5AE1F508-6CB2-4427-A042-972819F07196}" type="parTrans" cxnId="{8D8693BE-C668-4C51-AE91-2B74BA6205C1}">
      <dgm:prSet/>
      <dgm:spPr/>
      <dgm:t>
        <a:bodyPr/>
        <a:lstStyle/>
        <a:p>
          <a:endParaRPr lang="pt-BR"/>
        </a:p>
      </dgm:t>
    </dgm:pt>
    <dgm:pt modelId="{8A4C57AC-128E-4B6C-8E97-AA65DD77B3FD}" type="sibTrans" cxnId="{8D8693BE-C668-4C51-AE91-2B74BA6205C1}">
      <dgm:prSet/>
      <dgm:spPr/>
      <dgm:t>
        <a:bodyPr/>
        <a:lstStyle/>
        <a:p>
          <a:endParaRPr lang="pt-BR"/>
        </a:p>
      </dgm:t>
    </dgm:pt>
    <dgm:pt modelId="{03C08158-9474-46DC-9763-D5F4A1FA1E57}" type="pres">
      <dgm:prSet presAssocID="{6F1662AB-13CC-412D-9471-717BC537F2F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E037175-DD7C-4BCC-8C74-28DFF1A27678}" type="pres">
      <dgm:prSet presAssocID="{A474031A-366C-4FBF-89AD-8E11481118FF}" presName="centerShape" presStyleLbl="node0" presStyleIdx="0" presStyleCnt="1" custScaleX="184238"/>
      <dgm:spPr/>
    </dgm:pt>
    <dgm:pt modelId="{98A2B6D6-CC3F-40C3-AD72-D75EA8962056}" type="pres">
      <dgm:prSet presAssocID="{FFE34CAA-22CC-4A39-ABAA-8F6FC2DAD4A7}" presName="node" presStyleLbl="node1" presStyleIdx="0" presStyleCnt="5" custScaleX="185580" custScaleY="103027">
        <dgm:presLayoutVars>
          <dgm:bulletEnabled val="1"/>
        </dgm:presLayoutVars>
      </dgm:prSet>
      <dgm:spPr/>
    </dgm:pt>
    <dgm:pt modelId="{AA031F3D-14DD-4880-9FB6-892C81B382C7}" type="pres">
      <dgm:prSet presAssocID="{FFE34CAA-22CC-4A39-ABAA-8F6FC2DAD4A7}" presName="dummy" presStyleCnt="0"/>
      <dgm:spPr/>
    </dgm:pt>
    <dgm:pt modelId="{61B7A2D7-659F-4CAC-A72C-640D1576E4C5}" type="pres">
      <dgm:prSet presAssocID="{087E5E93-CB4A-46CF-9002-E5CE15D77181}" presName="sibTrans" presStyleLbl="sibTrans2D1" presStyleIdx="0" presStyleCnt="5"/>
      <dgm:spPr/>
    </dgm:pt>
    <dgm:pt modelId="{37806631-E6F7-4BCC-87A1-9F5FA5A218B3}" type="pres">
      <dgm:prSet presAssocID="{A0FBAFA0-91BC-40E9-A0FB-0F46E22C69E8}" presName="node" presStyleLbl="node1" presStyleIdx="1" presStyleCnt="5" custScaleX="178125" custRadScaleRad="150732" custRadScaleInc="39718">
        <dgm:presLayoutVars>
          <dgm:bulletEnabled val="1"/>
        </dgm:presLayoutVars>
      </dgm:prSet>
      <dgm:spPr/>
    </dgm:pt>
    <dgm:pt modelId="{79C4D319-36EC-4778-B429-A8F73EDEBCC4}" type="pres">
      <dgm:prSet presAssocID="{A0FBAFA0-91BC-40E9-A0FB-0F46E22C69E8}" presName="dummy" presStyleCnt="0"/>
      <dgm:spPr/>
    </dgm:pt>
    <dgm:pt modelId="{7BBAB1F8-FDF6-4241-A3FA-6718761D0FEF}" type="pres">
      <dgm:prSet presAssocID="{BC97132B-07FB-4304-B3D0-E8119B58F5C4}" presName="sibTrans" presStyleLbl="sibTrans2D1" presStyleIdx="1" presStyleCnt="5"/>
      <dgm:spPr/>
    </dgm:pt>
    <dgm:pt modelId="{EB52E1C9-88EF-4D24-8FD9-B7FB5F683D9F}" type="pres">
      <dgm:prSet presAssocID="{77AAB0C3-EE81-48A4-A1AF-3542001933A1}" presName="node" presStyleLbl="node1" presStyleIdx="2" presStyleCnt="5" custScaleX="235579" custScaleY="130268" custRadScaleRad="160413" custRadScaleInc="-18068">
        <dgm:presLayoutVars>
          <dgm:bulletEnabled val="1"/>
        </dgm:presLayoutVars>
      </dgm:prSet>
      <dgm:spPr/>
    </dgm:pt>
    <dgm:pt modelId="{1D64D2CB-C78C-4281-80D8-77B8BFBA0952}" type="pres">
      <dgm:prSet presAssocID="{77AAB0C3-EE81-48A4-A1AF-3542001933A1}" presName="dummy" presStyleCnt="0"/>
      <dgm:spPr/>
    </dgm:pt>
    <dgm:pt modelId="{AAB32B8B-221D-4EB4-9384-B91C7A7BA60E}" type="pres">
      <dgm:prSet presAssocID="{51A0E1FE-1A00-4598-BB94-91EC738634D9}" presName="sibTrans" presStyleLbl="sibTrans2D1" presStyleIdx="2" presStyleCnt="5" custLinFactNeighborX="-217" custLinFactNeighborY="-13299"/>
      <dgm:spPr/>
    </dgm:pt>
    <dgm:pt modelId="{E959E554-FD88-4B58-8829-A9079F8554C8}" type="pres">
      <dgm:prSet presAssocID="{8F0601EA-2292-40BB-B909-6AF19F90E7EA}" presName="node" presStyleLbl="node1" presStyleIdx="3" presStyleCnt="5" custScaleX="174071" custScaleY="125545" custRadScaleRad="150903" custRadScaleInc="54360">
        <dgm:presLayoutVars>
          <dgm:bulletEnabled val="1"/>
        </dgm:presLayoutVars>
      </dgm:prSet>
      <dgm:spPr/>
    </dgm:pt>
    <dgm:pt modelId="{6A7A1FA9-DCA6-45AC-8896-84FA510E5154}" type="pres">
      <dgm:prSet presAssocID="{8F0601EA-2292-40BB-B909-6AF19F90E7EA}" presName="dummy" presStyleCnt="0"/>
      <dgm:spPr/>
    </dgm:pt>
    <dgm:pt modelId="{8748036D-C0EA-496F-B09E-3C812DD3C2D7}" type="pres">
      <dgm:prSet presAssocID="{CA8700D8-D11B-4ACB-A8AA-DC0FC7CB75E7}" presName="sibTrans" presStyleLbl="sibTrans2D1" presStyleIdx="3" presStyleCnt="5"/>
      <dgm:spPr/>
    </dgm:pt>
    <dgm:pt modelId="{0889613E-EFE9-42AB-A411-FF382170FC6F}" type="pres">
      <dgm:prSet presAssocID="{A51F9BA6-E526-499D-BF8B-2981888A718F}" presName="node" presStyleLbl="node1" presStyleIdx="4" presStyleCnt="5" custScaleX="218322" custScaleY="120106" custRadScaleRad="158984" custRadScaleInc="-27076">
        <dgm:presLayoutVars>
          <dgm:bulletEnabled val="1"/>
        </dgm:presLayoutVars>
      </dgm:prSet>
      <dgm:spPr/>
    </dgm:pt>
    <dgm:pt modelId="{5F9B93B2-2926-46F9-B3A2-1C563053C68B}" type="pres">
      <dgm:prSet presAssocID="{A51F9BA6-E526-499D-BF8B-2981888A718F}" presName="dummy" presStyleCnt="0"/>
      <dgm:spPr/>
    </dgm:pt>
    <dgm:pt modelId="{47B2CC92-E48D-489E-82DD-FC18C73AEDAC}" type="pres">
      <dgm:prSet presAssocID="{8A4C57AC-128E-4B6C-8E97-AA65DD77B3FD}" presName="sibTrans" presStyleLbl="sibTrans2D1" presStyleIdx="4" presStyleCnt="5"/>
      <dgm:spPr/>
    </dgm:pt>
  </dgm:ptLst>
  <dgm:cxnLst>
    <dgm:cxn modelId="{72365C00-44C8-490D-A4FB-13EC682130D0}" type="presOf" srcId="{BC97132B-07FB-4304-B3D0-E8119B58F5C4}" destId="{7BBAB1F8-FDF6-4241-A3FA-6718761D0FEF}" srcOrd="0" destOrd="0" presId="urn:microsoft.com/office/officeart/2005/8/layout/radial6"/>
    <dgm:cxn modelId="{A5479614-4E08-4CD7-AC40-A6FAE4AA037D}" type="presOf" srcId="{8F0601EA-2292-40BB-B909-6AF19F90E7EA}" destId="{E959E554-FD88-4B58-8829-A9079F8554C8}" srcOrd="0" destOrd="0" presId="urn:microsoft.com/office/officeart/2005/8/layout/radial6"/>
    <dgm:cxn modelId="{67B55F1B-B704-45D6-AC47-C8F1B8E91163}" type="presOf" srcId="{8A4C57AC-128E-4B6C-8E97-AA65DD77B3FD}" destId="{47B2CC92-E48D-489E-82DD-FC18C73AEDAC}" srcOrd="0" destOrd="0" presId="urn:microsoft.com/office/officeart/2005/8/layout/radial6"/>
    <dgm:cxn modelId="{09AFFD20-B5D3-4F8C-960E-ACF11CDBB88A}" type="presOf" srcId="{77AAB0C3-EE81-48A4-A1AF-3542001933A1}" destId="{EB52E1C9-88EF-4D24-8FD9-B7FB5F683D9F}" srcOrd="0" destOrd="0" presId="urn:microsoft.com/office/officeart/2005/8/layout/radial6"/>
    <dgm:cxn modelId="{91B0105D-E9B9-468C-B190-1A630C175530}" srcId="{A474031A-366C-4FBF-89AD-8E11481118FF}" destId="{A0FBAFA0-91BC-40E9-A0FB-0F46E22C69E8}" srcOrd="1" destOrd="0" parTransId="{C34F832C-BC3F-48BF-A8B5-0F5BA21F5D1B}" sibTransId="{BC97132B-07FB-4304-B3D0-E8119B58F5C4}"/>
    <dgm:cxn modelId="{22D2075E-1984-4206-845C-B2A2082B6876}" srcId="{A474031A-366C-4FBF-89AD-8E11481118FF}" destId="{77AAB0C3-EE81-48A4-A1AF-3542001933A1}" srcOrd="2" destOrd="0" parTransId="{082095A3-D9CB-4AE8-B828-680C4CD80627}" sibTransId="{51A0E1FE-1A00-4598-BB94-91EC738634D9}"/>
    <dgm:cxn modelId="{8CB7235E-A1A4-4E1F-B9AB-EA518D2CBEB7}" type="presOf" srcId="{A0FBAFA0-91BC-40E9-A0FB-0F46E22C69E8}" destId="{37806631-E6F7-4BCC-87A1-9F5FA5A218B3}" srcOrd="0" destOrd="0" presId="urn:microsoft.com/office/officeart/2005/8/layout/radial6"/>
    <dgm:cxn modelId="{16170E42-348D-489B-8199-EE6BF32EEB80}" type="presOf" srcId="{087E5E93-CB4A-46CF-9002-E5CE15D77181}" destId="{61B7A2D7-659F-4CAC-A72C-640D1576E4C5}" srcOrd="0" destOrd="0" presId="urn:microsoft.com/office/officeart/2005/8/layout/radial6"/>
    <dgm:cxn modelId="{ABBD626E-6F46-4843-9A2B-EA44ADFA0817}" srcId="{6F1662AB-13CC-412D-9471-717BC537F2F1}" destId="{A474031A-366C-4FBF-89AD-8E11481118FF}" srcOrd="0" destOrd="0" parTransId="{0B3C2D17-07FD-4675-B422-C3C12ADBFC49}" sibTransId="{CD47DD62-2B19-4B62-A9E1-0BC9427B4172}"/>
    <dgm:cxn modelId="{CA5F8995-3306-486E-A19B-53F8185F77C2}" type="presOf" srcId="{51A0E1FE-1A00-4598-BB94-91EC738634D9}" destId="{AAB32B8B-221D-4EB4-9384-B91C7A7BA60E}" srcOrd="0" destOrd="0" presId="urn:microsoft.com/office/officeart/2005/8/layout/radial6"/>
    <dgm:cxn modelId="{02FEBBA7-DB52-48B8-A884-DB542A04A2CE}" srcId="{A474031A-366C-4FBF-89AD-8E11481118FF}" destId="{FFE34CAA-22CC-4A39-ABAA-8F6FC2DAD4A7}" srcOrd="0" destOrd="0" parTransId="{75A7492D-43F3-464D-BC32-F4C28BB59DF0}" sibTransId="{087E5E93-CB4A-46CF-9002-E5CE15D77181}"/>
    <dgm:cxn modelId="{C29B97BB-B7B9-4DB5-A764-AE6120E3C764}" type="presOf" srcId="{A474031A-366C-4FBF-89AD-8E11481118FF}" destId="{5E037175-DD7C-4BCC-8C74-28DFF1A27678}" srcOrd="0" destOrd="0" presId="urn:microsoft.com/office/officeart/2005/8/layout/radial6"/>
    <dgm:cxn modelId="{8D8693BE-C668-4C51-AE91-2B74BA6205C1}" srcId="{A474031A-366C-4FBF-89AD-8E11481118FF}" destId="{A51F9BA6-E526-499D-BF8B-2981888A718F}" srcOrd="4" destOrd="0" parTransId="{5AE1F508-6CB2-4427-A042-972819F07196}" sibTransId="{8A4C57AC-128E-4B6C-8E97-AA65DD77B3FD}"/>
    <dgm:cxn modelId="{F2B1CBE5-0A8E-4BED-941B-DDE0E641BDBC}" type="presOf" srcId="{6F1662AB-13CC-412D-9471-717BC537F2F1}" destId="{03C08158-9474-46DC-9763-D5F4A1FA1E57}" srcOrd="0" destOrd="0" presId="urn:microsoft.com/office/officeart/2005/8/layout/radial6"/>
    <dgm:cxn modelId="{23B0F2F1-A5E8-4DDC-9CB7-387A2797DD26}" type="presOf" srcId="{CA8700D8-D11B-4ACB-A8AA-DC0FC7CB75E7}" destId="{8748036D-C0EA-496F-B09E-3C812DD3C2D7}" srcOrd="0" destOrd="0" presId="urn:microsoft.com/office/officeart/2005/8/layout/radial6"/>
    <dgm:cxn modelId="{3EDC92F5-A3E6-4564-A80D-8A56C5898490}" type="presOf" srcId="{A51F9BA6-E526-499D-BF8B-2981888A718F}" destId="{0889613E-EFE9-42AB-A411-FF382170FC6F}" srcOrd="0" destOrd="0" presId="urn:microsoft.com/office/officeart/2005/8/layout/radial6"/>
    <dgm:cxn modelId="{E82659F6-1CF5-44C3-8B36-D73D1B580D65}" type="presOf" srcId="{FFE34CAA-22CC-4A39-ABAA-8F6FC2DAD4A7}" destId="{98A2B6D6-CC3F-40C3-AD72-D75EA8962056}" srcOrd="0" destOrd="0" presId="urn:microsoft.com/office/officeart/2005/8/layout/radial6"/>
    <dgm:cxn modelId="{4631ABF6-D120-4B2C-A139-C3F4C507FFE7}" srcId="{A474031A-366C-4FBF-89AD-8E11481118FF}" destId="{8F0601EA-2292-40BB-B909-6AF19F90E7EA}" srcOrd="3" destOrd="0" parTransId="{BE6DD17C-D94D-4B15-BCCB-1C42B8EA44C3}" sibTransId="{CA8700D8-D11B-4ACB-A8AA-DC0FC7CB75E7}"/>
    <dgm:cxn modelId="{51A16F17-1AD8-4967-9DE4-F2192899AE80}" type="presParOf" srcId="{03C08158-9474-46DC-9763-D5F4A1FA1E57}" destId="{5E037175-DD7C-4BCC-8C74-28DFF1A27678}" srcOrd="0" destOrd="0" presId="urn:microsoft.com/office/officeart/2005/8/layout/radial6"/>
    <dgm:cxn modelId="{3B50CF3F-9D71-4F03-8E1F-9E70AA394CBE}" type="presParOf" srcId="{03C08158-9474-46DC-9763-D5F4A1FA1E57}" destId="{98A2B6D6-CC3F-40C3-AD72-D75EA8962056}" srcOrd="1" destOrd="0" presId="urn:microsoft.com/office/officeart/2005/8/layout/radial6"/>
    <dgm:cxn modelId="{4E39CF8C-8040-429A-AA01-4E1661E3E118}" type="presParOf" srcId="{03C08158-9474-46DC-9763-D5F4A1FA1E57}" destId="{AA031F3D-14DD-4880-9FB6-892C81B382C7}" srcOrd="2" destOrd="0" presId="urn:microsoft.com/office/officeart/2005/8/layout/radial6"/>
    <dgm:cxn modelId="{E4823DF6-E8AD-4066-AC0D-3D0BED6416EC}" type="presParOf" srcId="{03C08158-9474-46DC-9763-D5F4A1FA1E57}" destId="{61B7A2D7-659F-4CAC-A72C-640D1576E4C5}" srcOrd="3" destOrd="0" presId="urn:microsoft.com/office/officeart/2005/8/layout/radial6"/>
    <dgm:cxn modelId="{786BDC76-45B4-4B2D-B536-592E4384281E}" type="presParOf" srcId="{03C08158-9474-46DC-9763-D5F4A1FA1E57}" destId="{37806631-E6F7-4BCC-87A1-9F5FA5A218B3}" srcOrd="4" destOrd="0" presId="urn:microsoft.com/office/officeart/2005/8/layout/radial6"/>
    <dgm:cxn modelId="{656567F7-EF46-4927-A8F9-E95422774842}" type="presParOf" srcId="{03C08158-9474-46DC-9763-D5F4A1FA1E57}" destId="{79C4D319-36EC-4778-B429-A8F73EDEBCC4}" srcOrd="5" destOrd="0" presId="urn:microsoft.com/office/officeart/2005/8/layout/radial6"/>
    <dgm:cxn modelId="{72CDE66B-E0DF-4B71-A3B2-CB411175168A}" type="presParOf" srcId="{03C08158-9474-46DC-9763-D5F4A1FA1E57}" destId="{7BBAB1F8-FDF6-4241-A3FA-6718761D0FEF}" srcOrd="6" destOrd="0" presId="urn:microsoft.com/office/officeart/2005/8/layout/radial6"/>
    <dgm:cxn modelId="{B59A795D-B4DD-437C-9FD8-956FBD6C0DF0}" type="presParOf" srcId="{03C08158-9474-46DC-9763-D5F4A1FA1E57}" destId="{EB52E1C9-88EF-4D24-8FD9-B7FB5F683D9F}" srcOrd="7" destOrd="0" presId="urn:microsoft.com/office/officeart/2005/8/layout/radial6"/>
    <dgm:cxn modelId="{F8B9B447-8E02-41EC-8F9D-0031D567E933}" type="presParOf" srcId="{03C08158-9474-46DC-9763-D5F4A1FA1E57}" destId="{1D64D2CB-C78C-4281-80D8-77B8BFBA0952}" srcOrd="8" destOrd="0" presId="urn:microsoft.com/office/officeart/2005/8/layout/radial6"/>
    <dgm:cxn modelId="{AB2DC4A1-47DC-4B12-AC8B-25DDB041A326}" type="presParOf" srcId="{03C08158-9474-46DC-9763-D5F4A1FA1E57}" destId="{AAB32B8B-221D-4EB4-9384-B91C7A7BA60E}" srcOrd="9" destOrd="0" presId="urn:microsoft.com/office/officeart/2005/8/layout/radial6"/>
    <dgm:cxn modelId="{E67F4A13-2F3A-4431-ADBA-8D73E7807FC5}" type="presParOf" srcId="{03C08158-9474-46DC-9763-D5F4A1FA1E57}" destId="{E959E554-FD88-4B58-8829-A9079F8554C8}" srcOrd="10" destOrd="0" presId="urn:microsoft.com/office/officeart/2005/8/layout/radial6"/>
    <dgm:cxn modelId="{9512C8DC-D550-4FF4-A7C4-37DE1F054E77}" type="presParOf" srcId="{03C08158-9474-46DC-9763-D5F4A1FA1E57}" destId="{6A7A1FA9-DCA6-45AC-8896-84FA510E5154}" srcOrd="11" destOrd="0" presId="urn:microsoft.com/office/officeart/2005/8/layout/radial6"/>
    <dgm:cxn modelId="{C488C385-6518-4A29-9B21-96D6B24D9AE6}" type="presParOf" srcId="{03C08158-9474-46DC-9763-D5F4A1FA1E57}" destId="{8748036D-C0EA-496F-B09E-3C812DD3C2D7}" srcOrd="12" destOrd="0" presId="urn:microsoft.com/office/officeart/2005/8/layout/radial6"/>
    <dgm:cxn modelId="{293B494F-B642-449A-89F1-B83AE53B5E09}" type="presParOf" srcId="{03C08158-9474-46DC-9763-D5F4A1FA1E57}" destId="{0889613E-EFE9-42AB-A411-FF382170FC6F}" srcOrd="13" destOrd="0" presId="urn:microsoft.com/office/officeart/2005/8/layout/radial6"/>
    <dgm:cxn modelId="{89C7CF70-F21D-4BC3-98DC-8A52E7075B79}" type="presParOf" srcId="{03C08158-9474-46DC-9763-D5F4A1FA1E57}" destId="{5F9B93B2-2926-46F9-B3A2-1C563053C68B}" srcOrd="14" destOrd="0" presId="urn:microsoft.com/office/officeart/2005/8/layout/radial6"/>
    <dgm:cxn modelId="{86657568-CAB9-4DE9-92F0-98D76E06FDE7}" type="presParOf" srcId="{03C08158-9474-46DC-9763-D5F4A1FA1E57}" destId="{47B2CC92-E48D-489E-82DD-FC18C73AEDAC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EE7AB6-74A1-4249-BD81-61C8791A45B8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7C01A20D-320C-4BDB-AE0D-A35BA44B5F12}">
      <dgm:prSet phldrT="[Texto]"/>
      <dgm:spPr/>
      <dgm:t>
        <a:bodyPr/>
        <a:lstStyle/>
        <a:p>
          <a:r>
            <a:rPr lang="pt-BR" dirty="0"/>
            <a:t>Objetivo de longo prazo</a:t>
          </a:r>
        </a:p>
      </dgm:t>
    </dgm:pt>
    <dgm:pt modelId="{3D8D8B72-F346-4BC8-8B4C-72ED4FFFB4C6}" type="parTrans" cxnId="{D7884027-EE60-4ABB-B960-02B94E252472}">
      <dgm:prSet/>
      <dgm:spPr/>
      <dgm:t>
        <a:bodyPr/>
        <a:lstStyle/>
        <a:p>
          <a:endParaRPr lang="pt-BR"/>
        </a:p>
      </dgm:t>
    </dgm:pt>
    <dgm:pt modelId="{52E07077-A32D-46D8-AE8B-5A4C5832EA56}" type="sibTrans" cxnId="{D7884027-EE60-4ABB-B960-02B94E252472}">
      <dgm:prSet/>
      <dgm:spPr/>
      <dgm:t>
        <a:bodyPr/>
        <a:lstStyle/>
        <a:p>
          <a:endParaRPr lang="pt-BR"/>
        </a:p>
      </dgm:t>
    </dgm:pt>
    <dgm:pt modelId="{AE43CE68-73E6-4374-A65E-C3F0157F6B86}">
      <dgm:prSet phldrT="[Texto]"/>
      <dgm:spPr/>
      <dgm:t>
        <a:bodyPr/>
        <a:lstStyle/>
        <a:p>
          <a:r>
            <a:rPr lang="pt-BR" dirty="0"/>
            <a:t>Objetivo de médio prazo</a:t>
          </a:r>
        </a:p>
      </dgm:t>
    </dgm:pt>
    <dgm:pt modelId="{D7535FC0-151C-4C4A-A37F-91E4477E3BD9}" type="parTrans" cxnId="{841D363F-1356-45E0-89EB-7F791F437312}">
      <dgm:prSet/>
      <dgm:spPr/>
      <dgm:t>
        <a:bodyPr/>
        <a:lstStyle/>
        <a:p>
          <a:endParaRPr lang="pt-BR"/>
        </a:p>
      </dgm:t>
    </dgm:pt>
    <dgm:pt modelId="{64AA4BD5-A749-4E65-ACCC-4CF311B2762E}" type="sibTrans" cxnId="{841D363F-1356-45E0-89EB-7F791F437312}">
      <dgm:prSet/>
      <dgm:spPr/>
      <dgm:t>
        <a:bodyPr/>
        <a:lstStyle/>
        <a:p>
          <a:endParaRPr lang="pt-BR"/>
        </a:p>
      </dgm:t>
    </dgm:pt>
    <dgm:pt modelId="{04796981-5C0F-4041-8A65-3F0B6F94D34D}">
      <dgm:prSet phldrT="[Texto]"/>
      <dgm:spPr/>
      <dgm:t>
        <a:bodyPr/>
        <a:lstStyle/>
        <a:p>
          <a:r>
            <a:rPr lang="pt-BR" dirty="0"/>
            <a:t>Objetivo de curto prazo</a:t>
          </a:r>
        </a:p>
      </dgm:t>
    </dgm:pt>
    <dgm:pt modelId="{64501E2C-98DF-486D-9994-92E513CB582A}" type="parTrans" cxnId="{250DEAAF-FBBE-4335-8096-39B4DFB7EC40}">
      <dgm:prSet/>
      <dgm:spPr/>
      <dgm:t>
        <a:bodyPr/>
        <a:lstStyle/>
        <a:p>
          <a:endParaRPr lang="pt-BR"/>
        </a:p>
      </dgm:t>
    </dgm:pt>
    <dgm:pt modelId="{A0E9DAB4-5270-485E-8283-C0C644AB1C33}" type="sibTrans" cxnId="{250DEAAF-FBBE-4335-8096-39B4DFB7EC40}">
      <dgm:prSet/>
      <dgm:spPr/>
      <dgm:t>
        <a:bodyPr/>
        <a:lstStyle/>
        <a:p>
          <a:endParaRPr lang="pt-BR"/>
        </a:p>
      </dgm:t>
    </dgm:pt>
    <dgm:pt modelId="{0B188580-0BC6-4E24-B4EC-652DA8D9AB83}" type="pres">
      <dgm:prSet presAssocID="{B7EE7AB6-74A1-4249-BD81-61C8791A45B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B23E84D-5F2C-462E-9500-E62AEC92A025}" type="pres">
      <dgm:prSet presAssocID="{7C01A20D-320C-4BDB-AE0D-A35BA44B5F12}" presName="root1" presStyleCnt="0"/>
      <dgm:spPr/>
    </dgm:pt>
    <dgm:pt modelId="{1AAB9793-88B2-4BB2-B3D7-4560EA12FCF4}" type="pres">
      <dgm:prSet presAssocID="{7C01A20D-320C-4BDB-AE0D-A35BA44B5F12}" presName="LevelOneTextNode" presStyleLbl="node0" presStyleIdx="0" presStyleCnt="1">
        <dgm:presLayoutVars>
          <dgm:chPref val="3"/>
        </dgm:presLayoutVars>
      </dgm:prSet>
      <dgm:spPr/>
    </dgm:pt>
    <dgm:pt modelId="{5C3F25E6-C14B-489F-8F10-B648D1390673}" type="pres">
      <dgm:prSet presAssocID="{7C01A20D-320C-4BDB-AE0D-A35BA44B5F12}" presName="level2hierChild" presStyleCnt="0"/>
      <dgm:spPr/>
    </dgm:pt>
    <dgm:pt modelId="{CF07BBC6-FBFC-4344-B18F-72E75554C1C1}" type="pres">
      <dgm:prSet presAssocID="{D7535FC0-151C-4C4A-A37F-91E4477E3BD9}" presName="conn2-1" presStyleLbl="parChTrans1D2" presStyleIdx="0" presStyleCnt="2"/>
      <dgm:spPr/>
    </dgm:pt>
    <dgm:pt modelId="{71A31CF0-E9F8-44F4-83D0-B27665B23D92}" type="pres">
      <dgm:prSet presAssocID="{D7535FC0-151C-4C4A-A37F-91E4477E3BD9}" presName="connTx" presStyleLbl="parChTrans1D2" presStyleIdx="0" presStyleCnt="2"/>
      <dgm:spPr/>
    </dgm:pt>
    <dgm:pt modelId="{575DF252-6E1E-448E-9623-73F0FEB66F2C}" type="pres">
      <dgm:prSet presAssocID="{AE43CE68-73E6-4374-A65E-C3F0157F6B86}" presName="root2" presStyleCnt="0"/>
      <dgm:spPr/>
    </dgm:pt>
    <dgm:pt modelId="{95BDB980-0896-4E07-805F-C0D477948E25}" type="pres">
      <dgm:prSet presAssocID="{AE43CE68-73E6-4374-A65E-C3F0157F6B86}" presName="LevelTwoTextNode" presStyleLbl="node2" presStyleIdx="0" presStyleCnt="2">
        <dgm:presLayoutVars>
          <dgm:chPref val="3"/>
        </dgm:presLayoutVars>
      </dgm:prSet>
      <dgm:spPr/>
    </dgm:pt>
    <dgm:pt modelId="{5F44E540-69C5-403D-9AA9-980B874FD98D}" type="pres">
      <dgm:prSet presAssocID="{AE43CE68-73E6-4374-A65E-C3F0157F6B86}" presName="level3hierChild" presStyleCnt="0"/>
      <dgm:spPr/>
    </dgm:pt>
    <dgm:pt modelId="{906BA082-3A1A-4BC7-A4BA-A08B254DC370}" type="pres">
      <dgm:prSet presAssocID="{64501E2C-98DF-486D-9994-92E513CB582A}" presName="conn2-1" presStyleLbl="parChTrans1D2" presStyleIdx="1" presStyleCnt="2"/>
      <dgm:spPr/>
    </dgm:pt>
    <dgm:pt modelId="{4D5CF8E9-579A-42E9-8D39-C92C1EF82DA0}" type="pres">
      <dgm:prSet presAssocID="{64501E2C-98DF-486D-9994-92E513CB582A}" presName="connTx" presStyleLbl="parChTrans1D2" presStyleIdx="1" presStyleCnt="2"/>
      <dgm:spPr/>
    </dgm:pt>
    <dgm:pt modelId="{C6FAC07B-B3F5-4F8D-987D-95606832D45D}" type="pres">
      <dgm:prSet presAssocID="{04796981-5C0F-4041-8A65-3F0B6F94D34D}" presName="root2" presStyleCnt="0"/>
      <dgm:spPr/>
    </dgm:pt>
    <dgm:pt modelId="{B6F6BEB1-AA17-497F-879E-0A31B5A4CC52}" type="pres">
      <dgm:prSet presAssocID="{04796981-5C0F-4041-8A65-3F0B6F94D34D}" presName="LevelTwoTextNode" presStyleLbl="node2" presStyleIdx="1" presStyleCnt="2" custLinFactNeighborX="1903">
        <dgm:presLayoutVars>
          <dgm:chPref val="3"/>
        </dgm:presLayoutVars>
      </dgm:prSet>
      <dgm:spPr/>
    </dgm:pt>
    <dgm:pt modelId="{5D0AA333-A952-42BF-9BFD-CC2C229AB1DB}" type="pres">
      <dgm:prSet presAssocID="{04796981-5C0F-4041-8A65-3F0B6F94D34D}" presName="level3hierChild" presStyleCnt="0"/>
      <dgm:spPr/>
    </dgm:pt>
  </dgm:ptLst>
  <dgm:cxnLst>
    <dgm:cxn modelId="{E442E10A-9D8A-4D62-BFB6-99C1BC3A1A71}" type="presOf" srcId="{AE43CE68-73E6-4374-A65E-C3F0157F6B86}" destId="{95BDB980-0896-4E07-805F-C0D477948E25}" srcOrd="0" destOrd="0" presId="urn:microsoft.com/office/officeart/2005/8/layout/hierarchy2"/>
    <dgm:cxn modelId="{D7884027-EE60-4ABB-B960-02B94E252472}" srcId="{B7EE7AB6-74A1-4249-BD81-61C8791A45B8}" destId="{7C01A20D-320C-4BDB-AE0D-A35BA44B5F12}" srcOrd="0" destOrd="0" parTransId="{3D8D8B72-F346-4BC8-8B4C-72ED4FFFB4C6}" sibTransId="{52E07077-A32D-46D8-AE8B-5A4C5832EA56}"/>
    <dgm:cxn modelId="{F6E7E239-E3E4-45DB-842C-143278C0F48A}" type="presOf" srcId="{D7535FC0-151C-4C4A-A37F-91E4477E3BD9}" destId="{71A31CF0-E9F8-44F4-83D0-B27665B23D92}" srcOrd="1" destOrd="0" presId="urn:microsoft.com/office/officeart/2005/8/layout/hierarchy2"/>
    <dgm:cxn modelId="{841D363F-1356-45E0-89EB-7F791F437312}" srcId="{7C01A20D-320C-4BDB-AE0D-A35BA44B5F12}" destId="{AE43CE68-73E6-4374-A65E-C3F0157F6B86}" srcOrd="0" destOrd="0" parTransId="{D7535FC0-151C-4C4A-A37F-91E4477E3BD9}" sibTransId="{64AA4BD5-A749-4E65-ACCC-4CF311B2762E}"/>
    <dgm:cxn modelId="{C0C69C66-8B54-4AB0-8BD0-DC123BF47568}" type="presOf" srcId="{64501E2C-98DF-486D-9994-92E513CB582A}" destId="{4D5CF8E9-579A-42E9-8D39-C92C1EF82DA0}" srcOrd="1" destOrd="0" presId="urn:microsoft.com/office/officeart/2005/8/layout/hierarchy2"/>
    <dgm:cxn modelId="{75350158-4181-4091-A8F6-94FD3BDD07F1}" type="presOf" srcId="{04796981-5C0F-4041-8A65-3F0B6F94D34D}" destId="{B6F6BEB1-AA17-497F-879E-0A31B5A4CC52}" srcOrd="0" destOrd="0" presId="urn:microsoft.com/office/officeart/2005/8/layout/hierarchy2"/>
    <dgm:cxn modelId="{4652BB58-EDEB-41F1-BDC6-9EC3CF33EFD7}" type="presOf" srcId="{64501E2C-98DF-486D-9994-92E513CB582A}" destId="{906BA082-3A1A-4BC7-A4BA-A08B254DC370}" srcOrd="0" destOrd="0" presId="urn:microsoft.com/office/officeart/2005/8/layout/hierarchy2"/>
    <dgm:cxn modelId="{E8C84D7D-7A2F-4E15-88E1-6493A7402048}" type="presOf" srcId="{D7535FC0-151C-4C4A-A37F-91E4477E3BD9}" destId="{CF07BBC6-FBFC-4344-B18F-72E75554C1C1}" srcOrd="0" destOrd="0" presId="urn:microsoft.com/office/officeart/2005/8/layout/hierarchy2"/>
    <dgm:cxn modelId="{250DEAAF-FBBE-4335-8096-39B4DFB7EC40}" srcId="{7C01A20D-320C-4BDB-AE0D-A35BA44B5F12}" destId="{04796981-5C0F-4041-8A65-3F0B6F94D34D}" srcOrd="1" destOrd="0" parTransId="{64501E2C-98DF-486D-9994-92E513CB582A}" sibTransId="{A0E9DAB4-5270-485E-8283-C0C644AB1C33}"/>
    <dgm:cxn modelId="{26175FD9-7F20-42BE-A35A-C5C152A0A240}" type="presOf" srcId="{7C01A20D-320C-4BDB-AE0D-A35BA44B5F12}" destId="{1AAB9793-88B2-4BB2-B3D7-4560EA12FCF4}" srcOrd="0" destOrd="0" presId="urn:microsoft.com/office/officeart/2005/8/layout/hierarchy2"/>
    <dgm:cxn modelId="{20E5ACEB-31CF-4A5E-89D4-1DD4AA482B52}" type="presOf" srcId="{B7EE7AB6-74A1-4249-BD81-61C8791A45B8}" destId="{0B188580-0BC6-4E24-B4EC-652DA8D9AB83}" srcOrd="0" destOrd="0" presId="urn:microsoft.com/office/officeart/2005/8/layout/hierarchy2"/>
    <dgm:cxn modelId="{FE9A38F1-0CBE-4F17-9BD6-834689DAFA04}" type="presParOf" srcId="{0B188580-0BC6-4E24-B4EC-652DA8D9AB83}" destId="{8B23E84D-5F2C-462E-9500-E62AEC92A025}" srcOrd="0" destOrd="0" presId="urn:microsoft.com/office/officeart/2005/8/layout/hierarchy2"/>
    <dgm:cxn modelId="{77EFE48E-877E-454D-BC9B-83F1FB3A4DD4}" type="presParOf" srcId="{8B23E84D-5F2C-462E-9500-E62AEC92A025}" destId="{1AAB9793-88B2-4BB2-B3D7-4560EA12FCF4}" srcOrd="0" destOrd="0" presId="urn:microsoft.com/office/officeart/2005/8/layout/hierarchy2"/>
    <dgm:cxn modelId="{740059A5-BD84-47E0-B3B7-DEB28B8AE074}" type="presParOf" srcId="{8B23E84D-5F2C-462E-9500-E62AEC92A025}" destId="{5C3F25E6-C14B-489F-8F10-B648D1390673}" srcOrd="1" destOrd="0" presId="urn:microsoft.com/office/officeart/2005/8/layout/hierarchy2"/>
    <dgm:cxn modelId="{D3454C0B-4CE6-482E-9FDE-4C5BFA85FD57}" type="presParOf" srcId="{5C3F25E6-C14B-489F-8F10-B648D1390673}" destId="{CF07BBC6-FBFC-4344-B18F-72E75554C1C1}" srcOrd="0" destOrd="0" presId="urn:microsoft.com/office/officeart/2005/8/layout/hierarchy2"/>
    <dgm:cxn modelId="{8911741D-7283-46AC-853C-25D5CA0F5E01}" type="presParOf" srcId="{CF07BBC6-FBFC-4344-B18F-72E75554C1C1}" destId="{71A31CF0-E9F8-44F4-83D0-B27665B23D92}" srcOrd="0" destOrd="0" presId="urn:microsoft.com/office/officeart/2005/8/layout/hierarchy2"/>
    <dgm:cxn modelId="{E90257BF-A583-47A4-91F3-EBE0F54B2CBA}" type="presParOf" srcId="{5C3F25E6-C14B-489F-8F10-B648D1390673}" destId="{575DF252-6E1E-448E-9623-73F0FEB66F2C}" srcOrd="1" destOrd="0" presId="urn:microsoft.com/office/officeart/2005/8/layout/hierarchy2"/>
    <dgm:cxn modelId="{F8B3A2AD-5457-4180-B6A7-595C5954624E}" type="presParOf" srcId="{575DF252-6E1E-448E-9623-73F0FEB66F2C}" destId="{95BDB980-0896-4E07-805F-C0D477948E25}" srcOrd="0" destOrd="0" presId="urn:microsoft.com/office/officeart/2005/8/layout/hierarchy2"/>
    <dgm:cxn modelId="{2C1B0BCB-D9AD-4929-8B91-EE9F8FB1C7FB}" type="presParOf" srcId="{575DF252-6E1E-448E-9623-73F0FEB66F2C}" destId="{5F44E540-69C5-403D-9AA9-980B874FD98D}" srcOrd="1" destOrd="0" presId="urn:microsoft.com/office/officeart/2005/8/layout/hierarchy2"/>
    <dgm:cxn modelId="{19E415B9-D69A-48DA-9435-427A2AE43428}" type="presParOf" srcId="{5C3F25E6-C14B-489F-8F10-B648D1390673}" destId="{906BA082-3A1A-4BC7-A4BA-A08B254DC370}" srcOrd="2" destOrd="0" presId="urn:microsoft.com/office/officeart/2005/8/layout/hierarchy2"/>
    <dgm:cxn modelId="{4BEE8F19-CBA5-4BE3-AAE4-86C1D46E758B}" type="presParOf" srcId="{906BA082-3A1A-4BC7-A4BA-A08B254DC370}" destId="{4D5CF8E9-579A-42E9-8D39-C92C1EF82DA0}" srcOrd="0" destOrd="0" presId="urn:microsoft.com/office/officeart/2005/8/layout/hierarchy2"/>
    <dgm:cxn modelId="{3838D788-EAAE-4249-84B3-AC0C0C90959F}" type="presParOf" srcId="{5C3F25E6-C14B-489F-8F10-B648D1390673}" destId="{C6FAC07B-B3F5-4F8D-987D-95606832D45D}" srcOrd="3" destOrd="0" presId="urn:microsoft.com/office/officeart/2005/8/layout/hierarchy2"/>
    <dgm:cxn modelId="{BAF197F3-49DF-4258-A89F-0FA95C72BD90}" type="presParOf" srcId="{C6FAC07B-B3F5-4F8D-987D-95606832D45D}" destId="{B6F6BEB1-AA17-497F-879E-0A31B5A4CC52}" srcOrd="0" destOrd="0" presId="urn:microsoft.com/office/officeart/2005/8/layout/hierarchy2"/>
    <dgm:cxn modelId="{DD321E84-9EDE-49E5-B053-880EFEC6AE03}" type="presParOf" srcId="{C6FAC07B-B3F5-4F8D-987D-95606832D45D}" destId="{5D0AA333-A952-42BF-9BFD-CC2C229AB1D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CB189-C738-4C4A-8FE8-87A30E72D445}">
      <dsp:nvSpPr>
        <dsp:cNvPr id="0" name=""/>
        <dsp:cNvSpPr/>
      </dsp:nvSpPr>
      <dsp:spPr>
        <a:xfrm>
          <a:off x="937683" y="179899"/>
          <a:ext cx="2324850" cy="2324850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60000"/>
            <a:lumOff val="4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Paciente</a:t>
          </a:r>
        </a:p>
      </dsp:txBody>
      <dsp:txXfrm>
        <a:off x="2162935" y="672545"/>
        <a:ext cx="830303" cy="691919"/>
      </dsp:txXfrm>
    </dsp:sp>
    <dsp:sp modelId="{C33C68EA-A791-4755-A74D-2AE978CDE5F4}">
      <dsp:nvSpPr>
        <dsp:cNvPr id="0" name=""/>
        <dsp:cNvSpPr/>
      </dsp:nvSpPr>
      <dsp:spPr>
        <a:xfrm>
          <a:off x="889802" y="262929"/>
          <a:ext cx="2324850" cy="2324850"/>
        </a:xfrm>
        <a:prstGeom prst="pie">
          <a:avLst>
            <a:gd name="adj1" fmla="val 1800000"/>
            <a:gd name="adj2" fmla="val 9000000"/>
          </a:avLst>
        </a:prstGeom>
        <a:solidFill>
          <a:schemeClr val="tx2">
            <a:lumMod val="60000"/>
            <a:lumOff val="4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Profissional</a:t>
          </a:r>
        </a:p>
      </dsp:txBody>
      <dsp:txXfrm>
        <a:off x="1443338" y="1771314"/>
        <a:ext cx="1245455" cy="608889"/>
      </dsp:txXfrm>
    </dsp:sp>
    <dsp:sp modelId="{C3A1058C-DB52-41E5-91DB-DE50891109AC}">
      <dsp:nvSpPr>
        <dsp:cNvPr id="0" name=""/>
        <dsp:cNvSpPr/>
      </dsp:nvSpPr>
      <dsp:spPr>
        <a:xfrm>
          <a:off x="841921" y="179899"/>
          <a:ext cx="2324850" cy="2324850"/>
        </a:xfrm>
        <a:prstGeom prst="pie">
          <a:avLst>
            <a:gd name="adj1" fmla="val 9000000"/>
            <a:gd name="adj2" fmla="val 16200000"/>
          </a:avLst>
        </a:prstGeom>
        <a:solidFill>
          <a:schemeClr val="tx2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Cuidador</a:t>
          </a:r>
        </a:p>
      </dsp:txBody>
      <dsp:txXfrm>
        <a:off x="1111217" y="672545"/>
        <a:ext cx="830303" cy="691919"/>
      </dsp:txXfrm>
    </dsp:sp>
    <dsp:sp modelId="{636B5605-C545-4697-BBEF-9DB0F76E14B6}">
      <dsp:nvSpPr>
        <dsp:cNvPr id="0" name=""/>
        <dsp:cNvSpPr/>
      </dsp:nvSpPr>
      <dsp:spPr>
        <a:xfrm>
          <a:off x="793956" y="35979"/>
          <a:ext cx="2612688" cy="261268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CD498-52DF-43D8-AE49-E8CE66DF8B1F}">
      <dsp:nvSpPr>
        <dsp:cNvPr id="0" name=""/>
        <dsp:cNvSpPr/>
      </dsp:nvSpPr>
      <dsp:spPr>
        <a:xfrm>
          <a:off x="745883" y="118863"/>
          <a:ext cx="2612688" cy="261268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B16C6-406A-471D-A225-79E6967EAA73}">
      <dsp:nvSpPr>
        <dsp:cNvPr id="0" name=""/>
        <dsp:cNvSpPr/>
      </dsp:nvSpPr>
      <dsp:spPr>
        <a:xfrm>
          <a:off x="697810" y="35979"/>
          <a:ext cx="2612688" cy="261268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9265B-91C4-412A-A82B-AAEFDFCD83DF}">
      <dsp:nvSpPr>
        <dsp:cNvPr id="0" name=""/>
        <dsp:cNvSpPr/>
      </dsp:nvSpPr>
      <dsp:spPr>
        <a:xfrm>
          <a:off x="3642462" y="0"/>
          <a:ext cx="3384999" cy="25034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B0F0"/>
        </a:solidFill>
        <a:ln w="264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A41D8-6855-4A11-82CF-4C2F6196850D}">
      <dsp:nvSpPr>
        <dsp:cNvPr id="0" name=""/>
        <dsp:cNvSpPr/>
      </dsp:nvSpPr>
      <dsp:spPr>
        <a:xfrm>
          <a:off x="4362547" y="903821"/>
          <a:ext cx="1939188" cy="695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Avaliação</a:t>
          </a:r>
        </a:p>
      </dsp:txBody>
      <dsp:txXfrm>
        <a:off x="4362547" y="903821"/>
        <a:ext cx="1939188" cy="695287"/>
      </dsp:txXfrm>
    </dsp:sp>
    <dsp:sp modelId="{F0900D1C-046F-40F3-AE7C-7BDBBFB7A64C}">
      <dsp:nvSpPr>
        <dsp:cNvPr id="0" name=""/>
        <dsp:cNvSpPr/>
      </dsp:nvSpPr>
      <dsp:spPr>
        <a:xfrm>
          <a:off x="2837634" y="1438417"/>
          <a:ext cx="3604218" cy="25034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B050"/>
        </a:solidFill>
        <a:ln w="264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340D2E-F5A4-498E-BB6B-CE5169512124}">
      <dsp:nvSpPr>
        <dsp:cNvPr id="0" name=""/>
        <dsp:cNvSpPr/>
      </dsp:nvSpPr>
      <dsp:spPr>
        <a:xfrm>
          <a:off x="3404771" y="2350559"/>
          <a:ext cx="2469944" cy="695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Planejamento</a:t>
          </a:r>
        </a:p>
      </dsp:txBody>
      <dsp:txXfrm>
        <a:off x="3404771" y="2350559"/>
        <a:ext cx="2469944" cy="695287"/>
      </dsp:txXfrm>
    </dsp:sp>
    <dsp:sp modelId="{2B34C459-BE5B-4789-AE77-A97B2DF92AD9}">
      <dsp:nvSpPr>
        <dsp:cNvPr id="0" name=""/>
        <dsp:cNvSpPr/>
      </dsp:nvSpPr>
      <dsp:spPr>
        <a:xfrm>
          <a:off x="3706110" y="3048966"/>
          <a:ext cx="3261462" cy="215138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tx2"/>
        </a:solidFill>
        <a:ln w="264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DA128-3483-442D-97BC-72EE2334C633}">
      <dsp:nvSpPr>
        <dsp:cNvPr id="0" name=""/>
        <dsp:cNvSpPr/>
      </dsp:nvSpPr>
      <dsp:spPr>
        <a:xfrm>
          <a:off x="4220084" y="3799377"/>
          <a:ext cx="2230694" cy="695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Intervenção</a:t>
          </a:r>
        </a:p>
      </dsp:txBody>
      <dsp:txXfrm>
        <a:off x="4220084" y="3799377"/>
        <a:ext cx="2230694" cy="6952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558B1-5CD4-4080-BF7C-334187694CB8}">
      <dsp:nvSpPr>
        <dsp:cNvPr id="0" name=""/>
        <dsp:cNvSpPr/>
      </dsp:nvSpPr>
      <dsp:spPr>
        <a:xfrm rot="5400000">
          <a:off x="-154285" y="154285"/>
          <a:ext cx="1028571" cy="7200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 rot="-5400000">
        <a:off x="1" y="359999"/>
        <a:ext cx="720000" cy="308571"/>
      </dsp:txXfrm>
    </dsp:sp>
    <dsp:sp modelId="{F149A56C-B49E-4012-B447-4B348A27D28E}">
      <dsp:nvSpPr>
        <dsp:cNvPr id="0" name=""/>
        <dsp:cNvSpPr/>
      </dsp:nvSpPr>
      <dsp:spPr>
        <a:xfrm rot="5400000">
          <a:off x="4399946" y="-3673779"/>
          <a:ext cx="668571" cy="8028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/>
            <a:t>Conclusões da coleta de dados</a:t>
          </a:r>
        </a:p>
      </dsp:txBody>
      <dsp:txXfrm rot="-5400000">
        <a:off x="720001" y="38803"/>
        <a:ext cx="7995826" cy="603297"/>
      </dsp:txXfrm>
    </dsp:sp>
    <dsp:sp modelId="{8FA0C689-A66B-4F25-9472-3019694490BF}">
      <dsp:nvSpPr>
        <dsp:cNvPr id="0" name=""/>
        <dsp:cNvSpPr/>
      </dsp:nvSpPr>
      <dsp:spPr>
        <a:xfrm rot="5400000">
          <a:off x="-154285" y="1069406"/>
          <a:ext cx="1028571" cy="720000"/>
        </a:xfrm>
        <a:prstGeom prst="chevron">
          <a:avLst/>
        </a:prstGeom>
        <a:solidFill>
          <a:schemeClr val="accent5">
            <a:hueOff val="-3099343"/>
            <a:satOff val="4637"/>
            <a:lumOff val="-5196"/>
            <a:alphaOff val="0"/>
          </a:schemeClr>
        </a:solidFill>
        <a:ln w="26425" cap="flat" cmpd="sng" algn="ctr">
          <a:solidFill>
            <a:schemeClr val="accent5">
              <a:hueOff val="-3099343"/>
              <a:satOff val="4637"/>
              <a:lumOff val="-5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 rot="-5400000">
        <a:off x="1" y="1275120"/>
        <a:ext cx="720000" cy="308571"/>
      </dsp:txXfrm>
    </dsp:sp>
    <dsp:sp modelId="{BBC2BA47-0C20-4562-B1D9-5BDC8F9BFFAB}">
      <dsp:nvSpPr>
        <dsp:cNvPr id="0" name=""/>
        <dsp:cNvSpPr/>
      </dsp:nvSpPr>
      <dsp:spPr>
        <a:xfrm rot="5400000">
          <a:off x="4399946" y="-2764824"/>
          <a:ext cx="668571" cy="8028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-3099343"/>
              <a:satOff val="4637"/>
              <a:lumOff val="-5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/>
            <a:t>Descrever as deficiências globais mais importantes</a:t>
          </a:r>
        </a:p>
      </dsp:txBody>
      <dsp:txXfrm rot="-5400000">
        <a:off x="720001" y="947758"/>
        <a:ext cx="7995826" cy="603297"/>
      </dsp:txXfrm>
    </dsp:sp>
    <dsp:sp modelId="{2E97C564-B6FF-409C-8A52-167AF7E82277}">
      <dsp:nvSpPr>
        <dsp:cNvPr id="0" name=""/>
        <dsp:cNvSpPr/>
      </dsp:nvSpPr>
      <dsp:spPr>
        <a:xfrm rot="5400000">
          <a:off x="-154285" y="1980259"/>
          <a:ext cx="1028571" cy="720000"/>
        </a:xfrm>
        <a:prstGeom prst="chevron">
          <a:avLst/>
        </a:prstGeom>
        <a:solidFill>
          <a:schemeClr val="accent5">
            <a:hueOff val="-6198687"/>
            <a:satOff val="9275"/>
            <a:lumOff val="-10392"/>
            <a:alphaOff val="0"/>
          </a:schemeClr>
        </a:solidFill>
        <a:ln w="26425" cap="flat" cmpd="sng" algn="ctr">
          <a:solidFill>
            <a:schemeClr val="accent5">
              <a:hueOff val="-6198687"/>
              <a:satOff val="9275"/>
              <a:lumOff val="-10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 rot="-5400000">
        <a:off x="1" y="2185973"/>
        <a:ext cx="720000" cy="308571"/>
      </dsp:txXfrm>
    </dsp:sp>
    <dsp:sp modelId="{77A8598B-7493-4E61-B9D9-A0075F4DC2AE}">
      <dsp:nvSpPr>
        <dsp:cNvPr id="0" name=""/>
        <dsp:cNvSpPr/>
      </dsp:nvSpPr>
      <dsp:spPr>
        <a:xfrm rot="5400000">
          <a:off x="4399946" y="-1853971"/>
          <a:ext cx="668571" cy="8028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-6198687"/>
              <a:satOff val="9275"/>
              <a:lumOff val="-10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/>
            <a:t>Estabelecer objetivos funcionais de acordo com atividades limitadas e capacidades funcionais observada</a:t>
          </a:r>
        </a:p>
      </dsp:txBody>
      <dsp:txXfrm rot="-5400000">
        <a:off x="720001" y="1858611"/>
        <a:ext cx="7995826" cy="603297"/>
      </dsp:txXfrm>
    </dsp:sp>
    <dsp:sp modelId="{FC2E673A-BDEF-4633-9812-8C150B7925E4}">
      <dsp:nvSpPr>
        <dsp:cNvPr id="0" name=""/>
        <dsp:cNvSpPr/>
      </dsp:nvSpPr>
      <dsp:spPr>
        <a:xfrm rot="5400000">
          <a:off x="-154285" y="2890588"/>
          <a:ext cx="1028571" cy="720000"/>
        </a:xfrm>
        <a:prstGeom prst="chevron">
          <a:avLst/>
        </a:prstGeom>
        <a:solidFill>
          <a:schemeClr val="accent5">
            <a:hueOff val="-9298030"/>
            <a:satOff val="13912"/>
            <a:lumOff val="-15587"/>
            <a:alphaOff val="0"/>
          </a:schemeClr>
        </a:solidFill>
        <a:ln w="26425" cap="flat" cmpd="sng" algn="ctr">
          <a:solidFill>
            <a:schemeClr val="accent5">
              <a:hueOff val="-9298030"/>
              <a:satOff val="13912"/>
              <a:lumOff val="-155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/>
        </a:p>
      </dsp:txBody>
      <dsp:txXfrm rot="-5400000">
        <a:off x="1" y="3096302"/>
        <a:ext cx="720000" cy="308571"/>
      </dsp:txXfrm>
    </dsp:sp>
    <dsp:sp modelId="{0F625E96-F399-492F-AA7C-CEBBF2BD2495}">
      <dsp:nvSpPr>
        <dsp:cNvPr id="0" name=""/>
        <dsp:cNvSpPr/>
      </dsp:nvSpPr>
      <dsp:spPr>
        <a:xfrm rot="5400000">
          <a:off x="4399946" y="-892434"/>
          <a:ext cx="668571" cy="8028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-9298030"/>
              <a:satOff val="13912"/>
              <a:lumOff val="-155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/>
            <a:t>Descrever deficiências secundárias em relação ao objetivo elencado</a:t>
          </a:r>
        </a:p>
      </dsp:txBody>
      <dsp:txXfrm rot="-5400000">
        <a:off x="720001" y="2820148"/>
        <a:ext cx="7995826" cy="603297"/>
      </dsp:txXfrm>
    </dsp:sp>
    <dsp:sp modelId="{BBDCE93B-97BF-4B80-9157-21070BFFE7E0}">
      <dsp:nvSpPr>
        <dsp:cNvPr id="0" name=""/>
        <dsp:cNvSpPr/>
      </dsp:nvSpPr>
      <dsp:spPr>
        <a:xfrm rot="5400000">
          <a:off x="-154285" y="3801965"/>
          <a:ext cx="1028571" cy="720000"/>
        </a:xfrm>
        <a:prstGeom prst="chevron">
          <a:avLst/>
        </a:prstGeom>
        <a:solidFill>
          <a:schemeClr val="accent5">
            <a:hueOff val="-12397374"/>
            <a:satOff val="18550"/>
            <a:lumOff val="-20783"/>
            <a:alphaOff val="0"/>
          </a:schemeClr>
        </a:solidFill>
        <a:ln w="26425" cap="flat" cmpd="sng" algn="ctr">
          <a:solidFill>
            <a:schemeClr val="accent5">
              <a:hueOff val="-12397374"/>
              <a:satOff val="18550"/>
              <a:lumOff val="-207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/>
        </a:p>
      </dsp:txBody>
      <dsp:txXfrm rot="-5400000">
        <a:off x="1" y="4007679"/>
        <a:ext cx="720000" cy="308571"/>
      </dsp:txXfrm>
    </dsp:sp>
    <dsp:sp modelId="{C02F1883-E1D9-4417-8BD9-022D6C2F15E9}">
      <dsp:nvSpPr>
        <dsp:cNvPr id="0" name=""/>
        <dsp:cNvSpPr/>
      </dsp:nvSpPr>
      <dsp:spPr>
        <a:xfrm rot="5400000">
          <a:off x="4399946" y="-32265"/>
          <a:ext cx="668571" cy="8028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-12397374"/>
              <a:satOff val="18550"/>
              <a:lumOff val="-207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/>
            <a:t>Listar deficiências primárias a serem tratadas.   </a:t>
          </a:r>
        </a:p>
      </dsp:txBody>
      <dsp:txXfrm rot="-5400000">
        <a:off x="720001" y="3680317"/>
        <a:ext cx="7995826" cy="6032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2CC92-E48D-489E-82DD-FC18C73AEDAC}">
      <dsp:nvSpPr>
        <dsp:cNvPr id="0" name=""/>
        <dsp:cNvSpPr/>
      </dsp:nvSpPr>
      <dsp:spPr>
        <a:xfrm>
          <a:off x="1351660" y="232757"/>
          <a:ext cx="4055933" cy="4055933"/>
        </a:xfrm>
        <a:prstGeom prst="blockArc">
          <a:avLst>
            <a:gd name="adj1" fmla="val 11365553"/>
            <a:gd name="adj2" fmla="val 18128336"/>
            <a:gd name="adj3" fmla="val 4636"/>
          </a:avLst>
        </a:prstGeom>
        <a:solidFill>
          <a:schemeClr val="accent3">
            <a:hueOff val="11434421"/>
            <a:satOff val="2484"/>
            <a:lumOff val="-35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8036D-C0EA-496F-B09E-3C812DD3C2D7}">
      <dsp:nvSpPr>
        <dsp:cNvPr id="0" name=""/>
        <dsp:cNvSpPr/>
      </dsp:nvSpPr>
      <dsp:spPr>
        <a:xfrm>
          <a:off x="1283050" y="515541"/>
          <a:ext cx="4055933" cy="4055933"/>
        </a:xfrm>
        <a:prstGeom prst="blockArc">
          <a:avLst>
            <a:gd name="adj1" fmla="val 7497882"/>
            <a:gd name="adj2" fmla="val 11870988"/>
            <a:gd name="adj3" fmla="val 4636"/>
          </a:avLst>
        </a:prstGeom>
        <a:solidFill>
          <a:schemeClr val="accent3">
            <a:hueOff val="8575816"/>
            <a:satOff val="1863"/>
            <a:lumOff val="-26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32B8B-221D-4EB4-9384-B91C7A7BA60E}">
      <dsp:nvSpPr>
        <dsp:cNvPr id="0" name=""/>
        <dsp:cNvSpPr/>
      </dsp:nvSpPr>
      <dsp:spPr>
        <a:xfrm>
          <a:off x="2119211" y="1376360"/>
          <a:ext cx="4408526" cy="4408526"/>
        </a:xfrm>
        <a:prstGeom prst="blockArc">
          <a:avLst>
            <a:gd name="adj1" fmla="val 0"/>
            <a:gd name="adj2" fmla="val 10800000"/>
            <a:gd name="adj3" fmla="val 4265"/>
          </a:avLst>
        </a:prstGeom>
        <a:solidFill>
          <a:schemeClr val="accent3">
            <a:hueOff val="5717211"/>
            <a:satOff val="1242"/>
            <a:lumOff val="-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AB1F8-FDF6-4241-A3FA-6718761D0FEF}">
      <dsp:nvSpPr>
        <dsp:cNvPr id="0" name=""/>
        <dsp:cNvSpPr/>
      </dsp:nvSpPr>
      <dsp:spPr>
        <a:xfrm>
          <a:off x="3411464" y="459697"/>
          <a:ext cx="4055933" cy="4055933"/>
        </a:xfrm>
        <a:prstGeom prst="blockArc">
          <a:avLst>
            <a:gd name="adj1" fmla="val 20966360"/>
            <a:gd name="adj2" fmla="val 3477715"/>
            <a:gd name="adj3" fmla="val 4636"/>
          </a:avLst>
        </a:prstGeom>
        <a:solidFill>
          <a:schemeClr val="accent3">
            <a:hueOff val="2858605"/>
            <a:satOff val="621"/>
            <a:lumOff val="-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7A2D7-659F-4CAC-A72C-640D1576E4C5}">
      <dsp:nvSpPr>
        <dsp:cNvPr id="0" name=""/>
        <dsp:cNvSpPr/>
      </dsp:nvSpPr>
      <dsp:spPr>
        <a:xfrm>
          <a:off x="3386099" y="276574"/>
          <a:ext cx="4055933" cy="4055933"/>
        </a:xfrm>
        <a:prstGeom prst="blockArc">
          <a:avLst>
            <a:gd name="adj1" fmla="val 14419724"/>
            <a:gd name="adj2" fmla="val 21287301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37175-DD7C-4BCC-8C74-28DFF1A27678}">
      <dsp:nvSpPr>
        <dsp:cNvPr id="0" name=""/>
        <dsp:cNvSpPr/>
      </dsp:nvSpPr>
      <dsp:spPr>
        <a:xfrm>
          <a:off x="2715042" y="1631576"/>
          <a:ext cx="3436807" cy="186541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u="sng" kern="1200" dirty="0"/>
            <a:t>DEFICIÊNCIAS</a:t>
          </a:r>
          <a:br>
            <a:rPr lang="pt-BR" sz="2400" b="1" u="sng" kern="1200" dirty="0"/>
          </a:br>
          <a:r>
            <a:rPr lang="pt-BR" sz="2400" b="1" u="sng" kern="1200" dirty="0"/>
            <a:t>GLOBAIS</a:t>
          </a:r>
        </a:p>
      </dsp:txBody>
      <dsp:txXfrm>
        <a:off x="3218351" y="1904760"/>
        <a:ext cx="2430189" cy="1319049"/>
      </dsp:txXfrm>
    </dsp:sp>
    <dsp:sp modelId="{98A2B6D6-CC3F-40C3-AD72-D75EA8962056}">
      <dsp:nvSpPr>
        <dsp:cNvPr id="0" name=""/>
        <dsp:cNvSpPr/>
      </dsp:nvSpPr>
      <dsp:spPr>
        <a:xfrm>
          <a:off x="3221801" y="-89332"/>
          <a:ext cx="2423289" cy="134531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Sistema </a:t>
          </a:r>
          <a:r>
            <a:rPr lang="pt-BR" sz="2200" kern="1200" dirty="0" err="1"/>
            <a:t>Neuromotor</a:t>
          </a:r>
          <a:endParaRPr lang="pt-BR" sz="2200" kern="1200" dirty="0"/>
        </a:p>
      </dsp:txBody>
      <dsp:txXfrm>
        <a:off x="3576683" y="107685"/>
        <a:ext cx="1713525" cy="951284"/>
      </dsp:txXfrm>
    </dsp:sp>
    <dsp:sp modelId="{37806631-E6F7-4BCC-87A1-9F5FA5A218B3}">
      <dsp:nvSpPr>
        <dsp:cNvPr id="0" name=""/>
        <dsp:cNvSpPr/>
      </dsp:nvSpPr>
      <dsp:spPr>
        <a:xfrm>
          <a:off x="6223863" y="1471705"/>
          <a:ext cx="2325942" cy="1305792"/>
        </a:xfrm>
        <a:prstGeom prst="ellipse">
          <a:avLst/>
        </a:prstGeom>
        <a:solidFill>
          <a:schemeClr val="accent3">
            <a:hueOff val="2858605"/>
            <a:satOff val="621"/>
            <a:lumOff val="-882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Sistema </a:t>
          </a:r>
          <a:r>
            <a:rPr lang="pt-BR" sz="2200" kern="1200" dirty="0" err="1"/>
            <a:t>músculo-esquelético</a:t>
          </a:r>
          <a:endParaRPr lang="pt-BR" sz="2200" kern="1200" dirty="0"/>
        </a:p>
      </dsp:txBody>
      <dsp:txXfrm>
        <a:off x="6564489" y="1662934"/>
        <a:ext cx="1644690" cy="923334"/>
      </dsp:txXfrm>
    </dsp:sp>
    <dsp:sp modelId="{EB52E1C9-88EF-4D24-8FD9-B7FB5F683D9F}">
      <dsp:nvSpPr>
        <dsp:cNvPr id="0" name=""/>
        <dsp:cNvSpPr/>
      </dsp:nvSpPr>
      <dsp:spPr>
        <a:xfrm>
          <a:off x="4952209" y="3316399"/>
          <a:ext cx="3076172" cy="1701029"/>
        </a:xfrm>
        <a:prstGeom prst="ellipse">
          <a:avLst/>
        </a:prstGeom>
        <a:solidFill>
          <a:schemeClr val="accent3">
            <a:hueOff val="5717211"/>
            <a:satOff val="1242"/>
            <a:lumOff val="-1765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Cognição e Comportamento</a:t>
          </a:r>
        </a:p>
      </dsp:txBody>
      <dsp:txXfrm>
        <a:off x="5402704" y="3565509"/>
        <a:ext cx="2175182" cy="1202809"/>
      </dsp:txXfrm>
    </dsp:sp>
    <dsp:sp modelId="{E959E554-FD88-4B58-8829-A9079F8554C8}">
      <dsp:nvSpPr>
        <dsp:cNvPr id="0" name=""/>
        <dsp:cNvSpPr/>
      </dsp:nvSpPr>
      <dsp:spPr>
        <a:xfrm>
          <a:off x="1039283" y="3347235"/>
          <a:ext cx="2273005" cy="1639356"/>
        </a:xfrm>
        <a:prstGeom prst="ellipse">
          <a:avLst/>
        </a:prstGeom>
        <a:solidFill>
          <a:schemeClr val="accent3">
            <a:hueOff val="8575816"/>
            <a:satOff val="1863"/>
            <a:lumOff val="-2647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Sistema Sensorial</a:t>
          </a:r>
        </a:p>
      </dsp:txBody>
      <dsp:txXfrm>
        <a:off x="1372157" y="3587313"/>
        <a:ext cx="1607257" cy="1159200"/>
      </dsp:txXfrm>
    </dsp:sp>
    <dsp:sp modelId="{0889613E-EFE9-42AB-A411-FF382170FC6F}">
      <dsp:nvSpPr>
        <dsp:cNvPr id="0" name=""/>
        <dsp:cNvSpPr/>
      </dsp:nvSpPr>
      <dsp:spPr>
        <a:xfrm>
          <a:off x="0" y="1152132"/>
          <a:ext cx="2850831" cy="1568334"/>
        </a:xfrm>
        <a:prstGeom prst="ellipse">
          <a:avLst/>
        </a:prstGeom>
        <a:solidFill>
          <a:schemeClr val="accent3">
            <a:hueOff val="11434421"/>
            <a:satOff val="2484"/>
            <a:lumOff val="-353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Sistema </a:t>
          </a:r>
          <a:r>
            <a:rPr lang="pt-BR" sz="2200" kern="1200" dirty="0" err="1"/>
            <a:t>Cardio</a:t>
          </a:r>
          <a:r>
            <a:rPr lang="pt-BR" sz="2200" kern="1200" dirty="0"/>
            <a:t> </a:t>
          </a:r>
          <a:r>
            <a:rPr lang="pt-BR" sz="2200" kern="1200" dirty="0" err="1"/>
            <a:t>respiratorio</a:t>
          </a:r>
          <a:endParaRPr lang="pt-BR" sz="2200" kern="1200" dirty="0"/>
        </a:p>
      </dsp:txBody>
      <dsp:txXfrm>
        <a:off x="417495" y="1381809"/>
        <a:ext cx="2015841" cy="11089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B9793-88B2-4BB2-B3D7-4560EA12FCF4}">
      <dsp:nvSpPr>
        <dsp:cNvPr id="0" name=""/>
        <dsp:cNvSpPr/>
      </dsp:nvSpPr>
      <dsp:spPr>
        <a:xfrm>
          <a:off x="0" y="1397000"/>
          <a:ext cx="2539999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Objetivo de longo prazo</a:t>
          </a:r>
        </a:p>
      </dsp:txBody>
      <dsp:txXfrm>
        <a:off x="37197" y="1434197"/>
        <a:ext cx="2465605" cy="1195605"/>
      </dsp:txXfrm>
    </dsp:sp>
    <dsp:sp modelId="{CF07BBC6-FBFC-4344-B18F-72E75554C1C1}">
      <dsp:nvSpPr>
        <dsp:cNvPr id="0" name=""/>
        <dsp:cNvSpPr/>
      </dsp:nvSpPr>
      <dsp:spPr>
        <a:xfrm rot="19457599">
          <a:off x="2422396" y="1638750"/>
          <a:ext cx="1251207" cy="56250"/>
        </a:xfrm>
        <a:custGeom>
          <a:avLst/>
          <a:gdLst/>
          <a:ahLst/>
          <a:cxnLst/>
          <a:rect l="0" t="0" r="0" b="0"/>
          <a:pathLst>
            <a:path>
              <a:moveTo>
                <a:pt x="0" y="28125"/>
              </a:moveTo>
              <a:lnTo>
                <a:pt x="1251207" y="28125"/>
              </a:lnTo>
            </a:path>
          </a:pathLst>
        </a:custGeom>
        <a:noFill/>
        <a:ln w="264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016719" y="1635594"/>
        <a:ext cx="62560" cy="62560"/>
      </dsp:txXfrm>
    </dsp:sp>
    <dsp:sp modelId="{95BDB980-0896-4E07-805F-C0D477948E25}">
      <dsp:nvSpPr>
        <dsp:cNvPr id="0" name=""/>
        <dsp:cNvSpPr/>
      </dsp:nvSpPr>
      <dsp:spPr>
        <a:xfrm>
          <a:off x="3556000" y="666750"/>
          <a:ext cx="2539999" cy="12699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Objetivo de médio prazo</a:t>
          </a:r>
        </a:p>
      </dsp:txBody>
      <dsp:txXfrm>
        <a:off x="3593197" y="703947"/>
        <a:ext cx="2465605" cy="1195605"/>
      </dsp:txXfrm>
    </dsp:sp>
    <dsp:sp modelId="{906BA082-3A1A-4BC7-A4BA-A08B254DC370}">
      <dsp:nvSpPr>
        <dsp:cNvPr id="0" name=""/>
        <dsp:cNvSpPr/>
      </dsp:nvSpPr>
      <dsp:spPr>
        <a:xfrm rot="2142401">
          <a:off x="2422396" y="2368999"/>
          <a:ext cx="1251207" cy="56250"/>
        </a:xfrm>
        <a:custGeom>
          <a:avLst/>
          <a:gdLst/>
          <a:ahLst/>
          <a:cxnLst/>
          <a:rect l="0" t="0" r="0" b="0"/>
          <a:pathLst>
            <a:path>
              <a:moveTo>
                <a:pt x="0" y="28125"/>
              </a:moveTo>
              <a:lnTo>
                <a:pt x="1251207" y="28125"/>
              </a:lnTo>
            </a:path>
          </a:pathLst>
        </a:custGeom>
        <a:noFill/>
        <a:ln w="264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016719" y="2365844"/>
        <a:ext cx="62560" cy="62560"/>
      </dsp:txXfrm>
    </dsp:sp>
    <dsp:sp modelId="{B6F6BEB1-AA17-497F-879E-0A31B5A4CC52}">
      <dsp:nvSpPr>
        <dsp:cNvPr id="0" name=""/>
        <dsp:cNvSpPr/>
      </dsp:nvSpPr>
      <dsp:spPr>
        <a:xfrm>
          <a:off x="3556000" y="2127250"/>
          <a:ext cx="2539999" cy="12699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Objetivo de curto prazo</a:t>
          </a:r>
        </a:p>
      </dsp:txBody>
      <dsp:txXfrm>
        <a:off x="3593197" y="2164447"/>
        <a:ext cx="2465605" cy="1195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A6E70-9112-41CE-AFB6-8D43C27A500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D1637-18BE-4BC1-A6D3-8823219837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90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D1637-18BE-4BC1-A6D3-8823219837C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545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Processo interativo ... Que envolve Manuseio direto para aplicação de técnicas de facilitação e inibição, com objetivo de aperfeiçoar a função incluindo a interação de múltiplos sistemas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D1637-18BE-4BC1-A6D3-8823219837C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225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D1637-18BE-4BC1-A6D3-8823219837C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137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pt-BR" sz="1200" dirty="0"/>
              <a:t>Avaliação deve direcionar todos os sistemas relevantes do corpo e interações</a:t>
            </a:r>
          </a:p>
          <a:p>
            <a:pPr marL="0" indent="0" algn="just">
              <a:buFont typeface="Wingdings" pitchFamily="2" charset="2"/>
              <a:buNone/>
            </a:pPr>
            <a:r>
              <a:rPr lang="pt-BR" sz="1200" dirty="0"/>
              <a:t>Direcionar a uma tarefa funcional é o objetivo primário do tratamento</a:t>
            </a:r>
          </a:p>
          <a:p>
            <a:pPr marL="0" indent="0" algn="just">
              <a:buFont typeface="Wingdings" pitchFamily="2" charset="2"/>
              <a:buNone/>
            </a:pPr>
            <a:r>
              <a:rPr lang="pt-BR" sz="1200" dirty="0"/>
              <a:t>Análise da tarefa funcional</a:t>
            </a:r>
          </a:p>
          <a:p>
            <a:pPr marL="0" indent="0" algn="just">
              <a:buFont typeface="Wingdings" pitchFamily="2" charset="2"/>
              <a:buNone/>
            </a:pPr>
            <a:r>
              <a:rPr lang="pt-BR" sz="1200" dirty="0"/>
              <a:t>Alinhamento biomecânico é um pré-requisito para o movimento eficiente</a:t>
            </a:r>
          </a:p>
          <a:p>
            <a:pPr marL="0" indent="0" algn="just">
              <a:buFont typeface="Wingdings" pitchFamily="2" charset="2"/>
              <a:buNone/>
            </a:pPr>
            <a:r>
              <a:rPr lang="pt-BR" sz="1200" dirty="0"/>
              <a:t>Controle postural é componente da tarefa funcional. Inclui retificação do tronco, cabeça e membros, manter e readquirir o equilíbrio.</a:t>
            </a:r>
          </a:p>
          <a:p>
            <a:pPr marL="0" indent="0" algn="just">
              <a:buFont typeface="Wingdings" pitchFamily="2" charset="2"/>
              <a:buNone/>
            </a:pPr>
            <a:r>
              <a:rPr lang="pt-BR" sz="1200" dirty="0"/>
              <a:t>Movimentos funcionais são organizados através de sinergias</a:t>
            </a:r>
          </a:p>
          <a:p>
            <a:pPr marL="0" indent="0" algn="just">
              <a:buFont typeface="Wingdings" pitchFamily="2" charset="2"/>
              <a:buNone/>
            </a:pPr>
            <a:r>
              <a:rPr lang="pt-BR" sz="1200" dirty="0"/>
              <a:t>Motivação, percepção, atenção e alerta são forças para o comportamento motor para cumprir a tarefa.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D1637-18BE-4BC1-A6D3-8823219837C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0529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Elencar os objetivos de acordo com as capacidades funcionais residuais e atividades limitas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D1637-18BE-4BC1-A6D3-8823219837C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00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CE42538-8BA8-47EB-813D-0F1C50E0FE74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163844D-EBD3-4182-8680-E722D8BF93C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audio" Target="../media/media18.m4a"/><Relationship Id="rId7" Type="http://schemas.openxmlformats.org/officeDocument/2006/relationships/diagramLayout" Target="../diagrams/layout5.xml"/><Relationship Id="rId2" Type="http://schemas.microsoft.com/office/2007/relationships/media" Target="../media/media18.m4a"/><Relationship Id="rId1" Type="http://schemas.openxmlformats.org/officeDocument/2006/relationships/tags" Target="../tags/tag4.xml"/><Relationship Id="rId6" Type="http://schemas.openxmlformats.org/officeDocument/2006/relationships/diagramData" Target="../diagrams/data5.xml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10" Type="http://schemas.microsoft.com/office/2007/relationships/diagramDrawing" Target="../diagrams/drawing5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microsoft.com/office/2007/relationships/hdphoto" Target="../media/hdphoto5.wdp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12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3.wdp"/><Relationship Id="rId11" Type="http://schemas.microsoft.com/office/2007/relationships/diagramDrawing" Target="../diagrams/drawing1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100" b="1"/>
              <a:t>Tratamento </a:t>
            </a:r>
            <a:r>
              <a:rPr lang="pt-BR" sz="3100" b="1" err="1"/>
              <a:t>Neuroevolutivo</a:t>
            </a:r>
            <a:r>
              <a:rPr lang="pt-BR" sz="3100" b="1"/>
              <a:t> Pediátrico – Conceito </a:t>
            </a:r>
            <a:r>
              <a:rPr lang="pt-BR" sz="3100" b="1" err="1"/>
              <a:t>Bobath</a:t>
            </a:r>
            <a:endParaRPr lang="pt-BR" sz="3100" b="1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>
            <a:normAutofit/>
          </a:bodyPr>
          <a:lstStyle/>
          <a:p>
            <a:pPr marL="82296" indent="0">
              <a:lnSpc>
                <a:spcPct val="90000"/>
              </a:lnSpc>
              <a:buNone/>
            </a:pPr>
            <a:endParaRPr lang="pt-BR"/>
          </a:p>
          <a:p>
            <a:pPr marL="82296" indent="0">
              <a:lnSpc>
                <a:spcPct val="90000"/>
              </a:lnSpc>
              <a:buNone/>
            </a:pPr>
            <a:r>
              <a:rPr lang="pt-BR" dirty="0"/>
              <a:t>Mariana R. Marques Ferreira</a:t>
            </a:r>
            <a:endParaRPr lang="pt-BR"/>
          </a:p>
          <a:p>
            <a:pPr marL="82296" indent="0">
              <a:lnSpc>
                <a:spcPct val="90000"/>
              </a:lnSpc>
              <a:buNone/>
            </a:pPr>
            <a:endParaRPr lang="pt-BR"/>
          </a:p>
          <a:p>
            <a:pPr marL="82296" indent="0">
              <a:lnSpc>
                <a:spcPct val="90000"/>
              </a:lnSpc>
              <a:buNone/>
            </a:pPr>
            <a:r>
              <a:rPr lang="pt-BR"/>
              <a:t>Terapeuta Ocupacional</a:t>
            </a:r>
          </a:p>
          <a:p>
            <a:pPr marL="82296" indent="0">
              <a:lnSpc>
                <a:spcPct val="90000"/>
              </a:lnSpc>
              <a:buNone/>
            </a:pPr>
            <a:r>
              <a:rPr lang="pt-BR"/>
              <a:t>Mestre em Ciências pelo Programa de Bioengenharia da USP</a:t>
            </a:r>
          </a:p>
          <a:p>
            <a:pPr marL="82296" indent="0">
              <a:lnSpc>
                <a:spcPct val="90000"/>
              </a:lnSpc>
              <a:buNone/>
            </a:pPr>
            <a:r>
              <a:rPr lang="pt-BR"/>
              <a:t>Formação no Conceito </a:t>
            </a:r>
            <a:r>
              <a:rPr lang="pt-BR" err="1"/>
              <a:t>Bobath</a:t>
            </a:r>
            <a:r>
              <a:rPr lang="pt-BR"/>
              <a:t> Pediátrico</a:t>
            </a:r>
          </a:p>
        </p:txBody>
      </p:sp>
      <p:pic>
        <p:nvPicPr>
          <p:cNvPr id="5" name="Vídeo 4">
            <a:hlinkClick r:id="" action="ppaction://media"/>
            <a:extLst>
              <a:ext uri="{FF2B5EF4-FFF2-40B4-BE49-F238E27FC236}">
                <a16:creationId xmlns:a16="http://schemas.microsoft.com/office/drawing/2014/main" id="{8F4DD60D-C46F-4452-A309-0A8DD2C48A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2518029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2636373"/>
      </p:ext>
    </p:extLst>
  </p:cSld>
  <p:clrMapOvr>
    <a:masterClrMapping/>
  </p:clrMapOvr>
  <p:transition spd="slow" advTm="14492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484784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CIF</a:t>
            </a:r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3501" r="1295" b="3736"/>
          <a:stretch/>
        </p:blipFill>
        <p:spPr bwMode="auto">
          <a:xfrm>
            <a:off x="1491516" y="2179320"/>
            <a:ext cx="6824900" cy="348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3573016"/>
            <a:ext cx="1619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Deficiências Globais, primárias e secundárias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092280" y="410901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92D050"/>
                </a:solidFill>
              </a:rPr>
              <a:t>(</a:t>
            </a:r>
            <a:r>
              <a:rPr lang="pt-BR" sz="2000" b="1" dirty="0">
                <a:solidFill>
                  <a:srgbClr val="92D050"/>
                </a:solidFill>
              </a:rPr>
              <a:t>Restrição</a:t>
            </a:r>
            <a:r>
              <a:rPr lang="pt-BR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11960" y="407807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B0F0"/>
                </a:solidFill>
              </a:rPr>
              <a:t>limitada</a:t>
            </a:r>
          </a:p>
        </p:txBody>
      </p:sp>
      <p:sp>
        <p:nvSpPr>
          <p:cNvPr id="8" name="Seta para a direita 7"/>
          <p:cNvSpPr/>
          <p:nvPr/>
        </p:nvSpPr>
        <p:spPr>
          <a:xfrm rot="7040429">
            <a:off x="4770079" y="2988252"/>
            <a:ext cx="1152128" cy="57606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9" name="Seta para baixo 8"/>
          <p:cNvSpPr/>
          <p:nvPr/>
        </p:nvSpPr>
        <p:spPr>
          <a:xfrm>
            <a:off x="467544" y="2632283"/>
            <a:ext cx="648072" cy="79671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baixo 9"/>
          <p:cNvSpPr/>
          <p:nvPr/>
        </p:nvSpPr>
        <p:spPr>
          <a:xfrm>
            <a:off x="7956376" y="3030641"/>
            <a:ext cx="648072" cy="88964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5652120" y="2060848"/>
            <a:ext cx="260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OBSERVAR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465372" y="244761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MELHORAR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05840" y="2179320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Intervir</a:t>
            </a:r>
          </a:p>
        </p:txBody>
      </p:sp>
      <p:sp>
        <p:nvSpPr>
          <p:cNvPr id="15" name="Elipse 14"/>
          <p:cNvSpPr/>
          <p:nvPr/>
        </p:nvSpPr>
        <p:spPr>
          <a:xfrm>
            <a:off x="107504" y="4150082"/>
            <a:ext cx="1106448" cy="359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Áudio 13">
            <a:hlinkClick r:id="" action="ppaction://media"/>
            <a:extLst>
              <a:ext uri="{FF2B5EF4-FFF2-40B4-BE49-F238E27FC236}">
                <a16:creationId xmlns:a16="http://schemas.microsoft.com/office/drawing/2014/main" id="{F721FF75-CE38-4871-903A-5734CDF8EE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55649"/>
      </p:ext>
    </p:extLst>
  </p:cSld>
  <p:clrMapOvr>
    <a:masterClrMapping/>
  </p:clrMapOvr>
  <p:transition spd="slow" advTm="6298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484784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7544" y="2132856"/>
            <a:ext cx="79662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Coleta de dados com cuidadores e familiares: dados pessoais, diagnóstico médico e terapêutico, medicações, acompanhamentos, dados do ambiente domiciliar e recursos disponíveis.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Observações clínicas: observar nível de atividade e participação (capacidades funcionais e atividades limitadas); observação das estruturas e funções do corpo (visão, audição, comunicação, respiração, cognição, comportamento); amplitude de movimento ativa e passiva; alteração de tônus; observar qualidade do movimento durante a tarefa.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Testes específicos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687B7E04-E589-4E3C-9DFA-5924AB885DA0}"/>
              </a:ext>
            </a:extLst>
          </p:cNvPr>
          <p:cNvSpPr/>
          <p:nvPr/>
        </p:nvSpPr>
        <p:spPr>
          <a:xfrm>
            <a:off x="4427984" y="2708920"/>
            <a:ext cx="2520280" cy="57606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04768E0-8FA3-4F12-8950-1B15F6F151F8}"/>
              </a:ext>
            </a:extLst>
          </p:cNvPr>
          <p:cNvSpPr/>
          <p:nvPr/>
        </p:nvSpPr>
        <p:spPr>
          <a:xfrm>
            <a:off x="7236296" y="2708920"/>
            <a:ext cx="1197516" cy="5760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5C5F221-62D4-42E9-BC2C-322CEEA6BE8E}"/>
              </a:ext>
            </a:extLst>
          </p:cNvPr>
          <p:cNvCxnSpPr/>
          <p:nvPr/>
        </p:nvCxnSpPr>
        <p:spPr>
          <a:xfrm>
            <a:off x="827584" y="4293096"/>
            <a:ext cx="539801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2EFBE87-C5A1-4F56-8FFB-B82BFDB079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788014"/>
      </p:ext>
    </p:extLst>
  </p:cSld>
  <p:clrMapOvr>
    <a:masterClrMapping/>
  </p:clrMapOvr>
  <p:transition spd="slow" advTm="11186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484784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 DO TRATAMENTO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68541487"/>
              </p:ext>
            </p:extLst>
          </p:nvPr>
        </p:nvGraphicFramePr>
        <p:xfrm>
          <a:off x="395536" y="1988840"/>
          <a:ext cx="874846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ECC2219-10F7-4A98-891E-16469D07A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39501"/>
      </p:ext>
    </p:extLst>
  </p:cSld>
  <p:clrMapOvr>
    <a:masterClrMapping/>
  </p:clrMapOvr>
  <p:transition spd="slow" advTm="369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66813403"/>
              </p:ext>
            </p:extLst>
          </p:nvPr>
        </p:nvGraphicFramePr>
        <p:xfrm>
          <a:off x="0" y="805160"/>
          <a:ext cx="8604448" cy="492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B72C6F7-E0AF-47A1-89F5-89EB8D0E3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51658"/>
      </p:ext>
    </p:extLst>
  </p:cSld>
  <p:clrMapOvr>
    <a:masterClrMapping/>
  </p:clrMapOvr>
  <p:transition spd="slow" advTm="307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484784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DEFICIÊNCIAS GLOBAIS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66172" y="2708920"/>
            <a:ext cx="79662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Alteração de tônus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Ativação exagerada do agonista/antagonista/ </a:t>
            </a:r>
            <a:r>
              <a:rPr lang="pt-BR" sz="2000" dirty="0" err="1"/>
              <a:t>co-ativação</a:t>
            </a:r>
            <a:r>
              <a:rPr lang="pt-BR" sz="2000" dirty="0"/>
              <a:t> exagerada...espasticidade... Hipertonia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Alteração no controle e qualidade do movimento: tônus flutuante (</a:t>
            </a:r>
            <a:r>
              <a:rPr lang="pt-BR" sz="2000" dirty="0" err="1"/>
              <a:t>atetose</a:t>
            </a:r>
            <a:r>
              <a:rPr lang="pt-BR" sz="2000" dirty="0"/>
              <a:t>, distonia) ou tremor (ataxia)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Hipotonia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Diminuição da ativação (fraqueza)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95536" y="2060848"/>
            <a:ext cx="415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Sistema </a:t>
            </a:r>
            <a:r>
              <a:rPr lang="pt-BR" sz="2400" b="1" dirty="0" err="1"/>
              <a:t>Neuromotor</a:t>
            </a:r>
            <a:r>
              <a:rPr lang="pt-BR" sz="2400" b="1" dirty="0"/>
              <a:t>: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8B21D98-8D82-4A26-AE41-09F141B21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9673"/>
      </p:ext>
    </p:extLst>
  </p:cSld>
  <p:clrMapOvr>
    <a:masterClrMapping/>
  </p:clrMapOvr>
  <p:transition spd="slow" advTm="5256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484784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DEFICIÊNCIAS GLOBAIS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66172" y="2708920"/>
            <a:ext cx="7966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Mobilidade articular (</a:t>
            </a:r>
            <a:r>
              <a:rPr lang="pt-BR" sz="2000" dirty="0" err="1"/>
              <a:t>hipo</a:t>
            </a:r>
            <a:r>
              <a:rPr lang="pt-BR" sz="2000" dirty="0"/>
              <a:t> ou </a:t>
            </a:r>
            <a:r>
              <a:rPr lang="pt-BR" sz="2000" dirty="0" err="1"/>
              <a:t>hipermobilidade</a:t>
            </a:r>
            <a:r>
              <a:rPr lang="pt-BR" sz="2000" dirty="0"/>
              <a:t>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Alteração no alinhamento biomecânico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Encurtamentos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95536" y="206084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Sistema </a:t>
            </a:r>
            <a:r>
              <a:rPr lang="pt-BR" sz="2400" b="1" dirty="0" err="1"/>
              <a:t>Músculo-esquelético</a:t>
            </a:r>
            <a:r>
              <a:rPr lang="pt-BR" sz="2400" b="1" dirty="0"/>
              <a:t>: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999D693-31AC-47E9-9990-F448EA4C7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54879"/>
      </p:ext>
    </p:extLst>
  </p:cSld>
  <p:clrMapOvr>
    <a:masterClrMapping/>
  </p:clrMapOvr>
  <p:transition spd="slow" advTm="492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484784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DEFICIÊNCIAS GLOBAIS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66172" y="2708920"/>
            <a:ext cx="79662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Alteração visual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Tátil-proprioceptiva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Vestibular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Gustativo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Olfatório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Alerta</a:t>
            </a:r>
          </a:p>
          <a:p>
            <a:pPr algn="just"/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95536" y="206084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Sistema Sensorial: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F914D98-35C6-4F5A-923F-E155CEE5E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849"/>
      </p:ext>
    </p:extLst>
  </p:cSld>
  <p:clrMapOvr>
    <a:masterClrMapping/>
  </p:clrMapOvr>
  <p:transition spd="slow" advTm="4485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484784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DEFICIÊNCIAS GLOBAIS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66172" y="4009182"/>
            <a:ext cx="7966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Refluxo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Constipação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95536" y="206084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Sistema </a:t>
            </a:r>
            <a:r>
              <a:rPr lang="pt-BR" sz="2400" b="1" dirty="0" err="1"/>
              <a:t>Cardio-respiratório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379552" y="3429000"/>
            <a:ext cx="6192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Sistema Gastrointestinal</a:t>
            </a:r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39552" y="2629361"/>
            <a:ext cx="7966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Condicionamento cardiovascular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endParaRPr lang="pt-BR" sz="2000" dirty="0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C86AD565-92FB-47BC-A7AE-C572187D4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98141"/>
      </p:ext>
    </p:extLst>
  </p:cSld>
  <p:clrMapOvr>
    <a:masterClrMapping/>
  </p:clrMapOvr>
  <p:transition spd="slow" advTm="1604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896006469"/>
              </p:ext>
            </p:extLst>
          </p:nvPr>
        </p:nvGraphicFramePr>
        <p:xfrm>
          <a:off x="1259632" y="16692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Seta para baixo 9"/>
          <p:cNvSpPr/>
          <p:nvPr/>
        </p:nvSpPr>
        <p:spPr>
          <a:xfrm rot="10800000">
            <a:off x="3571757" y="4550101"/>
            <a:ext cx="1080120" cy="1296144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68816" y="5733256"/>
            <a:ext cx="519527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 Deficiências Secundárias</a:t>
            </a:r>
          </a:p>
          <a:p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 Deficiências Primárias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703705B-A7E0-4E32-AF86-8907AC193D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422064"/>
      </p:ext>
    </p:extLst>
  </p:cSld>
  <p:clrMapOvr>
    <a:masterClrMapping/>
  </p:clrMapOvr>
  <p:transition spd="slow" advTm="8294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9" grpId="0">
        <p:bldAsOne/>
      </p:bldGraphic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844824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DEFICIÊNCIAS SECUNDÁRIAS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66172" y="2746663"/>
            <a:ext cx="79662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Descrição de </a:t>
            </a:r>
            <a:r>
              <a:rPr lang="pt-BR" sz="2000" b="1" u="sng" dirty="0"/>
              <a:t>como</a:t>
            </a:r>
            <a:r>
              <a:rPr lang="pt-BR" sz="2000" dirty="0"/>
              <a:t> a criança faz a tarefa: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Comportamento motor que apresenta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Alinhamento biomecânico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Reações sensoriais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Cognição e comportamento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endParaRPr lang="pt-BR" sz="2000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54BEB9B-06B6-40C0-896A-3D07E7193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70807"/>
      </p:ext>
    </p:extLst>
  </p:cSld>
  <p:clrMapOvr>
    <a:masterClrMapping/>
  </p:clrMapOvr>
  <p:transition spd="slow" advTm="119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casal bob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03" y="913258"/>
            <a:ext cx="4739049" cy="59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512" y="0"/>
            <a:ext cx="7406640" cy="1472184"/>
          </a:xfrm>
        </p:spPr>
        <p:txBody>
          <a:bodyPr/>
          <a:lstStyle/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7544" y="3068960"/>
            <a:ext cx="4824536" cy="794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6506" y="1802612"/>
            <a:ext cx="4075544" cy="4742750"/>
          </a:xfrm>
        </p:spPr>
        <p:txBody>
          <a:bodyPr>
            <a:normAutofit fontScale="85000" lnSpcReduction="20000"/>
          </a:bodyPr>
          <a:lstStyle/>
          <a:p>
            <a:pPr marL="484632" indent="-457200">
              <a:buFont typeface="Arial" pitchFamily="34" charset="0"/>
              <a:buChar char="•"/>
            </a:pPr>
            <a:r>
              <a:rPr lang="pt-BR" dirty="0"/>
              <a:t>Se originou no trabalho de </a:t>
            </a:r>
            <a:r>
              <a:rPr lang="pt-BR" dirty="0" err="1"/>
              <a:t>Karel</a:t>
            </a:r>
            <a:r>
              <a:rPr lang="pt-BR" dirty="0"/>
              <a:t> e </a:t>
            </a:r>
            <a:r>
              <a:rPr lang="pt-BR" dirty="0" err="1"/>
              <a:t>Bertha</a:t>
            </a:r>
            <a:r>
              <a:rPr lang="pt-BR" dirty="0"/>
              <a:t> </a:t>
            </a:r>
            <a:r>
              <a:rPr lang="pt-BR" dirty="0" err="1"/>
              <a:t>Bobath</a:t>
            </a:r>
            <a:r>
              <a:rPr lang="pt-BR" dirty="0"/>
              <a:t>, em 1943, a partir de experiências clínicas.</a:t>
            </a:r>
          </a:p>
          <a:p>
            <a:endParaRPr lang="pt-BR" dirty="0"/>
          </a:p>
          <a:p>
            <a:pPr marL="484632" indent="-457200">
              <a:buFont typeface="Arial" pitchFamily="34" charset="0"/>
              <a:buChar char="•"/>
            </a:pPr>
            <a:r>
              <a:rPr lang="pt-BR" dirty="0"/>
              <a:t>Foi baseado em modelos de controle motor e neurociência disponíveis na época.</a:t>
            </a:r>
          </a:p>
          <a:p>
            <a:endParaRPr lang="pt-BR" dirty="0"/>
          </a:p>
          <a:p>
            <a:pPr marL="484632" indent="-457200">
              <a:buFont typeface="Arial" pitchFamily="34" charset="0"/>
              <a:buChar char="•"/>
            </a:pPr>
            <a:r>
              <a:rPr lang="pt-BR" dirty="0"/>
              <a:t>Desenvolvido principalmente para ser aplicado com crianças com PC, atraso do desenvolvimento  </a:t>
            </a:r>
            <a:r>
              <a:rPr lang="pt-BR" dirty="0" err="1"/>
              <a:t>neuromotor</a:t>
            </a:r>
            <a:r>
              <a:rPr lang="pt-BR" dirty="0"/>
              <a:t>, adultos com sequelas pós AVE e TCE. Atualmente é utilizado para o tratamento de inúmeras patologias.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717BEFFD-2C2D-4C53-BFDC-44D64688A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08564"/>
      </p:ext>
    </p:extLst>
  </p:cSld>
  <p:clrMapOvr>
    <a:masterClrMapping/>
  </p:clrMapOvr>
  <p:transition spd="slow" advTm="356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844824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DEFICIÊNCIAS PRIMÁRIAS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66172" y="2746663"/>
            <a:ext cx="79662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Levantar as hipóteses, os “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quês”</a:t>
            </a:r>
            <a:r>
              <a:rPr lang="pt-BR" sz="2000" dirty="0"/>
              <a:t> que a criança reage dessa forma durante a tarefa, com base nas deficiências globais</a:t>
            </a:r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Elencar de 3 a 5 deficiências principais para o tratamento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C2E422E-7A1C-447D-8A4A-24D6A7602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23012"/>
      </p:ext>
    </p:extLst>
  </p:cSld>
  <p:clrMapOvr>
    <a:masterClrMapping/>
  </p:clrMapOvr>
  <p:transition spd="slow" advTm="11853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484784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496" y="2132856"/>
            <a:ext cx="52297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000" b="1" dirty="0"/>
              <a:t>Preparação: </a:t>
            </a:r>
            <a:r>
              <a:rPr lang="pt-BR" sz="2000" dirty="0"/>
              <a:t>momento em que irá tratar todas as </a:t>
            </a:r>
            <a:r>
              <a:rPr lang="pt-BR" sz="2000" i="1" u="sng" dirty="0"/>
              <a:t>deficiência primárias</a:t>
            </a:r>
            <a:r>
              <a:rPr lang="pt-BR" sz="2000" dirty="0"/>
              <a:t> dos sistemas envolvidos, enfatizando </a:t>
            </a:r>
            <a:r>
              <a:rPr lang="pt-BR" sz="2000" i="1" u="sng" dirty="0"/>
              <a:t>componentes de movimentos</a:t>
            </a:r>
            <a:r>
              <a:rPr lang="pt-BR" sz="2000" dirty="0"/>
              <a:t> necessários para a execução. Manuseios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b="1" dirty="0"/>
              <a:t>Simulação: </a:t>
            </a:r>
            <a:r>
              <a:rPr lang="pt-BR" sz="2000" dirty="0"/>
              <a:t>atividades que simulem o objetivo funcional usando os </a:t>
            </a:r>
            <a:r>
              <a:rPr lang="pt-BR" sz="2000" i="1" u="sng" dirty="0"/>
              <a:t>componentes de movimento preparados </a:t>
            </a:r>
            <a:r>
              <a:rPr lang="pt-BR" sz="2000" dirty="0"/>
              <a:t>anteriormente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b="1" dirty="0"/>
              <a:t>Transferência: </a:t>
            </a:r>
            <a:r>
              <a:rPr lang="pt-BR" sz="2000" dirty="0"/>
              <a:t>Prática do objetivo funcional de curto prazo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b="1" dirty="0"/>
              <a:t>Seguimento: </a:t>
            </a:r>
            <a:r>
              <a:rPr lang="pt-BR" sz="2000" dirty="0"/>
              <a:t>orientações e equipamentos necessários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sz="2000" dirty="0"/>
          </a:p>
          <a:p>
            <a:pPr algn="just"/>
            <a:endParaRPr lang="pt-BR" sz="2000" dirty="0"/>
          </a:p>
        </p:txBody>
      </p:sp>
      <p:pic>
        <p:nvPicPr>
          <p:cNvPr id="12294" name="Picture 6" descr="Resultado de imagem para bobat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8" t="14550"/>
          <a:stretch/>
        </p:blipFill>
        <p:spPr bwMode="auto">
          <a:xfrm>
            <a:off x="5337216" y="2132856"/>
            <a:ext cx="3555264" cy="380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270B171-EE6B-46AA-A34A-7BC66B283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39159"/>
      </p:ext>
    </p:extLst>
  </p:cSld>
  <p:clrMapOvr>
    <a:masterClrMapping/>
  </p:clrMapOvr>
  <p:transition spd="slow" advTm="1247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12776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3528" y="3716352"/>
            <a:ext cx="5229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1400" b="1" dirty="0"/>
              <a:t>Preparação: </a:t>
            </a:r>
          </a:p>
          <a:p>
            <a:pPr algn="just"/>
            <a:r>
              <a:rPr lang="pt-BR" sz="1400" i="1" u="sng" dirty="0"/>
              <a:t>deficiência primárias:</a:t>
            </a:r>
            <a:r>
              <a:rPr lang="pt-BR" sz="1400" i="1" dirty="0"/>
              <a:t> </a:t>
            </a:r>
          </a:p>
          <a:p>
            <a:pPr algn="just"/>
            <a:r>
              <a:rPr lang="pt-BR" sz="1400" i="1" dirty="0"/>
              <a:t>fraqueza de musculatura de cintura escapular e dedos</a:t>
            </a:r>
          </a:p>
          <a:p>
            <a:pPr algn="just"/>
            <a:r>
              <a:rPr lang="pt-BR" sz="1400" dirty="0"/>
              <a:t>Diminuição do processamento tátil proprioceptivo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dirty="0"/>
              <a:t>Manuseios/Estratégias de tratamento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sz="14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1400" dirty="0"/>
              <a:t>- ativação da musculatura de cintura escapular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1400" dirty="0"/>
              <a:t>- ativação da musculatura de dedos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1400" dirty="0"/>
              <a:t>- estímulos táteis proprioceptivos</a:t>
            </a:r>
          </a:p>
          <a:p>
            <a:pPr algn="just"/>
            <a:endParaRPr lang="pt-BR" sz="2000" dirty="0"/>
          </a:p>
        </p:txBody>
      </p:sp>
      <p:pic>
        <p:nvPicPr>
          <p:cNvPr id="12294" name="Picture 6" descr="Resultado de imagem para bobat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8" t="14550"/>
          <a:stretch/>
        </p:blipFill>
        <p:spPr bwMode="auto">
          <a:xfrm>
            <a:off x="5868144" y="3245000"/>
            <a:ext cx="289173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AC67658-6145-47ED-AF47-23665AF7FFAE}"/>
              </a:ext>
            </a:extLst>
          </p:cNvPr>
          <p:cNvSpPr txBox="1"/>
          <p:nvPr/>
        </p:nvSpPr>
        <p:spPr>
          <a:xfrm>
            <a:off x="800712" y="1933912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Objetivo longo prazo: alimentação independente</a:t>
            </a:r>
          </a:p>
          <a:p>
            <a:r>
              <a:rPr lang="pt-BR" dirty="0"/>
              <a:t>Objetivo médio prazo: levar o alimento até a boca</a:t>
            </a:r>
          </a:p>
          <a:p>
            <a:r>
              <a:rPr lang="pt-BR" dirty="0"/>
              <a:t>Objetivo de curto prazo: segurar o talher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21F8DB6-9F17-4F64-8424-CF3EA1AB8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86861"/>
      </p:ext>
    </p:extLst>
  </p:cSld>
  <p:clrMapOvr>
    <a:masterClrMapping/>
  </p:clrMapOvr>
  <p:transition spd="slow" advTm="10048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12776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3528" y="3716352"/>
            <a:ext cx="88204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1400" b="1" dirty="0"/>
              <a:t>Simulação: </a:t>
            </a:r>
            <a:r>
              <a:rPr lang="pt-BR" sz="1400" dirty="0"/>
              <a:t>atividades que simulem o objetivo funcional usando os </a:t>
            </a:r>
            <a:r>
              <a:rPr lang="pt-BR" sz="1400" i="1" u="sng" dirty="0"/>
              <a:t>componentes de movimento preparados </a:t>
            </a:r>
            <a:r>
              <a:rPr lang="pt-BR" sz="1400" dirty="0"/>
              <a:t>anteriormente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dirty="0"/>
              <a:t>Simulação da preensão</a:t>
            </a:r>
          </a:p>
          <a:p>
            <a:pPr marL="285750" indent="-285750" algn="just">
              <a:buFontTx/>
              <a:buChar char="-"/>
            </a:pPr>
            <a:r>
              <a:rPr lang="pt-BR" sz="1400" dirty="0"/>
              <a:t>Apanhar e soltar objetos em diferentes tipos</a:t>
            </a:r>
          </a:p>
          <a:p>
            <a:pPr algn="just"/>
            <a:r>
              <a:rPr lang="pt-BR" sz="1400" dirty="0"/>
              <a:t> de brincadeiras e atividades</a:t>
            </a:r>
          </a:p>
          <a:p>
            <a:pPr marL="285750" indent="-285750" algn="just">
              <a:buFontTx/>
              <a:buChar char="-"/>
            </a:pPr>
            <a:r>
              <a:rPr lang="pt-BR" sz="1400" dirty="0"/>
              <a:t>Escalada</a:t>
            </a:r>
          </a:p>
          <a:p>
            <a:pPr marL="285750" indent="-285750" algn="just">
              <a:buFontTx/>
              <a:buChar char="-"/>
            </a:pPr>
            <a:r>
              <a:rPr lang="pt-BR" sz="1400" dirty="0"/>
              <a:t>Cabo de guerra</a:t>
            </a:r>
          </a:p>
          <a:p>
            <a:pPr algn="just"/>
            <a:endParaRPr lang="pt-BR" sz="2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AC67658-6145-47ED-AF47-23665AF7FFAE}"/>
              </a:ext>
            </a:extLst>
          </p:cNvPr>
          <p:cNvSpPr txBox="1"/>
          <p:nvPr/>
        </p:nvSpPr>
        <p:spPr>
          <a:xfrm>
            <a:off x="800712" y="1933912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Objetivo longo prazo: alimentação independente</a:t>
            </a:r>
          </a:p>
          <a:p>
            <a:r>
              <a:rPr lang="pt-BR" dirty="0"/>
              <a:t>Objetivo médio prazo: levar o alimento até a boca</a:t>
            </a:r>
          </a:p>
          <a:p>
            <a:r>
              <a:rPr lang="pt-BR" dirty="0"/>
              <a:t>Objetivo de curto prazo: segurar o talher</a:t>
            </a:r>
          </a:p>
        </p:txBody>
      </p:sp>
      <p:pic>
        <p:nvPicPr>
          <p:cNvPr id="1026" name="Picture 2" descr="Crianças brincam livremente cada vez menos - GreenMe.com.br">
            <a:extLst>
              <a:ext uri="{FF2B5EF4-FFF2-40B4-BE49-F238E27FC236}">
                <a16:creationId xmlns:a16="http://schemas.microsoft.com/office/drawing/2014/main" id="{8D22AAA4-5DCB-4ABC-B188-1773593A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65880"/>
            <a:ext cx="4717376" cy="235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59E28B9-A72B-45A4-A002-715D96D25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8175"/>
      </p:ext>
    </p:extLst>
  </p:cSld>
  <p:clrMapOvr>
    <a:masterClrMapping/>
  </p:clrMapOvr>
  <p:transition spd="slow" advTm="4860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12776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3528" y="3716352"/>
            <a:ext cx="45759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1400" b="1" dirty="0"/>
              <a:t>Transferência: </a:t>
            </a:r>
            <a:r>
              <a:rPr lang="pt-BR" sz="1400" dirty="0"/>
              <a:t>Prática do objetivo funcional de curto prazo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sz="14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1400" dirty="0"/>
              <a:t>Execução da tarefa: segurar o talher durante a alimentação (adaptações, </a:t>
            </a:r>
            <a:r>
              <a:rPr lang="pt-BR" sz="1400" dirty="0" err="1"/>
              <a:t>TAs</a:t>
            </a:r>
            <a:r>
              <a:rPr lang="pt-BR" sz="1400" dirty="0"/>
              <a:t>,  auxílios e facilitações)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sz="1400" dirty="0"/>
          </a:p>
          <a:p>
            <a:pPr algn="just"/>
            <a:endParaRPr lang="pt-BR" sz="14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1400" b="1" dirty="0"/>
              <a:t>Seguimento: </a:t>
            </a:r>
            <a:r>
              <a:rPr lang="pt-BR" sz="1400" dirty="0"/>
              <a:t>orientações e equipamentos necessários</a:t>
            </a:r>
          </a:p>
          <a:p>
            <a:pPr algn="just"/>
            <a:endParaRPr lang="pt-BR" sz="2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AC67658-6145-47ED-AF47-23665AF7FFAE}"/>
              </a:ext>
            </a:extLst>
          </p:cNvPr>
          <p:cNvSpPr txBox="1"/>
          <p:nvPr/>
        </p:nvSpPr>
        <p:spPr>
          <a:xfrm>
            <a:off x="800712" y="1933912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Objetivo longo prazo: alimentação independente</a:t>
            </a:r>
          </a:p>
          <a:p>
            <a:r>
              <a:rPr lang="pt-BR" dirty="0"/>
              <a:t>Objetivo médio prazo: levar o alimento até a boca</a:t>
            </a:r>
          </a:p>
          <a:p>
            <a:r>
              <a:rPr lang="pt-BR" dirty="0"/>
              <a:t>Objetivo de curto prazo: segurar o talher</a:t>
            </a:r>
          </a:p>
        </p:txBody>
      </p:sp>
      <p:pic>
        <p:nvPicPr>
          <p:cNvPr id="2050" name="Picture 2" descr="Como proteger os bebês de alimentos contaminados com metais ...">
            <a:extLst>
              <a:ext uri="{FF2B5EF4-FFF2-40B4-BE49-F238E27FC236}">
                <a16:creationId xmlns:a16="http://schemas.microsoft.com/office/drawing/2014/main" id="{AFB7DCD5-041F-41E1-90D8-C49DF53F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23" y="3158048"/>
            <a:ext cx="4086266" cy="271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A9D7F8A-5A32-4F9C-9222-AD62EAC47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96778"/>
      </p:ext>
    </p:extLst>
  </p:cSld>
  <p:clrMapOvr>
    <a:masterClrMapping/>
  </p:clrMapOvr>
  <p:transition spd="slow" advTm="4129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3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imagem pode conter: mesa e área interna">
            <a:extLst>
              <a:ext uri="{FF2B5EF4-FFF2-40B4-BE49-F238E27FC236}">
                <a16:creationId xmlns:a16="http://schemas.microsoft.com/office/drawing/2014/main" id="{B1045681-6F46-4425-9E36-3F8232F99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1"/>
            <a:ext cx="9128127" cy="665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331217"/>
            <a:ext cx="5976664" cy="576064"/>
          </a:xfrm>
        </p:spPr>
        <p:txBody>
          <a:bodyPr/>
          <a:lstStyle/>
          <a:p>
            <a:pPr marL="0" indent="0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47739" y="5767938"/>
            <a:ext cx="324036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mariedmarques@gmail.com</a:t>
            </a:r>
          </a:p>
          <a:p>
            <a:pPr algn="r"/>
            <a:endParaRPr lang="pt-BR" b="1" dirty="0">
              <a:solidFill>
                <a:schemeClr val="bg1"/>
              </a:solidFill>
            </a:endParaRPr>
          </a:p>
          <a:p>
            <a:pPr algn="r"/>
            <a:r>
              <a:rPr lang="pt-BR" b="1" dirty="0">
                <a:solidFill>
                  <a:schemeClr val="bg1"/>
                </a:solidFill>
              </a:rPr>
              <a:t>(16)98170-1378</a:t>
            </a:r>
          </a:p>
        </p:txBody>
      </p:sp>
      <p:pic>
        <p:nvPicPr>
          <p:cNvPr id="14338" name="Picture 2" descr="Resultado de imagem para bobath desenho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3" y="4653136"/>
            <a:ext cx="1820548" cy="187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imagem pode conter: texto que diz &quot;Reabilita Kids TERAPIA INFANTIL&quot;">
            <a:extLst>
              <a:ext uri="{FF2B5EF4-FFF2-40B4-BE49-F238E27FC236}">
                <a16:creationId xmlns:a16="http://schemas.microsoft.com/office/drawing/2014/main" id="{3A531A15-2676-48C0-836B-00F58F731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32150" r="2752" b="39501"/>
          <a:stretch/>
        </p:blipFill>
        <p:spPr bwMode="auto">
          <a:xfrm>
            <a:off x="5903640" y="6186685"/>
            <a:ext cx="32403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ídeo 4">
            <a:hlinkClick r:id="" action="ppaction://media"/>
            <a:extLst>
              <a:ext uri="{FF2B5EF4-FFF2-40B4-BE49-F238E27FC236}">
                <a16:creationId xmlns:a16="http://schemas.microsoft.com/office/drawing/2014/main" id="{E98B62D6-DBA4-455D-9A3C-E25DACC393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8419" y="4459029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4839"/>
      </p:ext>
    </p:extLst>
  </p:cSld>
  <p:clrMapOvr>
    <a:masterClrMapping/>
  </p:clrMapOvr>
  <p:transition spd="slow" advTm="8673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2348880"/>
            <a:ext cx="4258816" cy="346536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/>
              <a:t>Conceito “vivo”</a:t>
            </a:r>
          </a:p>
          <a:p>
            <a:pPr>
              <a:buFont typeface="Wingdings" pitchFamily="2" charset="2"/>
              <a:buChar char="Ø"/>
            </a:pPr>
            <a:r>
              <a:rPr lang="pt-BR" dirty="0"/>
              <a:t>Holístico</a:t>
            </a:r>
          </a:p>
          <a:p>
            <a:pPr>
              <a:buFont typeface="Wingdings" pitchFamily="2" charset="2"/>
              <a:buChar char="Ø"/>
            </a:pPr>
            <a:r>
              <a:rPr lang="pt-BR" dirty="0"/>
              <a:t>Individualizado</a:t>
            </a:r>
          </a:p>
          <a:p>
            <a:pPr>
              <a:buFont typeface="Wingdings" pitchFamily="2" charset="2"/>
              <a:buChar char="Ø"/>
            </a:pPr>
            <a:r>
              <a:rPr lang="pt-BR" dirty="0"/>
              <a:t>Tem como objetivo aumentar a função do indivíduo utilizando as capacidades funcionais residuais</a:t>
            </a:r>
          </a:p>
          <a:p>
            <a:pPr>
              <a:buFont typeface="Wingdings" pitchFamily="2" charset="2"/>
              <a:buChar char="Ø"/>
            </a:pP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79512" y="0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94" l="769" r="90000">
                        <a14:foregroundMark x1="56769" y1="0" x2="56769" y2="0"/>
                        <a14:foregroundMark x1="59538" y1="96203" x2="59538" y2="96203"/>
                        <a14:foregroundMark x1="923" y1="80000" x2="923" y2="80000"/>
                        <a14:foregroundMark x1="26000" y1="72911" x2="26000" y2="72911"/>
                        <a14:foregroundMark x1="24154" y1="75949" x2="24154" y2="75949"/>
                        <a14:foregroundMark x1="69385" y1="99494" x2="69385" y2="99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619125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70371717-9601-4579-BF55-3D49E14C44FB}"/>
              </a:ext>
            </a:extLst>
          </p:cNvPr>
          <p:cNvSpPr/>
          <p:nvPr/>
        </p:nvSpPr>
        <p:spPr>
          <a:xfrm>
            <a:off x="683568" y="4725144"/>
            <a:ext cx="3672408" cy="57606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id="{E3108547-EB47-48D3-BACC-8F7A737B57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463691"/>
      </p:ext>
    </p:extLst>
  </p:cSld>
  <p:clrMapOvr>
    <a:masterClrMapping/>
  </p:clrMapOvr>
  <p:transition spd="slow" advTm="1194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63688" y="2492896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FILOSOFIA, TEORIA E PRINCÍPIOS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79512" y="0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5" name="AutoShape 2" descr="Resultado de imagem para PENSAMEN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Resultado de imagem para PENSAMEN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6" descr="Resultado de imagem para PENSAMENT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Resultado de imagem para PENSAMENT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0" descr="Resultado de imagem para PENSAMENT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2" descr="Resultado de imagem para PENSAMENT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14" descr="Resultado de imagem para PENSAMENTO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16" descr="Resultado de imagem para PENSAMENTO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18" descr="Resultado de imagem para PENSAMENTO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20" descr="Resultado de imagem para PENSAMENTO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94" name="Picture 22" descr="Resultado de imagem para PENSAMEN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6471" l="10000" r="90000">
                        <a14:foregroundMark x1="55333" y1="2353" x2="55333" y2="2353"/>
                        <a14:foregroundMark x1="54444" y1="96471" x2="54444" y2="9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54" y="4838867"/>
            <a:ext cx="2588970" cy="19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6EBCF9A-C06C-4B3A-897B-84A4D154F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8342"/>
      </p:ext>
    </p:extLst>
  </p:cSld>
  <p:clrMapOvr>
    <a:masterClrMapping/>
  </p:clrMapOvr>
  <p:transition spd="slow" advTm="408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196752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FILOSOFIA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79512" y="0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5" name="AutoShape 2" descr="Resultado de imagem para PENSAMEN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Resultado de imagem para PENSAMEN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6" descr="Resultado de imagem para PENSAMENT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Resultado de imagem para PENSAMENT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0" descr="Resultado de imagem para PENSAMENT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2" descr="Resultado de imagem para PENSAMENT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14" descr="Resultado de imagem para PENSAMENTO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16" descr="Resultado de imagem para PENSAMENTO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18" descr="Resultado de imagem para PENSAMENTO"/>
          <p:cNvSpPr>
            <a:spLocks noChangeAspect="1" noChangeArrowheads="1"/>
          </p:cNvSpPr>
          <p:nvPr/>
        </p:nvSpPr>
        <p:spPr bwMode="auto">
          <a:xfrm>
            <a:off x="1374775" y="105273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20" descr="Resultado de imagem para PENSAMENTO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94" name="Picture 22" descr="Resultado de imagem para PENSAMEN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3" b="96471" l="10000" r="90000">
                        <a14:foregroundMark x1="55333" y1="2353" x2="55333" y2="2353"/>
                        <a14:foregroundMark x1="54444" y1="96471" x2="54444" y2="9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931" y="465137"/>
            <a:ext cx="2207275" cy="16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97183" y="1628800"/>
            <a:ext cx="6263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Crenças comuns que unem um grupo.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0148" y="2132856"/>
            <a:ext cx="854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“A intervenção terapêutica em pessoas com fisiopatologias do SNC pode melhorar ou restaurar a função.”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4957B9FC-169D-4AFB-809E-FB844FBFF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8978521"/>
              </p:ext>
            </p:extLst>
          </p:nvPr>
        </p:nvGraphicFramePr>
        <p:xfrm>
          <a:off x="-252536" y="3140968"/>
          <a:ext cx="4104456" cy="2767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CaixaDeTexto 16">
            <a:extLst>
              <a:ext uri="{FF2B5EF4-FFF2-40B4-BE49-F238E27FC236}">
                <a16:creationId xmlns:a16="http://schemas.microsoft.com/office/drawing/2014/main" id="{80871900-BB5E-4B2F-B363-7281FA7E5459}"/>
              </a:ext>
            </a:extLst>
          </p:cNvPr>
          <p:cNvSpPr txBox="1"/>
          <p:nvPr/>
        </p:nvSpPr>
        <p:spPr>
          <a:xfrm>
            <a:off x="3266673" y="3118933"/>
            <a:ext cx="201622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Manuseio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B576C74-A41F-484D-8D01-48CD2F64A56B}"/>
              </a:ext>
            </a:extLst>
          </p:cNvPr>
          <p:cNvSpPr txBox="1"/>
          <p:nvPr/>
        </p:nvSpPr>
        <p:spPr>
          <a:xfrm>
            <a:off x="3203848" y="4547875"/>
            <a:ext cx="2232248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Técnicas de Facilitação e inibição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E26D87D-C411-494B-A326-66B58CDB291F}"/>
              </a:ext>
            </a:extLst>
          </p:cNvPr>
          <p:cNvSpPr txBox="1"/>
          <p:nvPr/>
        </p:nvSpPr>
        <p:spPr>
          <a:xfrm>
            <a:off x="6297607" y="3271650"/>
            <a:ext cx="201622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Aperfeiçoar a função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B438FBA-B548-4614-BCD8-AF0F4AEE143F}"/>
              </a:ext>
            </a:extLst>
          </p:cNvPr>
          <p:cNvSpPr txBox="1"/>
          <p:nvPr/>
        </p:nvSpPr>
        <p:spPr>
          <a:xfrm>
            <a:off x="6104766" y="4640208"/>
            <a:ext cx="259228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Múltiplos sistemas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495FC10D-6083-47F1-8892-80AC8009F2A3}"/>
              </a:ext>
            </a:extLst>
          </p:cNvPr>
          <p:cNvSpPr/>
          <p:nvPr/>
        </p:nvSpPr>
        <p:spPr>
          <a:xfrm rot="5400000">
            <a:off x="4013503" y="4038481"/>
            <a:ext cx="432048" cy="32316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C560150C-C2DD-4170-B4FB-C55C160047F2}"/>
              </a:ext>
            </a:extLst>
          </p:cNvPr>
          <p:cNvSpPr/>
          <p:nvPr/>
        </p:nvSpPr>
        <p:spPr>
          <a:xfrm rot="16200000">
            <a:off x="4013503" y="3627457"/>
            <a:ext cx="432048" cy="32316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42B55232-A2AB-4253-8506-977322A0C431}"/>
              </a:ext>
            </a:extLst>
          </p:cNvPr>
          <p:cNvSpPr/>
          <p:nvPr/>
        </p:nvSpPr>
        <p:spPr>
          <a:xfrm>
            <a:off x="5567492" y="3984040"/>
            <a:ext cx="730115" cy="52442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Áudio 17">
            <a:hlinkClick r:id="" action="ppaction://media"/>
            <a:extLst>
              <a:ext uri="{FF2B5EF4-FFF2-40B4-BE49-F238E27FC236}">
                <a16:creationId xmlns:a16="http://schemas.microsoft.com/office/drawing/2014/main" id="{B29F48FE-AAA9-4EA7-9783-C2856C00E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98459"/>
      </p:ext>
    </p:extLst>
  </p:cSld>
  <p:clrMapOvr>
    <a:masterClrMapping/>
  </p:clrMapOvr>
  <p:transition spd="slow" advTm="5526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196752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FILOSOFIA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79512" y="0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5" name="AutoShape 2" descr="Resultado de imagem para PENSAMEN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Resultado de imagem para PENSAMEN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6" descr="Resultado de imagem para PENSAMENT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Resultado de imagem para PENSAMENT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0" descr="Resultado de imagem para PENSAMENT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2" descr="Resultado de imagem para PENSAMENT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14" descr="Resultado de imagem para PENSAMENTO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16" descr="Resultado de imagem para PENSAMENTO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18" descr="Resultado de imagem para PENSAMENTO"/>
          <p:cNvSpPr>
            <a:spLocks noChangeAspect="1" noChangeArrowheads="1"/>
          </p:cNvSpPr>
          <p:nvPr/>
        </p:nvSpPr>
        <p:spPr bwMode="auto">
          <a:xfrm>
            <a:off x="1374775" y="105273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20" descr="Resultado de imagem para PENSAMENTO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94" name="Picture 22" descr="Resultado de imagem para PENSAMEN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3" b="96471" l="10000" r="90000">
                        <a14:foregroundMark x1="55333" y1="2353" x2="55333" y2="2353"/>
                        <a14:foregroundMark x1="54444" y1="96471" x2="54444" y2="9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931" y="465137"/>
            <a:ext cx="2207275" cy="16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97183" y="1628800"/>
            <a:ext cx="6263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Crenças comuns que unem um grupo.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0148" y="2132856"/>
            <a:ext cx="854233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Tratar qualquer “tipo” de paciente com qualquer grau de comprometimento.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Oferecer assistência ou orientação física e não apenas verbal, com diminuição gradual desta interferência física.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Planejar o tratamento de forma única e individual, considerando suas </a:t>
            </a:r>
            <a:r>
              <a:rPr lang="pt-BR" sz="2000" i="1" dirty="0"/>
              <a:t>capacidades residuais</a:t>
            </a:r>
            <a:r>
              <a:rPr lang="pt-BR" sz="2000" dirty="0"/>
              <a:t>, pontos positivos e deficiências.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Preocupação com a </a:t>
            </a:r>
            <a:r>
              <a:rPr lang="pt-BR" sz="2000" i="1" dirty="0"/>
              <a:t>qualidade do movimento</a:t>
            </a:r>
            <a:r>
              <a:rPr lang="pt-BR" sz="2000" dirty="0"/>
              <a:t> e não apenas a repetição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Intervenção deve ser estabelecida em </a:t>
            </a:r>
            <a:r>
              <a:rPr lang="pt-BR" sz="2000" i="1" dirty="0"/>
              <a:t>conjunto</a:t>
            </a:r>
            <a:r>
              <a:rPr lang="pt-BR" sz="2000" dirty="0"/>
              <a:t> com a família e sujeito.</a:t>
            </a:r>
          </a:p>
        </p:txBody>
      </p:sp>
      <p:pic>
        <p:nvPicPr>
          <p:cNvPr id="17" name="Áudio 16">
            <a:hlinkClick r:id="" action="ppaction://media"/>
            <a:extLst>
              <a:ext uri="{FF2B5EF4-FFF2-40B4-BE49-F238E27FC236}">
                <a16:creationId xmlns:a16="http://schemas.microsoft.com/office/drawing/2014/main" id="{65C2D387-D492-499C-AAC3-AE3999566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20815"/>
      </p:ext>
    </p:extLst>
  </p:cSld>
  <p:clrMapOvr>
    <a:masterClrMapping/>
  </p:clrMapOvr>
  <p:transition spd="slow" advTm="11082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340768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TEÓRICA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79512" y="0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5" name="AutoShape 2" descr="Resultado de imagem para PENSAMEN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Resultado de imagem para PENSAMEN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6" descr="Resultado de imagem para PENSAMENT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Resultado de imagem para PENSAMENT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0" descr="Resultado de imagem para PENSAMENT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2" descr="Resultado de imagem para PENSAMENT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14" descr="Resultado de imagem para PENSAMENTO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16" descr="Resultado de imagem para PENSAMENTO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18" descr="Resultado de imagem para PENSAMENTO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20" descr="Resultado de imagem para PENSAMENTO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597183" y="1917546"/>
            <a:ext cx="6783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Conjunto de ideias para explicar determinado fenômeno</a:t>
            </a:r>
            <a:r>
              <a:rPr lang="pt-BR" dirty="0"/>
              <a:t>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0148" y="2676976"/>
            <a:ext cx="796626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Deriva de ciências básicas como anatomia, fisiologia, </a:t>
            </a:r>
            <a:r>
              <a:rPr lang="pt-BR" sz="2000" dirty="0" err="1"/>
              <a:t>cinesiologia</a:t>
            </a:r>
            <a:r>
              <a:rPr lang="pt-BR" sz="2000" dirty="0"/>
              <a:t>, biomecânica e psicologia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Teorias do Controle motor e Aprendizagem motora – interação contínua entre indivíduo, ambiente e tarefa</a:t>
            </a:r>
          </a:p>
          <a:p>
            <a:pPr algn="just"/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Teoria da neuroplasticidade.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sz="20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dirty="0"/>
              <a:t>Teoria Sistêmica = função deriva da interação de múltiplos sistemas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dirty="0"/>
          </a:p>
          <a:p>
            <a:pPr marL="285750" indent="-285750" algn="just">
              <a:buFont typeface="Wingdings" pitchFamily="2" charset="2"/>
              <a:buChar char="Ø"/>
            </a:pPr>
            <a:endParaRPr lang="pt-BR" dirty="0"/>
          </a:p>
        </p:txBody>
      </p:sp>
      <p:pic>
        <p:nvPicPr>
          <p:cNvPr id="17" name="Picture 22" descr="Resultado de imagem para PENSAMEN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6471" l="10000" r="90000">
                        <a14:foregroundMark x1="55333" y1="2353" x2="55333" y2="2353"/>
                        <a14:foregroundMark x1="54444" y1="96471" x2="54444" y2="9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931" y="465137"/>
            <a:ext cx="2207275" cy="16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Áudio 15">
            <a:hlinkClick r:id="" action="ppaction://media"/>
            <a:extLst>
              <a:ext uri="{FF2B5EF4-FFF2-40B4-BE49-F238E27FC236}">
                <a16:creationId xmlns:a16="http://schemas.microsoft.com/office/drawing/2014/main" id="{57C44004-85FE-416B-9289-BA6557754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43244"/>
      </p:ext>
    </p:extLst>
  </p:cSld>
  <p:clrMapOvr>
    <a:masterClrMapping/>
  </p:clrMapOvr>
  <p:transition spd="slow" advTm="757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xplosão: 8 Pontos 31">
            <a:extLst>
              <a:ext uri="{FF2B5EF4-FFF2-40B4-BE49-F238E27FC236}">
                <a16:creationId xmlns:a16="http://schemas.microsoft.com/office/drawing/2014/main" id="{6B9FB4C0-2D6D-4227-B7BC-77CF18DD811B}"/>
              </a:ext>
            </a:extLst>
          </p:cNvPr>
          <p:cNvSpPr/>
          <p:nvPr/>
        </p:nvSpPr>
        <p:spPr>
          <a:xfrm>
            <a:off x="6732239" y="5013176"/>
            <a:ext cx="2448273" cy="1786038"/>
          </a:xfrm>
          <a:prstGeom prst="irregularSeal1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xplosão: 8 Pontos 29">
            <a:extLst>
              <a:ext uri="{FF2B5EF4-FFF2-40B4-BE49-F238E27FC236}">
                <a16:creationId xmlns:a16="http://schemas.microsoft.com/office/drawing/2014/main" id="{50547FE9-5903-4AFF-8C9B-91AF934E8D16}"/>
              </a:ext>
            </a:extLst>
          </p:cNvPr>
          <p:cNvSpPr/>
          <p:nvPr/>
        </p:nvSpPr>
        <p:spPr>
          <a:xfrm>
            <a:off x="4644008" y="4739306"/>
            <a:ext cx="2448273" cy="1281982"/>
          </a:xfrm>
          <a:prstGeom prst="irregularSeal1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xplosão: 8 Pontos 28">
            <a:extLst>
              <a:ext uri="{FF2B5EF4-FFF2-40B4-BE49-F238E27FC236}">
                <a16:creationId xmlns:a16="http://schemas.microsoft.com/office/drawing/2014/main" id="{A58AB95F-A77A-473F-8BE7-4B5960F128F4}"/>
              </a:ext>
            </a:extLst>
          </p:cNvPr>
          <p:cNvSpPr/>
          <p:nvPr/>
        </p:nvSpPr>
        <p:spPr>
          <a:xfrm>
            <a:off x="2843808" y="5493977"/>
            <a:ext cx="2448273" cy="1281982"/>
          </a:xfrm>
          <a:prstGeom prst="irregularSeal1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xplosão: 8 Pontos 27">
            <a:extLst>
              <a:ext uri="{FF2B5EF4-FFF2-40B4-BE49-F238E27FC236}">
                <a16:creationId xmlns:a16="http://schemas.microsoft.com/office/drawing/2014/main" id="{9D04F38D-A7ED-4F59-AE44-D59B3CCA2A07}"/>
              </a:ext>
            </a:extLst>
          </p:cNvPr>
          <p:cNvSpPr/>
          <p:nvPr/>
        </p:nvSpPr>
        <p:spPr>
          <a:xfrm>
            <a:off x="460375" y="5301208"/>
            <a:ext cx="2311425" cy="1396455"/>
          </a:xfrm>
          <a:prstGeom prst="irregularSeal1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xplosão: 8 Pontos 21">
            <a:extLst>
              <a:ext uri="{FF2B5EF4-FFF2-40B4-BE49-F238E27FC236}">
                <a16:creationId xmlns:a16="http://schemas.microsoft.com/office/drawing/2014/main" id="{7A8EEF6A-D9C8-4D6C-A35A-4D5A7DBFB76A}"/>
              </a:ext>
            </a:extLst>
          </p:cNvPr>
          <p:cNvSpPr/>
          <p:nvPr/>
        </p:nvSpPr>
        <p:spPr>
          <a:xfrm>
            <a:off x="1547664" y="4581128"/>
            <a:ext cx="2952328" cy="1036637"/>
          </a:xfrm>
          <a:prstGeom prst="irregularSeal1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F88B0C-42E1-4AE9-8255-15AA244A9845}"/>
              </a:ext>
            </a:extLst>
          </p:cNvPr>
          <p:cNvSpPr txBox="1"/>
          <p:nvPr/>
        </p:nvSpPr>
        <p:spPr>
          <a:xfrm>
            <a:off x="4713431" y="2844572"/>
            <a:ext cx="1584176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Sistemas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0943" y="1340768"/>
            <a:ext cx="5976664" cy="57606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PRINCÍPIOS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79512" y="0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sp>
        <p:nvSpPr>
          <p:cNvPr id="5" name="AutoShape 2" descr="Resultado de imagem para PENSAMEN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Resultado de imagem para PENSAMEN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6" descr="Resultado de imagem para PENSAMENT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Resultado de imagem para PENSAMENT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0" descr="Resultado de imagem para PENSAMENT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2" descr="Resultado de imagem para PENSAMENT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14" descr="Resultado de imagem para PENSAMENTO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16" descr="Resultado de imagem para PENSAMENTO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18" descr="Resultado de imagem para PENSAMENTO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20" descr="Resultado de imagem para PENSAMENTO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94" name="Picture 22" descr="Resultado de imagem para PENSAMEN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3" b="96471" l="10000" r="90000">
                        <a14:foregroundMark x1="55333" y1="2353" x2="55333" y2="2353"/>
                        <a14:foregroundMark x1="54444" y1="96471" x2="54444" y2="9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931" y="465137"/>
            <a:ext cx="2588970" cy="19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97183" y="1917546"/>
            <a:ext cx="685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Conjunto de regras que guiam a aplicação do conceito</a:t>
            </a:r>
            <a:r>
              <a:rPr lang="pt-BR" dirty="0"/>
              <a:t>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09850" y="2699321"/>
            <a:ext cx="2588970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Avaliação Planejamento  Intervenção</a:t>
            </a:r>
          </a:p>
        </p:txBody>
      </p:sp>
      <p:sp>
        <p:nvSpPr>
          <p:cNvPr id="16" name="Seta: Curva para Baixo 15">
            <a:extLst>
              <a:ext uri="{FF2B5EF4-FFF2-40B4-BE49-F238E27FC236}">
                <a16:creationId xmlns:a16="http://schemas.microsoft.com/office/drawing/2014/main" id="{BBAA60DF-215F-4E85-9D08-2759F2748481}"/>
              </a:ext>
            </a:extLst>
          </p:cNvPr>
          <p:cNvSpPr/>
          <p:nvPr/>
        </p:nvSpPr>
        <p:spPr>
          <a:xfrm>
            <a:off x="3160655" y="2276872"/>
            <a:ext cx="1915401" cy="640754"/>
          </a:xfrm>
          <a:prstGeom prst="curved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98F3312-58DA-4C5E-BD2F-4EE248FC7BE2}"/>
              </a:ext>
            </a:extLst>
          </p:cNvPr>
          <p:cNvSpPr txBox="1"/>
          <p:nvPr/>
        </p:nvSpPr>
        <p:spPr>
          <a:xfrm>
            <a:off x="1222375" y="4096649"/>
            <a:ext cx="2588970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Objetivo Primário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CCCA5F4-2EE5-477E-BACE-D9FA8F462F6C}"/>
              </a:ext>
            </a:extLst>
          </p:cNvPr>
          <p:cNvSpPr txBox="1"/>
          <p:nvPr/>
        </p:nvSpPr>
        <p:spPr>
          <a:xfrm>
            <a:off x="4709620" y="4096649"/>
            <a:ext cx="209462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Tarefa Funcional</a:t>
            </a:r>
          </a:p>
        </p:txBody>
      </p:sp>
      <p:sp>
        <p:nvSpPr>
          <p:cNvPr id="21" name="Seta: Curva para Baixo 20">
            <a:extLst>
              <a:ext uri="{FF2B5EF4-FFF2-40B4-BE49-F238E27FC236}">
                <a16:creationId xmlns:a16="http://schemas.microsoft.com/office/drawing/2014/main" id="{260723CB-0044-4371-B7A9-354EE251EC2F}"/>
              </a:ext>
            </a:extLst>
          </p:cNvPr>
          <p:cNvSpPr/>
          <p:nvPr/>
        </p:nvSpPr>
        <p:spPr>
          <a:xfrm>
            <a:off x="3313055" y="3508326"/>
            <a:ext cx="1915401" cy="640754"/>
          </a:xfrm>
          <a:prstGeom prst="curved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5CF0A35-3BFF-4BF8-9CD3-4F62D494BECC}"/>
              </a:ext>
            </a:extLst>
          </p:cNvPr>
          <p:cNvSpPr txBox="1"/>
          <p:nvPr/>
        </p:nvSpPr>
        <p:spPr>
          <a:xfrm>
            <a:off x="2008527" y="4827930"/>
            <a:ext cx="209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Análise da Tarefa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8904B55-217F-4346-9920-BCF59EA5DFC9}"/>
              </a:ext>
            </a:extLst>
          </p:cNvPr>
          <p:cNvSpPr txBox="1"/>
          <p:nvPr/>
        </p:nvSpPr>
        <p:spPr>
          <a:xfrm>
            <a:off x="539552" y="5651956"/>
            <a:ext cx="209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Alinhamento </a:t>
            </a:r>
            <a:r>
              <a:rPr lang="pt-BR" dirty="0" err="1"/>
              <a:t>biomêcanico</a:t>
            </a: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ACBFC61-D7A0-462A-A9D5-D8151DBE64C9}"/>
              </a:ext>
            </a:extLst>
          </p:cNvPr>
          <p:cNvSpPr txBox="1"/>
          <p:nvPr/>
        </p:nvSpPr>
        <p:spPr>
          <a:xfrm>
            <a:off x="3024214" y="5928073"/>
            <a:ext cx="209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Controle postural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5DBC687-58BF-43A9-ACE4-15EEF1D1AAAB}"/>
              </a:ext>
            </a:extLst>
          </p:cNvPr>
          <p:cNvSpPr txBox="1"/>
          <p:nvPr/>
        </p:nvSpPr>
        <p:spPr>
          <a:xfrm>
            <a:off x="4855461" y="5089652"/>
            <a:ext cx="209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Sinergias de movimentos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FDD2779-B9CD-4CB6-B2AF-2DF2920D9CF6}"/>
              </a:ext>
            </a:extLst>
          </p:cNvPr>
          <p:cNvSpPr txBox="1"/>
          <p:nvPr/>
        </p:nvSpPr>
        <p:spPr>
          <a:xfrm>
            <a:off x="7007316" y="5443836"/>
            <a:ext cx="1950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Motivação, percepção, atenção e alerta</a:t>
            </a:r>
          </a:p>
        </p:txBody>
      </p:sp>
      <p:pic>
        <p:nvPicPr>
          <p:cNvPr id="31" name="Áudio 30">
            <a:hlinkClick r:id="" action="ppaction://media"/>
            <a:extLst>
              <a:ext uri="{FF2B5EF4-FFF2-40B4-BE49-F238E27FC236}">
                <a16:creationId xmlns:a16="http://schemas.microsoft.com/office/drawing/2014/main" id="{60107F3D-D752-4163-9425-03BD9F511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43996"/>
      </p:ext>
    </p:extLst>
  </p:cSld>
  <p:clrMapOvr>
    <a:masterClrMapping/>
  </p:clrMapOvr>
  <p:transition spd="slow" advTm="22314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156616"/>
            <a:ext cx="7406640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BOBATH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790375173"/>
              </p:ext>
            </p:extLst>
          </p:nvPr>
        </p:nvGraphicFramePr>
        <p:xfrm>
          <a:off x="-396552" y="1397000"/>
          <a:ext cx="9865096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D4CD7A6-1F7A-434D-AC47-798C07000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4243"/>
      </p:ext>
    </p:extLst>
  </p:cSld>
  <p:clrMapOvr>
    <a:masterClrMapping/>
  </p:clrMapOvr>
  <p:transition spd="slow" advTm="76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8|2.9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.5|7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7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lh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1068</Words>
  <Application>Microsoft Office PowerPoint</Application>
  <PresentationFormat>Apresentação na tela (4:3)</PresentationFormat>
  <Paragraphs>209</Paragraphs>
  <Slides>25</Slides>
  <Notes>5</Notes>
  <HiddenSlides>0</HiddenSlides>
  <MMClips>25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Brilho</vt:lpstr>
      <vt:lpstr>Tratamento Neuroevolutivo Pediátrico – Conceito Bobath</vt:lpstr>
      <vt:lpstr>CONCEITO BOBATH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Tratamento Neuroevolutivo Pediátrico – Conceito Bobath</dc:title>
  <dc:creator>Camila Almeida</dc:creator>
  <cp:lastModifiedBy>Jacira</cp:lastModifiedBy>
  <cp:revision>3</cp:revision>
  <dcterms:created xsi:type="dcterms:W3CDTF">2020-06-07T02:02:08Z</dcterms:created>
  <dcterms:modified xsi:type="dcterms:W3CDTF">2020-06-08T23:11:51Z</dcterms:modified>
</cp:coreProperties>
</file>