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3" r:id="rId1"/>
  </p:sldMasterIdLst>
  <p:notesMasterIdLst>
    <p:notesMasterId r:id="rId35"/>
  </p:notesMasterIdLst>
  <p:handoutMasterIdLst>
    <p:handoutMasterId r:id="rId36"/>
  </p:handoutMasterIdLst>
  <p:sldIdLst>
    <p:sldId id="261" r:id="rId2"/>
    <p:sldId id="269" r:id="rId3"/>
    <p:sldId id="348" r:id="rId4"/>
    <p:sldId id="353" r:id="rId5"/>
    <p:sldId id="357" r:id="rId6"/>
    <p:sldId id="358" r:id="rId7"/>
    <p:sldId id="350" r:id="rId8"/>
    <p:sldId id="351" r:id="rId9"/>
    <p:sldId id="354" r:id="rId10"/>
    <p:sldId id="355" r:id="rId11"/>
    <p:sldId id="356" r:id="rId12"/>
    <p:sldId id="313" r:id="rId13"/>
    <p:sldId id="271" r:id="rId14"/>
    <p:sldId id="272" r:id="rId15"/>
    <p:sldId id="273" r:id="rId16"/>
    <p:sldId id="257" r:id="rId17"/>
    <p:sldId id="316" r:id="rId18"/>
    <p:sldId id="277" r:id="rId19"/>
    <p:sldId id="294" r:id="rId20"/>
    <p:sldId id="295" r:id="rId21"/>
    <p:sldId id="296" r:id="rId22"/>
    <p:sldId id="297" r:id="rId23"/>
    <p:sldId id="320" r:id="rId24"/>
    <p:sldId id="335" r:id="rId25"/>
    <p:sldId id="321" r:id="rId26"/>
    <p:sldId id="323" r:id="rId27"/>
    <p:sldId id="324" r:id="rId28"/>
    <p:sldId id="325" r:id="rId29"/>
    <p:sldId id="331" r:id="rId30"/>
    <p:sldId id="332" r:id="rId31"/>
    <p:sldId id="333" r:id="rId32"/>
    <p:sldId id="337" r:id="rId33"/>
    <p:sldId id="336" r:id="rId34"/>
  </p:sldIdLst>
  <p:sldSz cx="9144000" cy="6858000" type="screen4x3"/>
  <p:notesSz cx="7099300" cy="10234613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5">
          <p15:clr>
            <a:srgbClr val="A4A3A4"/>
          </p15:clr>
        </p15:guide>
        <p15:guide id="2" orient="horz" pos="753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008040"/>
    <a:srgbClr val="66CCFF"/>
    <a:srgbClr val="B5C997"/>
    <a:srgbClr val="C7D785"/>
    <a:srgbClr val="66FF66"/>
    <a:srgbClr val="663300"/>
    <a:srgbClr val="99FF99"/>
    <a:srgbClr val="33CC33"/>
    <a:srgbClr val="EBE6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1" autoAdjust="0"/>
    <p:restoredTop sz="94737" autoAdjust="0"/>
  </p:normalViewPr>
  <p:slideViewPr>
    <p:cSldViewPr showGuides="1">
      <p:cViewPr>
        <p:scale>
          <a:sx n="120" d="100"/>
          <a:sy n="120" d="100"/>
        </p:scale>
        <p:origin x="1216" y="-1040"/>
      </p:cViewPr>
      <p:guideLst>
        <p:guide orient="horz" pos="3975"/>
        <p:guide orient="horz" pos="75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5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CAFC7-2554-1641-B543-38B5855DD96C}" type="doc">
      <dgm:prSet loTypeId="urn:microsoft.com/office/officeart/2005/8/layout/hProcess9" loCatId="" qsTypeId="urn:microsoft.com/office/officeart/2005/8/quickstyle/simple3" qsCatId="simple" csTypeId="urn:microsoft.com/office/officeart/2005/8/colors/colorful1" csCatId="colorful" phldr="1"/>
      <dgm:spPr/>
    </dgm:pt>
    <dgm:pt modelId="{A5BAF6B7-D948-CE44-8327-91C7AB22D724}">
      <dgm:prSet phldrT="[Texto]"/>
      <dgm:spPr/>
      <dgm:t>
        <a:bodyPr/>
        <a:lstStyle/>
        <a:p>
          <a:r>
            <a:rPr lang="pt-BR" smtClean="0"/>
            <a:t>Referencial Teórico</a:t>
          </a:r>
          <a:endParaRPr lang="pt-BR" dirty="0"/>
        </a:p>
      </dgm:t>
    </dgm:pt>
    <dgm:pt modelId="{694882E7-40C9-5143-8AD9-8CAC91317EE8}" type="parTrans" cxnId="{404DD830-1800-124D-ADBF-68F2622D3AE8}">
      <dgm:prSet/>
      <dgm:spPr/>
      <dgm:t>
        <a:bodyPr/>
        <a:lstStyle/>
        <a:p>
          <a:endParaRPr lang="pt-BR"/>
        </a:p>
      </dgm:t>
    </dgm:pt>
    <dgm:pt modelId="{D1CF3720-76CE-C046-A382-12D4061B06B8}" type="sibTrans" cxnId="{404DD830-1800-124D-ADBF-68F2622D3AE8}">
      <dgm:prSet/>
      <dgm:spPr/>
      <dgm:t>
        <a:bodyPr/>
        <a:lstStyle/>
        <a:p>
          <a:endParaRPr lang="pt-BR"/>
        </a:p>
      </dgm:t>
    </dgm:pt>
    <dgm:pt modelId="{72EEB5AA-5F04-6944-8D15-F146A08588D9}">
      <dgm:prSet phldrT="[Texto]"/>
      <dgm:spPr/>
      <dgm:t>
        <a:bodyPr/>
        <a:lstStyle/>
        <a:p>
          <a:r>
            <a:rPr lang="pt-BR" dirty="0" smtClean="0"/>
            <a:t>Instrumentos</a:t>
          </a:r>
          <a:endParaRPr lang="pt-BR" dirty="0"/>
        </a:p>
      </dgm:t>
    </dgm:pt>
    <dgm:pt modelId="{B6A0330E-2DD1-7E44-BD62-C76D242A112C}" type="parTrans" cxnId="{98A885B8-6F9D-D249-83B7-941A378C52A2}">
      <dgm:prSet/>
      <dgm:spPr/>
      <dgm:t>
        <a:bodyPr/>
        <a:lstStyle/>
        <a:p>
          <a:endParaRPr lang="pt-BR"/>
        </a:p>
      </dgm:t>
    </dgm:pt>
    <dgm:pt modelId="{AF641E9F-3C58-0E40-A10B-D7E3399D20A1}" type="sibTrans" cxnId="{98A885B8-6F9D-D249-83B7-941A378C52A2}">
      <dgm:prSet/>
      <dgm:spPr/>
      <dgm:t>
        <a:bodyPr/>
        <a:lstStyle/>
        <a:p>
          <a:endParaRPr lang="pt-BR"/>
        </a:p>
      </dgm:t>
    </dgm:pt>
    <dgm:pt modelId="{E8AE99AC-4A04-7F45-B0E2-A74E46B8CA23}">
      <dgm:prSet phldrT="[Texto]"/>
      <dgm:spPr/>
      <dgm:t>
        <a:bodyPr/>
        <a:lstStyle/>
        <a:p>
          <a:r>
            <a:rPr lang="pt-BR" smtClean="0"/>
            <a:t>Estratégias</a:t>
          </a:r>
          <a:endParaRPr lang="pt-BR" dirty="0"/>
        </a:p>
      </dgm:t>
    </dgm:pt>
    <dgm:pt modelId="{A7467C23-04F4-5846-8D05-8015F45F5219}" type="parTrans" cxnId="{D8404024-C3E4-CA41-9804-A2FE7EEE4CFE}">
      <dgm:prSet/>
      <dgm:spPr/>
      <dgm:t>
        <a:bodyPr/>
        <a:lstStyle/>
        <a:p>
          <a:endParaRPr lang="pt-BR"/>
        </a:p>
      </dgm:t>
    </dgm:pt>
    <dgm:pt modelId="{96878861-D9AA-744C-BF07-083967E3B1A3}" type="sibTrans" cxnId="{D8404024-C3E4-CA41-9804-A2FE7EEE4CFE}">
      <dgm:prSet/>
      <dgm:spPr/>
      <dgm:t>
        <a:bodyPr/>
        <a:lstStyle/>
        <a:p>
          <a:endParaRPr lang="pt-BR"/>
        </a:p>
      </dgm:t>
    </dgm:pt>
    <dgm:pt modelId="{95FA8B7B-4A78-0242-A484-07C31EAA87F1}" type="pres">
      <dgm:prSet presAssocID="{251CAFC7-2554-1641-B543-38B5855DD96C}" presName="CompostProcess" presStyleCnt="0">
        <dgm:presLayoutVars>
          <dgm:dir/>
          <dgm:resizeHandles val="exact"/>
        </dgm:presLayoutVars>
      </dgm:prSet>
      <dgm:spPr/>
    </dgm:pt>
    <dgm:pt modelId="{C7F125A2-1334-294F-AEB3-F0F3E23B7866}" type="pres">
      <dgm:prSet presAssocID="{251CAFC7-2554-1641-B543-38B5855DD96C}" presName="arrow" presStyleLbl="bgShp" presStyleIdx="0" presStyleCnt="1" custLinFactNeighborX="13411" custLinFactNeighborY="-21262"/>
      <dgm:spPr/>
    </dgm:pt>
    <dgm:pt modelId="{F7F33C11-1443-DD48-8729-77F92C90886C}" type="pres">
      <dgm:prSet presAssocID="{251CAFC7-2554-1641-B543-38B5855DD96C}" presName="linearProcess" presStyleCnt="0"/>
      <dgm:spPr/>
    </dgm:pt>
    <dgm:pt modelId="{BCD7E9CE-A375-A34B-9DD4-A6BEF4B5C810}" type="pres">
      <dgm:prSet presAssocID="{A5BAF6B7-D948-CE44-8327-91C7AB22D724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DD0049-5081-1D42-B72D-7BD6666CD242}" type="pres">
      <dgm:prSet presAssocID="{D1CF3720-76CE-C046-A382-12D4061B06B8}" presName="sibTrans" presStyleCnt="0"/>
      <dgm:spPr/>
    </dgm:pt>
    <dgm:pt modelId="{F50C76FB-0976-1941-96DE-3B6E23307109}" type="pres">
      <dgm:prSet presAssocID="{72EEB5AA-5F04-6944-8D15-F146A08588D9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0EE6D9D-5DFF-A943-B084-CEF1640F35CC}" type="pres">
      <dgm:prSet presAssocID="{AF641E9F-3C58-0E40-A10B-D7E3399D20A1}" presName="sibTrans" presStyleCnt="0"/>
      <dgm:spPr/>
    </dgm:pt>
    <dgm:pt modelId="{1A7759C5-5DD1-8544-B91D-4EBDE1BCA689}" type="pres">
      <dgm:prSet presAssocID="{E8AE99AC-4A04-7F45-B0E2-A74E46B8CA23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8A885B8-6F9D-D249-83B7-941A378C52A2}" srcId="{251CAFC7-2554-1641-B543-38B5855DD96C}" destId="{72EEB5AA-5F04-6944-8D15-F146A08588D9}" srcOrd="1" destOrd="0" parTransId="{B6A0330E-2DD1-7E44-BD62-C76D242A112C}" sibTransId="{AF641E9F-3C58-0E40-A10B-D7E3399D20A1}"/>
    <dgm:cxn modelId="{D8404024-C3E4-CA41-9804-A2FE7EEE4CFE}" srcId="{251CAFC7-2554-1641-B543-38B5855DD96C}" destId="{E8AE99AC-4A04-7F45-B0E2-A74E46B8CA23}" srcOrd="2" destOrd="0" parTransId="{A7467C23-04F4-5846-8D05-8015F45F5219}" sibTransId="{96878861-D9AA-744C-BF07-083967E3B1A3}"/>
    <dgm:cxn modelId="{94B45952-AD66-9E48-850C-34BFD52EEFB4}" type="presOf" srcId="{E8AE99AC-4A04-7F45-B0E2-A74E46B8CA23}" destId="{1A7759C5-5DD1-8544-B91D-4EBDE1BCA689}" srcOrd="0" destOrd="0" presId="urn:microsoft.com/office/officeart/2005/8/layout/hProcess9"/>
    <dgm:cxn modelId="{1F1F64CC-7188-F943-A62F-EF17EAFE209A}" type="presOf" srcId="{A5BAF6B7-D948-CE44-8327-91C7AB22D724}" destId="{BCD7E9CE-A375-A34B-9DD4-A6BEF4B5C810}" srcOrd="0" destOrd="0" presId="urn:microsoft.com/office/officeart/2005/8/layout/hProcess9"/>
    <dgm:cxn modelId="{404DD830-1800-124D-ADBF-68F2622D3AE8}" srcId="{251CAFC7-2554-1641-B543-38B5855DD96C}" destId="{A5BAF6B7-D948-CE44-8327-91C7AB22D724}" srcOrd="0" destOrd="0" parTransId="{694882E7-40C9-5143-8AD9-8CAC91317EE8}" sibTransId="{D1CF3720-76CE-C046-A382-12D4061B06B8}"/>
    <dgm:cxn modelId="{292BE9FF-0AF3-6F40-99CA-EEA7EF4F09C9}" type="presOf" srcId="{72EEB5AA-5F04-6944-8D15-F146A08588D9}" destId="{F50C76FB-0976-1941-96DE-3B6E23307109}" srcOrd="0" destOrd="0" presId="urn:microsoft.com/office/officeart/2005/8/layout/hProcess9"/>
    <dgm:cxn modelId="{04FD1F47-2BDB-C74F-B75E-1BD0CC5FDA43}" type="presOf" srcId="{251CAFC7-2554-1641-B543-38B5855DD96C}" destId="{95FA8B7B-4A78-0242-A484-07C31EAA87F1}" srcOrd="0" destOrd="0" presId="urn:microsoft.com/office/officeart/2005/8/layout/hProcess9"/>
    <dgm:cxn modelId="{2F9232CF-24B2-1240-A262-14A5D6AD7032}" type="presParOf" srcId="{95FA8B7B-4A78-0242-A484-07C31EAA87F1}" destId="{C7F125A2-1334-294F-AEB3-F0F3E23B7866}" srcOrd="0" destOrd="0" presId="urn:microsoft.com/office/officeart/2005/8/layout/hProcess9"/>
    <dgm:cxn modelId="{7C61EC58-0D91-0D47-A0C4-AF85FB790BCE}" type="presParOf" srcId="{95FA8B7B-4A78-0242-A484-07C31EAA87F1}" destId="{F7F33C11-1443-DD48-8729-77F92C90886C}" srcOrd="1" destOrd="0" presId="urn:microsoft.com/office/officeart/2005/8/layout/hProcess9"/>
    <dgm:cxn modelId="{C19DD813-4B50-4540-A535-C15B1A8ACAF2}" type="presParOf" srcId="{F7F33C11-1443-DD48-8729-77F92C90886C}" destId="{BCD7E9CE-A375-A34B-9DD4-A6BEF4B5C810}" srcOrd="0" destOrd="0" presId="urn:microsoft.com/office/officeart/2005/8/layout/hProcess9"/>
    <dgm:cxn modelId="{92AC158C-3E10-104F-B662-1ED3BFE85FA4}" type="presParOf" srcId="{F7F33C11-1443-DD48-8729-77F92C90886C}" destId="{75DD0049-5081-1D42-B72D-7BD6666CD242}" srcOrd="1" destOrd="0" presId="urn:microsoft.com/office/officeart/2005/8/layout/hProcess9"/>
    <dgm:cxn modelId="{93C35F8F-91F8-504A-84FD-C154E28B7B4F}" type="presParOf" srcId="{F7F33C11-1443-DD48-8729-77F92C90886C}" destId="{F50C76FB-0976-1941-96DE-3B6E23307109}" srcOrd="2" destOrd="0" presId="urn:microsoft.com/office/officeart/2005/8/layout/hProcess9"/>
    <dgm:cxn modelId="{4EF95A17-B75F-1B4C-A8A6-506EE03B7D62}" type="presParOf" srcId="{F7F33C11-1443-DD48-8729-77F92C90886C}" destId="{00EE6D9D-5DFF-A943-B084-CEF1640F35CC}" srcOrd="3" destOrd="0" presId="urn:microsoft.com/office/officeart/2005/8/layout/hProcess9"/>
    <dgm:cxn modelId="{6619B2FD-1B3C-E34C-A2CA-2F188F2F971A}" type="presParOf" srcId="{F7F33C11-1443-DD48-8729-77F92C90886C}" destId="{1A7759C5-5DD1-8544-B91D-4EBDE1BCA68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C69FA1-FCAB-4E6C-B246-C7872595D522}" type="doc">
      <dgm:prSet loTypeId="urn:microsoft.com/office/officeart/2005/8/layout/cycle6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45077676-091E-4B6F-86ED-BCE857986BA4}">
      <dgm:prSet phldrT="[Texto]" custT="1"/>
      <dgm:spPr>
        <a:gradFill rotWithShape="0">
          <a:gsLst>
            <a:gs pos="0">
              <a:srgbClr val="CD4A47">
                <a:alpha val="89804"/>
              </a:srgbClr>
            </a:gs>
            <a:gs pos="50000">
              <a:srgbClr val="D05350">
                <a:alpha val="69804"/>
              </a:srgbClr>
            </a:gs>
            <a:gs pos="86000">
              <a:srgbClr val="D96865">
                <a:alpha val="49804"/>
              </a:srgbClr>
            </a:gs>
            <a:gs pos="100000">
              <a:srgbClr val="E28C8A">
                <a:alpha val="49804"/>
              </a:srgbClr>
            </a:gs>
          </a:gsLst>
        </a:gradFill>
      </dgm:spPr>
      <dgm:t>
        <a:bodyPr/>
        <a:lstStyle/>
        <a:p>
          <a:r>
            <a:rPr lang="pt-BR" sz="24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Eventos  Invasivos</a:t>
          </a:r>
          <a:endParaRPr lang="pt-BR" sz="24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27289AB-7F37-45C0-B1CC-06DA6386E792}" type="parTrans" cxnId="{7666099C-C53F-4436-9CC3-547098FD64AF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D64CBB78-3811-4FC4-A1DD-DBA313B4D859}" type="sibTrans" cxnId="{7666099C-C53F-4436-9CC3-547098FD64AF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F553046F-ECD0-465F-B19C-035B9FA76AC1}">
      <dgm:prSet phldrT="[Texto]" custT="1"/>
      <dgm:spPr/>
      <dgm:t>
        <a:bodyPr/>
        <a:lstStyle/>
        <a:p>
          <a:r>
            <a:rPr lang="pt-BR" sz="24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Sintomas  Físicos</a:t>
          </a:r>
          <a:endParaRPr lang="pt-BR" sz="24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4F975E-2EF0-4690-B70D-00E2A0102931}" type="parTrans" cxnId="{3B7E9CA8-47B8-4088-B77E-0FF31B1B6DEA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20695CF9-D83C-4E2D-AF9A-0D26ED37BFA2}" type="sibTrans" cxnId="{3B7E9CA8-47B8-4088-B77E-0FF31B1B6DEA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47CD8652-DB8F-475E-B092-ED994CD70069}">
      <dgm:prSet phldrT="[Texto]" custT="1"/>
      <dgm:spPr/>
      <dgm:t>
        <a:bodyPr/>
        <a:lstStyle/>
        <a:p>
          <a:r>
            <a:rPr lang="pt-BR" sz="24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Intervenções Terapêuticas</a:t>
          </a:r>
          <a:endParaRPr lang="pt-BR" sz="24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BC8DE8A-0958-4960-8D01-95F0E7033E10}" type="parTrans" cxnId="{0C1E8282-B2CC-4687-8EEF-DF0188174E42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83D3C8F6-B4A9-4307-A2F5-D51479B01AD0}" type="sibTrans" cxnId="{0C1E8282-B2CC-4687-8EEF-DF0188174E42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C0621037-58CD-4A02-BFD2-0FA651BA2343}">
      <dgm:prSet phldrT="[Texto]" custT="1"/>
      <dgm:spPr/>
      <dgm:t>
        <a:bodyPr/>
        <a:lstStyle/>
        <a:p>
          <a:r>
            <a:rPr lang="pt-BR" sz="24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Restrição de Atividades </a:t>
          </a:r>
          <a:endParaRPr lang="pt-BR" sz="24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444DE5-5C24-426D-B327-52D911C1A8B1}" type="parTrans" cxnId="{83C3FFEB-CDE0-423B-B106-5953BEA24AE5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E04FF584-9F32-4139-962D-64CB85285198}" type="sibTrans" cxnId="{83C3FFEB-CDE0-423B-B106-5953BEA24AE5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A75FA942-8FDD-4BAF-B97A-C1BBF87AC5B9}">
      <dgm:prSet phldrT="[Texto]" custT="1"/>
      <dgm:spPr/>
      <dgm:t>
        <a:bodyPr/>
        <a:lstStyle/>
        <a:p>
          <a:r>
            <a:rPr lang="pt-BR" sz="24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Separação</a:t>
          </a:r>
          <a:endParaRPr lang="pt-BR" sz="24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666ECC-153B-4084-9C4A-B0D6CF27620B}" type="parTrans" cxnId="{88CBE32B-12FA-4ED9-B2F7-65F3A89C2C94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600FCC50-5363-4296-83E4-44BB3A6944EF}" type="sibTrans" cxnId="{88CBE32B-12FA-4ED9-B2F7-65F3A89C2C94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098BFD2B-DAFB-4892-9540-E0EF8B3B3BB7}">
      <dgm:prSet phldrT="[Texto]" custT="1"/>
      <dgm:spPr/>
      <dgm:t>
        <a:bodyPr/>
        <a:lstStyle/>
        <a:p>
          <a:r>
            <a:rPr lang="pt-BR" sz="2400" b="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Ambiente</a:t>
          </a:r>
          <a:endParaRPr lang="pt-BR" sz="2400" b="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3DA20E-604C-4162-B82B-A3E76620F3AE}" type="parTrans" cxnId="{F993F32E-090B-446C-B0BD-F717B182296E}">
      <dgm:prSet/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47546FEA-E231-4E9F-9852-D256A608FF31}" type="sibTrans" cxnId="{F993F32E-090B-446C-B0BD-F717B182296E}">
      <dgm:prSet>
        <dgm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pt-BR">
            <a:solidFill>
              <a:schemeClr val="bg1"/>
            </a:solidFill>
          </a:endParaRPr>
        </a:p>
      </dgm:t>
    </dgm:pt>
    <dgm:pt modelId="{25A496C7-83B4-4E51-80CE-1923DD42741C}" type="pres">
      <dgm:prSet presAssocID="{21C69FA1-FCAB-4E6C-B246-C7872595D52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73ADABE-4F69-4306-B882-7DF23773A1D2}" type="pres">
      <dgm:prSet presAssocID="{45077676-091E-4B6F-86ED-BCE857986BA4}" presName="node" presStyleLbl="node1" presStyleIdx="0" presStyleCnt="6" custScaleX="1244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D94A76-0CDE-4BD6-8B72-9897D7F0CA83}" type="pres">
      <dgm:prSet presAssocID="{45077676-091E-4B6F-86ED-BCE857986BA4}" presName="spNode" presStyleCnt="0"/>
      <dgm:spPr/>
    </dgm:pt>
    <dgm:pt modelId="{96F82475-EC37-455F-95B9-1EF1108B3FFA}" type="pres">
      <dgm:prSet presAssocID="{D64CBB78-3811-4FC4-A1DD-DBA313B4D859}" presName="sibTrans" presStyleLbl="sibTrans1D1" presStyleIdx="0" presStyleCnt="6"/>
      <dgm:spPr/>
      <dgm:t>
        <a:bodyPr/>
        <a:lstStyle/>
        <a:p>
          <a:endParaRPr lang="pt-BR"/>
        </a:p>
      </dgm:t>
    </dgm:pt>
    <dgm:pt modelId="{DF2DDE0B-F3ED-4D79-874B-FBE832A17259}" type="pres">
      <dgm:prSet presAssocID="{F553046F-ECD0-465F-B19C-035B9FA76AC1}" presName="node" presStyleLbl="node1" presStyleIdx="1" presStyleCnt="6" custScaleX="11974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74B2F9-F802-4971-8305-FAFAE372169F}" type="pres">
      <dgm:prSet presAssocID="{F553046F-ECD0-465F-B19C-035B9FA76AC1}" presName="spNode" presStyleCnt="0"/>
      <dgm:spPr/>
    </dgm:pt>
    <dgm:pt modelId="{5F73DF4D-7E81-4163-98B3-410A6ECD3002}" type="pres">
      <dgm:prSet presAssocID="{20695CF9-D83C-4E2D-AF9A-0D26ED37BFA2}" presName="sibTrans" presStyleLbl="sibTrans1D1" presStyleIdx="1" presStyleCnt="6"/>
      <dgm:spPr/>
      <dgm:t>
        <a:bodyPr/>
        <a:lstStyle/>
        <a:p>
          <a:endParaRPr lang="pt-BR"/>
        </a:p>
      </dgm:t>
    </dgm:pt>
    <dgm:pt modelId="{7C8B7224-5B45-4004-AFD3-FE6ACC764D50}" type="pres">
      <dgm:prSet presAssocID="{47CD8652-DB8F-475E-B092-ED994CD70069}" presName="node" presStyleLbl="node1" presStyleIdx="2" presStyleCnt="6" custScaleX="14405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BD502C2-576D-40D9-9EA8-10AE3F6CAD99}" type="pres">
      <dgm:prSet presAssocID="{47CD8652-DB8F-475E-B092-ED994CD70069}" presName="spNode" presStyleCnt="0"/>
      <dgm:spPr/>
    </dgm:pt>
    <dgm:pt modelId="{3DF7BC61-A776-4E32-99AA-937689B779BA}" type="pres">
      <dgm:prSet presAssocID="{83D3C8F6-B4A9-4307-A2F5-D51479B01AD0}" presName="sibTrans" presStyleLbl="sibTrans1D1" presStyleIdx="2" presStyleCnt="6"/>
      <dgm:spPr/>
      <dgm:t>
        <a:bodyPr/>
        <a:lstStyle/>
        <a:p>
          <a:endParaRPr lang="pt-BR"/>
        </a:p>
      </dgm:t>
    </dgm:pt>
    <dgm:pt modelId="{5A0DAB7C-A6D1-45BA-A4D3-F3BBAAAC5866}" type="pres">
      <dgm:prSet presAssocID="{C0621037-58CD-4A02-BFD2-0FA651BA2343}" presName="node" presStyleLbl="node1" presStyleIdx="3" presStyleCnt="6" custScaleX="133748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8246D3C-76ED-4714-A309-3D56E1AB475C}" type="pres">
      <dgm:prSet presAssocID="{C0621037-58CD-4A02-BFD2-0FA651BA2343}" presName="spNode" presStyleCnt="0"/>
      <dgm:spPr/>
    </dgm:pt>
    <dgm:pt modelId="{EFED811F-393C-49E4-818F-CCF2EEDE8F8E}" type="pres">
      <dgm:prSet presAssocID="{E04FF584-9F32-4139-962D-64CB85285198}" presName="sibTrans" presStyleLbl="sibTrans1D1" presStyleIdx="3" presStyleCnt="6"/>
      <dgm:spPr/>
      <dgm:t>
        <a:bodyPr/>
        <a:lstStyle/>
        <a:p>
          <a:endParaRPr lang="pt-BR"/>
        </a:p>
      </dgm:t>
    </dgm:pt>
    <dgm:pt modelId="{DC6C51AB-3ADD-44A9-99C2-EBF731212490}" type="pres">
      <dgm:prSet presAssocID="{A75FA942-8FDD-4BAF-B97A-C1BBF87AC5B9}" presName="node" presStyleLbl="node1" presStyleIdx="4" presStyleCnt="6" custScaleX="11922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E31E7A-89A4-4931-A159-0C6E7B9AC606}" type="pres">
      <dgm:prSet presAssocID="{A75FA942-8FDD-4BAF-B97A-C1BBF87AC5B9}" presName="spNode" presStyleCnt="0"/>
      <dgm:spPr/>
    </dgm:pt>
    <dgm:pt modelId="{0A74F110-F963-4720-B49B-6666EDCA075A}" type="pres">
      <dgm:prSet presAssocID="{600FCC50-5363-4296-83E4-44BB3A6944EF}" presName="sibTrans" presStyleLbl="sibTrans1D1" presStyleIdx="4" presStyleCnt="6"/>
      <dgm:spPr/>
      <dgm:t>
        <a:bodyPr/>
        <a:lstStyle/>
        <a:p>
          <a:endParaRPr lang="pt-BR"/>
        </a:p>
      </dgm:t>
    </dgm:pt>
    <dgm:pt modelId="{4A19B47B-6E46-41E7-9CC0-04D050C6A6B5}" type="pres">
      <dgm:prSet presAssocID="{098BFD2B-DAFB-4892-9540-E0EF8B3B3BB7}" presName="node" presStyleLbl="node1" presStyleIdx="5" presStyleCnt="6" custScaleX="11954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1A0DC9B-767B-46B6-8106-A31ACF4ED091}" type="pres">
      <dgm:prSet presAssocID="{098BFD2B-DAFB-4892-9540-E0EF8B3B3BB7}" presName="spNode" presStyleCnt="0"/>
      <dgm:spPr/>
    </dgm:pt>
    <dgm:pt modelId="{2587F267-CA07-4C12-BFC0-D67A0111F49A}" type="pres">
      <dgm:prSet presAssocID="{47546FEA-E231-4E9F-9852-D256A608FF31}" presName="sibTrans" presStyleLbl="sibTrans1D1" presStyleIdx="5" presStyleCnt="6"/>
      <dgm:spPr/>
      <dgm:t>
        <a:bodyPr/>
        <a:lstStyle/>
        <a:p>
          <a:endParaRPr lang="pt-BR"/>
        </a:p>
      </dgm:t>
    </dgm:pt>
  </dgm:ptLst>
  <dgm:cxnLst>
    <dgm:cxn modelId="{88CBE32B-12FA-4ED9-B2F7-65F3A89C2C94}" srcId="{21C69FA1-FCAB-4E6C-B246-C7872595D522}" destId="{A75FA942-8FDD-4BAF-B97A-C1BBF87AC5B9}" srcOrd="4" destOrd="0" parTransId="{38666ECC-153B-4084-9C4A-B0D6CF27620B}" sibTransId="{600FCC50-5363-4296-83E4-44BB3A6944EF}"/>
    <dgm:cxn modelId="{75EA5227-1169-476C-8BC6-42B1A865A384}" type="presOf" srcId="{600FCC50-5363-4296-83E4-44BB3A6944EF}" destId="{0A74F110-F963-4720-B49B-6666EDCA075A}" srcOrd="0" destOrd="0" presId="urn:microsoft.com/office/officeart/2005/8/layout/cycle6"/>
    <dgm:cxn modelId="{F993F32E-090B-446C-B0BD-F717B182296E}" srcId="{21C69FA1-FCAB-4E6C-B246-C7872595D522}" destId="{098BFD2B-DAFB-4892-9540-E0EF8B3B3BB7}" srcOrd="5" destOrd="0" parTransId="{113DA20E-604C-4162-B82B-A3E76620F3AE}" sibTransId="{47546FEA-E231-4E9F-9852-D256A608FF31}"/>
    <dgm:cxn modelId="{7A5F2E5E-5524-4C8D-B80C-4DD75953A7BF}" type="presOf" srcId="{E04FF584-9F32-4139-962D-64CB85285198}" destId="{EFED811F-393C-49E4-818F-CCF2EEDE8F8E}" srcOrd="0" destOrd="0" presId="urn:microsoft.com/office/officeart/2005/8/layout/cycle6"/>
    <dgm:cxn modelId="{853EEB06-E403-409A-93B5-176AAB2BCAAF}" type="presOf" srcId="{D64CBB78-3811-4FC4-A1DD-DBA313B4D859}" destId="{96F82475-EC37-455F-95B9-1EF1108B3FFA}" srcOrd="0" destOrd="0" presId="urn:microsoft.com/office/officeart/2005/8/layout/cycle6"/>
    <dgm:cxn modelId="{F5833282-FD5B-416F-B40A-4E2E7F0AFC83}" type="presOf" srcId="{C0621037-58CD-4A02-BFD2-0FA651BA2343}" destId="{5A0DAB7C-A6D1-45BA-A4D3-F3BBAAAC5866}" srcOrd="0" destOrd="0" presId="urn:microsoft.com/office/officeart/2005/8/layout/cycle6"/>
    <dgm:cxn modelId="{83C3FFEB-CDE0-423B-B106-5953BEA24AE5}" srcId="{21C69FA1-FCAB-4E6C-B246-C7872595D522}" destId="{C0621037-58CD-4A02-BFD2-0FA651BA2343}" srcOrd="3" destOrd="0" parTransId="{6A444DE5-5C24-426D-B327-52D911C1A8B1}" sibTransId="{E04FF584-9F32-4139-962D-64CB85285198}"/>
    <dgm:cxn modelId="{3B7E9CA8-47B8-4088-B77E-0FF31B1B6DEA}" srcId="{21C69FA1-FCAB-4E6C-B246-C7872595D522}" destId="{F553046F-ECD0-465F-B19C-035B9FA76AC1}" srcOrd="1" destOrd="0" parTransId="{4F4F975E-2EF0-4690-B70D-00E2A0102931}" sibTransId="{20695CF9-D83C-4E2D-AF9A-0D26ED37BFA2}"/>
    <dgm:cxn modelId="{429C2EE6-E95B-4EFC-A8E1-85491C53A9FE}" type="presOf" srcId="{83D3C8F6-B4A9-4307-A2F5-D51479B01AD0}" destId="{3DF7BC61-A776-4E32-99AA-937689B779BA}" srcOrd="0" destOrd="0" presId="urn:microsoft.com/office/officeart/2005/8/layout/cycle6"/>
    <dgm:cxn modelId="{0C1E8282-B2CC-4687-8EEF-DF0188174E42}" srcId="{21C69FA1-FCAB-4E6C-B246-C7872595D522}" destId="{47CD8652-DB8F-475E-B092-ED994CD70069}" srcOrd="2" destOrd="0" parTransId="{1BC8DE8A-0958-4960-8D01-95F0E7033E10}" sibTransId="{83D3C8F6-B4A9-4307-A2F5-D51479B01AD0}"/>
    <dgm:cxn modelId="{C4B93FA2-8DBB-44CE-BC87-5B1783265EC0}" type="presOf" srcId="{F553046F-ECD0-465F-B19C-035B9FA76AC1}" destId="{DF2DDE0B-F3ED-4D79-874B-FBE832A17259}" srcOrd="0" destOrd="0" presId="urn:microsoft.com/office/officeart/2005/8/layout/cycle6"/>
    <dgm:cxn modelId="{0A075D08-A0FE-48DF-9A60-F29408CE728E}" type="presOf" srcId="{45077676-091E-4B6F-86ED-BCE857986BA4}" destId="{273ADABE-4F69-4306-B882-7DF23773A1D2}" srcOrd="0" destOrd="0" presId="urn:microsoft.com/office/officeart/2005/8/layout/cycle6"/>
    <dgm:cxn modelId="{2BC1220D-5D16-4356-A64A-D90C92AF203F}" type="presOf" srcId="{21C69FA1-FCAB-4E6C-B246-C7872595D522}" destId="{25A496C7-83B4-4E51-80CE-1923DD42741C}" srcOrd="0" destOrd="0" presId="urn:microsoft.com/office/officeart/2005/8/layout/cycle6"/>
    <dgm:cxn modelId="{E21F25F0-CF57-4CA0-BA2E-3F295E4BEF99}" type="presOf" srcId="{A75FA942-8FDD-4BAF-B97A-C1BBF87AC5B9}" destId="{DC6C51AB-3ADD-44A9-99C2-EBF731212490}" srcOrd="0" destOrd="0" presId="urn:microsoft.com/office/officeart/2005/8/layout/cycle6"/>
    <dgm:cxn modelId="{7666099C-C53F-4436-9CC3-547098FD64AF}" srcId="{21C69FA1-FCAB-4E6C-B246-C7872595D522}" destId="{45077676-091E-4B6F-86ED-BCE857986BA4}" srcOrd="0" destOrd="0" parTransId="{027289AB-7F37-45C0-B1CC-06DA6386E792}" sibTransId="{D64CBB78-3811-4FC4-A1DD-DBA313B4D859}"/>
    <dgm:cxn modelId="{C26CEC7A-FABD-4737-AD66-E96B48F00EBE}" type="presOf" srcId="{098BFD2B-DAFB-4892-9540-E0EF8B3B3BB7}" destId="{4A19B47B-6E46-41E7-9CC0-04D050C6A6B5}" srcOrd="0" destOrd="0" presId="urn:microsoft.com/office/officeart/2005/8/layout/cycle6"/>
    <dgm:cxn modelId="{CE266463-93F6-4717-A97D-5729A1F20664}" type="presOf" srcId="{20695CF9-D83C-4E2D-AF9A-0D26ED37BFA2}" destId="{5F73DF4D-7E81-4163-98B3-410A6ECD3002}" srcOrd="0" destOrd="0" presId="urn:microsoft.com/office/officeart/2005/8/layout/cycle6"/>
    <dgm:cxn modelId="{B0314868-D9C6-4567-AE4E-9ED2558A1667}" type="presOf" srcId="{47CD8652-DB8F-475E-B092-ED994CD70069}" destId="{7C8B7224-5B45-4004-AFD3-FE6ACC764D50}" srcOrd="0" destOrd="0" presId="urn:microsoft.com/office/officeart/2005/8/layout/cycle6"/>
    <dgm:cxn modelId="{0E60E80F-027A-449B-B31B-A7A44F11079D}" type="presOf" srcId="{47546FEA-E231-4E9F-9852-D256A608FF31}" destId="{2587F267-CA07-4C12-BFC0-D67A0111F49A}" srcOrd="0" destOrd="0" presId="urn:microsoft.com/office/officeart/2005/8/layout/cycle6"/>
    <dgm:cxn modelId="{EF97D434-D937-4986-BF0C-CDD92879FD0B}" type="presParOf" srcId="{25A496C7-83B4-4E51-80CE-1923DD42741C}" destId="{273ADABE-4F69-4306-B882-7DF23773A1D2}" srcOrd="0" destOrd="0" presId="urn:microsoft.com/office/officeart/2005/8/layout/cycle6"/>
    <dgm:cxn modelId="{21D68113-E258-4AAB-A24D-BA5EEA5177F6}" type="presParOf" srcId="{25A496C7-83B4-4E51-80CE-1923DD42741C}" destId="{D4D94A76-0CDE-4BD6-8B72-9897D7F0CA83}" srcOrd="1" destOrd="0" presId="urn:microsoft.com/office/officeart/2005/8/layout/cycle6"/>
    <dgm:cxn modelId="{85D4F50B-B504-4760-AD5D-70AE95643A98}" type="presParOf" srcId="{25A496C7-83B4-4E51-80CE-1923DD42741C}" destId="{96F82475-EC37-455F-95B9-1EF1108B3FFA}" srcOrd="2" destOrd="0" presId="urn:microsoft.com/office/officeart/2005/8/layout/cycle6"/>
    <dgm:cxn modelId="{620A1DF8-D301-4C1C-894C-62515DD2A973}" type="presParOf" srcId="{25A496C7-83B4-4E51-80CE-1923DD42741C}" destId="{DF2DDE0B-F3ED-4D79-874B-FBE832A17259}" srcOrd="3" destOrd="0" presId="urn:microsoft.com/office/officeart/2005/8/layout/cycle6"/>
    <dgm:cxn modelId="{E150FAD2-20BA-4468-87FD-BE3F98D50918}" type="presParOf" srcId="{25A496C7-83B4-4E51-80CE-1923DD42741C}" destId="{CD74B2F9-F802-4971-8305-FAFAE372169F}" srcOrd="4" destOrd="0" presId="urn:microsoft.com/office/officeart/2005/8/layout/cycle6"/>
    <dgm:cxn modelId="{52E22565-1A13-4C5B-ABF3-41D6A86736B5}" type="presParOf" srcId="{25A496C7-83B4-4E51-80CE-1923DD42741C}" destId="{5F73DF4D-7E81-4163-98B3-410A6ECD3002}" srcOrd="5" destOrd="0" presId="urn:microsoft.com/office/officeart/2005/8/layout/cycle6"/>
    <dgm:cxn modelId="{D828A8E6-5C0B-4B77-8A0E-C89C3F7D70BC}" type="presParOf" srcId="{25A496C7-83B4-4E51-80CE-1923DD42741C}" destId="{7C8B7224-5B45-4004-AFD3-FE6ACC764D50}" srcOrd="6" destOrd="0" presId="urn:microsoft.com/office/officeart/2005/8/layout/cycle6"/>
    <dgm:cxn modelId="{A2AEC376-2C4E-4106-AB2C-A6424DFC7411}" type="presParOf" srcId="{25A496C7-83B4-4E51-80CE-1923DD42741C}" destId="{2BD502C2-576D-40D9-9EA8-10AE3F6CAD99}" srcOrd="7" destOrd="0" presId="urn:microsoft.com/office/officeart/2005/8/layout/cycle6"/>
    <dgm:cxn modelId="{A45796BB-28D2-48F1-823E-10B605ECB180}" type="presParOf" srcId="{25A496C7-83B4-4E51-80CE-1923DD42741C}" destId="{3DF7BC61-A776-4E32-99AA-937689B779BA}" srcOrd="8" destOrd="0" presId="urn:microsoft.com/office/officeart/2005/8/layout/cycle6"/>
    <dgm:cxn modelId="{2556A271-0DE0-448C-890B-2AC783AF496B}" type="presParOf" srcId="{25A496C7-83B4-4E51-80CE-1923DD42741C}" destId="{5A0DAB7C-A6D1-45BA-A4D3-F3BBAAAC5866}" srcOrd="9" destOrd="0" presId="urn:microsoft.com/office/officeart/2005/8/layout/cycle6"/>
    <dgm:cxn modelId="{2917DF35-F418-40BA-B33D-938A33D776EA}" type="presParOf" srcId="{25A496C7-83B4-4E51-80CE-1923DD42741C}" destId="{E8246D3C-76ED-4714-A309-3D56E1AB475C}" srcOrd="10" destOrd="0" presId="urn:microsoft.com/office/officeart/2005/8/layout/cycle6"/>
    <dgm:cxn modelId="{F93BC43F-5247-488F-A50F-44DB54708BD3}" type="presParOf" srcId="{25A496C7-83B4-4E51-80CE-1923DD42741C}" destId="{EFED811F-393C-49E4-818F-CCF2EEDE8F8E}" srcOrd="11" destOrd="0" presId="urn:microsoft.com/office/officeart/2005/8/layout/cycle6"/>
    <dgm:cxn modelId="{420B5C77-B653-4420-BD69-4C45BFA6556D}" type="presParOf" srcId="{25A496C7-83B4-4E51-80CE-1923DD42741C}" destId="{DC6C51AB-3ADD-44A9-99C2-EBF731212490}" srcOrd="12" destOrd="0" presId="urn:microsoft.com/office/officeart/2005/8/layout/cycle6"/>
    <dgm:cxn modelId="{8127B0B6-7747-4D0F-9758-FF79FFD68811}" type="presParOf" srcId="{25A496C7-83B4-4E51-80CE-1923DD42741C}" destId="{57E31E7A-89A4-4931-A159-0C6E7B9AC606}" srcOrd="13" destOrd="0" presId="urn:microsoft.com/office/officeart/2005/8/layout/cycle6"/>
    <dgm:cxn modelId="{50C39BE0-E539-4012-9787-8EDB3564F356}" type="presParOf" srcId="{25A496C7-83B4-4E51-80CE-1923DD42741C}" destId="{0A74F110-F963-4720-B49B-6666EDCA075A}" srcOrd="14" destOrd="0" presId="urn:microsoft.com/office/officeart/2005/8/layout/cycle6"/>
    <dgm:cxn modelId="{CD829FE0-E5D8-46BA-8876-084CA6E9C7D3}" type="presParOf" srcId="{25A496C7-83B4-4E51-80CE-1923DD42741C}" destId="{4A19B47B-6E46-41E7-9CC0-04D050C6A6B5}" srcOrd="15" destOrd="0" presId="urn:microsoft.com/office/officeart/2005/8/layout/cycle6"/>
    <dgm:cxn modelId="{233C817D-E5FA-41AC-8AA6-CAE20A467B54}" type="presParOf" srcId="{25A496C7-83B4-4E51-80CE-1923DD42741C}" destId="{11A0DC9B-767B-46B6-8106-A31ACF4ED091}" srcOrd="16" destOrd="0" presId="urn:microsoft.com/office/officeart/2005/8/layout/cycle6"/>
    <dgm:cxn modelId="{E3AE678C-1C01-4257-A012-AF2476BDDF23}" type="presParOf" srcId="{25A496C7-83B4-4E51-80CE-1923DD42741C}" destId="{2587F267-CA07-4C12-BFC0-D67A0111F49A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11190F4-758F-4238-BD48-7F35A83E7631}" type="doc">
      <dgm:prSet loTypeId="urn:microsoft.com/office/officeart/2005/8/layout/venn1" loCatId="relationship" qsTypeId="urn:microsoft.com/office/officeart/2005/8/quickstyle/simple5" qsCatId="simple" csTypeId="urn:microsoft.com/office/officeart/2005/8/colors/accent2_5" csCatId="accent2" phldr="1"/>
      <dgm:spPr/>
      <dgm:t>
        <a:bodyPr/>
        <a:lstStyle/>
        <a:p>
          <a:endParaRPr lang="pt-BR"/>
        </a:p>
      </dgm:t>
    </dgm:pt>
    <dgm:pt modelId="{39CEBB16-54CD-4823-AE5B-ACD8E81DD6C9}">
      <dgm:prSet phldrT="[Texto]" custT="1"/>
      <dgm:spPr>
        <a:gradFill rotWithShape="0">
          <a:gsLst>
            <a:gs pos="0">
              <a:srgbClr val="66FF66">
                <a:alpha val="50000"/>
              </a:srgbClr>
            </a:gs>
            <a:gs pos="52000">
              <a:srgbClr val="008040">
                <a:alpha val="50000"/>
              </a:srgbClr>
            </a:gs>
            <a:gs pos="100000">
              <a:srgbClr val="66FF66">
                <a:alpha val="50000"/>
              </a:srgbClr>
            </a:gs>
          </a:gsLst>
        </a:gradFill>
      </dgm:spPr>
      <dgm:t>
        <a:bodyPr/>
        <a:lstStyle/>
        <a:p>
          <a:pPr algn="r">
            <a:lnSpc>
              <a:spcPct val="100000"/>
            </a:lnSpc>
          </a:pPr>
          <a:r>
            <a:rPr lang="pt-BR" sz="3200" b="1" dirty="0" smtClean="0">
              <a:solidFill>
                <a:schemeClr val="bg1"/>
              </a:solidFill>
              <a:effectLst>
                <a:outerShdw blurRad="50800" dist="76200" dir="5400000" algn="ctr" rotWithShape="0">
                  <a:schemeClr val="accent2">
                    <a:lumMod val="50000"/>
                  </a:schemeClr>
                </a:outerShdw>
              </a:effectLst>
            </a:rPr>
            <a:t>SEPARAÇÃO DA FAMÍLIA E AMIGOS</a:t>
          </a:r>
          <a:endParaRPr lang="pt-BR" sz="3200" b="1" dirty="0">
            <a:solidFill>
              <a:schemeClr val="bg1"/>
            </a:solidFill>
            <a:effectLst>
              <a:outerShdw blurRad="50800" dist="76200" dir="5400000" algn="ctr" rotWithShape="0">
                <a:schemeClr val="accent2">
                  <a:lumMod val="50000"/>
                </a:schemeClr>
              </a:outerShdw>
            </a:effectLst>
          </a:endParaRPr>
        </a:p>
      </dgm:t>
    </dgm:pt>
    <dgm:pt modelId="{AF4A123F-B163-44C9-9658-009A3E3061C8}" type="parTrans" cxnId="{38C22B4C-5F6B-4ABB-8456-A0AB2FD0C4A8}">
      <dgm:prSet/>
      <dgm:spPr/>
      <dgm:t>
        <a:bodyPr/>
        <a:lstStyle/>
        <a:p>
          <a:endParaRPr lang="pt-BR"/>
        </a:p>
      </dgm:t>
    </dgm:pt>
    <dgm:pt modelId="{56FA382F-0E51-4AB9-85BB-FA4FF06635EB}" type="sibTrans" cxnId="{38C22B4C-5F6B-4ABB-8456-A0AB2FD0C4A8}">
      <dgm:prSet/>
      <dgm:spPr/>
      <dgm:t>
        <a:bodyPr/>
        <a:lstStyle/>
        <a:p>
          <a:endParaRPr lang="pt-BR"/>
        </a:p>
      </dgm:t>
    </dgm:pt>
    <dgm:pt modelId="{EBC4213B-6D46-4ED5-9062-01E1867916AB}">
      <dgm:prSet phldrT="[Texto]" custT="1"/>
      <dgm:spPr>
        <a:gradFill rotWithShape="0">
          <a:gsLst>
            <a:gs pos="0">
              <a:srgbClr val="66FF66">
                <a:alpha val="50000"/>
              </a:srgbClr>
            </a:gs>
            <a:gs pos="52000">
              <a:srgbClr val="008040">
                <a:alpha val="50000"/>
              </a:srgbClr>
            </a:gs>
            <a:gs pos="100000">
              <a:srgbClr val="66FF66">
                <a:alpha val="50000"/>
              </a:srgbClr>
            </a:gs>
          </a:gsLst>
        </a:gradFill>
      </dgm:spPr>
      <dgm:t>
        <a:bodyPr/>
        <a:lstStyle/>
        <a:p>
          <a:pPr>
            <a:lnSpc>
              <a:spcPct val="100000"/>
            </a:lnSpc>
          </a:pPr>
          <a:r>
            <a:rPr lang="pt-BR" sz="2400" b="1" dirty="0" smtClean="0">
              <a:solidFill>
                <a:schemeClr val="tx1"/>
              </a:solidFill>
            </a:rPr>
            <a:t>Atividades normais</a:t>
          </a:r>
          <a:endParaRPr lang="pt-BR" sz="2400" b="1" dirty="0">
            <a:solidFill>
              <a:schemeClr val="tx1"/>
            </a:solidFill>
          </a:endParaRPr>
        </a:p>
      </dgm:t>
    </dgm:pt>
    <dgm:pt modelId="{8B940E66-519F-4869-816E-1798D536B77C}" type="parTrans" cxnId="{ECE178A4-E801-4AB8-967B-BDD2AECDC1F4}">
      <dgm:prSet/>
      <dgm:spPr/>
      <dgm:t>
        <a:bodyPr/>
        <a:lstStyle/>
        <a:p>
          <a:endParaRPr lang="pt-BR"/>
        </a:p>
      </dgm:t>
    </dgm:pt>
    <dgm:pt modelId="{94A15358-3CC1-43F8-93F7-220B1056ED33}" type="sibTrans" cxnId="{ECE178A4-E801-4AB8-967B-BDD2AECDC1F4}">
      <dgm:prSet/>
      <dgm:spPr/>
      <dgm:t>
        <a:bodyPr/>
        <a:lstStyle/>
        <a:p>
          <a:endParaRPr lang="pt-BR"/>
        </a:p>
      </dgm:t>
    </dgm:pt>
    <dgm:pt modelId="{91D35810-59E4-42F4-AAD6-E82AF60F2A66}">
      <dgm:prSet phldrT="[Texto]" custT="1"/>
      <dgm:spPr>
        <a:gradFill rotWithShape="0">
          <a:gsLst>
            <a:gs pos="0">
              <a:srgbClr val="66FF66">
                <a:alpha val="50000"/>
              </a:srgbClr>
            </a:gs>
            <a:gs pos="52000">
              <a:srgbClr val="008040">
                <a:alpha val="50000"/>
              </a:srgbClr>
            </a:gs>
            <a:gs pos="100000">
              <a:srgbClr val="66FF66">
                <a:alpha val="50000"/>
              </a:srgbClr>
            </a:gs>
          </a:gsLst>
        </a:gradFill>
      </dgm:spPr>
      <dgm:t>
        <a:bodyPr/>
        <a:lstStyle/>
        <a:p>
          <a:pPr>
            <a:lnSpc>
              <a:spcPct val="100000"/>
            </a:lnSpc>
          </a:pPr>
          <a:r>
            <a:rPr lang="pt-BR" sz="2400" b="1" dirty="0" smtClean="0">
              <a:solidFill>
                <a:schemeClr val="tx1"/>
              </a:solidFill>
            </a:rPr>
            <a:t>Relação com os pares</a:t>
          </a:r>
          <a:endParaRPr lang="pt-BR" sz="2400" b="1" dirty="0">
            <a:solidFill>
              <a:schemeClr val="tx1"/>
            </a:solidFill>
          </a:endParaRPr>
        </a:p>
      </dgm:t>
    </dgm:pt>
    <dgm:pt modelId="{AB162B6B-3716-4C50-A9A5-6470276B576D}" type="parTrans" cxnId="{6BA70573-B8D3-4FE9-96C3-F0FDEB6B2EBC}">
      <dgm:prSet/>
      <dgm:spPr/>
      <dgm:t>
        <a:bodyPr/>
        <a:lstStyle/>
        <a:p>
          <a:endParaRPr lang="pt-BR"/>
        </a:p>
      </dgm:t>
    </dgm:pt>
    <dgm:pt modelId="{7DF66D7B-40B7-4083-A015-C2FE0951FE94}" type="sibTrans" cxnId="{6BA70573-B8D3-4FE9-96C3-F0FDEB6B2EBC}">
      <dgm:prSet/>
      <dgm:spPr/>
      <dgm:t>
        <a:bodyPr/>
        <a:lstStyle/>
        <a:p>
          <a:endParaRPr lang="pt-BR"/>
        </a:p>
      </dgm:t>
    </dgm:pt>
    <dgm:pt modelId="{AB6BD09C-B7A3-4D2E-9E1D-5D2D97F0E802}">
      <dgm:prSet phldrT="[Texto]" custT="1"/>
      <dgm:spPr>
        <a:gradFill rotWithShape="0">
          <a:gsLst>
            <a:gs pos="0">
              <a:srgbClr val="66FF66">
                <a:alpha val="50000"/>
              </a:srgbClr>
            </a:gs>
            <a:gs pos="52000">
              <a:srgbClr val="008040">
                <a:alpha val="50000"/>
              </a:srgbClr>
            </a:gs>
            <a:gs pos="100000">
              <a:srgbClr val="66FF66">
                <a:alpha val="50000"/>
              </a:srgbClr>
            </a:gs>
          </a:gsLst>
        </a:gradFill>
      </dgm:spPr>
      <dgm:t>
        <a:bodyPr/>
        <a:lstStyle/>
        <a:p>
          <a:pPr>
            <a:lnSpc>
              <a:spcPct val="100000"/>
            </a:lnSpc>
          </a:pPr>
          <a:r>
            <a:rPr lang="pt-BR" sz="2400" b="1" dirty="0" smtClean="0">
              <a:solidFill>
                <a:schemeClr val="tx1"/>
              </a:solidFill>
            </a:rPr>
            <a:t>Acompanhamento escolar</a:t>
          </a:r>
          <a:endParaRPr lang="pt-BR" sz="2400" b="1" dirty="0">
            <a:solidFill>
              <a:schemeClr val="tx1"/>
            </a:solidFill>
          </a:endParaRPr>
        </a:p>
      </dgm:t>
    </dgm:pt>
    <dgm:pt modelId="{D6E265C7-A047-4A07-8677-6AC016B7014E}" type="parTrans" cxnId="{3038A38E-612E-4C05-BB26-CBEC5115CA00}">
      <dgm:prSet/>
      <dgm:spPr/>
      <dgm:t>
        <a:bodyPr/>
        <a:lstStyle/>
        <a:p>
          <a:endParaRPr lang="pt-BR"/>
        </a:p>
      </dgm:t>
    </dgm:pt>
    <dgm:pt modelId="{910CDE96-B3DC-4AF8-8CDD-ACB13F2714BC}" type="sibTrans" cxnId="{3038A38E-612E-4C05-BB26-CBEC5115CA00}">
      <dgm:prSet/>
      <dgm:spPr/>
      <dgm:t>
        <a:bodyPr/>
        <a:lstStyle/>
        <a:p>
          <a:endParaRPr lang="pt-BR"/>
        </a:p>
      </dgm:t>
    </dgm:pt>
    <dgm:pt modelId="{947F6AA7-803D-40F1-9923-E161FFFF023D}">
      <dgm:prSet phldrT="[Texto]" custT="1"/>
      <dgm:spPr>
        <a:gradFill rotWithShape="0">
          <a:gsLst>
            <a:gs pos="0">
              <a:srgbClr val="66FF66">
                <a:alpha val="50000"/>
              </a:srgbClr>
            </a:gs>
            <a:gs pos="52000">
              <a:srgbClr val="008040">
                <a:alpha val="50000"/>
              </a:srgbClr>
            </a:gs>
            <a:gs pos="100000">
              <a:srgbClr val="66FF66">
                <a:alpha val="50000"/>
              </a:srgbClr>
            </a:gs>
          </a:gsLst>
        </a:gradFill>
      </dgm:spPr>
      <dgm:t>
        <a:bodyPr/>
        <a:lstStyle/>
        <a:p>
          <a:pPr>
            <a:lnSpc>
              <a:spcPct val="100000"/>
            </a:lnSpc>
          </a:pPr>
          <a:r>
            <a:rPr lang="pt-BR" sz="2400" b="1" i="1" dirty="0" smtClean="0">
              <a:solidFill>
                <a:schemeClr val="tx1"/>
              </a:solidFill>
            </a:rPr>
            <a:t>INTERRUPÇÃO:</a:t>
          </a:r>
          <a:endParaRPr lang="pt-BR" sz="2800" b="1" dirty="0">
            <a:solidFill>
              <a:schemeClr val="tx1"/>
            </a:solidFill>
          </a:endParaRPr>
        </a:p>
      </dgm:t>
    </dgm:pt>
    <dgm:pt modelId="{7DC3ECF5-75DE-4239-95C4-F251166C3774}" type="parTrans" cxnId="{7FDAF9A5-5B6F-416A-B54A-DAC9E10A5F35}">
      <dgm:prSet/>
      <dgm:spPr/>
      <dgm:t>
        <a:bodyPr/>
        <a:lstStyle/>
        <a:p>
          <a:endParaRPr lang="pt-BR"/>
        </a:p>
      </dgm:t>
    </dgm:pt>
    <dgm:pt modelId="{3FADA9FF-9594-49CB-AB02-422D0E35E82A}" type="sibTrans" cxnId="{7FDAF9A5-5B6F-416A-B54A-DAC9E10A5F35}">
      <dgm:prSet/>
      <dgm:spPr/>
      <dgm:t>
        <a:bodyPr/>
        <a:lstStyle/>
        <a:p>
          <a:endParaRPr lang="pt-BR"/>
        </a:p>
      </dgm:t>
    </dgm:pt>
    <dgm:pt modelId="{AFC73005-F03F-4E74-958A-59122E72728B}">
      <dgm:prSet phldrT="[Texto]" custT="1"/>
      <dgm:spPr>
        <a:gradFill rotWithShape="0">
          <a:gsLst>
            <a:gs pos="0">
              <a:srgbClr val="66FF66">
                <a:alpha val="50000"/>
              </a:srgbClr>
            </a:gs>
            <a:gs pos="52000">
              <a:srgbClr val="008040">
                <a:alpha val="50000"/>
              </a:srgbClr>
            </a:gs>
            <a:gs pos="100000">
              <a:srgbClr val="66FF66">
                <a:alpha val="50000"/>
              </a:srgbClr>
            </a:gs>
          </a:gsLst>
        </a:gradFill>
      </dgm:spPr>
      <dgm:t>
        <a:bodyPr/>
        <a:lstStyle/>
        <a:p>
          <a:pPr>
            <a:lnSpc>
              <a:spcPct val="100000"/>
            </a:lnSpc>
          </a:pPr>
          <a:r>
            <a:rPr lang="pt-BR" sz="2400" b="1" dirty="0" smtClean="0">
              <a:solidFill>
                <a:schemeClr val="tx1"/>
              </a:solidFill>
            </a:rPr>
            <a:t>Rotina familiar</a:t>
          </a:r>
          <a:endParaRPr lang="pt-BR" sz="2400" b="1" i="1" dirty="0">
            <a:solidFill>
              <a:schemeClr val="tx1"/>
            </a:solidFill>
          </a:endParaRPr>
        </a:p>
      </dgm:t>
    </dgm:pt>
    <dgm:pt modelId="{8EA82B1D-1C74-48BF-B453-656C7B7964DA}" type="parTrans" cxnId="{BA149962-2DDA-4C5C-8B58-D1534D1FBF21}">
      <dgm:prSet/>
      <dgm:spPr/>
      <dgm:t>
        <a:bodyPr/>
        <a:lstStyle/>
        <a:p>
          <a:endParaRPr lang="pt-BR"/>
        </a:p>
      </dgm:t>
    </dgm:pt>
    <dgm:pt modelId="{EA9E1635-C67F-4F66-B22F-2D9D106D58C1}" type="sibTrans" cxnId="{BA149962-2DDA-4C5C-8B58-D1534D1FBF21}">
      <dgm:prSet/>
      <dgm:spPr/>
      <dgm:t>
        <a:bodyPr/>
        <a:lstStyle/>
        <a:p>
          <a:endParaRPr lang="pt-BR"/>
        </a:p>
      </dgm:t>
    </dgm:pt>
    <dgm:pt modelId="{EBA70A88-7442-4199-8B7E-FA75861D2ED3}" type="pres">
      <dgm:prSet presAssocID="{011190F4-758F-4238-BD48-7F35A83E763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3F224FE4-F70D-4D2E-A42E-8A9818550A70}" type="pres">
      <dgm:prSet presAssocID="{39CEBB16-54CD-4823-AE5B-ACD8E81DD6C9}" presName="circ1TxSh" presStyleLbl="vennNode1" presStyleIdx="0" presStyleCnt="1"/>
      <dgm:spPr/>
      <dgm:t>
        <a:bodyPr/>
        <a:lstStyle/>
        <a:p>
          <a:endParaRPr lang="pt-BR"/>
        </a:p>
      </dgm:t>
    </dgm:pt>
  </dgm:ptLst>
  <dgm:cxnLst>
    <dgm:cxn modelId="{7EDD509E-8EBC-445D-A84C-6778853402CB}" type="presOf" srcId="{39CEBB16-54CD-4823-AE5B-ACD8E81DD6C9}" destId="{3F224FE4-F70D-4D2E-A42E-8A9818550A70}" srcOrd="0" destOrd="0" presId="urn:microsoft.com/office/officeart/2005/8/layout/venn1"/>
    <dgm:cxn modelId="{38C22B4C-5F6B-4ABB-8456-A0AB2FD0C4A8}" srcId="{011190F4-758F-4238-BD48-7F35A83E7631}" destId="{39CEBB16-54CD-4823-AE5B-ACD8E81DD6C9}" srcOrd="0" destOrd="0" parTransId="{AF4A123F-B163-44C9-9658-009A3E3061C8}" sibTransId="{56FA382F-0E51-4AB9-85BB-FA4FF06635EB}"/>
    <dgm:cxn modelId="{3038A38E-612E-4C05-BB26-CBEC5115CA00}" srcId="{947F6AA7-803D-40F1-9923-E161FFFF023D}" destId="{AB6BD09C-B7A3-4D2E-9E1D-5D2D97F0E802}" srcOrd="3" destOrd="0" parTransId="{D6E265C7-A047-4A07-8677-6AC016B7014E}" sibTransId="{910CDE96-B3DC-4AF8-8CDD-ACB13F2714BC}"/>
    <dgm:cxn modelId="{A886006F-D817-46EC-885F-2978FAE79057}" type="presOf" srcId="{91D35810-59E4-42F4-AAD6-E82AF60F2A66}" destId="{3F224FE4-F70D-4D2E-A42E-8A9818550A70}" srcOrd="0" destOrd="4" presId="urn:microsoft.com/office/officeart/2005/8/layout/venn1"/>
    <dgm:cxn modelId="{C908E4AF-838E-455C-BD16-17E20861B028}" type="presOf" srcId="{EBC4213B-6D46-4ED5-9062-01E1867916AB}" destId="{3F224FE4-F70D-4D2E-A42E-8A9818550A70}" srcOrd="0" destOrd="3" presId="urn:microsoft.com/office/officeart/2005/8/layout/venn1"/>
    <dgm:cxn modelId="{7FDAF9A5-5B6F-416A-B54A-DAC9E10A5F35}" srcId="{39CEBB16-54CD-4823-AE5B-ACD8E81DD6C9}" destId="{947F6AA7-803D-40F1-9923-E161FFFF023D}" srcOrd="0" destOrd="0" parTransId="{7DC3ECF5-75DE-4239-95C4-F251166C3774}" sibTransId="{3FADA9FF-9594-49CB-AB02-422D0E35E82A}"/>
    <dgm:cxn modelId="{DFE863BE-46B0-45E3-A92E-8449266E0484}" type="presOf" srcId="{AFC73005-F03F-4E74-958A-59122E72728B}" destId="{3F224FE4-F70D-4D2E-A42E-8A9818550A70}" srcOrd="0" destOrd="2" presId="urn:microsoft.com/office/officeart/2005/8/layout/venn1"/>
    <dgm:cxn modelId="{1C6D6429-DBDB-4191-9367-51A8E7DFD001}" type="presOf" srcId="{AB6BD09C-B7A3-4D2E-9E1D-5D2D97F0E802}" destId="{3F224FE4-F70D-4D2E-A42E-8A9818550A70}" srcOrd="0" destOrd="5" presId="urn:microsoft.com/office/officeart/2005/8/layout/venn1"/>
    <dgm:cxn modelId="{BA149962-2DDA-4C5C-8B58-D1534D1FBF21}" srcId="{947F6AA7-803D-40F1-9923-E161FFFF023D}" destId="{AFC73005-F03F-4E74-958A-59122E72728B}" srcOrd="0" destOrd="0" parTransId="{8EA82B1D-1C74-48BF-B453-656C7B7964DA}" sibTransId="{EA9E1635-C67F-4F66-B22F-2D9D106D58C1}"/>
    <dgm:cxn modelId="{CDF3E5ED-35F9-40A0-B0B1-C3EE64B96F18}" type="presOf" srcId="{947F6AA7-803D-40F1-9923-E161FFFF023D}" destId="{3F224FE4-F70D-4D2E-A42E-8A9818550A70}" srcOrd="0" destOrd="1" presId="urn:microsoft.com/office/officeart/2005/8/layout/venn1"/>
    <dgm:cxn modelId="{ECE178A4-E801-4AB8-967B-BDD2AECDC1F4}" srcId="{947F6AA7-803D-40F1-9923-E161FFFF023D}" destId="{EBC4213B-6D46-4ED5-9062-01E1867916AB}" srcOrd="1" destOrd="0" parTransId="{8B940E66-519F-4869-816E-1798D536B77C}" sibTransId="{94A15358-3CC1-43F8-93F7-220B1056ED33}"/>
    <dgm:cxn modelId="{1C8E1222-25C5-4047-86DF-F8A6B6DE5552}" type="presOf" srcId="{011190F4-758F-4238-BD48-7F35A83E7631}" destId="{EBA70A88-7442-4199-8B7E-FA75861D2ED3}" srcOrd="0" destOrd="0" presId="urn:microsoft.com/office/officeart/2005/8/layout/venn1"/>
    <dgm:cxn modelId="{6BA70573-B8D3-4FE9-96C3-F0FDEB6B2EBC}" srcId="{947F6AA7-803D-40F1-9923-E161FFFF023D}" destId="{91D35810-59E4-42F4-AAD6-E82AF60F2A66}" srcOrd="2" destOrd="0" parTransId="{AB162B6B-3716-4C50-A9A5-6470276B576D}" sibTransId="{7DF66D7B-40B7-4083-A015-C2FE0951FE94}"/>
    <dgm:cxn modelId="{AB6652AD-741B-4116-B7B7-E043BA971373}" type="presParOf" srcId="{EBA70A88-7442-4199-8B7E-FA75861D2ED3}" destId="{3F224FE4-F70D-4D2E-A42E-8A9818550A70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1190F4-758F-4238-BD48-7F35A83E7631}" type="doc">
      <dgm:prSet loTypeId="urn:microsoft.com/office/officeart/2005/8/layout/venn1" loCatId="relationship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pt-BR"/>
        </a:p>
      </dgm:t>
    </dgm:pt>
    <dgm:pt modelId="{6116B1D3-9F9F-4614-9E2D-B22FD2018845}">
      <dgm:prSet phldrT="[Texto]"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75000">
              <a:srgbClr val="FFFFCC">
                <a:alpha val="49804"/>
              </a:srgbClr>
            </a:gs>
          </a:gsLst>
        </a:gradFill>
      </dgm:spPr>
      <dgm:t>
        <a:bodyPr anchor="t"/>
        <a:lstStyle/>
        <a:p>
          <a:pPr algn="l">
            <a:lnSpc>
              <a:spcPct val="100000"/>
            </a:lnSpc>
          </a:pPr>
          <a:r>
            <a:rPr lang="pt-BR" sz="2800" b="1" dirty="0" smtClean="0">
              <a:solidFill>
                <a:srgbClr val="66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AMBIENTE ESTRANHO             </a:t>
          </a:r>
        </a:p>
        <a:p>
          <a:pPr algn="l">
            <a:lnSpc>
              <a:spcPct val="100000"/>
            </a:lnSpc>
          </a:pPr>
          <a:r>
            <a:rPr lang="pt-BR" sz="2800" b="1" i="1" dirty="0" smtClean="0"/>
            <a:t>MEDOS:</a:t>
          </a:r>
          <a:endParaRPr lang="pt-BR" sz="2800" dirty="0">
            <a:effectLst/>
          </a:endParaRPr>
        </a:p>
      </dgm:t>
    </dgm:pt>
    <dgm:pt modelId="{5A480BA7-FA5D-46BB-B905-1CF793F98498}" type="parTrans" cxnId="{98008C3B-95FE-4FA2-9941-BAAC68F621F0}">
      <dgm:prSet/>
      <dgm:spPr/>
      <dgm:t>
        <a:bodyPr/>
        <a:lstStyle/>
        <a:p>
          <a:endParaRPr lang="pt-BR"/>
        </a:p>
      </dgm:t>
    </dgm:pt>
    <dgm:pt modelId="{CC1B542C-A039-400D-961A-112262137D6E}" type="sibTrans" cxnId="{98008C3B-95FE-4FA2-9941-BAAC68F621F0}">
      <dgm:prSet/>
      <dgm:spPr/>
      <dgm:t>
        <a:bodyPr/>
        <a:lstStyle/>
        <a:p>
          <a:endParaRPr lang="pt-BR"/>
        </a:p>
      </dgm:t>
    </dgm:pt>
    <dgm:pt modelId="{158963EF-BDB8-4B1E-BDBF-B2EF7DE3317F}">
      <dgm:prSet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75000">
              <a:srgbClr val="FFFFCC">
                <a:alpha val="49804"/>
              </a:srgbClr>
            </a:gs>
          </a:gsLst>
        </a:gradFill>
      </dgm:spPr>
      <dgm:t>
        <a:bodyPr/>
        <a:lstStyle/>
        <a:p>
          <a:pPr>
            <a:lnSpc>
              <a:spcPct val="90000"/>
            </a:lnSpc>
          </a:pPr>
          <a:r>
            <a:rPr lang="pt-BR" sz="2400" dirty="0" smtClean="0"/>
            <a:t>Desconhecido</a:t>
          </a:r>
          <a:endParaRPr lang="pt-BR" sz="2400" dirty="0"/>
        </a:p>
      </dgm:t>
    </dgm:pt>
    <dgm:pt modelId="{A006B42E-4E6F-4C32-A732-5FE5AF644653}" type="parTrans" cxnId="{77C5CF40-C2E8-45DC-9914-97BB3C70C4C7}">
      <dgm:prSet/>
      <dgm:spPr/>
      <dgm:t>
        <a:bodyPr/>
        <a:lstStyle/>
        <a:p>
          <a:endParaRPr lang="pt-BR"/>
        </a:p>
      </dgm:t>
    </dgm:pt>
    <dgm:pt modelId="{A8FE02A5-BB3D-4DC6-9594-3F060CF2D0C3}" type="sibTrans" cxnId="{77C5CF40-C2E8-45DC-9914-97BB3C70C4C7}">
      <dgm:prSet/>
      <dgm:spPr/>
      <dgm:t>
        <a:bodyPr/>
        <a:lstStyle/>
        <a:p>
          <a:endParaRPr lang="pt-BR"/>
        </a:p>
      </dgm:t>
    </dgm:pt>
    <dgm:pt modelId="{E5CB98F7-D82C-4387-855F-BB7DE58240F4}">
      <dgm:prSet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75000">
              <a:srgbClr val="FFFFCC">
                <a:alpha val="49804"/>
              </a:srgbClr>
            </a:gs>
          </a:gsLst>
        </a:gradFill>
      </dgm:spPr>
      <dgm:t>
        <a:bodyPr/>
        <a:lstStyle/>
        <a:p>
          <a:pPr>
            <a:lnSpc>
              <a:spcPct val="90000"/>
            </a:lnSpc>
          </a:pPr>
          <a:r>
            <a:rPr lang="pt-BR" sz="2400" dirty="0" smtClean="0"/>
            <a:t>Ambiente estranho</a:t>
          </a:r>
          <a:endParaRPr lang="pt-BR" sz="2400" dirty="0"/>
        </a:p>
      </dgm:t>
    </dgm:pt>
    <dgm:pt modelId="{74EFBD00-14F6-4C29-82D6-44968B72C056}" type="parTrans" cxnId="{DB1D9DD4-BC9B-406A-8F92-5EE2BD404149}">
      <dgm:prSet/>
      <dgm:spPr/>
      <dgm:t>
        <a:bodyPr/>
        <a:lstStyle/>
        <a:p>
          <a:endParaRPr lang="pt-BR"/>
        </a:p>
      </dgm:t>
    </dgm:pt>
    <dgm:pt modelId="{6C62E143-9899-47EF-A05B-5BA60495D91E}" type="sibTrans" cxnId="{DB1D9DD4-BC9B-406A-8F92-5EE2BD404149}">
      <dgm:prSet/>
      <dgm:spPr/>
      <dgm:t>
        <a:bodyPr/>
        <a:lstStyle/>
        <a:p>
          <a:endParaRPr lang="pt-BR"/>
        </a:p>
      </dgm:t>
    </dgm:pt>
    <dgm:pt modelId="{FFE16E89-F6BD-4E6B-88C7-244259CF2710}">
      <dgm:prSet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75000">
              <a:srgbClr val="FFFFCC">
                <a:alpha val="49804"/>
              </a:srgbClr>
            </a:gs>
          </a:gsLst>
        </a:gradFill>
      </dgm:spPr>
      <dgm:t>
        <a:bodyPr/>
        <a:lstStyle/>
        <a:p>
          <a:pPr>
            <a:lnSpc>
              <a:spcPct val="90000"/>
            </a:lnSpc>
          </a:pPr>
          <a:r>
            <a:rPr lang="pt-BR" sz="2400" dirty="0" smtClean="0"/>
            <a:t>Equipe de saúde</a:t>
          </a:r>
          <a:endParaRPr lang="pt-BR" sz="2000" dirty="0"/>
        </a:p>
      </dgm:t>
    </dgm:pt>
    <dgm:pt modelId="{99A72C5E-2C30-4FFD-B910-A57F313800FB}" type="parTrans" cxnId="{6EA51B6D-34FB-45E9-B386-ED8E71ECFC58}">
      <dgm:prSet/>
      <dgm:spPr/>
      <dgm:t>
        <a:bodyPr/>
        <a:lstStyle/>
        <a:p>
          <a:endParaRPr lang="pt-BR"/>
        </a:p>
      </dgm:t>
    </dgm:pt>
    <dgm:pt modelId="{740B5B3D-AE45-423C-A6E3-BE9B4FB678B2}" type="sibTrans" cxnId="{6EA51B6D-34FB-45E9-B386-ED8E71ECFC58}">
      <dgm:prSet/>
      <dgm:spPr/>
      <dgm:t>
        <a:bodyPr/>
        <a:lstStyle/>
        <a:p>
          <a:endParaRPr lang="pt-BR"/>
        </a:p>
      </dgm:t>
    </dgm:pt>
    <dgm:pt modelId="{DD0E16AE-6DB9-455D-9208-E72516500421}">
      <dgm:prSet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100000">
              <a:srgbClr val="FFFFCC">
                <a:alpha val="49804"/>
              </a:srgbClr>
            </a:gs>
          </a:gsLst>
        </a:gradFill>
      </dgm:spPr>
      <dgm:t>
        <a:bodyPr/>
        <a:lstStyle/>
        <a:p>
          <a:r>
            <a:rPr lang="pt-BR" sz="2800" b="1" i="1" dirty="0" smtClean="0">
              <a:solidFill>
                <a:srgbClr val="66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DESAGRADO:</a:t>
          </a:r>
          <a:endParaRPr lang="pt-BR" sz="2800" b="1" i="1" dirty="0">
            <a:solidFill>
              <a:srgbClr val="6633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</dgm:t>
    </dgm:pt>
    <dgm:pt modelId="{514425D6-5AFD-4502-94C7-D604B2C087B5}" type="parTrans" cxnId="{D20AC22B-D7DB-4CD0-B76A-0C050D2B589D}">
      <dgm:prSet/>
      <dgm:spPr/>
      <dgm:t>
        <a:bodyPr/>
        <a:lstStyle/>
        <a:p>
          <a:endParaRPr lang="pt-BR"/>
        </a:p>
      </dgm:t>
    </dgm:pt>
    <dgm:pt modelId="{0984A733-515C-4137-A053-5E02399CB716}" type="sibTrans" cxnId="{D20AC22B-D7DB-4CD0-B76A-0C050D2B589D}">
      <dgm:prSet/>
      <dgm:spPr/>
      <dgm:t>
        <a:bodyPr/>
        <a:lstStyle/>
        <a:p>
          <a:endParaRPr lang="pt-BR"/>
        </a:p>
      </dgm:t>
    </dgm:pt>
    <dgm:pt modelId="{2ABD4D1A-1D03-475B-80F4-FD4CC9025F79}">
      <dgm:prSet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100000">
              <a:srgbClr val="FFFFCC">
                <a:alpha val="49804"/>
              </a:srgbClr>
            </a:gs>
          </a:gsLst>
        </a:gradFill>
      </dgm:spPr>
      <dgm:t>
        <a:bodyPr/>
        <a:lstStyle/>
        <a:p>
          <a:pPr marL="0" indent="0">
            <a:tabLst>
              <a:tab pos="0" algn="l"/>
            </a:tabLst>
          </a:pPr>
          <a:r>
            <a:rPr lang="pt-BR" sz="2400" dirty="0" smtClean="0"/>
            <a:t>Enfermaria barulhenta</a:t>
          </a:r>
          <a:endParaRPr lang="pt-BR" sz="2400" dirty="0"/>
        </a:p>
      </dgm:t>
    </dgm:pt>
    <dgm:pt modelId="{375DCAE8-E642-445A-A398-5F5C352D3BBA}" type="parTrans" cxnId="{FAA653ED-8ECF-412F-AFA8-8655EEA0FBAC}">
      <dgm:prSet/>
      <dgm:spPr/>
      <dgm:t>
        <a:bodyPr/>
        <a:lstStyle/>
        <a:p>
          <a:endParaRPr lang="pt-BR"/>
        </a:p>
      </dgm:t>
    </dgm:pt>
    <dgm:pt modelId="{74500BAA-ED48-4A34-B108-4B8DA9F727CA}" type="sibTrans" cxnId="{FAA653ED-8ECF-412F-AFA8-8655EEA0FBAC}">
      <dgm:prSet/>
      <dgm:spPr/>
      <dgm:t>
        <a:bodyPr/>
        <a:lstStyle/>
        <a:p>
          <a:endParaRPr lang="pt-BR"/>
        </a:p>
      </dgm:t>
    </dgm:pt>
    <dgm:pt modelId="{6BC3279A-6F02-46D6-B2D1-9681D8B74C5B}">
      <dgm:prSet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100000">
              <a:srgbClr val="FFFFCC">
                <a:alpha val="49804"/>
              </a:srgbClr>
            </a:gs>
          </a:gsLst>
        </a:gradFill>
      </dgm:spPr>
      <dgm:t>
        <a:bodyPr/>
        <a:lstStyle/>
        <a:p>
          <a:pPr marL="0" indent="0">
            <a:tabLst>
              <a:tab pos="0" algn="l"/>
            </a:tabLst>
          </a:pPr>
          <a:r>
            <a:rPr lang="pt-BR" sz="2400" dirty="0" smtClean="0"/>
            <a:t>Claridade à noite</a:t>
          </a:r>
          <a:endParaRPr lang="pt-BR" sz="2400" dirty="0"/>
        </a:p>
      </dgm:t>
    </dgm:pt>
    <dgm:pt modelId="{32ABC0BA-5732-441A-9602-4A9D9626B71A}" type="parTrans" cxnId="{AEB783A4-6D84-4620-AEEB-90F4A191EB53}">
      <dgm:prSet/>
      <dgm:spPr/>
      <dgm:t>
        <a:bodyPr/>
        <a:lstStyle/>
        <a:p>
          <a:endParaRPr lang="pt-BR"/>
        </a:p>
      </dgm:t>
    </dgm:pt>
    <dgm:pt modelId="{0BABEBF2-F68F-4CC0-BCF4-46CCD0072585}" type="sibTrans" cxnId="{AEB783A4-6D84-4620-AEEB-90F4A191EB53}">
      <dgm:prSet/>
      <dgm:spPr/>
      <dgm:t>
        <a:bodyPr/>
        <a:lstStyle/>
        <a:p>
          <a:endParaRPr lang="pt-BR"/>
        </a:p>
      </dgm:t>
    </dgm:pt>
    <dgm:pt modelId="{7AFD2F06-34D8-438E-BC5F-662B098F1D14}">
      <dgm:prSet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100000">
              <a:srgbClr val="FFFFCC">
                <a:alpha val="49804"/>
              </a:srgbClr>
            </a:gs>
          </a:gsLst>
        </a:gradFill>
      </dgm:spPr>
      <dgm:t>
        <a:bodyPr/>
        <a:lstStyle/>
        <a:p>
          <a:pPr marL="0" indent="0">
            <a:tabLst>
              <a:tab pos="0" algn="l"/>
            </a:tabLst>
          </a:pPr>
          <a:r>
            <a:rPr lang="pt-BR" sz="2400" dirty="0" smtClean="0"/>
            <a:t>Temperatura ambiente</a:t>
          </a:r>
          <a:endParaRPr lang="pt-BR" sz="2400" dirty="0"/>
        </a:p>
      </dgm:t>
    </dgm:pt>
    <dgm:pt modelId="{92938C06-DB5F-4010-8465-FEAB61945892}" type="parTrans" cxnId="{31E4C94B-DF3A-42B5-A8CF-12B277412EB3}">
      <dgm:prSet/>
      <dgm:spPr/>
      <dgm:t>
        <a:bodyPr/>
        <a:lstStyle/>
        <a:p>
          <a:endParaRPr lang="pt-BR"/>
        </a:p>
      </dgm:t>
    </dgm:pt>
    <dgm:pt modelId="{DAC81E0C-B2AE-438D-B047-5F1F1EEF8ACC}" type="sibTrans" cxnId="{31E4C94B-DF3A-42B5-A8CF-12B277412EB3}">
      <dgm:prSet/>
      <dgm:spPr/>
      <dgm:t>
        <a:bodyPr/>
        <a:lstStyle/>
        <a:p>
          <a:endParaRPr lang="pt-BR"/>
        </a:p>
      </dgm:t>
    </dgm:pt>
    <dgm:pt modelId="{6EE054C6-FF31-41BE-9280-117F26B41C7D}">
      <dgm:prSet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100000">
              <a:srgbClr val="FFFFCC">
                <a:alpha val="49804"/>
              </a:srgbClr>
            </a:gs>
          </a:gsLst>
        </a:gradFill>
      </dgm:spPr>
      <dgm:t>
        <a:bodyPr/>
        <a:lstStyle/>
        <a:p>
          <a:pPr marL="0" indent="0">
            <a:tabLst>
              <a:tab pos="0" algn="l"/>
            </a:tabLst>
          </a:pPr>
          <a:r>
            <a:rPr lang="pt-BR" sz="2400" dirty="0" smtClean="0"/>
            <a:t>Falta de brinquedos</a:t>
          </a:r>
          <a:endParaRPr lang="pt-BR" sz="2400" dirty="0"/>
        </a:p>
      </dgm:t>
    </dgm:pt>
    <dgm:pt modelId="{3C372F06-7839-4875-A097-958B46D2A83F}" type="parTrans" cxnId="{462711A6-CB3A-46A0-A8CB-7CF2EE1882EB}">
      <dgm:prSet/>
      <dgm:spPr/>
      <dgm:t>
        <a:bodyPr/>
        <a:lstStyle/>
        <a:p>
          <a:endParaRPr lang="pt-BR"/>
        </a:p>
      </dgm:t>
    </dgm:pt>
    <dgm:pt modelId="{0BC36B19-D690-4BEF-A4A0-3E17A2684AC5}" type="sibTrans" cxnId="{462711A6-CB3A-46A0-A8CB-7CF2EE1882EB}">
      <dgm:prSet/>
      <dgm:spPr/>
      <dgm:t>
        <a:bodyPr/>
        <a:lstStyle/>
        <a:p>
          <a:endParaRPr lang="pt-BR"/>
        </a:p>
      </dgm:t>
    </dgm:pt>
    <dgm:pt modelId="{E731BA66-1316-4C5E-87B9-88A325EB4F1F}">
      <dgm:prSet custT="1"/>
      <dgm:spPr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100000">
              <a:srgbClr val="FFFFCC">
                <a:alpha val="49804"/>
              </a:srgbClr>
            </a:gs>
          </a:gsLst>
        </a:gradFill>
      </dgm:spPr>
      <dgm:t>
        <a:bodyPr/>
        <a:lstStyle/>
        <a:p>
          <a:pPr marL="0" indent="0">
            <a:tabLst>
              <a:tab pos="0" algn="l"/>
            </a:tabLst>
          </a:pPr>
          <a:r>
            <a:rPr lang="pt-BR" sz="2400" dirty="0" smtClean="0"/>
            <a:t>Alimentação </a:t>
          </a:r>
          <a:endParaRPr lang="pt-BR" sz="2000" dirty="0"/>
        </a:p>
      </dgm:t>
    </dgm:pt>
    <dgm:pt modelId="{51014857-4F1E-417A-BF8E-6E3DF5635EB8}" type="parTrans" cxnId="{B9ACC8D8-0D07-46CA-8E12-D1A99D91FF4D}">
      <dgm:prSet/>
      <dgm:spPr/>
      <dgm:t>
        <a:bodyPr/>
        <a:lstStyle/>
        <a:p>
          <a:endParaRPr lang="pt-BR"/>
        </a:p>
      </dgm:t>
    </dgm:pt>
    <dgm:pt modelId="{047DB8E6-2E34-4EDD-92F6-69F6831EA077}" type="sibTrans" cxnId="{B9ACC8D8-0D07-46CA-8E12-D1A99D91FF4D}">
      <dgm:prSet/>
      <dgm:spPr/>
      <dgm:t>
        <a:bodyPr/>
        <a:lstStyle/>
        <a:p>
          <a:endParaRPr lang="pt-BR"/>
        </a:p>
      </dgm:t>
    </dgm:pt>
    <dgm:pt modelId="{F60D5868-5205-4765-8B19-08093A8E6691}" type="pres">
      <dgm:prSet presAssocID="{011190F4-758F-4238-BD48-7F35A83E763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C89B286C-21AD-4D04-9093-E198A0B9F927}" type="pres">
      <dgm:prSet presAssocID="{6116B1D3-9F9F-4614-9E2D-B22FD2018845}" presName="circ1" presStyleLbl="vennNode1" presStyleIdx="0" presStyleCnt="2" custScaleX="118331"/>
      <dgm:spPr/>
      <dgm:t>
        <a:bodyPr/>
        <a:lstStyle/>
        <a:p>
          <a:endParaRPr lang="pt-BR"/>
        </a:p>
      </dgm:t>
    </dgm:pt>
    <dgm:pt modelId="{261A3FF4-EBA0-4D34-B3CA-3DBCE6041D50}" type="pres">
      <dgm:prSet presAssocID="{6116B1D3-9F9F-4614-9E2D-B22FD201884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7FBEEAD-7ADE-4B9E-88F7-BF20BC5C612E}" type="pres">
      <dgm:prSet presAssocID="{DD0E16AE-6DB9-455D-9208-E72516500421}" presName="circ2" presStyleLbl="vennNode1" presStyleIdx="1" presStyleCnt="2" custScaleX="118331"/>
      <dgm:spPr/>
      <dgm:t>
        <a:bodyPr/>
        <a:lstStyle/>
        <a:p>
          <a:endParaRPr lang="pt-BR"/>
        </a:p>
      </dgm:t>
    </dgm:pt>
    <dgm:pt modelId="{016646DC-9E65-4E9B-A4D5-5EC36A85358E}" type="pres">
      <dgm:prSet presAssocID="{DD0E16AE-6DB9-455D-9208-E7251650042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7EC8B43-DBC7-423A-996A-4D52693055D5}" type="presOf" srcId="{FFE16E89-F6BD-4E6B-88C7-244259CF2710}" destId="{261A3FF4-EBA0-4D34-B3CA-3DBCE6041D50}" srcOrd="1" destOrd="3" presId="urn:microsoft.com/office/officeart/2005/8/layout/venn1"/>
    <dgm:cxn modelId="{BB49E924-0883-49C0-ACE0-A0ACAA6DF62B}" type="presOf" srcId="{6BC3279A-6F02-46D6-B2D1-9681D8B74C5B}" destId="{016646DC-9E65-4E9B-A4D5-5EC36A85358E}" srcOrd="1" destOrd="2" presId="urn:microsoft.com/office/officeart/2005/8/layout/venn1"/>
    <dgm:cxn modelId="{91FF86C2-4487-4FE3-978C-1F2A69AB228F}" type="presOf" srcId="{E5CB98F7-D82C-4387-855F-BB7DE58240F4}" destId="{261A3FF4-EBA0-4D34-B3CA-3DBCE6041D50}" srcOrd="1" destOrd="2" presId="urn:microsoft.com/office/officeart/2005/8/layout/venn1"/>
    <dgm:cxn modelId="{1DA902A3-B231-499F-BB54-F79DCF14E8ED}" type="presOf" srcId="{7AFD2F06-34D8-438E-BC5F-662B098F1D14}" destId="{016646DC-9E65-4E9B-A4D5-5EC36A85358E}" srcOrd="1" destOrd="3" presId="urn:microsoft.com/office/officeart/2005/8/layout/venn1"/>
    <dgm:cxn modelId="{77C5CF40-C2E8-45DC-9914-97BB3C70C4C7}" srcId="{6116B1D3-9F9F-4614-9E2D-B22FD2018845}" destId="{158963EF-BDB8-4B1E-BDBF-B2EF7DE3317F}" srcOrd="0" destOrd="0" parTransId="{A006B42E-4E6F-4C32-A732-5FE5AF644653}" sibTransId="{A8FE02A5-BB3D-4DC6-9594-3F060CF2D0C3}"/>
    <dgm:cxn modelId="{07DBC736-2E86-430E-81FB-DF39D3438F87}" type="presOf" srcId="{6BC3279A-6F02-46D6-B2D1-9681D8B74C5B}" destId="{B7FBEEAD-7ADE-4B9E-88F7-BF20BC5C612E}" srcOrd="0" destOrd="2" presId="urn:microsoft.com/office/officeart/2005/8/layout/venn1"/>
    <dgm:cxn modelId="{3C22CBC5-7CE9-46E1-912C-82A4E8107A82}" type="presOf" srcId="{2ABD4D1A-1D03-475B-80F4-FD4CC9025F79}" destId="{016646DC-9E65-4E9B-A4D5-5EC36A85358E}" srcOrd="1" destOrd="1" presId="urn:microsoft.com/office/officeart/2005/8/layout/venn1"/>
    <dgm:cxn modelId="{6EA51B6D-34FB-45E9-B386-ED8E71ECFC58}" srcId="{6116B1D3-9F9F-4614-9E2D-B22FD2018845}" destId="{FFE16E89-F6BD-4E6B-88C7-244259CF2710}" srcOrd="2" destOrd="0" parTransId="{99A72C5E-2C30-4FFD-B910-A57F313800FB}" sibTransId="{740B5B3D-AE45-423C-A6E3-BE9B4FB678B2}"/>
    <dgm:cxn modelId="{7C6A18ED-32C8-430B-BE55-486B557441C1}" type="presOf" srcId="{158963EF-BDB8-4B1E-BDBF-B2EF7DE3317F}" destId="{C89B286C-21AD-4D04-9093-E198A0B9F927}" srcOrd="0" destOrd="1" presId="urn:microsoft.com/office/officeart/2005/8/layout/venn1"/>
    <dgm:cxn modelId="{7C2D8CC7-0163-48EA-ACB9-65FBA2BD8495}" type="presOf" srcId="{FFE16E89-F6BD-4E6B-88C7-244259CF2710}" destId="{C89B286C-21AD-4D04-9093-E198A0B9F927}" srcOrd="0" destOrd="3" presId="urn:microsoft.com/office/officeart/2005/8/layout/venn1"/>
    <dgm:cxn modelId="{E0F6A620-35EA-4583-82AB-23175FD8EE2E}" type="presOf" srcId="{DD0E16AE-6DB9-455D-9208-E72516500421}" destId="{016646DC-9E65-4E9B-A4D5-5EC36A85358E}" srcOrd="1" destOrd="0" presId="urn:microsoft.com/office/officeart/2005/8/layout/venn1"/>
    <dgm:cxn modelId="{853C89A5-72BF-44D8-A86B-49795EB04814}" type="presOf" srcId="{2ABD4D1A-1D03-475B-80F4-FD4CC9025F79}" destId="{B7FBEEAD-7ADE-4B9E-88F7-BF20BC5C612E}" srcOrd="0" destOrd="1" presId="urn:microsoft.com/office/officeart/2005/8/layout/venn1"/>
    <dgm:cxn modelId="{B9ACC8D8-0D07-46CA-8E12-D1A99D91FF4D}" srcId="{DD0E16AE-6DB9-455D-9208-E72516500421}" destId="{E731BA66-1316-4C5E-87B9-88A325EB4F1F}" srcOrd="4" destOrd="0" parTransId="{51014857-4F1E-417A-BF8E-6E3DF5635EB8}" sibTransId="{047DB8E6-2E34-4EDD-92F6-69F6831EA077}"/>
    <dgm:cxn modelId="{C9499652-99F0-4762-9465-89CBD897A8DB}" type="presOf" srcId="{6116B1D3-9F9F-4614-9E2D-B22FD2018845}" destId="{C89B286C-21AD-4D04-9093-E198A0B9F927}" srcOrd="0" destOrd="0" presId="urn:microsoft.com/office/officeart/2005/8/layout/venn1"/>
    <dgm:cxn modelId="{AEB783A4-6D84-4620-AEEB-90F4A191EB53}" srcId="{DD0E16AE-6DB9-455D-9208-E72516500421}" destId="{6BC3279A-6F02-46D6-B2D1-9681D8B74C5B}" srcOrd="1" destOrd="0" parTransId="{32ABC0BA-5732-441A-9602-4A9D9626B71A}" sibTransId="{0BABEBF2-F68F-4CC0-BCF4-46CCD0072585}"/>
    <dgm:cxn modelId="{61903A21-E4FF-4B6C-9892-C9B182402129}" type="presOf" srcId="{E5CB98F7-D82C-4387-855F-BB7DE58240F4}" destId="{C89B286C-21AD-4D04-9093-E198A0B9F927}" srcOrd="0" destOrd="2" presId="urn:microsoft.com/office/officeart/2005/8/layout/venn1"/>
    <dgm:cxn modelId="{A2F475E4-F1CA-45B7-9FBB-80ABB624BCCA}" type="presOf" srcId="{E731BA66-1316-4C5E-87B9-88A325EB4F1F}" destId="{B7FBEEAD-7ADE-4B9E-88F7-BF20BC5C612E}" srcOrd="0" destOrd="5" presId="urn:microsoft.com/office/officeart/2005/8/layout/venn1"/>
    <dgm:cxn modelId="{31E4C94B-DF3A-42B5-A8CF-12B277412EB3}" srcId="{DD0E16AE-6DB9-455D-9208-E72516500421}" destId="{7AFD2F06-34D8-438E-BC5F-662B098F1D14}" srcOrd="2" destOrd="0" parTransId="{92938C06-DB5F-4010-8465-FEAB61945892}" sibTransId="{DAC81E0C-B2AE-438D-B047-5F1F1EEF8ACC}"/>
    <dgm:cxn modelId="{D7671C0A-2FA2-4B4E-A101-5F93C98ECAB5}" type="presOf" srcId="{7AFD2F06-34D8-438E-BC5F-662B098F1D14}" destId="{B7FBEEAD-7ADE-4B9E-88F7-BF20BC5C612E}" srcOrd="0" destOrd="3" presId="urn:microsoft.com/office/officeart/2005/8/layout/venn1"/>
    <dgm:cxn modelId="{48B1632F-B534-48A5-AB79-931709B60483}" type="presOf" srcId="{DD0E16AE-6DB9-455D-9208-E72516500421}" destId="{B7FBEEAD-7ADE-4B9E-88F7-BF20BC5C612E}" srcOrd="0" destOrd="0" presId="urn:microsoft.com/office/officeart/2005/8/layout/venn1"/>
    <dgm:cxn modelId="{35F68EB2-3E79-4A0E-B6BD-6B29E7014DB6}" type="presOf" srcId="{6EE054C6-FF31-41BE-9280-117F26B41C7D}" destId="{016646DC-9E65-4E9B-A4D5-5EC36A85358E}" srcOrd="1" destOrd="4" presId="urn:microsoft.com/office/officeart/2005/8/layout/venn1"/>
    <dgm:cxn modelId="{DB1D9DD4-BC9B-406A-8F92-5EE2BD404149}" srcId="{6116B1D3-9F9F-4614-9E2D-B22FD2018845}" destId="{E5CB98F7-D82C-4387-855F-BB7DE58240F4}" srcOrd="1" destOrd="0" parTransId="{74EFBD00-14F6-4C29-82D6-44968B72C056}" sibTransId="{6C62E143-9899-47EF-A05B-5BA60495D91E}"/>
    <dgm:cxn modelId="{98008C3B-95FE-4FA2-9941-BAAC68F621F0}" srcId="{011190F4-758F-4238-BD48-7F35A83E7631}" destId="{6116B1D3-9F9F-4614-9E2D-B22FD2018845}" srcOrd="0" destOrd="0" parTransId="{5A480BA7-FA5D-46BB-B905-1CF793F98498}" sibTransId="{CC1B542C-A039-400D-961A-112262137D6E}"/>
    <dgm:cxn modelId="{FAA653ED-8ECF-412F-AFA8-8655EEA0FBAC}" srcId="{DD0E16AE-6DB9-455D-9208-E72516500421}" destId="{2ABD4D1A-1D03-475B-80F4-FD4CC9025F79}" srcOrd="0" destOrd="0" parTransId="{375DCAE8-E642-445A-A398-5F5C352D3BBA}" sibTransId="{74500BAA-ED48-4A34-B108-4B8DA9F727CA}"/>
    <dgm:cxn modelId="{779883CD-CE77-4049-9F26-47D8DD3E9850}" type="presOf" srcId="{6116B1D3-9F9F-4614-9E2D-B22FD2018845}" destId="{261A3FF4-EBA0-4D34-B3CA-3DBCE6041D50}" srcOrd="1" destOrd="0" presId="urn:microsoft.com/office/officeart/2005/8/layout/venn1"/>
    <dgm:cxn modelId="{462711A6-CB3A-46A0-A8CB-7CF2EE1882EB}" srcId="{DD0E16AE-6DB9-455D-9208-E72516500421}" destId="{6EE054C6-FF31-41BE-9280-117F26B41C7D}" srcOrd="3" destOrd="0" parTransId="{3C372F06-7839-4875-A097-958B46D2A83F}" sibTransId="{0BC36B19-D690-4BEF-A4A0-3E17A2684AC5}"/>
    <dgm:cxn modelId="{2ADBBB7A-B939-4235-AD58-6B8AC0ECE15F}" type="presOf" srcId="{E731BA66-1316-4C5E-87B9-88A325EB4F1F}" destId="{016646DC-9E65-4E9B-A4D5-5EC36A85358E}" srcOrd="1" destOrd="5" presId="urn:microsoft.com/office/officeart/2005/8/layout/venn1"/>
    <dgm:cxn modelId="{663497D3-2BE0-4791-B42B-EEF5A64C8017}" type="presOf" srcId="{011190F4-758F-4238-BD48-7F35A83E7631}" destId="{F60D5868-5205-4765-8B19-08093A8E6691}" srcOrd="0" destOrd="0" presId="urn:microsoft.com/office/officeart/2005/8/layout/venn1"/>
    <dgm:cxn modelId="{705B26AB-C7E3-4CBC-B658-1AD678312ABA}" type="presOf" srcId="{158963EF-BDB8-4B1E-BDBF-B2EF7DE3317F}" destId="{261A3FF4-EBA0-4D34-B3CA-3DBCE6041D50}" srcOrd="1" destOrd="1" presId="urn:microsoft.com/office/officeart/2005/8/layout/venn1"/>
    <dgm:cxn modelId="{D20AC22B-D7DB-4CD0-B76A-0C050D2B589D}" srcId="{011190F4-758F-4238-BD48-7F35A83E7631}" destId="{DD0E16AE-6DB9-455D-9208-E72516500421}" srcOrd="1" destOrd="0" parTransId="{514425D6-5AFD-4502-94C7-D604B2C087B5}" sibTransId="{0984A733-515C-4137-A053-5E02399CB716}"/>
    <dgm:cxn modelId="{CE516F50-CD69-4777-9A3E-0ACC00378598}" type="presOf" srcId="{6EE054C6-FF31-41BE-9280-117F26B41C7D}" destId="{B7FBEEAD-7ADE-4B9E-88F7-BF20BC5C612E}" srcOrd="0" destOrd="4" presId="urn:microsoft.com/office/officeart/2005/8/layout/venn1"/>
    <dgm:cxn modelId="{E91D0F3E-BEB5-474E-A821-01C2E16270AB}" type="presParOf" srcId="{F60D5868-5205-4765-8B19-08093A8E6691}" destId="{C89B286C-21AD-4D04-9093-E198A0B9F927}" srcOrd="0" destOrd="0" presId="urn:microsoft.com/office/officeart/2005/8/layout/venn1"/>
    <dgm:cxn modelId="{50306C32-CCA1-4CC3-8602-A8CA483E5651}" type="presParOf" srcId="{F60D5868-5205-4765-8B19-08093A8E6691}" destId="{261A3FF4-EBA0-4D34-B3CA-3DBCE6041D50}" srcOrd="1" destOrd="0" presId="urn:microsoft.com/office/officeart/2005/8/layout/venn1"/>
    <dgm:cxn modelId="{AB528745-0C25-40C1-93FB-C2A4402C9D28}" type="presParOf" srcId="{F60D5868-5205-4765-8B19-08093A8E6691}" destId="{B7FBEEAD-7ADE-4B9E-88F7-BF20BC5C612E}" srcOrd="2" destOrd="0" presId="urn:microsoft.com/office/officeart/2005/8/layout/venn1"/>
    <dgm:cxn modelId="{66168A56-9F0E-4DAB-8950-F4B9E1CEE4C4}" type="presParOf" srcId="{F60D5868-5205-4765-8B19-08093A8E6691}" destId="{016646DC-9E65-4E9B-A4D5-5EC36A85358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1190F4-758F-4238-BD48-7F35A83E7631}" type="doc">
      <dgm:prSet loTypeId="urn:microsoft.com/office/officeart/2005/8/layout/venn1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9CEBB16-54CD-4823-AE5B-ACD8E81DD6C9}">
      <dgm:prSet phldrT="[Texto]" custT="1"/>
      <dgm:spPr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</a:gradFill>
      </dgm:spPr>
      <dgm:t>
        <a:bodyPr anchor="t"/>
        <a:lstStyle/>
        <a:p>
          <a:pPr algn="l">
            <a:lnSpc>
              <a:spcPct val="100000"/>
            </a:lnSpc>
          </a:pPr>
          <a:r>
            <a:rPr lang="pt-BR" sz="2400" b="1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2700000" algn="tl" rotWithShape="0">
                  <a:srgbClr val="66FF66">
                    <a:alpha val="40000"/>
                  </a:srgbClr>
                </a:outerShdw>
              </a:effectLst>
            </a:rPr>
            <a:t>RECEBENDO TRATAMENTOS E SOFRENDO INVESTIGAÇÕES    </a:t>
          </a:r>
        </a:p>
        <a:p>
          <a:pPr algn="l">
            <a:lnSpc>
              <a:spcPct val="100000"/>
            </a:lnSpc>
          </a:pPr>
          <a:r>
            <a:rPr lang="pt-BR" sz="2400" dirty="0" smtClean="0">
              <a:solidFill>
                <a:schemeClr val="tx1"/>
              </a:solidFill>
              <a:effectLst/>
            </a:rPr>
            <a:t>                 </a:t>
          </a:r>
          <a:r>
            <a:rPr lang="pt-BR" sz="2800" b="1" i="1" dirty="0" smtClean="0">
              <a:solidFill>
                <a:schemeClr val="tx1"/>
              </a:solidFill>
            </a:rPr>
            <a:t>MEDOS:</a:t>
          </a:r>
          <a:endParaRPr lang="pt-BR" sz="2000" b="1" dirty="0">
            <a:solidFill>
              <a:schemeClr val="tx1"/>
            </a:solidFill>
            <a:effectLst/>
          </a:endParaRPr>
        </a:p>
      </dgm:t>
    </dgm:pt>
    <dgm:pt modelId="{56FA382F-0E51-4AB9-85BB-FA4FF06635EB}" type="sibTrans" cxnId="{38C22B4C-5F6B-4ABB-8456-A0AB2FD0C4A8}">
      <dgm:prSet/>
      <dgm:spPr/>
      <dgm:t>
        <a:bodyPr/>
        <a:lstStyle/>
        <a:p>
          <a:endParaRPr lang="pt-BR"/>
        </a:p>
      </dgm:t>
    </dgm:pt>
    <dgm:pt modelId="{AF4A123F-B163-44C9-9658-009A3E3061C8}" type="parTrans" cxnId="{38C22B4C-5F6B-4ABB-8456-A0AB2FD0C4A8}">
      <dgm:prSet/>
      <dgm:spPr/>
      <dgm:t>
        <a:bodyPr/>
        <a:lstStyle/>
        <a:p>
          <a:endParaRPr lang="pt-BR"/>
        </a:p>
      </dgm:t>
    </dgm:pt>
    <dgm:pt modelId="{B92BAB62-1358-4088-A0FB-614F92E96AE4}">
      <dgm:prSet custT="1"/>
      <dgm:spPr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200" dirty="0" smtClean="0"/>
            <a:t>Operação</a:t>
          </a:r>
          <a:endParaRPr lang="pt-BR" sz="2200" dirty="0"/>
        </a:p>
      </dgm:t>
    </dgm:pt>
    <dgm:pt modelId="{0004DA5F-C4A7-4453-A9DD-FDD929F13201}" type="parTrans" cxnId="{7FFFD78A-D68C-4204-9C9F-1B6D7357D1E8}">
      <dgm:prSet/>
      <dgm:spPr/>
      <dgm:t>
        <a:bodyPr/>
        <a:lstStyle/>
        <a:p>
          <a:endParaRPr lang="pt-BR"/>
        </a:p>
      </dgm:t>
    </dgm:pt>
    <dgm:pt modelId="{D29ED2C0-094E-4831-B5DC-6AD1F43E2782}" type="sibTrans" cxnId="{7FFFD78A-D68C-4204-9C9F-1B6D7357D1E8}">
      <dgm:prSet/>
      <dgm:spPr/>
      <dgm:t>
        <a:bodyPr/>
        <a:lstStyle/>
        <a:p>
          <a:endParaRPr lang="pt-BR"/>
        </a:p>
      </dgm:t>
    </dgm:pt>
    <dgm:pt modelId="{CF5813B4-E6D9-4804-ACA6-997C37CD0AAE}">
      <dgm:prSet custT="1"/>
      <dgm:spPr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200" dirty="0" smtClean="0"/>
            <a:t>Agulhas</a:t>
          </a:r>
          <a:endParaRPr lang="pt-BR" sz="2200" dirty="0"/>
        </a:p>
      </dgm:t>
    </dgm:pt>
    <dgm:pt modelId="{4F9E6CC7-883A-452F-A60B-E101CA5C6FDA}" type="parTrans" cxnId="{7E7BA143-AEEF-41E9-9053-51ABCC0F9CEE}">
      <dgm:prSet/>
      <dgm:spPr/>
      <dgm:t>
        <a:bodyPr/>
        <a:lstStyle/>
        <a:p>
          <a:endParaRPr lang="pt-BR"/>
        </a:p>
      </dgm:t>
    </dgm:pt>
    <dgm:pt modelId="{EF6E9E16-E3B1-4BEE-9743-707017D5ACF6}" type="sibTrans" cxnId="{7E7BA143-AEEF-41E9-9053-51ABCC0F9CEE}">
      <dgm:prSet/>
      <dgm:spPr/>
      <dgm:t>
        <a:bodyPr/>
        <a:lstStyle/>
        <a:p>
          <a:endParaRPr lang="pt-BR"/>
        </a:p>
      </dgm:t>
    </dgm:pt>
    <dgm:pt modelId="{CF5238CE-279F-48E9-BFDA-9640805EB991}">
      <dgm:prSet custT="1"/>
      <dgm:spPr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200" dirty="0" smtClean="0"/>
            <a:t>Erros no tratamento</a:t>
          </a:r>
          <a:endParaRPr lang="pt-BR" sz="2200" dirty="0"/>
        </a:p>
      </dgm:t>
    </dgm:pt>
    <dgm:pt modelId="{77AAC555-6BFD-4BC2-9A97-47E6AC2A810E}" type="parTrans" cxnId="{BFE43205-11B0-473D-9D16-3EEB1DCE7868}">
      <dgm:prSet/>
      <dgm:spPr/>
      <dgm:t>
        <a:bodyPr/>
        <a:lstStyle/>
        <a:p>
          <a:endParaRPr lang="pt-BR"/>
        </a:p>
      </dgm:t>
    </dgm:pt>
    <dgm:pt modelId="{D3B26E54-22A7-4A0D-A527-46694AC46355}" type="sibTrans" cxnId="{BFE43205-11B0-473D-9D16-3EEB1DCE7868}">
      <dgm:prSet/>
      <dgm:spPr/>
      <dgm:t>
        <a:bodyPr/>
        <a:lstStyle/>
        <a:p>
          <a:endParaRPr lang="pt-BR"/>
        </a:p>
      </dgm:t>
    </dgm:pt>
    <dgm:pt modelId="{71BE7CB9-FE6E-4B6B-8B93-621FEF77374F}">
      <dgm:prSet custT="1"/>
      <dgm:spPr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200" dirty="0" smtClean="0"/>
            <a:t>Dano ao corpo</a:t>
          </a:r>
          <a:endParaRPr lang="pt-BR" sz="2200" dirty="0"/>
        </a:p>
      </dgm:t>
    </dgm:pt>
    <dgm:pt modelId="{975D6E05-217C-45E5-8046-37EBFC8F36BC}" type="parTrans" cxnId="{2A67CA82-E2B4-4F5D-B80B-C67DB9BDBA93}">
      <dgm:prSet/>
      <dgm:spPr/>
      <dgm:t>
        <a:bodyPr/>
        <a:lstStyle/>
        <a:p>
          <a:endParaRPr lang="pt-BR"/>
        </a:p>
      </dgm:t>
    </dgm:pt>
    <dgm:pt modelId="{3D5AFB76-2277-44C2-BE70-79CFD9D91AE7}" type="sibTrans" cxnId="{2A67CA82-E2B4-4F5D-B80B-C67DB9BDBA93}">
      <dgm:prSet/>
      <dgm:spPr/>
      <dgm:t>
        <a:bodyPr/>
        <a:lstStyle/>
        <a:p>
          <a:endParaRPr lang="pt-BR"/>
        </a:p>
      </dgm:t>
    </dgm:pt>
    <dgm:pt modelId="{7EFAAB57-FCA2-4397-8BA8-F708FBC6562B}">
      <dgm:prSet custT="1"/>
      <dgm:spPr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200" smtClean="0"/>
            <a:t>Mutilação</a:t>
          </a:r>
          <a:endParaRPr lang="pt-BR" sz="2200" dirty="0"/>
        </a:p>
      </dgm:t>
    </dgm:pt>
    <dgm:pt modelId="{F21BCBDA-3C8A-485F-BDF7-FE7BA00D0CB5}" type="parTrans" cxnId="{C827C8D0-8386-48B2-A84A-2252DF6B478E}">
      <dgm:prSet/>
      <dgm:spPr/>
      <dgm:t>
        <a:bodyPr/>
        <a:lstStyle/>
        <a:p>
          <a:endParaRPr lang="pt-BR"/>
        </a:p>
      </dgm:t>
    </dgm:pt>
    <dgm:pt modelId="{7879C97F-9165-4F6C-9DB4-9BE2D5B35910}" type="sibTrans" cxnId="{C827C8D0-8386-48B2-A84A-2252DF6B478E}">
      <dgm:prSet/>
      <dgm:spPr/>
      <dgm:t>
        <a:bodyPr/>
        <a:lstStyle/>
        <a:p>
          <a:endParaRPr lang="pt-BR"/>
        </a:p>
      </dgm:t>
    </dgm:pt>
    <dgm:pt modelId="{684D2D64-EC26-4377-BA6E-EFF68D37AB19}">
      <dgm:prSet custT="1"/>
      <dgm:spPr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200" dirty="0" smtClean="0"/>
            <a:t>Dor</a:t>
          </a:r>
          <a:endParaRPr lang="pt-BR" sz="2200" dirty="0"/>
        </a:p>
      </dgm:t>
    </dgm:pt>
    <dgm:pt modelId="{9910AEF5-01E3-4B45-A29D-7CD19CAFAD67}" type="parTrans" cxnId="{0E1983B5-705D-42FF-98CA-E4820B3C692E}">
      <dgm:prSet/>
      <dgm:spPr/>
      <dgm:t>
        <a:bodyPr/>
        <a:lstStyle/>
        <a:p>
          <a:endParaRPr lang="pt-BR"/>
        </a:p>
      </dgm:t>
    </dgm:pt>
    <dgm:pt modelId="{E1DB11E5-B384-496E-AF16-41C3BBFF49ED}" type="sibTrans" cxnId="{0E1983B5-705D-42FF-98CA-E4820B3C692E}">
      <dgm:prSet/>
      <dgm:spPr/>
      <dgm:t>
        <a:bodyPr/>
        <a:lstStyle/>
        <a:p>
          <a:endParaRPr lang="pt-BR"/>
        </a:p>
      </dgm:t>
    </dgm:pt>
    <dgm:pt modelId="{6C20A444-DE63-461A-97A7-EA72C640B3E9}">
      <dgm:prSet custT="1"/>
      <dgm:spPr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200" dirty="0" smtClean="0"/>
            <a:t>Alteração da auto-imagem</a:t>
          </a:r>
          <a:endParaRPr lang="pt-BR" sz="2200" dirty="0"/>
        </a:p>
      </dgm:t>
    </dgm:pt>
    <dgm:pt modelId="{F966F5A2-9DCF-453C-B01E-18934E8C67AD}" type="parTrans" cxnId="{78703E72-F0FA-442C-90EF-3D907D358CC2}">
      <dgm:prSet/>
      <dgm:spPr/>
      <dgm:t>
        <a:bodyPr/>
        <a:lstStyle/>
        <a:p>
          <a:endParaRPr lang="pt-BR"/>
        </a:p>
      </dgm:t>
    </dgm:pt>
    <dgm:pt modelId="{B79E1B07-86F4-4D3D-9770-E9E2B5B766A8}" type="sibTrans" cxnId="{78703E72-F0FA-442C-90EF-3D907D358CC2}">
      <dgm:prSet/>
      <dgm:spPr/>
      <dgm:t>
        <a:bodyPr/>
        <a:lstStyle/>
        <a:p>
          <a:endParaRPr lang="pt-BR"/>
        </a:p>
      </dgm:t>
    </dgm:pt>
    <dgm:pt modelId="{F1157377-E97D-4EC2-BBF7-9790085F9576}">
      <dgm:prSet custT="1"/>
      <dgm:spPr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200" dirty="0" smtClean="0"/>
            <a:t>Morrer</a:t>
          </a:r>
          <a:endParaRPr lang="pt-BR" sz="2200" dirty="0"/>
        </a:p>
      </dgm:t>
    </dgm:pt>
    <dgm:pt modelId="{64A894FE-6772-487B-A7A9-99066BEDC6AA}" type="parTrans" cxnId="{C66E4A96-B183-4DD5-BDC8-48BDABD7F665}">
      <dgm:prSet/>
      <dgm:spPr/>
      <dgm:t>
        <a:bodyPr/>
        <a:lstStyle/>
        <a:p>
          <a:endParaRPr lang="pt-BR"/>
        </a:p>
      </dgm:t>
    </dgm:pt>
    <dgm:pt modelId="{22F29486-7413-47AC-A2B4-62748C4BCEAF}" type="sibTrans" cxnId="{C66E4A96-B183-4DD5-BDC8-48BDABD7F665}">
      <dgm:prSet/>
      <dgm:spPr/>
      <dgm:t>
        <a:bodyPr/>
        <a:lstStyle/>
        <a:p>
          <a:endParaRPr lang="pt-BR"/>
        </a:p>
      </dgm:t>
    </dgm:pt>
    <dgm:pt modelId="{E55094B5-88C1-44D0-9F90-6B7F85889E5C}" type="pres">
      <dgm:prSet presAssocID="{011190F4-758F-4238-BD48-7F35A83E763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663CDDB-5852-4639-B138-9C4B0DEDFD87}" type="pres">
      <dgm:prSet presAssocID="{39CEBB16-54CD-4823-AE5B-ACD8E81DD6C9}" presName="circ1TxSh" presStyleLbl="vennNode1" presStyleIdx="0" presStyleCnt="1" custScaleX="107667"/>
      <dgm:spPr/>
      <dgm:t>
        <a:bodyPr/>
        <a:lstStyle/>
        <a:p>
          <a:endParaRPr lang="pt-BR"/>
        </a:p>
      </dgm:t>
    </dgm:pt>
  </dgm:ptLst>
  <dgm:cxnLst>
    <dgm:cxn modelId="{7E7BA143-AEEF-41E9-9053-51ABCC0F9CEE}" srcId="{39CEBB16-54CD-4823-AE5B-ACD8E81DD6C9}" destId="{CF5813B4-E6D9-4804-ACA6-997C37CD0AAE}" srcOrd="1" destOrd="0" parTransId="{4F9E6CC7-883A-452F-A60B-E101CA5C6FDA}" sibTransId="{EF6E9E16-E3B1-4BEE-9743-707017D5ACF6}"/>
    <dgm:cxn modelId="{6E6AC478-34ED-45D9-ADF5-B094BFECD87A}" type="presOf" srcId="{6C20A444-DE63-461A-97A7-EA72C640B3E9}" destId="{7663CDDB-5852-4639-B138-9C4B0DEDFD87}" srcOrd="0" destOrd="7" presId="urn:microsoft.com/office/officeart/2005/8/layout/venn1"/>
    <dgm:cxn modelId="{FB8EB582-BD93-458C-885C-63BAC9D04722}" type="presOf" srcId="{011190F4-758F-4238-BD48-7F35A83E7631}" destId="{E55094B5-88C1-44D0-9F90-6B7F85889E5C}" srcOrd="0" destOrd="0" presId="urn:microsoft.com/office/officeart/2005/8/layout/venn1"/>
    <dgm:cxn modelId="{7DB96F91-CCB4-41DB-A0C2-9087FC16D4A7}" type="presOf" srcId="{39CEBB16-54CD-4823-AE5B-ACD8E81DD6C9}" destId="{7663CDDB-5852-4639-B138-9C4B0DEDFD87}" srcOrd="0" destOrd="0" presId="urn:microsoft.com/office/officeart/2005/8/layout/venn1"/>
    <dgm:cxn modelId="{63C8F38D-F5E1-44FC-AD9D-1229F5591A69}" type="presOf" srcId="{71BE7CB9-FE6E-4B6B-8B93-621FEF77374F}" destId="{7663CDDB-5852-4639-B138-9C4B0DEDFD87}" srcOrd="0" destOrd="4" presId="urn:microsoft.com/office/officeart/2005/8/layout/venn1"/>
    <dgm:cxn modelId="{7FFFD78A-D68C-4204-9C9F-1B6D7357D1E8}" srcId="{39CEBB16-54CD-4823-AE5B-ACD8E81DD6C9}" destId="{B92BAB62-1358-4088-A0FB-614F92E96AE4}" srcOrd="0" destOrd="0" parTransId="{0004DA5F-C4A7-4453-A9DD-FDD929F13201}" sibTransId="{D29ED2C0-094E-4831-B5DC-6AD1F43E2782}"/>
    <dgm:cxn modelId="{5969EAD9-B171-4410-B0D6-8921D3BDA17F}" type="presOf" srcId="{B92BAB62-1358-4088-A0FB-614F92E96AE4}" destId="{7663CDDB-5852-4639-B138-9C4B0DEDFD87}" srcOrd="0" destOrd="1" presId="urn:microsoft.com/office/officeart/2005/8/layout/venn1"/>
    <dgm:cxn modelId="{38C22B4C-5F6B-4ABB-8456-A0AB2FD0C4A8}" srcId="{011190F4-758F-4238-BD48-7F35A83E7631}" destId="{39CEBB16-54CD-4823-AE5B-ACD8E81DD6C9}" srcOrd="0" destOrd="0" parTransId="{AF4A123F-B163-44C9-9658-009A3E3061C8}" sibTransId="{56FA382F-0E51-4AB9-85BB-FA4FF06635EB}"/>
    <dgm:cxn modelId="{ADDF0024-C2E0-4DE3-A959-09542FFFED11}" type="presOf" srcId="{CF5238CE-279F-48E9-BFDA-9640805EB991}" destId="{7663CDDB-5852-4639-B138-9C4B0DEDFD87}" srcOrd="0" destOrd="3" presId="urn:microsoft.com/office/officeart/2005/8/layout/venn1"/>
    <dgm:cxn modelId="{2A67CA82-E2B4-4F5D-B80B-C67DB9BDBA93}" srcId="{39CEBB16-54CD-4823-AE5B-ACD8E81DD6C9}" destId="{71BE7CB9-FE6E-4B6B-8B93-621FEF77374F}" srcOrd="3" destOrd="0" parTransId="{975D6E05-217C-45E5-8046-37EBFC8F36BC}" sibTransId="{3D5AFB76-2277-44C2-BE70-79CFD9D91AE7}"/>
    <dgm:cxn modelId="{C66E4A96-B183-4DD5-BDC8-48BDABD7F665}" srcId="{39CEBB16-54CD-4823-AE5B-ACD8E81DD6C9}" destId="{F1157377-E97D-4EC2-BBF7-9790085F9576}" srcOrd="7" destOrd="0" parTransId="{64A894FE-6772-487B-A7A9-99066BEDC6AA}" sibTransId="{22F29486-7413-47AC-A2B4-62748C4BCEAF}"/>
    <dgm:cxn modelId="{BFE43205-11B0-473D-9D16-3EEB1DCE7868}" srcId="{39CEBB16-54CD-4823-AE5B-ACD8E81DD6C9}" destId="{CF5238CE-279F-48E9-BFDA-9640805EB991}" srcOrd="2" destOrd="0" parTransId="{77AAC555-6BFD-4BC2-9A97-47E6AC2A810E}" sibTransId="{D3B26E54-22A7-4A0D-A527-46694AC46355}"/>
    <dgm:cxn modelId="{2830EF9A-A8A1-4CF7-A63D-4828BE820C1E}" type="presOf" srcId="{CF5813B4-E6D9-4804-ACA6-997C37CD0AAE}" destId="{7663CDDB-5852-4639-B138-9C4B0DEDFD87}" srcOrd="0" destOrd="2" presId="urn:microsoft.com/office/officeart/2005/8/layout/venn1"/>
    <dgm:cxn modelId="{BE5C3BDF-0AA3-47E6-87F4-5A15B7C019A2}" type="presOf" srcId="{7EFAAB57-FCA2-4397-8BA8-F708FBC6562B}" destId="{7663CDDB-5852-4639-B138-9C4B0DEDFD87}" srcOrd="0" destOrd="5" presId="urn:microsoft.com/office/officeart/2005/8/layout/venn1"/>
    <dgm:cxn modelId="{DAF65C9B-174C-45B0-AB58-6EEB8609FC2A}" type="presOf" srcId="{684D2D64-EC26-4377-BA6E-EFF68D37AB19}" destId="{7663CDDB-5852-4639-B138-9C4B0DEDFD87}" srcOrd="0" destOrd="6" presId="urn:microsoft.com/office/officeart/2005/8/layout/venn1"/>
    <dgm:cxn modelId="{0E1983B5-705D-42FF-98CA-E4820B3C692E}" srcId="{39CEBB16-54CD-4823-AE5B-ACD8E81DD6C9}" destId="{684D2D64-EC26-4377-BA6E-EFF68D37AB19}" srcOrd="5" destOrd="0" parTransId="{9910AEF5-01E3-4B45-A29D-7CD19CAFAD67}" sibTransId="{E1DB11E5-B384-496E-AF16-41C3BBFF49ED}"/>
    <dgm:cxn modelId="{78703E72-F0FA-442C-90EF-3D907D358CC2}" srcId="{39CEBB16-54CD-4823-AE5B-ACD8E81DD6C9}" destId="{6C20A444-DE63-461A-97A7-EA72C640B3E9}" srcOrd="6" destOrd="0" parTransId="{F966F5A2-9DCF-453C-B01E-18934E8C67AD}" sibTransId="{B79E1B07-86F4-4D3D-9770-E9E2B5B766A8}"/>
    <dgm:cxn modelId="{C827C8D0-8386-48B2-A84A-2252DF6B478E}" srcId="{39CEBB16-54CD-4823-AE5B-ACD8E81DD6C9}" destId="{7EFAAB57-FCA2-4397-8BA8-F708FBC6562B}" srcOrd="4" destOrd="0" parTransId="{F21BCBDA-3C8A-485F-BDF7-FE7BA00D0CB5}" sibTransId="{7879C97F-9165-4F6C-9DB4-9BE2D5B35910}"/>
    <dgm:cxn modelId="{B0292F2F-F089-4B2A-A2DF-85966BB18506}" type="presOf" srcId="{F1157377-E97D-4EC2-BBF7-9790085F9576}" destId="{7663CDDB-5852-4639-B138-9C4B0DEDFD87}" srcOrd="0" destOrd="8" presId="urn:microsoft.com/office/officeart/2005/8/layout/venn1"/>
    <dgm:cxn modelId="{6DAD6F70-AD94-4D2B-8F54-9005D5CF582F}" type="presParOf" srcId="{E55094B5-88C1-44D0-9F90-6B7F85889E5C}" destId="{7663CDDB-5852-4639-B138-9C4B0DEDFD8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1190F4-758F-4238-BD48-7F35A83E7631}" type="doc">
      <dgm:prSet loTypeId="urn:microsoft.com/office/officeart/2005/8/layout/venn1" loCatId="relationship" qsTypeId="urn:microsoft.com/office/officeart/2005/8/quickstyle/simple5" qsCatId="simple" csTypeId="urn:microsoft.com/office/officeart/2005/8/colors/accent3_5" csCatId="accent3" phldr="1"/>
      <dgm:spPr/>
      <dgm:t>
        <a:bodyPr/>
        <a:lstStyle/>
        <a:p>
          <a:endParaRPr lang="pt-BR"/>
        </a:p>
      </dgm:t>
    </dgm:pt>
    <dgm:pt modelId="{39CEBB16-54CD-4823-AE5B-ACD8E81DD6C9}">
      <dgm:prSet phldrT="[Texto]" custT="1"/>
      <dgm:spPr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</dgm:spPr>
      <dgm:t>
        <a:bodyPr anchor="t"/>
        <a:lstStyle/>
        <a:p>
          <a:pPr algn="l">
            <a:lnSpc>
              <a:spcPct val="100000"/>
            </a:lnSpc>
          </a:pPr>
          <a:r>
            <a:rPr lang="pt-BR" sz="2400" b="1" dirty="0" smtClean="0"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schemeClr val="accent3">
                    <a:lumMod val="20000"/>
                    <a:lumOff val="80000"/>
                    <a:alpha val="40000"/>
                  </a:schemeClr>
                </a:outerShdw>
              </a:effectLst>
            </a:rPr>
            <a:t>PERDA DO PODER DE DECISÃO     </a:t>
          </a:r>
        </a:p>
        <a:p>
          <a:pPr algn="ctr">
            <a:lnSpc>
              <a:spcPct val="100000"/>
            </a:lnSpc>
          </a:pPr>
          <a:r>
            <a:rPr lang="pt-BR" sz="2800" b="1" i="1" dirty="0" smtClean="0"/>
            <a:t>MEDOS:</a:t>
          </a:r>
          <a:endParaRPr lang="pt-BR" sz="2000" dirty="0">
            <a:effectLst/>
          </a:endParaRPr>
        </a:p>
      </dgm:t>
    </dgm:pt>
    <dgm:pt modelId="{AF4A123F-B163-44C9-9658-009A3E3061C8}" type="parTrans" cxnId="{38C22B4C-5F6B-4ABB-8456-A0AB2FD0C4A8}">
      <dgm:prSet/>
      <dgm:spPr/>
      <dgm:t>
        <a:bodyPr/>
        <a:lstStyle/>
        <a:p>
          <a:endParaRPr lang="pt-BR"/>
        </a:p>
      </dgm:t>
    </dgm:pt>
    <dgm:pt modelId="{56FA382F-0E51-4AB9-85BB-FA4FF06635EB}" type="sibTrans" cxnId="{38C22B4C-5F6B-4ABB-8456-A0AB2FD0C4A8}">
      <dgm:prSet/>
      <dgm:spPr/>
      <dgm:t>
        <a:bodyPr/>
        <a:lstStyle/>
        <a:p>
          <a:endParaRPr lang="pt-BR"/>
        </a:p>
      </dgm:t>
    </dgm:pt>
    <dgm:pt modelId="{8907DEDD-1B95-4D9C-96BC-2C3AB3AE14A2}">
      <dgm:prSet custT="1"/>
      <dgm:spPr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400" dirty="0" smtClean="0"/>
            <a:t>Perda da independência</a:t>
          </a:r>
          <a:endParaRPr lang="pt-BR" sz="2400" dirty="0"/>
        </a:p>
      </dgm:t>
    </dgm:pt>
    <dgm:pt modelId="{E846F638-8C95-4690-A6C0-FD41CE2EEF16}" type="parTrans" cxnId="{A4BEB5DB-610D-40B2-A2EB-54F4E870BBA6}">
      <dgm:prSet/>
      <dgm:spPr/>
      <dgm:t>
        <a:bodyPr/>
        <a:lstStyle/>
        <a:p>
          <a:endParaRPr lang="pt-BR"/>
        </a:p>
      </dgm:t>
    </dgm:pt>
    <dgm:pt modelId="{F66326FC-CF60-4451-92F9-CF475C67A96E}" type="sibTrans" cxnId="{A4BEB5DB-610D-40B2-A2EB-54F4E870BBA6}">
      <dgm:prSet/>
      <dgm:spPr/>
      <dgm:t>
        <a:bodyPr/>
        <a:lstStyle/>
        <a:p>
          <a:endParaRPr lang="pt-BR"/>
        </a:p>
      </dgm:t>
    </dgm:pt>
    <dgm:pt modelId="{D2ECE246-4B82-4213-B662-39CE575EED26}">
      <dgm:prSet custT="1"/>
      <dgm:spPr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400" dirty="0" smtClean="0"/>
            <a:t>Restrição das atividades</a:t>
          </a:r>
          <a:endParaRPr lang="pt-BR" sz="2400" dirty="0"/>
        </a:p>
      </dgm:t>
    </dgm:pt>
    <dgm:pt modelId="{C3A1FCBC-0B71-442C-801B-27F45E58365A}" type="parTrans" cxnId="{40C0CF72-CC64-40CA-B353-A277A48F4FCD}">
      <dgm:prSet/>
      <dgm:spPr/>
      <dgm:t>
        <a:bodyPr/>
        <a:lstStyle/>
        <a:p>
          <a:endParaRPr lang="pt-BR"/>
        </a:p>
      </dgm:t>
    </dgm:pt>
    <dgm:pt modelId="{C66B1101-62CD-40EE-AD0D-14FE6A5AAE3B}" type="sibTrans" cxnId="{40C0CF72-CC64-40CA-B353-A277A48F4FCD}">
      <dgm:prSet/>
      <dgm:spPr/>
      <dgm:t>
        <a:bodyPr/>
        <a:lstStyle/>
        <a:p>
          <a:endParaRPr lang="pt-BR"/>
        </a:p>
      </dgm:t>
    </dgm:pt>
    <dgm:pt modelId="{9B98DC14-4B06-4AE2-94D0-83EAE7CE5CDB}">
      <dgm:prSet custT="1"/>
      <dgm:spPr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400" dirty="0" smtClean="0"/>
            <a:t>Falta de controle:</a:t>
          </a:r>
          <a:endParaRPr lang="pt-BR" sz="2400" dirty="0"/>
        </a:p>
      </dgm:t>
    </dgm:pt>
    <dgm:pt modelId="{ABB27347-3F73-44E6-B284-B659C06AF93B}" type="parTrans" cxnId="{8A1B7DE3-A9FD-460C-8295-E8479ADE270C}">
      <dgm:prSet/>
      <dgm:spPr/>
      <dgm:t>
        <a:bodyPr/>
        <a:lstStyle/>
        <a:p>
          <a:endParaRPr lang="pt-BR"/>
        </a:p>
      </dgm:t>
    </dgm:pt>
    <dgm:pt modelId="{21A5C8A0-D845-4A78-9913-581A69D8252B}" type="sibTrans" cxnId="{8A1B7DE3-A9FD-460C-8295-E8479ADE270C}">
      <dgm:prSet/>
      <dgm:spPr/>
      <dgm:t>
        <a:bodyPr/>
        <a:lstStyle/>
        <a:p>
          <a:endParaRPr lang="pt-BR"/>
        </a:p>
      </dgm:t>
    </dgm:pt>
    <dgm:pt modelId="{F150FA90-7CF5-4A59-92CE-313BC06E68AE}">
      <dgm:prSet custT="1"/>
      <dgm:spPr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400" dirty="0" smtClean="0"/>
            <a:t>Necessidades pessoais</a:t>
          </a:r>
          <a:endParaRPr lang="pt-BR" sz="2400" dirty="0"/>
        </a:p>
      </dgm:t>
    </dgm:pt>
    <dgm:pt modelId="{4791BC59-DF11-4FF4-97CE-70CA4C6822A2}" type="parTrans" cxnId="{74205F24-6155-48CE-B427-4A2AAD1FA17B}">
      <dgm:prSet/>
      <dgm:spPr/>
      <dgm:t>
        <a:bodyPr/>
        <a:lstStyle/>
        <a:p>
          <a:endParaRPr lang="pt-BR"/>
        </a:p>
      </dgm:t>
    </dgm:pt>
    <dgm:pt modelId="{340FAFAF-A6D6-49DA-A51C-468FEC1BF57A}" type="sibTrans" cxnId="{74205F24-6155-48CE-B427-4A2AAD1FA17B}">
      <dgm:prSet/>
      <dgm:spPr/>
      <dgm:t>
        <a:bodyPr/>
        <a:lstStyle/>
        <a:p>
          <a:endParaRPr lang="pt-BR"/>
        </a:p>
      </dgm:t>
    </dgm:pt>
    <dgm:pt modelId="{726CFDC4-5B02-4484-AC9A-5078D4E62096}">
      <dgm:prSet custT="1"/>
      <dgm:spPr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400" dirty="0" smtClean="0"/>
            <a:t>Horário de dormir e despertar</a:t>
          </a:r>
          <a:endParaRPr lang="pt-BR" sz="2400" dirty="0"/>
        </a:p>
      </dgm:t>
    </dgm:pt>
    <dgm:pt modelId="{C739DBE7-D4A2-4B8D-9662-F522D04F72E2}" type="parTrans" cxnId="{C5939B9A-E729-43EB-B0E5-5CAD0758FB10}">
      <dgm:prSet/>
      <dgm:spPr/>
      <dgm:t>
        <a:bodyPr/>
        <a:lstStyle/>
        <a:p>
          <a:endParaRPr lang="pt-BR"/>
        </a:p>
      </dgm:t>
    </dgm:pt>
    <dgm:pt modelId="{0EC53088-36A4-4897-BB6C-9CAA5458843D}" type="sibTrans" cxnId="{C5939B9A-E729-43EB-B0E5-5CAD0758FB10}">
      <dgm:prSet/>
      <dgm:spPr/>
      <dgm:t>
        <a:bodyPr/>
        <a:lstStyle/>
        <a:p>
          <a:endParaRPr lang="pt-BR"/>
        </a:p>
      </dgm:t>
    </dgm:pt>
    <dgm:pt modelId="{1A60C636-8737-466E-8650-029E3EDA0F72}">
      <dgm:prSet custT="1"/>
      <dgm:spPr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400" dirty="0" smtClean="0"/>
            <a:t>Horário das refeições</a:t>
          </a:r>
          <a:endParaRPr lang="pt-BR" sz="2400" dirty="0"/>
        </a:p>
      </dgm:t>
    </dgm:pt>
    <dgm:pt modelId="{44B14D49-C704-4B7B-A37F-73361280DB9B}" type="parTrans" cxnId="{66772EE0-6D09-48F9-AFB2-A786EDD904B6}">
      <dgm:prSet/>
      <dgm:spPr/>
      <dgm:t>
        <a:bodyPr/>
        <a:lstStyle/>
        <a:p>
          <a:endParaRPr lang="pt-BR"/>
        </a:p>
      </dgm:t>
    </dgm:pt>
    <dgm:pt modelId="{38D9608D-7807-4E10-90FD-D4EB732914D2}" type="sibTrans" cxnId="{66772EE0-6D09-48F9-AFB2-A786EDD904B6}">
      <dgm:prSet/>
      <dgm:spPr/>
      <dgm:t>
        <a:bodyPr/>
        <a:lstStyle/>
        <a:p>
          <a:endParaRPr lang="pt-BR"/>
        </a:p>
      </dgm:t>
    </dgm:pt>
    <dgm:pt modelId="{96DB8A5E-DFFC-4EC4-A8CA-9C6550348FE6}">
      <dgm:prSet custT="1"/>
      <dgm:spPr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400" dirty="0" smtClean="0"/>
            <a:t>Tipo de alimentação</a:t>
          </a:r>
          <a:endParaRPr lang="pt-BR" sz="2400" dirty="0"/>
        </a:p>
      </dgm:t>
    </dgm:pt>
    <dgm:pt modelId="{7ACF4654-AA3B-4B59-BC2A-B12C6C90DC26}" type="parTrans" cxnId="{F4A1C327-11F7-420E-9C3B-91773BC5472E}">
      <dgm:prSet/>
      <dgm:spPr/>
      <dgm:t>
        <a:bodyPr/>
        <a:lstStyle/>
        <a:p>
          <a:endParaRPr lang="pt-BR"/>
        </a:p>
      </dgm:t>
    </dgm:pt>
    <dgm:pt modelId="{1B1DF312-0614-49F9-AC26-18A6651313B9}" type="sibTrans" cxnId="{F4A1C327-11F7-420E-9C3B-91773BC5472E}">
      <dgm:prSet/>
      <dgm:spPr/>
      <dgm:t>
        <a:bodyPr/>
        <a:lstStyle/>
        <a:p>
          <a:endParaRPr lang="pt-BR"/>
        </a:p>
      </dgm:t>
    </dgm:pt>
    <dgm:pt modelId="{331AF4AA-8589-42F4-9D78-FA2058C21EC2}">
      <dgm:prSet custT="1"/>
      <dgm:spPr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</dgm:spPr>
      <dgm:t>
        <a:bodyPr/>
        <a:lstStyle/>
        <a:p>
          <a:pPr algn="l">
            <a:lnSpc>
              <a:spcPct val="90000"/>
            </a:lnSpc>
          </a:pPr>
          <a:r>
            <a:rPr lang="pt-BR" sz="2400" dirty="0" smtClean="0"/>
            <a:t>Horário dos procedimento </a:t>
          </a:r>
          <a:endParaRPr lang="pt-BR" sz="2400" dirty="0"/>
        </a:p>
      </dgm:t>
    </dgm:pt>
    <dgm:pt modelId="{9824AF30-8DF7-4B34-9574-D0C1D1BDEDFB}" type="parTrans" cxnId="{22E45E31-93F3-44CF-AC11-C8ACDB47D46D}">
      <dgm:prSet/>
      <dgm:spPr/>
      <dgm:t>
        <a:bodyPr/>
        <a:lstStyle/>
        <a:p>
          <a:endParaRPr lang="pt-BR"/>
        </a:p>
      </dgm:t>
    </dgm:pt>
    <dgm:pt modelId="{0495B0DD-74D1-4D6C-8590-8E637B0270F8}" type="sibTrans" cxnId="{22E45E31-93F3-44CF-AC11-C8ACDB47D46D}">
      <dgm:prSet/>
      <dgm:spPr/>
      <dgm:t>
        <a:bodyPr/>
        <a:lstStyle/>
        <a:p>
          <a:endParaRPr lang="pt-BR"/>
        </a:p>
      </dgm:t>
    </dgm:pt>
    <dgm:pt modelId="{77C237EC-209E-4FC7-812C-1BAC8B51E795}" type="pres">
      <dgm:prSet presAssocID="{011190F4-758F-4238-BD48-7F35A83E763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DFD4C654-BE4B-4A91-AB82-9DA436C7A237}" type="pres">
      <dgm:prSet presAssocID="{39CEBB16-54CD-4823-AE5B-ACD8E81DD6C9}" presName="circ1TxSh" presStyleLbl="vennNode1" presStyleIdx="0" presStyleCnt="1" custScaleX="106908"/>
      <dgm:spPr/>
      <dgm:t>
        <a:bodyPr/>
        <a:lstStyle/>
        <a:p>
          <a:endParaRPr lang="pt-BR"/>
        </a:p>
      </dgm:t>
    </dgm:pt>
  </dgm:ptLst>
  <dgm:cxnLst>
    <dgm:cxn modelId="{ACF3F074-CE30-4263-95D1-A5573465001C}" type="presOf" srcId="{F150FA90-7CF5-4A59-92CE-313BC06E68AE}" destId="{DFD4C654-BE4B-4A91-AB82-9DA436C7A237}" srcOrd="0" destOrd="4" presId="urn:microsoft.com/office/officeart/2005/8/layout/venn1"/>
    <dgm:cxn modelId="{66772EE0-6D09-48F9-AFB2-A786EDD904B6}" srcId="{9B98DC14-4B06-4AE2-94D0-83EAE7CE5CDB}" destId="{1A60C636-8737-466E-8650-029E3EDA0F72}" srcOrd="2" destOrd="0" parTransId="{44B14D49-C704-4B7B-A37F-73361280DB9B}" sibTransId="{38D9608D-7807-4E10-90FD-D4EB732914D2}"/>
    <dgm:cxn modelId="{04A9B093-FA80-41D8-BF12-037761477547}" type="presOf" srcId="{331AF4AA-8589-42F4-9D78-FA2058C21EC2}" destId="{DFD4C654-BE4B-4A91-AB82-9DA436C7A237}" srcOrd="0" destOrd="8" presId="urn:microsoft.com/office/officeart/2005/8/layout/venn1"/>
    <dgm:cxn modelId="{C36654AB-CA9A-4ADC-90E3-2ED3B9AA6DDB}" type="presOf" srcId="{1A60C636-8737-466E-8650-029E3EDA0F72}" destId="{DFD4C654-BE4B-4A91-AB82-9DA436C7A237}" srcOrd="0" destOrd="6" presId="urn:microsoft.com/office/officeart/2005/8/layout/venn1"/>
    <dgm:cxn modelId="{8A1B7DE3-A9FD-460C-8295-E8479ADE270C}" srcId="{39CEBB16-54CD-4823-AE5B-ACD8E81DD6C9}" destId="{9B98DC14-4B06-4AE2-94D0-83EAE7CE5CDB}" srcOrd="2" destOrd="0" parTransId="{ABB27347-3F73-44E6-B284-B659C06AF93B}" sibTransId="{21A5C8A0-D845-4A78-9913-581A69D8252B}"/>
    <dgm:cxn modelId="{62BEC481-AF4F-4BB0-BAE2-F461865DEEE9}" type="presOf" srcId="{96DB8A5E-DFFC-4EC4-A8CA-9C6550348FE6}" destId="{DFD4C654-BE4B-4A91-AB82-9DA436C7A237}" srcOrd="0" destOrd="7" presId="urn:microsoft.com/office/officeart/2005/8/layout/venn1"/>
    <dgm:cxn modelId="{562E8537-1283-4CD5-ACD6-554708252CB8}" type="presOf" srcId="{726CFDC4-5B02-4484-AC9A-5078D4E62096}" destId="{DFD4C654-BE4B-4A91-AB82-9DA436C7A237}" srcOrd="0" destOrd="5" presId="urn:microsoft.com/office/officeart/2005/8/layout/venn1"/>
    <dgm:cxn modelId="{38C22B4C-5F6B-4ABB-8456-A0AB2FD0C4A8}" srcId="{011190F4-758F-4238-BD48-7F35A83E7631}" destId="{39CEBB16-54CD-4823-AE5B-ACD8E81DD6C9}" srcOrd="0" destOrd="0" parTransId="{AF4A123F-B163-44C9-9658-009A3E3061C8}" sibTransId="{56FA382F-0E51-4AB9-85BB-FA4FF06635EB}"/>
    <dgm:cxn modelId="{C5939B9A-E729-43EB-B0E5-5CAD0758FB10}" srcId="{9B98DC14-4B06-4AE2-94D0-83EAE7CE5CDB}" destId="{726CFDC4-5B02-4484-AC9A-5078D4E62096}" srcOrd="1" destOrd="0" parTransId="{C739DBE7-D4A2-4B8D-9662-F522D04F72E2}" sibTransId="{0EC53088-36A4-4897-BB6C-9CAA5458843D}"/>
    <dgm:cxn modelId="{F4A1C327-11F7-420E-9C3B-91773BC5472E}" srcId="{9B98DC14-4B06-4AE2-94D0-83EAE7CE5CDB}" destId="{96DB8A5E-DFFC-4EC4-A8CA-9C6550348FE6}" srcOrd="3" destOrd="0" parTransId="{7ACF4654-AA3B-4B59-BC2A-B12C6C90DC26}" sibTransId="{1B1DF312-0614-49F9-AC26-18A6651313B9}"/>
    <dgm:cxn modelId="{22E45E31-93F3-44CF-AC11-C8ACDB47D46D}" srcId="{9B98DC14-4B06-4AE2-94D0-83EAE7CE5CDB}" destId="{331AF4AA-8589-42F4-9D78-FA2058C21EC2}" srcOrd="4" destOrd="0" parTransId="{9824AF30-8DF7-4B34-9574-D0C1D1BDEDFB}" sibTransId="{0495B0DD-74D1-4D6C-8590-8E637B0270F8}"/>
    <dgm:cxn modelId="{1964300B-4688-4DDB-B448-F57A096BFADE}" type="presOf" srcId="{9B98DC14-4B06-4AE2-94D0-83EAE7CE5CDB}" destId="{DFD4C654-BE4B-4A91-AB82-9DA436C7A237}" srcOrd="0" destOrd="3" presId="urn:microsoft.com/office/officeart/2005/8/layout/venn1"/>
    <dgm:cxn modelId="{B9FDA93D-54DE-468C-B7A2-B3840CB65811}" type="presOf" srcId="{011190F4-758F-4238-BD48-7F35A83E7631}" destId="{77C237EC-209E-4FC7-812C-1BAC8B51E795}" srcOrd="0" destOrd="0" presId="urn:microsoft.com/office/officeart/2005/8/layout/venn1"/>
    <dgm:cxn modelId="{45A2B47C-4F21-4B59-8250-A4A592047912}" type="presOf" srcId="{8907DEDD-1B95-4D9C-96BC-2C3AB3AE14A2}" destId="{DFD4C654-BE4B-4A91-AB82-9DA436C7A237}" srcOrd="0" destOrd="1" presId="urn:microsoft.com/office/officeart/2005/8/layout/venn1"/>
    <dgm:cxn modelId="{969B5B40-FB01-4329-B329-4F66F079DDA8}" type="presOf" srcId="{39CEBB16-54CD-4823-AE5B-ACD8E81DD6C9}" destId="{DFD4C654-BE4B-4A91-AB82-9DA436C7A237}" srcOrd="0" destOrd="0" presId="urn:microsoft.com/office/officeart/2005/8/layout/venn1"/>
    <dgm:cxn modelId="{74205F24-6155-48CE-B427-4A2AAD1FA17B}" srcId="{9B98DC14-4B06-4AE2-94D0-83EAE7CE5CDB}" destId="{F150FA90-7CF5-4A59-92CE-313BC06E68AE}" srcOrd="0" destOrd="0" parTransId="{4791BC59-DF11-4FF4-97CE-70CA4C6822A2}" sibTransId="{340FAFAF-A6D6-49DA-A51C-468FEC1BF57A}"/>
    <dgm:cxn modelId="{A4BEB5DB-610D-40B2-A2EB-54F4E870BBA6}" srcId="{39CEBB16-54CD-4823-AE5B-ACD8E81DD6C9}" destId="{8907DEDD-1B95-4D9C-96BC-2C3AB3AE14A2}" srcOrd="0" destOrd="0" parTransId="{E846F638-8C95-4690-A6C0-FD41CE2EEF16}" sibTransId="{F66326FC-CF60-4451-92F9-CF475C67A96E}"/>
    <dgm:cxn modelId="{3207441F-BB9F-44E1-82F4-B983A51CA10E}" type="presOf" srcId="{D2ECE246-4B82-4213-B662-39CE575EED26}" destId="{DFD4C654-BE4B-4A91-AB82-9DA436C7A237}" srcOrd="0" destOrd="2" presId="urn:microsoft.com/office/officeart/2005/8/layout/venn1"/>
    <dgm:cxn modelId="{40C0CF72-CC64-40CA-B353-A277A48F4FCD}" srcId="{39CEBB16-54CD-4823-AE5B-ACD8E81DD6C9}" destId="{D2ECE246-4B82-4213-B662-39CE575EED26}" srcOrd="1" destOrd="0" parTransId="{C3A1FCBC-0B71-442C-801B-27F45E58365A}" sibTransId="{C66B1101-62CD-40EE-AD0D-14FE6A5AAE3B}"/>
    <dgm:cxn modelId="{0E7E2D38-CBBA-4249-AE62-6D2F9B6E1441}" type="presParOf" srcId="{77C237EC-209E-4FC7-812C-1BAC8B51E795}" destId="{DFD4C654-BE4B-4A91-AB82-9DA436C7A237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6BE74E1-4BC6-446F-90B6-38CBE2CBC6FA}" type="doc">
      <dgm:prSet loTypeId="urn:microsoft.com/office/officeart/2005/8/layout/balance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pt-BR"/>
        </a:p>
      </dgm:t>
    </dgm:pt>
    <dgm:pt modelId="{AE0BAEA1-3974-4314-BC25-9F18F3CFA3B1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dirty="0" smtClean="0">
              <a:solidFill>
                <a:schemeClr val="tx1"/>
              </a:solidFill>
            </a:rPr>
            <a:t>Ser pró-ativo</a:t>
          </a:r>
          <a:endParaRPr lang="pt-BR" sz="1800" dirty="0">
            <a:solidFill>
              <a:schemeClr val="tx1"/>
            </a:solidFill>
          </a:endParaRPr>
        </a:p>
      </dgm:t>
    </dgm:pt>
    <dgm:pt modelId="{FA758DC1-A84C-4C89-BF52-1CB3DC02EC74}" type="parTrans" cxnId="{7395AE43-E52D-412F-902D-A9E6A8E98BE3}">
      <dgm:prSet/>
      <dgm:spPr/>
      <dgm:t>
        <a:bodyPr/>
        <a:lstStyle/>
        <a:p>
          <a:endParaRPr lang="pt-BR"/>
        </a:p>
      </dgm:t>
    </dgm:pt>
    <dgm:pt modelId="{6525D876-C66D-4E21-A88F-9DF41AA7D77C}" type="sibTrans" cxnId="{7395AE43-E52D-412F-902D-A9E6A8E98BE3}">
      <dgm:prSet/>
      <dgm:spPr/>
      <dgm:t>
        <a:bodyPr/>
        <a:lstStyle/>
        <a:p>
          <a:endParaRPr lang="pt-BR"/>
        </a:p>
      </dgm:t>
    </dgm:pt>
    <dgm:pt modelId="{674DEAE4-A97F-4DA3-82FE-2C7304F12A85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Cuidado efetivo</a:t>
          </a:r>
          <a:endParaRPr lang="pt-BR" sz="2000" dirty="0">
            <a:solidFill>
              <a:schemeClr val="tx1"/>
            </a:solidFill>
          </a:endParaRPr>
        </a:p>
      </dgm:t>
    </dgm:pt>
    <dgm:pt modelId="{547BD45D-20D5-4244-B22C-F1E98975A651}" type="parTrans" cxnId="{A992E5C5-5896-4869-A4DF-450D2AC0E6AB}">
      <dgm:prSet/>
      <dgm:spPr/>
      <dgm:t>
        <a:bodyPr/>
        <a:lstStyle/>
        <a:p>
          <a:endParaRPr lang="pt-BR"/>
        </a:p>
      </dgm:t>
    </dgm:pt>
    <dgm:pt modelId="{B6BFBEFD-2FA0-451C-B74C-2E3DEFB4A56F}" type="sibTrans" cxnId="{A992E5C5-5896-4869-A4DF-450D2AC0E6AB}">
      <dgm:prSet/>
      <dgm:spPr/>
      <dgm:t>
        <a:bodyPr/>
        <a:lstStyle/>
        <a:p>
          <a:endParaRPr lang="pt-BR"/>
        </a:p>
      </dgm:t>
    </dgm:pt>
    <dgm:pt modelId="{BF7DE0AB-0122-4584-A9A8-5384174185E4}">
      <dgm:prSet phldrT="[Texto]" custT="1"/>
      <dgm:spPr>
        <a:solidFill>
          <a:srgbClr val="C7D785">
            <a:alpha val="89804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dirty="0" smtClean="0">
              <a:solidFill>
                <a:schemeClr val="tx1"/>
              </a:solidFill>
            </a:rPr>
            <a:t>Separação da família e amigos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800" dirty="0">
            <a:solidFill>
              <a:schemeClr val="tx1"/>
            </a:solidFill>
          </a:endParaRPr>
        </a:p>
      </dgm:t>
    </dgm:pt>
    <dgm:pt modelId="{18BB6BE7-B39D-408E-8722-7649C6FD99E8}" type="parTrans" cxnId="{B064B508-D7D7-46DD-93C9-088ACE3041F7}">
      <dgm:prSet/>
      <dgm:spPr/>
      <dgm:t>
        <a:bodyPr/>
        <a:lstStyle/>
        <a:p>
          <a:endParaRPr lang="pt-BR"/>
        </a:p>
      </dgm:t>
    </dgm:pt>
    <dgm:pt modelId="{322AC63A-29D4-4C20-A4D4-6C0A1927C4A7}" type="sibTrans" cxnId="{B064B508-D7D7-46DD-93C9-088ACE3041F7}">
      <dgm:prSet/>
      <dgm:spPr/>
      <dgm:t>
        <a:bodyPr/>
        <a:lstStyle/>
        <a:p>
          <a:endParaRPr lang="pt-BR"/>
        </a:p>
      </dgm:t>
    </dgm:pt>
    <dgm:pt modelId="{1940520C-8105-4E6A-B3AB-50410046E23F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Perda do poder de decisão</a:t>
          </a:r>
          <a:endParaRPr lang="pt-BR" sz="2000" dirty="0">
            <a:solidFill>
              <a:schemeClr val="tx1"/>
            </a:solidFill>
          </a:endParaRPr>
        </a:p>
      </dgm:t>
    </dgm:pt>
    <dgm:pt modelId="{8C98F31C-612D-4201-9B3C-58073AB7177D}" type="parTrans" cxnId="{19838C50-3B52-493E-8177-C9BDF49892D3}">
      <dgm:prSet/>
      <dgm:spPr/>
      <dgm:t>
        <a:bodyPr/>
        <a:lstStyle/>
        <a:p>
          <a:endParaRPr lang="pt-BR"/>
        </a:p>
      </dgm:t>
    </dgm:pt>
    <dgm:pt modelId="{7BFEAE7B-FA65-4260-8420-B93076F82CCA}" type="sibTrans" cxnId="{19838C50-3B52-493E-8177-C9BDF49892D3}">
      <dgm:prSet/>
      <dgm:spPr/>
      <dgm:t>
        <a:bodyPr/>
        <a:lstStyle/>
        <a:p>
          <a:endParaRPr lang="pt-BR"/>
        </a:p>
      </dgm:t>
    </dgm:pt>
    <dgm:pt modelId="{FF253FE9-9C18-4509-8570-AE3CD9FDD43F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Sofrendo tratamentos</a:t>
          </a:r>
          <a:endParaRPr lang="pt-BR" sz="2000" dirty="0">
            <a:solidFill>
              <a:schemeClr val="tx1"/>
            </a:solidFill>
          </a:endParaRPr>
        </a:p>
      </dgm:t>
    </dgm:pt>
    <dgm:pt modelId="{6E9DA9AC-7D6E-460B-A3F1-5E7109C6C046}" type="parTrans" cxnId="{F230F9DD-6F7B-4B38-97D1-98C4A0C066E2}">
      <dgm:prSet/>
      <dgm:spPr/>
      <dgm:t>
        <a:bodyPr/>
        <a:lstStyle/>
        <a:p>
          <a:endParaRPr lang="pt-BR"/>
        </a:p>
      </dgm:t>
    </dgm:pt>
    <dgm:pt modelId="{EB388734-EB4F-430F-A60A-A741BC30F3A0}" type="sibTrans" cxnId="{F230F9DD-6F7B-4B38-97D1-98C4A0C066E2}">
      <dgm:prSet/>
      <dgm:spPr/>
      <dgm:t>
        <a:bodyPr/>
        <a:lstStyle/>
        <a:p>
          <a:endParaRPr lang="pt-BR"/>
        </a:p>
      </dgm:t>
    </dgm:pt>
    <dgm:pt modelId="{7F014973-CBFD-41AB-8F58-4CEA975C2695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Ambiente estranho</a:t>
          </a:r>
          <a:endParaRPr lang="pt-BR" sz="2000" dirty="0">
            <a:solidFill>
              <a:schemeClr val="tx1"/>
            </a:solidFill>
          </a:endParaRPr>
        </a:p>
      </dgm:t>
    </dgm:pt>
    <dgm:pt modelId="{1CA1DC5B-C098-46DC-A2CB-BEBA618E72CA}" type="parTrans" cxnId="{433EF6BB-CA83-4B5A-BE9A-C242897BFB4D}">
      <dgm:prSet/>
      <dgm:spPr/>
      <dgm:t>
        <a:bodyPr/>
        <a:lstStyle/>
        <a:p>
          <a:endParaRPr lang="pt-BR"/>
        </a:p>
      </dgm:t>
    </dgm:pt>
    <dgm:pt modelId="{39E7834E-3AD8-460A-B0B6-0B0E26802D10}" type="sibTrans" cxnId="{433EF6BB-CA83-4B5A-BE9A-C242897BFB4D}">
      <dgm:prSet/>
      <dgm:spPr/>
      <dgm:t>
        <a:bodyPr/>
        <a:lstStyle/>
        <a:p>
          <a:endParaRPr lang="pt-BR"/>
        </a:p>
      </dgm:t>
    </dgm:pt>
    <dgm:pt modelId="{43890829-5F2C-442C-8104-3EA91AF2A920}">
      <dgm:prSet phldrT="[Texto]" custT="1"/>
      <dgm:spPr/>
      <dgm:t>
        <a:bodyPr/>
        <a:lstStyle/>
        <a:p>
          <a:r>
            <a:rPr lang="pt-BR" sz="2000" dirty="0" smtClean="0">
              <a:solidFill>
                <a:schemeClr val="tx1"/>
              </a:solidFill>
            </a:rPr>
            <a:t>Comunicação</a:t>
          </a:r>
          <a:endParaRPr lang="pt-BR" sz="2000" dirty="0">
            <a:solidFill>
              <a:schemeClr val="tx1"/>
            </a:solidFill>
          </a:endParaRPr>
        </a:p>
      </dgm:t>
    </dgm:pt>
    <dgm:pt modelId="{66A17CD3-7284-48B2-A8D8-E618E37BBE8D}" type="sibTrans" cxnId="{100BD4CF-0466-412C-B7C8-9146F060B55A}">
      <dgm:prSet/>
      <dgm:spPr/>
      <dgm:t>
        <a:bodyPr/>
        <a:lstStyle/>
        <a:p>
          <a:endParaRPr lang="pt-BR"/>
        </a:p>
      </dgm:t>
    </dgm:pt>
    <dgm:pt modelId="{D31E696C-8D0C-4E06-A713-73F141F17919}" type="parTrans" cxnId="{100BD4CF-0466-412C-B7C8-9146F060B55A}">
      <dgm:prSet/>
      <dgm:spPr/>
      <dgm:t>
        <a:bodyPr/>
        <a:lstStyle/>
        <a:p>
          <a:endParaRPr lang="pt-BR"/>
        </a:p>
      </dgm:t>
    </dgm:pt>
    <dgm:pt modelId="{827CFFF3-489E-40A5-B21A-CE14AA5AFED0}" type="pres">
      <dgm:prSet presAssocID="{A6BE74E1-4BC6-446F-90B6-38CBE2CBC6FA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DB25035-A95E-4943-A4C1-978914C6B562}" type="pres">
      <dgm:prSet presAssocID="{A6BE74E1-4BC6-446F-90B6-38CBE2CBC6FA}" presName="dummyMaxCanvas" presStyleCnt="0"/>
      <dgm:spPr/>
    </dgm:pt>
    <dgm:pt modelId="{6A85A06E-5204-45CF-B928-25C1C884279B}" type="pres">
      <dgm:prSet presAssocID="{A6BE74E1-4BC6-446F-90B6-38CBE2CBC6FA}" presName="parentComposite" presStyleCnt="0"/>
      <dgm:spPr/>
    </dgm:pt>
    <dgm:pt modelId="{1B0E6F28-C619-4FB1-B665-AC715F87B0D2}" type="pres">
      <dgm:prSet presAssocID="{A6BE74E1-4BC6-446F-90B6-38CBE2CBC6FA}" presName="parent1" presStyleLbl="alignAccFollowNode1" presStyleIdx="0" presStyleCnt="4" custLinFactNeighborX="-43445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160820DB-D03E-4BB5-8365-7E81FEBEFAD0}" type="pres">
      <dgm:prSet presAssocID="{A6BE74E1-4BC6-446F-90B6-38CBE2CBC6FA}" presName="parent2" presStyleLbl="alignAccFollowNode1" presStyleIdx="1" presStyleCnt="4" custLinFactNeighborX="44723">
        <dgm:presLayoutVars>
          <dgm:chMax val="4"/>
        </dgm:presLayoutVars>
      </dgm:prSet>
      <dgm:spPr/>
      <dgm:t>
        <a:bodyPr/>
        <a:lstStyle/>
        <a:p>
          <a:endParaRPr lang="pt-BR"/>
        </a:p>
      </dgm:t>
    </dgm:pt>
    <dgm:pt modelId="{378E76FB-88B2-438C-B0EE-A9052AA77EB6}" type="pres">
      <dgm:prSet presAssocID="{A6BE74E1-4BC6-446F-90B6-38CBE2CBC6FA}" presName="childrenComposite" presStyleCnt="0"/>
      <dgm:spPr/>
    </dgm:pt>
    <dgm:pt modelId="{0B6BD7E4-6E5D-495F-921C-839FBEDF8054}" type="pres">
      <dgm:prSet presAssocID="{A6BE74E1-4BC6-446F-90B6-38CBE2CBC6FA}" presName="dummyMaxCanvas_ChildArea" presStyleCnt="0"/>
      <dgm:spPr/>
    </dgm:pt>
    <dgm:pt modelId="{578D9EBF-A69C-412A-8BE7-4DEB796AD53A}" type="pres">
      <dgm:prSet presAssocID="{A6BE74E1-4BC6-446F-90B6-38CBE2CBC6FA}" presName="fulcrum" presStyleLbl="alignAccFollowNode1" presStyleIdx="2" presStyleCnt="4"/>
      <dgm:spPr>
        <a:solidFill>
          <a:srgbClr val="B5C997">
            <a:alpha val="90000"/>
          </a:srgbClr>
        </a:solidFill>
      </dgm:spPr>
      <dgm:t>
        <a:bodyPr/>
        <a:lstStyle/>
        <a:p>
          <a:endParaRPr lang="pt-BR"/>
        </a:p>
      </dgm:t>
    </dgm:pt>
    <dgm:pt modelId="{EC4E7875-3267-4A5A-B211-C9C67B8823EF}" type="pres">
      <dgm:prSet presAssocID="{A6BE74E1-4BC6-446F-90B6-38CBE2CBC6FA}" presName="balance_23" presStyleLbl="alignAccFollowNode1" presStyleIdx="3" presStyleCnt="4" custScaleX="133132" custScaleY="133132">
        <dgm:presLayoutVars>
          <dgm:bulletEnabled val="1"/>
        </dgm:presLayoutVars>
      </dgm:prSet>
      <dgm:spPr>
        <a:solidFill>
          <a:srgbClr val="B5C997">
            <a:alpha val="89804"/>
          </a:srgbClr>
        </a:solidFill>
      </dgm:spPr>
      <dgm:t>
        <a:bodyPr/>
        <a:lstStyle/>
        <a:p>
          <a:endParaRPr lang="pt-BR"/>
        </a:p>
      </dgm:t>
    </dgm:pt>
    <dgm:pt modelId="{F25C59E1-69AE-4964-A377-D5E1EB0F0869}" type="pres">
      <dgm:prSet presAssocID="{A6BE74E1-4BC6-446F-90B6-38CBE2CBC6FA}" presName="right_23_1" presStyleLbl="node1" presStyleIdx="0" presStyleCnt="5" custLinFactNeighborX="435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F5FFBE4-745C-4A77-AB0D-5B901BD6EDF4}" type="pres">
      <dgm:prSet presAssocID="{A6BE74E1-4BC6-446F-90B6-38CBE2CBC6FA}" presName="right_23_2" presStyleLbl="node1" presStyleIdx="1" presStyleCnt="5" custLinFactNeighborX="435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E0BC65-10A5-4A19-BA98-1D520D4AE968}" type="pres">
      <dgm:prSet presAssocID="{A6BE74E1-4BC6-446F-90B6-38CBE2CBC6FA}" presName="right_23_3" presStyleLbl="node1" presStyleIdx="2" presStyleCnt="5" custLinFactNeighborX="4351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DB26A51-C510-4F29-B63B-F9C006E49224}" type="pres">
      <dgm:prSet presAssocID="{A6BE74E1-4BC6-446F-90B6-38CBE2CBC6FA}" presName="left_23_1" presStyleLbl="node1" presStyleIdx="3" presStyleCnt="5" custLinFactNeighborX="-42272" custLinFactNeighborY="-175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A2D89A-55C7-48FD-80F9-76AEA42C2A18}" type="pres">
      <dgm:prSet presAssocID="{A6BE74E1-4BC6-446F-90B6-38CBE2CBC6FA}" presName="left_23_2" presStyleLbl="node1" presStyleIdx="4" presStyleCnt="5" custScaleX="110432" custLinFactNeighborX="-42272" custLinFactNeighborY="-1750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100BD4CF-0466-412C-B7C8-9146F060B55A}" srcId="{AE0BAEA1-3974-4314-BC25-9F18F3CFA3B1}" destId="{43890829-5F2C-442C-8104-3EA91AF2A920}" srcOrd="1" destOrd="0" parTransId="{D31E696C-8D0C-4E06-A713-73F141F17919}" sibTransId="{66A17CD3-7284-48B2-A8D8-E618E37BBE8D}"/>
    <dgm:cxn modelId="{F230F9DD-6F7B-4B38-97D1-98C4A0C066E2}" srcId="{BF7DE0AB-0122-4584-A9A8-5384174185E4}" destId="{FF253FE9-9C18-4509-8570-AE3CD9FDD43F}" srcOrd="1" destOrd="0" parTransId="{6E9DA9AC-7D6E-460B-A3F1-5E7109C6C046}" sibTransId="{EB388734-EB4F-430F-A60A-A741BC30F3A0}"/>
    <dgm:cxn modelId="{A1D58815-8FF0-49A6-88F5-889EDCABB29E}" type="presOf" srcId="{43890829-5F2C-442C-8104-3EA91AF2A920}" destId="{E9A2D89A-55C7-48FD-80F9-76AEA42C2A18}" srcOrd="0" destOrd="0" presId="urn:microsoft.com/office/officeart/2005/8/layout/balance1"/>
    <dgm:cxn modelId="{A992E5C5-5896-4869-A4DF-450D2AC0E6AB}" srcId="{AE0BAEA1-3974-4314-BC25-9F18F3CFA3B1}" destId="{674DEAE4-A97F-4DA3-82FE-2C7304F12A85}" srcOrd="0" destOrd="0" parTransId="{547BD45D-20D5-4244-B22C-F1E98975A651}" sibTransId="{B6BFBEFD-2FA0-451C-B74C-2E3DEFB4A56F}"/>
    <dgm:cxn modelId="{433EF6BB-CA83-4B5A-BE9A-C242897BFB4D}" srcId="{BF7DE0AB-0122-4584-A9A8-5384174185E4}" destId="{7F014973-CBFD-41AB-8F58-4CEA975C2695}" srcOrd="2" destOrd="0" parTransId="{1CA1DC5B-C098-46DC-A2CB-BEBA618E72CA}" sibTransId="{39E7834E-3AD8-460A-B0B6-0B0E26802D10}"/>
    <dgm:cxn modelId="{F0BBCD58-F9A1-429C-84C5-D491B0DB0B3D}" type="presOf" srcId="{674DEAE4-A97F-4DA3-82FE-2C7304F12A85}" destId="{9DB26A51-C510-4F29-B63B-F9C006E49224}" srcOrd="0" destOrd="0" presId="urn:microsoft.com/office/officeart/2005/8/layout/balance1"/>
    <dgm:cxn modelId="{B064B508-D7D7-46DD-93C9-088ACE3041F7}" srcId="{A6BE74E1-4BC6-446F-90B6-38CBE2CBC6FA}" destId="{BF7DE0AB-0122-4584-A9A8-5384174185E4}" srcOrd="1" destOrd="0" parTransId="{18BB6BE7-B39D-408E-8722-7649C6FD99E8}" sibTransId="{322AC63A-29D4-4C20-A4D4-6C0A1927C4A7}"/>
    <dgm:cxn modelId="{5D051761-34A9-4FFC-B0D7-B0D98D21562B}" type="presOf" srcId="{BF7DE0AB-0122-4584-A9A8-5384174185E4}" destId="{160820DB-D03E-4BB5-8365-7E81FEBEFAD0}" srcOrd="0" destOrd="0" presId="urn:microsoft.com/office/officeart/2005/8/layout/balance1"/>
    <dgm:cxn modelId="{221E4709-48E2-47CE-8E29-35982DED2592}" type="presOf" srcId="{A6BE74E1-4BC6-446F-90B6-38CBE2CBC6FA}" destId="{827CFFF3-489E-40A5-B21A-CE14AA5AFED0}" srcOrd="0" destOrd="0" presId="urn:microsoft.com/office/officeart/2005/8/layout/balance1"/>
    <dgm:cxn modelId="{EF638756-4E1B-47FE-98E3-D0400C84211E}" type="presOf" srcId="{AE0BAEA1-3974-4314-BC25-9F18F3CFA3B1}" destId="{1B0E6F28-C619-4FB1-B665-AC715F87B0D2}" srcOrd="0" destOrd="0" presId="urn:microsoft.com/office/officeart/2005/8/layout/balance1"/>
    <dgm:cxn modelId="{B0D7ECC0-D599-496F-9C09-6A5FB49172FD}" type="presOf" srcId="{FF253FE9-9C18-4509-8570-AE3CD9FDD43F}" destId="{8F5FFBE4-745C-4A77-AB0D-5B901BD6EDF4}" srcOrd="0" destOrd="0" presId="urn:microsoft.com/office/officeart/2005/8/layout/balance1"/>
    <dgm:cxn modelId="{05A8C45E-5B8C-4A71-B700-5F14222A01D9}" type="presOf" srcId="{1940520C-8105-4E6A-B3AB-50410046E23F}" destId="{F25C59E1-69AE-4964-A377-D5E1EB0F0869}" srcOrd="0" destOrd="0" presId="urn:microsoft.com/office/officeart/2005/8/layout/balance1"/>
    <dgm:cxn modelId="{90A8CB3C-BC69-461B-9064-2D71A67F8D80}" type="presOf" srcId="{7F014973-CBFD-41AB-8F58-4CEA975C2695}" destId="{49E0BC65-10A5-4A19-BA98-1D520D4AE968}" srcOrd="0" destOrd="0" presId="urn:microsoft.com/office/officeart/2005/8/layout/balance1"/>
    <dgm:cxn modelId="{19838C50-3B52-493E-8177-C9BDF49892D3}" srcId="{BF7DE0AB-0122-4584-A9A8-5384174185E4}" destId="{1940520C-8105-4E6A-B3AB-50410046E23F}" srcOrd="0" destOrd="0" parTransId="{8C98F31C-612D-4201-9B3C-58073AB7177D}" sibTransId="{7BFEAE7B-FA65-4260-8420-B93076F82CCA}"/>
    <dgm:cxn modelId="{7395AE43-E52D-412F-902D-A9E6A8E98BE3}" srcId="{A6BE74E1-4BC6-446F-90B6-38CBE2CBC6FA}" destId="{AE0BAEA1-3974-4314-BC25-9F18F3CFA3B1}" srcOrd="0" destOrd="0" parTransId="{FA758DC1-A84C-4C89-BF52-1CB3DC02EC74}" sibTransId="{6525D876-C66D-4E21-A88F-9DF41AA7D77C}"/>
    <dgm:cxn modelId="{9C33AF71-097E-471F-ABEE-55B9381BB0ED}" type="presParOf" srcId="{827CFFF3-489E-40A5-B21A-CE14AA5AFED0}" destId="{0DB25035-A95E-4943-A4C1-978914C6B562}" srcOrd="0" destOrd="0" presId="urn:microsoft.com/office/officeart/2005/8/layout/balance1"/>
    <dgm:cxn modelId="{5AD33353-E93F-4970-8747-E05E6C045C41}" type="presParOf" srcId="{827CFFF3-489E-40A5-B21A-CE14AA5AFED0}" destId="{6A85A06E-5204-45CF-B928-25C1C884279B}" srcOrd="1" destOrd="0" presId="urn:microsoft.com/office/officeart/2005/8/layout/balance1"/>
    <dgm:cxn modelId="{261770B3-9FD2-4ECC-BD8C-D1B21D279C14}" type="presParOf" srcId="{6A85A06E-5204-45CF-B928-25C1C884279B}" destId="{1B0E6F28-C619-4FB1-B665-AC715F87B0D2}" srcOrd="0" destOrd="0" presId="urn:microsoft.com/office/officeart/2005/8/layout/balance1"/>
    <dgm:cxn modelId="{98C14450-2039-494C-BD1F-B582DC367C8A}" type="presParOf" srcId="{6A85A06E-5204-45CF-B928-25C1C884279B}" destId="{160820DB-D03E-4BB5-8365-7E81FEBEFAD0}" srcOrd="1" destOrd="0" presId="urn:microsoft.com/office/officeart/2005/8/layout/balance1"/>
    <dgm:cxn modelId="{9AD8443A-25DB-4BF4-8010-3C66A4956BF6}" type="presParOf" srcId="{827CFFF3-489E-40A5-B21A-CE14AA5AFED0}" destId="{378E76FB-88B2-438C-B0EE-A9052AA77EB6}" srcOrd="2" destOrd="0" presId="urn:microsoft.com/office/officeart/2005/8/layout/balance1"/>
    <dgm:cxn modelId="{2C785D99-ACE7-4FDF-984E-C1F9BB78C8EB}" type="presParOf" srcId="{378E76FB-88B2-438C-B0EE-A9052AA77EB6}" destId="{0B6BD7E4-6E5D-495F-921C-839FBEDF8054}" srcOrd="0" destOrd="0" presId="urn:microsoft.com/office/officeart/2005/8/layout/balance1"/>
    <dgm:cxn modelId="{B206978D-A74C-4619-853D-3640C98C8E76}" type="presParOf" srcId="{378E76FB-88B2-438C-B0EE-A9052AA77EB6}" destId="{578D9EBF-A69C-412A-8BE7-4DEB796AD53A}" srcOrd="1" destOrd="0" presId="urn:microsoft.com/office/officeart/2005/8/layout/balance1"/>
    <dgm:cxn modelId="{D4B8DEB0-F87C-4A5F-BF63-BEFFEF8F928B}" type="presParOf" srcId="{378E76FB-88B2-438C-B0EE-A9052AA77EB6}" destId="{EC4E7875-3267-4A5A-B211-C9C67B8823EF}" srcOrd="2" destOrd="0" presId="urn:microsoft.com/office/officeart/2005/8/layout/balance1"/>
    <dgm:cxn modelId="{0DA8F22D-FEB9-4BDD-992B-05DDC22EE215}" type="presParOf" srcId="{378E76FB-88B2-438C-B0EE-A9052AA77EB6}" destId="{F25C59E1-69AE-4964-A377-D5E1EB0F0869}" srcOrd="3" destOrd="0" presId="urn:microsoft.com/office/officeart/2005/8/layout/balance1"/>
    <dgm:cxn modelId="{361B9982-C8C8-4366-9181-92EB66E97C93}" type="presParOf" srcId="{378E76FB-88B2-438C-B0EE-A9052AA77EB6}" destId="{8F5FFBE4-745C-4A77-AB0D-5B901BD6EDF4}" srcOrd="4" destOrd="0" presId="urn:microsoft.com/office/officeart/2005/8/layout/balance1"/>
    <dgm:cxn modelId="{0ECE586D-EBB6-46C0-BB19-CC9D6A336A84}" type="presParOf" srcId="{378E76FB-88B2-438C-B0EE-A9052AA77EB6}" destId="{49E0BC65-10A5-4A19-BA98-1D520D4AE968}" srcOrd="5" destOrd="0" presId="urn:microsoft.com/office/officeart/2005/8/layout/balance1"/>
    <dgm:cxn modelId="{8C79DA34-CB9C-44DA-99E0-3136829673B3}" type="presParOf" srcId="{378E76FB-88B2-438C-B0EE-A9052AA77EB6}" destId="{9DB26A51-C510-4F29-B63B-F9C006E49224}" srcOrd="6" destOrd="0" presId="urn:microsoft.com/office/officeart/2005/8/layout/balance1"/>
    <dgm:cxn modelId="{34BEECF8-6489-4BE1-94A6-16919767D837}" type="presParOf" srcId="{378E76FB-88B2-438C-B0EE-A9052AA77EB6}" destId="{E9A2D89A-55C7-48FD-80F9-76AEA42C2A18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125A2-1334-294F-AEB3-F0F3E23B7866}">
      <dsp:nvSpPr>
        <dsp:cNvPr id="0" name=""/>
        <dsp:cNvSpPr/>
      </dsp:nvSpPr>
      <dsp:spPr>
        <a:xfrm>
          <a:off x="1243689" y="0"/>
          <a:ext cx="7047574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CD7E9CE-A375-A34B-9DD4-A6BEF4B5C810}">
      <dsp:nvSpPr>
        <dsp:cNvPr id="0" name=""/>
        <dsp:cNvSpPr/>
      </dsp:nvSpPr>
      <dsp:spPr>
        <a:xfrm>
          <a:off x="3067" y="1219199"/>
          <a:ext cx="2657123" cy="1625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25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smtClean="0"/>
            <a:t>Referencial Teórico</a:t>
          </a:r>
          <a:endParaRPr lang="pt-BR" sz="3200" kern="1200" dirty="0"/>
        </a:p>
      </dsp:txBody>
      <dsp:txXfrm>
        <a:off x="82422" y="1298554"/>
        <a:ext cx="2498413" cy="1466890"/>
      </dsp:txXfrm>
    </dsp:sp>
    <dsp:sp modelId="{F50C76FB-0976-1941-96DE-3B6E23307109}">
      <dsp:nvSpPr>
        <dsp:cNvPr id="0" name=""/>
        <dsp:cNvSpPr/>
      </dsp:nvSpPr>
      <dsp:spPr>
        <a:xfrm>
          <a:off x="2817070" y="1219199"/>
          <a:ext cx="2657123" cy="1625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25000"/>
                <a:shade val="100000"/>
                <a:hueMod val="100000"/>
                <a:sat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dirty="0" smtClean="0"/>
            <a:t>Instrumentos</a:t>
          </a:r>
          <a:endParaRPr lang="pt-BR" sz="3200" kern="1200" dirty="0"/>
        </a:p>
      </dsp:txBody>
      <dsp:txXfrm>
        <a:off x="2896425" y="1298554"/>
        <a:ext cx="2498413" cy="1466890"/>
      </dsp:txXfrm>
    </dsp:sp>
    <dsp:sp modelId="{1A7759C5-5DD1-8544-B91D-4EBDE1BCA689}">
      <dsp:nvSpPr>
        <dsp:cNvPr id="0" name=""/>
        <dsp:cNvSpPr/>
      </dsp:nvSpPr>
      <dsp:spPr>
        <a:xfrm>
          <a:off x="5631072" y="1219199"/>
          <a:ext cx="2657123" cy="1625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tint val="25000"/>
                <a:shade val="100000"/>
                <a:hueMod val="100000"/>
                <a:satMod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br" rotWithShape="0">
            <a:srgbClr val="000000">
              <a:alpha val="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3200" kern="1200" smtClean="0"/>
            <a:t>Estratégias</a:t>
          </a:r>
          <a:endParaRPr lang="pt-BR" sz="3200" kern="1200" dirty="0"/>
        </a:p>
      </dsp:txBody>
      <dsp:txXfrm>
        <a:off x="5710427" y="1298554"/>
        <a:ext cx="2498413" cy="14668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3ADABE-4F69-4306-B882-7DF23773A1D2}">
      <dsp:nvSpPr>
        <dsp:cNvPr id="0" name=""/>
        <dsp:cNvSpPr/>
      </dsp:nvSpPr>
      <dsp:spPr>
        <a:xfrm>
          <a:off x="3139732" y="2212"/>
          <a:ext cx="1775301" cy="927236"/>
        </a:xfrm>
        <a:prstGeom prst="roundRect">
          <a:avLst/>
        </a:prstGeom>
        <a:gradFill rotWithShape="0">
          <a:gsLst>
            <a:gs pos="0">
              <a:srgbClr val="CD4A47">
                <a:alpha val="89804"/>
              </a:srgbClr>
            </a:gs>
            <a:gs pos="50000">
              <a:srgbClr val="D05350">
                <a:alpha val="69804"/>
              </a:srgbClr>
            </a:gs>
            <a:gs pos="86000">
              <a:srgbClr val="D96865">
                <a:alpha val="49804"/>
              </a:srgbClr>
            </a:gs>
            <a:gs pos="100000">
              <a:srgbClr val="E28C8A">
                <a:alpha val="49804"/>
              </a:srgb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Eventos  Invasivos</a:t>
          </a:r>
          <a:endParaRPr lang="pt-BR" sz="24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84996" y="47476"/>
        <a:ext cx="1684773" cy="836708"/>
      </dsp:txXfrm>
    </dsp:sp>
    <dsp:sp modelId="{96F82475-EC37-455F-95B9-1EF1108B3FFA}">
      <dsp:nvSpPr>
        <dsp:cNvPr id="0" name=""/>
        <dsp:cNvSpPr/>
      </dsp:nvSpPr>
      <dsp:spPr>
        <a:xfrm>
          <a:off x="1842089" y="465831"/>
          <a:ext cx="4370587" cy="4370587"/>
        </a:xfrm>
        <a:custGeom>
          <a:avLst/>
          <a:gdLst/>
          <a:ahLst/>
          <a:cxnLst/>
          <a:rect l="0" t="0" r="0" b="0"/>
          <a:pathLst>
            <a:path>
              <a:moveTo>
                <a:pt x="3080087" y="191590"/>
              </a:moveTo>
              <a:arcTo wR="2185293" hR="2185293" stAng="17650261" swAng="1212806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40000" contourW="6350" prstMaterial="softEdge">
          <a:bevelT w="25400" h="25400"/>
          <a:contourClr>
            <a:schemeClr val="accent5"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DF2DDE0B-F3ED-4D79-874B-FBE832A17259}">
      <dsp:nvSpPr>
        <dsp:cNvPr id="0" name=""/>
        <dsp:cNvSpPr/>
      </dsp:nvSpPr>
      <dsp:spPr>
        <a:xfrm>
          <a:off x="5065847" y="1094859"/>
          <a:ext cx="1708112" cy="927236"/>
        </a:xfrm>
        <a:prstGeom prst="roundRect">
          <a:avLst/>
        </a:prstGeom>
        <a:gradFill rotWithShape="0">
          <a:gsLst>
            <a:gs pos="0">
              <a:schemeClr val="accent2">
                <a:hueOff val="-700160"/>
                <a:satOff val="8098"/>
                <a:lumOff val="-588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2">
                <a:hueOff val="-700160"/>
                <a:satOff val="8098"/>
                <a:lumOff val="-588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2">
                <a:hueOff val="-700160"/>
                <a:satOff val="8098"/>
                <a:lumOff val="-588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-700160"/>
                <a:satOff val="8098"/>
                <a:lumOff val="-588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Sintomas  Físicos</a:t>
          </a:r>
          <a:endParaRPr lang="pt-BR" sz="24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11111" y="1140123"/>
        <a:ext cx="1617584" cy="836708"/>
      </dsp:txXfrm>
    </dsp:sp>
    <dsp:sp modelId="{5F73DF4D-7E81-4163-98B3-410A6ECD3002}">
      <dsp:nvSpPr>
        <dsp:cNvPr id="0" name=""/>
        <dsp:cNvSpPr/>
      </dsp:nvSpPr>
      <dsp:spPr>
        <a:xfrm>
          <a:off x="1842089" y="465831"/>
          <a:ext cx="4370587" cy="4370587"/>
        </a:xfrm>
        <a:custGeom>
          <a:avLst/>
          <a:gdLst/>
          <a:ahLst/>
          <a:cxnLst/>
          <a:rect l="0" t="0" r="0" b="0"/>
          <a:pathLst>
            <a:path>
              <a:moveTo>
                <a:pt x="4281685" y="1568323"/>
              </a:moveTo>
              <a:arcTo wR="2185293" hR="2185293" stAng="20616047" swAng="1967906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40000" contourW="6350" prstMaterial="softEdge">
          <a:bevelT w="25400" h="25400"/>
          <a:contourClr>
            <a:schemeClr val="accent5"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7C8B7224-5B45-4004-AFD3-FE6ACC764D50}">
      <dsp:nvSpPr>
        <dsp:cNvPr id="0" name=""/>
        <dsp:cNvSpPr/>
      </dsp:nvSpPr>
      <dsp:spPr>
        <a:xfrm>
          <a:off x="4892403" y="3280153"/>
          <a:ext cx="2054998" cy="927236"/>
        </a:xfrm>
        <a:prstGeom prst="roundRect">
          <a:avLst/>
        </a:prstGeom>
        <a:gradFill rotWithShape="0">
          <a:gsLst>
            <a:gs pos="0">
              <a:schemeClr val="accent2">
                <a:hueOff val="-1400319"/>
                <a:satOff val="16196"/>
                <a:lumOff val="-1176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2">
                <a:hueOff val="-1400319"/>
                <a:satOff val="16196"/>
                <a:lumOff val="-1176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2">
                <a:hueOff val="-1400319"/>
                <a:satOff val="16196"/>
                <a:lumOff val="-1176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-1400319"/>
                <a:satOff val="16196"/>
                <a:lumOff val="-1176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Intervenções Terapêuticas</a:t>
          </a:r>
          <a:endParaRPr lang="pt-BR" sz="24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937667" y="3325417"/>
        <a:ext cx="1964470" cy="836708"/>
      </dsp:txXfrm>
    </dsp:sp>
    <dsp:sp modelId="{3DF7BC61-A776-4E32-99AA-937689B779BA}">
      <dsp:nvSpPr>
        <dsp:cNvPr id="0" name=""/>
        <dsp:cNvSpPr/>
      </dsp:nvSpPr>
      <dsp:spPr>
        <a:xfrm>
          <a:off x="1842089" y="465831"/>
          <a:ext cx="4370587" cy="4370587"/>
        </a:xfrm>
        <a:custGeom>
          <a:avLst/>
          <a:gdLst/>
          <a:ahLst/>
          <a:cxnLst/>
          <a:rect l="0" t="0" r="0" b="0"/>
          <a:pathLst>
            <a:path>
              <a:moveTo>
                <a:pt x="3714355" y="3746537"/>
              </a:moveTo>
              <a:arcTo wR="2185293" hR="2185293" stAng="2735799" swAng="1100025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40000" contourW="6350" prstMaterial="softEdge">
          <a:bevelT w="25400" h="25400"/>
          <a:contourClr>
            <a:schemeClr val="accent5"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5A0DAB7C-A6D1-45BA-A4D3-F3BBAAAC5866}">
      <dsp:nvSpPr>
        <dsp:cNvPr id="0" name=""/>
        <dsp:cNvSpPr/>
      </dsp:nvSpPr>
      <dsp:spPr>
        <a:xfrm>
          <a:off x="3073413" y="4372800"/>
          <a:ext cx="1907938" cy="927236"/>
        </a:xfrm>
        <a:prstGeom prst="roundRect">
          <a:avLst/>
        </a:prstGeom>
        <a:gradFill rotWithShape="0">
          <a:gsLst>
            <a:gs pos="0">
              <a:schemeClr val="accent2">
                <a:hueOff val="-2100479"/>
                <a:satOff val="24295"/>
                <a:lumOff val="-1765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2">
                <a:hueOff val="-2100479"/>
                <a:satOff val="24295"/>
                <a:lumOff val="-1765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2">
                <a:hueOff val="-2100479"/>
                <a:satOff val="24295"/>
                <a:lumOff val="-1765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-2100479"/>
                <a:satOff val="24295"/>
                <a:lumOff val="-1765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Restrição de Atividades </a:t>
          </a:r>
          <a:endParaRPr lang="pt-BR" sz="24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118677" y="4418064"/>
        <a:ext cx="1817410" cy="836708"/>
      </dsp:txXfrm>
    </dsp:sp>
    <dsp:sp modelId="{EFED811F-393C-49E4-818F-CCF2EEDE8F8E}">
      <dsp:nvSpPr>
        <dsp:cNvPr id="0" name=""/>
        <dsp:cNvSpPr/>
      </dsp:nvSpPr>
      <dsp:spPr>
        <a:xfrm>
          <a:off x="1842089" y="465831"/>
          <a:ext cx="4370587" cy="4370587"/>
        </a:xfrm>
        <a:custGeom>
          <a:avLst/>
          <a:gdLst/>
          <a:ahLst/>
          <a:cxnLst/>
          <a:rect l="0" t="0" r="0" b="0"/>
          <a:pathLst>
            <a:path>
              <a:moveTo>
                <a:pt x="1224939" y="4148258"/>
              </a:moveTo>
              <a:arcTo wR="2185293" hR="2185293" stAng="6964176" swAng="1100025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40000" contourW="6350" prstMaterial="softEdge">
          <a:bevelT w="25400" h="25400"/>
          <a:contourClr>
            <a:schemeClr val="accent5"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DC6C51AB-3ADD-44A9-99C2-EBF731212490}">
      <dsp:nvSpPr>
        <dsp:cNvPr id="0" name=""/>
        <dsp:cNvSpPr/>
      </dsp:nvSpPr>
      <dsp:spPr>
        <a:xfrm>
          <a:off x="1284451" y="3280153"/>
          <a:ext cx="1700822" cy="927236"/>
        </a:xfrm>
        <a:prstGeom prst="roundRect">
          <a:avLst/>
        </a:prstGeom>
        <a:gradFill rotWithShape="0">
          <a:gsLst>
            <a:gs pos="0">
              <a:schemeClr val="accent2">
                <a:hueOff val="-2800638"/>
                <a:satOff val="32393"/>
                <a:lumOff val="-2353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2">
                <a:hueOff val="-2800638"/>
                <a:satOff val="32393"/>
                <a:lumOff val="-2353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2">
                <a:hueOff val="-2800638"/>
                <a:satOff val="32393"/>
                <a:lumOff val="-2353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-2800638"/>
                <a:satOff val="32393"/>
                <a:lumOff val="-2353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Separação</a:t>
          </a:r>
          <a:endParaRPr lang="pt-BR" sz="24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29715" y="3325417"/>
        <a:ext cx="1610294" cy="836708"/>
      </dsp:txXfrm>
    </dsp:sp>
    <dsp:sp modelId="{0A74F110-F963-4720-B49B-6666EDCA075A}">
      <dsp:nvSpPr>
        <dsp:cNvPr id="0" name=""/>
        <dsp:cNvSpPr/>
      </dsp:nvSpPr>
      <dsp:spPr>
        <a:xfrm>
          <a:off x="1842089" y="465831"/>
          <a:ext cx="4370587" cy="4370587"/>
        </a:xfrm>
        <a:custGeom>
          <a:avLst/>
          <a:gdLst/>
          <a:ahLst/>
          <a:cxnLst/>
          <a:rect l="0" t="0" r="0" b="0"/>
          <a:pathLst>
            <a:path>
              <a:moveTo>
                <a:pt x="88902" y="2802264"/>
              </a:moveTo>
              <a:arcTo wR="2185293" hR="2185293" stAng="9816047" swAng="1967906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40000" contourW="6350" prstMaterial="softEdge">
          <a:bevelT w="25400" h="25400"/>
          <a:contourClr>
            <a:schemeClr val="accent5"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  <dsp:sp modelId="{4A19B47B-6E46-41E7-9CC0-04D050C6A6B5}">
      <dsp:nvSpPr>
        <dsp:cNvPr id="0" name=""/>
        <dsp:cNvSpPr/>
      </dsp:nvSpPr>
      <dsp:spPr>
        <a:xfrm>
          <a:off x="1282197" y="1094859"/>
          <a:ext cx="1705330" cy="927236"/>
        </a:xfrm>
        <a:prstGeom prst="roundRect">
          <a:avLst/>
        </a:prstGeom>
        <a:gradFill rotWithShape="0">
          <a:gsLst>
            <a:gs pos="0">
              <a:schemeClr val="accent2">
                <a:hueOff val="-3500798"/>
                <a:satOff val="40491"/>
                <a:lumOff val="-2941"/>
                <a:alphaOff val="0"/>
                <a:tint val="40000"/>
                <a:shade val="100000"/>
                <a:hueMod val="100000"/>
                <a:satMod val="100000"/>
              </a:schemeClr>
            </a:gs>
            <a:gs pos="30000">
              <a:schemeClr val="accent2">
                <a:hueOff val="-3500798"/>
                <a:satOff val="40491"/>
                <a:lumOff val="-2941"/>
                <a:alphaOff val="0"/>
                <a:tint val="100000"/>
                <a:shade val="100000"/>
                <a:hueMod val="100000"/>
                <a:satMod val="100000"/>
              </a:schemeClr>
            </a:gs>
            <a:gs pos="68000">
              <a:schemeClr val="accent2">
                <a:hueOff val="-3500798"/>
                <a:satOff val="40491"/>
                <a:lumOff val="-2941"/>
                <a:alphaOff val="0"/>
                <a:tint val="100000"/>
                <a:shade val="100000"/>
                <a:hueMod val="100000"/>
                <a:satMod val="100000"/>
              </a:schemeClr>
            </a:gs>
            <a:gs pos="100000">
              <a:schemeClr val="accent2">
                <a:hueOff val="-3500798"/>
                <a:satOff val="40491"/>
                <a:lumOff val="-2941"/>
                <a:alphaOff val="0"/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  <a:ln>
          <a:noFill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Ambiente</a:t>
          </a:r>
          <a:endParaRPr lang="pt-BR" sz="2400" b="0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27461" y="1140123"/>
        <a:ext cx="1614802" cy="836708"/>
      </dsp:txXfrm>
    </dsp:sp>
    <dsp:sp modelId="{2587F267-CA07-4C12-BFC0-D67A0111F49A}">
      <dsp:nvSpPr>
        <dsp:cNvPr id="0" name=""/>
        <dsp:cNvSpPr/>
      </dsp:nvSpPr>
      <dsp:spPr>
        <a:xfrm>
          <a:off x="1842089" y="465831"/>
          <a:ext cx="4370587" cy="4370587"/>
        </a:xfrm>
        <a:custGeom>
          <a:avLst/>
          <a:gdLst/>
          <a:ahLst/>
          <a:cxnLst/>
          <a:rect l="0" t="0" r="0" b="0"/>
          <a:pathLst>
            <a:path>
              <a:moveTo>
                <a:pt x="656747" y="623546"/>
              </a:moveTo>
              <a:arcTo wR="2185293" hR="2185293" stAng="13536933" swAng="1212806"/>
            </a:path>
          </a:pathLst>
        </a:custGeom>
        <a:noFill/>
        <a:ln w="38100" cap="flat" cmpd="sng" algn="ctr">
          <a:solidFill>
            <a:schemeClr val="accent5"/>
          </a:solidFill>
          <a:prstDash val="solid"/>
        </a:ln>
        <a:effectLst>
          <a:outerShdw blurRad="38100" dist="25400" dir="5400000" algn="ctr" rotWithShape="0">
            <a:srgbClr val="EBE9ED">
              <a:alpha val="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40000" contourW="6350" prstMaterial="softEdge">
          <a:bevelT w="25400" h="25400"/>
          <a:contourClr>
            <a:schemeClr val="accent5">
              <a:tint val="90000"/>
              <a:shade val="100000"/>
              <a:hueMod val="100000"/>
              <a:satMod val="100000"/>
            </a:schemeClr>
          </a:contourClr>
        </a:sp3d>
      </dsp:spPr>
      <dsp:style>
        <a:lnRef idx="3">
          <a:schemeClr val="accent5"/>
        </a:lnRef>
        <a:fillRef idx="0">
          <a:schemeClr val="accent5"/>
        </a:fillRef>
        <a:effectRef idx="2">
          <a:schemeClr val="accent5"/>
        </a:effectRef>
        <a:fontRef idx="minor">
          <a:schemeClr val="tx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224FE4-F70D-4D2E-A42E-8A9818550A70}">
      <dsp:nvSpPr>
        <dsp:cNvPr id="0" name=""/>
        <dsp:cNvSpPr/>
      </dsp:nvSpPr>
      <dsp:spPr>
        <a:xfrm>
          <a:off x="2282030" y="0"/>
          <a:ext cx="5576888" cy="5576888"/>
        </a:xfrm>
        <a:prstGeom prst="ellipse">
          <a:avLst/>
        </a:prstGeom>
        <a:gradFill rotWithShape="0">
          <a:gsLst>
            <a:gs pos="0">
              <a:srgbClr val="66FF66">
                <a:alpha val="50000"/>
              </a:srgbClr>
            </a:gs>
            <a:gs pos="52000">
              <a:srgbClr val="008040">
                <a:alpha val="50000"/>
              </a:srgbClr>
            </a:gs>
            <a:gs pos="100000">
              <a:srgbClr val="66FF66">
                <a:alpha val="50000"/>
              </a:srgbClr>
            </a:gs>
          </a:gsLst>
          <a:lin ang="5400000" scaled="1"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2">
              <a:shade val="80000"/>
              <a:alpha val="50000"/>
              <a:hueOff val="0"/>
              <a:satOff val="0"/>
              <a:lumOff val="0"/>
              <a:alphaOff val="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r" defTabSz="14224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3200" b="1" kern="1200" dirty="0" smtClean="0">
              <a:solidFill>
                <a:schemeClr val="bg1"/>
              </a:solidFill>
              <a:effectLst>
                <a:outerShdw blurRad="50800" dist="76200" dir="5400000" algn="ctr" rotWithShape="0">
                  <a:schemeClr val="accent2">
                    <a:lumMod val="50000"/>
                  </a:schemeClr>
                </a:outerShdw>
              </a:effectLst>
            </a:rPr>
            <a:t>SEPARAÇÃO DA FAMÍLIA E AMIGOS</a:t>
          </a:r>
          <a:endParaRPr lang="pt-BR" sz="3200" b="1" kern="1200" dirty="0">
            <a:solidFill>
              <a:schemeClr val="bg1"/>
            </a:solidFill>
            <a:effectLst>
              <a:outerShdw blurRad="50800" dist="76200" dir="5400000" algn="ctr" rotWithShape="0">
                <a:schemeClr val="accent2">
                  <a:lumMod val="50000"/>
                </a:schemeClr>
              </a:outerShdw>
            </a:effectLst>
          </a:endParaRPr>
        </a:p>
        <a:p>
          <a:pPr marL="228600" lvl="1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1" i="1" kern="1200" dirty="0" smtClean="0">
              <a:solidFill>
                <a:schemeClr val="tx1"/>
              </a:solidFill>
            </a:rPr>
            <a:t>INTERRUPÇÃO:</a:t>
          </a:r>
          <a:endParaRPr lang="pt-BR" sz="2800" b="1" kern="1200" dirty="0">
            <a:solidFill>
              <a:schemeClr val="tx1"/>
            </a:solidFill>
          </a:endParaRPr>
        </a:p>
        <a:p>
          <a:pPr marL="457200" lvl="2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1" kern="1200" dirty="0" smtClean="0">
              <a:solidFill>
                <a:schemeClr val="tx1"/>
              </a:solidFill>
            </a:rPr>
            <a:t>Rotina familiar</a:t>
          </a:r>
          <a:endParaRPr lang="pt-BR" sz="2400" b="1" i="1" kern="1200" dirty="0">
            <a:solidFill>
              <a:schemeClr val="tx1"/>
            </a:solidFill>
          </a:endParaRPr>
        </a:p>
        <a:p>
          <a:pPr marL="457200" lvl="2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1" kern="1200" dirty="0" smtClean="0">
              <a:solidFill>
                <a:schemeClr val="tx1"/>
              </a:solidFill>
            </a:rPr>
            <a:t>Atividades normais</a:t>
          </a:r>
          <a:endParaRPr lang="pt-BR" sz="2400" b="1" kern="1200" dirty="0">
            <a:solidFill>
              <a:schemeClr val="tx1"/>
            </a:solidFill>
          </a:endParaRPr>
        </a:p>
        <a:p>
          <a:pPr marL="457200" lvl="2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1" kern="1200" dirty="0" smtClean="0">
              <a:solidFill>
                <a:schemeClr val="tx1"/>
              </a:solidFill>
            </a:rPr>
            <a:t>Relação com os pares</a:t>
          </a:r>
          <a:endParaRPr lang="pt-BR" sz="2400" b="1" kern="1200" dirty="0">
            <a:solidFill>
              <a:schemeClr val="tx1"/>
            </a:solidFill>
          </a:endParaRPr>
        </a:p>
        <a:p>
          <a:pPr marL="457200" lvl="2" indent="-228600" algn="l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b="1" kern="1200" dirty="0" smtClean="0">
              <a:solidFill>
                <a:schemeClr val="tx1"/>
              </a:solidFill>
            </a:rPr>
            <a:t>Acompanhamento escolar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3098746" y="816716"/>
        <a:ext cx="3943456" cy="394345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B286C-21AD-4D04-9093-E198A0B9F927}">
      <dsp:nvSpPr>
        <dsp:cNvPr id="0" name=""/>
        <dsp:cNvSpPr/>
      </dsp:nvSpPr>
      <dsp:spPr>
        <a:xfrm>
          <a:off x="-248181" y="871126"/>
          <a:ext cx="5745440" cy="4855397"/>
        </a:xfrm>
        <a:prstGeom prst="ellipse">
          <a:avLst/>
        </a:prstGeom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75000">
              <a:srgbClr val="FFFFCC">
                <a:alpha val="49804"/>
              </a:srgbClr>
            </a:gs>
          </a:gsLst>
          <a:lin ang="5400000" scaled="1"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6">
              <a:shade val="80000"/>
              <a:alpha val="50000"/>
              <a:hueOff val="0"/>
              <a:satOff val="0"/>
              <a:lumOff val="0"/>
              <a:alphaOff val="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1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kern="1200" dirty="0" smtClean="0">
              <a:solidFill>
                <a:srgbClr val="66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AMBIENTE ESTRANHO            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i="1" kern="1200" dirty="0" smtClean="0"/>
            <a:t>MEDOS:</a:t>
          </a:r>
          <a:endParaRPr lang="pt-BR" sz="2800" kern="1200" dirty="0">
            <a:effectLst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Desconhecido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Ambiente estranho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Equipe de saúde</a:t>
          </a:r>
          <a:endParaRPr lang="pt-BR" sz="2000" kern="1200" dirty="0"/>
        </a:p>
      </dsp:txBody>
      <dsp:txXfrm>
        <a:off x="554110" y="1443681"/>
        <a:ext cx="3312686" cy="3710286"/>
      </dsp:txXfrm>
    </dsp:sp>
    <dsp:sp modelId="{B7FBEEAD-7ADE-4B9E-88F7-BF20BC5C612E}">
      <dsp:nvSpPr>
        <dsp:cNvPr id="0" name=""/>
        <dsp:cNvSpPr/>
      </dsp:nvSpPr>
      <dsp:spPr>
        <a:xfrm>
          <a:off x="3251204" y="871126"/>
          <a:ext cx="5745440" cy="4855397"/>
        </a:xfrm>
        <a:prstGeom prst="ellipse">
          <a:avLst/>
        </a:prstGeom>
        <a:gradFill rotWithShape="0">
          <a:gsLst>
            <a:gs pos="0">
              <a:srgbClr val="EBE600">
                <a:alpha val="89804"/>
              </a:srgbClr>
            </a:gs>
            <a:gs pos="50000">
              <a:srgbClr val="FFFF66">
                <a:alpha val="69804"/>
              </a:srgbClr>
            </a:gs>
            <a:gs pos="75000">
              <a:srgbClr val="FFFF99">
                <a:alpha val="49804"/>
              </a:srgbClr>
            </a:gs>
            <a:gs pos="100000">
              <a:srgbClr val="FFFFCC">
                <a:alpha val="49804"/>
              </a:srgbClr>
            </a:gs>
          </a:gsLst>
          <a:lin ang="5400000" scaled="1"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6">
              <a:shade val="80000"/>
              <a:alpha val="50000"/>
              <a:hueOff val="-27"/>
              <a:satOff val="1506"/>
              <a:lumOff val="5050"/>
              <a:alphaOff val="3000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i="1" kern="1200" dirty="0" smtClean="0">
              <a:solidFill>
                <a:srgbClr val="6633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rPr>
            <a:t>DESAGRADO:</a:t>
          </a:r>
          <a:endParaRPr lang="pt-BR" sz="2800" b="1" i="1" kern="1200" dirty="0">
            <a:solidFill>
              <a:srgbClr val="66330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a:endParaRPr>
        </a:p>
        <a:p>
          <a:pPr marL="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>
              <a:tab pos="0" algn="l"/>
            </a:tabLst>
          </a:pPr>
          <a:r>
            <a:rPr lang="pt-BR" sz="2400" kern="1200" dirty="0" smtClean="0"/>
            <a:t>Enfermaria barulhenta</a:t>
          </a:r>
          <a:endParaRPr lang="pt-BR" sz="2400" kern="1200" dirty="0"/>
        </a:p>
        <a:p>
          <a:pPr marL="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>
              <a:tab pos="0" algn="l"/>
            </a:tabLst>
          </a:pPr>
          <a:r>
            <a:rPr lang="pt-BR" sz="2400" kern="1200" dirty="0" smtClean="0"/>
            <a:t>Claridade à noite</a:t>
          </a:r>
          <a:endParaRPr lang="pt-BR" sz="2400" kern="1200" dirty="0"/>
        </a:p>
        <a:p>
          <a:pPr marL="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>
              <a:tab pos="0" algn="l"/>
            </a:tabLst>
          </a:pPr>
          <a:r>
            <a:rPr lang="pt-BR" sz="2400" kern="1200" dirty="0" smtClean="0"/>
            <a:t>Temperatura ambiente</a:t>
          </a:r>
          <a:endParaRPr lang="pt-BR" sz="2400" kern="1200" dirty="0"/>
        </a:p>
        <a:p>
          <a:pPr marL="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>
              <a:tab pos="0" algn="l"/>
            </a:tabLst>
          </a:pPr>
          <a:r>
            <a:rPr lang="pt-BR" sz="2400" kern="1200" dirty="0" smtClean="0"/>
            <a:t>Falta de brinquedos</a:t>
          </a:r>
          <a:endParaRPr lang="pt-BR" sz="2400" kern="1200" dirty="0"/>
        </a:p>
        <a:p>
          <a:pPr marL="0" lvl="1" indent="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  <a:tabLst>
              <a:tab pos="0" algn="l"/>
            </a:tabLst>
          </a:pPr>
          <a:r>
            <a:rPr lang="pt-BR" sz="2400" kern="1200" dirty="0" smtClean="0"/>
            <a:t>Alimentação </a:t>
          </a:r>
          <a:endParaRPr lang="pt-BR" sz="2000" kern="1200" dirty="0"/>
        </a:p>
      </dsp:txBody>
      <dsp:txXfrm>
        <a:off x="4881667" y="1443681"/>
        <a:ext cx="3312686" cy="371028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63CDDB-5852-4639-B138-9C4B0DEDFD87}">
      <dsp:nvSpPr>
        <dsp:cNvPr id="0" name=""/>
        <dsp:cNvSpPr/>
      </dsp:nvSpPr>
      <dsp:spPr>
        <a:xfrm>
          <a:off x="1008249" y="0"/>
          <a:ext cx="6948113" cy="6453336"/>
        </a:xfrm>
        <a:prstGeom prst="ellipse">
          <a:avLst/>
        </a:prstGeom>
        <a:gradFill rotWithShape="0">
          <a:gsLst>
            <a:gs pos="0">
              <a:srgbClr val="00B050"/>
            </a:gs>
            <a:gs pos="50000">
              <a:srgbClr val="33CC33">
                <a:alpha val="69804"/>
              </a:srgbClr>
            </a:gs>
            <a:gs pos="75000">
              <a:srgbClr val="66FF66">
                <a:alpha val="49804"/>
              </a:srgbClr>
            </a:gs>
            <a:gs pos="100000">
              <a:srgbClr val="99FF99">
                <a:alpha val="49804"/>
              </a:srgbClr>
            </a:gs>
          </a:gsLst>
          <a:lin ang="5400000" scaled="1"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1">
              <a:alpha val="50000"/>
              <a:hueOff val="0"/>
              <a:satOff val="0"/>
              <a:lumOff val="0"/>
              <a:alphaOff val="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1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bg2">
                  <a:lumMod val="10000"/>
                </a:schemeClr>
              </a:solidFill>
              <a:effectLst>
                <a:outerShdw blurRad="50800" dist="38100" dir="2700000" algn="tl" rotWithShape="0">
                  <a:srgbClr val="66FF66">
                    <a:alpha val="40000"/>
                  </a:srgbClr>
                </a:outerShdw>
              </a:effectLst>
            </a:rPr>
            <a:t>RECEBENDO TRATAMENTOS E SOFRENDO INVESTIGAÇÕES   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solidFill>
                <a:schemeClr val="tx1"/>
              </a:solidFill>
              <a:effectLst/>
            </a:rPr>
            <a:t>                 </a:t>
          </a:r>
          <a:r>
            <a:rPr lang="pt-BR" sz="2800" b="1" i="1" kern="1200" dirty="0" smtClean="0">
              <a:solidFill>
                <a:schemeClr val="tx1"/>
              </a:solidFill>
            </a:rPr>
            <a:t>MEDOS:</a:t>
          </a:r>
          <a:endParaRPr lang="pt-BR" sz="2000" b="1" kern="1200" dirty="0">
            <a:solidFill>
              <a:schemeClr val="tx1"/>
            </a:solidFill>
            <a:effectLst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 smtClean="0"/>
            <a:t>Operação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 smtClean="0"/>
            <a:t>Agulhas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 smtClean="0"/>
            <a:t>Erros no tratamento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 smtClean="0"/>
            <a:t>Dano ao corpo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smtClean="0"/>
            <a:t>Mutilação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 smtClean="0"/>
            <a:t>Dor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 smtClean="0"/>
            <a:t>Alteração da auto-imagem</a:t>
          </a:r>
          <a:endParaRPr lang="pt-B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 smtClean="0"/>
            <a:t>Morrer</a:t>
          </a:r>
          <a:endParaRPr lang="pt-BR" sz="2200" kern="1200" dirty="0"/>
        </a:p>
      </dsp:txBody>
      <dsp:txXfrm>
        <a:off x="2025777" y="945069"/>
        <a:ext cx="4913057" cy="456319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D4C654-BE4B-4A91-AB82-9DA436C7A237}">
      <dsp:nvSpPr>
        <dsp:cNvPr id="0" name=""/>
        <dsp:cNvSpPr/>
      </dsp:nvSpPr>
      <dsp:spPr>
        <a:xfrm>
          <a:off x="539281" y="0"/>
          <a:ext cx="6697011" cy="6264275"/>
        </a:xfrm>
        <a:prstGeom prst="ellipse">
          <a:avLst/>
        </a:prstGeom>
        <a:gradFill flip="none" rotWithShape="1">
          <a:gsLst>
            <a:gs pos="0">
              <a:srgbClr val="66CCFF"/>
            </a:gs>
            <a:gs pos="100000">
              <a:schemeClr val="tx2">
                <a:lumMod val="50000"/>
                <a:lumOff val="50000"/>
              </a:schemeClr>
            </a:gs>
          </a:gsLst>
          <a:lin ang="0" scaled="1"/>
          <a:tileRect/>
        </a:gradFill>
        <a:ln>
          <a:noFill/>
        </a:ln>
        <a:effectLst>
          <a:reflection blurRad="12700" stA="40000" endPos="40000" dist="25400" dir="5400000" sy="-100000" rotWithShape="0"/>
        </a:effectLst>
        <a:scene3d>
          <a:camera prst="perspectiveFront"/>
          <a:lightRig rig="glow" dir="b"/>
        </a:scene3d>
        <a:sp3d contourW="6350" prstMaterial="softEdge">
          <a:bevelT w="50800" h="25400"/>
          <a:contourClr>
            <a:schemeClr val="accent3">
              <a:shade val="80000"/>
              <a:alpha val="50000"/>
              <a:hueOff val="0"/>
              <a:satOff val="0"/>
              <a:lumOff val="0"/>
              <a:alphaOff val="0"/>
              <a:tint val="100000"/>
              <a:shade val="80000"/>
              <a:hueMod val="100000"/>
              <a:satMod val="1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1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2400" b="1" kern="1200" dirty="0" smtClean="0"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schemeClr val="accent3">
                    <a:lumMod val="20000"/>
                    <a:lumOff val="80000"/>
                    <a:alpha val="40000"/>
                  </a:schemeClr>
                </a:outerShdw>
              </a:effectLst>
            </a:rPr>
            <a:t>PERDA DO PODER DE DECISÃO    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pt-BR" sz="2800" b="1" i="1" kern="1200" dirty="0" smtClean="0"/>
            <a:t>MEDOS:</a:t>
          </a:r>
          <a:endParaRPr lang="pt-BR" sz="2000" kern="1200" dirty="0">
            <a:effectLst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Perda da independência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Restrição das atividades</a:t>
          </a:r>
          <a:endParaRPr lang="pt-BR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Falta de controle:</a:t>
          </a:r>
          <a:endParaRPr lang="pt-B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Necessidades pessoais</a:t>
          </a:r>
          <a:endParaRPr lang="pt-B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Horário de dormir e despertar</a:t>
          </a:r>
          <a:endParaRPr lang="pt-B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Horário das refeições</a:t>
          </a:r>
          <a:endParaRPr lang="pt-B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Tipo de alimentação</a:t>
          </a:r>
          <a:endParaRPr lang="pt-BR" sz="2400" kern="1200" dirty="0"/>
        </a:p>
        <a:p>
          <a:pPr marL="457200" lvl="2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400" kern="1200" dirty="0" smtClean="0"/>
            <a:t>Horário dos procedimento </a:t>
          </a:r>
          <a:endParaRPr lang="pt-BR" sz="2400" kern="1200" dirty="0"/>
        </a:p>
      </dsp:txBody>
      <dsp:txXfrm>
        <a:off x="1520036" y="917382"/>
        <a:ext cx="4735501" cy="44295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0E6F28-C619-4FB1-B665-AC715F87B0D2}">
      <dsp:nvSpPr>
        <dsp:cNvPr id="0" name=""/>
        <dsp:cNvSpPr/>
      </dsp:nvSpPr>
      <dsp:spPr>
        <a:xfrm>
          <a:off x="761993" y="0"/>
          <a:ext cx="1785944" cy="99219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kern="1200" dirty="0" smtClean="0">
              <a:solidFill>
                <a:schemeClr val="tx1"/>
              </a:solidFill>
            </a:rPr>
            <a:t>Ser pró-ativo</a:t>
          </a:r>
          <a:endParaRPr lang="pt-BR" sz="1800" kern="1200" dirty="0">
            <a:solidFill>
              <a:schemeClr val="tx1"/>
            </a:solidFill>
          </a:endParaRPr>
        </a:p>
      </dsp:txBody>
      <dsp:txXfrm>
        <a:off x="791053" y="29060"/>
        <a:ext cx="1727824" cy="934071"/>
      </dsp:txXfrm>
    </dsp:sp>
    <dsp:sp modelId="{160820DB-D03E-4BB5-8365-7E81FEBEFAD0}">
      <dsp:nvSpPr>
        <dsp:cNvPr id="0" name=""/>
        <dsp:cNvSpPr/>
      </dsp:nvSpPr>
      <dsp:spPr>
        <a:xfrm>
          <a:off x="4916323" y="0"/>
          <a:ext cx="1785944" cy="992191"/>
        </a:xfrm>
        <a:prstGeom prst="roundRect">
          <a:avLst>
            <a:gd name="adj" fmla="val 10000"/>
          </a:avLst>
        </a:prstGeom>
        <a:solidFill>
          <a:srgbClr val="C7D785">
            <a:alpha val="89804"/>
          </a:srgbClr>
        </a:solidFill>
        <a:ln w="25400" cap="flat" cmpd="sng" algn="ctr">
          <a:solidFill>
            <a:schemeClr val="accent2">
              <a:tint val="40000"/>
              <a:alpha val="90000"/>
              <a:hueOff val="-1473837"/>
              <a:satOff val="12848"/>
              <a:lumOff val="6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800" kern="1200" dirty="0" smtClean="0">
              <a:solidFill>
                <a:schemeClr val="tx1"/>
              </a:solidFill>
            </a:rPr>
            <a:t>Separação da família e amigos 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pt-BR" sz="1800" kern="1200" dirty="0">
            <a:solidFill>
              <a:schemeClr val="tx1"/>
            </a:solidFill>
          </a:endParaRPr>
        </a:p>
      </dsp:txBody>
      <dsp:txXfrm>
        <a:off x="4945383" y="29060"/>
        <a:ext cx="1727824" cy="934071"/>
      </dsp:txXfrm>
    </dsp:sp>
    <dsp:sp modelId="{578D9EBF-A69C-412A-8BE7-4DEB796AD53A}">
      <dsp:nvSpPr>
        <dsp:cNvPr id="0" name=""/>
        <dsp:cNvSpPr/>
      </dsp:nvSpPr>
      <dsp:spPr>
        <a:xfrm>
          <a:off x="3348646" y="4216814"/>
          <a:ext cx="744143" cy="744143"/>
        </a:xfrm>
        <a:prstGeom prst="triangle">
          <a:avLst/>
        </a:prstGeom>
        <a:solidFill>
          <a:srgbClr val="B5C997">
            <a:alpha val="90000"/>
          </a:srgbClr>
        </a:solidFill>
        <a:ln w="25400" cap="flat" cmpd="sng" algn="ctr">
          <a:solidFill>
            <a:schemeClr val="accent2">
              <a:tint val="40000"/>
              <a:alpha val="90000"/>
              <a:hueOff val="-2947675"/>
              <a:satOff val="25697"/>
              <a:lumOff val="13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4E7875-3267-4A5A-B211-C9C67B8823EF}">
      <dsp:nvSpPr>
        <dsp:cNvPr id="0" name=""/>
        <dsp:cNvSpPr/>
      </dsp:nvSpPr>
      <dsp:spPr>
        <a:xfrm rot="240000">
          <a:off x="747730" y="3846203"/>
          <a:ext cx="5945975" cy="415783"/>
        </a:xfrm>
        <a:prstGeom prst="rect">
          <a:avLst/>
        </a:prstGeom>
        <a:solidFill>
          <a:srgbClr val="B5C997">
            <a:alpha val="89804"/>
          </a:srgbClr>
        </a:solidFill>
        <a:ln w="25400" cap="flat" cmpd="sng" algn="ctr">
          <a:solidFill>
            <a:schemeClr val="accent2">
              <a:tint val="40000"/>
              <a:alpha val="90000"/>
              <a:hueOff val="-4421512"/>
              <a:satOff val="38545"/>
              <a:lumOff val="20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5C59E1-69AE-4964-A377-D5E1EB0F0869}">
      <dsp:nvSpPr>
        <dsp:cNvPr id="0" name=""/>
        <dsp:cNvSpPr/>
      </dsp:nvSpPr>
      <dsp:spPr>
        <a:xfrm rot="240000">
          <a:off x="4967909" y="3117091"/>
          <a:ext cx="1781981" cy="83022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Perda do poder de decisão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5008437" y="3157619"/>
        <a:ext cx="1700925" cy="749165"/>
      </dsp:txXfrm>
    </dsp:sp>
    <dsp:sp modelId="{8F5FFBE4-745C-4A77-AB0D-5B901BD6EDF4}">
      <dsp:nvSpPr>
        <dsp:cNvPr id="0" name=""/>
        <dsp:cNvSpPr/>
      </dsp:nvSpPr>
      <dsp:spPr>
        <a:xfrm rot="240000">
          <a:off x="5032401" y="2224118"/>
          <a:ext cx="1781981" cy="830221"/>
        </a:xfrm>
        <a:prstGeom prst="roundRect">
          <a:avLst/>
        </a:prstGeom>
        <a:solidFill>
          <a:schemeClr val="accent2">
            <a:hueOff val="-875200"/>
            <a:satOff val="10123"/>
            <a:lumOff val="-7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Sofrendo tratamentos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5072929" y="2264646"/>
        <a:ext cx="1700925" cy="749165"/>
      </dsp:txXfrm>
    </dsp:sp>
    <dsp:sp modelId="{49E0BC65-10A5-4A19-BA98-1D520D4AE968}">
      <dsp:nvSpPr>
        <dsp:cNvPr id="0" name=""/>
        <dsp:cNvSpPr/>
      </dsp:nvSpPr>
      <dsp:spPr>
        <a:xfrm rot="240000">
          <a:off x="5096894" y="1350990"/>
          <a:ext cx="1781981" cy="830221"/>
        </a:xfrm>
        <a:prstGeom prst="roundRect">
          <a:avLst/>
        </a:prstGeom>
        <a:solidFill>
          <a:schemeClr val="accent2">
            <a:hueOff val="-1750399"/>
            <a:satOff val="20246"/>
            <a:lumOff val="-1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Ambiente estranho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5137422" y="1391518"/>
        <a:ext cx="1700925" cy="749165"/>
      </dsp:txXfrm>
    </dsp:sp>
    <dsp:sp modelId="{9DB26A51-C510-4F29-B63B-F9C006E49224}">
      <dsp:nvSpPr>
        <dsp:cNvPr id="0" name=""/>
        <dsp:cNvSpPr/>
      </dsp:nvSpPr>
      <dsp:spPr>
        <a:xfrm rot="240000">
          <a:off x="838367" y="2771799"/>
          <a:ext cx="1781981" cy="830221"/>
        </a:xfrm>
        <a:prstGeom prst="roundRect">
          <a:avLst/>
        </a:prstGeom>
        <a:solidFill>
          <a:schemeClr val="accent2">
            <a:hueOff val="-2625599"/>
            <a:satOff val="30368"/>
            <a:lumOff val="-22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Cuidado efetivo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878895" y="2812327"/>
        <a:ext cx="1700925" cy="749165"/>
      </dsp:txXfrm>
    </dsp:sp>
    <dsp:sp modelId="{E9A2D89A-55C7-48FD-80F9-76AEA42C2A18}">
      <dsp:nvSpPr>
        <dsp:cNvPr id="0" name=""/>
        <dsp:cNvSpPr/>
      </dsp:nvSpPr>
      <dsp:spPr>
        <a:xfrm rot="240000">
          <a:off x="806411" y="1885570"/>
          <a:ext cx="1974877" cy="816732"/>
        </a:xfrm>
        <a:prstGeom prst="roundRect">
          <a:avLst/>
        </a:prstGeom>
        <a:solidFill>
          <a:schemeClr val="accent2">
            <a:hueOff val="-3500798"/>
            <a:satOff val="40491"/>
            <a:lumOff val="-29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Comunicação</a:t>
          </a:r>
          <a:endParaRPr lang="pt-BR" sz="2000" kern="1200" dirty="0">
            <a:solidFill>
              <a:schemeClr val="tx1"/>
            </a:solidFill>
          </a:endParaRPr>
        </a:p>
      </dsp:txBody>
      <dsp:txXfrm>
        <a:off x="846281" y="1925440"/>
        <a:ext cx="1895137" cy="7369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92E810B2-C2F7-4F30-AD33-B831CFFAB98B}" type="datetimeFigureOut">
              <a:rPr lang="pt-BR"/>
              <a:pPr>
                <a:defRPr/>
              </a:pPr>
              <a:t>06/03/17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526C79CE-4666-4BD4-9086-A3C977DCB40E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6991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pPr>
              <a:defRPr/>
            </a:pPr>
            <a:fld id="{6D96174C-5573-469D-8EE0-918DEBA49ADD}" type="datetimeFigureOut">
              <a:rPr lang="pt-BR"/>
              <a:pPr>
                <a:defRPr/>
              </a:pPr>
              <a:t>06/03/17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pPr>
              <a:defRPr/>
            </a:pPr>
            <a:fld id="{4C33971D-982D-4DB4-9E9C-7983C377E624}" type="slidenum">
              <a:rPr lang="pt-BR"/>
              <a:pPr>
                <a:defRPr/>
              </a:pPr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5362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96B0C5-129D-4DE8-8402-C4B924616202}" type="slidenum">
              <a:rPr lang="pt-BR" smtClean="0"/>
              <a:pPr/>
              <a:t>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712022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0245F6-745F-4246-A337-39B49872EFF9}" type="slidenum">
              <a:rPr lang="pt-BR" smtClean="0"/>
              <a:pPr/>
              <a:t>17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2974051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797D10-71E9-436B-B911-48FEAC2D3C52}" type="slidenum">
              <a:rPr lang="pt-BR" smtClean="0"/>
              <a:pPr/>
              <a:t>18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0869384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6A738A-995F-44F0-A797-C5E3CEBA3ABE}" type="slidenum">
              <a:rPr lang="pt-BR" smtClean="0"/>
              <a:pPr/>
              <a:t>19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246269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B34245-EE3E-4751-98AF-A71F5D1EACB9}" type="slidenum">
              <a:rPr lang="pt-BR" smtClean="0"/>
              <a:pPr/>
              <a:t>20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959961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2F7242-26F0-44F3-B79B-B44A8B9818AF}" type="slidenum">
              <a:rPr lang="pt-BR" smtClean="0"/>
              <a:pPr/>
              <a:t>21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249004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22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15966-475B-4AF0-B537-998244CFCBB2}" type="slidenum">
              <a:rPr lang="pt-BR" smtClean="0"/>
              <a:pPr/>
              <a:t>22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361040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695A851-53EE-4024-BECF-C4D932BE7138}" type="slidenum">
              <a:rPr lang="pt-BR" smtClean="0"/>
              <a:pPr/>
              <a:t>23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3717085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0CB7375-10C5-4A09-BF94-6BF868D98225}" type="slidenum">
              <a:rPr lang="pt-BR" smtClean="0"/>
              <a:pPr/>
              <a:t>24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0685484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53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04C03D-6455-4D6F-B0F6-E5007315D184}" type="slidenum">
              <a:rPr lang="pt-BR" smtClean="0"/>
              <a:pPr/>
              <a:t>25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8357614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63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0B2C65B-0A79-4573-9EE4-8C57E3FA1E34}" type="slidenum">
              <a:rPr lang="pt-BR" smtClean="0"/>
              <a:pPr/>
              <a:t>26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447471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04E72E-DB9E-4EC4-BADD-ACE887AB61D7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704565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D22F8D-CAB1-4381-B9CB-461302E119C0}" type="slidenum">
              <a:rPr lang="pt-BR" smtClean="0"/>
              <a:pPr/>
              <a:t>27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30487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83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DFC7B0-272A-4241-A5F7-79D9033CA80C}" type="slidenum">
              <a:rPr lang="pt-BR" smtClean="0"/>
              <a:pPr/>
              <a:t>28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200178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1D4823D-095A-4B90-B7D2-4E99DE4F7FD3}" type="slidenum">
              <a:rPr lang="pt-BR" smtClean="0"/>
              <a:pPr/>
              <a:t>29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4463936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04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735012-5656-4ABD-9293-63D37D60CB73}" type="slidenum">
              <a:rPr lang="pt-BR" smtClean="0"/>
              <a:pPr/>
              <a:t>32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227881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614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AEFF897-76C3-4DFE-A5E3-0C7B704A624D}" type="slidenum">
              <a:rPr lang="pt-BR" smtClean="0"/>
              <a:pPr/>
              <a:t>33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48213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89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D4281B4-44B9-40CB-8E9E-7EA19837E16F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18402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0FBE8E-E541-464D-9BEE-16D56F99F40A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0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399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8691F3D-4825-4E63-80DF-4C67F3995B19}" type="slidenum">
              <a:rPr lang="pt-BR" smtClean="0"/>
              <a:pPr/>
              <a:t>12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529608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09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C107D0-D433-4838-9CF4-F6FFB4738EDB}" type="slidenum">
              <a:rPr lang="pt-BR" smtClean="0"/>
              <a:pPr/>
              <a:t>13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9494396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19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DE6A72-DC4B-4778-A721-00CFD8D3F0A8}" type="slidenum">
              <a:rPr lang="pt-BR" smtClean="0"/>
              <a:pPr/>
              <a:t>14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74010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30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9D582E1-455F-458B-9002-D209F95752C8}" type="slidenum">
              <a:rPr lang="pt-BR" smtClean="0"/>
              <a:pPr/>
              <a:t>15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4996603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smtClean="0"/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A75459B-5BFC-4B10-9744-1742FC5D27AA}" type="slidenum">
              <a:rPr lang="pt-BR" smtClean="0"/>
              <a:pPr/>
              <a:t>16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val="1130358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7466D-D340-4320-A3C1-53DC2FC0CEBB}" type="slidenum">
              <a:rPr lang="en-US" smtClean="0"/>
              <a:pPr>
                <a:defRPr/>
              </a:pPr>
              <a:t>‹n.º›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texto vertic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3664F-D76A-4D8D-AFE2-814D01A1345D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24EBD2-035A-4EB6-A113-FBA4D333A9A3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620688"/>
            <a:ext cx="6910536" cy="575281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Clr>
                <a:schemeClr val="tx2">
                  <a:lumMod val="75000"/>
                </a:schemeClr>
              </a:buClr>
              <a:buSzPct val="80000"/>
              <a:buFont typeface="Wingdings 2" pitchFamily="18" charset="2"/>
              <a:buChar char=""/>
              <a:defRPr sz="28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  <a:defRPr sz="240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chemeClr val="bg2">
                  <a:lumMod val="25000"/>
                </a:schemeClr>
              </a:buClr>
              <a:buFont typeface="Wingdings" pitchFamily="2" charset="2"/>
              <a:buChar char="v"/>
              <a:defRPr sz="240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  <a:defRPr sz="24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4">
                  <a:lumMod val="50000"/>
                </a:schemeClr>
              </a:buClr>
              <a:buFont typeface="Wingdings" pitchFamily="2" charset="2"/>
              <a:buChar char="§"/>
              <a:defRPr sz="2400">
                <a:solidFill>
                  <a:schemeClr val="tx2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 rot="16200000">
            <a:off x="-1742626" y="2226941"/>
            <a:ext cx="4996408" cy="1152126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3BBB0-991A-474C-84C6-01938D2ED495}" type="slidenum">
              <a:rPr/>
              <a:pPr>
                <a:defRPr/>
              </a:pPr>
              <a:t>‹n.º›</a:t>
            </a:fld>
            <a:endParaRPr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3BBB0-991A-474C-84C6-01938D2ED495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pic>
        <p:nvPicPr>
          <p:cNvPr id="12" name="Imagem 11" descr="Logo_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028" y="216024"/>
            <a:ext cx="971972" cy="836712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C6B3C-EA07-437C-AC20-063B26030C85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098D40-1846-4C32-B09C-65DAE072D831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569181-2DBC-4DA3-A708-48A3E4B524A9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54EB7-FD1C-4A40-8AF4-43254865AB35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FC2975-15FC-47BA-A7BE-BBDF6B92D9DA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2C1F95-B107-4934-A8FA-F4A361005958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0A06B-1C68-41E8-B6BA-8FF4BC3A0520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pPr>
              <a:defRPr/>
            </a:pPr>
            <a:fld id="{78C5B863-F442-4C62-A251-DC32BE1BF3BE}" type="slidenum">
              <a:rPr lang="pt-BR" smtClean="0"/>
              <a:pPr>
                <a:defRPr/>
              </a:pPr>
              <a:t>‹n.º›</a:t>
            </a:fld>
            <a:endParaRPr lang="pt-BR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dirty="0" smtClean="0"/>
              <a:t>Clique para editar o estilo do título mestre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56" r:id="rId3"/>
    <p:sldLayoutId id="2147483857" r:id="rId4"/>
    <p:sldLayoutId id="2147483858" r:id="rId5"/>
    <p:sldLayoutId id="2147483859" r:id="rId6"/>
    <p:sldLayoutId id="2147483860" r:id="rId7"/>
    <p:sldLayoutId id="2147483861" r:id="rId8"/>
    <p:sldLayoutId id="2147483862" r:id="rId9"/>
    <p:sldLayoutId id="2147483863" r:id="rId10"/>
    <p:sldLayoutId id="2147483864" r:id="rId11"/>
    <p:sldLayoutId id="2147483830" r:id="rId12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b="1" kern="1200" cap="none" spc="0">
          <a:ln w="12700">
            <a:solidFill>
              <a:schemeClr val="tx2">
                <a:satMod val="155000"/>
              </a:schemeClr>
            </a:solidFill>
            <a:prstDash val="solid"/>
          </a:ln>
          <a:solidFill>
            <a:schemeClr val="bg2">
              <a:lumMod val="75000"/>
            </a:schemeClr>
          </a:solidFill>
          <a:effectLst>
            <a:outerShdw blurRad="41275" dist="20320" dir="18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8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4" Type="http://schemas.openxmlformats.org/officeDocument/2006/relationships/diagramLayout" Target="../diagrams/layout7.xml"/><Relationship Id="rId5" Type="http://schemas.openxmlformats.org/officeDocument/2006/relationships/diagramQuickStyle" Target="../diagrams/quickStyle7.xml"/><Relationship Id="rId6" Type="http://schemas.openxmlformats.org/officeDocument/2006/relationships/diagramColors" Target="../diagrams/colors7.xml"/><Relationship Id="rId7" Type="http://schemas.microsoft.com/office/2007/relationships/diagramDrawing" Target="../diagrams/drawing7.xml"/><Relationship Id="rId8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0" name="Rectangle 8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A EXPERIÊNCIA DE DOENÇA E HOSPITALIZAÇÃO DA CRIANÇA, ADOLESCENTE E SUA FAMÍLIA</a:t>
            </a:r>
            <a:endParaRPr lang="pt-BR" dirty="0"/>
          </a:p>
        </p:txBody>
      </p:sp>
      <p:sp>
        <p:nvSpPr>
          <p:cNvPr id="3075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227584" y="3505200"/>
            <a:ext cx="6944816" cy="1752600"/>
          </a:xfrm>
        </p:spPr>
        <p:txBody>
          <a:bodyPr>
            <a:normAutofit/>
          </a:bodyPr>
          <a:lstStyle/>
          <a:p>
            <a:r>
              <a:rPr lang="pt-BR" dirty="0" smtClean="0"/>
              <a:t>ENP 382 - Enfermagem no Cuidado à Criança e Adolescente na Experiência de Doença </a:t>
            </a:r>
          </a:p>
          <a:p>
            <a:r>
              <a:rPr lang="pt-BR" dirty="0" smtClean="0"/>
              <a:t>Profa. Dra. Elaine Buchhorn C. Damião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ta para a Direita 7"/>
          <p:cNvSpPr/>
          <p:nvPr/>
        </p:nvSpPr>
        <p:spPr>
          <a:xfrm>
            <a:off x="323528" y="-121704"/>
            <a:ext cx="8568952" cy="7101407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upo 2"/>
          <p:cNvGrpSpPr/>
          <p:nvPr/>
        </p:nvGrpSpPr>
        <p:grpSpPr>
          <a:xfrm>
            <a:off x="1835696" y="836712"/>
            <a:ext cx="5472608" cy="5400600"/>
            <a:chOff x="3200399" y="1412768"/>
            <a:chExt cx="2743200" cy="4275870"/>
          </a:xfrm>
          <a:scene3d>
            <a:camera prst="orthographicFront"/>
            <a:lightRig rig="flat" dir="t"/>
          </a:scene3d>
        </p:grpSpPr>
        <p:sp>
          <p:nvSpPr>
            <p:cNvPr id="4" name="Retângulo Arredondado 3"/>
            <p:cNvSpPr/>
            <p:nvPr/>
          </p:nvSpPr>
          <p:spPr>
            <a:xfrm>
              <a:off x="3200399" y="1412768"/>
              <a:ext cx="2743200" cy="427587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" name="Retângulo 4"/>
            <p:cNvSpPr/>
            <p:nvPr/>
          </p:nvSpPr>
          <p:spPr>
            <a:xfrm>
              <a:off x="3334311" y="1546680"/>
              <a:ext cx="2475376" cy="40080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3600" kern="1200" dirty="0" smtClean="0"/>
                <a:t>Instrumentos</a:t>
              </a:r>
              <a:endParaRPr lang="pt-BR" sz="36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b="1" i="1" kern="1200" dirty="0" smtClean="0"/>
                <a:t>Avaliação da Criança</a:t>
              </a:r>
              <a:endParaRPr lang="pt-BR" sz="2800" b="1" i="1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kern="1200" dirty="0" smtClean="0"/>
                <a:t>Exame Físico</a:t>
              </a:r>
              <a:endParaRPr lang="pt-BR" sz="28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kern="1200" dirty="0" smtClean="0"/>
                <a:t>Crescimento</a:t>
              </a:r>
              <a:endParaRPr lang="pt-BR" sz="28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kern="1200" dirty="0" smtClean="0"/>
                <a:t>Desenvolvimento</a:t>
              </a:r>
              <a:endParaRPr lang="pt-BR" sz="28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b="1" i="1" kern="1200" dirty="0" smtClean="0"/>
                <a:t>Avaliação da Família</a:t>
              </a:r>
              <a:endParaRPr lang="pt-BR" sz="2800" b="1" i="1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kern="1200" dirty="0" smtClean="0"/>
                <a:t>Estrutural</a:t>
              </a:r>
              <a:endParaRPr lang="pt-BR" sz="28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kern="1200" dirty="0" err="1" smtClean="0"/>
                <a:t>Desenvolvimental</a:t>
              </a:r>
              <a:endParaRPr lang="pt-BR" sz="28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kern="1200" dirty="0" smtClean="0"/>
                <a:t>Funcional</a:t>
              </a:r>
              <a:endParaRPr lang="pt-BR" sz="28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kern="1200" dirty="0" err="1" smtClean="0"/>
                <a:t>Genograma</a:t>
              </a:r>
              <a:r>
                <a:rPr lang="pt-BR" sz="2800" kern="1200" dirty="0" smtClean="0"/>
                <a:t> </a:t>
              </a:r>
              <a:endParaRPr lang="pt-BR" sz="28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2800" kern="1200" dirty="0" err="1" smtClean="0"/>
                <a:t>Ecomapa</a:t>
              </a:r>
              <a:endParaRPr lang="pt-BR" sz="28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067852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ta para a Direita 6"/>
          <p:cNvSpPr/>
          <p:nvPr/>
        </p:nvSpPr>
        <p:spPr>
          <a:xfrm>
            <a:off x="323528" y="-121704"/>
            <a:ext cx="8568952" cy="7101407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upo 2"/>
          <p:cNvGrpSpPr/>
          <p:nvPr/>
        </p:nvGrpSpPr>
        <p:grpSpPr>
          <a:xfrm>
            <a:off x="1907704" y="980728"/>
            <a:ext cx="5263480" cy="5040560"/>
            <a:chOff x="6090939" y="2130422"/>
            <a:chExt cx="2743200" cy="2840562"/>
          </a:xfrm>
          <a:scene3d>
            <a:camera prst="orthographicFront"/>
            <a:lightRig rig="flat" dir="t"/>
          </a:scene3d>
        </p:grpSpPr>
        <p:sp>
          <p:nvSpPr>
            <p:cNvPr id="4" name="Retângulo Arredondado 3"/>
            <p:cNvSpPr/>
            <p:nvPr/>
          </p:nvSpPr>
          <p:spPr>
            <a:xfrm>
              <a:off x="6090939" y="2130422"/>
              <a:ext cx="2743200" cy="2840562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5" name="Retângulo 4"/>
            <p:cNvSpPr/>
            <p:nvPr/>
          </p:nvSpPr>
          <p:spPr>
            <a:xfrm>
              <a:off x="6224851" y="2264334"/>
              <a:ext cx="2475376" cy="257273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000" b="1" i="1" kern="1200" dirty="0" smtClean="0"/>
                <a:t>Estratégias</a:t>
              </a:r>
              <a:endParaRPr lang="pt-BR" sz="4000" b="1" i="1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Comunicação com a criança </a:t>
              </a:r>
              <a:endParaRPr lang="pt-BR" sz="32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Brinquedo Terapêutico</a:t>
              </a:r>
              <a:endParaRPr lang="pt-BR" sz="32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Comunicação com a família</a:t>
              </a:r>
              <a:endParaRPr lang="pt-BR" sz="32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Grupo de mães</a:t>
              </a:r>
              <a:endParaRPr lang="pt-BR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4918322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Centrada na Patologia da Criança</a:t>
            </a:r>
          </a:p>
          <a:p>
            <a:endParaRPr lang="pt-BR" dirty="0" smtClean="0"/>
          </a:p>
          <a:p>
            <a:r>
              <a:rPr lang="pt-BR" dirty="0" smtClean="0"/>
              <a:t>Centrada na Criança</a:t>
            </a:r>
          </a:p>
          <a:p>
            <a:endParaRPr lang="pt-BR" dirty="0" smtClean="0"/>
          </a:p>
          <a:p>
            <a:r>
              <a:rPr lang="pt-BR" dirty="0" smtClean="0"/>
              <a:t>Centrada na Criança e sua Família</a:t>
            </a:r>
          </a:p>
          <a:p>
            <a:endParaRPr lang="pt-BR" dirty="0" smtClean="0"/>
          </a:p>
          <a:p>
            <a:pPr marL="0" indent="0" algn="r">
              <a:buNone/>
            </a:pPr>
            <a:r>
              <a:rPr lang="pt-BR" dirty="0" smtClean="0"/>
              <a:t> </a:t>
            </a:r>
            <a:r>
              <a:rPr lang="pt-BR" sz="2000" dirty="0" smtClean="0"/>
              <a:t>(</a:t>
            </a:r>
            <a:r>
              <a:rPr lang="pt-BR" sz="2000" dirty="0" err="1" smtClean="0"/>
              <a:t>Elsen</a:t>
            </a:r>
            <a:r>
              <a:rPr lang="pt-BR" sz="2000" dirty="0" smtClean="0"/>
              <a:t>; Patrício, 1989)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1143000"/>
          </a:xfrm>
        </p:spPr>
        <p:txBody>
          <a:bodyPr/>
          <a:lstStyle/>
          <a:p>
            <a:r>
              <a:rPr lang="pt-BR" sz="3200" dirty="0"/>
              <a:t>Tipos de Abordagem no Cuidado em Enfermagem </a:t>
            </a:r>
            <a:r>
              <a:rPr lang="pt-BR" sz="3200" dirty="0" smtClean="0"/>
              <a:t>Pediátrica</a:t>
            </a:r>
            <a:endParaRPr lang="pt-BR" sz="32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Crenças e valores</a:t>
            </a:r>
          </a:p>
          <a:p>
            <a:pPr lvl="1"/>
            <a:r>
              <a:rPr lang="pt-BR" sz="2800" dirty="0" smtClean="0"/>
              <a:t>A criança é um ser limitado;</a:t>
            </a:r>
          </a:p>
          <a:p>
            <a:pPr lvl="1"/>
            <a:r>
              <a:rPr lang="pt-BR" sz="2800" dirty="0" smtClean="0"/>
              <a:t>A criança tem características físicas que a diferem do adulto;</a:t>
            </a:r>
          </a:p>
          <a:p>
            <a:pPr lvl="1"/>
            <a:r>
              <a:rPr lang="pt-BR" sz="2800" dirty="0" smtClean="0"/>
              <a:t>O objetivo é o diagnóstico e tratamento.</a:t>
            </a:r>
          </a:p>
          <a:p>
            <a:pPr lvl="1"/>
            <a:endParaRPr lang="pt-BR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Centrada na Patologia da Criança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Crenças e valores</a:t>
            </a:r>
          </a:p>
          <a:p>
            <a:pPr lvl="1"/>
            <a:r>
              <a:rPr lang="pt-BR" smtClean="0"/>
              <a:t>A criança é um ser em crescimento e em desenvolvimento;</a:t>
            </a:r>
          </a:p>
          <a:p>
            <a:pPr lvl="1"/>
            <a:r>
              <a:rPr lang="pt-BR" smtClean="0"/>
              <a:t>A criança necessita manter vínculo afetivo contínuo com pessoas, ambiente e objetos;</a:t>
            </a:r>
          </a:p>
          <a:p>
            <a:pPr lvl="1"/>
            <a:r>
              <a:rPr lang="pt-BR" smtClean="0"/>
              <a:t>O profissional deve ter o sentimento de amor à criança e demonstrá-lo na prática diária através da manutenção de relações afetivas.</a:t>
            </a:r>
            <a:endParaRPr lang="pt-BR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Centrada na Criança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Crenças e valores</a:t>
            </a:r>
          </a:p>
          <a:p>
            <a:pPr lvl="1"/>
            <a:r>
              <a:rPr lang="pt-BR" smtClean="0"/>
              <a:t>Visão holística da criança;</a:t>
            </a:r>
          </a:p>
          <a:p>
            <a:pPr lvl="1"/>
            <a:r>
              <a:rPr lang="pt-BR" smtClean="0"/>
              <a:t>A família é a primeira responsável pelos cuidados de saúde de seus membros;</a:t>
            </a:r>
          </a:p>
          <a:p>
            <a:pPr lvl="1"/>
            <a:r>
              <a:rPr lang="pt-BR" smtClean="0"/>
              <a:t>A criança e familiares possuem potencialidades que podem ser desenvolvidas para melhor atenderem suas necessidades de saúde;</a:t>
            </a:r>
          </a:p>
          <a:p>
            <a:pPr lvl="1"/>
            <a:r>
              <a:rPr lang="pt-BR" smtClean="0"/>
              <a:t>A criança e familiares devem ser compreendidas no contexto físico, sociocultural e econômico. A execução do cuidado é partilhada entre a família e profissionais.</a:t>
            </a:r>
            <a:endParaRPr lang="pt-BR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Centrada na Criança e sua Família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5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É Centrado na Criança e na Família</a:t>
            </a:r>
          </a:p>
          <a:p>
            <a:pPr lvl="1"/>
            <a:r>
              <a:rPr lang="pt-BR" smtClean="0"/>
              <a:t>Levantamento da situação</a:t>
            </a:r>
          </a:p>
          <a:p>
            <a:pPr lvl="1"/>
            <a:r>
              <a:rPr lang="pt-BR" smtClean="0"/>
              <a:t>Identificação das demandas e recursos da criança, família e comunidade</a:t>
            </a:r>
          </a:p>
          <a:p>
            <a:pPr lvl="1"/>
            <a:r>
              <a:rPr lang="pt-BR" smtClean="0"/>
              <a:t>Plano global de assistência</a:t>
            </a:r>
          </a:p>
          <a:p>
            <a:pPr lvl="1"/>
            <a:r>
              <a:rPr lang="pt-BR" smtClean="0"/>
              <a:t>Implementação da assistência</a:t>
            </a:r>
          </a:p>
          <a:p>
            <a:pPr lvl="1"/>
            <a:r>
              <a:rPr lang="pt-BR" smtClean="0"/>
              <a:t>Evolução</a:t>
            </a:r>
          </a:p>
          <a:p>
            <a:pPr lvl="1"/>
            <a:r>
              <a:rPr lang="pt-BR" smtClean="0"/>
              <a:t>Interação enfermagem e família</a:t>
            </a:r>
            <a:endParaRPr lang="pt-B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smtClean="0"/>
              <a:t>Centrada na Criança e sua Família</a:t>
            </a:r>
            <a:endParaRPr lang="pt-BR" sz="36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WordArt 4"/>
          <p:cNvSpPr>
            <a:spLocks noChangeArrowheads="1" noChangeShapeType="1" noTextEdit="1"/>
          </p:cNvSpPr>
          <p:nvPr/>
        </p:nvSpPr>
        <p:spPr bwMode="auto">
          <a:xfrm>
            <a:off x="2483391" y="5774865"/>
            <a:ext cx="2519363" cy="1116012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0000"/>
              </a:avLst>
            </a:prstTxWarp>
          </a:bodyPr>
          <a:lstStyle/>
          <a:p>
            <a:pPr algn="ctr"/>
            <a:r>
              <a:rPr lang="pt-BR" sz="2000" kern="1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Abordagem centrada</a:t>
            </a:r>
          </a:p>
          <a:p>
            <a:pPr algn="ctr"/>
            <a:r>
              <a:rPr lang="pt-BR" sz="2000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na pessoa</a:t>
            </a:r>
          </a:p>
        </p:txBody>
      </p:sp>
      <p:sp>
        <p:nvSpPr>
          <p:cNvPr id="78853" name="WordArt 5"/>
          <p:cNvSpPr>
            <a:spLocks noChangeArrowheads="1" noChangeShapeType="1" noTextEdit="1"/>
          </p:cNvSpPr>
          <p:nvPr/>
        </p:nvSpPr>
        <p:spPr bwMode="auto">
          <a:xfrm>
            <a:off x="652244" y="3541712"/>
            <a:ext cx="2519363" cy="1117600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0000"/>
              </a:avLst>
            </a:prstTxWarp>
          </a:bodyPr>
          <a:lstStyle/>
          <a:p>
            <a:pPr algn="ctr"/>
            <a:r>
              <a:rPr lang="pt-BR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Abordagem centrada</a:t>
            </a:r>
          </a:p>
          <a:p>
            <a:pPr algn="ctr"/>
            <a:r>
              <a:rPr lang="pt-BR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na criança e na </a:t>
            </a:r>
          </a:p>
          <a:p>
            <a:pPr algn="ctr"/>
            <a:r>
              <a:rPr lang="pt-BR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família</a:t>
            </a:r>
          </a:p>
        </p:txBody>
      </p:sp>
      <p:sp>
        <p:nvSpPr>
          <p:cNvPr id="18437" name="AutoShape 54"/>
          <p:cNvSpPr>
            <a:spLocks noChangeAspect="1" noChangeArrowheads="1" noTextEdit="1"/>
          </p:cNvSpPr>
          <p:nvPr/>
        </p:nvSpPr>
        <p:spPr bwMode="auto">
          <a:xfrm>
            <a:off x="3203575" y="2133600"/>
            <a:ext cx="35941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0" name="WordArt 5"/>
          <p:cNvSpPr>
            <a:spLocks noChangeArrowheads="1" noChangeShapeType="1" noTextEdit="1"/>
          </p:cNvSpPr>
          <p:nvPr/>
        </p:nvSpPr>
        <p:spPr bwMode="auto">
          <a:xfrm>
            <a:off x="5982526" y="4947284"/>
            <a:ext cx="2519363" cy="1116013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0000"/>
              </a:avLst>
            </a:prstTxWarp>
          </a:bodyPr>
          <a:lstStyle/>
          <a:p>
            <a:pPr algn="ctr"/>
            <a:r>
              <a:rPr lang="pt-BR" kern="1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Abordagem centrada</a:t>
            </a:r>
          </a:p>
          <a:p>
            <a:pPr algn="ctr"/>
            <a:r>
              <a:rPr lang="pt-BR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na criança</a:t>
            </a:r>
          </a:p>
        </p:txBody>
      </p:sp>
      <p:sp>
        <p:nvSpPr>
          <p:cNvPr id="61" name="WordArt 5"/>
          <p:cNvSpPr>
            <a:spLocks noChangeArrowheads="1" noChangeShapeType="1" noTextEdit="1"/>
          </p:cNvSpPr>
          <p:nvPr/>
        </p:nvSpPr>
        <p:spPr bwMode="auto">
          <a:xfrm>
            <a:off x="6390101" y="2367439"/>
            <a:ext cx="2519363" cy="1116012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0000"/>
              </a:avLst>
            </a:prstTxWarp>
          </a:bodyPr>
          <a:lstStyle/>
          <a:p>
            <a:pPr algn="ctr"/>
            <a:r>
              <a:rPr lang="pt-BR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Abordagem centrada</a:t>
            </a:r>
          </a:p>
          <a:p>
            <a:pPr algn="ctr"/>
            <a:r>
              <a:rPr lang="pt-BR" kern="1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na doença</a:t>
            </a:r>
          </a:p>
        </p:txBody>
      </p:sp>
      <p:sp>
        <p:nvSpPr>
          <p:cNvPr id="64" name="Título 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dirty="0" smtClean="0"/>
              <a:t>Perspectivas Filosóficas do Cuidado em Enfermagem Pediátrica</a:t>
            </a:r>
            <a:endParaRPr lang="pt-BR" sz="3200" dirty="0"/>
          </a:p>
        </p:txBody>
      </p:sp>
      <p:sp>
        <p:nvSpPr>
          <p:cNvPr id="2" name="Retângulo 1"/>
          <p:cNvSpPr/>
          <p:nvPr/>
        </p:nvSpPr>
        <p:spPr>
          <a:xfrm>
            <a:off x="3071244" y="878830"/>
            <a:ext cx="2879314" cy="53860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tx2">
                        <a:lumMod val="60000"/>
                        <a:lumOff val="40000"/>
                        <a:shade val="30000"/>
                        <a:satMod val="115000"/>
                      </a:schemeClr>
                    </a:gs>
                    <a:gs pos="50000">
                      <a:schemeClr val="tx2">
                        <a:lumMod val="60000"/>
                        <a:lumOff val="40000"/>
                        <a:shade val="67500"/>
                        <a:satMod val="115000"/>
                      </a:schemeClr>
                    </a:gs>
                    <a:gs pos="100000">
                      <a:schemeClr val="tx2">
                        <a:lumMod val="60000"/>
                        <a:lumOff val="40000"/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?</a:t>
            </a:r>
            <a:endParaRPr lang="en-US" sz="3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tx2">
                      <a:lumMod val="60000"/>
                      <a:lumOff val="40000"/>
                      <a:shade val="30000"/>
                      <a:satMod val="115000"/>
                    </a:schemeClr>
                  </a:gs>
                  <a:gs pos="50000">
                    <a:schemeClr val="tx2">
                      <a:lumMod val="60000"/>
                      <a:lumOff val="40000"/>
                      <a:shade val="67500"/>
                      <a:satMod val="115000"/>
                    </a:schemeClr>
                  </a:gs>
                  <a:gs pos="100000">
                    <a:schemeClr val="tx2">
                      <a:lumMod val="60000"/>
                      <a:lumOff val="40000"/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53" grpId="0"/>
      <p:bldP spid="60" grpId="0" animBg="1"/>
      <p:bldP spid="61" grpId="0" animBg="1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A EXPERIÊNCIA DE DOENÇA DA CRIANÇA:</a:t>
            </a:r>
            <a:br>
              <a:rPr lang="pt-BR" smtClean="0"/>
            </a:br>
            <a:r>
              <a:rPr lang="pt-BR" smtClean="0"/>
              <a:t>FUNDAMENTOS </a:t>
            </a:r>
            <a:endParaRPr lang="pt-BR" dirty="0"/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Profa. Dra. Elaine Buchhorn C. Damião</a:t>
            </a:r>
            <a:endParaRPr lang="pt-BR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Diferentes perspectivas de como assistir à criança no processo saúde-doença influenciam a visão do profissional:</a:t>
            </a:r>
          </a:p>
          <a:p>
            <a:pPr lvl="1"/>
            <a:r>
              <a:rPr lang="pt-BR" smtClean="0"/>
              <a:t>Sobre o ser criança;</a:t>
            </a:r>
          </a:p>
          <a:p>
            <a:pPr lvl="1"/>
            <a:r>
              <a:rPr lang="pt-BR" smtClean="0"/>
              <a:t>O papel da família e da comunidade;</a:t>
            </a:r>
          </a:p>
          <a:p>
            <a:pPr lvl="1"/>
            <a:r>
              <a:rPr lang="pt-BR" smtClean="0"/>
              <a:t>A abrangência do cuidado;</a:t>
            </a:r>
          </a:p>
          <a:p>
            <a:pPr lvl="1"/>
            <a:r>
              <a:rPr lang="pt-BR" smtClean="0"/>
              <a:t>O inter-relacionamento com a criança, família e equipe de saúde</a:t>
            </a:r>
            <a:endParaRPr lang="pt-BR" dirty="0" smtClean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Perspectivas Filosóficas do Cuidado em Enfermagem Pediátrica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11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mtClean="0"/>
              <a:t>“Stress” refere-se aos acontecimentos ou estímulos do meio ambiente que fazem com que a criança sinta-se sob tensão.</a:t>
            </a:r>
          </a:p>
          <a:p>
            <a:pPr lvl="1"/>
            <a:r>
              <a:rPr lang="pt-BR" smtClean="0"/>
              <a:t>Externo</a:t>
            </a:r>
          </a:p>
          <a:p>
            <a:pPr lvl="1"/>
            <a:r>
              <a:rPr lang="pt-BR" smtClean="0"/>
              <a:t>Individual</a:t>
            </a:r>
          </a:p>
          <a:p>
            <a:r>
              <a:rPr lang="pt-BR" smtClean="0"/>
              <a:t>Respostas emocionais da criança</a:t>
            </a:r>
          </a:p>
          <a:p>
            <a:pPr lvl="1"/>
            <a:r>
              <a:rPr lang="pt-BR" smtClean="0"/>
              <a:t>Inatas: medo, raiva, amor</a:t>
            </a:r>
          </a:p>
          <a:p>
            <a:pPr lvl="1"/>
            <a:r>
              <a:rPr lang="pt-BR" smtClean="0"/>
              <a:t>2 anos: ansiedade, orgulho, rebeldia, vergonha</a:t>
            </a:r>
          </a:p>
          <a:p>
            <a:pPr lvl="1"/>
            <a:r>
              <a:rPr lang="pt-BR" smtClean="0"/>
              <a:t>Influenciadas</a:t>
            </a:r>
          </a:p>
          <a:p>
            <a:pPr lvl="2"/>
            <a:r>
              <a:rPr lang="pt-BR" smtClean="0"/>
              <a:t>Genética</a:t>
            </a:r>
          </a:p>
          <a:p>
            <a:pPr lvl="2"/>
            <a:r>
              <a:rPr lang="pt-BR" smtClean="0"/>
              <a:t>Reforço e punição </a:t>
            </a:r>
          </a:p>
          <a:p>
            <a:pPr lvl="2"/>
            <a:r>
              <a:rPr lang="pt-BR" smtClean="0"/>
              <a:t>Meio</a:t>
            </a:r>
          </a:p>
        </p:txBody>
      </p:sp>
      <p:sp>
        <p:nvSpPr>
          <p:cNvPr id="5223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“stress” e a criança </a:t>
            </a:r>
            <a:endParaRPr lang="pt-B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Fontes de “stress” na infância</a:t>
            </a:r>
          </a:p>
          <a:p>
            <a:pPr lvl="1"/>
            <a:r>
              <a:rPr lang="pt-BR" smtClean="0"/>
              <a:t>Escola</a:t>
            </a:r>
          </a:p>
          <a:p>
            <a:pPr lvl="1"/>
            <a:r>
              <a:rPr lang="pt-BR" smtClean="0"/>
              <a:t>Relacionamento interpessoal</a:t>
            </a:r>
          </a:p>
          <a:p>
            <a:pPr lvl="1"/>
            <a:r>
              <a:rPr lang="pt-BR" smtClean="0"/>
              <a:t>Sociedade</a:t>
            </a:r>
          </a:p>
          <a:p>
            <a:pPr lvl="1"/>
            <a:r>
              <a:rPr lang="pt-BR" smtClean="0"/>
              <a:t>Doença crônica</a:t>
            </a:r>
          </a:p>
          <a:p>
            <a:pPr lvl="1"/>
            <a:r>
              <a:rPr lang="pt-BR" smtClean="0"/>
              <a:t>Hospitalização e procedimentos médicos</a:t>
            </a:r>
          </a:p>
          <a:p>
            <a:pPr lvl="2"/>
            <a:r>
              <a:rPr lang="pt-BR" smtClean="0"/>
              <a:t>35% das crianças americanas sofrem de “stress” por problemas de saúde </a:t>
            </a:r>
          </a:p>
          <a:p>
            <a:endParaRPr lang="pt-BR" smtClean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 “stress” e a criança</a:t>
            </a:r>
            <a:endParaRPr lang="pt-B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smtClean="0"/>
              <a:t>Estudos foram realizados tendo ênfases distintas: </a:t>
            </a:r>
          </a:p>
          <a:p>
            <a:pPr lvl="1"/>
            <a:r>
              <a:rPr lang="pt-BR" smtClean="0"/>
              <a:t>Década de 50 a primeira metade da década de 80</a:t>
            </a:r>
          </a:p>
          <a:p>
            <a:pPr lvl="2"/>
            <a:r>
              <a:rPr lang="pt-BR" smtClean="0"/>
              <a:t>Trabalhos de Bolwby</a:t>
            </a:r>
          </a:p>
          <a:p>
            <a:pPr lvl="3"/>
            <a:r>
              <a:rPr lang="pt-BR" smtClean="0"/>
              <a:t>Efeitos da separação da família sobre a saúde física e mental da criança durante sua hospitalização: hospitalismo</a:t>
            </a:r>
          </a:p>
          <a:p>
            <a:pPr lvl="1"/>
            <a:r>
              <a:rPr lang="pt-BR" smtClean="0"/>
              <a:t>A partir da segunda metade da década de 80 </a:t>
            </a:r>
          </a:p>
          <a:p>
            <a:pPr lvl="2"/>
            <a:r>
              <a:rPr lang="pt-BR" smtClean="0"/>
              <a:t>Trabalhos sobre os benefícios da presença da mãe junto à criança hospitalizada</a:t>
            </a:r>
          </a:p>
          <a:p>
            <a:pPr lvl="2"/>
            <a:r>
              <a:rPr lang="pt-BR" smtClean="0"/>
              <a:t>Discussão das fontes de “stress” da criança hospitalizada</a:t>
            </a:r>
          </a:p>
          <a:p>
            <a:pPr lvl="2"/>
            <a:r>
              <a:rPr lang="pt-BR" smtClean="0"/>
              <a:t>Mais recentemente, estudos a partir de relatos de crianças sobre a sua experiência de hospitalização</a:t>
            </a:r>
            <a:endParaRPr lang="pt-BR" dirty="0" smtClean="0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 experiência de hospitalização da criança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Hospitalização  geralmente é uma experiência estressante para a criança: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Como é esta experiência de hospitalização para a criança em relação a suas preocupações, medos e não compreensão da situação?</a:t>
            </a:r>
          </a:p>
          <a:p>
            <a:pPr lvl="1"/>
            <a:endParaRPr lang="pt-BR" dirty="0" smtClean="0"/>
          </a:p>
          <a:p>
            <a:pPr lvl="1"/>
            <a:r>
              <a:rPr lang="pt-BR" dirty="0" smtClean="0"/>
              <a:t>Como o ambiente hospitalar influencia o comportamento da criança?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 experiência de hospitalização da criança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44823"/>
            <a:ext cx="9036496" cy="4965551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pt-BR" dirty="0" smtClean="0"/>
              <a:t>A </a:t>
            </a:r>
            <a:r>
              <a:rPr lang="pt-BR" b="1" i="1" dirty="0" smtClean="0"/>
              <a:t>DOENÇA</a:t>
            </a:r>
            <a:r>
              <a:rPr lang="pt-BR" dirty="0" smtClean="0"/>
              <a:t> </a:t>
            </a:r>
            <a:r>
              <a:rPr lang="pt-BR" dirty="0" smtClean="0"/>
              <a:t>tem diferentes significados para o              profissional e o paciente.  </a:t>
            </a:r>
          </a:p>
          <a:p>
            <a:pPr algn="ctr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pt-BR" dirty="0" smtClean="0"/>
              <a:t>O </a:t>
            </a:r>
            <a:r>
              <a:rPr lang="pt-BR" b="1" i="1" dirty="0" smtClean="0"/>
              <a:t>PACIENTE</a:t>
            </a:r>
            <a:r>
              <a:rPr lang="pt-BR" dirty="0" smtClean="0"/>
              <a:t> </a:t>
            </a:r>
            <a:r>
              <a:rPr lang="pt-BR" dirty="0" smtClean="0"/>
              <a:t>possui um conhecimento derivado da sua experiência de doença, sendo seu conhecimento subjetivo e emocional. </a:t>
            </a:r>
          </a:p>
          <a:p>
            <a:pPr algn="ctr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pt-BR" dirty="0" smtClean="0"/>
              <a:t>O </a:t>
            </a:r>
            <a:r>
              <a:rPr lang="pt-BR" b="1" i="1" dirty="0" smtClean="0"/>
              <a:t>PROFISSIONAL</a:t>
            </a:r>
            <a:r>
              <a:rPr lang="pt-BR" dirty="0" smtClean="0"/>
              <a:t> </a:t>
            </a:r>
            <a:r>
              <a:rPr lang="pt-BR" dirty="0" smtClean="0"/>
              <a:t>vê a doença como um estado e baseia seu conhecimento em sinais e sintomas objetivos, possíveis  de serem medidos.</a:t>
            </a:r>
          </a:p>
          <a:p>
            <a:pPr algn="ctr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pt-BR" dirty="0" smtClean="0"/>
              <a:t>As diferentes perspectivas promovem dificuldades de comunicação entre o paciente  e o profissional sobre a situação de doença.</a:t>
            </a:r>
          </a:p>
          <a:p>
            <a:pPr algn="ctr" eaLnBrk="1" fontAlgn="auto" hangingPunct="1">
              <a:spcAft>
                <a:spcPts val="0"/>
              </a:spcAft>
              <a:buFont typeface="Monotype Sorts" pitchFamily="2" charset="2"/>
              <a:buNone/>
              <a:defRPr/>
            </a:pPr>
            <a:r>
              <a:rPr lang="pt-BR" sz="1800" dirty="0" smtClean="0"/>
              <a:t>(</a:t>
            </a:r>
            <a:r>
              <a:rPr lang="pt-BR" sz="1800" dirty="0" err="1" smtClean="0"/>
              <a:t>Forsner</a:t>
            </a:r>
            <a:r>
              <a:rPr lang="pt-BR" sz="1800" dirty="0" smtClean="0"/>
              <a:t>, </a:t>
            </a:r>
            <a:r>
              <a:rPr lang="pt-BR" sz="1800" dirty="0" err="1" smtClean="0"/>
              <a:t>Jansson</a:t>
            </a:r>
            <a:r>
              <a:rPr lang="pt-BR" sz="1800" dirty="0" smtClean="0"/>
              <a:t>, </a:t>
            </a:r>
            <a:r>
              <a:rPr lang="pt-BR" sz="1800" dirty="0" err="1" smtClean="0"/>
              <a:t>S</a:t>
            </a:r>
            <a:r>
              <a:rPr lang="pt-BR" sz="1800" dirty="0" err="1" smtClean="0">
                <a:cs typeface="Arial"/>
              </a:rPr>
              <a:t>ørlie</a:t>
            </a:r>
            <a:r>
              <a:rPr lang="pt-BR" sz="1800" dirty="0" smtClean="0">
                <a:cs typeface="Arial"/>
              </a:rPr>
              <a:t>, 2005)</a:t>
            </a:r>
            <a:endParaRPr lang="pt-BR" sz="18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mtClean="0"/>
              <a:t>A experiência de hospitalização da criança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Dificuldades de compreensão das necessidades da criança doente:</a:t>
            </a:r>
          </a:p>
          <a:p>
            <a:pPr marL="914400" lvl="1" indent="-457200">
              <a:lnSpc>
                <a:spcPct val="130000"/>
              </a:lnSpc>
              <a:buFont typeface="+mj-lt"/>
              <a:buAutoNum type="arabicPeriod"/>
            </a:pPr>
            <a:r>
              <a:rPr lang="pt-BR" dirty="0" smtClean="0"/>
              <a:t>Doença em si;</a:t>
            </a:r>
          </a:p>
          <a:p>
            <a:pPr marL="914400" lvl="1" indent="-457200">
              <a:lnSpc>
                <a:spcPct val="130000"/>
              </a:lnSpc>
              <a:buFont typeface="+mj-lt"/>
              <a:buAutoNum type="arabicPeriod"/>
            </a:pPr>
            <a:r>
              <a:rPr lang="pt-BR" dirty="0" smtClean="0"/>
              <a:t>Estágio de desenvolvimento da criança;</a:t>
            </a:r>
          </a:p>
          <a:p>
            <a:pPr marL="914400" lvl="1" indent="-457200">
              <a:lnSpc>
                <a:spcPct val="130000"/>
              </a:lnSpc>
              <a:buFont typeface="+mj-lt"/>
              <a:buAutoNum type="arabicPeriod"/>
            </a:pPr>
            <a:r>
              <a:rPr lang="pt-BR" dirty="0" smtClean="0"/>
              <a:t>Habilidades de comunicação;</a:t>
            </a:r>
          </a:p>
          <a:p>
            <a:pPr marL="914400" lvl="1" indent="-457200">
              <a:lnSpc>
                <a:spcPct val="130000"/>
              </a:lnSpc>
              <a:buFont typeface="+mj-lt"/>
              <a:buAutoNum type="arabicPeriod"/>
            </a:pPr>
            <a:r>
              <a:rPr lang="pt-BR" dirty="0" smtClean="0"/>
              <a:t>Atitudes dos profissionais.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experiência de hospitalização da criança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247211"/>
              </p:ext>
            </p:extLst>
          </p:nvPr>
        </p:nvGraphicFramePr>
        <p:xfrm>
          <a:off x="611560" y="1555750"/>
          <a:ext cx="8229600" cy="530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 experiência de hospitalização da criança                            </a:t>
            </a:r>
            <a:r>
              <a:rPr lang="pt-BR" sz="2000" dirty="0" smtClean="0"/>
              <a:t>(Bossert,1994)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A experiência de hospitalização da criança                                 </a:t>
            </a:r>
            <a:r>
              <a:rPr lang="pt-BR" sz="1600" dirty="0" smtClean="0"/>
              <a:t>(</a:t>
            </a:r>
            <a:r>
              <a:rPr lang="pt-BR" sz="1600" dirty="0" err="1" smtClean="0"/>
              <a:t>Coyne</a:t>
            </a:r>
            <a:r>
              <a:rPr lang="pt-BR" sz="1600" dirty="0" smtClean="0"/>
              <a:t>, 2006)</a:t>
            </a:r>
            <a:endParaRPr lang="pt-BR" dirty="0"/>
          </a:p>
        </p:txBody>
      </p:sp>
      <p:grpSp>
        <p:nvGrpSpPr>
          <p:cNvPr id="3" name="Group 2"/>
          <p:cNvGrpSpPr/>
          <p:nvPr/>
        </p:nvGrpSpPr>
        <p:grpSpPr>
          <a:xfrm>
            <a:off x="1475656" y="2895686"/>
            <a:ext cx="7344824" cy="3896340"/>
            <a:chOff x="1511142" y="1844012"/>
            <a:chExt cx="7309338" cy="4948014"/>
          </a:xfrm>
        </p:grpSpPr>
        <p:sp>
          <p:nvSpPr>
            <p:cNvPr id="7" name="Forma livre 6"/>
            <p:cNvSpPr/>
            <p:nvPr/>
          </p:nvSpPr>
          <p:spPr>
            <a:xfrm>
              <a:off x="4545924" y="1844012"/>
              <a:ext cx="4274556" cy="3430623"/>
            </a:xfrm>
            <a:custGeom>
              <a:avLst/>
              <a:gdLst>
                <a:gd name="connsiteX0" fmla="*/ 0 w 4274556"/>
                <a:gd name="connsiteY0" fmla="*/ 1715312 h 3430623"/>
                <a:gd name="connsiteX1" fmla="*/ 799524 w 4274556"/>
                <a:gd name="connsiteY1" fmla="*/ 377557 h 3430623"/>
                <a:gd name="connsiteX2" fmla="*/ 2137281 w 4274556"/>
                <a:gd name="connsiteY2" fmla="*/ 2 h 3430623"/>
                <a:gd name="connsiteX3" fmla="*/ 3475037 w 4274556"/>
                <a:gd name="connsiteY3" fmla="*/ 377560 h 3430623"/>
                <a:gd name="connsiteX4" fmla="*/ 4274557 w 4274556"/>
                <a:gd name="connsiteY4" fmla="*/ 1715318 h 3430623"/>
                <a:gd name="connsiteX5" fmla="*/ 3475034 w 4274556"/>
                <a:gd name="connsiteY5" fmla="*/ 3053074 h 3430623"/>
                <a:gd name="connsiteX6" fmla="*/ 2137278 w 4274556"/>
                <a:gd name="connsiteY6" fmla="*/ 3430630 h 3430623"/>
                <a:gd name="connsiteX7" fmla="*/ 799522 w 4274556"/>
                <a:gd name="connsiteY7" fmla="*/ 3053073 h 3430623"/>
                <a:gd name="connsiteX8" fmla="*/ 1 w 4274556"/>
                <a:gd name="connsiteY8" fmla="*/ 1715316 h 3430623"/>
                <a:gd name="connsiteX9" fmla="*/ 0 w 4274556"/>
                <a:gd name="connsiteY9" fmla="*/ 1715312 h 343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74556" h="3430623">
                  <a:moveTo>
                    <a:pt x="0" y="1715312"/>
                  </a:moveTo>
                  <a:cubicBezTo>
                    <a:pt x="1" y="1195169"/>
                    <a:pt x="294078" y="703122"/>
                    <a:pt x="799524" y="377557"/>
                  </a:cubicBezTo>
                  <a:cubicBezTo>
                    <a:pt x="1178911" y="133188"/>
                    <a:pt x="1650819" y="2"/>
                    <a:pt x="2137281" y="2"/>
                  </a:cubicBezTo>
                  <a:cubicBezTo>
                    <a:pt x="2623743" y="2"/>
                    <a:pt x="3095650" y="133190"/>
                    <a:pt x="3475037" y="377560"/>
                  </a:cubicBezTo>
                  <a:cubicBezTo>
                    <a:pt x="3980483" y="703127"/>
                    <a:pt x="4274558" y="1195174"/>
                    <a:pt x="4274557" y="1715318"/>
                  </a:cubicBezTo>
                  <a:cubicBezTo>
                    <a:pt x="4274557" y="2235461"/>
                    <a:pt x="3980480" y="2727508"/>
                    <a:pt x="3475034" y="3053074"/>
                  </a:cubicBezTo>
                  <a:cubicBezTo>
                    <a:pt x="3095647" y="3297443"/>
                    <a:pt x="2623739" y="3430630"/>
                    <a:pt x="2137278" y="3430630"/>
                  </a:cubicBezTo>
                  <a:cubicBezTo>
                    <a:pt x="1650816" y="3430630"/>
                    <a:pt x="1178909" y="3297443"/>
                    <a:pt x="799522" y="3053073"/>
                  </a:cubicBezTo>
                  <a:cubicBezTo>
                    <a:pt x="294076" y="2727507"/>
                    <a:pt x="0" y="2235459"/>
                    <a:pt x="1" y="1715316"/>
                  </a:cubicBezTo>
                  <a:cubicBezTo>
                    <a:pt x="1" y="1715315"/>
                    <a:pt x="0" y="1715313"/>
                    <a:pt x="0" y="1715312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3888681"/>
                <a:satOff val="17427"/>
                <a:lumOff val="-1895"/>
                <a:alphaOff val="0"/>
              </a:schemeClr>
            </a:fillRef>
            <a:effectRef idx="3">
              <a:schemeClr val="accent2">
                <a:alpha val="50000"/>
                <a:hueOff val="3888681"/>
                <a:satOff val="17427"/>
                <a:lumOff val="-1895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2301684" tIns="395841" rIns="328812" bIns="395842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400" b="0" kern="1200" dirty="0" smtClean="0">
                <a:effectLst/>
              </a:endParaRPr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dirty="0"/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0" kern="1200" dirty="0" smtClean="0">
                  <a:effectLst/>
                </a:rPr>
                <a:t>Ambiente estranho</a:t>
              </a:r>
              <a:endParaRPr lang="pt-BR" sz="2400" b="0" kern="1200" dirty="0">
                <a:effectLst/>
              </a:endParaRPr>
            </a:p>
          </p:txBody>
        </p:sp>
        <p:sp>
          <p:nvSpPr>
            <p:cNvPr id="8" name="Forma livre 7"/>
            <p:cNvSpPr/>
            <p:nvPr/>
          </p:nvSpPr>
          <p:spPr>
            <a:xfrm>
              <a:off x="3028533" y="3361403"/>
              <a:ext cx="4274556" cy="3430623"/>
            </a:xfrm>
            <a:custGeom>
              <a:avLst/>
              <a:gdLst>
                <a:gd name="connsiteX0" fmla="*/ 0 w 4274556"/>
                <a:gd name="connsiteY0" fmla="*/ 1715312 h 3430623"/>
                <a:gd name="connsiteX1" fmla="*/ 799524 w 4274556"/>
                <a:gd name="connsiteY1" fmla="*/ 377557 h 3430623"/>
                <a:gd name="connsiteX2" fmla="*/ 2137281 w 4274556"/>
                <a:gd name="connsiteY2" fmla="*/ 2 h 3430623"/>
                <a:gd name="connsiteX3" fmla="*/ 3475037 w 4274556"/>
                <a:gd name="connsiteY3" fmla="*/ 377560 h 3430623"/>
                <a:gd name="connsiteX4" fmla="*/ 4274557 w 4274556"/>
                <a:gd name="connsiteY4" fmla="*/ 1715318 h 3430623"/>
                <a:gd name="connsiteX5" fmla="*/ 3475034 w 4274556"/>
                <a:gd name="connsiteY5" fmla="*/ 3053074 h 3430623"/>
                <a:gd name="connsiteX6" fmla="*/ 2137278 w 4274556"/>
                <a:gd name="connsiteY6" fmla="*/ 3430630 h 3430623"/>
                <a:gd name="connsiteX7" fmla="*/ 799522 w 4274556"/>
                <a:gd name="connsiteY7" fmla="*/ 3053073 h 3430623"/>
                <a:gd name="connsiteX8" fmla="*/ 1 w 4274556"/>
                <a:gd name="connsiteY8" fmla="*/ 1715316 h 3430623"/>
                <a:gd name="connsiteX9" fmla="*/ 0 w 4274556"/>
                <a:gd name="connsiteY9" fmla="*/ 1715312 h 343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74556" h="3430623">
                  <a:moveTo>
                    <a:pt x="0" y="1715312"/>
                  </a:moveTo>
                  <a:cubicBezTo>
                    <a:pt x="1" y="1195169"/>
                    <a:pt x="294078" y="703122"/>
                    <a:pt x="799524" y="377557"/>
                  </a:cubicBezTo>
                  <a:cubicBezTo>
                    <a:pt x="1178911" y="133188"/>
                    <a:pt x="1650819" y="2"/>
                    <a:pt x="2137281" y="2"/>
                  </a:cubicBezTo>
                  <a:cubicBezTo>
                    <a:pt x="2623743" y="2"/>
                    <a:pt x="3095650" y="133190"/>
                    <a:pt x="3475037" y="377560"/>
                  </a:cubicBezTo>
                  <a:cubicBezTo>
                    <a:pt x="3980483" y="703127"/>
                    <a:pt x="4274558" y="1195174"/>
                    <a:pt x="4274557" y="1715318"/>
                  </a:cubicBezTo>
                  <a:cubicBezTo>
                    <a:pt x="4274557" y="2235461"/>
                    <a:pt x="3980480" y="2727508"/>
                    <a:pt x="3475034" y="3053074"/>
                  </a:cubicBezTo>
                  <a:cubicBezTo>
                    <a:pt x="3095647" y="3297443"/>
                    <a:pt x="2623739" y="3430630"/>
                    <a:pt x="2137278" y="3430630"/>
                  </a:cubicBezTo>
                  <a:cubicBezTo>
                    <a:pt x="1650816" y="3430630"/>
                    <a:pt x="1178909" y="3297443"/>
                    <a:pt x="799522" y="3053073"/>
                  </a:cubicBezTo>
                  <a:cubicBezTo>
                    <a:pt x="294076" y="2727507"/>
                    <a:pt x="0" y="2235459"/>
                    <a:pt x="1" y="1715316"/>
                  </a:cubicBezTo>
                  <a:cubicBezTo>
                    <a:pt x="1" y="1715315"/>
                    <a:pt x="0" y="1715313"/>
                    <a:pt x="0" y="1715312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7777363"/>
                <a:satOff val="34854"/>
                <a:lumOff val="-3791"/>
                <a:alphaOff val="0"/>
              </a:schemeClr>
            </a:fillRef>
            <a:effectRef idx="3">
              <a:schemeClr val="accent2">
                <a:alpha val="50000"/>
                <a:hueOff val="7777363"/>
                <a:satOff val="34854"/>
                <a:lumOff val="-3791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493218" tIns="1880245" rIns="493218" bIns="461815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2400" b="0" kern="1200" dirty="0" smtClean="0">
                  <a:effectLst/>
                </a:rPr>
                <a:t>Recebendo tratamentos e sofrendo investigações</a:t>
              </a:r>
              <a:endParaRPr lang="pt-BR" sz="2400" b="0" kern="1200" dirty="0">
                <a:effectLst/>
              </a:endParaRPr>
            </a:p>
          </p:txBody>
        </p:sp>
        <p:sp>
          <p:nvSpPr>
            <p:cNvPr id="9" name="Forma livre 8"/>
            <p:cNvSpPr/>
            <p:nvPr/>
          </p:nvSpPr>
          <p:spPr>
            <a:xfrm>
              <a:off x="1511142" y="1844012"/>
              <a:ext cx="4274556" cy="3430623"/>
            </a:xfrm>
            <a:custGeom>
              <a:avLst/>
              <a:gdLst>
                <a:gd name="connsiteX0" fmla="*/ 0 w 4274556"/>
                <a:gd name="connsiteY0" fmla="*/ 1715312 h 3430623"/>
                <a:gd name="connsiteX1" fmla="*/ 799524 w 4274556"/>
                <a:gd name="connsiteY1" fmla="*/ 377557 h 3430623"/>
                <a:gd name="connsiteX2" fmla="*/ 2137281 w 4274556"/>
                <a:gd name="connsiteY2" fmla="*/ 2 h 3430623"/>
                <a:gd name="connsiteX3" fmla="*/ 3475037 w 4274556"/>
                <a:gd name="connsiteY3" fmla="*/ 377560 h 3430623"/>
                <a:gd name="connsiteX4" fmla="*/ 4274557 w 4274556"/>
                <a:gd name="connsiteY4" fmla="*/ 1715318 h 3430623"/>
                <a:gd name="connsiteX5" fmla="*/ 3475034 w 4274556"/>
                <a:gd name="connsiteY5" fmla="*/ 3053074 h 3430623"/>
                <a:gd name="connsiteX6" fmla="*/ 2137278 w 4274556"/>
                <a:gd name="connsiteY6" fmla="*/ 3430630 h 3430623"/>
                <a:gd name="connsiteX7" fmla="*/ 799522 w 4274556"/>
                <a:gd name="connsiteY7" fmla="*/ 3053073 h 3430623"/>
                <a:gd name="connsiteX8" fmla="*/ 1 w 4274556"/>
                <a:gd name="connsiteY8" fmla="*/ 1715316 h 3430623"/>
                <a:gd name="connsiteX9" fmla="*/ 0 w 4274556"/>
                <a:gd name="connsiteY9" fmla="*/ 1715312 h 3430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74556" h="3430623">
                  <a:moveTo>
                    <a:pt x="0" y="1715312"/>
                  </a:moveTo>
                  <a:cubicBezTo>
                    <a:pt x="1" y="1195169"/>
                    <a:pt x="294078" y="703122"/>
                    <a:pt x="799524" y="377557"/>
                  </a:cubicBezTo>
                  <a:cubicBezTo>
                    <a:pt x="1178911" y="133188"/>
                    <a:pt x="1650819" y="2"/>
                    <a:pt x="2137281" y="2"/>
                  </a:cubicBezTo>
                  <a:cubicBezTo>
                    <a:pt x="2623743" y="2"/>
                    <a:pt x="3095650" y="133190"/>
                    <a:pt x="3475037" y="377560"/>
                  </a:cubicBezTo>
                  <a:cubicBezTo>
                    <a:pt x="3980483" y="703127"/>
                    <a:pt x="4274558" y="1195174"/>
                    <a:pt x="4274557" y="1715318"/>
                  </a:cubicBezTo>
                  <a:cubicBezTo>
                    <a:pt x="4274557" y="2235461"/>
                    <a:pt x="3980480" y="2727508"/>
                    <a:pt x="3475034" y="3053074"/>
                  </a:cubicBezTo>
                  <a:cubicBezTo>
                    <a:pt x="3095647" y="3297443"/>
                    <a:pt x="2623739" y="3430630"/>
                    <a:pt x="2137278" y="3430630"/>
                  </a:cubicBezTo>
                  <a:cubicBezTo>
                    <a:pt x="1650816" y="3430630"/>
                    <a:pt x="1178909" y="3297443"/>
                    <a:pt x="799522" y="3053073"/>
                  </a:cubicBezTo>
                  <a:cubicBezTo>
                    <a:pt x="294076" y="2727507"/>
                    <a:pt x="0" y="2235459"/>
                    <a:pt x="1" y="1715316"/>
                  </a:cubicBezTo>
                  <a:cubicBezTo>
                    <a:pt x="1" y="1715315"/>
                    <a:pt x="0" y="1715313"/>
                    <a:pt x="0" y="1715312"/>
                  </a:cubicBez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50000"/>
                <a:hueOff val="11666043"/>
                <a:satOff val="52281"/>
                <a:lumOff val="-5686"/>
                <a:alphaOff val="0"/>
              </a:schemeClr>
            </a:fillRef>
            <a:effectRef idx="3">
              <a:schemeClr val="accent2">
                <a:alpha val="50000"/>
                <a:hueOff val="11666043"/>
                <a:satOff val="52281"/>
                <a:lumOff val="-5686"/>
                <a:alphaOff val="0"/>
              </a:schemeClr>
            </a:effectRef>
            <a:fontRef idx="minor">
              <a:schemeClr val="tx1"/>
            </a:fontRef>
          </p:style>
          <p:txBody>
            <a:bodyPr spcFirstLastPara="0" vert="horz" wrap="square" lIns="328812" tIns="395841" rIns="2301684" bIns="395842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pt-BR" sz="2400" b="0" kern="1200" dirty="0" smtClean="0">
                  <a:effectLst/>
                </a:rPr>
                <a:t>Perda do poder de decisão</a:t>
              </a:r>
            </a:p>
            <a:p>
              <a:pPr lvl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pt-BR" sz="2400" kern="1200" dirty="0">
                <a:effectLst/>
              </a:endParaRPr>
            </a:p>
          </p:txBody>
        </p:sp>
      </p:grpSp>
      <p:sp>
        <p:nvSpPr>
          <p:cNvPr id="6" name="Forma livre 5"/>
          <p:cNvSpPr/>
          <p:nvPr/>
        </p:nvSpPr>
        <p:spPr>
          <a:xfrm>
            <a:off x="3000414" y="1700808"/>
            <a:ext cx="4295308" cy="2701463"/>
          </a:xfrm>
          <a:custGeom>
            <a:avLst/>
            <a:gdLst>
              <a:gd name="connsiteX0" fmla="*/ 0 w 4274556"/>
              <a:gd name="connsiteY0" fmla="*/ 1715312 h 3430623"/>
              <a:gd name="connsiteX1" fmla="*/ 799524 w 4274556"/>
              <a:gd name="connsiteY1" fmla="*/ 377557 h 3430623"/>
              <a:gd name="connsiteX2" fmla="*/ 2137281 w 4274556"/>
              <a:gd name="connsiteY2" fmla="*/ 2 h 3430623"/>
              <a:gd name="connsiteX3" fmla="*/ 3475037 w 4274556"/>
              <a:gd name="connsiteY3" fmla="*/ 377560 h 3430623"/>
              <a:gd name="connsiteX4" fmla="*/ 4274557 w 4274556"/>
              <a:gd name="connsiteY4" fmla="*/ 1715318 h 3430623"/>
              <a:gd name="connsiteX5" fmla="*/ 3475034 w 4274556"/>
              <a:gd name="connsiteY5" fmla="*/ 3053074 h 3430623"/>
              <a:gd name="connsiteX6" fmla="*/ 2137278 w 4274556"/>
              <a:gd name="connsiteY6" fmla="*/ 3430630 h 3430623"/>
              <a:gd name="connsiteX7" fmla="*/ 799522 w 4274556"/>
              <a:gd name="connsiteY7" fmla="*/ 3053073 h 3430623"/>
              <a:gd name="connsiteX8" fmla="*/ 1 w 4274556"/>
              <a:gd name="connsiteY8" fmla="*/ 1715316 h 3430623"/>
              <a:gd name="connsiteX9" fmla="*/ 0 w 4274556"/>
              <a:gd name="connsiteY9" fmla="*/ 1715312 h 3430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74556" h="3430623">
                <a:moveTo>
                  <a:pt x="0" y="1715312"/>
                </a:moveTo>
                <a:cubicBezTo>
                  <a:pt x="1" y="1195169"/>
                  <a:pt x="294078" y="703122"/>
                  <a:pt x="799524" y="377557"/>
                </a:cubicBezTo>
                <a:cubicBezTo>
                  <a:pt x="1178911" y="133188"/>
                  <a:pt x="1650819" y="2"/>
                  <a:pt x="2137281" y="2"/>
                </a:cubicBezTo>
                <a:cubicBezTo>
                  <a:pt x="2623743" y="2"/>
                  <a:pt x="3095650" y="133190"/>
                  <a:pt x="3475037" y="377560"/>
                </a:cubicBezTo>
                <a:cubicBezTo>
                  <a:pt x="3980483" y="703127"/>
                  <a:pt x="4274558" y="1195174"/>
                  <a:pt x="4274557" y="1715318"/>
                </a:cubicBezTo>
                <a:cubicBezTo>
                  <a:pt x="4274557" y="2235461"/>
                  <a:pt x="3980480" y="2727508"/>
                  <a:pt x="3475034" y="3053074"/>
                </a:cubicBezTo>
                <a:cubicBezTo>
                  <a:pt x="3095647" y="3297443"/>
                  <a:pt x="2623739" y="3430630"/>
                  <a:pt x="2137278" y="3430630"/>
                </a:cubicBezTo>
                <a:cubicBezTo>
                  <a:pt x="1650816" y="3430630"/>
                  <a:pt x="1178909" y="3297443"/>
                  <a:pt x="799522" y="3053073"/>
                </a:cubicBezTo>
                <a:cubicBezTo>
                  <a:pt x="294076" y="2727507"/>
                  <a:pt x="0" y="2235459"/>
                  <a:pt x="1" y="1715316"/>
                </a:cubicBezTo>
                <a:cubicBezTo>
                  <a:pt x="1" y="1715315"/>
                  <a:pt x="0" y="1715313"/>
                  <a:pt x="0" y="1715312"/>
                </a:cubicBezTo>
                <a:close/>
              </a:path>
            </a:pathLst>
          </a:custGeom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hemeClr val="accent2">
              <a:alpha val="50000"/>
              <a:hueOff val="0"/>
              <a:satOff val="0"/>
              <a:lumOff val="0"/>
              <a:alphaOff val="0"/>
            </a:schemeClr>
          </a:fillRef>
          <a:effectRef idx="3">
            <a:schemeClr val="accent2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  <p:txBody>
          <a:bodyPr spcFirstLastPara="0" vert="horz" wrap="square" lIns="493218" tIns="461815" rIns="493218" bIns="1880245" numCol="1" spcCol="1270" anchor="t" anchorCtr="0">
            <a:noAutofit/>
          </a:bodyPr>
          <a:lstStyle/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sz="2400" b="0" kern="1200" dirty="0" smtClean="0">
                <a:effectLst/>
              </a:rPr>
              <a:t>Separação </a:t>
            </a:r>
          </a:p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sz="2400" b="0" kern="1200" dirty="0" smtClean="0">
                <a:effectLst/>
              </a:rPr>
              <a:t>da família </a:t>
            </a:r>
          </a:p>
          <a:p>
            <a:pPr lvl="0" algn="r" defTabSz="10668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t-BR" sz="2400" b="0" kern="1200" dirty="0" smtClean="0">
                <a:effectLst/>
              </a:rPr>
              <a:t>e amigos</a:t>
            </a:r>
            <a:endParaRPr lang="pt-BR" sz="2400" b="0" kern="1200" dirty="0">
              <a:effectLst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46586622"/>
              </p:ext>
            </p:extLst>
          </p:nvPr>
        </p:nvGraphicFramePr>
        <p:xfrm>
          <a:off x="-996950" y="1120775"/>
          <a:ext cx="10140950" cy="5576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6444208" y="6209930"/>
            <a:ext cx="2699792" cy="60344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pt-B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Coyne</a:t>
            </a: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, 2006)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innerShdw blurRad="63500">
                  <a:srgbClr val="F1F1F1"/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F224FE4-F70D-4D2E-A42E-8A9818550A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F224FE4-F70D-4D2E-A42E-8A9818550A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14931282"/>
              </p:ext>
            </p:extLst>
          </p:nvPr>
        </p:nvGraphicFramePr>
        <p:xfrm>
          <a:off x="0" y="396875"/>
          <a:ext cx="8748464" cy="659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>
          <a:xfrm>
            <a:off x="6444208" y="5705874"/>
            <a:ext cx="2699792" cy="60344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pt-B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Coyne</a:t>
            </a: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, 2006)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innerShdw blurRad="63500">
                  <a:srgbClr val="F1F1F1"/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Determinantes da escolha da abordagem de cuidado da instituição:</a:t>
            </a:r>
          </a:p>
          <a:p>
            <a:pPr lvl="1"/>
            <a:r>
              <a:rPr lang="pt-BR" dirty="0" smtClean="0"/>
              <a:t>Valores e crenças pessoais e profissionais das pessoas que compõe a equipe de saúde e administrativa;</a:t>
            </a:r>
          </a:p>
          <a:p>
            <a:pPr lvl="1"/>
            <a:r>
              <a:rPr lang="pt-BR" dirty="0" smtClean="0"/>
              <a:t>Teorias e políticas do Sistema de Saúde vigente;</a:t>
            </a:r>
          </a:p>
          <a:p>
            <a:pPr lvl="1"/>
            <a:r>
              <a:rPr lang="pt-BR" dirty="0" smtClean="0"/>
              <a:t>Recursos disponíveis</a:t>
            </a:r>
          </a:p>
          <a:p>
            <a:pPr marL="457200" lvl="1" indent="0" algn="r">
              <a:buNone/>
            </a:pPr>
            <a:r>
              <a:rPr lang="pt-BR" sz="2400" dirty="0" smtClean="0"/>
              <a:t>(</a:t>
            </a:r>
            <a:r>
              <a:rPr lang="pt-BR" sz="2400" dirty="0" err="1" smtClean="0"/>
              <a:t>Elsen</a:t>
            </a:r>
            <a:r>
              <a:rPr lang="pt-BR" sz="2400" dirty="0" smtClean="0"/>
              <a:t>; Patrício, 1989)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Perspectivas Filosóficas do Cuidado em Enfermagem Pediátrica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10359163"/>
              </p:ext>
            </p:extLst>
          </p:nvPr>
        </p:nvGraphicFramePr>
        <p:xfrm>
          <a:off x="0" y="404664"/>
          <a:ext cx="8964613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Retângulo 15"/>
          <p:cNvSpPr/>
          <p:nvPr/>
        </p:nvSpPr>
        <p:spPr bwMode="auto">
          <a:xfrm>
            <a:off x="3810000" y="1471613"/>
            <a:ext cx="4048125" cy="451802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52400" tIns="152400" rIns="152400" bIns="152400" spcCol="1270"/>
          <a:lstStyle/>
          <a:p>
            <a:pPr marL="285750" lvl="1" indent="-285750" defTabSz="1377950" eaLnBrk="0" hangingPunct="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endParaRPr lang="pt-BR" sz="3100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444208" y="6281938"/>
            <a:ext cx="2699792" cy="60344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pt-B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Coyne</a:t>
            </a: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, 2006)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innerShdw blurRad="63500">
                  <a:srgbClr val="F1F1F1"/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31312198"/>
              </p:ext>
            </p:extLst>
          </p:nvPr>
        </p:nvGraphicFramePr>
        <p:xfrm>
          <a:off x="1368425" y="333375"/>
          <a:ext cx="7775575" cy="6264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6444208" y="6209930"/>
            <a:ext cx="2699792" cy="603446"/>
          </a:xfrm>
          <a:prstGeom prst="rect">
            <a:avLst/>
          </a:prstGeo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(</a:t>
            </a:r>
            <a:r>
              <a:rPr kumimoji="0" lang="pt-BR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Coyne</a:t>
            </a: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innerShdw blurRad="63500">
                    <a:srgbClr val="F1F1F1"/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, 2006)</a:t>
            </a:r>
            <a:endParaRPr kumimoji="0" lang="pt-BR" sz="2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innerShdw blurRad="63500">
                  <a:srgbClr val="F1F1F1"/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5" name="Picture 2" descr="C:\Documents and Settings\Elaine Buchhorn\Configurações locais\Temporary Internet Files\Content.IE5\32HR310Q\MCj03474770000[1].wmf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49713" y="2368550"/>
            <a:ext cx="1812925" cy="1492250"/>
          </a:xfrm>
          <a:noFill/>
          <a:ln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000" dirty="0" smtClean="0"/>
              <a:t>A experiência de hospitalização da criança</a:t>
            </a:r>
            <a:br>
              <a:rPr lang="pt-BR" sz="3000" dirty="0" smtClean="0"/>
            </a:br>
            <a:r>
              <a:rPr lang="pt-BR" sz="3000" dirty="0" smtClean="0"/>
              <a:t>Implicações para o enfermeiro</a:t>
            </a:r>
            <a:endParaRPr lang="pt-BR" sz="3000" dirty="0"/>
          </a:p>
        </p:txBody>
      </p:sp>
      <p:sp>
        <p:nvSpPr>
          <p:cNvPr id="6" name="Texto explicativo em seta para cima 5"/>
          <p:cNvSpPr/>
          <p:nvPr/>
        </p:nvSpPr>
        <p:spPr bwMode="auto">
          <a:xfrm rot="18684192">
            <a:off x="1663700" y="1203325"/>
            <a:ext cx="2428875" cy="2143125"/>
          </a:xfrm>
          <a:prstGeom prst="upArrowCallout">
            <a:avLst/>
          </a:prstGeom>
          <a:solidFill>
            <a:srgbClr val="FFCCFF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pt-BR" dirty="0">
                <a:solidFill>
                  <a:srgbClr val="800080"/>
                </a:solidFill>
              </a:rPr>
              <a:t>Diferentes perspectivas sobre a doença</a:t>
            </a:r>
          </a:p>
        </p:txBody>
      </p:sp>
      <p:sp>
        <p:nvSpPr>
          <p:cNvPr id="7" name="Texto explicativo em seta para cima 6"/>
          <p:cNvSpPr/>
          <p:nvPr/>
        </p:nvSpPr>
        <p:spPr bwMode="auto">
          <a:xfrm rot="2854209">
            <a:off x="5819775" y="1190625"/>
            <a:ext cx="2428875" cy="2143125"/>
          </a:xfrm>
          <a:prstGeom prst="upArrowCallout">
            <a:avLst/>
          </a:prstGeom>
          <a:solidFill>
            <a:srgbClr val="CCCCFF"/>
          </a:soli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pt-BR" dirty="0">
                <a:solidFill>
                  <a:srgbClr val="9900CC"/>
                </a:solidFill>
              </a:rPr>
              <a:t>Profissionais e pais conhecem a criança</a:t>
            </a:r>
          </a:p>
        </p:txBody>
      </p:sp>
      <p:sp>
        <p:nvSpPr>
          <p:cNvPr id="8" name="Texto explicativo em seta para cima 7"/>
          <p:cNvSpPr/>
          <p:nvPr/>
        </p:nvSpPr>
        <p:spPr bwMode="auto">
          <a:xfrm>
            <a:off x="2786063" y="3929063"/>
            <a:ext cx="4572000" cy="2636837"/>
          </a:xfrm>
          <a:prstGeom prst="upArrowCallout">
            <a:avLst/>
          </a:prstGeom>
          <a:gradFill flip="none" rotWithShape="1">
            <a:gsLst>
              <a:gs pos="0">
                <a:schemeClr val="accent3">
                  <a:shade val="95000"/>
                  <a:satMod val="115000"/>
                  <a:shade val="30000"/>
                  <a:satMod val="115000"/>
                </a:schemeClr>
              </a:gs>
              <a:gs pos="50000">
                <a:schemeClr val="accent3">
                  <a:shade val="95000"/>
                  <a:satMod val="115000"/>
                  <a:shade val="67500"/>
                  <a:satMod val="115000"/>
                </a:schemeClr>
              </a:gs>
              <a:gs pos="100000">
                <a:schemeClr val="accent3">
                  <a:shade val="95000"/>
                  <a:satMod val="11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pt-BR" dirty="0">
                <a:solidFill>
                  <a:schemeClr val="bg1"/>
                </a:solidFill>
              </a:rPr>
              <a:t>Ouvir a criança otimiza o cuidado:</a:t>
            </a:r>
          </a:p>
          <a:p>
            <a:pPr marL="627063" lvl="1" indent="-169863" eaLnBrk="0" hangingPunct="0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bg1"/>
                </a:solidFill>
              </a:rPr>
              <a:t>Comunicação compartilhada</a:t>
            </a:r>
          </a:p>
          <a:p>
            <a:pPr marL="627063" lvl="1" indent="-169863" eaLnBrk="0" hangingPunct="0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bg1"/>
                </a:solidFill>
              </a:rPr>
              <a:t>Redução do stress</a:t>
            </a:r>
          </a:p>
          <a:p>
            <a:pPr marL="627063" lvl="1" indent="-169863" eaLnBrk="0" hangingPunct="0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bg1"/>
                </a:solidFill>
              </a:rPr>
              <a:t>Aumento do controle</a:t>
            </a:r>
          </a:p>
          <a:p>
            <a:pPr algn="ctr" eaLnBrk="0" hangingPunct="0"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a 10"/>
          <p:cNvGraphicFramePr/>
          <p:nvPr/>
        </p:nvGraphicFramePr>
        <p:xfrm>
          <a:off x="1523999" y="1397000"/>
          <a:ext cx="7441437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4819" name="Picture 8" descr="C:\Documents and Settings\Elaine Buchhorn\Configurações locais\Temporary Internet Files\Content.IE5\XXS48K2B\MCj04042490000[1].wmf"/>
          <p:cNvPicPr>
            <a:picLocks noGrp="1" noChangeAspect="1" noChangeArrowheads="1"/>
          </p:cNvPicPr>
          <p:nvPr>
            <p:ph idx="1"/>
          </p:nvPr>
        </p:nvPicPr>
        <p:blipFill>
          <a:blip r:embed="rId8" cstate="print"/>
          <a:srcRect l="-20911" r="-20911"/>
          <a:stretch>
            <a:fillRect/>
          </a:stretch>
        </p:blipFill>
        <p:spPr bwMode="auto">
          <a:xfrm>
            <a:off x="4008710" y="3429001"/>
            <a:ext cx="2818245" cy="1584176"/>
          </a:xfrm>
          <a:noFill/>
          <a:ln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Implicações para o enfermeiro</a:t>
            </a:r>
            <a:endParaRPr lang="pt-BR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m 25" descr="CCF esquema com 9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441806" y="116632"/>
            <a:ext cx="10126374" cy="6398089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326" y="116632"/>
            <a:ext cx="4114800" cy="97234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9 Elementos do CCPF   </a:t>
            </a:r>
            <a:endParaRPr lang="pt-BR" sz="2700" dirty="0"/>
          </a:p>
        </p:txBody>
      </p:sp>
      <p:sp>
        <p:nvSpPr>
          <p:cNvPr id="5" name="TextBox 4"/>
          <p:cNvSpPr txBox="1"/>
          <p:nvPr/>
        </p:nvSpPr>
        <p:spPr>
          <a:xfrm>
            <a:off x="3121343" y="6423719"/>
            <a:ext cx="59871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(</a:t>
            </a:r>
            <a:r>
              <a:rPr lang="pt-BR" sz="2000" dirty="0" err="1"/>
              <a:t>Shelton</a:t>
            </a:r>
            <a:r>
              <a:rPr lang="pt-BR" sz="2000" dirty="0"/>
              <a:t> et al, 1987; IFCC, 1990; SPN, ANA, 2003)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/>
              <a:t>Dignidade e Respeito</a:t>
            </a:r>
          </a:p>
          <a:p>
            <a:pPr lvl="1"/>
            <a:r>
              <a:rPr lang="pt-BR" dirty="0" smtClean="0"/>
              <a:t>Ouvir e honrar as perspectivas e escolhas das famílias;</a:t>
            </a:r>
          </a:p>
          <a:p>
            <a:pPr lvl="1"/>
            <a:r>
              <a:rPr lang="pt-BR" dirty="0" smtClean="0"/>
              <a:t>Reconhecer o conhecimento, valores, crenças e a cultura da criança e sua família, incorporando-os no planejamento e nas ações de cuidado prestadas.</a:t>
            </a:r>
          </a:p>
          <a:p>
            <a:r>
              <a:rPr lang="pt-BR" b="1" dirty="0" smtClean="0"/>
              <a:t>Compartilhamento das informações</a:t>
            </a:r>
          </a:p>
          <a:p>
            <a:pPr lvl="1"/>
            <a:r>
              <a:rPr lang="pt-BR" dirty="0" smtClean="0"/>
              <a:t>Os profissionais da saúde devem compartilhar as informações de maneira clara, imparcial, afirmativas e úteis;</a:t>
            </a:r>
          </a:p>
          <a:p>
            <a:pPr lvl="1"/>
            <a:r>
              <a:rPr lang="pt-BR" dirty="0" smtClean="0"/>
              <a:t>Pacientes e sua família devem receber as informações em tempo, completas e acuradas, a fim de que a família e a criança possam participar do cuidado e do processo de tomada de decisão.</a:t>
            </a:r>
            <a:endParaRPr lang="pt-BR" b="1" dirty="0" smtClean="0"/>
          </a:p>
          <a:p>
            <a:pPr marL="0" indent="0" algn="r">
              <a:buNone/>
            </a:pPr>
            <a:r>
              <a:rPr lang="pt-BR" sz="1900" dirty="0" smtClean="0"/>
              <a:t>Adaptado de: </a:t>
            </a:r>
            <a:r>
              <a:rPr lang="pt-BR" sz="1900" dirty="0"/>
              <a:t>Johnson, B. H. &amp; Abraham, M. R. (2012).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Quatro conceitos principais do CCPF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5097736"/>
          </a:xfrm>
        </p:spPr>
        <p:txBody>
          <a:bodyPr>
            <a:normAutofit/>
          </a:bodyPr>
          <a:lstStyle/>
          <a:p>
            <a:r>
              <a:rPr lang="pt-BR" dirty="0" smtClean="0"/>
              <a:t>Participação</a:t>
            </a:r>
          </a:p>
          <a:p>
            <a:pPr lvl="1"/>
            <a:r>
              <a:rPr lang="pt-BR" dirty="0" smtClean="0"/>
              <a:t>Pacientes e famílias são encorajadas e apoiadas em participar do cuidado e do processo de tomada de decisão no nível que escolherem; </a:t>
            </a:r>
          </a:p>
          <a:p>
            <a:r>
              <a:rPr lang="pt-BR" dirty="0" smtClean="0"/>
              <a:t>Colaboração</a:t>
            </a:r>
          </a:p>
          <a:p>
            <a:pPr lvl="1"/>
            <a:r>
              <a:rPr lang="pt-BR" dirty="0" smtClean="0"/>
              <a:t>Pacientes, famílias, profissionais da saúde e líderes das organizações de saúde colaboram com as politicas e com o desenvolvimento, implementação e avaliação dos programas; na pesquisa; no design e na educação continuada, assim como, nas ações de  cuidado.</a:t>
            </a:r>
          </a:p>
          <a:p>
            <a:pPr lvl="1" algn="r"/>
            <a:endParaRPr lang="pt-BR" dirty="0"/>
          </a:p>
          <a:p>
            <a:pPr lvl="1"/>
            <a:endParaRPr lang="pt-BR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Quatro conceitos principais do CCPF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criança no hospit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03480" y="2269468"/>
            <a:ext cx="3932014" cy="2607096"/>
          </a:xfrm>
          <a:prstGeom prst="rect">
            <a:avLst/>
          </a:prstGeom>
        </p:spPr>
      </p:pic>
      <p:pic>
        <p:nvPicPr>
          <p:cNvPr id="9" name="Imagem 8" descr="Crianca-britanica no hospit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97139" y="2204864"/>
            <a:ext cx="4144696" cy="2736304"/>
          </a:xfrm>
          <a:prstGeom prst="rect">
            <a:avLst/>
          </a:prstGeom>
        </p:spPr>
      </p:pic>
      <p:pic>
        <p:nvPicPr>
          <p:cNvPr id="13" name="Imagem 12" descr="Hospital_Geral_de_Pediatr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74486" y="2168860"/>
            <a:ext cx="4190002" cy="2808312"/>
          </a:xfrm>
          <a:prstGeom prst="rect">
            <a:avLst/>
          </a:prstGeom>
        </p:spPr>
      </p:pic>
      <p:pic>
        <p:nvPicPr>
          <p:cNvPr id="5" name="Espaço Reservado para Conteúdo 4" descr="O Pensador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356686" y="1556792"/>
            <a:ext cx="3171768" cy="4032448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10" name="Seta em curva para baixo 9"/>
          <p:cNvSpPr/>
          <p:nvPr/>
        </p:nvSpPr>
        <p:spPr>
          <a:xfrm>
            <a:off x="3547510" y="332656"/>
            <a:ext cx="2912580" cy="1080120"/>
          </a:xfrm>
          <a:prstGeom prst="curvedDownArrow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12" name="Seta em curva para baixo 11"/>
          <p:cNvSpPr/>
          <p:nvPr/>
        </p:nvSpPr>
        <p:spPr>
          <a:xfrm rot="10800000">
            <a:off x="3851920" y="5733256"/>
            <a:ext cx="2912580" cy="1080120"/>
          </a:xfrm>
          <a:prstGeom prst="curvedDownArrow">
            <a:avLst/>
          </a:prstGeom>
          <a:solidFill>
            <a:schemeClr val="accent5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541456642"/>
              </p:ext>
            </p:extLst>
          </p:nvPr>
        </p:nvGraphicFramePr>
        <p:xfrm>
          <a:off x="457200" y="1899493"/>
          <a:ext cx="829126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ta para a Direita 6"/>
          <p:cNvSpPr/>
          <p:nvPr/>
        </p:nvSpPr>
        <p:spPr>
          <a:xfrm>
            <a:off x="323528" y="-121704"/>
            <a:ext cx="8568952" cy="7101407"/>
          </a:xfrm>
          <a:prstGeom prst="rightArrow">
            <a:avLst/>
          </a:prstGeom>
        </p:spPr>
        <p:style>
          <a:lnRef idx="0">
            <a:schemeClr val="dk1">
              <a:hueOff val="0"/>
              <a:satOff val="0"/>
              <a:lumOff val="0"/>
              <a:alphaOff val="0"/>
            </a:schemeClr>
          </a:lnRef>
          <a:fillRef idx="1">
            <a:schemeClr val="accent2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2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4" name="Grupo 3"/>
          <p:cNvGrpSpPr/>
          <p:nvPr/>
        </p:nvGrpSpPr>
        <p:grpSpPr>
          <a:xfrm>
            <a:off x="1691680" y="1124745"/>
            <a:ext cx="5832648" cy="4896544"/>
            <a:chOff x="309860" y="1412768"/>
            <a:chExt cx="2743200" cy="4275870"/>
          </a:xfrm>
          <a:scene3d>
            <a:camera prst="orthographicFront"/>
            <a:lightRig rig="flat" dir="t"/>
          </a:scene3d>
        </p:grpSpPr>
        <p:sp>
          <p:nvSpPr>
            <p:cNvPr id="5" name="Retângulo Arredondado 4"/>
            <p:cNvSpPr/>
            <p:nvPr/>
          </p:nvSpPr>
          <p:spPr>
            <a:xfrm>
              <a:off x="309860" y="1412768"/>
              <a:ext cx="2743200" cy="4275870"/>
            </a:xfrm>
            <a:prstGeom prst="round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6" name="Retângulo 5"/>
            <p:cNvSpPr/>
            <p:nvPr/>
          </p:nvSpPr>
          <p:spPr>
            <a:xfrm>
              <a:off x="443772" y="1546680"/>
              <a:ext cx="2475376" cy="40080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t-BR" sz="4000" kern="1200" dirty="0" smtClean="0"/>
                <a:t>Referencial Teórico</a:t>
              </a:r>
              <a:endParaRPr lang="pt-BR" sz="40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Modelo Biomédico</a:t>
              </a:r>
              <a:endParaRPr lang="pt-BR" sz="32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CCPF</a:t>
              </a:r>
              <a:endParaRPr lang="pt-BR" sz="32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Abordagens em Enfermagem Pediátrica</a:t>
              </a:r>
              <a:endParaRPr lang="pt-BR" sz="32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ACP</a:t>
              </a:r>
              <a:endParaRPr lang="pt-BR" sz="32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ACC</a:t>
              </a:r>
              <a:endParaRPr lang="pt-BR" sz="3200" kern="1200" dirty="0"/>
            </a:p>
            <a:p>
              <a:pPr marL="342900" lvl="2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pt-BR" sz="3200" kern="1200" dirty="0" smtClean="0"/>
                <a:t>ACCF </a:t>
              </a:r>
              <a:endParaRPr lang="pt-BR" sz="3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0783362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ntanha modelo EE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untai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0000"/>
              </a:schemeClr>
            </a:gs>
            <a:gs pos="50000">
              <a:schemeClr val="phClr">
                <a:tint val="2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4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68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40000"/>
                <a:shade val="100000"/>
                <a:hueMod val="100000"/>
                <a:sat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br" rotWithShape="0">
              <a:srgbClr val="000000">
                <a:alpha val="0"/>
              </a:srgbClr>
            </a:outerShdw>
          </a:effectLst>
        </a:effectStyle>
        <a:effectStyle>
          <a:effectLst>
            <a:outerShdw blurRad="38100" dist="25400" dir="5400000" algn="ctr" rotWithShape="0">
              <a:srgbClr val="EBE9ED">
                <a:alpha val="0"/>
              </a:srgbClr>
            </a:outerShdw>
          </a:effectLst>
          <a:scene3d>
            <a:camera prst="orthographicFront">
              <a:rot lat="0" lon="0" rev="0"/>
            </a:camera>
            <a:lightRig rig="glow" dir="b"/>
          </a:scene3d>
          <a:sp3d contourW="6350" prstMaterial="softEdge">
            <a:bevelT w="25400" h="25400"/>
            <a:contourClr>
              <a:schemeClr val="phClr">
                <a:tint val="9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reflection blurRad="12700" stA="40000" endPos="40000" dist="25400" dir="5400000" sy="-100000" rotWithShape="0"/>
          </a:effectLst>
          <a:scene3d>
            <a:camera prst="perspectiveFront"/>
            <a:lightRig rig="glow" dir="b"/>
          </a:scene3d>
          <a:sp3d contourW="6350" prstMaterial="softEdge">
            <a:bevelT w="50800" h="25400"/>
            <a:contourClr>
              <a:schemeClr val="phClr">
                <a:tint val="100000"/>
                <a:shade val="8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montanha modelo EE.thmx</Template>
  <TotalTime>3813</TotalTime>
  <Words>1272</Words>
  <Application>Microsoft Macintosh PowerPoint</Application>
  <PresentationFormat>Apresentação na tela (4:3)</PresentationFormat>
  <Paragraphs>244</Paragraphs>
  <Slides>33</Slides>
  <Notes>24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2" baseType="lpstr">
      <vt:lpstr>Calibri</vt:lpstr>
      <vt:lpstr>Gill Sans MT</vt:lpstr>
      <vt:lpstr>Monotype Sorts</vt:lpstr>
      <vt:lpstr>Times New Roman</vt:lpstr>
      <vt:lpstr>Wingdings</vt:lpstr>
      <vt:lpstr>Wingdings 2</vt:lpstr>
      <vt:lpstr>맑은 고딕</vt:lpstr>
      <vt:lpstr>Arial</vt:lpstr>
      <vt:lpstr>montanha modelo EE</vt:lpstr>
      <vt:lpstr>A EXPERIÊNCIA DE DOENÇA E HOSPITALIZAÇÃO DA CRIANÇA, ADOLESCENTE E SUA FAMÍLIA</vt:lpstr>
      <vt:lpstr>Perspectivas Filosóficas do Cuidado em Enfermagem Pediátrica</vt:lpstr>
      <vt:lpstr>Perspectivas Filosóficas do Cuidado em Enfermagem Pediátrica</vt:lpstr>
      <vt:lpstr>9 Elementos do CCPF   </vt:lpstr>
      <vt:lpstr>Quatro conceitos principais do CCPF</vt:lpstr>
      <vt:lpstr>Quatro conceitos principais do CCPF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Tipos de Abordagem no Cuidado em Enfermagem Pediátrica</vt:lpstr>
      <vt:lpstr>Centrada na Patologia da Criança</vt:lpstr>
      <vt:lpstr>Centrada na Criança</vt:lpstr>
      <vt:lpstr>Centrada na Criança e sua Família</vt:lpstr>
      <vt:lpstr>Centrada na Criança e sua Família</vt:lpstr>
      <vt:lpstr>Perspectivas Filosóficas do Cuidado em Enfermagem Pediátrica</vt:lpstr>
      <vt:lpstr>Apresentação do PowerPoint</vt:lpstr>
      <vt:lpstr>A EXPERIÊNCIA DE DOENÇA DA CRIANÇA: FUNDAMENTOS </vt:lpstr>
      <vt:lpstr>O “stress” e a criança </vt:lpstr>
      <vt:lpstr>O “stress” e a criança</vt:lpstr>
      <vt:lpstr>A experiência de hospitalização da criança</vt:lpstr>
      <vt:lpstr>A experiência de hospitalização da criança</vt:lpstr>
      <vt:lpstr>A experiência de hospitalização da criança</vt:lpstr>
      <vt:lpstr>A experiência de hospitalização da criança</vt:lpstr>
      <vt:lpstr>A experiência de hospitalização da criança                            (Bossert,1994)</vt:lpstr>
      <vt:lpstr>A experiência de hospitalização da criança                                 (Coyne, 2006)</vt:lpstr>
      <vt:lpstr>Apresentação do PowerPoint</vt:lpstr>
      <vt:lpstr>Apresentação do PowerPoint</vt:lpstr>
      <vt:lpstr>Apresentação do PowerPoint</vt:lpstr>
      <vt:lpstr>Apresentação do PowerPoint</vt:lpstr>
      <vt:lpstr>A experiência de hospitalização da criança Implicações para o enfermeiro</vt:lpstr>
      <vt:lpstr>Implicações para o enfermeiro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subject/>
  <dc:creator/>
  <cp:keywords/>
  <dc:description/>
  <cp:lastModifiedBy>Elaine Buchhorn</cp:lastModifiedBy>
  <cp:revision>124</cp:revision>
  <cp:lastPrinted>2015-04-10T19:38:55Z</cp:lastPrinted>
  <dcterms:created xsi:type="dcterms:W3CDTF">2003-10-14T11:10:57Z</dcterms:created>
  <dcterms:modified xsi:type="dcterms:W3CDTF">2017-03-06T17:44:35Z</dcterms:modified>
  <cp:category/>
</cp:coreProperties>
</file>