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411" r:id="rId3"/>
    <p:sldId id="257" r:id="rId4"/>
    <p:sldId id="263" r:id="rId5"/>
    <p:sldId id="264" r:id="rId6"/>
    <p:sldId id="281" r:id="rId7"/>
    <p:sldId id="286" r:id="rId8"/>
    <p:sldId id="288" r:id="rId9"/>
    <p:sldId id="412" r:id="rId10"/>
    <p:sldId id="413" r:id="rId11"/>
    <p:sldId id="258" r:id="rId12"/>
    <p:sldId id="277" r:id="rId13"/>
    <p:sldId id="279" r:id="rId14"/>
    <p:sldId id="418" r:id="rId15"/>
    <p:sldId id="417" r:id="rId16"/>
    <p:sldId id="278" r:id="rId17"/>
    <p:sldId id="285" r:id="rId18"/>
    <p:sldId id="284" r:id="rId19"/>
    <p:sldId id="280" r:id="rId20"/>
    <p:sldId id="414" r:id="rId21"/>
    <p:sldId id="266" r:id="rId22"/>
    <p:sldId id="270" r:id="rId23"/>
    <p:sldId id="415" r:id="rId24"/>
    <p:sldId id="419" r:id="rId25"/>
    <p:sldId id="420" r:id="rId26"/>
    <p:sldId id="421" r:id="rId27"/>
    <p:sldId id="422" r:id="rId28"/>
    <p:sldId id="282" r:id="rId29"/>
    <p:sldId id="409" r:id="rId30"/>
    <p:sldId id="3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C8601-7775-49AB-800B-37120B755E1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1CAE1-83B0-467D-AFE8-AA51E7E5BB1F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1 – Info </a:t>
          </a:r>
          <a:r>
            <a:rPr lang="pt-BR" b="1" dirty="0" err="1">
              <a:solidFill>
                <a:schemeClr val="tx1"/>
              </a:solidFill>
            </a:rPr>
            <a:t>about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the</a:t>
          </a:r>
          <a:r>
            <a:rPr lang="pt-BR" b="1" dirty="0">
              <a:solidFill>
                <a:schemeClr val="tx1"/>
              </a:solidFill>
            </a:rPr>
            <a:t> discipline (</a:t>
          </a:r>
          <a:r>
            <a:rPr lang="pt-BR" b="1" dirty="0" err="1">
              <a:solidFill>
                <a:schemeClr val="tx1"/>
              </a:solidFill>
            </a:rPr>
            <a:t>questions</a:t>
          </a:r>
          <a:r>
            <a:rPr lang="pt-BR" b="1" dirty="0">
              <a:solidFill>
                <a:schemeClr val="tx1"/>
              </a:solidFill>
            </a:rPr>
            <a:t>?, </a:t>
          </a:r>
          <a:r>
            <a:rPr lang="pt-BR" b="1" dirty="0" err="1">
              <a:solidFill>
                <a:schemeClr val="tx1"/>
              </a:solidFill>
            </a:rPr>
            <a:t>presence</a:t>
          </a:r>
          <a:r>
            <a:rPr lang="pt-BR" b="1" dirty="0">
              <a:solidFill>
                <a:schemeClr val="tx1"/>
              </a:solidFill>
            </a:rPr>
            <a:t>)</a:t>
          </a:r>
          <a:endParaRPr lang="en-US" b="1" dirty="0">
            <a:solidFill>
              <a:schemeClr val="tx1"/>
            </a:solidFill>
          </a:endParaRPr>
        </a:p>
      </dgm:t>
    </dgm:pt>
    <dgm:pt modelId="{2948CFA8-74D3-481B-830D-D49B5DFB5E27}" type="parTrans" cxnId="{B991BB37-8135-4DF8-A3EA-A971E8FDE4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D33A31-A342-4729-BF9C-C4B609105960}" type="sibTrans" cxnId="{B991BB37-8135-4DF8-A3EA-A971E8FDE4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4987CF-FCAA-4815-B5EB-30A603A14CA1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Part 2 – Volunteers to intro themselves with objects</a:t>
          </a:r>
          <a:endParaRPr lang="en-US" b="1">
            <a:solidFill>
              <a:schemeClr val="tx1"/>
            </a:solidFill>
          </a:endParaRPr>
        </a:p>
      </dgm:t>
    </dgm:pt>
    <dgm:pt modelId="{03AABE3E-AF46-4F10-BAEC-5E90D049E51C}" type="parTrans" cxnId="{DCC890EA-BD68-4686-9658-271E71BC00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294295-2876-4C8E-85E3-D46797C67567}" type="sibTrans" cxnId="{DCC890EA-BD68-4686-9658-271E71BC00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5FC2BF-0B2A-4B96-A77B-2F0A793BCE31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3 </a:t>
          </a:r>
          <a:r>
            <a:rPr lang="pt-BR" b="1" dirty="0" err="1">
              <a:solidFill>
                <a:schemeClr val="tx1"/>
              </a:solidFill>
            </a:rPr>
            <a:t>Modenity</a:t>
          </a:r>
          <a:r>
            <a:rPr lang="pt-BR" b="1" dirty="0">
              <a:solidFill>
                <a:schemeClr val="tx1"/>
              </a:solidFill>
            </a:rPr>
            <a:t> x Post </a:t>
          </a:r>
          <a:r>
            <a:rPr lang="pt-BR" b="1" dirty="0" err="1">
              <a:solidFill>
                <a:schemeClr val="tx1"/>
              </a:solidFill>
            </a:rPr>
            <a:t>Modenity</a:t>
          </a:r>
          <a:endParaRPr lang="en-US" b="1" dirty="0">
            <a:solidFill>
              <a:schemeClr val="tx1"/>
            </a:solidFill>
          </a:endParaRPr>
        </a:p>
      </dgm:t>
    </dgm:pt>
    <dgm:pt modelId="{F5953516-3C37-4A5B-AACF-D87274DF96D1}" type="parTrans" cxnId="{117A58C8-B05E-43D3-9B3A-FB5842C27D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93EB8B-6462-4988-8F03-B49EAE600DB9}" type="sibTrans" cxnId="{117A58C8-B05E-43D3-9B3A-FB5842C27D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E45BB2-1A55-4474-9F2D-991AF157B078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3  (?)– </a:t>
          </a:r>
          <a:r>
            <a:rPr lang="pt-BR" b="1" dirty="0" err="1">
              <a:solidFill>
                <a:schemeClr val="tx1"/>
              </a:solidFill>
            </a:rPr>
            <a:t>Video</a:t>
          </a:r>
          <a:r>
            <a:rPr lang="pt-BR" b="1" dirty="0">
              <a:solidFill>
                <a:schemeClr val="tx1"/>
              </a:solidFill>
            </a:rPr>
            <a:t> – Post-</a:t>
          </a:r>
          <a:r>
            <a:rPr lang="pt-BR" b="1" dirty="0" err="1">
              <a:solidFill>
                <a:schemeClr val="tx1"/>
              </a:solidFill>
            </a:rPr>
            <a:t>Structuralism</a:t>
          </a:r>
          <a:endParaRPr lang="en-US" b="1" dirty="0">
            <a:solidFill>
              <a:schemeClr val="tx1"/>
            </a:solidFill>
          </a:endParaRPr>
        </a:p>
      </dgm:t>
    </dgm:pt>
    <dgm:pt modelId="{E943A0FF-23C8-4BB3-B731-039C574B53CB}" type="parTrans" cxnId="{8214FD24-E064-40A5-A9C8-8682948434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B200933-1D8F-422D-9295-C25F514C50A9}" type="sibTrans" cxnId="{8214FD24-E064-40A5-A9C8-8682948434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930F572-1DFF-48CB-91DD-CADFF01DBF10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5- TEXT</a:t>
          </a:r>
          <a:endParaRPr lang="en-US" b="1" dirty="0">
            <a:solidFill>
              <a:schemeClr val="tx1"/>
            </a:solidFill>
          </a:endParaRPr>
        </a:p>
      </dgm:t>
    </dgm:pt>
    <dgm:pt modelId="{C5F5AA7F-53E8-49C2-8EA1-F861D49EAF0C}" type="parTrans" cxnId="{DF438010-4F96-4C19-9F8B-E6848E5BBB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880057A-014F-4857-B892-7EE028F97E6B}" type="sibTrans" cxnId="{DF438010-4F96-4C19-9F8B-E6848E5BBB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2374ACB-D208-465F-8C29-BE72A19BE992}" type="pres">
      <dgm:prSet presAssocID="{FAAC8601-7775-49AB-800B-37120B755E12}" presName="Name0" presStyleCnt="0">
        <dgm:presLayoutVars>
          <dgm:dir/>
          <dgm:resizeHandles val="exact"/>
        </dgm:presLayoutVars>
      </dgm:prSet>
      <dgm:spPr/>
    </dgm:pt>
    <dgm:pt modelId="{C2B99CEA-8458-46F3-B1AC-436AF759F1EE}" type="pres">
      <dgm:prSet presAssocID="{C4A1CAE1-83B0-467D-AFE8-AA51E7E5BB1F}" presName="node" presStyleLbl="node1" presStyleIdx="0" presStyleCnt="5">
        <dgm:presLayoutVars>
          <dgm:bulletEnabled val="1"/>
        </dgm:presLayoutVars>
      </dgm:prSet>
      <dgm:spPr/>
    </dgm:pt>
    <dgm:pt modelId="{BAA90EF4-7971-4443-ABD8-B2226F4F7963}" type="pres">
      <dgm:prSet presAssocID="{4CD33A31-A342-4729-BF9C-C4B609105960}" presName="sibTrans" presStyleLbl="sibTrans1D1" presStyleIdx="0" presStyleCnt="4"/>
      <dgm:spPr/>
    </dgm:pt>
    <dgm:pt modelId="{43DC73A4-9536-4B4E-9316-B68296F616D1}" type="pres">
      <dgm:prSet presAssocID="{4CD33A31-A342-4729-BF9C-C4B609105960}" presName="connectorText" presStyleLbl="sibTrans1D1" presStyleIdx="0" presStyleCnt="4"/>
      <dgm:spPr/>
    </dgm:pt>
    <dgm:pt modelId="{AE7C87B3-F822-4C12-9B2D-1BD1A843C017}" type="pres">
      <dgm:prSet presAssocID="{9E4987CF-FCAA-4815-B5EB-30A603A14CA1}" presName="node" presStyleLbl="node1" presStyleIdx="1" presStyleCnt="5">
        <dgm:presLayoutVars>
          <dgm:bulletEnabled val="1"/>
        </dgm:presLayoutVars>
      </dgm:prSet>
      <dgm:spPr/>
    </dgm:pt>
    <dgm:pt modelId="{7327F131-636A-4D26-8F3D-F8870ACF3F86}" type="pres">
      <dgm:prSet presAssocID="{AB294295-2876-4C8E-85E3-D46797C67567}" presName="sibTrans" presStyleLbl="sibTrans1D1" presStyleIdx="1" presStyleCnt="4"/>
      <dgm:spPr/>
    </dgm:pt>
    <dgm:pt modelId="{9AE2CE10-14C7-472C-A162-B56A1650888D}" type="pres">
      <dgm:prSet presAssocID="{AB294295-2876-4C8E-85E3-D46797C67567}" presName="connectorText" presStyleLbl="sibTrans1D1" presStyleIdx="1" presStyleCnt="4"/>
      <dgm:spPr/>
    </dgm:pt>
    <dgm:pt modelId="{945ACBC3-3086-43F9-806E-FD8BC266AA48}" type="pres">
      <dgm:prSet presAssocID="{995FC2BF-0B2A-4B96-A77B-2F0A793BCE31}" presName="node" presStyleLbl="node1" presStyleIdx="2" presStyleCnt="5">
        <dgm:presLayoutVars>
          <dgm:bulletEnabled val="1"/>
        </dgm:presLayoutVars>
      </dgm:prSet>
      <dgm:spPr/>
    </dgm:pt>
    <dgm:pt modelId="{9E427177-FCE7-4C27-89CD-71CE58154388}" type="pres">
      <dgm:prSet presAssocID="{2E93EB8B-6462-4988-8F03-B49EAE600DB9}" presName="sibTrans" presStyleLbl="sibTrans1D1" presStyleIdx="2" presStyleCnt="4"/>
      <dgm:spPr/>
    </dgm:pt>
    <dgm:pt modelId="{744073C0-5E07-4698-A34B-5988AFC8E4D4}" type="pres">
      <dgm:prSet presAssocID="{2E93EB8B-6462-4988-8F03-B49EAE600DB9}" presName="connectorText" presStyleLbl="sibTrans1D1" presStyleIdx="2" presStyleCnt="4"/>
      <dgm:spPr/>
    </dgm:pt>
    <dgm:pt modelId="{5C6F1AC8-633A-441F-85BF-5E47463ED419}" type="pres">
      <dgm:prSet presAssocID="{51E45BB2-1A55-4474-9F2D-991AF157B078}" presName="node" presStyleLbl="node1" presStyleIdx="3" presStyleCnt="5">
        <dgm:presLayoutVars>
          <dgm:bulletEnabled val="1"/>
        </dgm:presLayoutVars>
      </dgm:prSet>
      <dgm:spPr/>
    </dgm:pt>
    <dgm:pt modelId="{A9FA70EA-8AF8-4A21-A4DB-CAFDB5CE808D}" type="pres">
      <dgm:prSet presAssocID="{0B200933-1D8F-422D-9295-C25F514C50A9}" presName="sibTrans" presStyleLbl="sibTrans1D1" presStyleIdx="3" presStyleCnt="4"/>
      <dgm:spPr/>
    </dgm:pt>
    <dgm:pt modelId="{9FE6037C-A1A7-469E-9B7E-62D02418B398}" type="pres">
      <dgm:prSet presAssocID="{0B200933-1D8F-422D-9295-C25F514C50A9}" presName="connectorText" presStyleLbl="sibTrans1D1" presStyleIdx="3" presStyleCnt="4"/>
      <dgm:spPr/>
    </dgm:pt>
    <dgm:pt modelId="{DC779CDD-23E0-4D9B-9EAC-99E49B7B4CB7}" type="pres">
      <dgm:prSet presAssocID="{E930F572-1DFF-48CB-91DD-CADFF01DBF10}" presName="node" presStyleLbl="node1" presStyleIdx="4" presStyleCnt="5">
        <dgm:presLayoutVars>
          <dgm:bulletEnabled val="1"/>
        </dgm:presLayoutVars>
      </dgm:prSet>
      <dgm:spPr/>
    </dgm:pt>
  </dgm:ptLst>
  <dgm:cxnLst>
    <dgm:cxn modelId="{DF438010-4F96-4C19-9F8B-E6848E5BBB74}" srcId="{FAAC8601-7775-49AB-800B-37120B755E12}" destId="{E930F572-1DFF-48CB-91DD-CADFF01DBF10}" srcOrd="4" destOrd="0" parTransId="{C5F5AA7F-53E8-49C2-8EA1-F861D49EAF0C}" sibTransId="{8880057A-014F-4857-B892-7EE028F97E6B}"/>
    <dgm:cxn modelId="{68982417-5967-409F-8C10-E1DDAC5003FF}" type="presOf" srcId="{4CD33A31-A342-4729-BF9C-C4B609105960}" destId="{43DC73A4-9536-4B4E-9316-B68296F616D1}" srcOrd="1" destOrd="0" presId="urn:microsoft.com/office/officeart/2016/7/layout/RepeatingBendingProcessNew"/>
    <dgm:cxn modelId="{8214FD24-E064-40A5-A9C8-86829484348E}" srcId="{FAAC8601-7775-49AB-800B-37120B755E12}" destId="{51E45BB2-1A55-4474-9F2D-991AF157B078}" srcOrd="3" destOrd="0" parTransId="{E943A0FF-23C8-4BB3-B731-039C574B53CB}" sibTransId="{0B200933-1D8F-422D-9295-C25F514C50A9}"/>
    <dgm:cxn modelId="{B991BB37-8135-4DF8-A3EA-A971E8FDE499}" srcId="{FAAC8601-7775-49AB-800B-37120B755E12}" destId="{C4A1CAE1-83B0-467D-AFE8-AA51E7E5BB1F}" srcOrd="0" destOrd="0" parTransId="{2948CFA8-74D3-481B-830D-D49B5DFB5E27}" sibTransId="{4CD33A31-A342-4729-BF9C-C4B609105960}"/>
    <dgm:cxn modelId="{4A64796C-AEF7-42A7-93D3-6996A66C2E2C}" type="presOf" srcId="{E930F572-1DFF-48CB-91DD-CADFF01DBF10}" destId="{DC779CDD-23E0-4D9B-9EAC-99E49B7B4CB7}" srcOrd="0" destOrd="0" presId="urn:microsoft.com/office/officeart/2016/7/layout/RepeatingBendingProcessNew"/>
    <dgm:cxn modelId="{20356953-04CC-4007-8092-8BDFC2E54E27}" type="presOf" srcId="{C4A1CAE1-83B0-467D-AFE8-AA51E7E5BB1F}" destId="{C2B99CEA-8458-46F3-B1AC-436AF759F1EE}" srcOrd="0" destOrd="0" presId="urn:microsoft.com/office/officeart/2016/7/layout/RepeatingBendingProcessNew"/>
    <dgm:cxn modelId="{54821054-59E1-4D17-BA35-63F1618814FC}" type="presOf" srcId="{0B200933-1D8F-422D-9295-C25F514C50A9}" destId="{9FE6037C-A1A7-469E-9B7E-62D02418B398}" srcOrd="1" destOrd="0" presId="urn:microsoft.com/office/officeart/2016/7/layout/RepeatingBendingProcessNew"/>
    <dgm:cxn modelId="{426E037B-A382-43E1-BE3C-28B3215B265B}" type="presOf" srcId="{2E93EB8B-6462-4988-8F03-B49EAE600DB9}" destId="{744073C0-5E07-4698-A34B-5988AFC8E4D4}" srcOrd="1" destOrd="0" presId="urn:microsoft.com/office/officeart/2016/7/layout/RepeatingBendingProcessNew"/>
    <dgm:cxn modelId="{0039DB7D-E9A3-44E9-9EAB-B8808C35969F}" type="presOf" srcId="{AB294295-2876-4C8E-85E3-D46797C67567}" destId="{9AE2CE10-14C7-472C-A162-B56A1650888D}" srcOrd="1" destOrd="0" presId="urn:microsoft.com/office/officeart/2016/7/layout/RepeatingBendingProcessNew"/>
    <dgm:cxn modelId="{22275497-E0FA-4661-A85C-B594EFA9EB66}" type="presOf" srcId="{FAAC8601-7775-49AB-800B-37120B755E12}" destId="{D2374ACB-D208-465F-8C29-BE72A19BE992}" srcOrd="0" destOrd="0" presId="urn:microsoft.com/office/officeart/2016/7/layout/RepeatingBendingProcessNew"/>
    <dgm:cxn modelId="{A779F5A5-EBE4-4351-99B4-95CDB7E8D1DA}" type="presOf" srcId="{0B200933-1D8F-422D-9295-C25F514C50A9}" destId="{A9FA70EA-8AF8-4A21-A4DB-CAFDB5CE808D}" srcOrd="0" destOrd="0" presId="urn:microsoft.com/office/officeart/2016/7/layout/RepeatingBendingProcessNew"/>
    <dgm:cxn modelId="{7A88C9A6-E562-4590-BF8A-09C3B5C289A5}" type="presOf" srcId="{51E45BB2-1A55-4474-9F2D-991AF157B078}" destId="{5C6F1AC8-633A-441F-85BF-5E47463ED419}" srcOrd="0" destOrd="0" presId="urn:microsoft.com/office/officeart/2016/7/layout/RepeatingBendingProcessNew"/>
    <dgm:cxn modelId="{AEE729BD-15BD-4312-9DAB-288EB4D9D5C5}" type="presOf" srcId="{AB294295-2876-4C8E-85E3-D46797C67567}" destId="{7327F131-636A-4D26-8F3D-F8870ACF3F86}" srcOrd="0" destOrd="0" presId="urn:microsoft.com/office/officeart/2016/7/layout/RepeatingBendingProcessNew"/>
    <dgm:cxn modelId="{C1FE70C7-5569-4E76-A3F9-A01E78176776}" type="presOf" srcId="{9E4987CF-FCAA-4815-B5EB-30A603A14CA1}" destId="{AE7C87B3-F822-4C12-9B2D-1BD1A843C017}" srcOrd="0" destOrd="0" presId="urn:microsoft.com/office/officeart/2016/7/layout/RepeatingBendingProcessNew"/>
    <dgm:cxn modelId="{117A58C8-B05E-43D3-9B3A-FB5842C27D5C}" srcId="{FAAC8601-7775-49AB-800B-37120B755E12}" destId="{995FC2BF-0B2A-4B96-A77B-2F0A793BCE31}" srcOrd="2" destOrd="0" parTransId="{F5953516-3C37-4A5B-AACF-D87274DF96D1}" sibTransId="{2E93EB8B-6462-4988-8F03-B49EAE600DB9}"/>
    <dgm:cxn modelId="{DCC890EA-BD68-4686-9658-271E71BC00B2}" srcId="{FAAC8601-7775-49AB-800B-37120B755E12}" destId="{9E4987CF-FCAA-4815-B5EB-30A603A14CA1}" srcOrd="1" destOrd="0" parTransId="{03AABE3E-AF46-4F10-BAEC-5E90D049E51C}" sibTransId="{AB294295-2876-4C8E-85E3-D46797C67567}"/>
    <dgm:cxn modelId="{7B6556EB-15A8-4898-97E0-C74BF23BAA43}" type="presOf" srcId="{4CD33A31-A342-4729-BF9C-C4B609105960}" destId="{BAA90EF4-7971-4443-ABD8-B2226F4F7963}" srcOrd="0" destOrd="0" presId="urn:microsoft.com/office/officeart/2016/7/layout/RepeatingBendingProcessNew"/>
    <dgm:cxn modelId="{A395D2EE-FD46-4D89-AA56-85D69B9F7C41}" type="presOf" srcId="{995FC2BF-0B2A-4B96-A77B-2F0A793BCE31}" destId="{945ACBC3-3086-43F9-806E-FD8BC266AA48}" srcOrd="0" destOrd="0" presId="urn:microsoft.com/office/officeart/2016/7/layout/RepeatingBendingProcessNew"/>
    <dgm:cxn modelId="{421D5BF3-911E-44F6-AD4D-438637F86597}" type="presOf" srcId="{2E93EB8B-6462-4988-8F03-B49EAE600DB9}" destId="{9E427177-FCE7-4C27-89CD-71CE58154388}" srcOrd="0" destOrd="0" presId="urn:microsoft.com/office/officeart/2016/7/layout/RepeatingBendingProcessNew"/>
    <dgm:cxn modelId="{78AF228A-DEE7-4EFA-84EF-B69334624AA5}" type="presParOf" srcId="{D2374ACB-D208-465F-8C29-BE72A19BE992}" destId="{C2B99CEA-8458-46F3-B1AC-436AF759F1EE}" srcOrd="0" destOrd="0" presId="urn:microsoft.com/office/officeart/2016/7/layout/RepeatingBendingProcessNew"/>
    <dgm:cxn modelId="{3FEA9F03-02B3-4623-A1C3-8B40565D978B}" type="presParOf" srcId="{D2374ACB-D208-465F-8C29-BE72A19BE992}" destId="{BAA90EF4-7971-4443-ABD8-B2226F4F7963}" srcOrd="1" destOrd="0" presId="urn:microsoft.com/office/officeart/2016/7/layout/RepeatingBendingProcessNew"/>
    <dgm:cxn modelId="{F70322A9-D9A0-4CD9-B87A-CC8F1E3B18FE}" type="presParOf" srcId="{BAA90EF4-7971-4443-ABD8-B2226F4F7963}" destId="{43DC73A4-9536-4B4E-9316-B68296F616D1}" srcOrd="0" destOrd="0" presId="urn:microsoft.com/office/officeart/2016/7/layout/RepeatingBendingProcessNew"/>
    <dgm:cxn modelId="{40DC62A0-82B4-4962-8105-B9E6CD2868D2}" type="presParOf" srcId="{D2374ACB-D208-465F-8C29-BE72A19BE992}" destId="{AE7C87B3-F822-4C12-9B2D-1BD1A843C017}" srcOrd="2" destOrd="0" presId="urn:microsoft.com/office/officeart/2016/7/layout/RepeatingBendingProcessNew"/>
    <dgm:cxn modelId="{E4398DC9-DCB9-4BB4-92A5-C3D10421DAF9}" type="presParOf" srcId="{D2374ACB-D208-465F-8C29-BE72A19BE992}" destId="{7327F131-636A-4D26-8F3D-F8870ACF3F86}" srcOrd="3" destOrd="0" presId="urn:microsoft.com/office/officeart/2016/7/layout/RepeatingBendingProcessNew"/>
    <dgm:cxn modelId="{1B794737-4ECA-4F48-BB53-694B6E092DC7}" type="presParOf" srcId="{7327F131-636A-4D26-8F3D-F8870ACF3F86}" destId="{9AE2CE10-14C7-472C-A162-B56A1650888D}" srcOrd="0" destOrd="0" presId="urn:microsoft.com/office/officeart/2016/7/layout/RepeatingBendingProcessNew"/>
    <dgm:cxn modelId="{28F5F4E6-610E-45D0-8E5F-66F12D1CA572}" type="presParOf" srcId="{D2374ACB-D208-465F-8C29-BE72A19BE992}" destId="{945ACBC3-3086-43F9-806E-FD8BC266AA48}" srcOrd="4" destOrd="0" presId="urn:microsoft.com/office/officeart/2016/7/layout/RepeatingBendingProcessNew"/>
    <dgm:cxn modelId="{64FCE5F6-A334-40C3-8F08-B2CBE34521FD}" type="presParOf" srcId="{D2374ACB-D208-465F-8C29-BE72A19BE992}" destId="{9E427177-FCE7-4C27-89CD-71CE58154388}" srcOrd="5" destOrd="0" presId="urn:microsoft.com/office/officeart/2016/7/layout/RepeatingBendingProcessNew"/>
    <dgm:cxn modelId="{A462081B-4A7E-4787-B651-015C82F284BD}" type="presParOf" srcId="{9E427177-FCE7-4C27-89CD-71CE58154388}" destId="{744073C0-5E07-4698-A34B-5988AFC8E4D4}" srcOrd="0" destOrd="0" presId="urn:microsoft.com/office/officeart/2016/7/layout/RepeatingBendingProcessNew"/>
    <dgm:cxn modelId="{C9C16B29-DBD9-4C05-9F36-B33BB697485D}" type="presParOf" srcId="{D2374ACB-D208-465F-8C29-BE72A19BE992}" destId="{5C6F1AC8-633A-441F-85BF-5E47463ED419}" srcOrd="6" destOrd="0" presId="urn:microsoft.com/office/officeart/2016/7/layout/RepeatingBendingProcessNew"/>
    <dgm:cxn modelId="{AF266029-420A-48D2-847C-880088854A3F}" type="presParOf" srcId="{D2374ACB-D208-465F-8C29-BE72A19BE992}" destId="{A9FA70EA-8AF8-4A21-A4DB-CAFDB5CE808D}" srcOrd="7" destOrd="0" presId="urn:microsoft.com/office/officeart/2016/7/layout/RepeatingBendingProcessNew"/>
    <dgm:cxn modelId="{A2517D2D-9D32-4112-8583-C5083D798BC5}" type="presParOf" srcId="{A9FA70EA-8AF8-4A21-A4DB-CAFDB5CE808D}" destId="{9FE6037C-A1A7-469E-9B7E-62D02418B398}" srcOrd="0" destOrd="0" presId="urn:microsoft.com/office/officeart/2016/7/layout/RepeatingBendingProcessNew"/>
    <dgm:cxn modelId="{F3EB5C1A-8AE4-4C45-AAA7-4EA7CD51DEC0}" type="presParOf" srcId="{D2374ACB-D208-465F-8C29-BE72A19BE992}" destId="{DC779CDD-23E0-4D9B-9EAC-99E49B7B4CB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D9FDB8-FEE9-4CFF-9ED0-C374EBF086D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538EED-4BA0-4494-B30F-DDB892F37E63}">
      <dgm:prSet/>
      <dgm:spPr/>
      <dgm:t>
        <a:bodyPr/>
        <a:lstStyle/>
        <a:p>
          <a:r>
            <a:rPr lang="pt-BR"/>
            <a:t>FRANS FANON</a:t>
          </a:r>
          <a:endParaRPr lang="en-US"/>
        </a:p>
      </dgm:t>
    </dgm:pt>
    <dgm:pt modelId="{ED6CEA2C-6CFB-4B54-BA2D-0E74140D051C}" type="parTrans" cxnId="{769DF0B0-786B-46BD-B9D5-B887F615D4CB}">
      <dgm:prSet/>
      <dgm:spPr/>
      <dgm:t>
        <a:bodyPr/>
        <a:lstStyle/>
        <a:p>
          <a:endParaRPr lang="en-US"/>
        </a:p>
      </dgm:t>
    </dgm:pt>
    <dgm:pt modelId="{1E5D78BF-4579-4320-B749-94E5AE5D2B87}" type="sibTrans" cxnId="{769DF0B0-786B-46BD-B9D5-B887F615D4CB}">
      <dgm:prSet/>
      <dgm:spPr/>
      <dgm:t>
        <a:bodyPr/>
        <a:lstStyle/>
        <a:p>
          <a:endParaRPr lang="en-US"/>
        </a:p>
      </dgm:t>
    </dgm:pt>
    <dgm:pt modelId="{B103A304-8845-4634-817D-6CF35A936CE2}">
      <dgm:prSet/>
      <dgm:spPr/>
      <dgm:t>
        <a:bodyPr/>
        <a:lstStyle/>
        <a:p>
          <a:r>
            <a:rPr lang="pt-BR"/>
            <a:t>J. F. LYOTARD</a:t>
          </a:r>
          <a:endParaRPr lang="en-US"/>
        </a:p>
      </dgm:t>
    </dgm:pt>
    <dgm:pt modelId="{5B4FA1BE-25B3-4023-8C18-A027008814F3}" type="parTrans" cxnId="{DF154CC9-DBB7-4E03-8A05-94209FE1EE41}">
      <dgm:prSet/>
      <dgm:spPr/>
      <dgm:t>
        <a:bodyPr/>
        <a:lstStyle/>
        <a:p>
          <a:endParaRPr lang="en-US"/>
        </a:p>
      </dgm:t>
    </dgm:pt>
    <dgm:pt modelId="{1A087AF4-E724-497C-8C15-869AFFA62CEC}" type="sibTrans" cxnId="{DF154CC9-DBB7-4E03-8A05-94209FE1EE41}">
      <dgm:prSet/>
      <dgm:spPr/>
      <dgm:t>
        <a:bodyPr/>
        <a:lstStyle/>
        <a:p>
          <a:endParaRPr lang="en-US"/>
        </a:p>
      </dgm:t>
    </dgm:pt>
    <dgm:pt modelId="{F45D59F2-9755-4ABC-8F6F-8D6D09141DCA}">
      <dgm:prSet/>
      <dgm:spPr/>
      <dgm:t>
        <a:bodyPr/>
        <a:lstStyle/>
        <a:p>
          <a:r>
            <a:rPr lang="pt-BR"/>
            <a:t>H. BHABHA</a:t>
          </a:r>
          <a:endParaRPr lang="en-US"/>
        </a:p>
      </dgm:t>
    </dgm:pt>
    <dgm:pt modelId="{2D260D1A-E371-4892-A202-988840D08A0E}" type="parTrans" cxnId="{FD3D2F0D-FC97-4797-AF8C-F48D119DF424}">
      <dgm:prSet/>
      <dgm:spPr/>
      <dgm:t>
        <a:bodyPr/>
        <a:lstStyle/>
        <a:p>
          <a:endParaRPr lang="en-US"/>
        </a:p>
      </dgm:t>
    </dgm:pt>
    <dgm:pt modelId="{5E4F2E69-F7D0-45AF-9D8E-234346B36B95}" type="sibTrans" cxnId="{FD3D2F0D-FC97-4797-AF8C-F48D119DF424}">
      <dgm:prSet/>
      <dgm:spPr/>
      <dgm:t>
        <a:bodyPr/>
        <a:lstStyle/>
        <a:p>
          <a:endParaRPr lang="en-US"/>
        </a:p>
      </dgm:t>
    </dgm:pt>
    <dgm:pt modelId="{9CC8619E-93DD-46AE-8E85-64DC5095848D}">
      <dgm:prSet/>
      <dgm:spPr/>
      <dgm:t>
        <a:bodyPr/>
        <a:lstStyle/>
        <a:p>
          <a:r>
            <a:rPr lang="pt-BR"/>
            <a:t>E. SAID</a:t>
          </a:r>
          <a:endParaRPr lang="en-US"/>
        </a:p>
      </dgm:t>
    </dgm:pt>
    <dgm:pt modelId="{6B0C4135-B615-4465-94A2-3BDB92E29FF9}" type="parTrans" cxnId="{824A8EA7-0785-4936-AA28-3E900089F3CB}">
      <dgm:prSet/>
      <dgm:spPr/>
      <dgm:t>
        <a:bodyPr/>
        <a:lstStyle/>
        <a:p>
          <a:endParaRPr lang="en-US"/>
        </a:p>
      </dgm:t>
    </dgm:pt>
    <dgm:pt modelId="{AC66069C-862C-4A9B-AC99-929AF0F6764C}" type="sibTrans" cxnId="{824A8EA7-0785-4936-AA28-3E900089F3CB}">
      <dgm:prSet/>
      <dgm:spPr/>
      <dgm:t>
        <a:bodyPr/>
        <a:lstStyle/>
        <a:p>
          <a:endParaRPr lang="en-US"/>
        </a:p>
      </dgm:t>
    </dgm:pt>
    <dgm:pt modelId="{C0244D9F-41A8-45DF-8265-67E3F1C5373C}">
      <dgm:prSet/>
      <dgm:spPr/>
      <dgm:t>
        <a:bodyPr/>
        <a:lstStyle/>
        <a:p>
          <a:r>
            <a:rPr lang="pt-BR"/>
            <a:t>S. HALL</a:t>
          </a:r>
          <a:endParaRPr lang="en-US"/>
        </a:p>
      </dgm:t>
    </dgm:pt>
    <dgm:pt modelId="{08D1CF4B-0013-4A4E-8349-571A9003D327}" type="parTrans" cxnId="{6DEE089C-7AED-4BF5-AA13-C47A2876683B}">
      <dgm:prSet/>
      <dgm:spPr/>
      <dgm:t>
        <a:bodyPr/>
        <a:lstStyle/>
        <a:p>
          <a:endParaRPr lang="en-US"/>
        </a:p>
      </dgm:t>
    </dgm:pt>
    <dgm:pt modelId="{9AB14E13-B9E9-4741-943F-C2F4D163D9A1}" type="sibTrans" cxnId="{6DEE089C-7AED-4BF5-AA13-C47A2876683B}">
      <dgm:prSet/>
      <dgm:spPr/>
      <dgm:t>
        <a:bodyPr/>
        <a:lstStyle/>
        <a:p>
          <a:endParaRPr lang="en-US"/>
        </a:p>
      </dgm:t>
    </dgm:pt>
    <dgm:pt modelId="{BA6189D5-9293-42D6-AA9D-C9DCA7740DA4}">
      <dgm:prSet/>
      <dgm:spPr/>
      <dgm:t>
        <a:bodyPr/>
        <a:lstStyle/>
        <a:p>
          <a:r>
            <a:rPr lang="pt-BR"/>
            <a:t>ACHILLE MBEMBE</a:t>
          </a:r>
          <a:endParaRPr lang="en-US"/>
        </a:p>
      </dgm:t>
    </dgm:pt>
    <dgm:pt modelId="{FC26D63C-A5A6-4546-A176-9A0EA594C3DD}" type="parTrans" cxnId="{28FB89AF-C8CF-4815-8A81-7AAB34D16831}">
      <dgm:prSet/>
      <dgm:spPr/>
      <dgm:t>
        <a:bodyPr/>
        <a:lstStyle/>
        <a:p>
          <a:endParaRPr lang="en-US"/>
        </a:p>
      </dgm:t>
    </dgm:pt>
    <dgm:pt modelId="{6F804F4E-44C9-42D7-8A03-F994DCF11D84}" type="sibTrans" cxnId="{28FB89AF-C8CF-4815-8A81-7AAB34D16831}">
      <dgm:prSet/>
      <dgm:spPr/>
      <dgm:t>
        <a:bodyPr/>
        <a:lstStyle/>
        <a:p>
          <a:endParaRPr lang="en-US"/>
        </a:p>
      </dgm:t>
    </dgm:pt>
    <dgm:pt modelId="{DDCBAFD1-BFFF-4876-8FAD-DB944432EE6B}" type="pres">
      <dgm:prSet presAssocID="{72D9FDB8-FEE9-4CFF-9ED0-C374EBF086D6}" presName="diagram" presStyleCnt="0">
        <dgm:presLayoutVars>
          <dgm:dir/>
          <dgm:resizeHandles val="exact"/>
        </dgm:presLayoutVars>
      </dgm:prSet>
      <dgm:spPr/>
    </dgm:pt>
    <dgm:pt modelId="{CAF1DA7B-6A74-484A-B356-D640B421D5C8}" type="pres">
      <dgm:prSet presAssocID="{36538EED-4BA0-4494-B30F-DDB892F37E63}" presName="node" presStyleLbl="node1" presStyleIdx="0" presStyleCnt="6">
        <dgm:presLayoutVars>
          <dgm:bulletEnabled val="1"/>
        </dgm:presLayoutVars>
      </dgm:prSet>
      <dgm:spPr/>
    </dgm:pt>
    <dgm:pt modelId="{C8430F30-9130-4180-A24A-84C73D137605}" type="pres">
      <dgm:prSet presAssocID="{1E5D78BF-4579-4320-B749-94E5AE5D2B87}" presName="sibTrans" presStyleCnt="0"/>
      <dgm:spPr/>
    </dgm:pt>
    <dgm:pt modelId="{72ACE881-0E91-4D2C-9863-881A43B33D7E}" type="pres">
      <dgm:prSet presAssocID="{B103A304-8845-4634-817D-6CF35A936CE2}" presName="node" presStyleLbl="node1" presStyleIdx="1" presStyleCnt="6">
        <dgm:presLayoutVars>
          <dgm:bulletEnabled val="1"/>
        </dgm:presLayoutVars>
      </dgm:prSet>
      <dgm:spPr/>
    </dgm:pt>
    <dgm:pt modelId="{3C4B3F75-1643-4930-9F26-32749110469A}" type="pres">
      <dgm:prSet presAssocID="{1A087AF4-E724-497C-8C15-869AFFA62CEC}" presName="sibTrans" presStyleCnt="0"/>
      <dgm:spPr/>
    </dgm:pt>
    <dgm:pt modelId="{DE7FC6E9-CC27-4984-BF34-BDBD24BD7395}" type="pres">
      <dgm:prSet presAssocID="{F45D59F2-9755-4ABC-8F6F-8D6D09141DCA}" presName="node" presStyleLbl="node1" presStyleIdx="2" presStyleCnt="6">
        <dgm:presLayoutVars>
          <dgm:bulletEnabled val="1"/>
        </dgm:presLayoutVars>
      </dgm:prSet>
      <dgm:spPr/>
    </dgm:pt>
    <dgm:pt modelId="{AC28DFF7-9FC8-4838-A063-7407F90D33E3}" type="pres">
      <dgm:prSet presAssocID="{5E4F2E69-F7D0-45AF-9D8E-234346B36B95}" presName="sibTrans" presStyleCnt="0"/>
      <dgm:spPr/>
    </dgm:pt>
    <dgm:pt modelId="{CFBD4F78-AC4E-41A3-B06D-90F03D92E261}" type="pres">
      <dgm:prSet presAssocID="{9CC8619E-93DD-46AE-8E85-64DC5095848D}" presName="node" presStyleLbl="node1" presStyleIdx="3" presStyleCnt="6">
        <dgm:presLayoutVars>
          <dgm:bulletEnabled val="1"/>
        </dgm:presLayoutVars>
      </dgm:prSet>
      <dgm:spPr/>
    </dgm:pt>
    <dgm:pt modelId="{9E34E4DB-3CAD-40B5-ACA9-96A472F32542}" type="pres">
      <dgm:prSet presAssocID="{AC66069C-862C-4A9B-AC99-929AF0F6764C}" presName="sibTrans" presStyleCnt="0"/>
      <dgm:spPr/>
    </dgm:pt>
    <dgm:pt modelId="{97D160A4-B090-4EC3-8DAB-6E5F41AAE8B9}" type="pres">
      <dgm:prSet presAssocID="{C0244D9F-41A8-45DF-8265-67E3F1C5373C}" presName="node" presStyleLbl="node1" presStyleIdx="4" presStyleCnt="6">
        <dgm:presLayoutVars>
          <dgm:bulletEnabled val="1"/>
        </dgm:presLayoutVars>
      </dgm:prSet>
      <dgm:spPr/>
    </dgm:pt>
    <dgm:pt modelId="{3842B974-2491-424F-B445-6D8C95DD4F75}" type="pres">
      <dgm:prSet presAssocID="{9AB14E13-B9E9-4741-943F-C2F4D163D9A1}" presName="sibTrans" presStyleCnt="0"/>
      <dgm:spPr/>
    </dgm:pt>
    <dgm:pt modelId="{687D755A-4888-452C-91D2-40BE47449D22}" type="pres">
      <dgm:prSet presAssocID="{BA6189D5-9293-42D6-AA9D-C9DCA7740DA4}" presName="node" presStyleLbl="node1" presStyleIdx="5" presStyleCnt="6">
        <dgm:presLayoutVars>
          <dgm:bulletEnabled val="1"/>
        </dgm:presLayoutVars>
      </dgm:prSet>
      <dgm:spPr/>
    </dgm:pt>
  </dgm:ptLst>
  <dgm:cxnLst>
    <dgm:cxn modelId="{FD3D2F0D-FC97-4797-AF8C-F48D119DF424}" srcId="{72D9FDB8-FEE9-4CFF-9ED0-C374EBF086D6}" destId="{F45D59F2-9755-4ABC-8F6F-8D6D09141DCA}" srcOrd="2" destOrd="0" parTransId="{2D260D1A-E371-4892-A202-988840D08A0E}" sibTransId="{5E4F2E69-F7D0-45AF-9D8E-234346B36B95}"/>
    <dgm:cxn modelId="{E5C9BD18-6F8E-4A33-91D2-9D85F732CDAA}" type="presOf" srcId="{C0244D9F-41A8-45DF-8265-67E3F1C5373C}" destId="{97D160A4-B090-4EC3-8DAB-6E5F41AAE8B9}" srcOrd="0" destOrd="0" presId="urn:microsoft.com/office/officeart/2005/8/layout/default"/>
    <dgm:cxn modelId="{2DB31E22-26D6-4D4A-8D59-F927E9E412E3}" type="presOf" srcId="{9CC8619E-93DD-46AE-8E85-64DC5095848D}" destId="{CFBD4F78-AC4E-41A3-B06D-90F03D92E261}" srcOrd="0" destOrd="0" presId="urn:microsoft.com/office/officeart/2005/8/layout/default"/>
    <dgm:cxn modelId="{2EBA5361-ADB3-4618-BB45-C7639CE31785}" type="presOf" srcId="{B103A304-8845-4634-817D-6CF35A936CE2}" destId="{72ACE881-0E91-4D2C-9863-881A43B33D7E}" srcOrd="0" destOrd="0" presId="urn:microsoft.com/office/officeart/2005/8/layout/default"/>
    <dgm:cxn modelId="{EEED8E76-D6DF-446D-BE34-4001139308A7}" type="presOf" srcId="{36538EED-4BA0-4494-B30F-DDB892F37E63}" destId="{CAF1DA7B-6A74-484A-B356-D640B421D5C8}" srcOrd="0" destOrd="0" presId="urn:microsoft.com/office/officeart/2005/8/layout/default"/>
    <dgm:cxn modelId="{6DEE089C-7AED-4BF5-AA13-C47A2876683B}" srcId="{72D9FDB8-FEE9-4CFF-9ED0-C374EBF086D6}" destId="{C0244D9F-41A8-45DF-8265-67E3F1C5373C}" srcOrd="4" destOrd="0" parTransId="{08D1CF4B-0013-4A4E-8349-571A9003D327}" sibTransId="{9AB14E13-B9E9-4741-943F-C2F4D163D9A1}"/>
    <dgm:cxn modelId="{7650279D-4025-4481-85B0-994C25882AA3}" type="presOf" srcId="{BA6189D5-9293-42D6-AA9D-C9DCA7740DA4}" destId="{687D755A-4888-452C-91D2-40BE47449D22}" srcOrd="0" destOrd="0" presId="urn:microsoft.com/office/officeart/2005/8/layout/default"/>
    <dgm:cxn modelId="{824A8EA7-0785-4936-AA28-3E900089F3CB}" srcId="{72D9FDB8-FEE9-4CFF-9ED0-C374EBF086D6}" destId="{9CC8619E-93DD-46AE-8E85-64DC5095848D}" srcOrd="3" destOrd="0" parTransId="{6B0C4135-B615-4465-94A2-3BDB92E29FF9}" sibTransId="{AC66069C-862C-4A9B-AC99-929AF0F6764C}"/>
    <dgm:cxn modelId="{8F4F8CAE-4A7F-43E9-B725-2AC6C87041DE}" type="presOf" srcId="{F45D59F2-9755-4ABC-8F6F-8D6D09141DCA}" destId="{DE7FC6E9-CC27-4984-BF34-BDBD24BD7395}" srcOrd="0" destOrd="0" presId="urn:microsoft.com/office/officeart/2005/8/layout/default"/>
    <dgm:cxn modelId="{28FB89AF-C8CF-4815-8A81-7AAB34D16831}" srcId="{72D9FDB8-FEE9-4CFF-9ED0-C374EBF086D6}" destId="{BA6189D5-9293-42D6-AA9D-C9DCA7740DA4}" srcOrd="5" destOrd="0" parTransId="{FC26D63C-A5A6-4546-A176-9A0EA594C3DD}" sibTransId="{6F804F4E-44C9-42D7-8A03-F994DCF11D84}"/>
    <dgm:cxn modelId="{769DF0B0-786B-46BD-B9D5-B887F615D4CB}" srcId="{72D9FDB8-FEE9-4CFF-9ED0-C374EBF086D6}" destId="{36538EED-4BA0-4494-B30F-DDB892F37E63}" srcOrd="0" destOrd="0" parTransId="{ED6CEA2C-6CFB-4B54-BA2D-0E74140D051C}" sibTransId="{1E5D78BF-4579-4320-B749-94E5AE5D2B87}"/>
    <dgm:cxn modelId="{DF154CC9-DBB7-4E03-8A05-94209FE1EE41}" srcId="{72D9FDB8-FEE9-4CFF-9ED0-C374EBF086D6}" destId="{B103A304-8845-4634-817D-6CF35A936CE2}" srcOrd="1" destOrd="0" parTransId="{5B4FA1BE-25B3-4023-8C18-A027008814F3}" sibTransId="{1A087AF4-E724-497C-8C15-869AFFA62CEC}"/>
    <dgm:cxn modelId="{D0CE13DE-E9C2-4E68-8B9F-2F7953D28158}" type="presOf" srcId="{72D9FDB8-FEE9-4CFF-9ED0-C374EBF086D6}" destId="{DDCBAFD1-BFFF-4876-8FAD-DB944432EE6B}" srcOrd="0" destOrd="0" presId="urn:microsoft.com/office/officeart/2005/8/layout/default"/>
    <dgm:cxn modelId="{6C3FFD36-6106-4C79-9903-0C409D40B143}" type="presParOf" srcId="{DDCBAFD1-BFFF-4876-8FAD-DB944432EE6B}" destId="{CAF1DA7B-6A74-484A-B356-D640B421D5C8}" srcOrd="0" destOrd="0" presId="urn:microsoft.com/office/officeart/2005/8/layout/default"/>
    <dgm:cxn modelId="{AA7B651C-4764-45BD-A236-539A038B4EEF}" type="presParOf" srcId="{DDCBAFD1-BFFF-4876-8FAD-DB944432EE6B}" destId="{C8430F30-9130-4180-A24A-84C73D137605}" srcOrd="1" destOrd="0" presId="urn:microsoft.com/office/officeart/2005/8/layout/default"/>
    <dgm:cxn modelId="{11211972-E604-46A0-9A24-2D0A6AF77AF8}" type="presParOf" srcId="{DDCBAFD1-BFFF-4876-8FAD-DB944432EE6B}" destId="{72ACE881-0E91-4D2C-9863-881A43B33D7E}" srcOrd="2" destOrd="0" presId="urn:microsoft.com/office/officeart/2005/8/layout/default"/>
    <dgm:cxn modelId="{89F9F2FA-FAF3-4E92-96C2-65E01F43F530}" type="presParOf" srcId="{DDCBAFD1-BFFF-4876-8FAD-DB944432EE6B}" destId="{3C4B3F75-1643-4930-9F26-32749110469A}" srcOrd="3" destOrd="0" presId="urn:microsoft.com/office/officeart/2005/8/layout/default"/>
    <dgm:cxn modelId="{11BA6236-5B13-45F0-9E26-551CD4B731C8}" type="presParOf" srcId="{DDCBAFD1-BFFF-4876-8FAD-DB944432EE6B}" destId="{DE7FC6E9-CC27-4984-BF34-BDBD24BD7395}" srcOrd="4" destOrd="0" presId="urn:microsoft.com/office/officeart/2005/8/layout/default"/>
    <dgm:cxn modelId="{FB7C1745-433B-4CB7-BD7B-0623746DF885}" type="presParOf" srcId="{DDCBAFD1-BFFF-4876-8FAD-DB944432EE6B}" destId="{AC28DFF7-9FC8-4838-A063-7407F90D33E3}" srcOrd="5" destOrd="0" presId="urn:microsoft.com/office/officeart/2005/8/layout/default"/>
    <dgm:cxn modelId="{53F5FADE-7AFE-4B18-B181-C184F59846E1}" type="presParOf" srcId="{DDCBAFD1-BFFF-4876-8FAD-DB944432EE6B}" destId="{CFBD4F78-AC4E-41A3-B06D-90F03D92E261}" srcOrd="6" destOrd="0" presId="urn:microsoft.com/office/officeart/2005/8/layout/default"/>
    <dgm:cxn modelId="{9E086871-BD81-4809-AE1D-A82A26B86DC7}" type="presParOf" srcId="{DDCBAFD1-BFFF-4876-8FAD-DB944432EE6B}" destId="{9E34E4DB-3CAD-40B5-ACA9-96A472F32542}" srcOrd="7" destOrd="0" presId="urn:microsoft.com/office/officeart/2005/8/layout/default"/>
    <dgm:cxn modelId="{FCDACE28-DED1-4616-B921-38E11EC36FF2}" type="presParOf" srcId="{DDCBAFD1-BFFF-4876-8FAD-DB944432EE6B}" destId="{97D160A4-B090-4EC3-8DAB-6E5F41AAE8B9}" srcOrd="8" destOrd="0" presId="urn:microsoft.com/office/officeart/2005/8/layout/default"/>
    <dgm:cxn modelId="{717B35E1-28B6-4617-B7F3-74D8ABB09B6E}" type="presParOf" srcId="{DDCBAFD1-BFFF-4876-8FAD-DB944432EE6B}" destId="{3842B974-2491-424F-B445-6D8C95DD4F75}" srcOrd="9" destOrd="0" presId="urn:microsoft.com/office/officeart/2005/8/layout/default"/>
    <dgm:cxn modelId="{0B057546-95F7-4EC8-9C59-12D23A18C9A9}" type="presParOf" srcId="{DDCBAFD1-BFFF-4876-8FAD-DB944432EE6B}" destId="{687D755A-4888-452C-91D2-40BE47449D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112BF7-55D7-4610-A64E-2CF8641A4C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9828A7-3FBD-4A43-8C03-96C20C81DBF3}">
      <dgm:prSet/>
      <dgm:spPr/>
      <dgm:t>
        <a:bodyPr/>
        <a:lstStyle/>
        <a:p>
          <a:r>
            <a:rPr lang="pt-BR" dirty="0"/>
            <a:t>- PRESENT </a:t>
          </a:r>
          <a:endParaRPr lang="en-US" dirty="0"/>
        </a:p>
      </dgm:t>
    </dgm:pt>
    <dgm:pt modelId="{CD4AB3E9-338C-4149-89B6-69E8B60C02B9}" type="parTrans" cxnId="{342F77EE-1F01-454A-8352-932A86EA89E9}">
      <dgm:prSet/>
      <dgm:spPr/>
      <dgm:t>
        <a:bodyPr/>
        <a:lstStyle/>
        <a:p>
          <a:endParaRPr lang="en-US"/>
        </a:p>
      </dgm:t>
    </dgm:pt>
    <dgm:pt modelId="{8EE42E21-333D-4654-8E90-B3EA95E53B4D}" type="sibTrans" cxnId="{342F77EE-1F01-454A-8352-932A86EA89E9}">
      <dgm:prSet/>
      <dgm:spPr/>
      <dgm:t>
        <a:bodyPr/>
        <a:lstStyle/>
        <a:p>
          <a:endParaRPr lang="en-US"/>
        </a:p>
      </dgm:t>
    </dgm:pt>
    <dgm:pt modelId="{D0C207CB-7C86-4889-B5ED-CC0EC9DA6C4D}">
      <dgm:prSet/>
      <dgm:spPr/>
      <dgm:t>
        <a:bodyPr/>
        <a:lstStyle/>
        <a:p>
          <a:r>
            <a:rPr lang="pt-BR"/>
            <a:t>+ </a:t>
          </a:r>
          <a:endParaRPr lang="en-US"/>
        </a:p>
      </dgm:t>
    </dgm:pt>
    <dgm:pt modelId="{969546D4-5F08-4ED5-A56A-640F72720625}" type="parTrans" cxnId="{2C9D4C49-AFE0-4F3A-90F4-3057C7BAC199}">
      <dgm:prSet/>
      <dgm:spPr/>
      <dgm:t>
        <a:bodyPr/>
        <a:lstStyle/>
        <a:p>
          <a:endParaRPr lang="en-US"/>
        </a:p>
      </dgm:t>
    </dgm:pt>
    <dgm:pt modelId="{BB455062-AA70-4838-A7DC-4FFC17A469E0}" type="sibTrans" cxnId="{2C9D4C49-AFE0-4F3A-90F4-3057C7BAC199}">
      <dgm:prSet/>
      <dgm:spPr/>
      <dgm:t>
        <a:bodyPr/>
        <a:lstStyle/>
        <a:p>
          <a:endParaRPr lang="en-US"/>
        </a:p>
      </dgm:t>
    </dgm:pt>
    <dgm:pt modelId="{78BD01B6-F4F2-4676-830A-42CF6DB8ED6A}">
      <dgm:prSet/>
      <dgm:spPr/>
      <dgm:t>
        <a:bodyPr/>
        <a:lstStyle/>
        <a:p>
          <a:r>
            <a:rPr lang="pt-BR"/>
            <a:t>- WRITE IN THE CHAT (YOUR GROUPS DISCUSSION AND COMMENT ON THE OTHERS’)</a:t>
          </a:r>
          <a:endParaRPr lang="en-US"/>
        </a:p>
      </dgm:t>
    </dgm:pt>
    <dgm:pt modelId="{329040A3-0D2C-4509-BDEE-71339FA5CE5C}" type="parTrans" cxnId="{A657F5C7-10FB-4D45-A267-D5FE294090C4}">
      <dgm:prSet/>
      <dgm:spPr/>
      <dgm:t>
        <a:bodyPr/>
        <a:lstStyle/>
        <a:p>
          <a:endParaRPr lang="en-US"/>
        </a:p>
      </dgm:t>
    </dgm:pt>
    <dgm:pt modelId="{5B668A33-56D6-4A42-8D00-440ED7F7A0D0}" type="sibTrans" cxnId="{A657F5C7-10FB-4D45-A267-D5FE294090C4}">
      <dgm:prSet/>
      <dgm:spPr/>
      <dgm:t>
        <a:bodyPr/>
        <a:lstStyle/>
        <a:p>
          <a:endParaRPr lang="en-US"/>
        </a:p>
      </dgm:t>
    </dgm:pt>
    <dgm:pt modelId="{83708702-10AC-4DB1-97D4-38428C8C8294}" type="pres">
      <dgm:prSet presAssocID="{1C112BF7-55D7-4610-A64E-2CF8641A4C6E}" presName="root" presStyleCnt="0">
        <dgm:presLayoutVars>
          <dgm:dir/>
          <dgm:resizeHandles val="exact"/>
        </dgm:presLayoutVars>
      </dgm:prSet>
      <dgm:spPr/>
    </dgm:pt>
    <dgm:pt modelId="{C8029EA1-9344-43D8-BF52-973792EE0B10}" type="pres">
      <dgm:prSet presAssocID="{EE9828A7-3FBD-4A43-8C03-96C20C81DBF3}" presName="compNode" presStyleCnt="0"/>
      <dgm:spPr/>
    </dgm:pt>
    <dgm:pt modelId="{654733C3-777A-4AA0-8CDB-DAF172C8F1CB}" type="pres">
      <dgm:prSet presAssocID="{EE9828A7-3FBD-4A43-8C03-96C20C81DBF3}" presName="bgRect" presStyleLbl="bgShp" presStyleIdx="0" presStyleCnt="3"/>
      <dgm:spPr/>
    </dgm:pt>
    <dgm:pt modelId="{2BB7119B-1638-4DB8-82E4-A7CC6FB9BBFB}" type="pres">
      <dgm:prSet presAssocID="{EE9828A7-3FBD-4A43-8C03-96C20C81DB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e"/>
        </a:ext>
      </dgm:extLst>
    </dgm:pt>
    <dgm:pt modelId="{8A8861CF-E224-46F4-A165-4DFC399229B9}" type="pres">
      <dgm:prSet presAssocID="{EE9828A7-3FBD-4A43-8C03-96C20C81DBF3}" presName="spaceRect" presStyleCnt="0"/>
      <dgm:spPr/>
    </dgm:pt>
    <dgm:pt modelId="{F54516F0-D5CD-4A02-818B-00CCB70B747E}" type="pres">
      <dgm:prSet presAssocID="{EE9828A7-3FBD-4A43-8C03-96C20C81DBF3}" presName="parTx" presStyleLbl="revTx" presStyleIdx="0" presStyleCnt="3">
        <dgm:presLayoutVars>
          <dgm:chMax val="0"/>
          <dgm:chPref val="0"/>
        </dgm:presLayoutVars>
      </dgm:prSet>
      <dgm:spPr/>
    </dgm:pt>
    <dgm:pt modelId="{9EC32391-673E-4F4D-8C8D-BA6FA9B174DB}" type="pres">
      <dgm:prSet presAssocID="{8EE42E21-333D-4654-8E90-B3EA95E53B4D}" presName="sibTrans" presStyleCnt="0"/>
      <dgm:spPr/>
    </dgm:pt>
    <dgm:pt modelId="{28F0F8E2-10CB-4DFE-8694-A4D2313988EB}" type="pres">
      <dgm:prSet presAssocID="{D0C207CB-7C86-4889-B5ED-CC0EC9DA6C4D}" presName="compNode" presStyleCnt="0"/>
      <dgm:spPr/>
    </dgm:pt>
    <dgm:pt modelId="{6DEC87E6-E49C-4F0A-A35F-20D06CBDBFEB}" type="pres">
      <dgm:prSet presAssocID="{D0C207CB-7C86-4889-B5ED-CC0EC9DA6C4D}" presName="bgRect" presStyleLbl="bgShp" presStyleIdx="1" presStyleCnt="3"/>
      <dgm:spPr/>
    </dgm:pt>
    <dgm:pt modelId="{BE1B0008-79D1-4293-8088-093F295BE571}" type="pres">
      <dgm:prSet presAssocID="{D0C207CB-7C86-4889-B5ED-CC0EC9DA6C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tribuição normal"/>
        </a:ext>
      </dgm:extLst>
    </dgm:pt>
    <dgm:pt modelId="{E0EE5074-5B1B-4363-8AD3-A3C886AF1BB9}" type="pres">
      <dgm:prSet presAssocID="{D0C207CB-7C86-4889-B5ED-CC0EC9DA6C4D}" presName="spaceRect" presStyleCnt="0"/>
      <dgm:spPr/>
    </dgm:pt>
    <dgm:pt modelId="{6862DEF0-D694-47D5-8589-5B1C9759BB5C}" type="pres">
      <dgm:prSet presAssocID="{D0C207CB-7C86-4889-B5ED-CC0EC9DA6C4D}" presName="parTx" presStyleLbl="revTx" presStyleIdx="1" presStyleCnt="3">
        <dgm:presLayoutVars>
          <dgm:chMax val="0"/>
          <dgm:chPref val="0"/>
        </dgm:presLayoutVars>
      </dgm:prSet>
      <dgm:spPr/>
    </dgm:pt>
    <dgm:pt modelId="{CBA06F9C-929E-410C-9094-E9BDD80B3985}" type="pres">
      <dgm:prSet presAssocID="{BB455062-AA70-4838-A7DC-4FFC17A469E0}" presName="sibTrans" presStyleCnt="0"/>
      <dgm:spPr/>
    </dgm:pt>
    <dgm:pt modelId="{FBD75F85-AA7E-4AFE-82E1-0F4EA3816972}" type="pres">
      <dgm:prSet presAssocID="{78BD01B6-F4F2-4676-830A-42CF6DB8ED6A}" presName="compNode" presStyleCnt="0"/>
      <dgm:spPr/>
    </dgm:pt>
    <dgm:pt modelId="{74514AA2-84B3-4A5D-9022-16BBEC6B5F0B}" type="pres">
      <dgm:prSet presAssocID="{78BD01B6-F4F2-4676-830A-42CF6DB8ED6A}" presName="bgRect" presStyleLbl="bgShp" presStyleIdx="2" presStyleCnt="3"/>
      <dgm:spPr/>
    </dgm:pt>
    <dgm:pt modelId="{C5CBB3F9-478B-4425-8079-45F5D4E0ACC7}" type="pres">
      <dgm:prSet presAssocID="{78BD01B6-F4F2-4676-830A-42CF6DB8ED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3BC77AD-C777-43A3-A89A-6CBAF492F234}" type="pres">
      <dgm:prSet presAssocID="{78BD01B6-F4F2-4676-830A-42CF6DB8ED6A}" presName="spaceRect" presStyleCnt="0"/>
      <dgm:spPr/>
    </dgm:pt>
    <dgm:pt modelId="{F76C50AB-0F18-498B-8B54-9007FE374557}" type="pres">
      <dgm:prSet presAssocID="{78BD01B6-F4F2-4676-830A-42CF6DB8ED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B1E4E40-E13C-423E-A773-BBDFB19FA78A}" type="presOf" srcId="{D0C207CB-7C86-4889-B5ED-CC0EC9DA6C4D}" destId="{6862DEF0-D694-47D5-8589-5B1C9759BB5C}" srcOrd="0" destOrd="0" presId="urn:microsoft.com/office/officeart/2018/2/layout/IconVerticalSolidList"/>
    <dgm:cxn modelId="{2C9D4C49-AFE0-4F3A-90F4-3057C7BAC199}" srcId="{1C112BF7-55D7-4610-A64E-2CF8641A4C6E}" destId="{D0C207CB-7C86-4889-B5ED-CC0EC9DA6C4D}" srcOrd="1" destOrd="0" parTransId="{969546D4-5F08-4ED5-A56A-640F72720625}" sibTransId="{BB455062-AA70-4838-A7DC-4FFC17A469E0}"/>
    <dgm:cxn modelId="{B7BB3D6A-37CB-43AE-A3E2-ABBD4B0152C4}" type="presOf" srcId="{EE9828A7-3FBD-4A43-8C03-96C20C81DBF3}" destId="{F54516F0-D5CD-4A02-818B-00CCB70B747E}" srcOrd="0" destOrd="0" presId="urn:microsoft.com/office/officeart/2018/2/layout/IconVerticalSolidList"/>
    <dgm:cxn modelId="{7620FF74-632E-4D01-8C8C-EB5EE5C14923}" type="presOf" srcId="{1C112BF7-55D7-4610-A64E-2CF8641A4C6E}" destId="{83708702-10AC-4DB1-97D4-38428C8C8294}" srcOrd="0" destOrd="0" presId="urn:microsoft.com/office/officeart/2018/2/layout/IconVerticalSolidList"/>
    <dgm:cxn modelId="{9AB8278A-C51E-4680-B150-D59B0E360728}" type="presOf" srcId="{78BD01B6-F4F2-4676-830A-42CF6DB8ED6A}" destId="{F76C50AB-0F18-498B-8B54-9007FE374557}" srcOrd="0" destOrd="0" presId="urn:microsoft.com/office/officeart/2018/2/layout/IconVerticalSolidList"/>
    <dgm:cxn modelId="{A657F5C7-10FB-4D45-A267-D5FE294090C4}" srcId="{1C112BF7-55D7-4610-A64E-2CF8641A4C6E}" destId="{78BD01B6-F4F2-4676-830A-42CF6DB8ED6A}" srcOrd="2" destOrd="0" parTransId="{329040A3-0D2C-4509-BDEE-71339FA5CE5C}" sibTransId="{5B668A33-56D6-4A42-8D00-440ED7F7A0D0}"/>
    <dgm:cxn modelId="{342F77EE-1F01-454A-8352-932A86EA89E9}" srcId="{1C112BF7-55D7-4610-A64E-2CF8641A4C6E}" destId="{EE9828A7-3FBD-4A43-8C03-96C20C81DBF3}" srcOrd="0" destOrd="0" parTransId="{CD4AB3E9-338C-4149-89B6-69E8B60C02B9}" sibTransId="{8EE42E21-333D-4654-8E90-B3EA95E53B4D}"/>
    <dgm:cxn modelId="{04BFC155-722F-4F5F-91A0-646AA10CA6BC}" type="presParOf" srcId="{83708702-10AC-4DB1-97D4-38428C8C8294}" destId="{C8029EA1-9344-43D8-BF52-973792EE0B10}" srcOrd="0" destOrd="0" presId="urn:microsoft.com/office/officeart/2018/2/layout/IconVerticalSolidList"/>
    <dgm:cxn modelId="{05D5DE87-619D-4DC5-BF45-56755175E62E}" type="presParOf" srcId="{C8029EA1-9344-43D8-BF52-973792EE0B10}" destId="{654733C3-777A-4AA0-8CDB-DAF172C8F1CB}" srcOrd="0" destOrd="0" presId="urn:microsoft.com/office/officeart/2018/2/layout/IconVerticalSolidList"/>
    <dgm:cxn modelId="{145950A8-7BEC-4DDC-B2B8-FE3D1FFC5600}" type="presParOf" srcId="{C8029EA1-9344-43D8-BF52-973792EE0B10}" destId="{2BB7119B-1638-4DB8-82E4-A7CC6FB9BBFB}" srcOrd="1" destOrd="0" presId="urn:microsoft.com/office/officeart/2018/2/layout/IconVerticalSolidList"/>
    <dgm:cxn modelId="{E014A124-A9AB-4688-813C-6A37213B25FE}" type="presParOf" srcId="{C8029EA1-9344-43D8-BF52-973792EE0B10}" destId="{8A8861CF-E224-46F4-A165-4DFC399229B9}" srcOrd="2" destOrd="0" presId="urn:microsoft.com/office/officeart/2018/2/layout/IconVerticalSolidList"/>
    <dgm:cxn modelId="{12B51394-37A3-4D14-8704-2CDB80868D1B}" type="presParOf" srcId="{C8029EA1-9344-43D8-BF52-973792EE0B10}" destId="{F54516F0-D5CD-4A02-818B-00CCB70B747E}" srcOrd="3" destOrd="0" presId="urn:microsoft.com/office/officeart/2018/2/layout/IconVerticalSolidList"/>
    <dgm:cxn modelId="{34408E96-8DD6-4782-AC10-D69B72A52DFC}" type="presParOf" srcId="{83708702-10AC-4DB1-97D4-38428C8C8294}" destId="{9EC32391-673E-4F4D-8C8D-BA6FA9B174DB}" srcOrd="1" destOrd="0" presId="urn:microsoft.com/office/officeart/2018/2/layout/IconVerticalSolidList"/>
    <dgm:cxn modelId="{A365639E-2FF2-4370-AD17-E54284433000}" type="presParOf" srcId="{83708702-10AC-4DB1-97D4-38428C8C8294}" destId="{28F0F8E2-10CB-4DFE-8694-A4D2313988EB}" srcOrd="2" destOrd="0" presId="urn:microsoft.com/office/officeart/2018/2/layout/IconVerticalSolidList"/>
    <dgm:cxn modelId="{EAAA6B36-5337-488E-A8C5-CE2320EA6FF8}" type="presParOf" srcId="{28F0F8E2-10CB-4DFE-8694-A4D2313988EB}" destId="{6DEC87E6-E49C-4F0A-A35F-20D06CBDBFEB}" srcOrd="0" destOrd="0" presId="urn:microsoft.com/office/officeart/2018/2/layout/IconVerticalSolidList"/>
    <dgm:cxn modelId="{84A84A99-49E5-47DB-971A-602CD5F3CD27}" type="presParOf" srcId="{28F0F8E2-10CB-4DFE-8694-A4D2313988EB}" destId="{BE1B0008-79D1-4293-8088-093F295BE571}" srcOrd="1" destOrd="0" presId="urn:microsoft.com/office/officeart/2018/2/layout/IconVerticalSolidList"/>
    <dgm:cxn modelId="{B6C9A910-6B8A-4350-A654-51641065F7B7}" type="presParOf" srcId="{28F0F8E2-10CB-4DFE-8694-A4D2313988EB}" destId="{E0EE5074-5B1B-4363-8AD3-A3C886AF1BB9}" srcOrd="2" destOrd="0" presId="urn:microsoft.com/office/officeart/2018/2/layout/IconVerticalSolidList"/>
    <dgm:cxn modelId="{7930DE17-2E34-43E0-B48E-AB3EA6BAD352}" type="presParOf" srcId="{28F0F8E2-10CB-4DFE-8694-A4D2313988EB}" destId="{6862DEF0-D694-47D5-8589-5B1C9759BB5C}" srcOrd="3" destOrd="0" presId="urn:microsoft.com/office/officeart/2018/2/layout/IconVerticalSolidList"/>
    <dgm:cxn modelId="{40A4C91C-54AB-49FA-B740-19A9EE9AEBC5}" type="presParOf" srcId="{83708702-10AC-4DB1-97D4-38428C8C8294}" destId="{CBA06F9C-929E-410C-9094-E9BDD80B3985}" srcOrd="3" destOrd="0" presId="urn:microsoft.com/office/officeart/2018/2/layout/IconVerticalSolidList"/>
    <dgm:cxn modelId="{E9607D3A-C674-471B-AEAF-132C63FC42ED}" type="presParOf" srcId="{83708702-10AC-4DB1-97D4-38428C8C8294}" destId="{FBD75F85-AA7E-4AFE-82E1-0F4EA3816972}" srcOrd="4" destOrd="0" presId="urn:microsoft.com/office/officeart/2018/2/layout/IconVerticalSolidList"/>
    <dgm:cxn modelId="{D5D63FA0-66E7-4EC4-94CC-05FBDF62E316}" type="presParOf" srcId="{FBD75F85-AA7E-4AFE-82E1-0F4EA3816972}" destId="{74514AA2-84B3-4A5D-9022-16BBEC6B5F0B}" srcOrd="0" destOrd="0" presId="urn:microsoft.com/office/officeart/2018/2/layout/IconVerticalSolidList"/>
    <dgm:cxn modelId="{F4BF9219-4675-43A1-A7E6-65856824637D}" type="presParOf" srcId="{FBD75F85-AA7E-4AFE-82E1-0F4EA3816972}" destId="{C5CBB3F9-478B-4425-8079-45F5D4E0ACC7}" srcOrd="1" destOrd="0" presId="urn:microsoft.com/office/officeart/2018/2/layout/IconVerticalSolidList"/>
    <dgm:cxn modelId="{55BD3730-BC35-46B7-82D3-E3B9BEDFF11E}" type="presParOf" srcId="{FBD75F85-AA7E-4AFE-82E1-0F4EA3816972}" destId="{73BC77AD-C777-43A3-A89A-6CBAF492F234}" srcOrd="2" destOrd="0" presId="urn:microsoft.com/office/officeart/2018/2/layout/IconVerticalSolidList"/>
    <dgm:cxn modelId="{BD22CE45-CBD2-4AFF-A2CD-90DD5B3EABDA}" type="presParOf" srcId="{FBD75F85-AA7E-4AFE-82E1-0F4EA3816972}" destId="{F76C50AB-0F18-498B-8B54-9007FE3745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814CD-151D-461C-B9F6-14408DFC505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BD39481-274C-4EA1-AF20-AEA861125CEC}">
      <dgm:prSet/>
      <dgm:spPr/>
      <dgm:t>
        <a:bodyPr/>
        <a:lstStyle/>
        <a:p>
          <a:r>
            <a:rPr lang="pt-BR" b="1" dirty="0"/>
            <a:t>VOLUNTEERS TO INTRO WITH OBJECTS? (4 TODAY)</a:t>
          </a:r>
          <a:endParaRPr lang="en-US" dirty="0"/>
        </a:p>
      </dgm:t>
    </dgm:pt>
    <dgm:pt modelId="{98385040-303E-4451-A45D-D1A47312702B}" type="parTrans" cxnId="{E03593AB-459B-4307-8F42-3EEA0BA2DA61}">
      <dgm:prSet/>
      <dgm:spPr/>
      <dgm:t>
        <a:bodyPr/>
        <a:lstStyle/>
        <a:p>
          <a:endParaRPr lang="en-US"/>
        </a:p>
      </dgm:t>
    </dgm:pt>
    <dgm:pt modelId="{E8159463-BF04-4411-AE8F-D08302052AD7}" type="sibTrans" cxnId="{E03593AB-459B-4307-8F42-3EEA0BA2DA61}">
      <dgm:prSet/>
      <dgm:spPr/>
      <dgm:t>
        <a:bodyPr/>
        <a:lstStyle/>
        <a:p>
          <a:endParaRPr lang="en-US"/>
        </a:p>
      </dgm:t>
    </dgm:pt>
    <dgm:pt modelId="{E56CA003-BD4A-489A-8BE5-D39770B26276}">
      <dgm:prSet/>
      <dgm:spPr/>
      <dgm:t>
        <a:bodyPr/>
        <a:lstStyle/>
        <a:p>
          <a:r>
            <a:rPr lang="pt-BR" b="1"/>
            <a:t>(ALSO, PLEASE COMMENT IN THE CHAT, HELP YOUR CLASSMATES GO ON)</a:t>
          </a:r>
          <a:endParaRPr lang="en-US"/>
        </a:p>
      </dgm:t>
    </dgm:pt>
    <dgm:pt modelId="{78FD52EF-FB36-4ED6-B702-E2396D912FB3}" type="parTrans" cxnId="{2DDF3C6D-8E9B-4B85-BE32-6F8BB358AA75}">
      <dgm:prSet/>
      <dgm:spPr/>
      <dgm:t>
        <a:bodyPr/>
        <a:lstStyle/>
        <a:p>
          <a:endParaRPr lang="en-US"/>
        </a:p>
      </dgm:t>
    </dgm:pt>
    <dgm:pt modelId="{09D01B27-47BB-44CB-934C-1333977B9E54}" type="sibTrans" cxnId="{2DDF3C6D-8E9B-4B85-BE32-6F8BB358AA75}">
      <dgm:prSet/>
      <dgm:spPr/>
      <dgm:t>
        <a:bodyPr/>
        <a:lstStyle/>
        <a:p>
          <a:endParaRPr lang="en-US"/>
        </a:p>
      </dgm:t>
    </dgm:pt>
    <dgm:pt modelId="{817A75D4-0648-4E71-9E44-F06E47BABE55}" type="pres">
      <dgm:prSet presAssocID="{E72814CD-151D-461C-B9F6-14408DFC50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70C698-85A0-4C0A-8BFC-DCF27027918B}" type="pres">
      <dgm:prSet presAssocID="{ABD39481-274C-4EA1-AF20-AEA861125CEC}" presName="hierRoot1" presStyleCnt="0"/>
      <dgm:spPr/>
    </dgm:pt>
    <dgm:pt modelId="{17C24CE2-4B92-4138-86E4-B4BA3F73FC12}" type="pres">
      <dgm:prSet presAssocID="{ABD39481-274C-4EA1-AF20-AEA861125CEC}" presName="composite" presStyleCnt="0"/>
      <dgm:spPr/>
    </dgm:pt>
    <dgm:pt modelId="{CEDC3276-8ABA-4959-913C-0EC881C171C4}" type="pres">
      <dgm:prSet presAssocID="{ABD39481-274C-4EA1-AF20-AEA861125CEC}" presName="background" presStyleLbl="node0" presStyleIdx="0" presStyleCnt="2"/>
      <dgm:spPr/>
    </dgm:pt>
    <dgm:pt modelId="{B8A9611A-16A3-47B1-97C1-B9A4BCC7D97B}" type="pres">
      <dgm:prSet presAssocID="{ABD39481-274C-4EA1-AF20-AEA861125CEC}" presName="text" presStyleLbl="fgAcc0" presStyleIdx="0" presStyleCnt="2">
        <dgm:presLayoutVars>
          <dgm:chPref val="3"/>
        </dgm:presLayoutVars>
      </dgm:prSet>
      <dgm:spPr/>
    </dgm:pt>
    <dgm:pt modelId="{495C5ED8-A25C-41E1-850D-9F2D246CC30E}" type="pres">
      <dgm:prSet presAssocID="{ABD39481-274C-4EA1-AF20-AEA861125CEC}" presName="hierChild2" presStyleCnt="0"/>
      <dgm:spPr/>
    </dgm:pt>
    <dgm:pt modelId="{1C1A67EB-0E1E-44BC-AB5A-28A97BFB9639}" type="pres">
      <dgm:prSet presAssocID="{E56CA003-BD4A-489A-8BE5-D39770B26276}" presName="hierRoot1" presStyleCnt="0"/>
      <dgm:spPr/>
    </dgm:pt>
    <dgm:pt modelId="{5A58F0F6-5520-4AA9-B878-C209FE562503}" type="pres">
      <dgm:prSet presAssocID="{E56CA003-BD4A-489A-8BE5-D39770B26276}" presName="composite" presStyleCnt="0"/>
      <dgm:spPr/>
    </dgm:pt>
    <dgm:pt modelId="{C80EDD58-FADF-4FE6-9433-1C1A5D13E975}" type="pres">
      <dgm:prSet presAssocID="{E56CA003-BD4A-489A-8BE5-D39770B26276}" presName="background" presStyleLbl="node0" presStyleIdx="1" presStyleCnt="2"/>
      <dgm:spPr/>
    </dgm:pt>
    <dgm:pt modelId="{B525323D-472B-44F1-BF29-1DEC7F9094A9}" type="pres">
      <dgm:prSet presAssocID="{E56CA003-BD4A-489A-8BE5-D39770B26276}" presName="text" presStyleLbl="fgAcc0" presStyleIdx="1" presStyleCnt="2">
        <dgm:presLayoutVars>
          <dgm:chPref val="3"/>
        </dgm:presLayoutVars>
      </dgm:prSet>
      <dgm:spPr/>
    </dgm:pt>
    <dgm:pt modelId="{17FE146F-9144-46A4-BE1E-15F0DE0A4AAD}" type="pres">
      <dgm:prSet presAssocID="{E56CA003-BD4A-489A-8BE5-D39770B26276}" presName="hierChild2" presStyleCnt="0"/>
      <dgm:spPr/>
    </dgm:pt>
  </dgm:ptLst>
  <dgm:cxnLst>
    <dgm:cxn modelId="{2DDF3C6D-8E9B-4B85-BE32-6F8BB358AA75}" srcId="{E72814CD-151D-461C-B9F6-14408DFC5052}" destId="{E56CA003-BD4A-489A-8BE5-D39770B26276}" srcOrd="1" destOrd="0" parTransId="{78FD52EF-FB36-4ED6-B702-E2396D912FB3}" sibTransId="{09D01B27-47BB-44CB-934C-1333977B9E54}"/>
    <dgm:cxn modelId="{A6E7F389-6117-41A8-A1D4-E613A7E34816}" type="presOf" srcId="{ABD39481-274C-4EA1-AF20-AEA861125CEC}" destId="{B8A9611A-16A3-47B1-97C1-B9A4BCC7D97B}" srcOrd="0" destOrd="0" presId="urn:microsoft.com/office/officeart/2005/8/layout/hierarchy1"/>
    <dgm:cxn modelId="{E03593AB-459B-4307-8F42-3EEA0BA2DA61}" srcId="{E72814CD-151D-461C-B9F6-14408DFC5052}" destId="{ABD39481-274C-4EA1-AF20-AEA861125CEC}" srcOrd="0" destOrd="0" parTransId="{98385040-303E-4451-A45D-D1A47312702B}" sibTransId="{E8159463-BF04-4411-AE8F-D08302052AD7}"/>
    <dgm:cxn modelId="{3E1798AC-AF65-4E7D-B57D-3BFE6EAD3938}" type="presOf" srcId="{E72814CD-151D-461C-B9F6-14408DFC5052}" destId="{817A75D4-0648-4E71-9E44-F06E47BABE55}" srcOrd="0" destOrd="0" presId="urn:microsoft.com/office/officeart/2005/8/layout/hierarchy1"/>
    <dgm:cxn modelId="{6EF759FC-68A3-45E4-A9EB-CEA6F3552D4E}" type="presOf" srcId="{E56CA003-BD4A-489A-8BE5-D39770B26276}" destId="{B525323D-472B-44F1-BF29-1DEC7F9094A9}" srcOrd="0" destOrd="0" presId="urn:microsoft.com/office/officeart/2005/8/layout/hierarchy1"/>
    <dgm:cxn modelId="{6F77B4A7-5E8A-45AF-9E59-D7D30EC5B4C3}" type="presParOf" srcId="{817A75D4-0648-4E71-9E44-F06E47BABE55}" destId="{2D70C698-85A0-4C0A-8BFC-DCF27027918B}" srcOrd="0" destOrd="0" presId="urn:microsoft.com/office/officeart/2005/8/layout/hierarchy1"/>
    <dgm:cxn modelId="{DBA75D52-23D1-4F1D-8C1D-B1F5CD791EC8}" type="presParOf" srcId="{2D70C698-85A0-4C0A-8BFC-DCF27027918B}" destId="{17C24CE2-4B92-4138-86E4-B4BA3F73FC12}" srcOrd="0" destOrd="0" presId="urn:microsoft.com/office/officeart/2005/8/layout/hierarchy1"/>
    <dgm:cxn modelId="{F23B4F7B-4B52-4AEE-BEE9-70F2229C3949}" type="presParOf" srcId="{17C24CE2-4B92-4138-86E4-B4BA3F73FC12}" destId="{CEDC3276-8ABA-4959-913C-0EC881C171C4}" srcOrd="0" destOrd="0" presId="urn:microsoft.com/office/officeart/2005/8/layout/hierarchy1"/>
    <dgm:cxn modelId="{8D0A8E36-3D91-465F-B443-1555DBBE95F9}" type="presParOf" srcId="{17C24CE2-4B92-4138-86E4-B4BA3F73FC12}" destId="{B8A9611A-16A3-47B1-97C1-B9A4BCC7D97B}" srcOrd="1" destOrd="0" presId="urn:microsoft.com/office/officeart/2005/8/layout/hierarchy1"/>
    <dgm:cxn modelId="{FE416162-8BA8-420F-9922-C27259919012}" type="presParOf" srcId="{2D70C698-85A0-4C0A-8BFC-DCF27027918B}" destId="{495C5ED8-A25C-41E1-850D-9F2D246CC30E}" srcOrd="1" destOrd="0" presId="urn:microsoft.com/office/officeart/2005/8/layout/hierarchy1"/>
    <dgm:cxn modelId="{BCEC7606-9735-44AD-B58B-17E3A8D2A648}" type="presParOf" srcId="{817A75D4-0648-4E71-9E44-F06E47BABE55}" destId="{1C1A67EB-0E1E-44BC-AB5A-28A97BFB9639}" srcOrd="1" destOrd="0" presId="urn:microsoft.com/office/officeart/2005/8/layout/hierarchy1"/>
    <dgm:cxn modelId="{5FFC5D42-121C-47F8-888F-AB293E223AF1}" type="presParOf" srcId="{1C1A67EB-0E1E-44BC-AB5A-28A97BFB9639}" destId="{5A58F0F6-5520-4AA9-B878-C209FE562503}" srcOrd="0" destOrd="0" presId="urn:microsoft.com/office/officeart/2005/8/layout/hierarchy1"/>
    <dgm:cxn modelId="{93C1C901-7BFD-4936-91F2-D56931084D83}" type="presParOf" srcId="{5A58F0F6-5520-4AA9-B878-C209FE562503}" destId="{C80EDD58-FADF-4FE6-9433-1C1A5D13E975}" srcOrd="0" destOrd="0" presId="urn:microsoft.com/office/officeart/2005/8/layout/hierarchy1"/>
    <dgm:cxn modelId="{CE1D08FB-5E0A-4513-BDC3-1DFC6F0044C4}" type="presParOf" srcId="{5A58F0F6-5520-4AA9-B878-C209FE562503}" destId="{B525323D-472B-44F1-BF29-1DEC7F9094A9}" srcOrd="1" destOrd="0" presId="urn:microsoft.com/office/officeart/2005/8/layout/hierarchy1"/>
    <dgm:cxn modelId="{8EAFF3F6-C85B-456D-838B-FEF647896EA5}" type="presParOf" srcId="{1C1A67EB-0E1E-44BC-AB5A-28A97BFB9639}" destId="{17FE146F-9144-46A4-BE1E-15F0DE0A4A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A6F48-0599-4700-B550-1530F2CC39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3BB267-C4CE-455C-A067-19DC61AAEF9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- WHAT IS STRUCTURALISM ? WHAT </a:t>
          </a:r>
          <a:r>
            <a:rPr lang="pt-BR" b="1" dirty="0" err="1">
              <a:solidFill>
                <a:schemeClr val="tx1"/>
              </a:solidFill>
            </a:rPr>
            <a:t>iS</a:t>
          </a:r>
          <a:r>
            <a:rPr lang="pt-BR" b="1" dirty="0">
              <a:solidFill>
                <a:schemeClr val="tx1"/>
              </a:solidFill>
            </a:rPr>
            <a:t> LANGUAGE?</a:t>
          </a:r>
          <a:endParaRPr lang="en-US" b="1" dirty="0">
            <a:solidFill>
              <a:schemeClr val="tx1"/>
            </a:solidFill>
          </a:endParaRPr>
        </a:p>
      </dgm:t>
    </dgm:pt>
    <dgm:pt modelId="{C1CF4906-3AC1-4739-A40F-3386CC36F69C}" type="parTrans" cxnId="{8E0E9AF9-6873-4499-A900-7359402395A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990297-10E5-44F2-975B-83273ABC080F}" type="sibTrans" cxnId="{8E0E9AF9-6873-4499-A900-7359402395A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A73C74B-D79F-4046-9607-85586E3EC6E6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- WHAT IS THE IMPORTANCE OF STRUCTURALISM?</a:t>
          </a:r>
          <a:endParaRPr lang="en-US" b="1">
            <a:solidFill>
              <a:schemeClr val="tx1"/>
            </a:solidFill>
          </a:endParaRPr>
        </a:p>
      </dgm:t>
    </dgm:pt>
    <dgm:pt modelId="{1A18F396-0FFE-46F4-9426-FF6890165E42}" type="parTrans" cxnId="{23972678-27CF-421C-A157-82647C7615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F51553-4EC6-44B4-929E-ABC40430A3C3}" type="sibTrans" cxnId="{23972678-27CF-421C-A157-82647C7615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F464C3-92B8-4267-9E89-2906AB831B38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- DOES IT MAKE SENSE FOR YOU AS A SPEAKER OF 2 LANGUAGES?</a:t>
          </a:r>
          <a:endParaRPr lang="en-US" b="1">
            <a:solidFill>
              <a:schemeClr val="tx1"/>
            </a:solidFill>
          </a:endParaRPr>
        </a:p>
      </dgm:t>
    </dgm:pt>
    <dgm:pt modelId="{F3E2F4D8-87AD-4AAD-A2E6-04669C61B29E}" type="parTrans" cxnId="{B5EACCBA-6008-4181-AF2B-5F109DC27E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9B8F69-DF84-404F-B7B3-29017793712D}" type="sibTrans" cxnId="{B5EACCBA-6008-4181-AF2B-5F109DC27E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577039-9F25-409F-BD0F-79EC864D42B2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- WHAT IS THE CONNECTION OF THIS VIEW OF LANGUAGE TO ENGLISH LANGUAGE TEACHING?</a:t>
          </a:r>
          <a:endParaRPr lang="en-US" b="1">
            <a:solidFill>
              <a:schemeClr val="tx1"/>
            </a:solidFill>
          </a:endParaRPr>
        </a:p>
      </dgm:t>
    </dgm:pt>
    <dgm:pt modelId="{135EF463-DFFD-4286-85E4-D3133DD206A3}" type="parTrans" cxnId="{853220B7-3DEC-437E-BC0F-97EAE35436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7A52754-3AF7-444E-9189-1ED67F62B4E8}" type="sibTrans" cxnId="{853220B7-3DEC-437E-BC0F-97EAE354362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A03308-4C08-4DB7-9C05-55899AF05C09}" type="pres">
      <dgm:prSet presAssocID="{044A6F48-0599-4700-B550-1530F2CC3954}" presName="root" presStyleCnt="0">
        <dgm:presLayoutVars>
          <dgm:dir/>
          <dgm:resizeHandles val="exact"/>
        </dgm:presLayoutVars>
      </dgm:prSet>
      <dgm:spPr/>
    </dgm:pt>
    <dgm:pt modelId="{66A38F15-D7C7-42D5-A18A-8DB9E946CCAF}" type="pres">
      <dgm:prSet presAssocID="{773BB267-C4CE-455C-A067-19DC61AAEF98}" presName="compNode" presStyleCnt="0"/>
      <dgm:spPr/>
    </dgm:pt>
    <dgm:pt modelId="{0B5F72AA-63D2-45FA-B988-C898EB3A9742}" type="pres">
      <dgm:prSet presAssocID="{773BB267-C4CE-455C-A067-19DC61AAEF98}" presName="bgRect" presStyleLbl="bgShp" presStyleIdx="0" presStyleCnt="4"/>
      <dgm:spPr/>
    </dgm:pt>
    <dgm:pt modelId="{61E4635B-2715-4DC1-9401-13996789744B}" type="pres">
      <dgm:prSet presAssocID="{773BB267-C4CE-455C-A067-19DC61AAEF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23D91E-7BFA-4AD0-9A09-0DC0A31FD1C3}" type="pres">
      <dgm:prSet presAssocID="{773BB267-C4CE-455C-A067-19DC61AAEF98}" presName="spaceRect" presStyleCnt="0"/>
      <dgm:spPr/>
    </dgm:pt>
    <dgm:pt modelId="{56EF3D2C-567B-47C2-AF98-557E2BD0C863}" type="pres">
      <dgm:prSet presAssocID="{773BB267-C4CE-455C-A067-19DC61AAEF98}" presName="parTx" presStyleLbl="revTx" presStyleIdx="0" presStyleCnt="4">
        <dgm:presLayoutVars>
          <dgm:chMax val="0"/>
          <dgm:chPref val="0"/>
        </dgm:presLayoutVars>
      </dgm:prSet>
      <dgm:spPr/>
    </dgm:pt>
    <dgm:pt modelId="{9C462B52-7AF5-47AC-8952-2D4EA707BC2A}" type="pres">
      <dgm:prSet presAssocID="{2D990297-10E5-44F2-975B-83273ABC080F}" presName="sibTrans" presStyleCnt="0"/>
      <dgm:spPr/>
    </dgm:pt>
    <dgm:pt modelId="{609B1E91-A9D0-483D-8BD5-498C6821A15E}" type="pres">
      <dgm:prSet presAssocID="{7A73C74B-D79F-4046-9607-85586E3EC6E6}" presName="compNode" presStyleCnt="0"/>
      <dgm:spPr/>
    </dgm:pt>
    <dgm:pt modelId="{85D40A78-FFBC-4ABE-84CE-7C892D237E4B}" type="pres">
      <dgm:prSet presAssocID="{7A73C74B-D79F-4046-9607-85586E3EC6E6}" presName="bgRect" presStyleLbl="bgShp" presStyleIdx="1" presStyleCnt="4"/>
      <dgm:spPr/>
    </dgm:pt>
    <dgm:pt modelId="{E699F86C-DC7F-4A2B-B7F5-C05AF96979AE}" type="pres">
      <dgm:prSet presAssocID="{7A73C74B-D79F-4046-9607-85586E3EC6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gendas"/>
        </a:ext>
      </dgm:extLst>
    </dgm:pt>
    <dgm:pt modelId="{A9E80FD4-2476-4CAD-ACFA-F133CD4E6704}" type="pres">
      <dgm:prSet presAssocID="{7A73C74B-D79F-4046-9607-85586E3EC6E6}" presName="spaceRect" presStyleCnt="0"/>
      <dgm:spPr/>
    </dgm:pt>
    <dgm:pt modelId="{04679387-D81C-4F6C-A343-CCFBBD4DAFB8}" type="pres">
      <dgm:prSet presAssocID="{7A73C74B-D79F-4046-9607-85586E3EC6E6}" presName="parTx" presStyleLbl="revTx" presStyleIdx="1" presStyleCnt="4">
        <dgm:presLayoutVars>
          <dgm:chMax val="0"/>
          <dgm:chPref val="0"/>
        </dgm:presLayoutVars>
      </dgm:prSet>
      <dgm:spPr/>
    </dgm:pt>
    <dgm:pt modelId="{DB43FA53-4157-4670-BF85-E55107322484}" type="pres">
      <dgm:prSet presAssocID="{04F51553-4EC6-44B4-929E-ABC40430A3C3}" presName="sibTrans" presStyleCnt="0"/>
      <dgm:spPr/>
    </dgm:pt>
    <dgm:pt modelId="{E9A6EA04-A5F2-4B21-8BE4-9C3B6D6BD517}" type="pres">
      <dgm:prSet presAssocID="{27F464C3-92B8-4267-9E89-2906AB831B38}" presName="compNode" presStyleCnt="0"/>
      <dgm:spPr/>
    </dgm:pt>
    <dgm:pt modelId="{78080739-B9A7-4790-B319-5427BC0AA48E}" type="pres">
      <dgm:prSet presAssocID="{27F464C3-92B8-4267-9E89-2906AB831B38}" presName="bgRect" presStyleLbl="bgShp" presStyleIdx="2" presStyleCnt="4"/>
      <dgm:spPr/>
    </dgm:pt>
    <dgm:pt modelId="{BDD9868B-B8D6-4EEB-A5F2-0F87326E262A}" type="pres">
      <dgm:prSet presAssocID="{27F464C3-92B8-4267-9E89-2906AB831B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íngua"/>
        </a:ext>
      </dgm:extLst>
    </dgm:pt>
    <dgm:pt modelId="{F864CBF2-62BE-4C5C-9704-4C642CB3729B}" type="pres">
      <dgm:prSet presAssocID="{27F464C3-92B8-4267-9E89-2906AB831B38}" presName="spaceRect" presStyleCnt="0"/>
      <dgm:spPr/>
    </dgm:pt>
    <dgm:pt modelId="{FB3FEEC5-B977-46E8-9CA6-FBA0E086598C}" type="pres">
      <dgm:prSet presAssocID="{27F464C3-92B8-4267-9E89-2906AB831B38}" presName="parTx" presStyleLbl="revTx" presStyleIdx="2" presStyleCnt="4">
        <dgm:presLayoutVars>
          <dgm:chMax val="0"/>
          <dgm:chPref val="0"/>
        </dgm:presLayoutVars>
      </dgm:prSet>
      <dgm:spPr/>
    </dgm:pt>
    <dgm:pt modelId="{3F7B8D78-5B33-410D-BCBA-CEEF5A0CBD6F}" type="pres">
      <dgm:prSet presAssocID="{F79B8F69-DF84-404F-B7B3-29017793712D}" presName="sibTrans" presStyleCnt="0"/>
      <dgm:spPr/>
    </dgm:pt>
    <dgm:pt modelId="{BC46707F-936E-4BF2-ACDA-6BD9D6945947}" type="pres">
      <dgm:prSet presAssocID="{4F577039-9F25-409F-BD0F-79EC864D42B2}" presName="compNode" presStyleCnt="0"/>
      <dgm:spPr/>
    </dgm:pt>
    <dgm:pt modelId="{CF0A2E13-D91C-4766-A9EA-94AA105B72FB}" type="pres">
      <dgm:prSet presAssocID="{4F577039-9F25-409F-BD0F-79EC864D42B2}" presName="bgRect" presStyleLbl="bgShp" presStyleIdx="3" presStyleCnt="4"/>
      <dgm:spPr/>
    </dgm:pt>
    <dgm:pt modelId="{654B8B05-2514-4E56-B858-42A5679F207A}" type="pres">
      <dgm:prSet presAssocID="{4F577039-9F25-409F-BD0F-79EC864D42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CD6F4416-5B64-46CB-BB5C-4AE0DD6402CC}" type="pres">
      <dgm:prSet presAssocID="{4F577039-9F25-409F-BD0F-79EC864D42B2}" presName="spaceRect" presStyleCnt="0"/>
      <dgm:spPr/>
    </dgm:pt>
    <dgm:pt modelId="{C0A7D3E2-C5D1-4AEB-AE64-0258015A4120}" type="pres">
      <dgm:prSet presAssocID="{4F577039-9F25-409F-BD0F-79EC864D42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B251B0D-69F1-4EF2-9644-28BCEB471259}" type="presOf" srcId="{773BB267-C4CE-455C-A067-19DC61AAEF98}" destId="{56EF3D2C-567B-47C2-AF98-557E2BD0C863}" srcOrd="0" destOrd="0" presId="urn:microsoft.com/office/officeart/2018/2/layout/IconVerticalSolidList"/>
    <dgm:cxn modelId="{A51A2D33-B396-4E1B-9D9B-7AF2B77DAB53}" type="presOf" srcId="{27F464C3-92B8-4267-9E89-2906AB831B38}" destId="{FB3FEEC5-B977-46E8-9CA6-FBA0E086598C}" srcOrd="0" destOrd="0" presId="urn:microsoft.com/office/officeart/2018/2/layout/IconVerticalSolidList"/>
    <dgm:cxn modelId="{FFCE2868-5A2F-44BC-9680-F400B2B011D7}" type="presOf" srcId="{7A73C74B-D79F-4046-9607-85586E3EC6E6}" destId="{04679387-D81C-4F6C-A343-CCFBBD4DAFB8}" srcOrd="0" destOrd="0" presId="urn:microsoft.com/office/officeart/2018/2/layout/IconVerticalSolidList"/>
    <dgm:cxn modelId="{23972678-27CF-421C-A157-82647C761547}" srcId="{044A6F48-0599-4700-B550-1530F2CC3954}" destId="{7A73C74B-D79F-4046-9607-85586E3EC6E6}" srcOrd="1" destOrd="0" parTransId="{1A18F396-0FFE-46F4-9426-FF6890165E42}" sibTransId="{04F51553-4EC6-44B4-929E-ABC40430A3C3}"/>
    <dgm:cxn modelId="{853220B7-3DEC-437E-BC0F-97EAE354362E}" srcId="{044A6F48-0599-4700-B550-1530F2CC3954}" destId="{4F577039-9F25-409F-BD0F-79EC864D42B2}" srcOrd="3" destOrd="0" parTransId="{135EF463-DFFD-4286-85E4-D3133DD206A3}" sibTransId="{87A52754-3AF7-444E-9189-1ED67F62B4E8}"/>
    <dgm:cxn modelId="{B5EACCBA-6008-4181-AF2B-5F109DC27E0D}" srcId="{044A6F48-0599-4700-B550-1530F2CC3954}" destId="{27F464C3-92B8-4267-9E89-2906AB831B38}" srcOrd="2" destOrd="0" parTransId="{F3E2F4D8-87AD-4AAD-A2E6-04669C61B29E}" sibTransId="{F79B8F69-DF84-404F-B7B3-29017793712D}"/>
    <dgm:cxn modelId="{698A7BC5-05E2-42B0-A9B5-66F132B331F0}" type="presOf" srcId="{044A6F48-0599-4700-B550-1530F2CC3954}" destId="{CDA03308-4C08-4DB7-9C05-55899AF05C09}" srcOrd="0" destOrd="0" presId="urn:microsoft.com/office/officeart/2018/2/layout/IconVerticalSolidList"/>
    <dgm:cxn modelId="{8E0E9AF9-6873-4499-A900-7359402395A5}" srcId="{044A6F48-0599-4700-B550-1530F2CC3954}" destId="{773BB267-C4CE-455C-A067-19DC61AAEF98}" srcOrd="0" destOrd="0" parTransId="{C1CF4906-3AC1-4739-A40F-3386CC36F69C}" sibTransId="{2D990297-10E5-44F2-975B-83273ABC080F}"/>
    <dgm:cxn modelId="{561CFCFB-2D94-4096-9477-C2DA20E00B97}" type="presOf" srcId="{4F577039-9F25-409F-BD0F-79EC864D42B2}" destId="{C0A7D3E2-C5D1-4AEB-AE64-0258015A4120}" srcOrd="0" destOrd="0" presId="urn:microsoft.com/office/officeart/2018/2/layout/IconVerticalSolidList"/>
    <dgm:cxn modelId="{7017371E-3811-4BD5-AECA-08B3449282FE}" type="presParOf" srcId="{CDA03308-4C08-4DB7-9C05-55899AF05C09}" destId="{66A38F15-D7C7-42D5-A18A-8DB9E946CCAF}" srcOrd="0" destOrd="0" presId="urn:microsoft.com/office/officeart/2018/2/layout/IconVerticalSolidList"/>
    <dgm:cxn modelId="{AB638D75-9BDD-4A00-8877-5BC7491ADE4F}" type="presParOf" srcId="{66A38F15-D7C7-42D5-A18A-8DB9E946CCAF}" destId="{0B5F72AA-63D2-45FA-B988-C898EB3A9742}" srcOrd="0" destOrd="0" presId="urn:microsoft.com/office/officeart/2018/2/layout/IconVerticalSolidList"/>
    <dgm:cxn modelId="{4D54979B-EBB8-48BA-A63A-257947FF313A}" type="presParOf" srcId="{66A38F15-D7C7-42D5-A18A-8DB9E946CCAF}" destId="{61E4635B-2715-4DC1-9401-13996789744B}" srcOrd="1" destOrd="0" presId="urn:microsoft.com/office/officeart/2018/2/layout/IconVerticalSolidList"/>
    <dgm:cxn modelId="{27E04A32-0B24-4132-A741-3F4CE1E92561}" type="presParOf" srcId="{66A38F15-D7C7-42D5-A18A-8DB9E946CCAF}" destId="{DF23D91E-7BFA-4AD0-9A09-0DC0A31FD1C3}" srcOrd="2" destOrd="0" presId="urn:microsoft.com/office/officeart/2018/2/layout/IconVerticalSolidList"/>
    <dgm:cxn modelId="{E32209C6-6258-479E-BAD0-4DA6E65C729A}" type="presParOf" srcId="{66A38F15-D7C7-42D5-A18A-8DB9E946CCAF}" destId="{56EF3D2C-567B-47C2-AF98-557E2BD0C863}" srcOrd="3" destOrd="0" presId="urn:microsoft.com/office/officeart/2018/2/layout/IconVerticalSolidList"/>
    <dgm:cxn modelId="{AEF07720-FF1F-4D3E-9C8F-3A88D4BFE43C}" type="presParOf" srcId="{CDA03308-4C08-4DB7-9C05-55899AF05C09}" destId="{9C462B52-7AF5-47AC-8952-2D4EA707BC2A}" srcOrd="1" destOrd="0" presId="urn:microsoft.com/office/officeart/2018/2/layout/IconVerticalSolidList"/>
    <dgm:cxn modelId="{AEBADC7A-3A88-4843-AF19-AD25CD0603C1}" type="presParOf" srcId="{CDA03308-4C08-4DB7-9C05-55899AF05C09}" destId="{609B1E91-A9D0-483D-8BD5-498C6821A15E}" srcOrd="2" destOrd="0" presId="urn:microsoft.com/office/officeart/2018/2/layout/IconVerticalSolidList"/>
    <dgm:cxn modelId="{29ACB5B4-6C26-41AF-BC45-790D866B67EB}" type="presParOf" srcId="{609B1E91-A9D0-483D-8BD5-498C6821A15E}" destId="{85D40A78-FFBC-4ABE-84CE-7C892D237E4B}" srcOrd="0" destOrd="0" presId="urn:microsoft.com/office/officeart/2018/2/layout/IconVerticalSolidList"/>
    <dgm:cxn modelId="{F8F4C0DE-88D7-4CDE-BE39-5509908A5D16}" type="presParOf" srcId="{609B1E91-A9D0-483D-8BD5-498C6821A15E}" destId="{E699F86C-DC7F-4A2B-B7F5-C05AF96979AE}" srcOrd="1" destOrd="0" presId="urn:microsoft.com/office/officeart/2018/2/layout/IconVerticalSolidList"/>
    <dgm:cxn modelId="{B1A1FECA-21EF-48FE-87DA-4A3FF1CEFC0A}" type="presParOf" srcId="{609B1E91-A9D0-483D-8BD5-498C6821A15E}" destId="{A9E80FD4-2476-4CAD-ACFA-F133CD4E6704}" srcOrd="2" destOrd="0" presId="urn:microsoft.com/office/officeart/2018/2/layout/IconVerticalSolidList"/>
    <dgm:cxn modelId="{F05555C3-AA3C-4829-A2E7-7E0812429DD4}" type="presParOf" srcId="{609B1E91-A9D0-483D-8BD5-498C6821A15E}" destId="{04679387-D81C-4F6C-A343-CCFBBD4DAFB8}" srcOrd="3" destOrd="0" presId="urn:microsoft.com/office/officeart/2018/2/layout/IconVerticalSolidList"/>
    <dgm:cxn modelId="{EED262C9-1E92-4EE2-B6C0-C16128665C79}" type="presParOf" srcId="{CDA03308-4C08-4DB7-9C05-55899AF05C09}" destId="{DB43FA53-4157-4670-BF85-E55107322484}" srcOrd="3" destOrd="0" presId="urn:microsoft.com/office/officeart/2018/2/layout/IconVerticalSolidList"/>
    <dgm:cxn modelId="{3B6C0D30-5282-4C81-8B4F-2AAA7EF4DEF5}" type="presParOf" srcId="{CDA03308-4C08-4DB7-9C05-55899AF05C09}" destId="{E9A6EA04-A5F2-4B21-8BE4-9C3B6D6BD517}" srcOrd="4" destOrd="0" presId="urn:microsoft.com/office/officeart/2018/2/layout/IconVerticalSolidList"/>
    <dgm:cxn modelId="{6A6BF551-83CE-4BF9-BA74-27BD4097106C}" type="presParOf" srcId="{E9A6EA04-A5F2-4B21-8BE4-9C3B6D6BD517}" destId="{78080739-B9A7-4790-B319-5427BC0AA48E}" srcOrd="0" destOrd="0" presId="urn:microsoft.com/office/officeart/2018/2/layout/IconVerticalSolidList"/>
    <dgm:cxn modelId="{2902858F-2C13-4F27-951C-5398C0193992}" type="presParOf" srcId="{E9A6EA04-A5F2-4B21-8BE4-9C3B6D6BD517}" destId="{BDD9868B-B8D6-4EEB-A5F2-0F87326E262A}" srcOrd="1" destOrd="0" presId="urn:microsoft.com/office/officeart/2018/2/layout/IconVerticalSolidList"/>
    <dgm:cxn modelId="{9AFC6D6A-A236-42FA-AAC3-1EBA4F95BC33}" type="presParOf" srcId="{E9A6EA04-A5F2-4B21-8BE4-9C3B6D6BD517}" destId="{F864CBF2-62BE-4C5C-9704-4C642CB3729B}" srcOrd="2" destOrd="0" presId="urn:microsoft.com/office/officeart/2018/2/layout/IconVerticalSolidList"/>
    <dgm:cxn modelId="{FD5447DE-1A42-4690-8B91-3C129E5C37C5}" type="presParOf" srcId="{E9A6EA04-A5F2-4B21-8BE4-9C3B6D6BD517}" destId="{FB3FEEC5-B977-46E8-9CA6-FBA0E086598C}" srcOrd="3" destOrd="0" presId="urn:microsoft.com/office/officeart/2018/2/layout/IconVerticalSolidList"/>
    <dgm:cxn modelId="{6AA08832-FE06-46BC-8E43-903E1C863C59}" type="presParOf" srcId="{CDA03308-4C08-4DB7-9C05-55899AF05C09}" destId="{3F7B8D78-5B33-410D-BCBA-CEEF5A0CBD6F}" srcOrd="5" destOrd="0" presId="urn:microsoft.com/office/officeart/2018/2/layout/IconVerticalSolidList"/>
    <dgm:cxn modelId="{42C84DAD-C321-4AE4-8E56-4E2F24FB7B16}" type="presParOf" srcId="{CDA03308-4C08-4DB7-9C05-55899AF05C09}" destId="{BC46707F-936E-4BF2-ACDA-6BD9D6945947}" srcOrd="6" destOrd="0" presId="urn:microsoft.com/office/officeart/2018/2/layout/IconVerticalSolidList"/>
    <dgm:cxn modelId="{5A372BEE-42A7-4561-982C-2AA7E21AAFC5}" type="presParOf" srcId="{BC46707F-936E-4BF2-ACDA-6BD9D6945947}" destId="{CF0A2E13-D91C-4766-A9EA-94AA105B72FB}" srcOrd="0" destOrd="0" presId="urn:microsoft.com/office/officeart/2018/2/layout/IconVerticalSolidList"/>
    <dgm:cxn modelId="{56B30166-211F-4C84-BB0B-043A3AE8901D}" type="presParOf" srcId="{BC46707F-936E-4BF2-ACDA-6BD9D6945947}" destId="{654B8B05-2514-4E56-B858-42A5679F207A}" srcOrd="1" destOrd="0" presId="urn:microsoft.com/office/officeart/2018/2/layout/IconVerticalSolidList"/>
    <dgm:cxn modelId="{20D5CEB0-5184-4A6C-B337-0F7327172F84}" type="presParOf" srcId="{BC46707F-936E-4BF2-ACDA-6BD9D6945947}" destId="{CD6F4416-5B64-46CB-BB5C-4AE0DD6402CC}" srcOrd="2" destOrd="0" presId="urn:microsoft.com/office/officeart/2018/2/layout/IconVerticalSolidList"/>
    <dgm:cxn modelId="{38380BDA-CDC6-4778-947D-66849FB7D816}" type="presParOf" srcId="{BC46707F-936E-4BF2-ACDA-6BD9D6945947}" destId="{C0A7D3E2-C5D1-4AEB-AE64-0258015A41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CAF10A-CF02-424D-AC70-A586737C47D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08B28B-01CB-4253-87A0-D31BDB06DD97}">
      <dgm:prSet custT="1"/>
      <dgm:spPr/>
      <dgm:t>
        <a:bodyPr/>
        <a:lstStyle/>
        <a:p>
          <a:r>
            <a:rPr lang="pt-BR" sz="1500" b="1" dirty="0"/>
            <a:t>MODERNIDADE</a:t>
          </a:r>
          <a:endParaRPr lang="en-US" sz="1500" b="1" dirty="0"/>
        </a:p>
      </dgm:t>
    </dgm:pt>
    <dgm:pt modelId="{5F670E0C-DEC4-4A4C-B28D-B79F21D8A0C9}" type="parTrans" cxnId="{64487851-051C-4042-BA9B-EABD6E518C0B}">
      <dgm:prSet/>
      <dgm:spPr/>
      <dgm:t>
        <a:bodyPr/>
        <a:lstStyle/>
        <a:p>
          <a:endParaRPr lang="en-US"/>
        </a:p>
      </dgm:t>
    </dgm:pt>
    <dgm:pt modelId="{4EF7F348-93DD-4B0C-8121-85DE49875407}" type="sibTrans" cxnId="{64487851-051C-4042-BA9B-EABD6E518C0B}">
      <dgm:prSet/>
      <dgm:spPr/>
      <dgm:t>
        <a:bodyPr/>
        <a:lstStyle/>
        <a:p>
          <a:endParaRPr lang="en-US"/>
        </a:p>
      </dgm:t>
    </dgm:pt>
    <dgm:pt modelId="{E1D7FEA1-0DD3-461F-A901-D83849CF139B}">
      <dgm:prSet custT="1"/>
      <dgm:spPr/>
      <dgm:t>
        <a:bodyPr/>
        <a:lstStyle/>
        <a:p>
          <a:r>
            <a:rPr lang="pt-BR" sz="1600" b="1" dirty="0"/>
            <a:t>RACIONALISMO</a:t>
          </a:r>
          <a:endParaRPr lang="en-US" sz="1600" b="1" dirty="0"/>
        </a:p>
      </dgm:t>
    </dgm:pt>
    <dgm:pt modelId="{C19435C4-F6B0-4E44-99F7-1F49B3ECE58A}" type="parTrans" cxnId="{95755250-E479-4CE1-ACB0-19067BA32B9A}">
      <dgm:prSet/>
      <dgm:spPr/>
      <dgm:t>
        <a:bodyPr/>
        <a:lstStyle/>
        <a:p>
          <a:endParaRPr lang="en-US"/>
        </a:p>
      </dgm:t>
    </dgm:pt>
    <dgm:pt modelId="{CB81829D-5C6A-4650-9488-4305919AC549}" type="sibTrans" cxnId="{95755250-E479-4CE1-ACB0-19067BA32B9A}">
      <dgm:prSet/>
      <dgm:spPr/>
      <dgm:t>
        <a:bodyPr/>
        <a:lstStyle/>
        <a:p>
          <a:endParaRPr lang="en-US"/>
        </a:p>
      </dgm:t>
    </dgm:pt>
    <dgm:pt modelId="{A132B731-DAD4-4F5D-8529-4FAD732C0045}">
      <dgm:prSet custT="1"/>
      <dgm:spPr/>
      <dgm:t>
        <a:bodyPr/>
        <a:lstStyle/>
        <a:p>
          <a:r>
            <a:rPr lang="pt-BR" sz="1600" b="1" dirty="0"/>
            <a:t>POSITIVISMO</a:t>
          </a:r>
          <a:endParaRPr lang="en-US" sz="1600" b="1" dirty="0"/>
        </a:p>
      </dgm:t>
    </dgm:pt>
    <dgm:pt modelId="{56C8D239-77E4-40A7-BAD7-203E0D637EBB}" type="parTrans" cxnId="{4A8E6EAB-AD83-4FC4-9739-1C154AA31113}">
      <dgm:prSet/>
      <dgm:spPr/>
      <dgm:t>
        <a:bodyPr/>
        <a:lstStyle/>
        <a:p>
          <a:endParaRPr lang="en-US"/>
        </a:p>
      </dgm:t>
    </dgm:pt>
    <dgm:pt modelId="{996FDCE3-47BF-4D1C-969C-0225FDFBF647}" type="sibTrans" cxnId="{4A8E6EAB-AD83-4FC4-9739-1C154AA31113}">
      <dgm:prSet/>
      <dgm:spPr/>
      <dgm:t>
        <a:bodyPr/>
        <a:lstStyle/>
        <a:p>
          <a:endParaRPr lang="en-US"/>
        </a:p>
      </dgm:t>
    </dgm:pt>
    <dgm:pt modelId="{9DED5659-5B24-40AF-9A88-AC262B44DD1B}">
      <dgm:prSet custT="1"/>
      <dgm:spPr/>
      <dgm:t>
        <a:bodyPr/>
        <a:lstStyle/>
        <a:p>
          <a:r>
            <a:rPr lang="pt-BR" sz="1600" b="1" dirty="0"/>
            <a:t>ILUMINISMO</a:t>
          </a:r>
          <a:endParaRPr lang="en-US" sz="1600" b="1" dirty="0"/>
        </a:p>
      </dgm:t>
    </dgm:pt>
    <dgm:pt modelId="{F64808F3-2E2A-466D-AEDD-1E71A8F5C443}" type="parTrans" cxnId="{681E47EF-7303-437A-AB43-F4886899B388}">
      <dgm:prSet/>
      <dgm:spPr/>
      <dgm:t>
        <a:bodyPr/>
        <a:lstStyle/>
        <a:p>
          <a:endParaRPr lang="en-US"/>
        </a:p>
      </dgm:t>
    </dgm:pt>
    <dgm:pt modelId="{F0C68BE3-5E6F-4436-8091-E48E89D3B13A}" type="sibTrans" cxnId="{681E47EF-7303-437A-AB43-F4886899B388}">
      <dgm:prSet/>
      <dgm:spPr/>
      <dgm:t>
        <a:bodyPr/>
        <a:lstStyle/>
        <a:p>
          <a:endParaRPr lang="en-US"/>
        </a:p>
      </dgm:t>
    </dgm:pt>
    <dgm:pt modelId="{C14C5D73-A304-4EBE-A7EB-98F197F0099E}">
      <dgm:prSet custT="1"/>
      <dgm:spPr/>
      <dgm:t>
        <a:bodyPr/>
        <a:lstStyle/>
        <a:p>
          <a:r>
            <a:rPr lang="pt-BR" sz="1600" b="1" dirty="0"/>
            <a:t>MODERNISMO</a:t>
          </a:r>
          <a:endParaRPr lang="en-US" sz="1600" b="1" dirty="0"/>
        </a:p>
      </dgm:t>
    </dgm:pt>
    <dgm:pt modelId="{6CEBD0EB-EDDA-4D5E-A637-5EDE95317353}" type="parTrans" cxnId="{15D5B168-8822-443E-B67E-99636CCA0273}">
      <dgm:prSet/>
      <dgm:spPr/>
      <dgm:t>
        <a:bodyPr/>
        <a:lstStyle/>
        <a:p>
          <a:endParaRPr lang="en-US"/>
        </a:p>
      </dgm:t>
    </dgm:pt>
    <dgm:pt modelId="{8E4CCE66-8B7E-4A99-B888-3F3DEE994C33}" type="sibTrans" cxnId="{15D5B168-8822-443E-B67E-99636CCA0273}">
      <dgm:prSet/>
      <dgm:spPr/>
      <dgm:t>
        <a:bodyPr/>
        <a:lstStyle/>
        <a:p>
          <a:endParaRPr lang="en-US"/>
        </a:p>
      </dgm:t>
    </dgm:pt>
    <dgm:pt modelId="{9040D628-6E9A-4957-AE37-8AD9E78925B0}">
      <dgm:prSet custT="1"/>
      <dgm:spPr/>
      <dgm:t>
        <a:bodyPr/>
        <a:lstStyle/>
        <a:p>
          <a:r>
            <a:rPr lang="pt-BR" sz="1500" b="1" dirty="0"/>
            <a:t>CIENTIFICISMO</a:t>
          </a:r>
          <a:endParaRPr lang="en-US" sz="1500" b="1" dirty="0"/>
        </a:p>
      </dgm:t>
    </dgm:pt>
    <dgm:pt modelId="{D36632AC-D4BE-4A31-9C3B-5F084DB228EE}" type="parTrans" cxnId="{01CF7671-5493-4A27-AE4D-A807BCDCFB8A}">
      <dgm:prSet/>
      <dgm:spPr/>
      <dgm:t>
        <a:bodyPr/>
        <a:lstStyle/>
        <a:p>
          <a:endParaRPr lang="en-US"/>
        </a:p>
      </dgm:t>
    </dgm:pt>
    <dgm:pt modelId="{0B7345AB-B0D8-4A54-9D81-1CFB53C1E8FC}" type="sibTrans" cxnId="{01CF7671-5493-4A27-AE4D-A807BCDCFB8A}">
      <dgm:prSet/>
      <dgm:spPr/>
      <dgm:t>
        <a:bodyPr/>
        <a:lstStyle/>
        <a:p>
          <a:endParaRPr lang="en-US"/>
        </a:p>
      </dgm:t>
    </dgm:pt>
    <dgm:pt modelId="{63A95237-0F7A-4AB8-9976-456DB5D2B3BF}">
      <dgm:prSet custT="1"/>
      <dgm:spPr/>
      <dgm:t>
        <a:bodyPr/>
        <a:lstStyle/>
        <a:p>
          <a:r>
            <a:rPr lang="pt-BR" sz="1600" b="1" dirty="0"/>
            <a:t>EMPIRISMO</a:t>
          </a:r>
          <a:endParaRPr lang="en-US" sz="1600" b="1" dirty="0"/>
        </a:p>
      </dgm:t>
    </dgm:pt>
    <dgm:pt modelId="{8B758EA2-A3D6-49B4-930D-79F280BD692E}" type="parTrans" cxnId="{90DB5C55-D2A3-4A68-BEED-2C9B5268845F}">
      <dgm:prSet/>
      <dgm:spPr/>
      <dgm:t>
        <a:bodyPr/>
        <a:lstStyle/>
        <a:p>
          <a:endParaRPr lang="en-US"/>
        </a:p>
      </dgm:t>
    </dgm:pt>
    <dgm:pt modelId="{F66CA423-30F0-4385-A043-A8F21950845F}" type="sibTrans" cxnId="{90DB5C55-D2A3-4A68-BEED-2C9B5268845F}">
      <dgm:prSet/>
      <dgm:spPr/>
      <dgm:t>
        <a:bodyPr/>
        <a:lstStyle/>
        <a:p>
          <a:endParaRPr lang="en-US"/>
        </a:p>
      </dgm:t>
    </dgm:pt>
    <dgm:pt modelId="{8597BE64-AF81-4496-8C83-D70CD9619445}">
      <dgm:prSet custT="1"/>
      <dgm:spPr/>
      <dgm:t>
        <a:bodyPr/>
        <a:lstStyle/>
        <a:p>
          <a:r>
            <a:rPr lang="pt-BR" sz="1500" b="1" dirty="0"/>
            <a:t>CAPITALISMO/NEOLIBERALISMO</a:t>
          </a:r>
          <a:endParaRPr lang="en-US" sz="1500" b="1" dirty="0"/>
        </a:p>
      </dgm:t>
    </dgm:pt>
    <dgm:pt modelId="{15B5F82E-E45A-4B97-8343-A369E95CD77C}" type="parTrans" cxnId="{58901556-3FDE-4B19-97A1-BE5AADA2DE8E}">
      <dgm:prSet/>
      <dgm:spPr/>
      <dgm:t>
        <a:bodyPr/>
        <a:lstStyle/>
        <a:p>
          <a:endParaRPr lang="en-US"/>
        </a:p>
      </dgm:t>
    </dgm:pt>
    <dgm:pt modelId="{1395853D-0062-4C79-861A-C44AC45E0FB4}" type="sibTrans" cxnId="{58901556-3FDE-4B19-97A1-BE5AADA2DE8E}">
      <dgm:prSet/>
      <dgm:spPr/>
      <dgm:t>
        <a:bodyPr/>
        <a:lstStyle/>
        <a:p>
          <a:endParaRPr lang="en-US"/>
        </a:p>
      </dgm:t>
    </dgm:pt>
    <dgm:pt modelId="{77F7CA8F-3335-45A0-8970-2C73DD99378B}">
      <dgm:prSet/>
      <dgm:spPr/>
      <dgm:t>
        <a:bodyPr/>
        <a:lstStyle/>
        <a:p>
          <a:r>
            <a:rPr lang="pt-BR" b="1" dirty="0"/>
            <a:t>ESTRUTURALISMO</a:t>
          </a:r>
          <a:endParaRPr lang="en-US" b="1" dirty="0"/>
        </a:p>
      </dgm:t>
    </dgm:pt>
    <dgm:pt modelId="{2D8CC803-689E-4260-B9A8-3692976B2827}" type="parTrans" cxnId="{A3B8EDA5-337E-4DBC-9DF9-C7C4C629E3EA}">
      <dgm:prSet/>
      <dgm:spPr/>
      <dgm:t>
        <a:bodyPr/>
        <a:lstStyle/>
        <a:p>
          <a:endParaRPr lang="en-US"/>
        </a:p>
      </dgm:t>
    </dgm:pt>
    <dgm:pt modelId="{EB0ED33C-1C48-47BE-9136-EE497445B26C}" type="sibTrans" cxnId="{A3B8EDA5-337E-4DBC-9DF9-C7C4C629E3EA}">
      <dgm:prSet/>
      <dgm:spPr/>
      <dgm:t>
        <a:bodyPr/>
        <a:lstStyle/>
        <a:p>
          <a:endParaRPr lang="en-US"/>
        </a:p>
      </dgm:t>
    </dgm:pt>
    <dgm:pt modelId="{2E125B6D-AB33-4AD4-8970-95673F59C9E4}" type="pres">
      <dgm:prSet presAssocID="{06CAF10A-CF02-424D-AC70-A586737C47DA}" presName="Name0" presStyleCnt="0">
        <dgm:presLayoutVars>
          <dgm:dir/>
          <dgm:resizeHandles val="exact"/>
        </dgm:presLayoutVars>
      </dgm:prSet>
      <dgm:spPr/>
    </dgm:pt>
    <dgm:pt modelId="{6F9C4427-6399-4844-8974-F648877F4803}" type="pres">
      <dgm:prSet presAssocID="{06CAF10A-CF02-424D-AC70-A586737C47DA}" presName="cycle" presStyleCnt="0"/>
      <dgm:spPr/>
    </dgm:pt>
    <dgm:pt modelId="{407F74E1-555A-4747-B25C-47A5D5DD55C8}" type="pres">
      <dgm:prSet presAssocID="{4608B28B-01CB-4253-87A0-D31BDB06DD97}" presName="nodeFirstNode" presStyleLbl="node1" presStyleIdx="0" presStyleCnt="9">
        <dgm:presLayoutVars>
          <dgm:bulletEnabled val="1"/>
        </dgm:presLayoutVars>
      </dgm:prSet>
      <dgm:spPr/>
    </dgm:pt>
    <dgm:pt modelId="{7629E891-F88C-4134-8EE9-DF3EAD7BCB79}" type="pres">
      <dgm:prSet presAssocID="{4EF7F348-93DD-4B0C-8121-85DE49875407}" presName="sibTransFirstNode" presStyleLbl="bgShp" presStyleIdx="0" presStyleCnt="1" custLinFactNeighborX="-496" custLinFactNeighborY="961"/>
      <dgm:spPr/>
    </dgm:pt>
    <dgm:pt modelId="{27DA758D-A050-48EE-9FC7-4130881CD01F}" type="pres">
      <dgm:prSet presAssocID="{E1D7FEA1-0DD3-461F-A901-D83849CF139B}" presName="nodeFollowingNodes" presStyleLbl="node1" presStyleIdx="1" presStyleCnt="9" custScaleX="132212" custRadScaleRad="102547" custRadScaleInc="25539">
        <dgm:presLayoutVars>
          <dgm:bulletEnabled val="1"/>
        </dgm:presLayoutVars>
      </dgm:prSet>
      <dgm:spPr/>
    </dgm:pt>
    <dgm:pt modelId="{5556BE12-904F-4EB2-A416-10B91245534F}" type="pres">
      <dgm:prSet presAssocID="{A132B731-DAD4-4F5D-8529-4FAD732C0045}" presName="nodeFollowingNodes" presStyleLbl="node1" presStyleIdx="2" presStyleCnt="9">
        <dgm:presLayoutVars>
          <dgm:bulletEnabled val="1"/>
        </dgm:presLayoutVars>
      </dgm:prSet>
      <dgm:spPr/>
    </dgm:pt>
    <dgm:pt modelId="{EE0F1AAA-AF09-4AFA-B2E4-B3EF0EF00CDD}" type="pres">
      <dgm:prSet presAssocID="{9DED5659-5B24-40AF-9A88-AC262B44DD1B}" presName="nodeFollowingNodes" presStyleLbl="node1" presStyleIdx="3" presStyleCnt="9">
        <dgm:presLayoutVars>
          <dgm:bulletEnabled val="1"/>
        </dgm:presLayoutVars>
      </dgm:prSet>
      <dgm:spPr/>
    </dgm:pt>
    <dgm:pt modelId="{0D9030B3-7947-4B1B-8060-B88866B01FC4}" type="pres">
      <dgm:prSet presAssocID="{C14C5D73-A304-4EBE-A7EB-98F197F0099E}" presName="nodeFollowingNodes" presStyleLbl="node1" presStyleIdx="4" presStyleCnt="9">
        <dgm:presLayoutVars>
          <dgm:bulletEnabled val="1"/>
        </dgm:presLayoutVars>
      </dgm:prSet>
      <dgm:spPr/>
    </dgm:pt>
    <dgm:pt modelId="{72C09C72-ACEF-4131-AAD0-C890A7D236E6}" type="pres">
      <dgm:prSet presAssocID="{9040D628-6E9A-4957-AE37-8AD9E78925B0}" presName="nodeFollowingNodes" presStyleLbl="node1" presStyleIdx="5" presStyleCnt="9">
        <dgm:presLayoutVars>
          <dgm:bulletEnabled val="1"/>
        </dgm:presLayoutVars>
      </dgm:prSet>
      <dgm:spPr/>
    </dgm:pt>
    <dgm:pt modelId="{3F3E8AAF-0796-413C-BDDE-D0144C2B5878}" type="pres">
      <dgm:prSet presAssocID="{63A95237-0F7A-4AB8-9976-456DB5D2B3BF}" presName="nodeFollowingNodes" presStyleLbl="node1" presStyleIdx="6" presStyleCnt="9">
        <dgm:presLayoutVars>
          <dgm:bulletEnabled val="1"/>
        </dgm:presLayoutVars>
      </dgm:prSet>
      <dgm:spPr/>
    </dgm:pt>
    <dgm:pt modelId="{242C0F40-9252-45AF-A5BA-872936D8AE35}" type="pres">
      <dgm:prSet presAssocID="{8597BE64-AF81-4496-8C83-D70CD9619445}" presName="nodeFollowingNodes" presStyleLbl="node1" presStyleIdx="7" presStyleCnt="9" custScaleX="154440">
        <dgm:presLayoutVars>
          <dgm:bulletEnabled val="1"/>
        </dgm:presLayoutVars>
      </dgm:prSet>
      <dgm:spPr/>
    </dgm:pt>
    <dgm:pt modelId="{3C495B68-F750-443C-A7B0-22C883CDAD6D}" type="pres">
      <dgm:prSet presAssocID="{77F7CA8F-3335-45A0-8970-2C73DD99378B}" presName="nodeFollowingNodes" presStyleLbl="node1" presStyleIdx="8" presStyleCnt="9" custScaleX="126832" custScaleY="114789" custRadScaleRad="102154" custRadScaleInc="-31772">
        <dgm:presLayoutVars>
          <dgm:bulletEnabled val="1"/>
        </dgm:presLayoutVars>
      </dgm:prSet>
      <dgm:spPr/>
    </dgm:pt>
  </dgm:ptLst>
  <dgm:cxnLst>
    <dgm:cxn modelId="{4274C010-5826-479C-9340-86302E916564}" type="presOf" srcId="{4608B28B-01CB-4253-87A0-D31BDB06DD97}" destId="{407F74E1-555A-4747-B25C-47A5D5DD55C8}" srcOrd="0" destOrd="0" presId="urn:microsoft.com/office/officeart/2005/8/layout/cycle3"/>
    <dgm:cxn modelId="{2F56F223-99F4-464F-B427-9CB16E40B725}" type="presOf" srcId="{06CAF10A-CF02-424D-AC70-A586737C47DA}" destId="{2E125B6D-AB33-4AD4-8970-95673F59C9E4}" srcOrd="0" destOrd="0" presId="urn:microsoft.com/office/officeart/2005/8/layout/cycle3"/>
    <dgm:cxn modelId="{D50C1934-152D-4DA1-9BAC-8473570D071A}" type="presOf" srcId="{9040D628-6E9A-4957-AE37-8AD9E78925B0}" destId="{72C09C72-ACEF-4131-AAD0-C890A7D236E6}" srcOrd="0" destOrd="0" presId="urn:microsoft.com/office/officeart/2005/8/layout/cycle3"/>
    <dgm:cxn modelId="{15D5B168-8822-443E-B67E-99636CCA0273}" srcId="{06CAF10A-CF02-424D-AC70-A586737C47DA}" destId="{C14C5D73-A304-4EBE-A7EB-98F197F0099E}" srcOrd="4" destOrd="0" parTransId="{6CEBD0EB-EDDA-4D5E-A637-5EDE95317353}" sibTransId="{8E4CCE66-8B7E-4A99-B888-3F3DEE994C33}"/>
    <dgm:cxn modelId="{CB694F69-CD24-49F1-9DDA-E62A862536E7}" type="presOf" srcId="{8597BE64-AF81-4496-8C83-D70CD9619445}" destId="{242C0F40-9252-45AF-A5BA-872936D8AE35}" srcOrd="0" destOrd="0" presId="urn:microsoft.com/office/officeart/2005/8/layout/cycle3"/>
    <dgm:cxn modelId="{95755250-E479-4CE1-ACB0-19067BA32B9A}" srcId="{06CAF10A-CF02-424D-AC70-A586737C47DA}" destId="{E1D7FEA1-0DD3-461F-A901-D83849CF139B}" srcOrd="1" destOrd="0" parTransId="{C19435C4-F6B0-4E44-99F7-1F49B3ECE58A}" sibTransId="{CB81829D-5C6A-4650-9488-4305919AC549}"/>
    <dgm:cxn modelId="{01CF7671-5493-4A27-AE4D-A807BCDCFB8A}" srcId="{06CAF10A-CF02-424D-AC70-A586737C47DA}" destId="{9040D628-6E9A-4957-AE37-8AD9E78925B0}" srcOrd="5" destOrd="0" parTransId="{D36632AC-D4BE-4A31-9C3B-5F084DB228EE}" sibTransId="{0B7345AB-B0D8-4A54-9D81-1CFB53C1E8FC}"/>
    <dgm:cxn modelId="{64487851-051C-4042-BA9B-EABD6E518C0B}" srcId="{06CAF10A-CF02-424D-AC70-A586737C47DA}" destId="{4608B28B-01CB-4253-87A0-D31BDB06DD97}" srcOrd="0" destOrd="0" parTransId="{5F670E0C-DEC4-4A4C-B28D-B79F21D8A0C9}" sibTransId="{4EF7F348-93DD-4B0C-8121-85DE49875407}"/>
    <dgm:cxn modelId="{90DB5C55-D2A3-4A68-BEED-2C9B5268845F}" srcId="{06CAF10A-CF02-424D-AC70-A586737C47DA}" destId="{63A95237-0F7A-4AB8-9976-456DB5D2B3BF}" srcOrd="6" destOrd="0" parTransId="{8B758EA2-A3D6-49B4-930D-79F280BD692E}" sibTransId="{F66CA423-30F0-4385-A043-A8F21950845F}"/>
    <dgm:cxn modelId="{58901556-3FDE-4B19-97A1-BE5AADA2DE8E}" srcId="{06CAF10A-CF02-424D-AC70-A586737C47DA}" destId="{8597BE64-AF81-4496-8C83-D70CD9619445}" srcOrd="7" destOrd="0" parTransId="{15B5F82E-E45A-4B97-8343-A369E95CD77C}" sibTransId="{1395853D-0062-4C79-861A-C44AC45E0FB4}"/>
    <dgm:cxn modelId="{CD4BC179-3922-467A-8B9B-C6FAA1F3860A}" type="presOf" srcId="{4EF7F348-93DD-4B0C-8121-85DE49875407}" destId="{7629E891-F88C-4134-8EE9-DF3EAD7BCB79}" srcOrd="0" destOrd="0" presId="urn:microsoft.com/office/officeart/2005/8/layout/cycle3"/>
    <dgm:cxn modelId="{A3B8EDA5-337E-4DBC-9DF9-C7C4C629E3EA}" srcId="{06CAF10A-CF02-424D-AC70-A586737C47DA}" destId="{77F7CA8F-3335-45A0-8970-2C73DD99378B}" srcOrd="8" destOrd="0" parTransId="{2D8CC803-689E-4260-B9A8-3692976B2827}" sibTransId="{EB0ED33C-1C48-47BE-9136-EE497445B26C}"/>
    <dgm:cxn modelId="{4A8E6EAB-AD83-4FC4-9739-1C154AA31113}" srcId="{06CAF10A-CF02-424D-AC70-A586737C47DA}" destId="{A132B731-DAD4-4F5D-8529-4FAD732C0045}" srcOrd="2" destOrd="0" parTransId="{56C8D239-77E4-40A7-BAD7-203E0D637EBB}" sibTransId="{996FDCE3-47BF-4D1C-969C-0225FDFBF647}"/>
    <dgm:cxn modelId="{7C17B3BA-158D-4626-AA3B-AF1D96D8930C}" type="presOf" srcId="{63A95237-0F7A-4AB8-9976-456DB5D2B3BF}" destId="{3F3E8AAF-0796-413C-BDDE-D0144C2B5878}" srcOrd="0" destOrd="0" presId="urn:microsoft.com/office/officeart/2005/8/layout/cycle3"/>
    <dgm:cxn modelId="{8894A6D4-DAE6-4B8F-BBF8-29A78C55EB31}" type="presOf" srcId="{9DED5659-5B24-40AF-9A88-AC262B44DD1B}" destId="{EE0F1AAA-AF09-4AFA-B2E4-B3EF0EF00CDD}" srcOrd="0" destOrd="0" presId="urn:microsoft.com/office/officeart/2005/8/layout/cycle3"/>
    <dgm:cxn modelId="{400476D9-BA55-4B75-B5B7-C3E5A8F22D81}" type="presOf" srcId="{A132B731-DAD4-4F5D-8529-4FAD732C0045}" destId="{5556BE12-904F-4EB2-A416-10B91245534F}" srcOrd="0" destOrd="0" presId="urn:microsoft.com/office/officeart/2005/8/layout/cycle3"/>
    <dgm:cxn modelId="{0B64E7E5-3845-4A33-8011-A9D4AF571681}" type="presOf" srcId="{77F7CA8F-3335-45A0-8970-2C73DD99378B}" destId="{3C495B68-F750-443C-A7B0-22C883CDAD6D}" srcOrd="0" destOrd="0" presId="urn:microsoft.com/office/officeart/2005/8/layout/cycle3"/>
    <dgm:cxn modelId="{62F31CE8-CB2E-4AF6-8B61-BDDCF0D95E95}" type="presOf" srcId="{E1D7FEA1-0DD3-461F-A901-D83849CF139B}" destId="{27DA758D-A050-48EE-9FC7-4130881CD01F}" srcOrd="0" destOrd="0" presId="urn:microsoft.com/office/officeart/2005/8/layout/cycle3"/>
    <dgm:cxn modelId="{681E47EF-7303-437A-AB43-F4886899B388}" srcId="{06CAF10A-CF02-424D-AC70-A586737C47DA}" destId="{9DED5659-5B24-40AF-9A88-AC262B44DD1B}" srcOrd="3" destOrd="0" parTransId="{F64808F3-2E2A-466D-AEDD-1E71A8F5C443}" sibTransId="{F0C68BE3-5E6F-4436-8091-E48E89D3B13A}"/>
    <dgm:cxn modelId="{6F4CB2F6-0AAA-4E49-A5D5-CACF915F28DC}" type="presOf" srcId="{C14C5D73-A304-4EBE-A7EB-98F197F0099E}" destId="{0D9030B3-7947-4B1B-8060-B88866B01FC4}" srcOrd="0" destOrd="0" presId="urn:microsoft.com/office/officeart/2005/8/layout/cycle3"/>
    <dgm:cxn modelId="{54872BAB-DDB1-4986-B11E-46E98399F5CA}" type="presParOf" srcId="{2E125B6D-AB33-4AD4-8970-95673F59C9E4}" destId="{6F9C4427-6399-4844-8974-F648877F4803}" srcOrd="0" destOrd="0" presId="urn:microsoft.com/office/officeart/2005/8/layout/cycle3"/>
    <dgm:cxn modelId="{E6F63C96-3E09-4B07-8CC8-D84D7CD51DED}" type="presParOf" srcId="{6F9C4427-6399-4844-8974-F648877F4803}" destId="{407F74E1-555A-4747-B25C-47A5D5DD55C8}" srcOrd="0" destOrd="0" presId="urn:microsoft.com/office/officeart/2005/8/layout/cycle3"/>
    <dgm:cxn modelId="{1A698379-32B4-4B0D-BECA-EA0F52C9CE83}" type="presParOf" srcId="{6F9C4427-6399-4844-8974-F648877F4803}" destId="{7629E891-F88C-4134-8EE9-DF3EAD7BCB79}" srcOrd="1" destOrd="0" presId="urn:microsoft.com/office/officeart/2005/8/layout/cycle3"/>
    <dgm:cxn modelId="{BB401ED6-BD5E-43DF-A556-BE161E2A2E89}" type="presParOf" srcId="{6F9C4427-6399-4844-8974-F648877F4803}" destId="{27DA758D-A050-48EE-9FC7-4130881CD01F}" srcOrd="2" destOrd="0" presId="urn:microsoft.com/office/officeart/2005/8/layout/cycle3"/>
    <dgm:cxn modelId="{F8DCE066-9EDA-4FBB-834A-4860FF0E74BB}" type="presParOf" srcId="{6F9C4427-6399-4844-8974-F648877F4803}" destId="{5556BE12-904F-4EB2-A416-10B91245534F}" srcOrd="3" destOrd="0" presId="urn:microsoft.com/office/officeart/2005/8/layout/cycle3"/>
    <dgm:cxn modelId="{8A7705ED-C06A-4C19-8125-7CE54F2E417F}" type="presParOf" srcId="{6F9C4427-6399-4844-8974-F648877F4803}" destId="{EE0F1AAA-AF09-4AFA-B2E4-B3EF0EF00CDD}" srcOrd="4" destOrd="0" presId="urn:microsoft.com/office/officeart/2005/8/layout/cycle3"/>
    <dgm:cxn modelId="{5808D8E9-0A7C-4E5D-9E45-995DDBBE11D7}" type="presParOf" srcId="{6F9C4427-6399-4844-8974-F648877F4803}" destId="{0D9030B3-7947-4B1B-8060-B88866B01FC4}" srcOrd="5" destOrd="0" presId="urn:microsoft.com/office/officeart/2005/8/layout/cycle3"/>
    <dgm:cxn modelId="{E4A770B2-522F-4034-8FFA-FEAAF9730BB3}" type="presParOf" srcId="{6F9C4427-6399-4844-8974-F648877F4803}" destId="{72C09C72-ACEF-4131-AAD0-C890A7D236E6}" srcOrd="6" destOrd="0" presId="urn:microsoft.com/office/officeart/2005/8/layout/cycle3"/>
    <dgm:cxn modelId="{5F71FFBE-2A79-43FC-95D6-D72D652B5936}" type="presParOf" srcId="{6F9C4427-6399-4844-8974-F648877F4803}" destId="{3F3E8AAF-0796-413C-BDDE-D0144C2B5878}" srcOrd="7" destOrd="0" presId="urn:microsoft.com/office/officeart/2005/8/layout/cycle3"/>
    <dgm:cxn modelId="{3B6F3883-45DC-4978-A219-416AEED3BEFB}" type="presParOf" srcId="{6F9C4427-6399-4844-8974-F648877F4803}" destId="{242C0F40-9252-45AF-A5BA-872936D8AE35}" srcOrd="8" destOrd="0" presId="urn:microsoft.com/office/officeart/2005/8/layout/cycle3"/>
    <dgm:cxn modelId="{D26C4A3D-1DBE-4FC8-BE11-1DB5E8340A5F}" type="presParOf" srcId="{6F9C4427-6399-4844-8974-F648877F4803}" destId="{3C495B68-F750-443C-A7B0-22C883CDAD6D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10CAF-79B8-483A-965C-D738EC843C18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201C3FA-EE28-47FE-836C-9BA87EC119B1}">
      <dgm:prSet/>
      <dgm:spPr/>
      <dgm:t>
        <a:bodyPr/>
        <a:lstStyle/>
        <a:p>
          <a:r>
            <a:rPr lang="pt-BR"/>
            <a:t>JOHN LOCKE (ILUMINISMO)</a:t>
          </a:r>
          <a:endParaRPr lang="en-US"/>
        </a:p>
      </dgm:t>
    </dgm:pt>
    <dgm:pt modelId="{6EE5B13B-C5CA-410E-9BAD-A7837A63122F}" type="parTrans" cxnId="{1EFEC614-5DF3-4775-92DC-1C99F458C6BB}">
      <dgm:prSet/>
      <dgm:spPr/>
      <dgm:t>
        <a:bodyPr/>
        <a:lstStyle/>
        <a:p>
          <a:endParaRPr lang="en-US"/>
        </a:p>
      </dgm:t>
    </dgm:pt>
    <dgm:pt modelId="{39F354B2-6A6F-4372-8231-65482B1FB9A3}" type="sibTrans" cxnId="{1EFEC614-5DF3-4775-92DC-1C99F458C6BB}">
      <dgm:prSet/>
      <dgm:spPr/>
      <dgm:t>
        <a:bodyPr/>
        <a:lstStyle/>
        <a:p>
          <a:endParaRPr lang="en-US"/>
        </a:p>
      </dgm:t>
    </dgm:pt>
    <dgm:pt modelId="{E60A7897-4629-451D-A18F-F45904C3CC08}">
      <dgm:prSet/>
      <dgm:spPr/>
      <dgm:t>
        <a:bodyPr/>
        <a:lstStyle/>
        <a:p>
          <a:r>
            <a:rPr lang="pt-BR"/>
            <a:t>DECARTES (RACIONALISMO)</a:t>
          </a:r>
          <a:endParaRPr lang="en-US"/>
        </a:p>
      </dgm:t>
    </dgm:pt>
    <dgm:pt modelId="{2F558F37-3CF5-4BF6-8383-A3E6BA164B64}" type="parTrans" cxnId="{011D3E03-7D28-48B9-AABB-8D70ACC8C8D7}">
      <dgm:prSet/>
      <dgm:spPr/>
      <dgm:t>
        <a:bodyPr/>
        <a:lstStyle/>
        <a:p>
          <a:endParaRPr lang="en-US"/>
        </a:p>
      </dgm:t>
    </dgm:pt>
    <dgm:pt modelId="{B851528C-0013-4B7E-ACB1-B1B7A13B9860}" type="sibTrans" cxnId="{011D3E03-7D28-48B9-AABB-8D70ACC8C8D7}">
      <dgm:prSet/>
      <dgm:spPr/>
      <dgm:t>
        <a:bodyPr/>
        <a:lstStyle/>
        <a:p>
          <a:endParaRPr lang="en-US"/>
        </a:p>
      </dgm:t>
    </dgm:pt>
    <dgm:pt modelId="{72415BD8-B185-468D-A8E8-FDDC311A0A04}">
      <dgm:prSet/>
      <dgm:spPr/>
      <dgm:t>
        <a:bodyPr/>
        <a:lstStyle/>
        <a:p>
          <a:r>
            <a:rPr lang="pt-BR"/>
            <a:t>A. COMTE (POSITIVISMO)</a:t>
          </a:r>
          <a:endParaRPr lang="en-US"/>
        </a:p>
      </dgm:t>
    </dgm:pt>
    <dgm:pt modelId="{BE130694-DAB1-444C-868D-F147D7DD3F65}" type="parTrans" cxnId="{D0C56490-A711-4AC3-9A5E-E86A87FD564D}">
      <dgm:prSet/>
      <dgm:spPr/>
      <dgm:t>
        <a:bodyPr/>
        <a:lstStyle/>
        <a:p>
          <a:endParaRPr lang="en-US"/>
        </a:p>
      </dgm:t>
    </dgm:pt>
    <dgm:pt modelId="{09232F9F-5370-4153-9A24-5FCBEF69113D}" type="sibTrans" cxnId="{D0C56490-A711-4AC3-9A5E-E86A87FD564D}">
      <dgm:prSet/>
      <dgm:spPr/>
      <dgm:t>
        <a:bodyPr/>
        <a:lstStyle/>
        <a:p>
          <a:endParaRPr lang="en-US"/>
        </a:p>
      </dgm:t>
    </dgm:pt>
    <dgm:pt modelId="{E4002340-62F7-4DB2-8BA5-E765949B4F36}">
      <dgm:prSet/>
      <dgm:spPr/>
      <dgm:t>
        <a:bodyPr/>
        <a:lstStyle/>
        <a:p>
          <a:r>
            <a:rPr lang="pt-BR"/>
            <a:t>M. FRIEDMAN, entre outros (NEOLIBERALISMO)</a:t>
          </a:r>
          <a:endParaRPr lang="en-US"/>
        </a:p>
      </dgm:t>
    </dgm:pt>
    <dgm:pt modelId="{69DB078B-D289-4CA9-A755-47589A8825D7}" type="parTrans" cxnId="{928E4E22-9255-46A5-97E1-ACBAA2A1C042}">
      <dgm:prSet/>
      <dgm:spPr/>
      <dgm:t>
        <a:bodyPr/>
        <a:lstStyle/>
        <a:p>
          <a:endParaRPr lang="en-US"/>
        </a:p>
      </dgm:t>
    </dgm:pt>
    <dgm:pt modelId="{10A3AF8C-FB99-4409-8E87-78494461903D}" type="sibTrans" cxnId="{928E4E22-9255-46A5-97E1-ACBAA2A1C042}">
      <dgm:prSet/>
      <dgm:spPr/>
      <dgm:t>
        <a:bodyPr/>
        <a:lstStyle/>
        <a:p>
          <a:endParaRPr lang="en-US"/>
        </a:p>
      </dgm:t>
    </dgm:pt>
    <dgm:pt modelId="{988D5DA1-D33D-4E9F-95AE-9D04C7E6EF09}">
      <dgm:prSet/>
      <dgm:spPr/>
      <dgm:t>
        <a:bodyPr/>
        <a:lstStyle/>
        <a:p>
          <a:r>
            <a:rPr lang="pt-BR"/>
            <a:t>SAUSSURE (ESTRUTURALISMO); CHOMSKY (GERATIVISMO)</a:t>
          </a:r>
          <a:endParaRPr lang="en-US"/>
        </a:p>
      </dgm:t>
    </dgm:pt>
    <dgm:pt modelId="{F27C1865-6B16-4D6B-A17B-31E662FED98E}" type="parTrans" cxnId="{48982698-7B79-4830-BD26-5487AA835395}">
      <dgm:prSet/>
      <dgm:spPr/>
      <dgm:t>
        <a:bodyPr/>
        <a:lstStyle/>
        <a:p>
          <a:endParaRPr lang="en-US"/>
        </a:p>
      </dgm:t>
    </dgm:pt>
    <dgm:pt modelId="{989621FC-E3B5-4455-AB8D-A8DEFBDFE534}" type="sibTrans" cxnId="{48982698-7B79-4830-BD26-5487AA835395}">
      <dgm:prSet/>
      <dgm:spPr/>
      <dgm:t>
        <a:bodyPr/>
        <a:lstStyle/>
        <a:p>
          <a:endParaRPr lang="en-US"/>
        </a:p>
      </dgm:t>
    </dgm:pt>
    <dgm:pt modelId="{BE20FF39-FC6A-4BCB-AC01-4C309E7D1D3D}">
      <dgm:prSet/>
      <dgm:spPr/>
      <dgm:t>
        <a:bodyPr/>
        <a:lstStyle/>
        <a:p>
          <a:r>
            <a:rPr lang="pt-BR"/>
            <a:t>KANDISNKY, PICASSO, VAN GOGH (MODERNISMO)</a:t>
          </a:r>
          <a:endParaRPr lang="en-US"/>
        </a:p>
      </dgm:t>
    </dgm:pt>
    <dgm:pt modelId="{D4B6123B-7C10-4D3C-8E51-819B53C205D9}" type="parTrans" cxnId="{1FE13FCF-2DC9-4D73-9CED-3643E52996F9}">
      <dgm:prSet/>
      <dgm:spPr/>
      <dgm:t>
        <a:bodyPr/>
        <a:lstStyle/>
        <a:p>
          <a:endParaRPr lang="en-US"/>
        </a:p>
      </dgm:t>
    </dgm:pt>
    <dgm:pt modelId="{12CCC75A-5DF7-42D7-A127-ED248F2FB38C}" type="sibTrans" cxnId="{1FE13FCF-2DC9-4D73-9CED-3643E52996F9}">
      <dgm:prSet/>
      <dgm:spPr/>
      <dgm:t>
        <a:bodyPr/>
        <a:lstStyle/>
        <a:p>
          <a:endParaRPr lang="en-US"/>
        </a:p>
      </dgm:t>
    </dgm:pt>
    <dgm:pt modelId="{D1387004-A6DE-460F-9295-C5A2AA1F0828}">
      <dgm:prSet/>
      <dgm:spPr/>
      <dgm:t>
        <a:bodyPr/>
        <a:lstStyle/>
        <a:p>
          <a:r>
            <a:rPr lang="pt-BR"/>
            <a:t>CRITICAM:</a:t>
          </a:r>
          <a:endParaRPr lang="en-US"/>
        </a:p>
      </dgm:t>
    </dgm:pt>
    <dgm:pt modelId="{4E1E7219-4FD9-4F72-854A-2DAA5990D969}" type="parTrans" cxnId="{E3C42591-4539-46C8-A1BA-63693B8B97B8}">
      <dgm:prSet/>
      <dgm:spPr/>
      <dgm:t>
        <a:bodyPr/>
        <a:lstStyle/>
        <a:p>
          <a:endParaRPr lang="en-US"/>
        </a:p>
      </dgm:t>
    </dgm:pt>
    <dgm:pt modelId="{5E1DD87A-8590-4E58-B517-A28B35C2B70C}" type="sibTrans" cxnId="{E3C42591-4539-46C8-A1BA-63693B8B97B8}">
      <dgm:prSet/>
      <dgm:spPr/>
      <dgm:t>
        <a:bodyPr/>
        <a:lstStyle/>
        <a:p>
          <a:endParaRPr lang="en-US"/>
        </a:p>
      </dgm:t>
    </dgm:pt>
    <dgm:pt modelId="{5F0CB406-81C7-44F0-A774-036632D75529}">
      <dgm:prSet/>
      <dgm:spPr/>
      <dgm:t>
        <a:bodyPr/>
        <a:lstStyle/>
        <a:p>
          <a:r>
            <a:rPr lang="pt-BR"/>
            <a:t>WEBER &amp; MARX</a:t>
          </a:r>
          <a:endParaRPr lang="en-US"/>
        </a:p>
      </dgm:t>
    </dgm:pt>
    <dgm:pt modelId="{EB93E62B-E6BE-4F64-B13D-7B377B4B0E61}" type="parTrans" cxnId="{5C84AAE3-1756-4E9B-8581-3A2C80488664}">
      <dgm:prSet/>
      <dgm:spPr/>
      <dgm:t>
        <a:bodyPr/>
        <a:lstStyle/>
        <a:p>
          <a:endParaRPr lang="en-US"/>
        </a:p>
      </dgm:t>
    </dgm:pt>
    <dgm:pt modelId="{DD09F3CC-4A6E-4B7F-B3E2-964620D6002E}" type="sibTrans" cxnId="{5C84AAE3-1756-4E9B-8581-3A2C80488664}">
      <dgm:prSet/>
      <dgm:spPr/>
      <dgm:t>
        <a:bodyPr/>
        <a:lstStyle/>
        <a:p>
          <a:endParaRPr lang="en-US"/>
        </a:p>
      </dgm:t>
    </dgm:pt>
    <dgm:pt modelId="{7B163DB7-4761-4589-9B54-DFECA321255D}">
      <dgm:prSet/>
      <dgm:spPr/>
      <dgm:t>
        <a:bodyPr/>
        <a:lstStyle/>
        <a:p>
          <a:r>
            <a:rPr lang="pt-BR"/>
            <a:t>F. JAMESON</a:t>
          </a:r>
          <a:endParaRPr lang="en-US"/>
        </a:p>
      </dgm:t>
    </dgm:pt>
    <dgm:pt modelId="{5CF0AD12-910B-424E-BB34-A04EF742F361}" type="parTrans" cxnId="{56392197-F79D-4919-A40C-7DA635450DBB}">
      <dgm:prSet/>
      <dgm:spPr/>
      <dgm:t>
        <a:bodyPr/>
        <a:lstStyle/>
        <a:p>
          <a:endParaRPr lang="en-US"/>
        </a:p>
      </dgm:t>
    </dgm:pt>
    <dgm:pt modelId="{A725FDCB-70A9-4546-B455-5AA1246D4C23}" type="sibTrans" cxnId="{56392197-F79D-4919-A40C-7DA635450DBB}">
      <dgm:prSet/>
      <dgm:spPr/>
      <dgm:t>
        <a:bodyPr/>
        <a:lstStyle/>
        <a:p>
          <a:endParaRPr lang="en-US"/>
        </a:p>
      </dgm:t>
    </dgm:pt>
    <dgm:pt modelId="{69122891-E630-4336-A421-83CDF5749CBB}">
      <dgm:prSet/>
      <dgm:spPr/>
      <dgm:t>
        <a:bodyPr/>
        <a:lstStyle/>
        <a:p>
          <a:r>
            <a:rPr lang="pt-BR"/>
            <a:t>JAMAIS FOMOS MODERNOS – LATOUR</a:t>
          </a:r>
          <a:endParaRPr lang="en-US"/>
        </a:p>
      </dgm:t>
    </dgm:pt>
    <dgm:pt modelId="{761AFF48-50AE-4B16-B036-7AA9383CAAD8}" type="parTrans" cxnId="{6934AAD1-76E6-488A-9C52-231C8AE3D689}">
      <dgm:prSet/>
      <dgm:spPr/>
      <dgm:t>
        <a:bodyPr/>
        <a:lstStyle/>
        <a:p>
          <a:endParaRPr lang="en-US"/>
        </a:p>
      </dgm:t>
    </dgm:pt>
    <dgm:pt modelId="{48EB01C9-550E-4494-AB33-1FDC8F28E60C}" type="sibTrans" cxnId="{6934AAD1-76E6-488A-9C52-231C8AE3D689}">
      <dgm:prSet/>
      <dgm:spPr/>
      <dgm:t>
        <a:bodyPr/>
        <a:lstStyle/>
        <a:p>
          <a:endParaRPr lang="en-US"/>
        </a:p>
      </dgm:t>
    </dgm:pt>
    <dgm:pt modelId="{96E6911E-056D-4FD7-9CC2-738BEE6FDA1B}" type="pres">
      <dgm:prSet presAssocID="{F8810CAF-79B8-483A-965C-D738EC843C18}" presName="Name0" presStyleCnt="0">
        <dgm:presLayoutVars>
          <dgm:dir/>
          <dgm:resizeHandles val="exact"/>
        </dgm:presLayoutVars>
      </dgm:prSet>
      <dgm:spPr/>
    </dgm:pt>
    <dgm:pt modelId="{F76B3264-F2C2-48CE-9239-9D587634C661}" type="pres">
      <dgm:prSet presAssocID="{3201C3FA-EE28-47FE-836C-9BA87EC119B1}" presName="node" presStyleLbl="node1" presStyleIdx="0" presStyleCnt="10">
        <dgm:presLayoutVars>
          <dgm:bulletEnabled val="1"/>
        </dgm:presLayoutVars>
      </dgm:prSet>
      <dgm:spPr/>
    </dgm:pt>
    <dgm:pt modelId="{57A86340-3A9F-47E5-A834-55D074ACD1AD}" type="pres">
      <dgm:prSet presAssocID="{39F354B2-6A6F-4372-8231-65482B1FB9A3}" presName="sibTrans" presStyleLbl="sibTrans1D1" presStyleIdx="0" presStyleCnt="9"/>
      <dgm:spPr/>
    </dgm:pt>
    <dgm:pt modelId="{9A55BF32-36A2-4D8E-AA8C-506485F1B319}" type="pres">
      <dgm:prSet presAssocID="{39F354B2-6A6F-4372-8231-65482B1FB9A3}" presName="connectorText" presStyleLbl="sibTrans1D1" presStyleIdx="0" presStyleCnt="9"/>
      <dgm:spPr/>
    </dgm:pt>
    <dgm:pt modelId="{AD3B7A71-AD78-498A-821B-EF24C10785F2}" type="pres">
      <dgm:prSet presAssocID="{E60A7897-4629-451D-A18F-F45904C3CC08}" presName="node" presStyleLbl="node1" presStyleIdx="1" presStyleCnt="10">
        <dgm:presLayoutVars>
          <dgm:bulletEnabled val="1"/>
        </dgm:presLayoutVars>
      </dgm:prSet>
      <dgm:spPr/>
    </dgm:pt>
    <dgm:pt modelId="{5CB2BDAD-BB99-4BF6-9D9B-4CD5EC7404D7}" type="pres">
      <dgm:prSet presAssocID="{B851528C-0013-4B7E-ACB1-B1B7A13B9860}" presName="sibTrans" presStyleLbl="sibTrans1D1" presStyleIdx="1" presStyleCnt="9"/>
      <dgm:spPr/>
    </dgm:pt>
    <dgm:pt modelId="{A1A6456B-C3FC-4D95-8AF6-CB4A00566563}" type="pres">
      <dgm:prSet presAssocID="{B851528C-0013-4B7E-ACB1-B1B7A13B9860}" presName="connectorText" presStyleLbl="sibTrans1D1" presStyleIdx="1" presStyleCnt="9"/>
      <dgm:spPr/>
    </dgm:pt>
    <dgm:pt modelId="{95B64999-E213-45D2-AC59-160E893F39B1}" type="pres">
      <dgm:prSet presAssocID="{72415BD8-B185-468D-A8E8-FDDC311A0A04}" presName="node" presStyleLbl="node1" presStyleIdx="2" presStyleCnt="10">
        <dgm:presLayoutVars>
          <dgm:bulletEnabled val="1"/>
        </dgm:presLayoutVars>
      </dgm:prSet>
      <dgm:spPr/>
    </dgm:pt>
    <dgm:pt modelId="{4DA2559B-2551-40AD-8627-D54180220C21}" type="pres">
      <dgm:prSet presAssocID="{09232F9F-5370-4153-9A24-5FCBEF69113D}" presName="sibTrans" presStyleLbl="sibTrans1D1" presStyleIdx="2" presStyleCnt="9"/>
      <dgm:spPr/>
    </dgm:pt>
    <dgm:pt modelId="{3EE4382F-FA84-4C8E-B5D3-D4C1EC6C82B5}" type="pres">
      <dgm:prSet presAssocID="{09232F9F-5370-4153-9A24-5FCBEF69113D}" presName="connectorText" presStyleLbl="sibTrans1D1" presStyleIdx="2" presStyleCnt="9"/>
      <dgm:spPr/>
    </dgm:pt>
    <dgm:pt modelId="{ED98E4E9-6AE7-4533-816F-BBB896D70F54}" type="pres">
      <dgm:prSet presAssocID="{E4002340-62F7-4DB2-8BA5-E765949B4F36}" presName="node" presStyleLbl="node1" presStyleIdx="3" presStyleCnt="10">
        <dgm:presLayoutVars>
          <dgm:bulletEnabled val="1"/>
        </dgm:presLayoutVars>
      </dgm:prSet>
      <dgm:spPr/>
    </dgm:pt>
    <dgm:pt modelId="{D99F8595-1D1A-4145-9259-491590ABAF11}" type="pres">
      <dgm:prSet presAssocID="{10A3AF8C-FB99-4409-8E87-78494461903D}" presName="sibTrans" presStyleLbl="sibTrans1D1" presStyleIdx="3" presStyleCnt="9"/>
      <dgm:spPr/>
    </dgm:pt>
    <dgm:pt modelId="{F11F14E2-C0F0-4B11-AC42-7BCAC9F1C649}" type="pres">
      <dgm:prSet presAssocID="{10A3AF8C-FB99-4409-8E87-78494461903D}" presName="connectorText" presStyleLbl="sibTrans1D1" presStyleIdx="3" presStyleCnt="9"/>
      <dgm:spPr/>
    </dgm:pt>
    <dgm:pt modelId="{2ACF2741-5428-4FCC-9CBF-4EFE6992511D}" type="pres">
      <dgm:prSet presAssocID="{988D5DA1-D33D-4E9F-95AE-9D04C7E6EF09}" presName="node" presStyleLbl="node1" presStyleIdx="4" presStyleCnt="10">
        <dgm:presLayoutVars>
          <dgm:bulletEnabled val="1"/>
        </dgm:presLayoutVars>
      </dgm:prSet>
      <dgm:spPr/>
    </dgm:pt>
    <dgm:pt modelId="{64421A07-E876-44E6-B379-DAC447C5B877}" type="pres">
      <dgm:prSet presAssocID="{989621FC-E3B5-4455-AB8D-A8DEFBDFE534}" presName="sibTrans" presStyleLbl="sibTrans1D1" presStyleIdx="4" presStyleCnt="9"/>
      <dgm:spPr/>
    </dgm:pt>
    <dgm:pt modelId="{7C90B242-21CD-4D80-B8AC-D284F08AE25A}" type="pres">
      <dgm:prSet presAssocID="{989621FC-E3B5-4455-AB8D-A8DEFBDFE534}" presName="connectorText" presStyleLbl="sibTrans1D1" presStyleIdx="4" presStyleCnt="9"/>
      <dgm:spPr/>
    </dgm:pt>
    <dgm:pt modelId="{8297AB46-07BB-46DE-AC67-CFBFB394BBD2}" type="pres">
      <dgm:prSet presAssocID="{BE20FF39-FC6A-4BCB-AC01-4C309E7D1D3D}" presName="node" presStyleLbl="node1" presStyleIdx="5" presStyleCnt="10">
        <dgm:presLayoutVars>
          <dgm:bulletEnabled val="1"/>
        </dgm:presLayoutVars>
      </dgm:prSet>
      <dgm:spPr/>
    </dgm:pt>
    <dgm:pt modelId="{0FB629C0-032D-447D-A38C-7399C8151F78}" type="pres">
      <dgm:prSet presAssocID="{12CCC75A-5DF7-42D7-A127-ED248F2FB38C}" presName="sibTrans" presStyleLbl="sibTrans1D1" presStyleIdx="5" presStyleCnt="9"/>
      <dgm:spPr/>
    </dgm:pt>
    <dgm:pt modelId="{5838AD1C-67AA-4D77-B61E-130C7F416F3C}" type="pres">
      <dgm:prSet presAssocID="{12CCC75A-5DF7-42D7-A127-ED248F2FB38C}" presName="connectorText" presStyleLbl="sibTrans1D1" presStyleIdx="5" presStyleCnt="9"/>
      <dgm:spPr/>
    </dgm:pt>
    <dgm:pt modelId="{B9EB7FD5-0E50-467C-8F64-285AA957D0D1}" type="pres">
      <dgm:prSet presAssocID="{D1387004-A6DE-460F-9295-C5A2AA1F0828}" presName="node" presStyleLbl="node1" presStyleIdx="6" presStyleCnt="10">
        <dgm:presLayoutVars>
          <dgm:bulletEnabled val="1"/>
        </dgm:presLayoutVars>
      </dgm:prSet>
      <dgm:spPr/>
    </dgm:pt>
    <dgm:pt modelId="{12B3AAF4-E164-44A9-95BC-4DB361577BAA}" type="pres">
      <dgm:prSet presAssocID="{5E1DD87A-8590-4E58-B517-A28B35C2B70C}" presName="sibTrans" presStyleLbl="sibTrans1D1" presStyleIdx="6" presStyleCnt="9"/>
      <dgm:spPr/>
    </dgm:pt>
    <dgm:pt modelId="{CB1BA6D7-4A6D-410B-AD70-1F6DD87F8BDE}" type="pres">
      <dgm:prSet presAssocID="{5E1DD87A-8590-4E58-B517-A28B35C2B70C}" presName="connectorText" presStyleLbl="sibTrans1D1" presStyleIdx="6" presStyleCnt="9"/>
      <dgm:spPr/>
    </dgm:pt>
    <dgm:pt modelId="{660161F1-3ACD-460B-AE95-39827BEC477F}" type="pres">
      <dgm:prSet presAssocID="{5F0CB406-81C7-44F0-A774-036632D75529}" presName="node" presStyleLbl="node1" presStyleIdx="7" presStyleCnt="10">
        <dgm:presLayoutVars>
          <dgm:bulletEnabled val="1"/>
        </dgm:presLayoutVars>
      </dgm:prSet>
      <dgm:spPr/>
    </dgm:pt>
    <dgm:pt modelId="{DD241F93-EEE5-4AB1-A258-305D19DCA36D}" type="pres">
      <dgm:prSet presAssocID="{DD09F3CC-4A6E-4B7F-B3E2-964620D6002E}" presName="sibTrans" presStyleLbl="sibTrans1D1" presStyleIdx="7" presStyleCnt="9"/>
      <dgm:spPr/>
    </dgm:pt>
    <dgm:pt modelId="{438B9EF0-C1E2-43A2-A791-B18F2AACB0D8}" type="pres">
      <dgm:prSet presAssocID="{DD09F3CC-4A6E-4B7F-B3E2-964620D6002E}" presName="connectorText" presStyleLbl="sibTrans1D1" presStyleIdx="7" presStyleCnt="9"/>
      <dgm:spPr/>
    </dgm:pt>
    <dgm:pt modelId="{57182C30-BD3E-464B-9643-12625865665F}" type="pres">
      <dgm:prSet presAssocID="{7B163DB7-4761-4589-9B54-DFECA321255D}" presName="node" presStyleLbl="node1" presStyleIdx="8" presStyleCnt="10">
        <dgm:presLayoutVars>
          <dgm:bulletEnabled val="1"/>
        </dgm:presLayoutVars>
      </dgm:prSet>
      <dgm:spPr/>
    </dgm:pt>
    <dgm:pt modelId="{5935262C-A3D1-4FA9-8445-2A8B924CB43D}" type="pres">
      <dgm:prSet presAssocID="{A725FDCB-70A9-4546-B455-5AA1246D4C23}" presName="sibTrans" presStyleLbl="sibTrans1D1" presStyleIdx="8" presStyleCnt="9"/>
      <dgm:spPr/>
    </dgm:pt>
    <dgm:pt modelId="{81BC0695-1E87-46B6-9400-8C0E8BDBC5FB}" type="pres">
      <dgm:prSet presAssocID="{A725FDCB-70A9-4546-B455-5AA1246D4C23}" presName="connectorText" presStyleLbl="sibTrans1D1" presStyleIdx="8" presStyleCnt="9"/>
      <dgm:spPr/>
    </dgm:pt>
    <dgm:pt modelId="{52BC64BC-5339-4118-AA99-1B18822632C5}" type="pres">
      <dgm:prSet presAssocID="{69122891-E630-4336-A421-83CDF5749CBB}" presName="node" presStyleLbl="node1" presStyleIdx="9" presStyleCnt="10">
        <dgm:presLayoutVars>
          <dgm:bulletEnabled val="1"/>
        </dgm:presLayoutVars>
      </dgm:prSet>
      <dgm:spPr/>
    </dgm:pt>
  </dgm:ptLst>
  <dgm:cxnLst>
    <dgm:cxn modelId="{16ACC402-5580-4176-BD92-DA38858CF6A1}" type="presOf" srcId="{69122891-E630-4336-A421-83CDF5749CBB}" destId="{52BC64BC-5339-4118-AA99-1B18822632C5}" srcOrd="0" destOrd="0" presId="urn:microsoft.com/office/officeart/2016/7/layout/RepeatingBendingProcessNew"/>
    <dgm:cxn modelId="{011D3E03-7D28-48B9-AABB-8D70ACC8C8D7}" srcId="{F8810CAF-79B8-483A-965C-D738EC843C18}" destId="{E60A7897-4629-451D-A18F-F45904C3CC08}" srcOrd="1" destOrd="0" parTransId="{2F558F37-3CF5-4BF6-8383-A3E6BA164B64}" sibTransId="{B851528C-0013-4B7E-ACB1-B1B7A13B9860}"/>
    <dgm:cxn modelId="{1EFEC614-5DF3-4775-92DC-1C99F458C6BB}" srcId="{F8810CAF-79B8-483A-965C-D738EC843C18}" destId="{3201C3FA-EE28-47FE-836C-9BA87EC119B1}" srcOrd="0" destOrd="0" parTransId="{6EE5B13B-C5CA-410E-9BAD-A7837A63122F}" sibTransId="{39F354B2-6A6F-4372-8231-65482B1FB9A3}"/>
    <dgm:cxn modelId="{80836918-D289-425D-A7AD-8951A68C2412}" type="presOf" srcId="{10A3AF8C-FB99-4409-8E87-78494461903D}" destId="{F11F14E2-C0F0-4B11-AC42-7BCAC9F1C649}" srcOrd="1" destOrd="0" presId="urn:microsoft.com/office/officeart/2016/7/layout/RepeatingBendingProcessNew"/>
    <dgm:cxn modelId="{41BBC518-3079-4F13-A00C-E57952839527}" type="presOf" srcId="{DD09F3CC-4A6E-4B7F-B3E2-964620D6002E}" destId="{438B9EF0-C1E2-43A2-A791-B18F2AACB0D8}" srcOrd="1" destOrd="0" presId="urn:microsoft.com/office/officeart/2016/7/layout/RepeatingBendingProcessNew"/>
    <dgm:cxn modelId="{AE400020-3BE2-42CF-9BCF-C0D595D458F7}" type="presOf" srcId="{F8810CAF-79B8-483A-965C-D738EC843C18}" destId="{96E6911E-056D-4FD7-9CC2-738BEE6FDA1B}" srcOrd="0" destOrd="0" presId="urn:microsoft.com/office/officeart/2016/7/layout/RepeatingBendingProcessNew"/>
    <dgm:cxn modelId="{928E4E22-9255-46A5-97E1-ACBAA2A1C042}" srcId="{F8810CAF-79B8-483A-965C-D738EC843C18}" destId="{E4002340-62F7-4DB2-8BA5-E765949B4F36}" srcOrd="3" destOrd="0" parTransId="{69DB078B-D289-4CA9-A755-47589A8825D7}" sibTransId="{10A3AF8C-FB99-4409-8E87-78494461903D}"/>
    <dgm:cxn modelId="{CF9EBC25-EEF1-4C27-AC13-DD83D1156162}" type="presOf" srcId="{09232F9F-5370-4153-9A24-5FCBEF69113D}" destId="{4DA2559B-2551-40AD-8627-D54180220C21}" srcOrd="0" destOrd="0" presId="urn:microsoft.com/office/officeart/2016/7/layout/RepeatingBendingProcessNew"/>
    <dgm:cxn modelId="{969F8D27-7F34-4DAC-B7E4-1DD045659EBB}" type="presOf" srcId="{A725FDCB-70A9-4546-B455-5AA1246D4C23}" destId="{5935262C-A3D1-4FA9-8445-2A8B924CB43D}" srcOrd="0" destOrd="0" presId="urn:microsoft.com/office/officeart/2016/7/layout/RepeatingBendingProcessNew"/>
    <dgm:cxn modelId="{18E82E2E-CDE6-485F-A5E7-6C7FC25367AB}" type="presOf" srcId="{3201C3FA-EE28-47FE-836C-9BA87EC119B1}" destId="{F76B3264-F2C2-48CE-9239-9D587634C661}" srcOrd="0" destOrd="0" presId="urn:microsoft.com/office/officeart/2016/7/layout/RepeatingBendingProcessNew"/>
    <dgm:cxn modelId="{AC3DBE31-394E-4181-8590-E96ED16C3C41}" type="presOf" srcId="{5E1DD87A-8590-4E58-B517-A28B35C2B70C}" destId="{12B3AAF4-E164-44A9-95BC-4DB361577BAA}" srcOrd="0" destOrd="0" presId="urn:microsoft.com/office/officeart/2016/7/layout/RepeatingBendingProcessNew"/>
    <dgm:cxn modelId="{F8765734-4BB3-440B-BE4A-1987116C1BC0}" type="presOf" srcId="{E4002340-62F7-4DB2-8BA5-E765949B4F36}" destId="{ED98E4E9-6AE7-4533-816F-BBB896D70F54}" srcOrd="0" destOrd="0" presId="urn:microsoft.com/office/officeart/2016/7/layout/RepeatingBendingProcessNew"/>
    <dgm:cxn modelId="{BBAD375C-5EAE-4560-857F-D948B9CC802C}" type="presOf" srcId="{39F354B2-6A6F-4372-8231-65482B1FB9A3}" destId="{57A86340-3A9F-47E5-A834-55D074ACD1AD}" srcOrd="0" destOrd="0" presId="urn:microsoft.com/office/officeart/2016/7/layout/RepeatingBendingProcessNew"/>
    <dgm:cxn modelId="{2C94D85D-1A79-4F7E-956E-1756FFF04C9E}" type="presOf" srcId="{B851528C-0013-4B7E-ACB1-B1B7A13B9860}" destId="{5CB2BDAD-BB99-4BF6-9D9B-4CD5EC7404D7}" srcOrd="0" destOrd="0" presId="urn:microsoft.com/office/officeart/2016/7/layout/RepeatingBendingProcessNew"/>
    <dgm:cxn modelId="{112B9C45-3658-43D0-BB0B-FDAFD7E640ED}" type="presOf" srcId="{10A3AF8C-FB99-4409-8E87-78494461903D}" destId="{D99F8595-1D1A-4145-9259-491590ABAF11}" srcOrd="0" destOrd="0" presId="urn:microsoft.com/office/officeart/2016/7/layout/RepeatingBendingProcessNew"/>
    <dgm:cxn modelId="{F6D8BC6D-8C6F-4397-9919-257477F898A7}" type="presOf" srcId="{5E1DD87A-8590-4E58-B517-A28B35C2B70C}" destId="{CB1BA6D7-4A6D-410B-AD70-1F6DD87F8BDE}" srcOrd="1" destOrd="0" presId="urn:microsoft.com/office/officeart/2016/7/layout/RepeatingBendingProcessNew"/>
    <dgm:cxn modelId="{C4928676-E2C2-463A-AE25-BEE881114988}" type="presOf" srcId="{BE20FF39-FC6A-4BCB-AC01-4C309E7D1D3D}" destId="{8297AB46-07BB-46DE-AC67-CFBFB394BBD2}" srcOrd="0" destOrd="0" presId="urn:microsoft.com/office/officeart/2016/7/layout/RepeatingBendingProcessNew"/>
    <dgm:cxn modelId="{6B3FA57E-510F-4CCD-AE68-6318B10526A1}" type="presOf" srcId="{989621FC-E3B5-4455-AB8D-A8DEFBDFE534}" destId="{7C90B242-21CD-4D80-B8AC-D284F08AE25A}" srcOrd="1" destOrd="0" presId="urn:microsoft.com/office/officeart/2016/7/layout/RepeatingBendingProcessNew"/>
    <dgm:cxn modelId="{3AF0F781-B4DD-49E2-8559-A026F62212E9}" type="presOf" srcId="{72415BD8-B185-468D-A8E8-FDDC311A0A04}" destId="{95B64999-E213-45D2-AC59-160E893F39B1}" srcOrd="0" destOrd="0" presId="urn:microsoft.com/office/officeart/2016/7/layout/RepeatingBendingProcessNew"/>
    <dgm:cxn modelId="{8C8F208B-BABA-4124-BF72-67BA6F8588BC}" type="presOf" srcId="{DD09F3CC-4A6E-4B7F-B3E2-964620D6002E}" destId="{DD241F93-EEE5-4AB1-A258-305D19DCA36D}" srcOrd="0" destOrd="0" presId="urn:microsoft.com/office/officeart/2016/7/layout/RepeatingBendingProcessNew"/>
    <dgm:cxn modelId="{D0C56490-A711-4AC3-9A5E-E86A87FD564D}" srcId="{F8810CAF-79B8-483A-965C-D738EC843C18}" destId="{72415BD8-B185-468D-A8E8-FDDC311A0A04}" srcOrd="2" destOrd="0" parTransId="{BE130694-DAB1-444C-868D-F147D7DD3F65}" sibTransId="{09232F9F-5370-4153-9A24-5FCBEF69113D}"/>
    <dgm:cxn modelId="{E3C42591-4539-46C8-A1BA-63693B8B97B8}" srcId="{F8810CAF-79B8-483A-965C-D738EC843C18}" destId="{D1387004-A6DE-460F-9295-C5A2AA1F0828}" srcOrd="6" destOrd="0" parTransId="{4E1E7219-4FD9-4F72-854A-2DAA5990D969}" sibTransId="{5E1DD87A-8590-4E58-B517-A28B35C2B70C}"/>
    <dgm:cxn modelId="{56392197-F79D-4919-A40C-7DA635450DBB}" srcId="{F8810CAF-79B8-483A-965C-D738EC843C18}" destId="{7B163DB7-4761-4589-9B54-DFECA321255D}" srcOrd="8" destOrd="0" parTransId="{5CF0AD12-910B-424E-BB34-A04EF742F361}" sibTransId="{A725FDCB-70A9-4546-B455-5AA1246D4C23}"/>
    <dgm:cxn modelId="{48982698-7B79-4830-BD26-5487AA835395}" srcId="{F8810CAF-79B8-483A-965C-D738EC843C18}" destId="{988D5DA1-D33D-4E9F-95AE-9D04C7E6EF09}" srcOrd="4" destOrd="0" parTransId="{F27C1865-6B16-4D6B-A17B-31E662FED98E}" sibTransId="{989621FC-E3B5-4455-AB8D-A8DEFBDFE534}"/>
    <dgm:cxn modelId="{259A52A3-214E-488F-9600-A0DD96A5B9FF}" type="presOf" srcId="{39F354B2-6A6F-4372-8231-65482B1FB9A3}" destId="{9A55BF32-36A2-4D8E-AA8C-506485F1B319}" srcOrd="1" destOrd="0" presId="urn:microsoft.com/office/officeart/2016/7/layout/RepeatingBendingProcessNew"/>
    <dgm:cxn modelId="{5A8CD9AD-8637-4F2B-9ED1-9569E18BCF6E}" type="presOf" srcId="{12CCC75A-5DF7-42D7-A127-ED248F2FB38C}" destId="{5838AD1C-67AA-4D77-B61E-130C7F416F3C}" srcOrd="1" destOrd="0" presId="urn:microsoft.com/office/officeart/2016/7/layout/RepeatingBendingProcessNew"/>
    <dgm:cxn modelId="{1CB634B5-515F-4247-82A0-FA7A70654AFD}" type="presOf" srcId="{09232F9F-5370-4153-9A24-5FCBEF69113D}" destId="{3EE4382F-FA84-4C8E-B5D3-D4C1EC6C82B5}" srcOrd="1" destOrd="0" presId="urn:microsoft.com/office/officeart/2016/7/layout/RepeatingBendingProcessNew"/>
    <dgm:cxn modelId="{115309C3-ABD4-46B4-A1F3-A51D0F36975A}" type="presOf" srcId="{988D5DA1-D33D-4E9F-95AE-9D04C7E6EF09}" destId="{2ACF2741-5428-4FCC-9CBF-4EFE6992511D}" srcOrd="0" destOrd="0" presId="urn:microsoft.com/office/officeart/2016/7/layout/RepeatingBendingProcessNew"/>
    <dgm:cxn modelId="{D53EB7CE-1F8A-44E4-BD9A-7C11859CF28F}" type="presOf" srcId="{E60A7897-4629-451D-A18F-F45904C3CC08}" destId="{AD3B7A71-AD78-498A-821B-EF24C10785F2}" srcOrd="0" destOrd="0" presId="urn:microsoft.com/office/officeart/2016/7/layout/RepeatingBendingProcessNew"/>
    <dgm:cxn modelId="{1FE13FCF-2DC9-4D73-9CED-3643E52996F9}" srcId="{F8810CAF-79B8-483A-965C-D738EC843C18}" destId="{BE20FF39-FC6A-4BCB-AC01-4C309E7D1D3D}" srcOrd="5" destOrd="0" parTransId="{D4B6123B-7C10-4D3C-8E51-819B53C205D9}" sibTransId="{12CCC75A-5DF7-42D7-A127-ED248F2FB38C}"/>
    <dgm:cxn modelId="{19BC28D1-9EE2-43BE-90D7-2538250932A5}" type="presOf" srcId="{7B163DB7-4761-4589-9B54-DFECA321255D}" destId="{57182C30-BD3E-464B-9643-12625865665F}" srcOrd="0" destOrd="0" presId="urn:microsoft.com/office/officeart/2016/7/layout/RepeatingBendingProcessNew"/>
    <dgm:cxn modelId="{6934AAD1-76E6-488A-9C52-231C8AE3D689}" srcId="{F8810CAF-79B8-483A-965C-D738EC843C18}" destId="{69122891-E630-4336-A421-83CDF5749CBB}" srcOrd="9" destOrd="0" parTransId="{761AFF48-50AE-4B16-B036-7AA9383CAAD8}" sibTransId="{48EB01C9-550E-4494-AB33-1FDC8F28E60C}"/>
    <dgm:cxn modelId="{427624D3-834D-471C-9188-8A974FD3DA89}" type="presOf" srcId="{A725FDCB-70A9-4546-B455-5AA1246D4C23}" destId="{81BC0695-1E87-46B6-9400-8C0E8BDBC5FB}" srcOrd="1" destOrd="0" presId="urn:microsoft.com/office/officeart/2016/7/layout/RepeatingBendingProcessNew"/>
    <dgm:cxn modelId="{AEACC2D9-6BB4-49A0-A289-2727FF0E144E}" type="presOf" srcId="{B851528C-0013-4B7E-ACB1-B1B7A13B9860}" destId="{A1A6456B-C3FC-4D95-8AF6-CB4A00566563}" srcOrd="1" destOrd="0" presId="urn:microsoft.com/office/officeart/2016/7/layout/RepeatingBendingProcessNew"/>
    <dgm:cxn modelId="{03AE80DB-69F2-4239-A14C-E222CCB588D9}" type="presOf" srcId="{D1387004-A6DE-460F-9295-C5A2AA1F0828}" destId="{B9EB7FD5-0E50-467C-8F64-285AA957D0D1}" srcOrd="0" destOrd="0" presId="urn:microsoft.com/office/officeart/2016/7/layout/RepeatingBendingProcessNew"/>
    <dgm:cxn modelId="{C7C7A3DE-41BD-4D18-BA59-ECCF11B06138}" type="presOf" srcId="{5F0CB406-81C7-44F0-A774-036632D75529}" destId="{660161F1-3ACD-460B-AE95-39827BEC477F}" srcOrd="0" destOrd="0" presId="urn:microsoft.com/office/officeart/2016/7/layout/RepeatingBendingProcessNew"/>
    <dgm:cxn modelId="{5C84AAE3-1756-4E9B-8581-3A2C80488664}" srcId="{F8810CAF-79B8-483A-965C-D738EC843C18}" destId="{5F0CB406-81C7-44F0-A774-036632D75529}" srcOrd="7" destOrd="0" parTransId="{EB93E62B-E6BE-4F64-B13D-7B377B4B0E61}" sibTransId="{DD09F3CC-4A6E-4B7F-B3E2-964620D6002E}"/>
    <dgm:cxn modelId="{7DAEE7EF-D0B3-4298-9E6F-BA93C468568E}" type="presOf" srcId="{989621FC-E3B5-4455-AB8D-A8DEFBDFE534}" destId="{64421A07-E876-44E6-B379-DAC447C5B877}" srcOrd="0" destOrd="0" presId="urn:microsoft.com/office/officeart/2016/7/layout/RepeatingBendingProcessNew"/>
    <dgm:cxn modelId="{D89EEFF4-F9D8-4653-B0F3-0CF94AC40176}" type="presOf" srcId="{12CCC75A-5DF7-42D7-A127-ED248F2FB38C}" destId="{0FB629C0-032D-447D-A38C-7399C8151F78}" srcOrd="0" destOrd="0" presId="urn:microsoft.com/office/officeart/2016/7/layout/RepeatingBendingProcessNew"/>
    <dgm:cxn modelId="{763A333F-EB29-46CA-8450-F7385EAE5645}" type="presParOf" srcId="{96E6911E-056D-4FD7-9CC2-738BEE6FDA1B}" destId="{F76B3264-F2C2-48CE-9239-9D587634C661}" srcOrd="0" destOrd="0" presId="urn:microsoft.com/office/officeart/2016/7/layout/RepeatingBendingProcessNew"/>
    <dgm:cxn modelId="{54447862-46BA-45DC-9051-7701F258FF1F}" type="presParOf" srcId="{96E6911E-056D-4FD7-9CC2-738BEE6FDA1B}" destId="{57A86340-3A9F-47E5-A834-55D074ACD1AD}" srcOrd="1" destOrd="0" presId="urn:microsoft.com/office/officeart/2016/7/layout/RepeatingBendingProcessNew"/>
    <dgm:cxn modelId="{03B4D7D3-66AB-4987-822D-C1F4B5935D1D}" type="presParOf" srcId="{57A86340-3A9F-47E5-A834-55D074ACD1AD}" destId="{9A55BF32-36A2-4D8E-AA8C-506485F1B319}" srcOrd="0" destOrd="0" presId="urn:microsoft.com/office/officeart/2016/7/layout/RepeatingBendingProcessNew"/>
    <dgm:cxn modelId="{07DF6A37-2BEA-426C-98C1-7EF8831F81C9}" type="presParOf" srcId="{96E6911E-056D-4FD7-9CC2-738BEE6FDA1B}" destId="{AD3B7A71-AD78-498A-821B-EF24C10785F2}" srcOrd="2" destOrd="0" presId="urn:microsoft.com/office/officeart/2016/7/layout/RepeatingBendingProcessNew"/>
    <dgm:cxn modelId="{4F7FE5DB-E37B-411A-9A18-DF7F0C797636}" type="presParOf" srcId="{96E6911E-056D-4FD7-9CC2-738BEE6FDA1B}" destId="{5CB2BDAD-BB99-4BF6-9D9B-4CD5EC7404D7}" srcOrd="3" destOrd="0" presId="urn:microsoft.com/office/officeart/2016/7/layout/RepeatingBendingProcessNew"/>
    <dgm:cxn modelId="{AFFE9958-37FD-4E3C-ACC1-4588620AA9CB}" type="presParOf" srcId="{5CB2BDAD-BB99-4BF6-9D9B-4CD5EC7404D7}" destId="{A1A6456B-C3FC-4D95-8AF6-CB4A00566563}" srcOrd="0" destOrd="0" presId="urn:microsoft.com/office/officeart/2016/7/layout/RepeatingBendingProcessNew"/>
    <dgm:cxn modelId="{BE96F91B-B2BF-46BE-B355-E8112FA19A45}" type="presParOf" srcId="{96E6911E-056D-4FD7-9CC2-738BEE6FDA1B}" destId="{95B64999-E213-45D2-AC59-160E893F39B1}" srcOrd="4" destOrd="0" presId="urn:microsoft.com/office/officeart/2016/7/layout/RepeatingBendingProcessNew"/>
    <dgm:cxn modelId="{5E06CD49-84C3-48B4-8334-8C1610526AF3}" type="presParOf" srcId="{96E6911E-056D-4FD7-9CC2-738BEE6FDA1B}" destId="{4DA2559B-2551-40AD-8627-D54180220C21}" srcOrd="5" destOrd="0" presId="urn:microsoft.com/office/officeart/2016/7/layout/RepeatingBendingProcessNew"/>
    <dgm:cxn modelId="{819B882C-1CD8-4818-843F-B32ADA9D5949}" type="presParOf" srcId="{4DA2559B-2551-40AD-8627-D54180220C21}" destId="{3EE4382F-FA84-4C8E-B5D3-D4C1EC6C82B5}" srcOrd="0" destOrd="0" presId="urn:microsoft.com/office/officeart/2016/7/layout/RepeatingBendingProcessNew"/>
    <dgm:cxn modelId="{777D98A3-FB50-49D7-94F9-365CF3EBA9CD}" type="presParOf" srcId="{96E6911E-056D-4FD7-9CC2-738BEE6FDA1B}" destId="{ED98E4E9-6AE7-4533-816F-BBB896D70F54}" srcOrd="6" destOrd="0" presId="urn:microsoft.com/office/officeart/2016/7/layout/RepeatingBendingProcessNew"/>
    <dgm:cxn modelId="{2328F9F2-9D85-4EF3-9A26-4C8F31DC1FCC}" type="presParOf" srcId="{96E6911E-056D-4FD7-9CC2-738BEE6FDA1B}" destId="{D99F8595-1D1A-4145-9259-491590ABAF11}" srcOrd="7" destOrd="0" presId="urn:microsoft.com/office/officeart/2016/7/layout/RepeatingBendingProcessNew"/>
    <dgm:cxn modelId="{E16E6925-F3A2-4A16-96F6-05120165A718}" type="presParOf" srcId="{D99F8595-1D1A-4145-9259-491590ABAF11}" destId="{F11F14E2-C0F0-4B11-AC42-7BCAC9F1C649}" srcOrd="0" destOrd="0" presId="urn:microsoft.com/office/officeart/2016/7/layout/RepeatingBendingProcessNew"/>
    <dgm:cxn modelId="{5ECFB5F5-CB64-4347-919D-463C3AC5BE2E}" type="presParOf" srcId="{96E6911E-056D-4FD7-9CC2-738BEE6FDA1B}" destId="{2ACF2741-5428-4FCC-9CBF-4EFE6992511D}" srcOrd="8" destOrd="0" presId="urn:microsoft.com/office/officeart/2016/7/layout/RepeatingBendingProcessNew"/>
    <dgm:cxn modelId="{D1A037B2-FEC2-40F7-8FCE-41437E3ED105}" type="presParOf" srcId="{96E6911E-056D-4FD7-9CC2-738BEE6FDA1B}" destId="{64421A07-E876-44E6-B379-DAC447C5B877}" srcOrd="9" destOrd="0" presId="urn:microsoft.com/office/officeart/2016/7/layout/RepeatingBendingProcessNew"/>
    <dgm:cxn modelId="{314CED20-F9D6-4217-8300-52DC44BD89A7}" type="presParOf" srcId="{64421A07-E876-44E6-B379-DAC447C5B877}" destId="{7C90B242-21CD-4D80-B8AC-D284F08AE25A}" srcOrd="0" destOrd="0" presId="urn:microsoft.com/office/officeart/2016/7/layout/RepeatingBendingProcessNew"/>
    <dgm:cxn modelId="{56EF28B0-7404-4EA6-95FB-9FF102FA401C}" type="presParOf" srcId="{96E6911E-056D-4FD7-9CC2-738BEE6FDA1B}" destId="{8297AB46-07BB-46DE-AC67-CFBFB394BBD2}" srcOrd="10" destOrd="0" presId="urn:microsoft.com/office/officeart/2016/7/layout/RepeatingBendingProcessNew"/>
    <dgm:cxn modelId="{1892C15F-B46F-43B9-B81D-DF02AADBC511}" type="presParOf" srcId="{96E6911E-056D-4FD7-9CC2-738BEE6FDA1B}" destId="{0FB629C0-032D-447D-A38C-7399C8151F78}" srcOrd="11" destOrd="0" presId="urn:microsoft.com/office/officeart/2016/7/layout/RepeatingBendingProcessNew"/>
    <dgm:cxn modelId="{0AA06798-05E4-4B3C-8184-54DD86A930B7}" type="presParOf" srcId="{0FB629C0-032D-447D-A38C-7399C8151F78}" destId="{5838AD1C-67AA-4D77-B61E-130C7F416F3C}" srcOrd="0" destOrd="0" presId="urn:microsoft.com/office/officeart/2016/7/layout/RepeatingBendingProcessNew"/>
    <dgm:cxn modelId="{CE66EA6E-6571-4889-85FA-0171D7A010FA}" type="presParOf" srcId="{96E6911E-056D-4FD7-9CC2-738BEE6FDA1B}" destId="{B9EB7FD5-0E50-467C-8F64-285AA957D0D1}" srcOrd="12" destOrd="0" presId="urn:microsoft.com/office/officeart/2016/7/layout/RepeatingBendingProcessNew"/>
    <dgm:cxn modelId="{3BE2E426-2A06-40B5-8173-C4950C404013}" type="presParOf" srcId="{96E6911E-056D-4FD7-9CC2-738BEE6FDA1B}" destId="{12B3AAF4-E164-44A9-95BC-4DB361577BAA}" srcOrd="13" destOrd="0" presId="urn:microsoft.com/office/officeart/2016/7/layout/RepeatingBendingProcessNew"/>
    <dgm:cxn modelId="{98AAFC95-427F-47CD-BF1B-F0F56EB0145A}" type="presParOf" srcId="{12B3AAF4-E164-44A9-95BC-4DB361577BAA}" destId="{CB1BA6D7-4A6D-410B-AD70-1F6DD87F8BDE}" srcOrd="0" destOrd="0" presId="urn:microsoft.com/office/officeart/2016/7/layout/RepeatingBendingProcessNew"/>
    <dgm:cxn modelId="{51D9CFB4-CE2C-4716-AF9E-1C0094A9E9FF}" type="presParOf" srcId="{96E6911E-056D-4FD7-9CC2-738BEE6FDA1B}" destId="{660161F1-3ACD-460B-AE95-39827BEC477F}" srcOrd="14" destOrd="0" presId="urn:microsoft.com/office/officeart/2016/7/layout/RepeatingBendingProcessNew"/>
    <dgm:cxn modelId="{4A81F7E6-7DED-42FD-9F4D-1B95C9F78DE2}" type="presParOf" srcId="{96E6911E-056D-4FD7-9CC2-738BEE6FDA1B}" destId="{DD241F93-EEE5-4AB1-A258-305D19DCA36D}" srcOrd="15" destOrd="0" presId="urn:microsoft.com/office/officeart/2016/7/layout/RepeatingBendingProcessNew"/>
    <dgm:cxn modelId="{0FE9BC58-55AB-4B34-9796-7FCE315F30AB}" type="presParOf" srcId="{DD241F93-EEE5-4AB1-A258-305D19DCA36D}" destId="{438B9EF0-C1E2-43A2-A791-B18F2AACB0D8}" srcOrd="0" destOrd="0" presId="urn:microsoft.com/office/officeart/2016/7/layout/RepeatingBendingProcessNew"/>
    <dgm:cxn modelId="{B4972196-3E7C-426B-AB8D-C9259823C353}" type="presParOf" srcId="{96E6911E-056D-4FD7-9CC2-738BEE6FDA1B}" destId="{57182C30-BD3E-464B-9643-12625865665F}" srcOrd="16" destOrd="0" presId="urn:microsoft.com/office/officeart/2016/7/layout/RepeatingBendingProcessNew"/>
    <dgm:cxn modelId="{A64BAAEE-4250-482E-85FF-82665CC4FE74}" type="presParOf" srcId="{96E6911E-056D-4FD7-9CC2-738BEE6FDA1B}" destId="{5935262C-A3D1-4FA9-8445-2A8B924CB43D}" srcOrd="17" destOrd="0" presId="urn:microsoft.com/office/officeart/2016/7/layout/RepeatingBendingProcessNew"/>
    <dgm:cxn modelId="{0DF5AE88-4EE0-409C-B851-54805DCCF08A}" type="presParOf" srcId="{5935262C-A3D1-4FA9-8445-2A8B924CB43D}" destId="{81BC0695-1E87-46B6-9400-8C0E8BDBC5FB}" srcOrd="0" destOrd="0" presId="urn:microsoft.com/office/officeart/2016/7/layout/RepeatingBendingProcessNew"/>
    <dgm:cxn modelId="{B74617A5-EBBA-450F-979C-CA074710BD99}" type="presParOf" srcId="{96E6911E-056D-4FD7-9CC2-738BEE6FDA1B}" destId="{52BC64BC-5339-4118-AA99-1B18822632C5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C8C04F-56A0-47EC-A528-BCABFAFFC1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552EF2-43D4-46D5-A934-6968385DAB71}">
      <dgm:prSet/>
      <dgm:spPr/>
      <dgm:t>
        <a:bodyPr/>
        <a:lstStyle/>
        <a:p>
          <a:pPr>
            <a:defRPr cap="all"/>
          </a:pPr>
          <a:r>
            <a:rPr lang="pt-BR"/>
            <a:t>GRANDES NARRATIVAS</a:t>
          </a:r>
          <a:endParaRPr lang="en-US"/>
        </a:p>
      </dgm:t>
    </dgm:pt>
    <dgm:pt modelId="{632ED1A1-8DB9-4694-9A9D-9116DC1E81F2}" type="parTrans" cxnId="{F74ED563-530E-4036-96C0-4BC214C6D403}">
      <dgm:prSet/>
      <dgm:spPr/>
      <dgm:t>
        <a:bodyPr/>
        <a:lstStyle/>
        <a:p>
          <a:endParaRPr lang="en-US"/>
        </a:p>
      </dgm:t>
    </dgm:pt>
    <dgm:pt modelId="{1B21D9B9-CF10-497C-B443-D794621C1CA1}" type="sibTrans" cxnId="{F74ED563-530E-4036-96C0-4BC214C6D403}">
      <dgm:prSet/>
      <dgm:spPr/>
      <dgm:t>
        <a:bodyPr/>
        <a:lstStyle/>
        <a:p>
          <a:endParaRPr lang="en-US"/>
        </a:p>
      </dgm:t>
    </dgm:pt>
    <dgm:pt modelId="{D6AD74C3-9C2C-49FE-8036-03F770453205}">
      <dgm:prSet/>
      <dgm:spPr/>
      <dgm:t>
        <a:bodyPr/>
        <a:lstStyle/>
        <a:p>
          <a:pPr>
            <a:defRPr cap="all"/>
          </a:pPr>
          <a:r>
            <a:rPr lang="pt-BR" dirty="0"/>
            <a:t>GRANDES PILARES DE SUSTENTAÇÃO</a:t>
          </a:r>
          <a:endParaRPr lang="en-US" dirty="0"/>
        </a:p>
      </dgm:t>
    </dgm:pt>
    <dgm:pt modelId="{0D3C3639-E8ED-4D74-8AA3-3CAC50663DBB}" type="parTrans" cxnId="{459A27C2-B92C-4904-9FA3-75C1AFECE77A}">
      <dgm:prSet/>
      <dgm:spPr/>
      <dgm:t>
        <a:bodyPr/>
        <a:lstStyle/>
        <a:p>
          <a:endParaRPr lang="en-US"/>
        </a:p>
      </dgm:t>
    </dgm:pt>
    <dgm:pt modelId="{B793B3B8-3983-46B8-A5F7-60685165FC3F}" type="sibTrans" cxnId="{459A27C2-B92C-4904-9FA3-75C1AFECE77A}">
      <dgm:prSet/>
      <dgm:spPr/>
      <dgm:t>
        <a:bodyPr/>
        <a:lstStyle/>
        <a:p>
          <a:endParaRPr lang="en-US"/>
        </a:p>
      </dgm:t>
    </dgm:pt>
    <dgm:pt modelId="{1E056A4F-FE2E-4D4D-BFE7-D8501B4E81BD}">
      <dgm:prSet/>
      <dgm:spPr/>
      <dgm:t>
        <a:bodyPr/>
        <a:lstStyle/>
        <a:p>
          <a:pPr>
            <a:defRPr cap="all"/>
          </a:pPr>
          <a:r>
            <a:rPr lang="pt-BR"/>
            <a:t>FILOSOFIAS FUNDADORAS</a:t>
          </a:r>
          <a:endParaRPr lang="en-US"/>
        </a:p>
      </dgm:t>
    </dgm:pt>
    <dgm:pt modelId="{9DE44EE6-AC7A-4F89-AA0E-F9F810C38761}" type="parTrans" cxnId="{DB54AA01-1578-4F0E-B711-E992DAD2DDEA}">
      <dgm:prSet/>
      <dgm:spPr/>
      <dgm:t>
        <a:bodyPr/>
        <a:lstStyle/>
        <a:p>
          <a:endParaRPr lang="en-US"/>
        </a:p>
      </dgm:t>
    </dgm:pt>
    <dgm:pt modelId="{6204C296-12F7-49EE-97EB-25B387E02440}" type="sibTrans" cxnId="{DB54AA01-1578-4F0E-B711-E992DAD2DDEA}">
      <dgm:prSet/>
      <dgm:spPr/>
      <dgm:t>
        <a:bodyPr/>
        <a:lstStyle/>
        <a:p>
          <a:endParaRPr lang="en-US"/>
        </a:p>
      </dgm:t>
    </dgm:pt>
    <dgm:pt modelId="{65E575EF-9EE4-43F7-88D8-F37C3C364294}">
      <dgm:prSet/>
      <dgm:spPr/>
      <dgm:t>
        <a:bodyPr/>
        <a:lstStyle/>
        <a:p>
          <a:pPr>
            <a:defRPr cap="all"/>
          </a:pPr>
          <a:r>
            <a:rPr lang="pt-BR"/>
            <a:t>DICOTOMAIS</a:t>
          </a:r>
          <a:endParaRPr lang="en-US"/>
        </a:p>
      </dgm:t>
    </dgm:pt>
    <dgm:pt modelId="{11C8E9D8-CDD8-4B89-8BAF-5000F9761069}" type="parTrans" cxnId="{92F434A8-96DF-43FD-91B7-C6E96F82423E}">
      <dgm:prSet/>
      <dgm:spPr/>
      <dgm:t>
        <a:bodyPr/>
        <a:lstStyle/>
        <a:p>
          <a:endParaRPr lang="en-US"/>
        </a:p>
      </dgm:t>
    </dgm:pt>
    <dgm:pt modelId="{72227B62-2913-4BF3-994B-6BD1C7F72469}" type="sibTrans" cxnId="{92F434A8-96DF-43FD-91B7-C6E96F82423E}">
      <dgm:prSet/>
      <dgm:spPr/>
      <dgm:t>
        <a:bodyPr/>
        <a:lstStyle/>
        <a:p>
          <a:endParaRPr lang="en-US"/>
        </a:p>
      </dgm:t>
    </dgm:pt>
    <dgm:pt modelId="{95034E78-BD00-4524-92AF-C9C9264D92DF}">
      <dgm:prSet/>
      <dgm:spPr/>
      <dgm:t>
        <a:bodyPr/>
        <a:lstStyle/>
        <a:p>
          <a:pPr>
            <a:defRPr cap="all"/>
          </a:pPr>
          <a:r>
            <a:rPr lang="pt-BR"/>
            <a:t>VERDADES</a:t>
          </a:r>
          <a:endParaRPr lang="en-US"/>
        </a:p>
      </dgm:t>
    </dgm:pt>
    <dgm:pt modelId="{B7CF9239-7919-481C-A525-ACD760AB7B56}" type="parTrans" cxnId="{E4E3510D-1E3D-4DEC-9F28-3794780707A5}">
      <dgm:prSet/>
      <dgm:spPr/>
      <dgm:t>
        <a:bodyPr/>
        <a:lstStyle/>
        <a:p>
          <a:endParaRPr lang="en-US"/>
        </a:p>
      </dgm:t>
    </dgm:pt>
    <dgm:pt modelId="{98EF92CF-927D-4B52-BD35-23159FA0188C}" type="sibTrans" cxnId="{E4E3510D-1E3D-4DEC-9F28-3794780707A5}">
      <dgm:prSet/>
      <dgm:spPr/>
      <dgm:t>
        <a:bodyPr/>
        <a:lstStyle/>
        <a:p>
          <a:endParaRPr lang="en-US"/>
        </a:p>
      </dgm:t>
    </dgm:pt>
    <dgm:pt modelId="{CFFA21AE-C5CD-46AB-8DF2-8EDF5A0D223F}">
      <dgm:prSet/>
      <dgm:spPr/>
      <dgm:t>
        <a:bodyPr/>
        <a:lstStyle/>
        <a:p>
          <a:pPr>
            <a:defRPr cap="all"/>
          </a:pPr>
          <a:r>
            <a:rPr lang="pt-BR"/>
            <a:t>O PROJETO DA MODERNIDADE</a:t>
          </a:r>
          <a:endParaRPr lang="en-US"/>
        </a:p>
      </dgm:t>
    </dgm:pt>
    <dgm:pt modelId="{BC8BB54D-9785-415B-B1EC-32C3A4E399DC}" type="parTrans" cxnId="{5F25E493-F943-4E97-B96D-63E2EFC7592C}">
      <dgm:prSet/>
      <dgm:spPr/>
      <dgm:t>
        <a:bodyPr/>
        <a:lstStyle/>
        <a:p>
          <a:endParaRPr lang="en-US"/>
        </a:p>
      </dgm:t>
    </dgm:pt>
    <dgm:pt modelId="{8B4D40DD-21F9-47CE-8251-AFB95EA1402B}" type="sibTrans" cxnId="{5F25E493-F943-4E97-B96D-63E2EFC7592C}">
      <dgm:prSet/>
      <dgm:spPr/>
      <dgm:t>
        <a:bodyPr/>
        <a:lstStyle/>
        <a:p>
          <a:endParaRPr lang="en-US"/>
        </a:p>
      </dgm:t>
    </dgm:pt>
    <dgm:pt modelId="{73ACCCF2-1C0D-43C3-A07B-5D43A866C517}" type="pres">
      <dgm:prSet presAssocID="{32C8C04F-56A0-47EC-A528-BCABFAFFC160}" presName="root" presStyleCnt="0">
        <dgm:presLayoutVars>
          <dgm:dir/>
          <dgm:resizeHandles val="exact"/>
        </dgm:presLayoutVars>
      </dgm:prSet>
      <dgm:spPr/>
    </dgm:pt>
    <dgm:pt modelId="{EC319C6D-0B28-4297-B12C-B8C2AB8057C3}" type="pres">
      <dgm:prSet presAssocID="{41552EF2-43D4-46D5-A934-6968385DAB71}" presName="compNode" presStyleCnt="0"/>
      <dgm:spPr/>
    </dgm:pt>
    <dgm:pt modelId="{D8484035-0991-4427-AACD-4C7B889A05CF}" type="pres">
      <dgm:prSet presAssocID="{41552EF2-43D4-46D5-A934-6968385DAB71}" presName="iconBgRect" presStyleLbl="bgShp" presStyleIdx="0" presStyleCnt="6"/>
      <dgm:spPr/>
    </dgm:pt>
    <dgm:pt modelId="{7EE7C1CF-CFAD-445A-83F4-AC8C9658F22E}" type="pres">
      <dgm:prSet presAssocID="{41552EF2-43D4-46D5-A934-6968385DAB7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00F06A4E-BB1F-40E7-97CC-FD46B63BDFF3}" type="pres">
      <dgm:prSet presAssocID="{41552EF2-43D4-46D5-A934-6968385DAB71}" presName="spaceRect" presStyleCnt="0"/>
      <dgm:spPr/>
    </dgm:pt>
    <dgm:pt modelId="{4C8E9FA7-851F-461C-9B2D-058EA4B50B09}" type="pres">
      <dgm:prSet presAssocID="{41552EF2-43D4-46D5-A934-6968385DAB71}" presName="textRect" presStyleLbl="revTx" presStyleIdx="0" presStyleCnt="6">
        <dgm:presLayoutVars>
          <dgm:chMax val="1"/>
          <dgm:chPref val="1"/>
        </dgm:presLayoutVars>
      </dgm:prSet>
      <dgm:spPr/>
    </dgm:pt>
    <dgm:pt modelId="{A124C340-1C88-4B11-97CF-49CC902B3322}" type="pres">
      <dgm:prSet presAssocID="{1B21D9B9-CF10-497C-B443-D794621C1CA1}" presName="sibTrans" presStyleCnt="0"/>
      <dgm:spPr/>
    </dgm:pt>
    <dgm:pt modelId="{FFD8F686-D7EB-4689-915B-7F9BBF1B2222}" type="pres">
      <dgm:prSet presAssocID="{D6AD74C3-9C2C-49FE-8036-03F770453205}" presName="compNode" presStyleCnt="0"/>
      <dgm:spPr/>
    </dgm:pt>
    <dgm:pt modelId="{332466A1-2FE3-4FE0-B8B0-FACE7B412C93}" type="pres">
      <dgm:prSet presAssocID="{D6AD74C3-9C2C-49FE-8036-03F770453205}" presName="iconBgRect" presStyleLbl="bgShp" presStyleIdx="1" presStyleCnt="6"/>
      <dgm:spPr/>
    </dgm:pt>
    <dgm:pt modelId="{9E9071C7-AEB3-4B41-8751-C389CE410142}" type="pres">
      <dgm:prSet presAssocID="{D6AD74C3-9C2C-49FE-8036-03F77045320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p"/>
        </a:ext>
      </dgm:extLst>
    </dgm:pt>
    <dgm:pt modelId="{D6C6A99C-AA4E-4543-B86A-0D1E7F8524AE}" type="pres">
      <dgm:prSet presAssocID="{D6AD74C3-9C2C-49FE-8036-03F770453205}" presName="spaceRect" presStyleCnt="0"/>
      <dgm:spPr/>
    </dgm:pt>
    <dgm:pt modelId="{EDABA9D8-6808-44D2-B540-32FE550DE433}" type="pres">
      <dgm:prSet presAssocID="{D6AD74C3-9C2C-49FE-8036-03F770453205}" presName="textRect" presStyleLbl="revTx" presStyleIdx="1" presStyleCnt="6">
        <dgm:presLayoutVars>
          <dgm:chMax val="1"/>
          <dgm:chPref val="1"/>
        </dgm:presLayoutVars>
      </dgm:prSet>
      <dgm:spPr/>
    </dgm:pt>
    <dgm:pt modelId="{E17C40B7-549F-498A-8762-2281E3448B85}" type="pres">
      <dgm:prSet presAssocID="{B793B3B8-3983-46B8-A5F7-60685165FC3F}" presName="sibTrans" presStyleCnt="0"/>
      <dgm:spPr/>
    </dgm:pt>
    <dgm:pt modelId="{F1E78893-D79D-486F-A41E-FDB6ADDC0848}" type="pres">
      <dgm:prSet presAssocID="{1E056A4F-FE2E-4D4D-BFE7-D8501B4E81BD}" presName="compNode" presStyleCnt="0"/>
      <dgm:spPr/>
    </dgm:pt>
    <dgm:pt modelId="{9D785A27-AD25-4FEA-AFAA-F7EA23A2C8D4}" type="pres">
      <dgm:prSet presAssocID="{1E056A4F-FE2E-4D4D-BFE7-D8501B4E81BD}" presName="iconBgRect" presStyleLbl="bgShp" presStyleIdx="2" presStyleCnt="6"/>
      <dgm:spPr/>
    </dgm:pt>
    <dgm:pt modelId="{E770F8DF-3215-4D47-9207-7EEA3F4719F0}" type="pres">
      <dgm:prSet presAssocID="{1E056A4F-FE2E-4D4D-BFE7-D8501B4E81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88186C4-6A1C-4175-8C10-D4A9AC767398}" type="pres">
      <dgm:prSet presAssocID="{1E056A4F-FE2E-4D4D-BFE7-D8501B4E81BD}" presName="spaceRect" presStyleCnt="0"/>
      <dgm:spPr/>
    </dgm:pt>
    <dgm:pt modelId="{57AB5FD9-5D1B-44E9-A3F9-419635734ECA}" type="pres">
      <dgm:prSet presAssocID="{1E056A4F-FE2E-4D4D-BFE7-D8501B4E81BD}" presName="textRect" presStyleLbl="revTx" presStyleIdx="2" presStyleCnt="6">
        <dgm:presLayoutVars>
          <dgm:chMax val="1"/>
          <dgm:chPref val="1"/>
        </dgm:presLayoutVars>
      </dgm:prSet>
      <dgm:spPr/>
    </dgm:pt>
    <dgm:pt modelId="{0556D14B-F351-48B8-9921-D5E052B33ECA}" type="pres">
      <dgm:prSet presAssocID="{6204C296-12F7-49EE-97EB-25B387E02440}" presName="sibTrans" presStyleCnt="0"/>
      <dgm:spPr/>
    </dgm:pt>
    <dgm:pt modelId="{7F27C61E-ACC7-49A4-854E-451E593085E5}" type="pres">
      <dgm:prSet presAssocID="{65E575EF-9EE4-43F7-88D8-F37C3C364294}" presName="compNode" presStyleCnt="0"/>
      <dgm:spPr/>
    </dgm:pt>
    <dgm:pt modelId="{F4518FEE-D049-4981-8DAD-CA93940EFDAC}" type="pres">
      <dgm:prSet presAssocID="{65E575EF-9EE4-43F7-88D8-F37C3C364294}" presName="iconBgRect" presStyleLbl="bgShp" presStyleIdx="3" presStyleCnt="6"/>
      <dgm:spPr/>
    </dgm:pt>
    <dgm:pt modelId="{C74791A2-E3E5-4E23-AF84-F4F0771D4322}" type="pres">
      <dgm:prSet presAssocID="{65E575EF-9EE4-43F7-88D8-F37C3C3642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52056B4F-D16C-4745-B6C8-107069587FFA}" type="pres">
      <dgm:prSet presAssocID="{65E575EF-9EE4-43F7-88D8-F37C3C364294}" presName="spaceRect" presStyleCnt="0"/>
      <dgm:spPr/>
    </dgm:pt>
    <dgm:pt modelId="{0225943F-D26F-4A08-A8D3-4AE3AFC110F5}" type="pres">
      <dgm:prSet presAssocID="{65E575EF-9EE4-43F7-88D8-F37C3C364294}" presName="textRect" presStyleLbl="revTx" presStyleIdx="3" presStyleCnt="6">
        <dgm:presLayoutVars>
          <dgm:chMax val="1"/>
          <dgm:chPref val="1"/>
        </dgm:presLayoutVars>
      </dgm:prSet>
      <dgm:spPr/>
    </dgm:pt>
    <dgm:pt modelId="{17B78B4D-8F7D-411F-B720-338DCE824B8C}" type="pres">
      <dgm:prSet presAssocID="{72227B62-2913-4BF3-994B-6BD1C7F72469}" presName="sibTrans" presStyleCnt="0"/>
      <dgm:spPr/>
    </dgm:pt>
    <dgm:pt modelId="{84DEBAC4-D764-4A8D-B5A6-75BB3ACB86D8}" type="pres">
      <dgm:prSet presAssocID="{95034E78-BD00-4524-92AF-C9C9264D92DF}" presName="compNode" presStyleCnt="0"/>
      <dgm:spPr/>
    </dgm:pt>
    <dgm:pt modelId="{12FF57E3-97EE-4041-BD32-D94CFE51E384}" type="pres">
      <dgm:prSet presAssocID="{95034E78-BD00-4524-92AF-C9C9264D92DF}" presName="iconBgRect" presStyleLbl="bgShp" presStyleIdx="4" presStyleCnt="6"/>
      <dgm:spPr/>
    </dgm:pt>
    <dgm:pt modelId="{37DB9A2D-23BE-43BA-95F1-C593B12C82BD}" type="pres">
      <dgm:prSet presAssocID="{95034E78-BD00-4524-92AF-C9C9264D92D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2"/>
        </a:ext>
      </dgm:extLst>
    </dgm:pt>
    <dgm:pt modelId="{2B4840D6-D0E7-4B24-96B5-0771949FEEAE}" type="pres">
      <dgm:prSet presAssocID="{95034E78-BD00-4524-92AF-C9C9264D92DF}" presName="spaceRect" presStyleCnt="0"/>
      <dgm:spPr/>
    </dgm:pt>
    <dgm:pt modelId="{01FE5755-D823-4BA0-99F1-A5536C78C768}" type="pres">
      <dgm:prSet presAssocID="{95034E78-BD00-4524-92AF-C9C9264D92DF}" presName="textRect" presStyleLbl="revTx" presStyleIdx="4" presStyleCnt="6">
        <dgm:presLayoutVars>
          <dgm:chMax val="1"/>
          <dgm:chPref val="1"/>
        </dgm:presLayoutVars>
      </dgm:prSet>
      <dgm:spPr/>
    </dgm:pt>
    <dgm:pt modelId="{D50FF89C-35B9-4ABE-BC89-0902306B01CA}" type="pres">
      <dgm:prSet presAssocID="{98EF92CF-927D-4B52-BD35-23159FA0188C}" presName="sibTrans" presStyleCnt="0"/>
      <dgm:spPr/>
    </dgm:pt>
    <dgm:pt modelId="{3354CD1E-92D7-442C-A969-60317D6425EE}" type="pres">
      <dgm:prSet presAssocID="{CFFA21AE-C5CD-46AB-8DF2-8EDF5A0D223F}" presName="compNode" presStyleCnt="0"/>
      <dgm:spPr/>
    </dgm:pt>
    <dgm:pt modelId="{0E61BA71-277D-484C-B037-84FB3B96566B}" type="pres">
      <dgm:prSet presAssocID="{CFFA21AE-C5CD-46AB-8DF2-8EDF5A0D223F}" presName="iconBgRect" presStyleLbl="bgShp" presStyleIdx="5" presStyleCnt="6"/>
      <dgm:spPr/>
    </dgm:pt>
    <dgm:pt modelId="{2C4166BE-9BE9-446F-A37A-491EC7382C32}" type="pres">
      <dgm:prSet presAssocID="{CFFA21AE-C5CD-46AB-8DF2-8EDF5A0D223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TeamProject"/>
        </a:ext>
      </dgm:extLst>
    </dgm:pt>
    <dgm:pt modelId="{59E67228-80B7-4964-A01F-1A63EDD624E2}" type="pres">
      <dgm:prSet presAssocID="{CFFA21AE-C5CD-46AB-8DF2-8EDF5A0D223F}" presName="spaceRect" presStyleCnt="0"/>
      <dgm:spPr/>
    </dgm:pt>
    <dgm:pt modelId="{E34A83C5-25B7-44F3-9692-BF8093C8A34F}" type="pres">
      <dgm:prSet presAssocID="{CFFA21AE-C5CD-46AB-8DF2-8EDF5A0D223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B54AA01-1578-4F0E-B711-E992DAD2DDEA}" srcId="{32C8C04F-56A0-47EC-A528-BCABFAFFC160}" destId="{1E056A4F-FE2E-4D4D-BFE7-D8501B4E81BD}" srcOrd="2" destOrd="0" parTransId="{9DE44EE6-AC7A-4F89-AA0E-F9F810C38761}" sibTransId="{6204C296-12F7-49EE-97EB-25B387E02440}"/>
    <dgm:cxn modelId="{E4E3510D-1E3D-4DEC-9F28-3794780707A5}" srcId="{32C8C04F-56A0-47EC-A528-BCABFAFFC160}" destId="{95034E78-BD00-4524-92AF-C9C9264D92DF}" srcOrd="4" destOrd="0" parTransId="{B7CF9239-7919-481C-A525-ACD760AB7B56}" sibTransId="{98EF92CF-927D-4B52-BD35-23159FA0188C}"/>
    <dgm:cxn modelId="{1C5CA60D-B2FB-45E5-B343-98612FAA8702}" type="presOf" srcId="{D6AD74C3-9C2C-49FE-8036-03F770453205}" destId="{EDABA9D8-6808-44D2-B540-32FE550DE433}" srcOrd="0" destOrd="0" presId="urn:microsoft.com/office/officeart/2018/5/layout/IconCircleLabelList"/>
    <dgm:cxn modelId="{0E6A8D10-10B0-4357-90D3-6ECF71E3A8DD}" type="presOf" srcId="{95034E78-BD00-4524-92AF-C9C9264D92DF}" destId="{01FE5755-D823-4BA0-99F1-A5536C78C768}" srcOrd="0" destOrd="0" presId="urn:microsoft.com/office/officeart/2018/5/layout/IconCircleLabelList"/>
    <dgm:cxn modelId="{B1B2E25B-6280-4C36-8E45-DF1B47299014}" type="presOf" srcId="{41552EF2-43D4-46D5-A934-6968385DAB71}" destId="{4C8E9FA7-851F-461C-9B2D-058EA4B50B09}" srcOrd="0" destOrd="0" presId="urn:microsoft.com/office/officeart/2018/5/layout/IconCircleLabelList"/>
    <dgm:cxn modelId="{F74ED563-530E-4036-96C0-4BC214C6D403}" srcId="{32C8C04F-56A0-47EC-A528-BCABFAFFC160}" destId="{41552EF2-43D4-46D5-A934-6968385DAB71}" srcOrd="0" destOrd="0" parTransId="{632ED1A1-8DB9-4694-9A9D-9116DC1E81F2}" sibTransId="{1B21D9B9-CF10-497C-B443-D794621C1CA1}"/>
    <dgm:cxn modelId="{43FCE14D-B28F-476C-9A56-5A53BCAC7FD0}" type="presOf" srcId="{1E056A4F-FE2E-4D4D-BFE7-D8501B4E81BD}" destId="{57AB5FD9-5D1B-44E9-A3F9-419635734ECA}" srcOrd="0" destOrd="0" presId="urn:microsoft.com/office/officeart/2018/5/layout/IconCircleLabelList"/>
    <dgm:cxn modelId="{5F25E493-F943-4E97-B96D-63E2EFC7592C}" srcId="{32C8C04F-56A0-47EC-A528-BCABFAFFC160}" destId="{CFFA21AE-C5CD-46AB-8DF2-8EDF5A0D223F}" srcOrd="5" destOrd="0" parTransId="{BC8BB54D-9785-415B-B1EC-32C3A4E399DC}" sibTransId="{8B4D40DD-21F9-47CE-8251-AFB95EA1402B}"/>
    <dgm:cxn modelId="{92F434A8-96DF-43FD-91B7-C6E96F82423E}" srcId="{32C8C04F-56A0-47EC-A528-BCABFAFFC160}" destId="{65E575EF-9EE4-43F7-88D8-F37C3C364294}" srcOrd="3" destOrd="0" parTransId="{11C8E9D8-CDD8-4B89-8BAF-5000F9761069}" sibTransId="{72227B62-2913-4BF3-994B-6BD1C7F72469}"/>
    <dgm:cxn modelId="{E3A1E9AE-7F0C-4895-9BBB-36DF413B2701}" type="presOf" srcId="{65E575EF-9EE4-43F7-88D8-F37C3C364294}" destId="{0225943F-D26F-4A08-A8D3-4AE3AFC110F5}" srcOrd="0" destOrd="0" presId="urn:microsoft.com/office/officeart/2018/5/layout/IconCircleLabelList"/>
    <dgm:cxn modelId="{459A27C2-B92C-4904-9FA3-75C1AFECE77A}" srcId="{32C8C04F-56A0-47EC-A528-BCABFAFFC160}" destId="{D6AD74C3-9C2C-49FE-8036-03F770453205}" srcOrd="1" destOrd="0" parTransId="{0D3C3639-E8ED-4D74-8AA3-3CAC50663DBB}" sibTransId="{B793B3B8-3983-46B8-A5F7-60685165FC3F}"/>
    <dgm:cxn modelId="{2C3283DE-2457-49AF-B19F-CA19BBA0F6D3}" type="presOf" srcId="{32C8C04F-56A0-47EC-A528-BCABFAFFC160}" destId="{73ACCCF2-1C0D-43C3-A07B-5D43A866C517}" srcOrd="0" destOrd="0" presId="urn:microsoft.com/office/officeart/2018/5/layout/IconCircleLabelList"/>
    <dgm:cxn modelId="{C81D26EF-BE51-48D8-9D9E-AF0006086DF8}" type="presOf" srcId="{CFFA21AE-C5CD-46AB-8DF2-8EDF5A0D223F}" destId="{E34A83C5-25B7-44F3-9692-BF8093C8A34F}" srcOrd="0" destOrd="0" presId="urn:microsoft.com/office/officeart/2018/5/layout/IconCircleLabelList"/>
    <dgm:cxn modelId="{1F9A4EFD-4EB0-40C0-AC0D-23E578FA72A1}" type="presParOf" srcId="{73ACCCF2-1C0D-43C3-A07B-5D43A866C517}" destId="{EC319C6D-0B28-4297-B12C-B8C2AB8057C3}" srcOrd="0" destOrd="0" presId="urn:microsoft.com/office/officeart/2018/5/layout/IconCircleLabelList"/>
    <dgm:cxn modelId="{E37FACB9-54DE-4452-9458-61B8E7582F40}" type="presParOf" srcId="{EC319C6D-0B28-4297-B12C-B8C2AB8057C3}" destId="{D8484035-0991-4427-AACD-4C7B889A05CF}" srcOrd="0" destOrd="0" presId="urn:microsoft.com/office/officeart/2018/5/layout/IconCircleLabelList"/>
    <dgm:cxn modelId="{F29C6702-C39F-4E70-8D28-49010CDC30C4}" type="presParOf" srcId="{EC319C6D-0B28-4297-B12C-B8C2AB8057C3}" destId="{7EE7C1CF-CFAD-445A-83F4-AC8C9658F22E}" srcOrd="1" destOrd="0" presId="urn:microsoft.com/office/officeart/2018/5/layout/IconCircleLabelList"/>
    <dgm:cxn modelId="{2B107C59-8F81-4C36-847A-CC56BD4EB295}" type="presParOf" srcId="{EC319C6D-0B28-4297-B12C-B8C2AB8057C3}" destId="{00F06A4E-BB1F-40E7-97CC-FD46B63BDFF3}" srcOrd="2" destOrd="0" presId="urn:microsoft.com/office/officeart/2018/5/layout/IconCircleLabelList"/>
    <dgm:cxn modelId="{7563C798-AB8E-4AB4-B51A-69859DA15947}" type="presParOf" srcId="{EC319C6D-0B28-4297-B12C-B8C2AB8057C3}" destId="{4C8E9FA7-851F-461C-9B2D-058EA4B50B09}" srcOrd="3" destOrd="0" presId="urn:microsoft.com/office/officeart/2018/5/layout/IconCircleLabelList"/>
    <dgm:cxn modelId="{94BE2EED-F018-4330-A476-4357F264840B}" type="presParOf" srcId="{73ACCCF2-1C0D-43C3-A07B-5D43A866C517}" destId="{A124C340-1C88-4B11-97CF-49CC902B3322}" srcOrd="1" destOrd="0" presId="urn:microsoft.com/office/officeart/2018/5/layout/IconCircleLabelList"/>
    <dgm:cxn modelId="{3547175E-66A9-4CF2-B37D-06793FDD5ECB}" type="presParOf" srcId="{73ACCCF2-1C0D-43C3-A07B-5D43A866C517}" destId="{FFD8F686-D7EB-4689-915B-7F9BBF1B2222}" srcOrd="2" destOrd="0" presId="urn:microsoft.com/office/officeart/2018/5/layout/IconCircleLabelList"/>
    <dgm:cxn modelId="{7ABC4250-206E-4442-8B0E-A84B9BB5F6AE}" type="presParOf" srcId="{FFD8F686-D7EB-4689-915B-7F9BBF1B2222}" destId="{332466A1-2FE3-4FE0-B8B0-FACE7B412C93}" srcOrd="0" destOrd="0" presId="urn:microsoft.com/office/officeart/2018/5/layout/IconCircleLabelList"/>
    <dgm:cxn modelId="{92F6C205-BA9F-4962-90A2-7309F3B6B980}" type="presParOf" srcId="{FFD8F686-D7EB-4689-915B-7F9BBF1B2222}" destId="{9E9071C7-AEB3-4B41-8751-C389CE410142}" srcOrd="1" destOrd="0" presId="urn:microsoft.com/office/officeart/2018/5/layout/IconCircleLabelList"/>
    <dgm:cxn modelId="{EB1CB8D3-F31D-44D3-AAF6-0DA7B83456C4}" type="presParOf" srcId="{FFD8F686-D7EB-4689-915B-7F9BBF1B2222}" destId="{D6C6A99C-AA4E-4543-B86A-0D1E7F8524AE}" srcOrd="2" destOrd="0" presId="urn:microsoft.com/office/officeart/2018/5/layout/IconCircleLabelList"/>
    <dgm:cxn modelId="{CC248446-7F53-46AB-AF0B-47DF9B488511}" type="presParOf" srcId="{FFD8F686-D7EB-4689-915B-7F9BBF1B2222}" destId="{EDABA9D8-6808-44D2-B540-32FE550DE433}" srcOrd="3" destOrd="0" presId="urn:microsoft.com/office/officeart/2018/5/layout/IconCircleLabelList"/>
    <dgm:cxn modelId="{9076344F-5CAD-4DEC-BE86-3D9AE2AB131F}" type="presParOf" srcId="{73ACCCF2-1C0D-43C3-A07B-5D43A866C517}" destId="{E17C40B7-549F-498A-8762-2281E3448B85}" srcOrd="3" destOrd="0" presId="urn:microsoft.com/office/officeart/2018/5/layout/IconCircleLabelList"/>
    <dgm:cxn modelId="{46F9B624-B175-4F59-9EA3-E186CFE1C793}" type="presParOf" srcId="{73ACCCF2-1C0D-43C3-A07B-5D43A866C517}" destId="{F1E78893-D79D-486F-A41E-FDB6ADDC0848}" srcOrd="4" destOrd="0" presId="urn:microsoft.com/office/officeart/2018/5/layout/IconCircleLabelList"/>
    <dgm:cxn modelId="{0939621A-AA2D-4DF4-AB37-908D8E0AB2F9}" type="presParOf" srcId="{F1E78893-D79D-486F-A41E-FDB6ADDC0848}" destId="{9D785A27-AD25-4FEA-AFAA-F7EA23A2C8D4}" srcOrd="0" destOrd="0" presId="urn:microsoft.com/office/officeart/2018/5/layout/IconCircleLabelList"/>
    <dgm:cxn modelId="{D9FF15BD-DC4F-4960-AF72-FABC7B396BF1}" type="presParOf" srcId="{F1E78893-D79D-486F-A41E-FDB6ADDC0848}" destId="{E770F8DF-3215-4D47-9207-7EEA3F4719F0}" srcOrd="1" destOrd="0" presId="urn:microsoft.com/office/officeart/2018/5/layout/IconCircleLabelList"/>
    <dgm:cxn modelId="{07B5B27C-B853-4FAE-B519-0D6798C4F92C}" type="presParOf" srcId="{F1E78893-D79D-486F-A41E-FDB6ADDC0848}" destId="{788186C4-6A1C-4175-8C10-D4A9AC767398}" srcOrd="2" destOrd="0" presId="urn:microsoft.com/office/officeart/2018/5/layout/IconCircleLabelList"/>
    <dgm:cxn modelId="{88342B9C-8EF6-4239-9909-C9466AFC77E7}" type="presParOf" srcId="{F1E78893-D79D-486F-A41E-FDB6ADDC0848}" destId="{57AB5FD9-5D1B-44E9-A3F9-419635734ECA}" srcOrd="3" destOrd="0" presId="urn:microsoft.com/office/officeart/2018/5/layout/IconCircleLabelList"/>
    <dgm:cxn modelId="{6826F230-2234-42E0-836B-9A28DB41C998}" type="presParOf" srcId="{73ACCCF2-1C0D-43C3-A07B-5D43A866C517}" destId="{0556D14B-F351-48B8-9921-D5E052B33ECA}" srcOrd="5" destOrd="0" presId="urn:microsoft.com/office/officeart/2018/5/layout/IconCircleLabelList"/>
    <dgm:cxn modelId="{56E6C4F3-C57C-4EBF-BABE-AAFC0EB63118}" type="presParOf" srcId="{73ACCCF2-1C0D-43C3-A07B-5D43A866C517}" destId="{7F27C61E-ACC7-49A4-854E-451E593085E5}" srcOrd="6" destOrd="0" presId="urn:microsoft.com/office/officeart/2018/5/layout/IconCircleLabelList"/>
    <dgm:cxn modelId="{BF302AC3-1F0A-4A72-861C-47AF9D45AB12}" type="presParOf" srcId="{7F27C61E-ACC7-49A4-854E-451E593085E5}" destId="{F4518FEE-D049-4981-8DAD-CA93940EFDAC}" srcOrd="0" destOrd="0" presId="urn:microsoft.com/office/officeart/2018/5/layout/IconCircleLabelList"/>
    <dgm:cxn modelId="{45320F48-EB15-4178-886B-AAC34F83F028}" type="presParOf" srcId="{7F27C61E-ACC7-49A4-854E-451E593085E5}" destId="{C74791A2-E3E5-4E23-AF84-F4F0771D4322}" srcOrd="1" destOrd="0" presId="urn:microsoft.com/office/officeart/2018/5/layout/IconCircleLabelList"/>
    <dgm:cxn modelId="{DCE9C684-5201-4E4B-8752-9B3264A006E4}" type="presParOf" srcId="{7F27C61E-ACC7-49A4-854E-451E593085E5}" destId="{52056B4F-D16C-4745-B6C8-107069587FFA}" srcOrd="2" destOrd="0" presId="urn:microsoft.com/office/officeart/2018/5/layout/IconCircleLabelList"/>
    <dgm:cxn modelId="{FB7A1242-D200-4127-8A8A-AD8893D9E129}" type="presParOf" srcId="{7F27C61E-ACC7-49A4-854E-451E593085E5}" destId="{0225943F-D26F-4A08-A8D3-4AE3AFC110F5}" srcOrd="3" destOrd="0" presId="urn:microsoft.com/office/officeart/2018/5/layout/IconCircleLabelList"/>
    <dgm:cxn modelId="{083F29A5-232C-4CFE-A5DE-802ED328CDE6}" type="presParOf" srcId="{73ACCCF2-1C0D-43C3-A07B-5D43A866C517}" destId="{17B78B4D-8F7D-411F-B720-338DCE824B8C}" srcOrd="7" destOrd="0" presId="urn:microsoft.com/office/officeart/2018/5/layout/IconCircleLabelList"/>
    <dgm:cxn modelId="{7BA63C46-5E25-4547-B168-59B7A0ECFD6F}" type="presParOf" srcId="{73ACCCF2-1C0D-43C3-A07B-5D43A866C517}" destId="{84DEBAC4-D764-4A8D-B5A6-75BB3ACB86D8}" srcOrd="8" destOrd="0" presId="urn:microsoft.com/office/officeart/2018/5/layout/IconCircleLabelList"/>
    <dgm:cxn modelId="{5BADDB1C-8390-45AB-9701-C20EB76ED30D}" type="presParOf" srcId="{84DEBAC4-D764-4A8D-B5A6-75BB3ACB86D8}" destId="{12FF57E3-97EE-4041-BD32-D94CFE51E384}" srcOrd="0" destOrd="0" presId="urn:microsoft.com/office/officeart/2018/5/layout/IconCircleLabelList"/>
    <dgm:cxn modelId="{8DFA8E57-F466-4DC8-92B5-FEB454DEA6F9}" type="presParOf" srcId="{84DEBAC4-D764-4A8D-B5A6-75BB3ACB86D8}" destId="{37DB9A2D-23BE-43BA-95F1-C593B12C82BD}" srcOrd="1" destOrd="0" presId="urn:microsoft.com/office/officeart/2018/5/layout/IconCircleLabelList"/>
    <dgm:cxn modelId="{EF8DFA8F-483F-467B-9842-1191135A279B}" type="presParOf" srcId="{84DEBAC4-D764-4A8D-B5A6-75BB3ACB86D8}" destId="{2B4840D6-D0E7-4B24-96B5-0771949FEEAE}" srcOrd="2" destOrd="0" presId="urn:microsoft.com/office/officeart/2018/5/layout/IconCircleLabelList"/>
    <dgm:cxn modelId="{DF4FE995-59B9-4C40-BAD8-216411B57F33}" type="presParOf" srcId="{84DEBAC4-D764-4A8D-B5A6-75BB3ACB86D8}" destId="{01FE5755-D823-4BA0-99F1-A5536C78C768}" srcOrd="3" destOrd="0" presId="urn:microsoft.com/office/officeart/2018/5/layout/IconCircleLabelList"/>
    <dgm:cxn modelId="{DD48BB6E-D7E8-4BB8-8B7F-20485764D81D}" type="presParOf" srcId="{73ACCCF2-1C0D-43C3-A07B-5D43A866C517}" destId="{D50FF89C-35B9-4ABE-BC89-0902306B01CA}" srcOrd="9" destOrd="0" presId="urn:microsoft.com/office/officeart/2018/5/layout/IconCircleLabelList"/>
    <dgm:cxn modelId="{727F457B-24D3-405B-8538-ACB47EFCAF19}" type="presParOf" srcId="{73ACCCF2-1C0D-43C3-A07B-5D43A866C517}" destId="{3354CD1E-92D7-442C-A969-60317D6425EE}" srcOrd="10" destOrd="0" presId="urn:microsoft.com/office/officeart/2018/5/layout/IconCircleLabelList"/>
    <dgm:cxn modelId="{B4A9C551-8AA3-4750-9DCA-2B63719F1220}" type="presParOf" srcId="{3354CD1E-92D7-442C-A969-60317D6425EE}" destId="{0E61BA71-277D-484C-B037-84FB3B96566B}" srcOrd="0" destOrd="0" presId="urn:microsoft.com/office/officeart/2018/5/layout/IconCircleLabelList"/>
    <dgm:cxn modelId="{43F7FF6E-3085-484C-A9A0-2B9B88490269}" type="presParOf" srcId="{3354CD1E-92D7-442C-A969-60317D6425EE}" destId="{2C4166BE-9BE9-446F-A37A-491EC7382C32}" srcOrd="1" destOrd="0" presId="urn:microsoft.com/office/officeart/2018/5/layout/IconCircleLabelList"/>
    <dgm:cxn modelId="{32690FC3-B9C7-4F53-9DBE-E81421D67E1A}" type="presParOf" srcId="{3354CD1E-92D7-442C-A969-60317D6425EE}" destId="{59E67228-80B7-4964-A01F-1A63EDD624E2}" srcOrd="2" destOrd="0" presId="urn:microsoft.com/office/officeart/2018/5/layout/IconCircleLabelList"/>
    <dgm:cxn modelId="{24E82A06-FD9E-45B0-B773-254153967D55}" type="presParOf" srcId="{3354CD1E-92D7-442C-A969-60317D6425EE}" destId="{E34A83C5-25B7-44F3-9692-BF8093C8A34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6F90D1-96F4-478A-98EE-35795BDAD51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41DC37-B621-4B23-8A5A-AC0D957FD591}">
      <dgm:prSet/>
      <dgm:spPr/>
      <dgm:t>
        <a:bodyPr/>
        <a:lstStyle/>
        <a:p>
          <a:r>
            <a:rPr lang="pt-BR"/>
            <a:t>PÓS-MODERNIDADE</a:t>
          </a:r>
          <a:endParaRPr lang="en-US"/>
        </a:p>
      </dgm:t>
    </dgm:pt>
    <dgm:pt modelId="{6D5F818E-966F-41BD-86A0-8CE27A8C92FA}" type="parTrans" cxnId="{E87AEEBE-86F8-4F38-A7ED-6F0DC01D145E}">
      <dgm:prSet/>
      <dgm:spPr/>
      <dgm:t>
        <a:bodyPr/>
        <a:lstStyle/>
        <a:p>
          <a:endParaRPr lang="en-US"/>
        </a:p>
      </dgm:t>
    </dgm:pt>
    <dgm:pt modelId="{F8AB7F53-DE18-448D-A13F-DA5BB8B093DA}" type="sibTrans" cxnId="{E87AEEBE-86F8-4F38-A7ED-6F0DC01D145E}">
      <dgm:prSet/>
      <dgm:spPr/>
      <dgm:t>
        <a:bodyPr/>
        <a:lstStyle/>
        <a:p>
          <a:endParaRPr lang="en-US"/>
        </a:p>
      </dgm:t>
    </dgm:pt>
    <dgm:pt modelId="{8F23905F-EF23-4CC5-912A-C5CE5A2A8942}">
      <dgm:prSet/>
      <dgm:spPr/>
      <dgm:t>
        <a:bodyPr/>
        <a:lstStyle/>
        <a:p>
          <a:r>
            <a:rPr lang="pt-BR"/>
            <a:t>PÓS-COLONIALIDADE</a:t>
          </a:r>
          <a:endParaRPr lang="en-US"/>
        </a:p>
      </dgm:t>
    </dgm:pt>
    <dgm:pt modelId="{EF416565-3F6B-493E-A01D-6122759BB5FE}" type="parTrans" cxnId="{73487B80-1794-4428-A0C9-2D3E152E95DE}">
      <dgm:prSet/>
      <dgm:spPr/>
      <dgm:t>
        <a:bodyPr/>
        <a:lstStyle/>
        <a:p>
          <a:endParaRPr lang="en-US"/>
        </a:p>
      </dgm:t>
    </dgm:pt>
    <dgm:pt modelId="{0A9B2576-61AC-49D3-8F6B-621459C26DC5}" type="sibTrans" cxnId="{73487B80-1794-4428-A0C9-2D3E152E95DE}">
      <dgm:prSet/>
      <dgm:spPr/>
      <dgm:t>
        <a:bodyPr/>
        <a:lstStyle/>
        <a:p>
          <a:endParaRPr lang="en-US"/>
        </a:p>
      </dgm:t>
    </dgm:pt>
    <dgm:pt modelId="{66B5D881-8B51-4C77-AD08-F98770E64EE2}">
      <dgm:prSet/>
      <dgm:spPr/>
      <dgm:t>
        <a:bodyPr/>
        <a:lstStyle/>
        <a:p>
          <a:r>
            <a:rPr lang="pt-BR"/>
            <a:t>PÓS-ESTRUTURALISMO</a:t>
          </a:r>
          <a:endParaRPr lang="en-US"/>
        </a:p>
      </dgm:t>
    </dgm:pt>
    <dgm:pt modelId="{0CC1FAE5-B791-4CF3-91CD-547ABDA278AD}" type="parTrans" cxnId="{7A9A3CC6-68C7-4968-AE7F-CEC5702F81C1}">
      <dgm:prSet/>
      <dgm:spPr/>
      <dgm:t>
        <a:bodyPr/>
        <a:lstStyle/>
        <a:p>
          <a:endParaRPr lang="en-US"/>
        </a:p>
      </dgm:t>
    </dgm:pt>
    <dgm:pt modelId="{F8BD5E3C-C063-4289-8879-397473578F68}" type="sibTrans" cxnId="{7A9A3CC6-68C7-4968-AE7F-CEC5702F81C1}">
      <dgm:prSet/>
      <dgm:spPr/>
      <dgm:t>
        <a:bodyPr/>
        <a:lstStyle/>
        <a:p>
          <a:endParaRPr lang="en-US"/>
        </a:p>
      </dgm:t>
    </dgm:pt>
    <dgm:pt modelId="{CF8CB958-99F1-4F69-A260-08476F108324}">
      <dgm:prSet/>
      <dgm:spPr/>
      <dgm:t>
        <a:bodyPr/>
        <a:lstStyle/>
        <a:p>
          <a:r>
            <a:rPr lang="pt-BR"/>
            <a:t>PÓS-HUMANISMO</a:t>
          </a:r>
          <a:endParaRPr lang="en-US"/>
        </a:p>
      </dgm:t>
    </dgm:pt>
    <dgm:pt modelId="{AC108F0B-A422-4099-BA2A-A5D96B17C2ED}" type="parTrans" cxnId="{C6858F63-F8C3-44E1-93A6-93ED74A20A89}">
      <dgm:prSet/>
      <dgm:spPr/>
      <dgm:t>
        <a:bodyPr/>
        <a:lstStyle/>
        <a:p>
          <a:endParaRPr lang="en-US"/>
        </a:p>
      </dgm:t>
    </dgm:pt>
    <dgm:pt modelId="{6F791290-DA7E-43BD-9707-FC91A1006B75}" type="sibTrans" cxnId="{C6858F63-F8C3-44E1-93A6-93ED74A20A89}">
      <dgm:prSet/>
      <dgm:spPr/>
      <dgm:t>
        <a:bodyPr/>
        <a:lstStyle/>
        <a:p>
          <a:endParaRPr lang="en-US"/>
        </a:p>
      </dgm:t>
    </dgm:pt>
    <dgm:pt modelId="{92DAA1C7-40C9-494F-9612-0C2552BDF553}">
      <dgm:prSet/>
      <dgm:spPr/>
      <dgm:t>
        <a:bodyPr/>
        <a:lstStyle/>
        <a:p>
          <a:r>
            <a:rPr lang="pt-BR"/>
            <a:t>PÓS-VERDADES</a:t>
          </a:r>
          <a:endParaRPr lang="en-US"/>
        </a:p>
      </dgm:t>
    </dgm:pt>
    <dgm:pt modelId="{2DE53507-2996-4D3E-8B84-58A8B846C97E}" type="parTrans" cxnId="{AFE3B8C4-1A02-4A7B-8422-71CFA445AB79}">
      <dgm:prSet/>
      <dgm:spPr/>
      <dgm:t>
        <a:bodyPr/>
        <a:lstStyle/>
        <a:p>
          <a:endParaRPr lang="en-US"/>
        </a:p>
      </dgm:t>
    </dgm:pt>
    <dgm:pt modelId="{12377BAB-0BD1-4D11-8F2F-41C5DB83B3BC}" type="sibTrans" cxnId="{AFE3B8C4-1A02-4A7B-8422-71CFA445AB79}">
      <dgm:prSet/>
      <dgm:spPr/>
      <dgm:t>
        <a:bodyPr/>
        <a:lstStyle/>
        <a:p>
          <a:endParaRPr lang="en-US"/>
        </a:p>
      </dgm:t>
    </dgm:pt>
    <dgm:pt modelId="{3FF60728-AF81-43FC-BEB8-9083F1F24594}">
      <dgm:prSet/>
      <dgm:spPr/>
      <dgm:t>
        <a:bodyPr/>
        <a:lstStyle/>
        <a:p>
          <a:r>
            <a:rPr lang="pt-BR"/>
            <a:t>PÓS-MÉTODOS</a:t>
          </a:r>
          <a:endParaRPr lang="en-US"/>
        </a:p>
      </dgm:t>
    </dgm:pt>
    <dgm:pt modelId="{F3786020-CFD8-4382-B84B-EA454F82EDB5}" type="parTrans" cxnId="{3E91C988-E0B1-4C89-9DE3-EEB23D7CFA2B}">
      <dgm:prSet/>
      <dgm:spPr/>
      <dgm:t>
        <a:bodyPr/>
        <a:lstStyle/>
        <a:p>
          <a:endParaRPr lang="en-US"/>
        </a:p>
      </dgm:t>
    </dgm:pt>
    <dgm:pt modelId="{45F1118E-4AAF-4BD3-AC04-4F4900B7425A}" type="sibTrans" cxnId="{3E91C988-E0B1-4C89-9DE3-EEB23D7CFA2B}">
      <dgm:prSet/>
      <dgm:spPr/>
      <dgm:t>
        <a:bodyPr/>
        <a:lstStyle/>
        <a:p>
          <a:endParaRPr lang="en-US"/>
        </a:p>
      </dgm:t>
    </dgm:pt>
    <dgm:pt modelId="{A4B3EDA5-946A-4BE8-B7A6-39C83CA81FCF}" type="pres">
      <dgm:prSet presAssocID="{206F90D1-96F4-478A-98EE-35795BDAD516}" presName="diagram" presStyleCnt="0">
        <dgm:presLayoutVars>
          <dgm:dir/>
          <dgm:resizeHandles val="exact"/>
        </dgm:presLayoutVars>
      </dgm:prSet>
      <dgm:spPr/>
    </dgm:pt>
    <dgm:pt modelId="{261D509A-5FC1-4E57-A8B5-17DB16EF1F73}" type="pres">
      <dgm:prSet presAssocID="{3741DC37-B621-4B23-8A5A-AC0D957FD591}" presName="node" presStyleLbl="node1" presStyleIdx="0" presStyleCnt="6">
        <dgm:presLayoutVars>
          <dgm:bulletEnabled val="1"/>
        </dgm:presLayoutVars>
      </dgm:prSet>
      <dgm:spPr/>
    </dgm:pt>
    <dgm:pt modelId="{62C2B436-CA96-4D8A-9A82-A43D1205DAAD}" type="pres">
      <dgm:prSet presAssocID="{F8AB7F53-DE18-448D-A13F-DA5BB8B093DA}" presName="sibTrans" presStyleCnt="0"/>
      <dgm:spPr/>
    </dgm:pt>
    <dgm:pt modelId="{2116A480-B0CB-4065-ABC3-42C15EE56AF2}" type="pres">
      <dgm:prSet presAssocID="{8F23905F-EF23-4CC5-912A-C5CE5A2A8942}" presName="node" presStyleLbl="node1" presStyleIdx="1" presStyleCnt="6">
        <dgm:presLayoutVars>
          <dgm:bulletEnabled val="1"/>
        </dgm:presLayoutVars>
      </dgm:prSet>
      <dgm:spPr/>
    </dgm:pt>
    <dgm:pt modelId="{8704081F-5709-4739-AFE6-D20BE18EB305}" type="pres">
      <dgm:prSet presAssocID="{0A9B2576-61AC-49D3-8F6B-621459C26DC5}" presName="sibTrans" presStyleCnt="0"/>
      <dgm:spPr/>
    </dgm:pt>
    <dgm:pt modelId="{6EC7281B-9AD3-4879-BA29-975F5F423B2D}" type="pres">
      <dgm:prSet presAssocID="{66B5D881-8B51-4C77-AD08-F98770E64EE2}" presName="node" presStyleLbl="node1" presStyleIdx="2" presStyleCnt="6">
        <dgm:presLayoutVars>
          <dgm:bulletEnabled val="1"/>
        </dgm:presLayoutVars>
      </dgm:prSet>
      <dgm:spPr/>
    </dgm:pt>
    <dgm:pt modelId="{BABC3FC2-039E-44BD-B309-B61A49AF8EE3}" type="pres">
      <dgm:prSet presAssocID="{F8BD5E3C-C063-4289-8879-397473578F68}" presName="sibTrans" presStyleCnt="0"/>
      <dgm:spPr/>
    </dgm:pt>
    <dgm:pt modelId="{578C03A3-F1E4-4467-8E72-B5F2F2C546F6}" type="pres">
      <dgm:prSet presAssocID="{CF8CB958-99F1-4F69-A260-08476F108324}" presName="node" presStyleLbl="node1" presStyleIdx="3" presStyleCnt="6">
        <dgm:presLayoutVars>
          <dgm:bulletEnabled val="1"/>
        </dgm:presLayoutVars>
      </dgm:prSet>
      <dgm:spPr/>
    </dgm:pt>
    <dgm:pt modelId="{ECBAE74E-706E-4201-BB2D-C62BCF4248FC}" type="pres">
      <dgm:prSet presAssocID="{6F791290-DA7E-43BD-9707-FC91A1006B75}" presName="sibTrans" presStyleCnt="0"/>
      <dgm:spPr/>
    </dgm:pt>
    <dgm:pt modelId="{1A320A20-0C76-49A4-9F55-E4787F100CA0}" type="pres">
      <dgm:prSet presAssocID="{92DAA1C7-40C9-494F-9612-0C2552BDF553}" presName="node" presStyleLbl="node1" presStyleIdx="4" presStyleCnt="6">
        <dgm:presLayoutVars>
          <dgm:bulletEnabled val="1"/>
        </dgm:presLayoutVars>
      </dgm:prSet>
      <dgm:spPr/>
    </dgm:pt>
    <dgm:pt modelId="{2978B78A-7041-4AD9-AAE7-D94C5A8F0F85}" type="pres">
      <dgm:prSet presAssocID="{12377BAB-0BD1-4D11-8F2F-41C5DB83B3BC}" presName="sibTrans" presStyleCnt="0"/>
      <dgm:spPr/>
    </dgm:pt>
    <dgm:pt modelId="{FBFEBED6-B103-4CA6-BFDA-68A50DF5FE5B}" type="pres">
      <dgm:prSet presAssocID="{3FF60728-AF81-43FC-BEB8-9083F1F24594}" presName="node" presStyleLbl="node1" presStyleIdx="5" presStyleCnt="6">
        <dgm:presLayoutVars>
          <dgm:bulletEnabled val="1"/>
        </dgm:presLayoutVars>
      </dgm:prSet>
      <dgm:spPr/>
    </dgm:pt>
  </dgm:ptLst>
  <dgm:cxnLst>
    <dgm:cxn modelId="{1DC61111-8EF0-4661-B737-0FB3C5294CF7}" type="presOf" srcId="{3741DC37-B621-4B23-8A5A-AC0D957FD591}" destId="{261D509A-5FC1-4E57-A8B5-17DB16EF1F73}" srcOrd="0" destOrd="0" presId="urn:microsoft.com/office/officeart/2005/8/layout/default"/>
    <dgm:cxn modelId="{D1003033-571B-4F7A-A2E3-992F0A69F1E3}" type="presOf" srcId="{92DAA1C7-40C9-494F-9612-0C2552BDF553}" destId="{1A320A20-0C76-49A4-9F55-E4787F100CA0}" srcOrd="0" destOrd="0" presId="urn:microsoft.com/office/officeart/2005/8/layout/default"/>
    <dgm:cxn modelId="{C6858F63-F8C3-44E1-93A6-93ED74A20A89}" srcId="{206F90D1-96F4-478A-98EE-35795BDAD516}" destId="{CF8CB958-99F1-4F69-A260-08476F108324}" srcOrd="3" destOrd="0" parTransId="{AC108F0B-A422-4099-BA2A-A5D96B17C2ED}" sibTransId="{6F791290-DA7E-43BD-9707-FC91A1006B75}"/>
    <dgm:cxn modelId="{D5F9C75A-DDF2-4A67-8D34-12CE2B95BC63}" type="presOf" srcId="{66B5D881-8B51-4C77-AD08-F98770E64EE2}" destId="{6EC7281B-9AD3-4879-BA29-975F5F423B2D}" srcOrd="0" destOrd="0" presId="urn:microsoft.com/office/officeart/2005/8/layout/default"/>
    <dgm:cxn modelId="{73487B80-1794-4428-A0C9-2D3E152E95DE}" srcId="{206F90D1-96F4-478A-98EE-35795BDAD516}" destId="{8F23905F-EF23-4CC5-912A-C5CE5A2A8942}" srcOrd="1" destOrd="0" parTransId="{EF416565-3F6B-493E-A01D-6122759BB5FE}" sibTransId="{0A9B2576-61AC-49D3-8F6B-621459C26DC5}"/>
    <dgm:cxn modelId="{3E91C988-E0B1-4C89-9DE3-EEB23D7CFA2B}" srcId="{206F90D1-96F4-478A-98EE-35795BDAD516}" destId="{3FF60728-AF81-43FC-BEB8-9083F1F24594}" srcOrd="5" destOrd="0" parTransId="{F3786020-CFD8-4382-B84B-EA454F82EDB5}" sibTransId="{45F1118E-4AAF-4BD3-AC04-4F4900B7425A}"/>
    <dgm:cxn modelId="{E23BF78E-84C2-4779-9C4E-FBCBEB1DD985}" type="presOf" srcId="{8F23905F-EF23-4CC5-912A-C5CE5A2A8942}" destId="{2116A480-B0CB-4065-ABC3-42C15EE56AF2}" srcOrd="0" destOrd="0" presId="urn:microsoft.com/office/officeart/2005/8/layout/default"/>
    <dgm:cxn modelId="{E87AEEBE-86F8-4F38-A7ED-6F0DC01D145E}" srcId="{206F90D1-96F4-478A-98EE-35795BDAD516}" destId="{3741DC37-B621-4B23-8A5A-AC0D957FD591}" srcOrd="0" destOrd="0" parTransId="{6D5F818E-966F-41BD-86A0-8CE27A8C92FA}" sibTransId="{F8AB7F53-DE18-448D-A13F-DA5BB8B093DA}"/>
    <dgm:cxn modelId="{AFE3B8C4-1A02-4A7B-8422-71CFA445AB79}" srcId="{206F90D1-96F4-478A-98EE-35795BDAD516}" destId="{92DAA1C7-40C9-494F-9612-0C2552BDF553}" srcOrd="4" destOrd="0" parTransId="{2DE53507-2996-4D3E-8B84-58A8B846C97E}" sibTransId="{12377BAB-0BD1-4D11-8F2F-41C5DB83B3BC}"/>
    <dgm:cxn modelId="{7A9A3CC6-68C7-4968-AE7F-CEC5702F81C1}" srcId="{206F90D1-96F4-478A-98EE-35795BDAD516}" destId="{66B5D881-8B51-4C77-AD08-F98770E64EE2}" srcOrd="2" destOrd="0" parTransId="{0CC1FAE5-B791-4CF3-91CD-547ABDA278AD}" sibTransId="{F8BD5E3C-C063-4289-8879-397473578F68}"/>
    <dgm:cxn modelId="{4BF9FFD0-7830-4055-A89A-DF21278129FA}" type="presOf" srcId="{3FF60728-AF81-43FC-BEB8-9083F1F24594}" destId="{FBFEBED6-B103-4CA6-BFDA-68A50DF5FE5B}" srcOrd="0" destOrd="0" presId="urn:microsoft.com/office/officeart/2005/8/layout/default"/>
    <dgm:cxn modelId="{E2EC63DD-B311-4669-8C78-7962E82484CB}" type="presOf" srcId="{206F90D1-96F4-478A-98EE-35795BDAD516}" destId="{A4B3EDA5-946A-4BE8-B7A6-39C83CA81FCF}" srcOrd="0" destOrd="0" presId="urn:microsoft.com/office/officeart/2005/8/layout/default"/>
    <dgm:cxn modelId="{9AC8E3FA-80EB-4FEE-9D52-34FAA9899853}" type="presOf" srcId="{CF8CB958-99F1-4F69-A260-08476F108324}" destId="{578C03A3-F1E4-4467-8E72-B5F2F2C546F6}" srcOrd="0" destOrd="0" presId="urn:microsoft.com/office/officeart/2005/8/layout/default"/>
    <dgm:cxn modelId="{43C605A7-DA9A-411F-ADF3-56886C78D725}" type="presParOf" srcId="{A4B3EDA5-946A-4BE8-B7A6-39C83CA81FCF}" destId="{261D509A-5FC1-4E57-A8B5-17DB16EF1F73}" srcOrd="0" destOrd="0" presId="urn:microsoft.com/office/officeart/2005/8/layout/default"/>
    <dgm:cxn modelId="{B58F2E19-0959-48AB-8FDA-F26D14B7C659}" type="presParOf" srcId="{A4B3EDA5-946A-4BE8-B7A6-39C83CA81FCF}" destId="{62C2B436-CA96-4D8A-9A82-A43D1205DAAD}" srcOrd="1" destOrd="0" presId="urn:microsoft.com/office/officeart/2005/8/layout/default"/>
    <dgm:cxn modelId="{DD5F9EB1-E05B-4D36-877B-C76AED1A3D79}" type="presParOf" srcId="{A4B3EDA5-946A-4BE8-B7A6-39C83CA81FCF}" destId="{2116A480-B0CB-4065-ABC3-42C15EE56AF2}" srcOrd="2" destOrd="0" presId="urn:microsoft.com/office/officeart/2005/8/layout/default"/>
    <dgm:cxn modelId="{860AFB00-AE86-46AE-94F3-6636FDF4C0E8}" type="presParOf" srcId="{A4B3EDA5-946A-4BE8-B7A6-39C83CA81FCF}" destId="{8704081F-5709-4739-AFE6-D20BE18EB305}" srcOrd="3" destOrd="0" presId="urn:microsoft.com/office/officeart/2005/8/layout/default"/>
    <dgm:cxn modelId="{DC50D024-995F-4A96-895F-F244927CBEC3}" type="presParOf" srcId="{A4B3EDA5-946A-4BE8-B7A6-39C83CA81FCF}" destId="{6EC7281B-9AD3-4879-BA29-975F5F423B2D}" srcOrd="4" destOrd="0" presId="urn:microsoft.com/office/officeart/2005/8/layout/default"/>
    <dgm:cxn modelId="{8973A70C-4445-4CED-84FC-DB0A930A0B24}" type="presParOf" srcId="{A4B3EDA5-946A-4BE8-B7A6-39C83CA81FCF}" destId="{BABC3FC2-039E-44BD-B309-B61A49AF8EE3}" srcOrd="5" destOrd="0" presId="urn:microsoft.com/office/officeart/2005/8/layout/default"/>
    <dgm:cxn modelId="{71CE8D93-9C57-44B5-A9DD-3579E83C56B9}" type="presParOf" srcId="{A4B3EDA5-946A-4BE8-B7A6-39C83CA81FCF}" destId="{578C03A3-F1E4-4467-8E72-B5F2F2C546F6}" srcOrd="6" destOrd="0" presId="urn:microsoft.com/office/officeart/2005/8/layout/default"/>
    <dgm:cxn modelId="{A8A49E99-A6BC-403D-953C-3D6E037E4546}" type="presParOf" srcId="{A4B3EDA5-946A-4BE8-B7A6-39C83CA81FCF}" destId="{ECBAE74E-706E-4201-BB2D-C62BCF4248FC}" srcOrd="7" destOrd="0" presId="urn:microsoft.com/office/officeart/2005/8/layout/default"/>
    <dgm:cxn modelId="{EB407FA0-2269-48EB-A9A8-89A8C4E8A4B4}" type="presParOf" srcId="{A4B3EDA5-946A-4BE8-B7A6-39C83CA81FCF}" destId="{1A320A20-0C76-49A4-9F55-E4787F100CA0}" srcOrd="8" destOrd="0" presId="urn:microsoft.com/office/officeart/2005/8/layout/default"/>
    <dgm:cxn modelId="{ED4D12B1-477E-4C29-8EAD-A2BF7DE63959}" type="presParOf" srcId="{A4B3EDA5-946A-4BE8-B7A6-39C83CA81FCF}" destId="{2978B78A-7041-4AD9-AAE7-D94C5A8F0F85}" srcOrd="9" destOrd="0" presId="urn:microsoft.com/office/officeart/2005/8/layout/default"/>
    <dgm:cxn modelId="{D222F5B2-8E5F-4C59-870F-9378FBE21804}" type="presParOf" srcId="{A4B3EDA5-946A-4BE8-B7A6-39C83CA81FCF}" destId="{FBFEBED6-B103-4CA6-BFDA-68A50DF5FE5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15AF33-CF92-42C9-823C-7CC8C4E7D16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570738-8950-42D2-89CF-EC658180BF2D}">
      <dgm:prSet/>
      <dgm:spPr/>
      <dgm:t>
        <a:bodyPr/>
        <a:lstStyle/>
        <a:p>
          <a:r>
            <a:rPr lang="pt-BR"/>
            <a:t>J-F LYOTARD</a:t>
          </a:r>
          <a:endParaRPr lang="en-US"/>
        </a:p>
      </dgm:t>
    </dgm:pt>
    <dgm:pt modelId="{EEFAACDF-DD9F-4B06-A1B1-FA747CEF3107}" type="parTrans" cxnId="{592DD49F-D641-44A7-A21E-D6624AC9C18F}">
      <dgm:prSet/>
      <dgm:spPr/>
      <dgm:t>
        <a:bodyPr/>
        <a:lstStyle/>
        <a:p>
          <a:endParaRPr lang="en-US"/>
        </a:p>
      </dgm:t>
    </dgm:pt>
    <dgm:pt modelId="{E58E4097-5EC0-4E33-AEDF-7D0B31ACF5F2}" type="sibTrans" cxnId="{592DD49F-D641-44A7-A21E-D6624AC9C18F}">
      <dgm:prSet/>
      <dgm:spPr/>
      <dgm:t>
        <a:bodyPr/>
        <a:lstStyle/>
        <a:p>
          <a:endParaRPr lang="en-US"/>
        </a:p>
      </dgm:t>
    </dgm:pt>
    <dgm:pt modelId="{A3944CFF-B5CE-4525-BEB1-AE6F71CD773C}">
      <dgm:prSet/>
      <dgm:spPr/>
      <dgm:t>
        <a:bodyPr/>
        <a:lstStyle/>
        <a:p>
          <a:r>
            <a:rPr lang="pt-BR"/>
            <a:t>J. BAUDRILLARD</a:t>
          </a:r>
          <a:endParaRPr lang="en-US"/>
        </a:p>
      </dgm:t>
    </dgm:pt>
    <dgm:pt modelId="{A4134899-FB57-45B3-B9D7-8BDC22472F11}" type="parTrans" cxnId="{E621FA94-6B85-4F68-91DD-28C2F246D44E}">
      <dgm:prSet/>
      <dgm:spPr/>
      <dgm:t>
        <a:bodyPr/>
        <a:lstStyle/>
        <a:p>
          <a:endParaRPr lang="en-US"/>
        </a:p>
      </dgm:t>
    </dgm:pt>
    <dgm:pt modelId="{5102B1AD-7254-47DC-953D-71EA6A26ED8E}" type="sibTrans" cxnId="{E621FA94-6B85-4F68-91DD-28C2F246D44E}">
      <dgm:prSet/>
      <dgm:spPr/>
      <dgm:t>
        <a:bodyPr/>
        <a:lstStyle/>
        <a:p>
          <a:endParaRPr lang="en-US"/>
        </a:p>
      </dgm:t>
    </dgm:pt>
    <dgm:pt modelId="{7B0808E8-A8FC-445F-AAF1-877A6E99A045}">
      <dgm:prSet/>
      <dgm:spPr/>
      <dgm:t>
        <a:bodyPr/>
        <a:lstStyle/>
        <a:p>
          <a:r>
            <a:rPr lang="pt-BR"/>
            <a:t>HABERMAS</a:t>
          </a:r>
          <a:endParaRPr lang="en-US"/>
        </a:p>
      </dgm:t>
    </dgm:pt>
    <dgm:pt modelId="{E0BABFF8-D12A-4A33-BFD3-DC1153659483}" type="parTrans" cxnId="{7ED79F82-9BF6-4CE5-A26C-7FC56A992BD1}">
      <dgm:prSet/>
      <dgm:spPr/>
      <dgm:t>
        <a:bodyPr/>
        <a:lstStyle/>
        <a:p>
          <a:endParaRPr lang="en-US"/>
        </a:p>
      </dgm:t>
    </dgm:pt>
    <dgm:pt modelId="{956EEF9D-4127-446E-8A72-0B0556988D0B}" type="sibTrans" cxnId="{7ED79F82-9BF6-4CE5-A26C-7FC56A992BD1}">
      <dgm:prSet/>
      <dgm:spPr/>
      <dgm:t>
        <a:bodyPr/>
        <a:lstStyle/>
        <a:p>
          <a:endParaRPr lang="en-US"/>
        </a:p>
      </dgm:t>
    </dgm:pt>
    <dgm:pt modelId="{F5A48F9D-AE1E-4DD7-8F9F-3A024C4459B3}">
      <dgm:prSet/>
      <dgm:spPr/>
      <dgm:t>
        <a:bodyPr/>
        <a:lstStyle/>
        <a:p>
          <a:r>
            <a:rPr lang="pt-BR" dirty="0"/>
            <a:t>F. JAMESON</a:t>
          </a:r>
          <a:endParaRPr lang="en-US" dirty="0"/>
        </a:p>
      </dgm:t>
    </dgm:pt>
    <dgm:pt modelId="{4409888E-D27F-4E79-9CA4-2C42E38FE098}" type="parTrans" cxnId="{22C9F62B-4D95-4560-A3B9-E6EAA03D3FC5}">
      <dgm:prSet/>
      <dgm:spPr/>
      <dgm:t>
        <a:bodyPr/>
        <a:lstStyle/>
        <a:p>
          <a:endParaRPr lang="en-US"/>
        </a:p>
      </dgm:t>
    </dgm:pt>
    <dgm:pt modelId="{F128539C-6532-42F3-9D4D-9D7189DDF71C}" type="sibTrans" cxnId="{22C9F62B-4D95-4560-A3B9-E6EAA03D3FC5}">
      <dgm:prSet/>
      <dgm:spPr/>
      <dgm:t>
        <a:bodyPr/>
        <a:lstStyle/>
        <a:p>
          <a:endParaRPr lang="en-US"/>
        </a:p>
      </dgm:t>
    </dgm:pt>
    <dgm:pt modelId="{C52199C7-5275-4FDE-A484-8596C8922A73}">
      <dgm:prSet/>
      <dgm:spPr/>
      <dgm:t>
        <a:bodyPr/>
        <a:lstStyle/>
        <a:p>
          <a:r>
            <a:rPr lang="pt-BR"/>
            <a:t>D. HARVEY</a:t>
          </a:r>
          <a:endParaRPr lang="en-US"/>
        </a:p>
      </dgm:t>
    </dgm:pt>
    <dgm:pt modelId="{1A732B62-0A4D-4C2F-BA4E-89881643CC8B}" type="parTrans" cxnId="{B5B6C6F1-51BE-4D0D-8C52-F1E8F9EF1CFF}">
      <dgm:prSet/>
      <dgm:spPr/>
      <dgm:t>
        <a:bodyPr/>
        <a:lstStyle/>
        <a:p>
          <a:endParaRPr lang="en-US"/>
        </a:p>
      </dgm:t>
    </dgm:pt>
    <dgm:pt modelId="{DA8B45B0-AE81-4B59-837B-BE1EE056C10A}" type="sibTrans" cxnId="{B5B6C6F1-51BE-4D0D-8C52-F1E8F9EF1CFF}">
      <dgm:prSet/>
      <dgm:spPr/>
      <dgm:t>
        <a:bodyPr/>
        <a:lstStyle/>
        <a:p>
          <a:endParaRPr lang="en-US"/>
        </a:p>
      </dgm:t>
    </dgm:pt>
    <dgm:pt modelId="{6E7459A0-85AF-44FE-97A9-FEF97F9CF19D}">
      <dgm:prSet/>
      <dgm:spPr/>
      <dgm:t>
        <a:bodyPr/>
        <a:lstStyle/>
        <a:p>
          <a:r>
            <a:rPr lang="pt-BR"/>
            <a:t>Z. BAUMAN</a:t>
          </a:r>
          <a:endParaRPr lang="en-US"/>
        </a:p>
      </dgm:t>
    </dgm:pt>
    <dgm:pt modelId="{0A123AE5-7D38-4ED4-ACB4-B8BAADFF7070}" type="parTrans" cxnId="{AC7048A8-DFAF-4DEE-B2F8-07B390A77DBF}">
      <dgm:prSet/>
      <dgm:spPr/>
      <dgm:t>
        <a:bodyPr/>
        <a:lstStyle/>
        <a:p>
          <a:endParaRPr lang="en-US"/>
        </a:p>
      </dgm:t>
    </dgm:pt>
    <dgm:pt modelId="{23DBC7BA-CAB7-4B2B-9895-9FB60A4F6DB7}" type="sibTrans" cxnId="{AC7048A8-DFAF-4DEE-B2F8-07B390A77DBF}">
      <dgm:prSet/>
      <dgm:spPr/>
      <dgm:t>
        <a:bodyPr/>
        <a:lstStyle/>
        <a:p>
          <a:endParaRPr lang="en-US"/>
        </a:p>
      </dgm:t>
    </dgm:pt>
    <dgm:pt modelId="{552C3653-420F-4C32-8D6F-8CDB46FC2F71}">
      <dgm:prSet/>
      <dgm:spPr/>
      <dgm:t>
        <a:bodyPr/>
        <a:lstStyle/>
        <a:p>
          <a:r>
            <a:rPr lang="pt-BR"/>
            <a:t>E. GELLNER</a:t>
          </a:r>
          <a:endParaRPr lang="en-US"/>
        </a:p>
      </dgm:t>
    </dgm:pt>
    <dgm:pt modelId="{3F973D37-637D-4EF6-BDA0-C4511FC6877F}" type="parTrans" cxnId="{DFE98B67-0D64-4C83-91D3-B8DB6555CD7E}">
      <dgm:prSet/>
      <dgm:spPr/>
      <dgm:t>
        <a:bodyPr/>
        <a:lstStyle/>
        <a:p>
          <a:endParaRPr lang="en-US"/>
        </a:p>
      </dgm:t>
    </dgm:pt>
    <dgm:pt modelId="{5BA72201-5923-45E8-876F-11EB1F1B7E8C}" type="sibTrans" cxnId="{DFE98B67-0D64-4C83-91D3-B8DB6555CD7E}">
      <dgm:prSet/>
      <dgm:spPr/>
      <dgm:t>
        <a:bodyPr/>
        <a:lstStyle/>
        <a:p>
          <a:endParaRPr lang="en-US"/>
        </a:p>
      </dgm:t>
    </dgm:pt>
    <dgm:pt modelId="{DF4ABAED-6D36-4249-8D16-9B3A66F50919}">
      <dgm:prSet/>
      <dgm:spPr/>
      <dgm:t>
        <a:bodyPr/>
        <a:lstStyle/>
        <a:p>
          <a:r>
            <a:rPr lang="pt-BR"/>
            <a:t>ESCOLA DE FRANKFURT (Adorno, Horkheimer, Marcuse, Fromm, Benjamin)</a:t>
          </a:r>
          <a:endParaRPr lang="en-US"/>
        </a:p>
      </dgm:t>
    </dgm:pt>
    <dgm:pt modelId="{CBE96014-3AC3-4DD4-A525-05C1CC91DCD6}" type="parTrans" cxnId="{E9EA4614-3573-4E3A-91F3-AFEB2865833E}">
      <dgm:prSet/>
      <dgm:spPr/>
      <dgm:t>
        <a:bodyPr/>
        <a:lstStyle/>
        <a:p>
          <a:endParaRPr lang="en-US"/>
        </a:p>
      </dgm:t>
    </dgm:pt>
    <dgm:pt modelId="{C58B0080-4E68-4ABF-AC63-8640A2DB4051}" type="sibTrans" cxnId="{E9EA4614-3573-4E3A-91F3-AFEB2865833E}">
      <dgm:prSet/>
      <dgm:spPr/>
      <dgm:t>
        <a:bodyPr/>
        <a:lstStyle/>
        <a:p>
          <a:endParaRPr lang="en-US"/>
        </a:p>
      </dgm:t>
    </dgm:pt>
    <dgm:pt modelId="{D54B51A2-A5CC-4667-AB1F-24FD784DC294}" type="pres">
      <dgm:prSet presAssocID="{1C15AF33-CF92-42C9-823C-7CC8C4E7D160}" presName="linear" presStyleCnt="0">
        <dgm:presLayoutVars>
          <dgm:animLvl val="lvl"/>
          <dgm:resizeHandles val="exact"/>
        </dgm:presLayoutVars>
      </dgm:prSet>
      <dgm:spPr/>
    </dgm:pt>
    <dgm:pt modelId="{6A22C4B8-DE02-49FA-A9D8-59976571DEC7}" type="pres">
      <dgm:prSet presAssocID="{F1570738-8950-42D2-89CF-EC658180BF2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FDA3C7E-E374-46C4-96E7-1EA33E95F060}" type="pres">
      <dgm:prSet presAssocID="{E58E4097-5EC0-4E33-AEDF-7D0B31ACF5F2}" presName="spacer" presStyleCnt="0"/>
      <dgm:spPr/>
    </dgm:pt>
    <dgm:pt modelId="{2E0143B4-2AAE-4D7B-9996-A6ABF7DC77D2}" type="pres">
      <dgm:prSet presAssocID="{A3944CFF-B5CE-4525-BEB1-AE6F71CD773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7BDEDAD-A9C1-4981-A7FB-EF020A6BFC14}" type="pres">
      <dgm:prSet presAssocID="{5102B1AD-7254-47DC-953D-71EA6A26ED8E}" presName="spacer" presStyleCnt="0"/>
      <dgm:spPr/>
    </dgm:pt>
    <dgm:pt modelId="{AEE21FE4-6AA5-4958-AC81-3CEA91C96556}" type="pres">
      <dgm:prSet presAssocID="{7B0808E8-A8FC-445F-AAF1-877A6E99A04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13489C6-4906-4809-B8BC-063C92A77B9F}" type="pres">
      <dgm:prSet presAssocID="{956EEF9D-4127-446E-8A72-0B0556988D0B}" presName="spacer" presStyleCnt="0"/>
      <dgm:spPr/>
    </dgm:pt>
    <dgm:pt modelId="{BE3EEF45-B661-4243-BC32-1D1215DCFFB4}" type="pres">
      <dgm:prSet presAssocID="{F5A48F9D-AE1E-4DD7-8F9F-3A024C4459B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F3087EC-6F92-4705-8310-B64D9DCBEDD2}" type="pres">
      <dgm:prSet presAssocID="{F128539C-6532-42F3-9D4D-9D7189DDF71C}" presName="spacer" presStyleCnt="0"/>
      <dgm:spPr/>
    </dgm:pt>
    <dgm:pt modelId="{B50A95BB-F518-4257-8386-BE275ABC7EBD}" type="pres">
      <dgm:prSet presAssocID="{C52199C7-5275-4FDE-A484-8596C8922A7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7897D8A-FB9B-4FF5-9A7B-551C25795BC0}" type="pres">
      <dgm:prSet presAssocID="{DA8B45B0-AE81-4B59-837B-BE1EE056C10A}" presName="spacer" presStyleCnt="0"/>
      <dgm:spPr/>
    </dgm:pt>
    <dgm:pt modelId="{CAAB3486-024A-4A86-98DA-A8F4CDCF52A7}" type="pres">
      <dgm:prSet presAssocID="{6E7459A0-85AF-44FE-97A9-FEF97F9CF19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EEC37FB-2E1E-4F0F-8FE8-DD9B23E1D7E6}" type="pres">
      <dgm:prSet presAssocID="{23DBC7BA-CAB7-4B2B-9895-9FB60A4F6DB7}" presName="spacer" presStyleCnt="0"/>
      <dgm:spPr/>
    </dgm:pt>
    <dgm:pt modelId="{6B8DC773-4008-4602-B860-0907FD7F23B9}" type="pres">
      <dgm:prSet presAssocID="{552C3653-420F-4C32-8D6F-8CDB46FC2F7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BFCD59C-AE68-4E05-A3B0-BB7F818063CD}" type="pres">
      <dgm:prSet presAssocID="{5BA72201-5923-45E8-876F-11EB1F1B7E8C}" presName="spacer" presStyleCnt="0"/>
      <dgm:spPr/>
    </dgm:pt>
    <dgm:pt modelId="{9070501F-A95E-46B8-B7F9-B4D0F00D7797}" type="pres">
      <dgm:prSet presAssocID="{DF4ABAED-6D36-4249-8D16-9B3A66F5091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9EA4614-3573-4E3A-91F3-AFEB2865833E}" srcId="{1C15AF33-CF92-42C9-823C-7CC8C4E7D160}" destId="{DF4ABAED-6D36-4249-8D16-9B3A66F50919}" srcOrd="7" destOrd="0" parTransId="{CBE96014-3AC3-4DD4-A525-05C1CC91DCD6}" sibTransId="{C58B0080-4E68-4ABF-AC63-8640A2DB4051}"/>
    <dgm:cxn modelId="{87426C25-965D-441C-8C48-6F80C3CCD129}" type="presOf" srcId="{7B0808E8-A8FC-445F-AAF1-877A6E99A045}" destId="{AEE21FE4-6AA5-4958-AC81-3CEA91C96556}" srcOrd="0" destOrd="0" presId="urn:microsoft.com/office/officeart/2005/8/layout/vList2"/>
    <dgm:cxn modelId="{22C9F62B-4D95-4560-A3B9-E6EAA03D3FC5}" srcId="{1C15AF33-CF92-42C9-823C-7CC8C4E7D160}" destId="{F5A48F9D-AE1E-4DD7-8F9F-3A024C4459B3}" srcOrd="3" destOrd="0" parTransId="{4409888E-D27F-4E79-9CA4-2C42E38FE098}" sibTransId="{F128539C-6532-42F3-9D4D-9D7189DDF71C}"/>
    <dgm:cxn modelId="{A0CE2A2D-6C4F-471F-BDFE-F95BA0263E71}" type="presOf" srcId="{C52199C7-5275-4FDE-A484-8596C8922A73}" destId="{B50A95BB-F518-4257-8386-BE275ABC7EBD}" srcOrd="0" destOrd="0" presId="urn:microsoft.com/office/officeart/2005/8/layout/vList2"/>
    <dgm:cxn modelId="{88AD7D42-9696-4C0D-8BDD-D8C97B935B59}" type="presOf" srcId="{1C15AF33-CF92-42C9-823C-7CC8C4E7D160}" destId="{D54B51A2-A5CC-4667-AB1F-24FD784DC294}" srcOrd="0" destOrd="0" presId="urn:microsoft.com/office/officeart/2005/8/layout/vList2"/>
    <dgm:cxn modelId="{DFE98B67-0D64-4C83-91D3-B8DB6555CD7E}" srcId="{1C15AF33-CF92-42C9-823C-7CC8C4E7D160}" destId="{552C3653-420F-4C32-8D6F-8CDB46FC2F71}" srcOrd="6" destOrd="0" parTransId="{3F973D37-637D-4EF6-BDA0-C4511FC6877F}" sibTransId="{5BA72201-5923-45E8-876F-11EB1F1B7E8C}"/>
    <dgm:cxn modelId="{610E5C4A-8357-42AE-994F-A4D26069015C}" type="presOf" srcId="{A3944CFF-B5CE-4525-BEB1-AE6F71CD773C}" destId="{2E0143B4-2AAE-4D7B-9996-A6ABF7DC77D2}" srcOrd="0" destOrd="0" presId="urn:microsoft.com/office/officeart/2005/8/layout/vList2"/>
    <dgm:cxn modelId="{C8872180-C10B-4A75-987D-194EC5A18F0E}" type="presOf" srcId="{552C3653-420F-4C32-8D6F-8CDB46FC2F71}" destId="{6B8DC773-4008-4602-B860-0907FD7F23B9}" srcOrd="0" destOrd="0" presId="urn:microsoft.com/office/officeart/2005/8/layout/vList2"/>
    <dgm:cxn modelId="{7ED79F82-9BF6-4CE5-A26C-7FC56A992BD1}" srcId="{1C15AF33-CF92-42C9-823C-7CC8C4E7D160}" destId="{7B0808E8-A8FC-445F-AAF1-877A6E99A045}" srcOrd="2" destOrd="0" parTransId="{E0BABFF8-D12A-4A33-BFD3-DC1153659483}" sibTransId="{956EEF9D-4127-446E-8A72-0B0556988D0B}"/>
    <dgm:cxn modelId="{C7C8BF90-6559-4CEB-A400-64AB026CAC77}" type="presOf" srcId="{F1570738-8950-42D2-89CF-EC658180BF2D}" destId="{6A22C4B8-DE02-49FA-A9D8-59976571DEC7}" srcOrd="0" destOrd="0" presId="urn:microsoft.com/office/officeart/2005/8/layout/vList2"/>
    <dgm:cxn modelId="{E621FA94-6B85-4F68-91DD-28C2F246D44E}" srcId="{1C15AF33-CF92-42C9-823C-7CC8C4E7D160}" destId="{A3944CFF-B5CE-4525-BEB1-AE6F71CD773C}" srcOrd="1" destOrd="0" parTransId="{A4134899-FB57-45B3-B9D7-8BDC22472F11}" sibTransId="{5102B1AD-7254-47DC-953D-71EA6A26ED8E}"/>
    <dgm:cxn modelId="{BB25959C-C45B-449A-922A-8AEC1623F781}" type="presOf" srcId="{F5A48F9D-AE1E-4DD7-8F9F-3A024C4459B3}" destId="{BE3EEF45-B661-4243-BC32-1D1215DCFFB4}" srcOrd="0" destOrd="0" presId="urn:microsoft.com/office/officeart/2005/8/layout/vList2"/>
    <dgm:cxn modelId="{0F30829D-8228-4F08-8CCC-C6F6D370869E}" type="presOf" srcId="{6E7459A0-85AF-44FE-97A9-FEF97F9CF19D}" destId="{CAAB3486-024A-4A86-98DA-A8F4CDCF52A7}" srcOrd="0" destOrd="0" presId="urn:microsoft.com/office/officeart/2005/8/layout/vList2"/>
    <dgm:cxn modelId="{592DD49F-D641-44A7-A21E-D6624AC9C18F}" srcId="{1C15AF33-CF92-42C9-823C-7CC8C4E7D160}" destId="{F1570738-8950-42D2-89CF-EC658180BF2D}" srcOrd="0" destOrd="0" parTransId="{EEFAACDF-DD9F-4B06-A1B1-FA747CEF3107}" sibTransId="{E58E4097-5EC0-4E33-AEDF-7D0B31ACF5F2}"/>
    <dgm:cxn modelId="{AC7048A8-DFAF-4DEE-B2F8-07B390A77DBF}" srcId="{1C15AF33-CF92-42C9-823C-7CC8C4E7D160}" destId="{6E7459A0-85AF-44FE-97A9-FEF97F9CF19D}" srcOrd="5" destOrd="0" parTransId="{0A123AE5-7D38-4ED4-ACB4-B8BAADFF7070}" sibTransId="{23DBC7BA-CAB7-4B2B-9895-9FB60A4F6DB7}"/>
    <dgm:cxn modelId="{EB5F7EE2-ECD0-4A4A-A542-5B3D7B297DAD}" type="presOf" srcId="{DF4ABAED-6D36-4249-8D16-9B3A66F50919}" destId="{9070501F-A95E-46B8-B7F9-B4D0F00D7797}" srcOrd="0" destOrd="0" presId="urn:microsoft.com/office/officeart/2005/8/layout/vList2"/>
    <dgm:cxn modelId="{B5B6C6F1-51BE-4D0D-8C52-F1E8F9EF1CFF}" srcId="{1C15AF33-CF92-42C9-823C-7CC8C4E7D160}" destId="{C52199C7-5275-4FDE-A484-8596C8922A73}" srcOrd="4" destOrd="0" parTransId="{1A732B62-0A4D-4C2F-BA4E-89881643CC8B}" sibTransId="{DA8B45B0-AE81-4B59-837B-BE1EE056C10A}"/>
    <dgm:cxn modelId="{0F97CE1B-8A2D-4C8D-93AA-CB6C93594C2C}" type="presParOf" srcId="{D54B51A2-A5CC-4667-AB1F-24FD784DC294}" destId="{6A22C4B8-DE02-49FA-A9D8-59976571DEC7}" srcOrd="0" destOrd="0" presId="urn:microsoft.com/office/officeart/2005/8/layout/vList2"/>
    <dgm:cxn modelId="{5A3D9F60-0E9B-40F6-A474-EAA119EFE670}" type="presParOf" srcId="{D54B51A2-A5CC-4667-AB1F-24FD784DC294}" destId="{9FDA3C7E-E374-46C4-96E7-1EA33E95F060}" srcOrd="1" destOrd="0" presId="urn:microsoft.com/office/officeart/2005/8/layout/vList2"/>
    <dgm:cxn modelId="{4B577DE3-D4CE-4B08-9A63-966F21F2D207}" type="presParOf" srcId="{D54B51A2-A5CC-4667-AB1F-24FD784DC294}" destId="{2E0143B4-2AAE-4D7B-9996-A6ABF7DC77D2}" srcOrd="2" destOrd="0" presId="urn:microsoft.com/office/officeart/2005/8/layout/vList2"/>
    <dgm:cxn modelId="{CD026BFE-04EF-47A7-A245-A255B5C812A0}" type="presParOf" srcId="{D54B51A2-A5CC-4667-AB1F-24FD784DC294}" destId="{B7BDEDAD-A9C1-4981-A7FB-EF020A6BFC14}" srcOrd="3" destOrd="0" presId="urn:microsoft.com/office/officeart/2005/8/layout/vList2"/>
    <dgm:cxn modelId="{37B7F582-BD3C-4C2F-BF7B-48568B0682BB}" type="presParOf" srcId="{D54B51A2-A5CC-4667-AB1F-24FD784DC294}" destId="{AEE21FE4-6AA5-4958-AC81-3CEA91C96556}" srcOrd="4" destOrd="0" presId="urn:microsoft.com/office/officeart/2005/8/layout/vList2"/>
    <dgm:cxn modelId="{76805FC7-FD0E-404C-B893-3CF442AEA9FC}" type="presParOf" srcId="{D54B51A2-A5CC-4667-AB1F-24FD784DC294}" destId="{013489C6-4906-4809-B8BC-063C92A77B9F}" srcOrd="5" destOrd="0" presId="urn:microsoft.com/office/officeart/2005/8/layout/vList2"/>
    <dgm:cxn modelId="{F9787573-11FB-44D2-96A5-E4EC863DF854}" type="presParOf" srcId="{D54B51A2-A5CC-4667-AB1F-24FD784DC294}" destId="{BE3EEF45-B661-4243-BC32-1D1215DCFFB4}" srcOrd="6" destOrd="0" presId="urn:microsoft.com/office/officeart/2005/8/layout/vList2"/>
    <dgm:cxn modelId="{6020CC63-E4CA-47E7-BDB0-765B08E98A88}" type="presParOf" srcId="{D54B51A2-A5CC-4667-AB1F-24FD784DC294}" destId="{3F3087EC-6F92-4705-8310-B64D9DCBEDD2}" srcOrd="7" destOrd="0" presId="urn:microsoft.com/office/officeart/2005/8/layout/vList2"/>
    <dgm:cxn modelId="{BA657F55-DD8A-4A0A-A007-83A4FC81E5D7}" type="presParOf" srcId="{D54B51A2-A5CC-4667-AB1F-24FD784DC294}" destId="{B50A95BB-F518-4257-8386-BE275ABC7EBD}" srcOrd="8" destOrd="0" presId="urn:microsoft.com/office/officeart/2005/8/layout/vList2"/>
    <dgm:cxn modelId="{10955163-7BE5-4C4E-9BC9-88B0507CFA38}" type="presParOf" srcId="{D54B51A2-A5CC-4667-AB1F-24FD784DC294}" destId="{47897D8A-FB9B-4FF5-9A7B-551C25795BC0}" srcOrd="9" destOrd="0" presId="urn:microsoft.com/office/officeart/2005/8/layout/vList2"/>
    <dgm:cxn modelId="{AB3D837C-4A2F-441E-A00B-AEAF023B7CB7}" type="presParOf" srcId="{D54B51A2-A5CC-4667-AB1F-24FD784DC294}" destId="{CAAB3486-024A-4A86-98DA-A8F4CDCF52A7}" srcOrd="10" destOrd="0" presId="urn:microsoft.com/office/officeart/2005/8/layout/vList2"/>
    <dgm:cxn modelId="{C9DD3EF0-D2B3-498D-8148-58AFA982B593}" type="presParOf" srcId="{D54B51A2-A5CC-4667-AB1F-24FD784DC294}" destId="{FEEC37FB-2E1E-4F0F-8FE8-DD9B23E1D7E6}" srcOrd="11" destOrd="0" presId="urn:microsoft.com/office/officeart/2005/8/layout/vList2"/>
    <dgm:cxn modelId="{7354E727-BC1A-4709-8CEC-426BE90D6105}" type="presParOf" srcId="{D54B51A2-A5CC-4667-AB1F-24FD784DC294}" destId="{6B8DC773-4008-4602-B860-0907FD7F23B9}" srcOrd="12" destOrd="0" presId="urn:microsoft.com/office/officeart/2005/8/layout/vList2"/>
    <dgm:cxn modelId="{14A18654-238C-4E3A-B808-62181A15685B}" type="presParOf" srcId="{D54B51A2-A5CC-4667-AB1F-24FD784DC294}" destId="{4BFCD59C-AE68-4E05-A3B0-BB7F818063CD}" srcOrd="13" destOrd="0" presId="urn:microsoft.com/office/officeart/2005/8/layout/vList2"/>
    <dgm:cxn modelId="{517694BE-0BB4-420C-9A84-3D19FE00C832}" type="presParOf" srcId="{D54B51A2-A5CC-4667-AB1F-24FD784DC294}" destId="{9070501F-A95E-46B8-B7F9-B4D0F00D779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FFF69F-CCE9-4A3A-B37E-FBD777A62836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6B96AE-BAFC-4C46-A638-84A757452738}">
      <dgm:prSet/>
      <dgm:spPr/>
      <dgm:t>
        <a:bodyPr/>
        <a:lstStyle/>
        <a:p>
          <a:r>
            <a:rPr lang="pt-BR"/>
            <a:t>GUY DEBORD</a:t>
          </a:r>
          <a:endParaRPr lang="en-US"/>
        </a:p>
      </dgm:t>
    </dgm:pt>
    <dgm:pt modelId="{8CEE6158-054B-4EC6-BD87-539F7BCB366C}" type="parTrans" cxnId="{0D04B7F1-D3C8-4571-9FDC-884AD58A7C6B}">
      <dgm:prSet/>
      <dgm:spPr/>
      <dgm:t>
        <a:bodyPr/>
        <a:lstStyle/>
        <a:p>
          <a:endParaRPr lang="en-US"/>
        </a:p>
      </dgm:t>
    </dgm:pt>
    <dgm:pt modelId="{0D3725E3-6080-45E5-B05B-B1072E93DA0F}" type="sibTrans" cxnId="{0D04B7F1-D3C8-4571-9FDC-884AD58A7C6B}">
      <dgm:prSet/>
      <dgm:spPr/>
      <dgm:t>
        <a:bodyPr/>
        <a:lstStyle/>
        <a:p>
          <a:endParaRPr lang="en-US"/>
        </a:p>
      </dgm:t>
    </dgm:pt>
    <dgm:pt modelId="{D5DCBBED-3D9F-4B72-B6EE-DCC43A8B1CB6}">
      <dgm:prSet/>
      <dgm:spPr/>
      <dgm:t>
        <a:bodyPr/>
        <a:lstStyle/>
        <a:p>
          <a:r>
            <a:rPr lang="pt-BR"/>
            <a:t>MICHEL FOUCAULT</a:t>
          </a:r>
          <a:endParaRPr lang="en-US"/>
        </a:p>
      </dgm:t>
    </dgm:pt>
    <dgm:pt modelId="{6E4045DA-2A50-4FB6-AFFD-3CAB4309B336}" type="parTrans" cxnId="{19AFDF60-53CB-46DF-A949-F34696DE8565}">
      <dgm:prSet/>
      <dgm:spPr/>
      <dgm:t>
        <a:bodyPr/>
        <a:lstStyle/>
        <a:p>
          <a:endParaRPr lang="en-US"/>
        </a:p>
      </dgm:t>
    </dgm:pt>
    <dgm:pt modelId="{2FCA9247-D3E5-48A0-9CEF-B502B7518F05}" type="sibTrans" cxnId="{19AFDF60-53CB-46DF-A949-F34696DE8565}">
      <dgm:prSet/>
      <dgm:spPr/>
      <dgm:t>
        <a:bodyPr/>
        <a:lstStyle/>
        <a:p>
          <a:endParaRPr lang="en-US"/>
        </a:p>
      </dgm:t>
    </dgm:pt>
    <dgm:pt modelId="{DA8258F0-7B18-4048-940C-76E7575F3307}">
      <dgm:prSet/>
      <dgm:spPr/>
      <dgm:t>
        <a:bodyPr/>
        <a:lstStyle/>
        <a:p>
          <a:r>
            <a:rPr lang="pt-BR"/>
            <a:t>PIERRE BOURDIEU</a:t>
          </a:r>
          <a:endParaRPr lang="en-US"/>
        </a:p>
      </dgm:t>
    </dgm:pt>
    <dgm:pt modelId="{BA21F5A4-C70A-4CB0-BF6B-3ED80AF0C6F3}" type="parTrans" cxnId="{0D1C08DD-66C7-4838-A25B-4C6239879AEB}">
      <dgm:prSet/>
      <dgm:spPr/>
      <dgm:t>
        <a:bodyPr/>
        <a:lstStyle/>
        <a:p>
          <a:endParaRPr lang="en-US"/>
        </a:p>
      </dgm:t>
    </dgm:pt>
    <dgm:pt modelId="{C8304735-E977-4B40-A2E0-753E47086ACF}" type="sibTrans" cxnId="{0D1C08DD-66C7-4838-A25B-4C6239879AEB}">
      <dgm:prSet/>
      <dgm:spPr/>
      <dgm:t>
        <a:bodyPr/>
        <a:lstStyle/>
        <a:p>
          <a:endParaRPr lang="en-US"/>
        </a:p>
      </dgm:t>
    </dgm:pt>
    <dgm:pt modelId="{3D627458-0A97-4F13-AC8A-E636A291F471}">
      <dgm:prSet/>
      <dgm:spPr/>
      <dgm:t>
        <a:bodyPr/>
        <a:lstStyle/>
        <a:p>
          <a:r>
            <a:rPr lang="pt-BR"/>
            <a:t>KARL MARX</a:t>
          </a:r>
          <a:endParaRPr lang="en-US"/>
        </a:p>
      </dgm:t>
    </dgm:pt>
    <dgm:pt modelId="{2013FE61-2083-472E-8187-1BCBF4AF3135}" type="parTrans" cxnId="{5A4F5BA6-7B71-42AD-BE75-3904E36B385F}">
      <dgm:prSet/>
      <dgm:spPr/>
      <dgm:t>
        <a:bodyPr/>
        <a:lstStyle/>
        <a:p>
          <a:endParaRPr lang="en-US"/>
        </a:p>
      </dgm:t>
    </dgm:pt>
    <dgm:pt modelId="{7BACF369-7FC6-4AD3-A4DE-6ABF4CCB15A0}" type="sibTrans" cxnId="{5A4F5BA6-7B71-42AD-BE75-3904E36B385F}">
      <dgm:prSet/>
      <dgm:spPr/>
      <dgm:t>
        <a:bodyPr/>
        <a:lstStyle/>
        <a:p>
          <a:endParaRPr lang="en-US"/>
        </a:p>
      </dgm:t>
    </dgm:pt>
    <dgm:pt modelId="{D0BFE46C-4DBC-4407-AFC1-48DBD9E00242}">
      <dgm:prSet/>
      <dgm:spPr/>
      <dgm:t>
        <a:bodyPr/>
        <a:lstStyle/>
        <a:p>
          <a:r>
            <a:rPr lang="pt-BR"/>
            <a:t>NIETZSCHE</a:t>
          </a:r>
          <a:endParaRPr lang="en-US"/>
        </a:p>
      </dgm:t>
    </dgm:pt>
    <dgm:pt modelId="{E9B659C1-42C1-4B7F-8A57-F0A1A0185833}" type="parTrans" cxnId="{99B17E77-DEC3-4A58-B4FA-9136161C4410}">
      <dgm:prSet/>
      <dgm:spPr/>
      <dgm:t>
        <a:bodyPr/>
        <a:lstStyle/>
        <a:p>
          <a:endParaRPr lang="en-US"/>
        </a:p>
      </dgm:t>
    </dgm:pt>
    <dgm:pt modelId="{B7F4A75A-B329-4230-A911-CB6AC2131E9A}" type="sibTrans" cxnId="{99B17E77-DEC3-4A58-B4FA-9136161C4410}">
      <dgm:prSet/>
      <dgm:spPr/>
      <dgm:t>
        <a:bodyPr/>
        <a:lstStyle/>
        <a:p>
          <a:endParaRPr lang="en-US"/>
        </a:p>
      </dgm:t>
    </dgm:pt>
    <dgm:pt modelId="{B2317659-33C7-44C5-9E0F-D86223370BE3}">
      <dgm:prSet/>
      <dgm:spPr/>
      <dgm:t>
        <a:bodyPr/>
        <a:lstStyle/>
        <a:p>
          <a:r>
            <a:rPr lang="pt-BR"/>
            <a:t>GRAMSCI</a:t>
          </a:r>
          <a:endParaRPr lang="en-US"/>
        </a:p>
      </dgm:t>
    </dgm:pt>
    <dgm:pt modelId="{6B166E26-07E4-4C13-85C2-ABA46F0B27FE}" type="parTrans" cxnId="{11A7FF9A-B8E4-4124-AF40-9FC0A85D8EEB}">
      <dgm:prSet/>
      <dgm:spPr/>
      <dgm:t>
        <a:bodyPr/>
        <a:lstStyle/>
        <a:p>
          <a:endParaRPr lang="en-US"/>
        </a:p>
      </dgm:t>
    </dgm:pt>
    <dgm:pt modelId="{7D5B329D-4103-4FF7-9FEC-03B1F52627C7}" type="sibTrans" cxnId="{11A7FF9A-B8E4-4124-AF40-9FC0A85D8EEB}">
      <dgm:prSet/>
      <dgm:spPr/>
      <dgm:t>
        <a:bodyPr/>
        <a:lstStyle/>
        <a:p>
          <a:endParaRPr lang="en-US"/>
        </a:p>
      </dgm:t>
    </dgm:pt>
    <dgm:pt modelId="{77CDF8BF-D977-49CB-9188-D6C143CBEBF8}">
      <dgm:prSet/>
      <dgm:spPr/>
      <dgm:t>
        <a:bodyPr/>
        <a:lstStyle/>
        <a:p>
          <a:r>
            <a:rPr lang="pt-BR"/>
            <a:t>DERRIDA</a:t>
          </a:r>
          <a:endParaRPr lang="en-US"/>
        </a:p>
      </dgm:t>
    </dgm:pt>
    <dgm:pt modelId="{89E4D964-4075-42EA-8AA0-546196684ADA}" type="parTrans" cxnId="{4C55CF17-D709-41BD-879E-5D8BA8BB9D95}">
      <dgm:prSet/>
      <dgm:spPr/>
      <dgm:t>
        <a:bodyPr/>
        <a:lstStyle/>
        <a:p>
          <a:endParaRPr lang="en-US"/>
        </a:p>
      </dgm:t>
    </dgm:pt>
    <dgm:pt modelId="{BB2B8B5F-1D96-4B66-A3D9-3049EBEB9370}" type="sibTrans" cxnId="{4C55CF17-D709-41BD-879E-5D8BA8BB9D95}">
      <dgm:prSet/>
      <dgm:spPr/>
      <dgm:t>
        <a:bodyPr/>
        <a:lstStyle/>
        <a:p>
          <a:endParaRPr lang="en-US"/>
        </a:p>
      </dgm:t>
    </dgm:pt>
    <dgm:pt modelId="{B573E4FB-1F70-4676-B662-B54D1D12AA3A}">
      <dgm:prSet/>
      <dgm:spPr/>
      <dgm:t>
        <a:bodyPr/>
        <a:lstStyle/>
        <a:p>
          <a:r>
            <a:rPr lang="pt-BR"/>
            <a:t>BAKHTIN</a:t>
          </a:r>
          <a:endParaRPr lang="en-US"/>
        </a:p>
      </dgm:t>
    </dgm:pt>
    <dgm:pt modelId="{E7739FBC-F2F8-4F4C-935E-848590C3CA1D}" type="parTrans" cxnId="{1A9B5B04-E972-4413-A81B-C049943EF82F}">
      <dgm:prSet/>
      <dgm:spPr/>
      <dgm:t>
        <a:bodyPr/>
        <a:lstStyle/>
        <a:p>
          <a:endParaRPr lang="en-US"/>
        </a:p>
      </dgm:t>
    </dgm:pt>
    <dgm:pt modelId="{B6524B42-57A3-418A-A8CC-933EFA79EB07}" type="sibTrans" cxnId="{1A9B5B04-E972-4413-A81B-C049943EF82F}">
      <dgm:prSet/>
      <dgm:spPr/>
      <dgm:t>
        <a:bodyPr/>
        <a:lstStyle/>
        <a:p>
          <a:endParaRPr lang="en-US"/>
        </a:p>
      </dgm:t>
    </dgm:pt>
    <dgm:pt modelId="{E8392B83-FFE2-47E2-A5EF-0EEF7647A352}">
      <dgm:prSet/>
      <dgm:spPr/>
      <dgm:t>
        <a:bodyPr/>
        <a:lstStyle/>
        <a:p>
          <a:r>
            <a:rPr lang="pt-BR"/>
            <a:t>DELEUZE &amp; GUATTARI</a:t>
          </a:r>
          <a:endParaRPr lang="en-US"/>
        </a:p>
      </dgm:t>
    </dgm:pt>
    <dgm:pt modelId="{FBC668AF-C469-4992-9E39-00BC92E67659}" type="parTrans" cxnId="{08633DD1-F307-44EF-8ACE-0BD018DB04BA}">
      <dgm:prSet/>
      <dgm:spPr/>
      <dgm:t>
        <a:bodyPr/>
        <a:lstStyle/>
        <a:p>
          <a:endParaRPr lang="en-US"/>
        </a:p>
      </dgm:t>
    </dgm:pt>
    <dgm:pt modelId="{A8074078-0D0D-40F4-9AAC-AB39B81BCB0D}" type="sibTrans" cxnId="{08633DD1-F307-44EF-8ACE-0BD018DB04BA}">
      <dgm:prSet/>
      <dgm:spPr/>
      <dgm:t>
        <a:bodyPr/>
        <a:lstStyle/>
        <a:p>
          <a:endParaRPr lang="en-US"/>
        </a:p>
      </dgm:t>
    </dgm:pt>
    <dgm:pt modelId="{C1B4380E-C963-46F3-82AB-7CFCA219044F}" type="pres">
      <dgm:prSet presAssocID="{41FFF69F-CCE9-4A3A-B37E-FBD777A62836}" presName="Name0" presStyleCnt="0">
        <dgm:presLayoutVars>
          <dgm:dir/>
          <dgm:resizeHandles val="exact"/>
        </dgm:presLayoutVars>
      </dgm:prSet>
      <dgm:spPr/>
    </dgm:pt>
    <dgm:pt modelId="{FD5D7B8A-4308-4759-AF65-4040B498EE2D}" type="pres">
      <dgm:prSet presAssocID="{41FFF69F-CCE9-4A3A-B37E-FBD777A62836}" presName="cycle" presStyleCnt="0"/>
      <dgm:spPr/>
    </dgm:pt>
    <dgm:pt modelId="{9C2704AB-9F1F-4FA8-92CC-F58BF8583A0A}" type="pres">
      <dgm:prSet presAssocID="{686B96AE-BAFC-4C46-A638-84A757452738}" presName="nodeFirstNode" presStyleLbl="node1" presStyleIdx="0" presStyleCnt="9">
        <dgm:presLayoutVars>
          <dgm:bulletEnabled val="1"/>
        </dgm:presLayoutVars>
      </dgm:prSet>
      <dgm:spPr/>
    </dgm:pt>
    <dgm:pt modelId="{CA47F2D8-EBEF-4BE8-9BEA-E807C5D3A75C}" type="pres">
      <dgm:prSet presAssocID="{0D3725E3-6080-45E5-B05B-B1072E93DA0F}" presName="sibTransFirstNode" presStyleLbl="bgShp" presStyleIdx="0" presStyleCnt="1"/>
      <dgm:spPr/>
    </dgm:pt>
    <dgm:pt modelId="{74430701-C9C5-442A-B66D-D4A8314DD6DF}" type="pres">
      <dgm:prSet presAssocID="{D5DCBBED-3D9F-4B72-B6EE-DCC43A8B1CB6}" presName="nodeFollowingNodes" presStyleLbl="node1" presStyleIdx="1" presStyleCnt="9">
        <dgm:presLayoutVars>
          <dgm:bulletEnabled val="1"/>
        </dgm:presLayoutVars>
      </dgm:prSet>
      <dgm:spPr/>
    </dgm:pt>
    <dgm:pt modelId="{B45A1566-093F-453E-8FE5-F286C006C895}" type="pres">
      <dgm:prSet presAssocID="{DA8258F0-7B18-4048-940C-76E7575F3307}" presName="nodeFollowingNodes" presStyleLbl="node1" presStyleIdx="2" presStyleCnt="9">
        <dgm:presLayoutVars>
          <dgm:bulletEnabled val="1"/>
        </dgm:presLayoutVars>
      </dgm:prSet>
      <dgm:spPr/>
    </dgm:pt>
    <dgm:pt modelId="{7DD477A3-27E1-4B60-91A4-3632BEAEF6F2}" type="pres">
      <dgm:prSet presAssocID="{3D627458-0A97-4F13-AC8A-E636A291F471}" presName="nodeFollowingNodes" presStyleLbl="node1" presStyleIdx="3" presStyleCnt="9">
        <dgm:presLayoutVars>
          <dgm:bulletEnabled val="1"/>
        </dgm:presLayoutVars>
      </dgm:prSet>
      <dgm:spPr/>
    </dgm:pt>
    <dgm:pt modelId="{9F37AC43-108B-4951-9FA9-4022E80B4526}" type="pres">
      <dgm:prSet presAssocID="{D0BFE46C-4DBC-4407-AFC1-48DBD9E00242}" presName="nodeFollowingNodes" presStyleLbl="node1" presStyleIdx="4" presStyleCnt="9">
        <dgm:presLayoutVars>
          <dgm:bulletEnabled val="1"/>
        </dgm:presLayoutVars>
      </dgm:prSet>
      <dgm:spPr/>
    </dgm:pt>
    <dgm:pt modelId="{1499841C-8C0A-4AEA-9FBC-271E73EBD0DC}" type="pres">
      <dgm:prSet presAssocID="{B2317659-33C7-44C5-9E0F-D86223370BE3}" presName="nodeFollowingNodes" presStyleLbl="node1" presStyleIdx="5" presStyleCnt="9">
        <dgm:presLayoutVars>
          <dgm:bulletEnabled val="1"/>
        </dgm:presLayoutVars>
      </dgm:prSet>
      <dgm:spPr/>
    </dgm:pt>
    <dgm:pt modelId="{A144870B-2200-4B18-BD83-B20F284A354E}" type="pres">
      <dgm:prSet presAssocID="{77CDF8BF-D977-49CB-9188-D6C143CBEBF8}" presName="nodeFollowingNodes" presStyleLbl="node1" presStyleIdx="6" presStyleCnt="9">
        <dgm:presLayoutVars>
          <dgm:bulletEnabled val="1"/>
        </dgm:presLayoutVars>
      </dgm:prSet>
      <dgm:spPr/>
    </dgm:pt>
    <dgm:pt modelId="{E8869C70-ECFB-4107-921F-62B7E3F5B869}" type="pres">
      <dgm:prSet presAssocID="{B573E4FB-1F70-4676-B662-B54D1D12AA3A}" presName="nodeFollowingNodes" presStyleLbl="node1" presStyleIdx="7" presStyleCnt="9">
        <dgm:presLayoutVars>
          <dgm:bulletEnabled val="1"/>
        </dgm:presLayoutVars>
      </dgm:prSet>
      <dgm:spPr/>
    </dgm:pt>
    <dgm:pt modelId="{12F12AD7-1449-47B1-910B-FEC913FF86DF}" type="pres">
      <dgm:prSet presAssocID="{E8392B83-FFE2-47E2-A5EF-0EEF7647A352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1A9B5B04-E972-4413-A81B-C049943EF82F}" srcId="{41FFF69F-CCE9-4A3A-B37E-FBD777A62836}" destId="{B573E4FB-1F70-4676-B662-B54D1D12AA3A}" srcOrd="7" destOrd="0" parTransId="{E7739FBC-F2F8-4F4C-935E-848590C3CA1D}" sibTransId="{B6524B42-57A3-418A-A8CC-933EFA79EB07}"/>
    <dgm:cxn modelId="{9254200E-6F56-4B41-9880-76F73E1AB967}" type="presOf" srcId="{D5DCBBED-3D9F-4B72-B6EE-DCC43A8B1CB6}" destId="{74430701-C9C5-442A-B66D-D4A8314DD6DF}" srcOrd="0" destOrd="0" presId="urn:microsoft.com/office/officeart/2005/8/layout/cycle3"/>
    <dgm:cxn modelId="{7789200E-B50C-4B8E-81FE-929004A77D1D}" type="presOf" srcId="{DA8258F0-7B18-4048-940C-76E7575F3307}" destId="{B45A1566-093F-453E-8FE5-F286C006C895}" srcOrd="0" destOrd="0" presId="urn:microsoft.com/office/officeart/2005/8/layout/cycle3"/>
    <dgm:cxn modelId="{D7874D12-962D-46AB-B096-135BEA83BEF6}" type="presOf" srcId="{E8392B83-FFE2-47E2-A5EF-0EEF7647A352}" destId="{12F12AD7-1449-47B1-910B-FEC913FF86DF}" srcOrd="0" destOrd="0" presId="urn:microsoft.com/office/officeart/2005/8/layout/cycle3"/>
    <dgm:cxn modelId="{4C55CF17-D709-41BD-879E-5D8BA8BB9D95}" srcId="{41FFF69F-CCE9-4A3A-B37E-FBD777A62836}" destId="{77CDF8BF-D977-49CB-9188-D6C143CBEBF8}" srcOrd="6" destOrd="0" parTransId="{89E4D964-4075-42EA-8AA0-546196684ADA}" sibTransId="{BB2B8B5F-1D96-4B66-A3D9-3049EBEB9370}"/>
    <dgm:cxn modelId="{654F4421-2367-4420-B29A-14A13B8B74FB}" type="presOf" srcId="{686B96AE-BAFC-4C46-A638-84A757452738}" destId="{9C2704AB-9F1F-4FA8-92CC-F58BF8583A0A}" srcOrd="0" destOrd="0" presId="urn:microsoft.com/office/officeart/2005/8/layout/cycle3"/>
    <dgm:cxn modelId="{97825421-8548-4D4F-967E-16228355F1E6}" type="presOf" srcId="{41FFF69F-CCE9-4A3A-B37E-FBD777A62836}" destId="{C1B4380E-C963-46F3-82AB-7CFCA219044F}" srcOrd="0" destOrd="0" presId="urn:microsoft.com/office/officeart/2005/8/layout/cycle3"/>
    <dgm:cxn modelId="{3B34D335-2646-4919-9F59-ECA95210A3C1}" type="presOf" srcId="{77CDF8BF-D977-49CB-9188-D6C143CBEBF8}" destId="{A144870B-2200-4B18-BD83-B20F284A354E}" srcOrd="0" destOrd="0" presId="urn:microsoft.com/office/officeart/2005/8/layout/cycle3"/>
    <dgm:cxn modelId="{55B75D5C-77F6-4D51-AA7E-F5DCAE63E1F0}" type="presOf" srcId="{0D3725E3-6080-45E5-B05B-B1072E93DA0F}" destId="{CA47F2D8-EBEF-4BE8-9BEA-E807C5D3A75C}" srcOrd="0" destOrd="0" presId="urn:microsoft.com/office/officeart/2005/8/layout/cycle3"/>
    <dgm:cxn modelId="{19AFDF60-53CB-46DF-A949-F34696DE8565}" srcId="{41FFF69F-CCE9-4A3A-B37E-FBD777A62836}" destId="{D5DCBBED-3D9F-4B72-B6EE-DCC43A8B1CB6}" srcOrd="1" destOrd="0" parTransId="{6E4045DA-2A50-4FB6-AFFD-3CAB4309B336}" sibTransId="{2FCA9247-D3E5-48A0-9CEF-B502B7518F05}"/>
    <dgm:cxn modelId="{99B17E77-DEC3-4A58-B4FA-9136161C4410}" srcId="{41FFF69F-CCE9-4A3A-B37E-FBD777A62836}" destId="{D0BFE46C-4DBC-4407-AFC1-48DBD9E00242}" srcOrd="4" destOrd="0" parTransId="{E9B659C1-42C1-4B7F-8A57-F0A1A0185833}" sibTransId="{B7F4A75A-B329-4230-A911-CB6AC2131E9A}"/>
    <dgm:cxn modelId="{B985B982-57D8-43FF-81F3-7865627FCFFD}" type="presOf" srcId="{B573E4FB-1F70-4676-B662-B54D1D12AA3A}" destId="{E8869C70-ECFB-4107-921F-62B7E3F5B869}" srcOrd="0" destOrd="0" presId="urn:microsoft.com/office/officeart/2005/8/layout/cycle3"/>
    <dgm:cxn modelId="{B918BD82-36FA-429E-978A-73FDBCD01C60}" type="presOf" srcId="{B2317659-33C7-44C5-9E0F-D86223370BE3}" destId="{1499841C-8C0A-4AEA-9FBC-271E73EBD0DC}" srcOrd="0" destOrd="0" presId="urn:microsoft.com/office/officeart/2005/8/layout/cycle3"/>
    <dgm:cxn modelId="{11A7FF9A-B8E4-4124-AF40-9FC0A85D8EEB}" srcId="{41FFF69F-CCE9-4A3A-B37E-FBD777A62836}" destId="{B2317659-33C7-44C5-9E0F-D86223370BE3}" srcOrd="5" destOrd="0" parTransId="{6B166E26-07E4-4C13-85C2-ABA46F0B27FE}" sibTransId="{7D5B329D-4103-4FF7-9FEC-03B1F52627C7}"/>
    <dgm:cxn modelId="{5A4F5BA6-7B71-42AD-BE75-3904E36B385F}" srcId="{41FFF69F-CCE9-4A3A-B37E-FBD777A62836}" destId="{3D627458-0A97-4F13-AC8A-E636A291F471}" srcOrd="3" destOrd="0" parTransId="{2013FE61-2083-472E-8187-1BCBF4AF3135}" sibTransId="{7BACF369-7FC6-4AD3-A4DE-6ABF4CCB15A0}"/>
    <dgm:cxn modelId="{08633DD1-F307-44EF-8ACE-0BD018DB04BA}" srcId="{41FFF69F-CCE9-4A3A-B37E-FBD777A62836}" destId="{E8392B83-FFE2-47E2-A5EF-0EEF7647A352}" srcOrd="8" destOrd="0" parTransId="{FBC668AF-C469-4992-9E39-00BC92E67659}" sibTransId="{A8074078-0D0D-40F4-9AAC-AB39B81BCB0D}"/>
    <dgm:cxn modelId="{0D1C08DD-66C7-4838-A25B-4C6239879AEB}" srcId="{41FFF69F-CCE9-4A3A-B37E-FBD777A62836}" destId="{DA8258F0-7B18-4048-940C-76E7575F3307}" srcOrd="2" destOrd="0" parTransId="{BA21F5A4-C70A-4CB0-BF6B-3ED80AF0C6F3}" sibTransId="{C8304735-E977-4B40-A2E0-753E47086ACF}"/>
    <dgm:cxn modelId="{EB3411E8-A769-479C-B16A-FAB422A1B1E5}" type="presOf" srcId="{D0BFE46C-4DBC-4407-AFC1-48DBD9E00242}" destId="{9F37AC43-108B-4951-9FA9-4022E80B4526}" srcOrd="0" destOrd="0" presId="urn:microsoft.com/office/officeart/2005/8/layout/cycle3"/>
    <dgm:cxn modelId="{0D04B7F1-D3C8-4571-9FDC-884AD58A7C6B}" srcId="{41FFF69F-CCE9-4A3A-B37E-FBD777A62836}" destId="{686B96AE-BAFC-4C46-A638-84A757452738}" srcOrd="0" destOrd="0" parTransId="{8CEE6158-054B-4EC6-BD87-539F7BCB366C}" sibTransId="{0D3725E3-6080-45E5-B05B-B1072E93DA0F}"/>
    <dgm:cxn modelId="{5F980CFD-393C-481E-8A71-F1B0DAF3F936}" type="presOf" srcId="{3D627458-0A97-4F13-AC8A-E636A291F471}" destId="{7DD477A3-27E1-4B60-91A4-3632BEAEF6F2}" srcOrd="0" destOrd="0" presId="urn:microsoft.com/office/officeart/2005/8/layout/cycle3"/>
    <dgm:cxn modelId="{3044D942-0E62-4D88-A77D-CA98436145AD}" type="presParOf" srcId="{C1B4380E-C963-46F3-82AB-7CFCA219044F}" destId="{FD5D7B8A-4308-4759-AF65-4040B498EE2D}" srcOrd="0" destOrd="0" presId="urn:microsoft.com/office/officeart/2005/8/layout/cycle3"/>
    <dgm:cxn modelId="{340CBCEF-9684-439C-8E1E-BBFD3ECB36A4}" type="presParOf" srcId="{FD5D7B8A-4308-4759-AF65-4040B498EE2D}" destId="{9C2704AB-9F1F-4FA8-92CC-F58BF8583A0A}" srcOrd="0" destOrd="0" presId="urn:microsoft.com/office/officeart/2005/8/layout/cycle3"/>
    <dgm:cxn modelId="{E7B620A3-3117-44F6-9E18-E416620B9402}" type="presParOf" srcId="{FD5D7B8A-4308-4759-AF65-4040B498EE2D}" destId="{CA47F2D8-EBEF-4BE8-9BEA-E807C5D3A75C}" srcOrd="1" destOrd="0" presId="urn:microsoft.com/office/officeart/2005/8/layout/cycle3"/>
    <dgm:cxn modelId="{E4F9C5C5-9BAD-414B-A270-E257A7317760}" type="presParOf" srcId="{FD5D7B8A-4308-4759-AF65-4040B498EE2D}" destId="{74430701-C9C5-442A-B66D-D4A8314DD6DF}" srcOrd="2" destOrd="0" presId="urn:microsoft.com/office/officeart/2005/8/layout/cycle3"/>
    <dgm:cxn modelId="{3E57E614-A61C-4FE5-8BBD-631B66AF6783}" type="presParOf" srcId="{FD5D7B8A-4308-4759-AF65-4040B498EE2D}" destId="{B45A1566-093F-453E-8FE5-F286C006C895}" srcOrd="3" destOrd="0" presId="urn:microsoft.com/office/officeart/2005/8/layout/cycle3"/>
    <dgm:cxn modelId="{E6033579-B597-491D-86C8-E932131EAA24}" type="presParOf" srcId="{FD5D7B8A-4308-4759-AF65-4040B498EE2D}" destId="{7DD477A3-27E1-4B60-91A4-3632BEAEF6F2}" srcOrd="4" destOrd="0" presId="urn:microsoft.com/office/officeart/2005/8/layout/cycle3"/>
    <dgm:cxn modelId="{1EFC4FAF-57EA-4737-B385-58D8325142FA}" type="presParOf" srcId="{FD5D7B8A-4308-4759-AF65-4040B498EE2D}" destId="{9F37AC43-108B-4951-9FA9-4022E80B4526}" srcOrd="5" destOrd="0" presId="urn:microsoft.com/office/officeart/2005/8/layout/cycle3"/>
    <dgm:cxn modelId="{D8A2E0BF-7FBD-4CBD-8407-9DDFFB689A88}" type="presParOf" srcId="{FD5D7B8A-4308-4759-AF65-4040B498EE2D}" destId="{1499841C-8C0A-4AEA-9FBC-271E73EBD0DC}" srcOrd="6" destOrd="0" presId="urn:microsoft.com/office/officeart/2005/8/layout/cycle3"/>
    <dgm:cxn modelId="{9A27BABA-4D95-45BF-9A1F-79D043F524DC}" type="presParOf" srcId="{FD5D7B8A-4308-4759-AF65-4040B498EE2D}" destId="{A144870B-2200-4B18-BD83-B20F284A354E}" srcOrd="7" destOrd="0" presId="urn:microsoft.com/office/officeart/2005/8/layout/cycle3"/>
    <dgm:cxn modelId="{5553BD2D-A7D9-4D04-B548-7A4C472BD1D1}" type="presParOf" srcId="{FD5D7B8A-4308-4759-AF65-4040B498EE2D}" destId="{E8869C70-ECFB-4107-921F-62B7E3F5B869}" srcOrd="8" destOrd="0" presId="urn:microsoft.com/office/officeart/2005/8/layout/cycle3"/>
    <dgm:cxn modelId="{FD801656-B099-48E9-AD2D-10DD09B0664F}" type="presParOf" srcId="{FD5D7B8A-4308-4759-AF65-4040B498EE2D}" destId="{12F12AD7-1449-47B1-910B-FEC913FF86DF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0EF4-7971-4443-ABD8-B2226F4F7963}">
      <dsp:nvSpPr>
        <dsp:cNvPr id="0" name=""/>
        <dsp:cNvSpPr/>
      </dsp:nvSpPr>
      <dsp:spPr>
        <a:xfrm>
          <a:off x="3562800" y="978649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919175" y="1020456"/>
        <a:ext cx="39123" cy="7824"/>
      </dsp:txXfrm>
    </dsp:sp>
    <dsp:sp modelId="{C2B99CEA-8458-46F3-B1AC-436AF759F1EE}">
      <dsp:nvSpPr>
        <dsp:cNvPr id="0" name=""/>
        <dsp:cNvSpPr/>
      </dsp:nvSpPr>
      <dsp:spPr>
        <a:xfrm>
          <a:off x="162542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1 – Info </a:t>
          </a:r>
          <a:r>
            <a:rPr lang="pt-BR" sz="3000" b="1" kern="1200" dirty="0" err="1">
              <a:solidFill>
                <a:schemeClr val="tx1"/>
              </a:solidFill>
            </a:rPr>
            <a:t>about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the</a:t>
          </a:r>
          <a:r>
            <a:rPr lang="pt-BR" sz="3000" b="1" kern="1200" dirty="0">
              <a:solidFill>
                <a:schemeClr val="tx1"/>
              </a:solidFill>
            </a:rPr>
            <a:t> discipline (</a:t>
          </a:r>
          <a:r>
            <a:rPr lang="pt-BR" sz="3000" b="1" kern="1200" dirty="0" err="1">
              <a:solidFill>
                <a:schemeClr val="tx1"/>
              </a:solidFill>
            </a:rPr>
            <a:t>questions</a:t>
          </a:r>
          <a:r>
            <a:rPr lang="pt-BR" sz="3000" b="1" kern="1200" dirty="0">
              <a:solidFill>
                <a:schemeClr val="tx1"/>
              </a:solidFill>
            </a:rPr>
            <a:t>?, </a:t>
          </a:r>
          <a:r>
            <a:rPr lang="pt-BR" sz="3000" b="1" kern="1200" dirty="0" err="1">
              <a:solidFill>
                <a:schemeClr val="tx1"/>
              </a:solidFill>
            </a:rPr>
            <a:t>presence</a:t>
          </a:r>
          <a:r>
            <a:rPr lang="pt-BR" sz="3000" b="1" kern="1200" dirty="0">
              <a:solidFill>
                <a:schemeClr val="tx1"/>
              </a:solidFill>
            </a:rPr>
            <a:t>)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162542" y="3751"/>
        <a:ext cx="3402057" cy="2041234"/>
      </dsp:txXfrm>
    </dsp:sp>
    <dsp:sp modelId="{7327F131-636A-4D26-8F3D-F8870ACF3F86}">
      <dsp:nvSpPr>
        <dsp:cNvPr id="0" name=""/>
        <dsp:cNvSpPr/>
      </dsp:nvSpPr>
      <dsp:spPr>
        <a:xfrm>
          <a:off x="7747331" y="978649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8103706" y="1020456"/>
        <a:ext cx="39123" cy="7824"/>
      </dsp:txXfrm>
    </dsp:sp>
    <dsp:sp modelId="{AE7C87B3-F822-4C12-9B2D-1BD1A843C017}">
      <dsp:nvSpPr>
        <dsp:cNvPr id="0" name=""/>
        <dsp:cNvSpPr/>
      </dsp:nvSpPr>
      <dsp:spPr>
        <a:xfrm>
          <a:off x="4347073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>
              <a:solidFill>
                <a:schemeClr val="tx1"/>
              </a:solidFill>
            </a:rPr>
            <a:t>Part 2 – Volunteers to intro themselves with objects</a:t>
          </a:r>
          <a:endParaRPr lang="en-US" sz="3000" b="1" kern="1200">
            <a:solidFill>
              <a:schemeClr val="tx1"/>
            </a:solidFill>
          </a:endParaRPr>
        </a:p>
      </dsp:txBody>
      <dsp:txXfrm>
        <a:off x="4347073" y="3751"/>
        <a:ext cx="3402057" cy="2041234"/>
      </dsp:txXfrm>
    </dsp:sp>
    <dsp:sp modelId="{9E427177-FCE7-4C27-89CD-71CE58154388}">
      <dsp:nvSpPr>
        <dsp:cNvPr id="0" name=""/>
        <dsp:cNvSpPr/>
      </dsp:nvSpPr>
      <dsp:spPr>
        <a:xfrm>
          <a:off x="1863571" y="2043186"/>
          <a:ext cx="8369061" cy="751873"/>
        </a:xfrm>
        <a:custGeom>
          <a:avLst/>
          <a:gdLst/>
          <a:ahLst/>
          <a:cxnLst/>
          <a:rect l="0" t="0" r="0" b="0"/>
          <a:pathLst>
            <a:path>
              <a:moveTo>
                <a:pt x="8369061" y="0"/>
              </a:moveTo>
              <a:lnTo>
                <a:pt x="8369061" y="393036"/>
              </a:lnTo>
              <a:lnTo>
                <a:pt x="0" y="393036"/>
              </a:lnTo>
              <a:lnTo>
                <a:pt x="0" y="75187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837963" y="2415210"/>
        <a:ext cx="420278" cy="7824"/>
      </dsp:txXfrm>
    </dsp:sp>
    <dsp:sp modelId="{945ACBC3-3086-43F9-806E-FD8BC266AA48}">
      <dsp:nvSpPr>
        <dsp:cNvPr id="0" name=""/>
        <dsp:cNvSpPr/>
      </dsp:nvSpPr>
      <dsp:spPr>
        <a:xfrm>
          <a:off x="8531604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3 </a:t>
          </a:r>
          <a:r>
            <a:rPr lang="pt-BR" sz="3000" b="1" kern="1200" dirty="0" err="1">
              <a:solidFill>
                <a:schemeClr val="tx1"/>
              </a:solidFill>
            </a:rPr>
            <a:t>Modenity</a:t>
          </a:r>
          <a:r>
            <a:rPr lang="pt-BR" sz="3000" b="1" kern="1200" dirty="0">
              <a:solidFill>
                <a:schemeClr val="tx1"/>
              </a:solidFill>
            </a:rPr>
            <a:t> x Post </a:t>
          </a:r>
          <a:r>
            <a:rPr lang="pt-BR" sz="3000" b="1" kern="1200" dirty="0" err="1">
              <a:solidFill>
                <a:schemeClr val="tx1"/>
              </a:solidFill>
            </a:rPr>
            <a:t>Modenity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8531604" y="3751"/>
        <a:ext cx="3402057" cy="2041234"/>
      </dsp:txXfrm>
    </dsp:sp>
    <dsp:sp modelId="{A9FA70EA-8AF8-4A21-A4DB-CAFDB5CE808D}">
      <dsp:nvSpPr>
        <dsp:cNvPr id="0" name=""/>
        <dsp:cNvSpPr/>
      </dsp:nvSpPr>
      <dsp:spPr>
        <a:xfrm>
          <a:off x="3562800" y="3802356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919175" y="3844164"/>
        <a:ext cx="39123" cy="7824"/>
      </dsp:txXfrm>
    </dsp:sp>
    <dsp:sp modelId="{5C6F1AC8-633A-441F-85BF-5E47463ED419}">
      <dsp:nvSpPr>
        <dsp:cNvPr id="0" name=""/>
        <dsp:cNvSpPr/>
      </dsp:nvSpPr>
      <dsp:spPr>
        <a:xfrm>
          <a:off x="162542" y="2827459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3  (?)– </a:t>
          </a:r>
          <a:r>
            <a:rPr lang="pt-BR" sz="3000" b="1" kern="1200" dirty="0" err="1">
              <a:solidFill>
                <a:schemeClr val="tx1"/>
              </a:solidFill>
            </a:rPr>
            <a:t>Video</a:t>
          </a:r>
          <a:r>
            <a:rPr lang="pt-BR" sz="3000" b="1" kern="1200" dirty="0">
              <a:solidFill>
                <a:schemeClr val="tx1"/>
              </a:solidFill>
            </a:rPr>
            <a:t> – Post-</a:t>
          </a:r>
          <a:r>
            <a:rPr lang="pt-BR" sz="3000" b="1" kern="1200" dirty="0" err="1">
              <a:solidFill>
                <a:schemeClr val="tx1"/>
              </a:solidFill>
            </a:rPr>
            <a:t>Structuralism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162542" y="2827459"/>
        <a:ext cx="3402057" cy="2041234"/>
      </dsp:txXfrm>
    </dsp:sp>
    <dsp:sp modelId="{DC779CDD-23E0-4D9B-9EAC-99E49B7B4CB7}">
      <dsp:nvSpPr>
        <dsp:cNvPr id="0" name=""/>
        <dsp:cNvSpPr/>
      </dsp:nvSpPr>
      <dsp:spPr>
        <a:xfrm>
          <a:off x="4347073" y="2827459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5- TEXT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347073" y="2827459"/>
        <a:ext cx="3402057" cy="2041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1DA7B-6A74-484A-B356-D640B421D5C8}">
      <dsp:nvSpPr>
        <dsp:cNvPr id="0" name=""/>
        <dsp:cNvSpPr/>
      </dsp:nvSpPr>
      <dsp:spPr>
        <a:xfrm>
          <a:off x="668000" y="805"/>
          <a:ext cx="2763453" cy="1658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FRANS FANON</a:t>
          </a:r>
          <a:endParaRPr lang="en-US" sz="4600" kern="1200"/>
        </a:p>
      </dsp:txBody>
      <dsp:txXfrm>
        <a:off x="668000" y="805"/>
        <a:ext cx="2763453" cy="1658071"/>
      </dsp:txXfrm>
    </dsp:sp>
    <dsp:sp modelId="{72ACE881-0E91-4D2C-9863-881A43B33D7E}">
      <dsp:nvSpPr>
        <dsp:cNvPr id="0" name=""/>
        <dsp:cNvSpPr/>
      </dsp:nvSpPr>
      <dsp:spPr>
        <a:xfrm>
          <a:off x="3707798" y="805"/>
          <a:ext cx="2763453" cy="1658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J. F. LYOTARD</a:t>
          </a:r>
          <a:endParaRPr lang="en-US" sz="4600" kern="1200"/>
        </a:p>
      </dsp:txBody>
      <dsp:txXfrm>
        <a:off x="3707798" y="805"/>
        <a:ext cx="2763453" cy="1658071"/>
      </dsp:txXfrm>
    </dsp:sp>
    <dsp:sp modelId="{DE7FC6E9-CC27-4984-BF34-BDBD24BD7395}">
      <dsp:nvSpPr>
        <dsp:cNvPr id="0" name=""/>
        <dsp:cNvSpPr/>
      </dsp:nvSpPr>
      <dsp:spPr>
        <a:xfrm>
          <a:off x="6747596" y="805"/>
          <a:ext cx="2763453" cy="1658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H. BHABHA</a:t>
          </a:r>
          <a:endParaRPr lang="en-US" sz="4600" kern="1200"/>
        </a:p>
      </dsp:txBody>
      <dsp:txXfrm>
        <a:off x="6747596" y="805"/>
        <a:ext cx="2763453" cy="1658071"/>
      </dsp:txXfrm>
    </dsp:sp>
    <dsp:sp modelId="{CFBD4F78-AC4E-41A3-B06D-90F03D92E261}">
      <dsp:nvSpPr>
        <dsp:cNvPr id="0" name=""/>
        <dsp:cNvSpPr/>
      </dsp:nvSpPr>
      <dsp:spPr>
        <a:xfrm>
          <a:off x="668000" y="1935222"/>
          <a:ext cx="2763453" cy="1658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E. SAID</a:t>
          </a:r>
          <a:endParaRPr lang="en-US" sz="4600" kern="1200"/>
        </a:p>
      </dsp:txBody>
      <dsp:txXfrm>
        <a:off x="668000" y="1935222"/>
        <a:ext cx="2763453" cy="1658071"/>
      </dsp:txXfrm>
    </dsp:sp>
    <dsp:sp modelId="{97D160A4-B090-4EC3-8DAB-6E5F41AAE8B9}">
      <dsp:nvSpPr>
        <dsp:cNvPr id="0" name=""/>
        <dsp:cNvSpPr/>
      </dsp:nvSpPr>
      <dsp:spPr>
        <a:xfrm>
          <a:off x="3707798" y="1935222"/>
          <a:ext cx="2763453" cy="16580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S. HALL</a:t>
          </a:r>
          <a:endParaRPr lang="en-US" sz="4600" kern="1200"/>
        </a:p>
      </dsp:txBody>
      <dsp:txXfrm>
        <a:off x="3707798" y="1935222"/>
        <a:ext cx="2763453" cy="1658071"/>
      </dsp:txXfrm>
    </dsp:sp>
    <dsp:sp modelId="{687D755A-4888-452C-91D2-40BE47449D22}">
      <dsp:nvSpPr>
        <dsp:cNvPr id="0" name=""/>
        <dsp:cNvSpPr/>
      </dsp:nvSpPr>
      <dsp:spPr>
        <a:xfrm>
          <a:off x="6747596" y="1935222"/>
          <a:ext cx="2763453" cy="1658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ACHILLE MBEMBE</a:t>
          </a:r>
          <a:endParaRPr lang="en-US" sz="4600" kern="1200"/>
        </a:p>
      </dsp:txBody>
      <dsp:txXfrm>
        <a:off x="6747596" y="1935222"/>
        <a:ext cx="2763453" cy="16580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733C3-777A-4AA0-8CDB-DAF172C8F1CB}">
      <dsp:nvSpPr>
        <dsp:cNvPr id="0" name=""/>
        <dsp:cNvSpPr/>
      </dsp:nvSpPr>
      <dsp:spPr>
        <a:xfrm>
          <a:off x="0" y="670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119B-1638-4DB8-82E4-A7CC6FB9BBFB}">
      <dsp:nvSpPr>
        <dsp:cNvPr id="0" name=""/>
        <dsp:cNvSpPr/>
      </dsp:nvSpPr>
      <dsp:spPr>
        <a:xfrm>
          <a:off x="474614" y="353689"/>
          <a:ext cx="862935" cy="862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516F0-D5CD-4A02-818B-00CCB70B747E}">
      <dsp:nvSpPr>
        <dsp:cNvPr id="0" name=""/>
        <dsp:cNvSpPr/>
      </dsp:nvSpPr>
      <dsp:spPr>
        <a:xfrm>
          <a:off x="1812164" y="670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- PRESENT </a:t>
          </a:r>
          <a:endParaRPr lang="en-US" sz="2500" kern="1200" dirty="0"/>
        </a:p>
      </dsp:txBody>
      <dsp:txXfrm>
        <a:off x="1812164" y="670"/>
        <a:ext cx="4442559" cy="1568973"/>
      </dsp:txXfrm>
    </dsp:sp>
    <dsp:sp modelId="{6DEC87E6-E49C-4F0A-A35F-20D06CBDBFEB}">
      <dsp:nvSpPr>
        <dsp:cNvPr id="0" name=""/>
        <dsp:cNvSpPr/>
      </dsp:nvSpPr>
      <dsp:spPr>
        <a:xfrm>
          <a:off x="0" y="1961888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B0008-79D1-4293-8088-093F295BE571}">
      <dsp:nvSpPr>
        <dsp:cNvPr id="0" name=""/>
        <dsp:cNvSpPr/>
      </dsp:nvSpPr>
      <dsp:spPr>
        <a:xfrm>
          <a:off x="474614" y="2314907"/>
          <a:ext cx="862935" cy="862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2DEF0-D694-47D5-8589-5B1C9759BB5C}">
      <dsp:nvSpPr>
        <dsp:cNvPr id="0" name=""/>
        <dsp:cNvSpPr/>
      </dsp:nvSpPr>
      <dsp:spPr>
        <a:xfrm>
          <a:off x="1812164" y="1961888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+ </a:t>
          </a:r>
          <a:endParaRPr lang="en-US" sz="2500" kern="1200"/>
        </a:p>
      </dsp:txBody>
      <dsp:txXfrm>
        <a:off x="1812164" y="1961888"/>
        <a:ext cx="4442559" cy="1568973"/>
      </dsp:txXfrm>
    </dsp:sp>
    <dsp:sp modelId="{74514AA2-84B3-4A5D-9022-16BBEC6B5F0B}">
      <dsp:nvSpPr>
        <dsp:cNvPr id="0" name=""/>
        <dsp:cNvSpPr/>
      </dsp:nvSpPr>
      <dsp:spPr>
        <a:xfrm>
          <a:off x="0" y="3923105"/>
          <a:ext cx="6254724" cy="1568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BB3F9-478B-4425-8079-45F5D4E0ACC7}">
      <dsp:nvSpPr>
        <dsp:cNvPr id="0" name=""/>
        <dsp:cNvSpPr/>
      </dsp:nvSpPr>
      <dsp:spPr>
        <a:xfrm>
          <a:off x="474614" y="4276124"/>
          <a:ext cx="862935" cy="862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C50AB-0F18-498B-8B54-9007FE374557}">
      <dsp:nvSpPr>
        <dsp:cNvPr id="0" name=""/>
        <dsp:cNvSpPr/>
      </dsp:nvSpPr>
      <dsp:spPr>
        <a:xfrm>
          <a:off x="1812164" y="3923105"/>
          <a:ext cx="4442559" cy="156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0" tIns="166050" rIns="166050" bIns="1660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- WRITE IN THE CHAT (YOUR GROUPS DISCUSSION AND COMMENT ON THE OTHERS’)</a:t>
          </a:r>
          <a:endParaRPr lang="en-US" sz="2500" kern="1200"/>
        </a:p>
      </dsp:txBody>
      <dsp:txXfrm>
        <a:off x="1812164" y="3923105"/>
        <a:ext cx="4442559" cy="156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C3276-8ABA-4959-913C-0EC881C171C4}">
      <dsp:nvSpPr>
        <dsp:cNvPr id="0" name=""/>
        <dsp:cNvSpPr/>
      </dsp:nvSpPr>
      <dsp:spPr>
        <a:xfrm>
          <a:off x="899" y="1313450"/>
          <a:ext cx="3158430" cy="20056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9611A-16A3-47B1-97C1-B9A4BCC7D97B}">
      <dsp:nvSpPr>
        <dsp:cNvPr id="0" name=""/>
        <dsp:cNvSpPr/>
      </dsp:nvSpPr>
      <dsp:spPr>
        <a:xfrm>
          <a:off x="351836" y="1646840"/>
          <a:ext cx="3158430" cy="20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VOLUNTEERS TO INTRO WITH OBJECTS? (4 TODAY)</a:t>
          </a:r>
          <a:endParaRPr lang="en-US" sz="2600" kern="1200" dirty="0"/>
        </a:p>
      </dsp:txBody>
      <dsp:txXfrm>
        <a:off x="410578" y="1705582"/>
        <a:ext cx="3040946" cy="1888119"/>
      </dsp:txXfrm>
    </dsp:sp>
    <dsp:sp modelId="{C80EDD58-FADF-4FE6-9433-1C1A5D13E975}">
      <dsp:nvSpPr>
        <dsp:cNvPr id="0" name=""/>
        <dsp:cNvSpPr/>
      </dsp:nvSpPr>
      <dsp:spPr>
        <a:xfrm>
          <a:off x="3861203" y="1313450"/>
          <a:ext cx="3158430" cy="20056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323D-472B-44F1-BF29-1DEC7F9094A9}">
      <dsp:nvSpPr>
        <dsp:cNvPr id="0" name=""/>
        <dsp:cNvSpPr/>
      </dsp:nvSpPr>
      <dsp:spPr>
        <a:xfrm>
          <a:off x="4212140" y="1646840"/>
          <a:ext cx="3158430" cy="20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(ALSO, PLEASE COMMENT IN THE CHAT, HELP YOUR CLASSMATES GO ON)</a:t>
          </a:r>
          <a:endParaRPr lang="en-US" sz="2600" kern="1200"/>
        </a:p>
      </dsp:txBody>
      <dsp:txXfrm>
        <a:off x="4270882" y="1705582"/>
        <a:ext cx="3040946" cy="1888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72AA-63D2-45FA-B988-C898EB3A9742}">
      <dsp:nvSpPr>
        <dsp:cNvPr id="0" name=""/>
        <dsp:cNvSpPr/>
      </dsp:nvSpPr>
      <dsp:spPr>
        <a:xfrm>
          <a:off x="0" y="2678"/>
          <a:ext cx="7274649" cy="1357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4635B-2715-4DC1-9401-13996789744B}">
      <dsp:nvSpPr>
        <dsp:cNvPr id="0" name=""/>
        <dsp:cNvSpPr/>
      </dsp:nvSpPr>
      <dsp:spPr>
        <a:xfrm>
          <a:off x="410616" y="308095"/>
          <a:ext cx="746575" cy="746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F3D2C-567B-47C2-AF98-557E2BD0C863}">
      <dsp:nvSpPr>
        <dsp:cNvPr id="0" name=""/>
        <dsp:cNvSpPr/>
      </dsp:nvSpPr>
      <dsp:spPr>
        <a:xfrm>
          <a:off x="1567808" y="2678"/>
          <a:ext cx="5706840" cy="135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- WHAT IS STRUCTURALISM ? WHAT </a:t>
          </a:r>
          <a:r>
            <a:rPr lang="pt-BR" sz="2200" b="1" kern="1200" dirty="0" err="1">
              <a:solidFill>
                <a:schemeClr val="tx1"/>
              </a:solidFill>
            </a:rPr>
            <a:t>iS</a:t>
          </a:r>
          <a:r>
            <a:rPr lang="pt-BR" sz="2200" b="1" kern="1200" dirty="0">
              <a:solidFill>
                <a:schemeClr val="tx1"/>
              </a:solidFill>
            </a:rPr>
            <a:t> LANGUAGE?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567808" y="2678"/>
        <a:ext cx="5706840" cy="1357409"/>
      </dsp:txXfrm>
    </dsp:sp>
    <dsp:sp modelId="{85D40A78-FFBC-4ABE-84CE-7C892D237E4B}">
      <dsp:nvSpPr>
        <dsp:cNvPr id="0" name=""/>
        <dsp:cNvSpPr/>
      </dsp:nvSpPr>
      <dsp:spPr>
        <a:xfrm>
          <a:off x="0" y="1699440"/>
          <a:ext cx="7274649" cy="1357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9F86C-DC7F-4A2B-B7F5-C05AF96979AE}">
      <dsp:nvSpPr>
        <dsp:cNvPr id="0" name=""/>
        <dsp:cNvSpPr/>
      </dsp:nvSpPr>
      <dsp:spPr>
        <a:xfrm>
          <a:off x="410616" y="2004857"/>
          <a:ext cx="746575" cy="7465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9387-D81C-4F6C-A343-CCFBBD4DAFB8}">
      <dsp:nvSpPr>
        <dsp:cNvPr id="0" name=""/>
        <dsp:cNvSpPr/>
      </dsp:nvSpPr>
      <dsp:spPr>
        <a:xfrm>
          <a:off x="1567808" y="1699440"/>
          <a:ext cx="5706840" cy="135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solidFill>
                <a:schemeClr val="tx1"/>
              </a:solidFill>
            </a:rPr>
            <a:t>- WHAT IS THE IMPORTANCE OF STRUCTURALISM?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1567808" y="1699440"/>
        <a:ext cx="5706840" cy="1357409"/>
      </dsp:txXfrm>
    </dsp:sp>
    <dsp:sp modelId="{78080739-B9A7-4790-B319-5427BC0AA48E}">
      <dsp:nvSpPr>
        <dsp:cNvPr id="0" name=""/>
        <dsp:cNvSpPr/>
      </dsp:nvSpPr>
      <dsp:spPr>
        <a:xfrm>
          <a:off x="0" y="3396202"/>
          <a:ext cx="7274649" cy="1357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9868B-B8D6-4EEB-A5F2-0F87326E262A}">
      <dsp:nvSpPr>
        <dsp:cNvPr id="0" name=""/>
        <dsp:cNvSpPr/>
      </dsp:nvSpPr>
      <dsp:spPr>
        <a:xfrm>
          <a:off x="410616" y="3701619"/>
          <a:ext cx="746575" cy="746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FEEC5-B977-46E8-9CA6-FBA0E086598C}">
      <dsp:nvSpPr>
        <dsp:cNvPr id="0" name=""/>
        <dsp:cNvSpPr/>
      </dsp:nvSpPr>
      <dsp:spPr>
        <a:xfrm>
          <a:off x="1567808" y="3396202"/>
          <a:ext cx="5706840" cy="135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solidFill>
                <a:schemeClr val="tx1"/>
              </a:solidFill>
            </a:rPr>
            <a:t>- DOES IT MAKE SENSE FOR YOU AS A SPEAKER OF 2 LANGUAGES?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1567808" y="3396202"/>
        <a:ext cx="5706840" cy="1357409"/>
      </dsp:txXfrm>
    </dsp:sp>
    <dsp:sp modelId="{CF0A2E13-D91C-4766-A9EA-94AA105B72FB}">
      <dsp:nvSpPr>
        <dsp:cNvPr id="0" name=""/>
        <dsp:cNvSpPr/>
      </dsp:nvSpPr>
      <dsp:spPr>
        <a:xfrm>
          <a:off x="0" y="5092964"/>
          <a:ext cx="7274649" cy="1357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B8B05-2514-4E56-B858-42A5679F207A}">
      <dsp:nvSpPr>
        <dsp:cNvPr id="0" name=""/>
        <dsp:cNvSpPr/>
      </dsp:nvSpPr>
      <dsp:spPr>
        <a:xfrm>
          <a:off x="410616" y="5398381"/>
          <a:ext cx="746575" cy="7465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7D3E2-C5D1-4AEB-AE64-0258015A4120}">
      <dsp:nvSpPr>
        <dsp:cNvPr id="0" name=""/>
        <dsp:cNvSpPr/>
      </dsp:nvSpPr>
      <dsp:spPr>
        <a:xfrm>
          <a:off x="1567808" y="5092964"/>
          <a:ext cx="5706840" cy="135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solidFill>
                <a:schemeClr val="tx1"/>
              </a:solidFill>
            </a:rPr>
            <a:t>- WHAT IS THE CONNECTION OF THIS VIEW OF LANGUAGE TO ENGLISH LANGUAGE TEACHING?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1567808" y="5092964"/>
        <a:ext cx="5706840" cy="1357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9E891-F88C-4134-8EE9-DF3EAD7BCB79}">
      <dsp:nvSpPr>
        <dsp:cNvPr id="0" name=""/>
        <dsp:cNvSpPr/>
      </dsp:nvSpPr>
      <dsp:spPr>
        <a:xfrm>
          <a:off x="2196309" y="-4436"/>
          <a:ext cx="7243427" cy="7243427"/>
        </a:xfrm>
        <a:prstGeom prst="circularArrow">
          <a:avLst>
            <a:gd name="adj1" fmla="val 5544"/>
            <a:gd name="adj2" fmla="val 330680"/>
            <a:gd name="adj3" fmla="val 14737890"/>
            <a:gd name="adj4" fmla="val 1682411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F74E1-555A-4747-B25C-47A5D5DD55C8}">
      <dsp:nvSpPr>
        <dsp:cNvPr id="0" name=""/>
        <dsp:cNvSpPr/>
      </dsp:nvSpPr>
      <dsp:spPr>
        <a:xfrm>
          <a:off x="4905822" y="4271"/>
          <a:ext cx="1896256" cy="948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MODERNIDADE</a:t>
          </a:r>
          <a:endParaRPr lang="en-US" sz="1500" b="1" kern="1200" dirty="0"/>
        </a:p>
      </dsp:txBody>
      <dsp:txXfrm>
        <a:off x="4952106" y="50555"/>
        <a:ext cx="1803688" cy="855560"/>
      </dsp:txXfrm>
    </dsp:sp>
    <dsp:sp modelId="{27DA758D-A050-48EE-9FC7-4130881CD01F}">
      <dsp:nvSpPr>
        <dsp:cNvPr id="0" name=""/>
        <dsp:cNvSpPr/>
      </dsp:nvSpPr>
      <dsp:spPr>
        <a:xfrm>
          <a:off x="6998019" y="1023157"/>
          <a:ext cx="2507078" cy="948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RACIONALISMO</a:t>
          </a:r>
          <a:endParaRPr lang="en-US" sz="1600" b="1" kern="1200" dirty="0"/>
        </a:p>
      </dsp:txBody>
      <dsp:txXfrm>
        <a:off x="7044303" y="1069441"/>
        <a:ext cx="2414510" cy="855560"/>
      </dsp:txXfrm>
    </dsp:sp>
    <dsp:sp modelId="{5556BE12-904F-4EB2-A416-10B91245534F}">
      <dsp:nvSpPr>
        <dsp:cNvPr id="0" name=""/>
        <dsp:cNvSpPr/>
      </dsp:nvSpPr>
      <dsp:spPr>
        <a:xfrm>
          <a:off x="7947776" y="2556774"/>
          <a:ext cx="1896256" cy="948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POSITIVISMO</a:t>
          </a:r>
          <a:endParaRPr lang="en-US" sz="1600" b="1" kern="1200" dirty="0"/>
        </a:p>
      </dsp:txBody>
      <dsp:txXfrm>
        <a:off x="7994060" y="2603058"/>
        <a:ext cx="1803688" cy="855560"/>
      </dsp:txXfrm>
    </dsp:sp>
    <dsp:sp modelId="{EE0F1AAA-AF09-4AFA-B2E4-B3EF0EF00CDD}">
      <dsp:nvSpPr>
        <dsp:cNvPr id="0" name=""/>
        <dsp:cNvSpPr/>
      </dsp:nvSpPr>
      <dsp:spPr>
        <a:xfrm>
          <a:off x="7580872" y="4637593"/>
          <a:ext cx="1896256" cy="948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ILUMINISMO</a:t>
          </a:r>
          <a:endParaRPr lang="en-US" sz="1600" b="1" kern="1200" dirty="0"/>
        </a:p>
      </dsp:txBody>
      <dsp:txXfrm>
        <a:off x="7627156" y="4683877"/>
        <a:ext cx="1803688" cy="855560"/>
      </dsp:txXfrm>
    </dsp:sp>
    <dsp:sp modelId="{0D9030B3-7947-4B1B-8060-B88866B01FC4}">
      <dsp:nvSpPr>
        <dsp:cNvPr id="0" name=""/>
        <dsp:cNvSpPr/>
      </dsp:nvSpPr>
      <dsp:spPr>
        <a:xfrm>
          <a:off x="5962281" y="5995752"/>
          <a:ext cx="1896256" cy="948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MODERNISMO</a:t>
          </a:r>
          <a:endParaRPr lang="en-US" sz="1600" b="1" kern="1200" dirty="0"/>
        </a:p>
      </dsp:txBody>
      <dsp:txXfrm>
        <a:off x="6008565" y="6042036"/>
        <a:ext cx="1803688" cy="855560"/>
      </dsp:txXfrm>
    </dsp:sp>
    <dsp:sp modelId="{72C09C72-ACEF-4131-AAD0-C890A7D236E6}">
      <dsp:nvSpPr>
        <dsp:cNvPr id="0" name=""/>
        <dsp:cNvSpPr/>
      </dsp:nvSpPr>
      <dsp:spPr>
        <a:xfrm>
          <a:off x="3849362" y="5995752"/>
          <a:ext cx="1896256" cy="948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CIENTIFICISMO</a:t>
          </a:r>
          <a:endParaRPr lang="en-US" sz="1500" b="1" kern="1200" dirty="0"/>
        </a:p>
      </dsp:txBody>
      <dsp:txXfrm>
        <a:off x="3895646" y="6042036"/>
        <a:ext cx="1803688" cy="855560"/>
      </dsp:txXfrm>
    </dsp:sp>
    <dsp:sp modelId="{3F3E8AAF-0796-413C-BDDE-D0144C2B5878}">
      <dsp:nvSpPr>
        <dsp:cNvPr id="0" name=""/>
        <dsp:cNvSpPr/>
      </dsp:nvSpPr>
      <dsp:spPr>
        <a:xfrm>
          <a:off x="2230772" y="4637593"/>
          <a:ext cx="1896256" cy="948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EMPIRISMO</a:t>
          </a:r>
          <a:endParaRPr lang="en-US" sz="1600" b="1" kern="1200" dirty="0"/>
        </a:p>
      </dsp:txBody>
      <dsp:txXfrm>
        <a:off x="2277056" y="4683877"/>
        <a:ext cx="1803688" cy="855560"/>
      </dsp:txXfrm>
    </dsp:sp>
    <dsp:sp modelId="{242C0F40-9252-45AF-A5BA-872936D8AE35}">
      <dsp:nvSpPr>
        <dsp:cNvPr id="0" name=""/>
        <dsp:cNvSpPr/>
      </dsp:nvSpPr>
      <dsp:spPr>
        <a:xfrm>
          <a:off x="1347706" y="2556774"/>
          <a:ext cx="2928578" cy="948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CAPITALISMO/NEOLIBERALISMO</a:t>
          </a:r>
          <a:endParaRPr lang="en-US" sz="1500" b="1" kern="1200" dirty="0"/>
        </a:p>
      </dsp:txBody>
      <dsp:txXfrm>
        <a:off x="1393990" y="2603058"/>
        <a:ext cx="2836010" cy="855560"/>
      </dsp:txXfrm>
    </dsp:sp>
    <dsp:sp modelId="{3C495B68-F750-443C-A7B0-22C883CDAD6D}">
      <dsp:nvSpPr>
        <dsp:cNvPr id="0" name=""/>
        <dsp:cNvSpPr/>
      </dsp:nvSpPr>
      <dsp:spPr>
        <a:xfrm>
          <a:off x="2184095" y="1056076"/>
          <a:ext cx="2405060" cy="10883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ESTRUTURALISMO</a:t>
          </a:r>
          <a:endParaRPr lang="en-US" sz="2200" b="1" kern="1200" dirty="0"/>
        </a:p>
      </dsp:txBody>
      <dsp:txXfrm>
        <a:off x="2237224" y="1109205"/>
        <a:ext cx="2298802" cy="982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86340-3A9F-47E5-A834-55D074ACD1AD}">
      <dsp:nvSpPr>
        <dsp:cNvPr id="0" name=""/>
        <dsp:cNvSpPr/>
      </dsp:nvSpPr>
      <dsp:spPr>
        <a:xfrm>
          <a:off x="2398090" y="964164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4733" y="1007126"/>
        <a:ext cx="27572" cy="5514"/>
      </dsp:txXfrm>
    </dsp:sp>
    <dsp:sp modelId="{F76B3264-F2C2-48CE-9239-9D587634C661}">
      <dsp:nvSpPr>
        <dsp:cNvPr id="0" name=""/>
        <dsp:cNvSpPr/>
      </dsp:nvSpPr>
      <dsp:spPr>
        <a:xfrm>
          <a:off x="2238" y="290588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JOHN LOCKE (ILUMINISMO)</a:t>
          </a:r>
          <a:endParaRPr lang="en-US" sz="2000" kern="1200"/>
        </a:p>
      </dsp:txBody>
      <dsp:txXfrm>
        <a:off x="2238" y="290588"/>
        <a:ext cx="2397652" cy="1438591"/>
      </dsp:txXfrm>
    </dsp:sp>
    <dsp:sp modelId="{5CB2BDAD-BB99-4BF6-9D9B-4CD5EC7404D7}">
      <dsp:nvSpPr>
        <dsp:cNvPr id="0" name=""/>
        <dsp:cNvSpPr/>
      </dsp:nvSpPr>
      <dsp:spPr>
        <a:xfrm>
          <a:off x="5347202" y="964164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3846" y="1007126"/>
        <a:ext cx="27572" cy="5514"/>
      </dsp:txXfrm>
    </dsp:sp>
    <dsp:sp modelId="{AD3B7A71-AD78-498A-821B-EF24C10785F2}">
      <dsp:nvSpPr>
        <dsp:cNvPr id="0" name=""/>
        <dsp:cNvSpPr/>
      </dsp:nvSpPr>
      <dsp:spPr>
        <a:xfrm>
          <a:off x="2951350" y="290588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DECARTES (RACIONALISMO)</a:t>
          </a:r>
          <a:endParaRPr lang="en-US" sz="2000" kern="1200"/>
        </a:p>
      </dsp:txBody>
      <dsp:txXfrm>
        <a:off x="2951350" y="290588"/>
        <a:ext cx="2397652" cy="1438591"/>
      </dsp:txXfrm>
    </dsp:sp>
    <dsp:sp modelId="{4DA2559B-2551-40AD-8627-D54180220C21}">
      <dsp:nvSpPr>
        <dsp:cNvPr id="0" name=""/>
        <dsp:cNvSpPr/>
      </dsp:nvSpPr>
      <dsp:spPr>
        <a:xfrm>
          <a:off x="8296314" y="964164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958" y="1007126"/>
        <a:ext cx="27572" cy="5514"/>
      </dsp:txXfrm>
    </dsp:sp>
    <dsp:sp modelId="{95B64999-E213-45D2-AC59-160E893F39B1}">
      <dsp:nvSpPr>
        <dsp:cNvPr id="0" name=""/>
        <dsp:cNvSpPr/>
      </dsp:nvSpPr>
      <dsp:spPr>
        <a:xfrm>
          <a:off x="5900462" y="290588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A. COMTE (POSITIVISMO)</a:t>
          </a:r>
          <a:endParaRPr lang="en-US" sz="2000" kern="1200"/>
        </a:p>
      </dsp:txBody>
      <dsp:txXfrm>
        <a:off x="5900462" y="290588"/>
        <a:ext cx="2397652" cy="1438591"/>
      </dsp:txXfrm>
    </dsp:sp>
    <dsp:sp modelId="{D99F8595-1D1A-4145-9259-491590ABAF11}">
      <dsp:nvSpPr>
        <dsp:cNvPr id="0" name=""/>
        <dsp:cNvSpPr/>
      </dsp:nvSpPr>
      <dsp:spPr>
        <a:xfrm>
          <a:off x="1201064" y="1727379"/>
          <a:ext cx="8847336" cy="520859"/>
        </a:xfrm>
        <a:custGeom>
          <a:avLst/>
          <a:gdLst/>
          <a:ahLst/>
          <a:cxnLst/>
          <a:rect l="0" t="0" r="0" b="0"/>
          <a:pathLst>
            <a:path>
              <a:moveTo>
                <a:pt x="8847336" y="0"/>
              </a:moveTo>
              <a:lnTo>
                <a:pt x="8847336" y="277529"/>
              </a:lnTo>
              <a:lnTo>
                <a:pt x="0" y="277529"/>
              </a:lnTo>
              <a:lnTo>
                <a:pt x="0" y="52085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119" y="1985052"/>
        <a:ext cx="443225" cy="5514"/>
      </dsp:txXfrm>
    </dsp:sp>
    <dsp:sp modelId="{ED98E4E9-6AE7-4533-816F-BBB896D70F54}">
      <dsp:nvSpPr>
        <dsp:cNvPr id="0" name=""/>
        <dsp:cNvSpPr/>
      </dsp:nvSpPr>
      <dsp:spPr>
        <a:xfrm>
          <a:off x="8849574" y="290588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M. FRIEDMAN, entre outros (NEOLIBERALISMO)</a:t>
          </a:r>
          <a:endParaRPr lang="en-US" sz="2000" kern="1200"/>
        </a:p>
      </dsp:txBody>
      <dsp:txXfrm>
        <a:off x="8849574" y="290588"/>
        <a:ext cx="2397652" cy="1438591"/>
      </dsp:txXfrm>
    </dsp:sp>
    <dsp:sp modelId="{64421A07-E876-44E6-B379-DAC447C5B877}">
      <dsp:nvSpPr>
        <dsp:cNvPr id="0" name=""/>
        <dsp:cNvSpPr/>
      </dsp:nvSpPr>
      <dsp:spPr>
        <a:xfrm>
          <a:off x="2398090" y="2954215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4733" y="2997178"/>
        <a:ext cx="27572" cy="5514"/>
      </dsp:txXfrm>
    </dsp:sp>
    <dsp:sp modelId="{2ACF2741-5428-4FCC-9CBF-4EFE6992511D}">
      <dsp:nvSpPr>
        <dsp:cNvPr id="0" name=""/>
        <dsp:cNvSpPr/>
      </dsp:nvSpPr>
      <dsp:spPr>
        <a:xfrm>
          <a:off x="2238" y="2280639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SAUSSURE (ESTRUTURALISMO); CHOMSKY (GERATIVISMO)</a:t>
          </a:r>
          <a:endParaRPr lang="en-US" sz="2000" kern="1200"/>
        </a:p>
      </dsp:txBody>
      <dsp:txXfrm>
        <a:off x="2238" y="2280639"/>
        <a:ext cx="2397652" cy="1438591"/>
      </dsp:txXfrm>
    </dsp:sp>
    <dsp:sp modelId="{0FB629C0-032D-447D-A38C-7399C8151F78}">
      <dsp:nvSpPr>
        <dsp:cNvPr id="0" name=""/>
        <dsp:cNvSpPr/>
      </dsp:nvSpPr>
      <dsp:spPr>
        <a:xfrm>
          <a:off x="5347202" y="2954215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3846" y="2997178"/>
        <a:ext cx="27572" cy="5514"/>
      </dsp:txXfrm>
    </dsp:sp>
    <dsp:sp modelId="{8297AB46-07BB-46DE-AC67-CFBFB394BBD2}">
      <dsp:nvSpPr>
        <dsp:cNvPr id="0" name=""/>
        <dsp:cNvSpPr/>
      </dsp:nvSpPr>
      <dsp:spPr>
        <a:xfrm>
          <a:off x="2951350" y="2280639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KANDISNKY, PICASSO, VAN GOGH (MODERNISMO)</a:t>
          </a:r>
          <a:endParaRPr lang="en-US" sz="2000" kern="1200"/>
        </a:p>
      </dsp:txBody>
      <dsp:txXfrm>
        <a:off x="2951350" y="2280639"/>
        <a:ext cx="2397652" cy="1438591"/>
      </dsp:txXfrm>
    </dsp:sp>
    <dsp:sp modelId="{12B3AAF4-E164-44A9-95BC-4DB361577BAA}">
      <dsp:nvSpPr>
        <dsp:cNvPr id="0" name=""/>
        <dsp:cNvSpPr/>
      </dsp:nvSpPr>
      <dsp:spPr>
        <a:xfrm>
          <a:off x="8296314" y="2954215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958" y="2997178"/>
        <a:ext cx="27572" cy="5514"/>
      </dsp:txXfrm>
    </dsp:sp>
    <dsp:sp modelId="{B9EB7FD5-0E50-467C-8F64-285AA957D0D1}">
      <dsp:nvSpPr>
        <dsp:cNvPr id="0" name=""/>
        <dsp:cNvSpPr/>
      </dsp:nvSpPr>
      <dsp:spPr>
        <a:xfrm>
          <a:off x="5900462" y="2280639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CRITICAM:</a:t>
          </a:r>
          <a:endParaRPr lang="en-US" sz="2000" kern="1200"/>
        </a:p>
      </dsp:txBody>
      <dsp:txXfrm>
        <a:off x="5900462" y="2280639"/>
        <a:ext cx="2397652" cy="1438591"/>
      </dsp:txXfrm>
    </dsp:sp>
    <dsp:sp modelId="{DD241F93-EEE5-4AB1-A258-305D19DCA36D}">
      <dsp:nvSpPr>
        <dsp:cNvPr id="0" name=""/>
        <dsp:cNvSpPr/>
      </dsp:nvSpPr>
      <dsp:spPr>
        <a:xfrm>
          <a:off x="1201064" y="3717431"/>
          <a:ext cx="8847336" cy="520859"/>
        </a:xfrm>
        <a:custGeom>
          <a:avLst/>
          <a:gdLst/>
          <a:ahLst/>
          <a:cxnLst/>
          <a:rect l="0" t="0" r="0" b="0"/>
          <a:pathLst>
            <a:path>
              <a:moveTo>
                <a:pt x="8847336" y="0"/>
              </a:moveTo>
              <a:lnTo>
                <a:pt x="8847336" y="277529"/>
              </a:lnTo>
              <a:lnTo>
                <a:pt x="0" y="277529"/>
              </a:lnTo>
              <a:lnTo>
                <a:pt x="0" y="52085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119" y="3975103"/>
        <a:ext cx="443225" cy="5514"/>
      </dsp:txXfrm>
    </dsp:sp>
    <dsp:sp modelId="{660161F1-3ACD-460B-AE95-39827BEC477F}">
      <dsp:nvSpPr>
        <dsp:cNvPr id="0" name=""/>
        <dsp:cNvSpPr/>
      </dsp:nvSpPr>
      <dsp:spPr>
        <a:xfrm>
          <a:off x="8849574" y="2280639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WEBER &amp; MARX</a:t>
          </a:r>
          <a:endParaRPr lang="en-US" sz="2000" kern="1200"/>
        </a:p>
      </dsp:txBody>
      <dsp:txXfrm>
        <a:off x="8849574" y="2280639"/>
        <a:ext cx="2397652" cy="1438591"/>
      </dsp:txXfrm>
    </dsp:sp>
    <dsp:sp modelId="{5935262C-A3D1-4FA9-8445-2A8B924CB43D}">
      <dsp:nvSpPr>
        <dsp:cNvPr id="0" name=""/>
        <dsp:cNvSpPr/>
      </dsp:nvSpPr>
      <dsp:spPr>
        <a:xfrm>
          <a:off x="2398090" y="4944266"/>
          <a:ext cx="52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5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4733" y="4987229"/>
        <a:ext cx="27572" cy="5514"/>
      </dsp:txXfrm>
    </dsp:sp>
    <dsp:sp modelId="{57182C30-BD3E-464B-9643-12625865665F}">
      <dsp:nvSpPr>
        <dsp:cNvPr id="0" name=""/>
        <dsp:cNvSpPr/>
      </dsp:nvSpPr>
      <dsp:spPr>
        <a:xfrm>
          <a:off x="2238" y="4270691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F. JAMESON</a:t>
          </a:r>
          <a:endParaRPr lang="en-US" sz="2000" kern="1200"/>
        </a:p>
      </dsp:txBody>
      <dsp:txXfrm>
        <a:off x="2238" y="4270691"/>
        <a:ext cx="2397652" cy="1438591"/>
      </dsp:txXfrm>
    </dsp:sp>
    <dsp:sp modelId="{52BC64BC-5339-4118-AA99-1B18822632C5}">
      <dsp:nvSpPr>
        <dsp:cNvPr id="0" name=""/>
        <dsp:cNvSpPr/>
      </dsp:nvSpPr>
      <dsp:spPr>
        <a:xfrm>
          <a:off x="2951350" y="4270691"/>
          <a:ext cx="2397652" cy="1438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487" tIns="123323" rIns="117487" bIns="12332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JAMAIS FOMOS MODERNOS – LATOUR</a:t>
          </a:r>
          <a:endParaRPr lang="en-US" sz="2000" kern="1200"/>
        </a:p>
      </dsp:txBody>
      <dsp:txXfrm>
        <a:off x="2951350" y="4270691"/>
        <a:ext cx="2397652" cy="1438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84035-0991-4427-AACD-4C7B889A05CF}">
      <dsp:nvSpPr>
        <dsp:cNvPr id="0" name=""/>
        <dsp:cNvSpPr/>
      </dsp:nvSpPr>
      <dsp:spPr>
        <a:xfrm>
          <a:off x="967651" y="17532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7C1CF-CFAD-445A-83F4-AC8C9658F22E}">
      <dsp:nvSpPr>
        <dsp:cNvPr id="0" name=""/>
        <dsp:cNvSpPr/>
      </dsp:nvSpPr>
      <dsp:spPr>
        <a:xfrm>
          <a:off x="1201651" y="40932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E9FA7-851F-461C-9B2D-058EA4B50B09}">
      <dsp:nvSpPr>
        <dsp:cNvPr id="0" name=""/>
        <dsp:cNvSpPr/>
      </dsp:nvSpPr>
      <dsp:spPr>
        <a:xfrm>
          <a:off x="616651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GRANDES NARRATIVAS</a:t>
          </a:r>
          <a:endParaRPr lang="en-US" sz="1900" kern="1200"/>
        </a:p>
      </dsp:txBody>
      <dsp:txXfrm>
        <a:off x="616651" y="1615320"/>
        <a:ext cx="1800000" cy="720000"/>
      </dsp:txXfrm>
    </dsp:sp>
    <dsp:sp modelId="{332466A1-2FE3-4FE0-B8B0-FACE7B412C93}">
      <dsp:nvSpPr>
        <dsp:cNvPr id="0" name=""/>
        <dsp:cNvSpPr/>
      </dsp:nvSpPr>
      <dsp:spPr>
        <a:xfrm>
          <a:off x="3082651" y="17532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071C7-AEB3-4B41-8751-C389CE410142}">
      <dsp:nvSpPr>
        <dsp:cNvPr id="0" name=""/>
        <dsp:cNvSpPr/>
      </dsp:nvSpPr>
      <dsp:spPr>
        <a:xfrm>
          <a:off x="3316651" y="40932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BA9D8-6808-44D2-B540-32FE550DE433}">
      <dsp:nvSpPr>
        <dsp:cNvPr id="0" name=""/>
        <dsp:cNvSpPr/>
      </dsp:nvSpPr>
      <dsp:spPr>
        <a:xfrm>
          <a:off x="2731651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 dirty="0"/>
            <a:t>GRANDES PILARES DE SUSTENTAÇÃO</a:t>
          </a:r>
          <a:endParaRPr lang="en-US" sz="1900" kern="1200" dirty="0"/>
        </a:p>
      </dsp:txBody>
      <dsp:txXfrm>
        <a:off x="2731651" y="1615320"/>
        <a:ext cx="1800000" cy="720000"/>
      </dsp:txXfrm>
    </dsp:sp>
    <dsp:sp modelId="{9D785A27-AD25-4FEA-AFAA-F7EA23A2C8D4}">
      <dsp:nvSpPr>
        <dsp:cNvPr id="0" name=""/>
        <dsp:cNvSpPr/>
      </dsp:nvSpPr>
      <dsp:spPr>
        <a:xfrm>
          <a:off x="5197651" y="17532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F8DF-3215-4D47-9207-7EEA3F4719F0}">
      <dsp:nvSpPr>
        <dsp:cNvPr id="0" name=""/>
        <dsp:cNvSpPr/>
      </dsp:nvSpPr>
      <dsp:spPr>
        <a:xfrm>
          <a:off x="5431651" y="40932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5FD9-5D1B-44E9-A3F9-419635734ECA}">
      <dsp:nvSpPr>
        <dsp:cNvPr id="0" name=""/>
        <dsp:cNvSpPr/>
      </dsp:nvSpPr>
      <dsp:spPr>
        <a:xfrm>
          <a:off x="4846651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FILOSOFIAS FUNDADORAS</a:t>
          </a:r>
          <a:endParaRPr lang="en-US" sz="1900" kern="1200"/>
        </a:p>
      </dsp:txBody>
      <dsp:txXfrm>
        <a:off x="4846651" y="1615320"/>
        <a:ext cx="1800000" cy="720000"/>
      </dsp:txXfrm>
    </dsp:sp>
    <dsp:sp modelId="{F4518FEE-D049-4981-8DAD-CA93940EFDAC}">
      <dsp:nvSpPr>
        <dsp:cNvPr id="0" name=""/>
        <dsp:cNvSpPr/>
      </dsp:nvSpPr>
      <dsp:spPr>
        <a:xfrm>
          <a:off x="7312652" y="17532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791A2-E3E5-4E23-AF84-F4F0771D4322}">
      <dsp:nvSpPr>
        <dsp:cNvPr id="0" name=""/>
        <dsp:cNvSpPr/>
      </dsp:nvSpPr>
      <dsp:spPr>
        <a:xfrm>
          <a:off x="7546652" y="40932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5943F-D26F-4A08-A8D3-4AE3AFC110F5}">
      <dsp:nvSpPr>
        <dsp:cNvPr id="0" name=""/>
        <dsp:cNvSpPr/>
      </dsp:nvSpPr>
      <dsp:spPr>
        <a:xfrm>
          <a:off x="6961652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DICOTOMAIS</a:t>
          </a:r>
          <a:endParaRPr lang="en-US" sz="1900" kern="1200"/>
        </a:p>
      </dsp:txBody>
      <dsp:txXfrm>
        <a:off x="6961652" y="1615320"/>
        <a:ext cx="1800000" cy="720000"/>
      </dsp:txXfrm>
    </dsp:sp>
    <dsp:sp modelId="{12FF57E3-97EE-4041-BD32-D94CFE51E384}">
      <dsp:nvSpPr>
        <dsp:cNvPr id="0" name=""/>
        <dsp:cNvSpPr/>
      </dsp:nvSpPr>
      <dsp:spPr>
        <a:xfrm>
          <a:off x="9427652" y="175320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B9A2D-23BE-43BA-95F1-C593B12C82BD}">
      <dsp:nvSpPr>
        <dsp:cNvPr id="0" name=""/>
        <dsp:cNvSpPr/>
      </dsp:nvSpPr>
      <dsp:spPr>
        <a:xfrm>
          <a:off x="9661652" y="40932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E5755-D823-4BA0-99F1-A5536C78C768}">
      <dsp:nvSpPr>
        <dsp:cNvPr id="0" name=""/>
        <dsp:cNvSpPr/>
      </dsp:nvSpPr>
      <dsp:spPr>
        <a:xfrm>
          <a:off x="9076652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VERDADES</a:t>
          </a:r>
          <a:endParaRPr lang="en-US" sz="1900" kern="1200"/>
        </a:p>
      </dsp:txBody>
      <dsp:txXfrm>
        <a:off x="9076652" y="1615320"/>
        <a:ext cx="1800000" cy="720000"/>
      </dsp:txXfrm>
    </dsp:sp>
    <dsp:sp modelId="{0E61BA71-277D-484C-B037-84FB3B96566B}">
      <dsp:nvSpPr>
        <dsp:cNvPr id="0" name=""/>
        <dsp:cNvSpPr/>
      </dsp:nvSpPr>
      <dsp:spPr>
        <a:xfrm>
          <a:off x="5197651" y="278532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166BE-9BE9-446F-A37A-491EC7382C32}">
      <dsp:nvSpPr>
        <dsp:cNvPr id="0" name=""/>
        <dsp:cNvSpPr/>
      </dsp:nvSpPr>
      <dsp:spPr>
        <a:xfrm>
          <a:off x="5431651" y="3019320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A83C5-25B7-44F3-9692-BF8093C8A34F}">
      <dsp:nvSpPr>
        <dsp:cNvPr id="0" name=""/>
        <dsp:cNvSpPr/>
      </dsp:nvSpPr>
      <dsp:spPr>
        <a:xfrm>
          <a:off x="4846651" y="422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kern="1200"/>
            <a:t>O PROJETO DA MODERNIDADE</a:t>
          </a:r>
          <a:endParaRPr lang="en-US" sz="1900" kern="1200"/>
        </a:p>
      </dsp:txBody>
      <dsp:txXfrm>
        <a:off x="4846651" y="4225320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509A-5FC1-4E57-A8B5-17DB16EF1F73}">
      <dsp:nvSpPr>
        <dsp:cNvPr id="0" name=""/>
        <dsp:cNvSpPr/>
      </dsp:nvSpPr>
      <dsp:spPr>
        <a:xfrm>
          <a:off x="157470" y="205"/>
          <a:ext cx="2704504" cy="16227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PÓS-MODERNIDADE</a:t>
          </a:r>
          <a:endParaRPr lang="en-US" sz="2600" kern="1200"/>
        </a:p>
      </dsp:txBody>
      <dsp:txXfrm>
        <a:off x="157470" y="205"/>
        <a:ext cx="2704504" cy="1622702"/>
      </dsp:txXfrm>
    </dsp:sp>
    <dsp:sp modelId="{2116A480-B0CB-4065-ABC3-42C15EE56AF2}">
      <dsp:nvSpPr>
        <dsp:cNvPr id="0" name=""/>
        <dsp:cNvSpPr/>
      </dsp:nvSpPr>
      <dsp:spPr>
        <a:xfrm>
          <a:off x="3132425" y="205"/>
          <a:ext cx="2704504" cy="1622702"/>
        </a:xfrm>
        <a:prstGeom prst="rect">
          <a:avLst/>
        </a:prstGeom>
        <a:solidFill>
          <a:schemeClr val="accent5">
            <a:hueOff val="-127403"/>
            <a:satOff val="-14213"/>
            <a:lumOff val="5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PÓS-COLONIALIDADE</a:t>
          </a:r>
          <a:endParaRPr lang="en-US" sz="2600" kern="1200"/>
        </a:p>
      </dsp:txBody>
      <dsp:txXfrm>
        <a:off x="3132425" y="205"/>
        <a:ext cx="2704504" cy="1622702"/>
      </dsp:txXfrm>
    </dsp:sp>
    <dsp:sp modelId="{6EC7281B-9AD3-4879-BA29-975F5F423B2D}">
      <dsp:nvSpPr>
        <dsp:cNvPr id="0" name=""/>
        <dsp:cNvSpPr/>
      </dsp:nvSpPr>
      <dsp:spPr>
        <a:xfrm>
          <a:off x="157470" y="1893359"/>
          <a:ext cx="2704504" cy="1622702"/>
        </a:xfrm>
        <a:prstGeom prst="rect">
          <a:avLst/>
        </a:prstGeom>
        <a:solidFill>
          <a:schemeClr val="accent5">
            <a:hueOff val="-254807"/>
            <a:satOff val="-28427"/>
            <a:lumOff val="1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PÓS-ESTRUTURALISMO</a:t>
          </a:r>
          <a:endParaRPr lang="en-US" sz="2600" kern="1200"/>
        </a:p>
      </dsp:txBody>
      <dsp:txXfrm>
        <a:off x="157470" y="1893359"/>
        <a:ext cx="2704504" cy="1622702"/>
      </dsp:txXfrm>
    </dsp:sp>
    <dsp:sp modelId="{578C03A3-F1E4-4467-8E72-B5F2F2C546F6}">
      <dsp:nvSpPr>
        <dsp:cNvPr id="0" name=""/>
        <dsp:cNvSpPr/>
      </dsp:nvSpPr>
      <dsp:spPr>
        <a:xfrm>
          <a:off x="3132425" y="1893359"/>
          <a:ext cx="2704504" cy="1622702"/>
        </a:xfrm>
        <a:prstGeom prst="rect">
          <a:avLst/>
        </a:prstGeom>
        <a:solidFill>
          <a:schemeClr val="accent5">
            <a:hueOff val="-382210"/>
            <a:satOff val="-42640"/>
            <a:lumOff val="17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PÓS-HUMANISMO</a:t>
          </a:r>
          <a:endParaRPr lang="en-US" sz="2600" kern="1200"/>
        </a:p>
      </dsp:txBody>
      <dsp:txXfrm>
        <a:off x="3132425" y="1893359"/>
        <a:ext cx="2704504" cy="1622702"/>
      </dsp:txXfrm>
    </dsp:sp>
    <dsp:sp modelId="{1A320A20-0C76-49A4-9F55-E4787F100CA0}">
      <dsp:nvSpPr>
        <dsp:cNvPr id="0" name=""/>
        <dsp:cNvSpPr/>
      </dsp:nvSpPr>
      <dsp:spPr>
        <a:xfrm>
          <a:off x="157470" y="3786512"/>
          <a:ext cx="2704504" cy="1622702"/>
        </a:xfrm>
        <a:prstGeom prst="rect">
          <a:avLst/>
        </a:prstGeom>
        <a:solidFill>
          <a:schemeClr val="accent5">
            <a:hueOff val="-509614"/>
            <a:satOff val="-56854"/>
            <a:lumOff val="23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PÓS-VERDADES</a:t>
          </a:r>
          <a:endParaRPr lang="en-US" sz="2600" kern="1200"/>
        </a:p>
      </dsp:txBody>
      <dsp:txXfrm>
        <a:off x="157470" y="3786512"/>
        <a:ext cx="2704504" cy="1622702"/>
      </dsp:txXfrm>
    </dsp:sp>
    <dsp:sp modelId="{FBFEBED6-B103-4CA6-BFDA-68A50DF5FE5B}">
      <dsp:nvSpPr>
        <dsp:cNvPr id="0" name=""/>
        <dsp:cNvSpPr/>
      </dsp:nvSpPr>
      <dsp:spPr>
        <a:xfrm>
          <a:off x="3132425" y="3786512"/>
          <a:ext cx="2704504" cy="1622702"/>
        </a:xfrm>
        <a:prstGeom prst="rect">
          <a:avLst/>
        </a:prstGeom>
        <a:solidFill>
          <a:schemeClr val="accent5">
            <a:hueOff val="-637017"/>
            <a:satOff val="-71067"/>
            <a:lumOff val="298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PÓS-MÉTODOS</a:t>
          </a:r>
          <a:endParaRPr lang="en-US" sz="2600" kern="1200"/>
        </a:p>
      </dsp:txBody>
      <dsp:txXfrm>
        <a:off x="3132425" y="3786512"/>
        <a:ext cx="2704504" cy="16227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C4B8-DE02-49FA-A9D8-59976571DEC7}">
      <dsp:nvSpPr>
        <dsp:cNvPr id="0" name=""/>
        <dsp:cNvSpPr/>
      </dsp:nvSpPr>
      <dsp:spPr>
        <a:xfrm>
          <a:off x="0" y="6731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J-F LYOTARD</a:t>
          </a:r>
          <a:endParaRPr lang="en-US" sz="2400" kern="1200"/>
        </a:p>
      </dsp:txBody>
      <dsp:txXfrm>
        <a:off x="28100" y="95415"/>
        <a:ext cx="10544469" cy="519439"/>
      </dsp:txXfrm>
    </dsp:sp>
    <dsp:sp modelId="{2E0143B4-2AAE-4D7B-9996-A6ABF7DC77D2}">
      <dsp:nvSpPr>
        <dsp:cNvPr id="0" name=""/>
        <dsp:cNvSpPr/>
      </dsp:nvSpPr>
      <dsp:spPr>
        <a:xfrm>
          <a:off x="0" y="71207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91002"/>
                <a:satOff val="-10152"/>
                <a:lumOff val="425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91002"/>
                <a:satOff val="-10152"/>
                <a:lumOff val="425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91002"/>
                <a:satOff val="-10152"/>
                <a:lumOff val="425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J. BAUDRILLARD</a:t>
          </a:r>
          <a:endParaRPr lang="en-US" sz="2400" kern="1200"/>
        </a:p>
      </dsp:txBody>
      <dsp:txXfrm>
        <a:off x="28100" y="740175"/>
        <a:ext cx="10544469" cy="519439"/>
      </dsp:txXfrm>
    </dsp:sp>
    <dsp:sp modelId="{AEE21FE4-6AA5-4958-AC81-3CEA91C96556}">
      <dsp:nvSpPr>
        <dsp:cNvPr id="0" name=""/>
        <dsp:cNvSpPr/>
      </dsp:nvSpPr>
      <dsp:spPr>
        <a:xfrm>
          <a:off x="0" y="135683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182005"/>
                <a:satOff val="-20305"/>
                <a:lumOff val="85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82005"/>
                <a:satOff val="-20305"/>
                <a:lumOff val="851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182005"/>
                <a:satOff val="-20305"/>
                <a:lumOff val="851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HABERMAS</a:t>
          </a:r>
          <a:endParaRPr lang="en-US" sz="2400" kern="1200"/>
        </a:p>
      </dsp:txBody>
      <dsp:txXfrm>
        <a:off x="28100" y="1384935"/>
        <a:ext cx="10544469" cy="519439"/>
      </dsp:txXfrm>
    </dsp:sp>
    <dsp:sp modelId="{BE3EEF45-B661-4243-BC32-1D1215DCFFB4}">
      <dsp:nvSpPr>
        <dsp:cNvPr id="0" name=""/>
        <dsp:cNvSpPr/>
      </dsp:nvSpPr>
      <dsp:spPr>
        <a:xfrm>
          <a:off x="0" y="200159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273007"/>
                <a:satOff val="-30457"/>
                <a:lumOff val="127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73007"/>
                <a:satOff val="-30457"/>
                <a:lumOff val="12774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73007"/>
                <a:satOff val="-30457"/>
                <a:lumOff val="12774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F. JAMESON</a:t>
          </a:r>
          <a:endParaRPr lang="en-US" sz="2400" kern="1200" dirty="0"/>
        </a:p>
      </dsp:txBody>
      <dsp:txXfrm>
        <a:off x="28100" y="2029695"/>
        <a:ext cx="10544469" cy="519439"/>
      </dsp:txXfrm>
    </dsp:sp>
    <dsp:sp modelId="{B50A95BB-F518-4257-8386-BE275ABC7EBD}">
      <dsp:nvSpPr>
        <dsp:cNvPr id="0" name=""/>
        <dsp:cNvSpPr/>
      </dsp:nvSpPr>
      <dsp:spPr>
        <a:xfrm>
          <a:off x="0" y="264635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364010"/>
                <a:satOff val="-40610"/>
                <a:lumOff val="170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364010"/>
                <a:satOff val="-40610"/>
                <a:lumOff val="17032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364010"/>
                <a:satOff val="-40610"/>
                <a:lumOff val="17032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D. HARVEY</a:t>
          </a:r>
          <a:endParaRPr lang="en-US" sz="2400" kern="1200"/>
        </a:p>
      </dsp:txBody>
      <dsp:txXfrm>
        <a:off x="28100" y="2674455"/>
        <a:ext cx="10544469" cy="519439"/>
      </dsp:txXfrm>
    </dsp:sp>
    <dsp:sp modelId="{CAAB3486-024A-4A86-98DA-A8F4CDCF52A7}">
      <dsp:nvSpPr>
        <dsp:cNvPr id="0" name=""/>
        <dsp:cNvSpPr/>
      </dsp:nvSpPr>
      <dsp:spPr>
        <a:xfrm>
          <a:off x="0" y="329111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455012"/>
                <a:satOff val="-50762"/>
                <a:lumOff val="2129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455012"/>
                <a:satOff val="-50762"/>
                <a:lumOff val="2129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55012"/>
                <a:satOff val="-50762"/>
                <a:lumOff val="2129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Z. BAUMAN</a:t>
          </a:r>
          <a:endParaRPr lang="en-US" sz="2400" kern="1200"/>
        </a:p>
      </dsp:txBody>
      <dsp:txXfrm>
        <a:off x="28100" y="3319215"/>
        <a:ext cx="10544469" cy="519439"/>
      </dsp:txXfrm>
    </dsp:sp>
    <dsp:sp modelId="{6B8DC773-4008-4602-B860-0907FD7F23B9}">
      <dsp:nvSpPr>
        <dsp:cNvPr id="0" name=""/>
        <dsp:cNvSpPr/>
      </dsp:nvSpPr>
      <dsp:spPr>
        <a:xfrm>
          <a:off x="0" y="393587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546015"/>
                <a:satOff val="-60915"/>
                <a:lumOff val="255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546015"/>
                <a:satOff val="-60915"/>
                <a:lumOff val="2554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546015"/>
                <a:satOff val="-60915"/>
                <a:lumOff val="2554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E. GELLNER</a:t>
          </a:r>
          <a:endParaRPr lang="en-US" sz="2400" kern="1200"/>
        </a:p>
      </dsp:txBody>
      <dsp:txXfrm>
        <a:off x="28100" y="3963975"/>
        <a:ext cx="10544469" cy="519439"/>
      </dsp:txXfrm>
    </dsp:sp>
    <dsp:sp modelId="{9070501F-A95E-46B8-B7F9-B4D0F00D7797}">
      <dsp:nvSpPr>
        <dsp:cNvPr id="0" name=""/>
        <dsp:cNvSpPr/>
      </dsp:nvSpPr>
      <dsp:spPr>
        <a:xfrm>
          <a:off x="0" y="4580635"/>
          <a:ext cx="10600669" cy="575639"/>
        </a:xfrm>
        <a:prstGeom prst="roundRect">
          <a:avLst/>
        </a:prstGeom>
        <a:gradFill rotWithShape="0">
          <a:gsLst>
            <a:gs pos="0">
              <a:schemeClr val="accent5">
                <a:hueOff val="-637017"/>
                <a:satOff val="-71067"/>
                <a:lumOff val="2980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637017"/>
                <a:satOff val="-71067"/>
                <a:lumOff val="2980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637017"/>
                <a:satOff val="-71067"/>
                <a:lumOff val="2980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ESCOLA DE FRANKFURT (Adorno, Horkheimer, Marcuse, Fromm, Benjamin)</a:t>
          </a:r>
          <a:endParaRPr lang="en-US" sz="2400" kern="1200"/>
        </a:p>
      </dsp:txBody>
      <dsp:txXfrm>
        <a:off x="28100" y="4608735"/>
        <a:ext cx="10544469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7F2D8-EBEF-4BE8-9BEA-E807C5D3A75C}">
      <dsp:nvSpPr>
        <dsp:cNvPr id="0" name=""/>
        <dsp:cNvSpPr/>
      </dsp:nvSpPr>
      <dsp:spPr>
        <a:xfrm>
          <a:off x="2921529" y="-58448"/>
          <a:ext cx="5639328" cy="5639328"/>
        </a:xfrm>
        <a:prstGeom prst="circularArrow">
          <a:avLst>
            <a:gd name="adj1" fmla="val 5544"/>
            <a:gd name="adj2" fmla="val 330680"/>
            <a:gd name="adj3" fmla="val 14734870"/>
            <a:gd name="adj4" fmla="val 1682581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704AB-9F1F-4FA8-92CC-F58BF8583A0A}">
      <dsp:nvSpPr>
        <dsp:cNvPr id="0" name=""/>
        <dsp:cNvSpPr/>
      </dsp:nvSpPr>
      <dsp:spPr>
        <a:xfrm>
          <a:off x="5001117" y="2159"/>
          <a:ext cx="1480151" cy="74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GUY DEBORD</a:t>
          </a:r>
          <a:endParaRPr lang="en-US" sz="1800" kern="1200"/>
        </a:p>
      </dsp:txBody>
      <dsp:txXfrm>
        <a:off x="5037244" y="38286"/>
        <a:ext cx="1407897" cy="667821"/>
      </dsp:txXfrm>
    </dsp:sp>
    <dsp:sp modelId="{74430701-C9C5-442A-B66D-D4A8314DD6DF}">
      <dsp:nvSpPr>
        <dsp:cNvPr id="0" name=""/>
        <dsp:cNvSpPr/>
      </dsp:nvSpPr>
      <dsp:spPr>
        <a:xfrm>
          <a:off x="6546913" y="564782"/>
          <a:ext cx="1480151" cy="7400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MICHEL FOUCAULT</a:t>
          </a:r>
          <a:endParaRPr lang="en-US" sz="1800" kern="1200"/>
        </a:p>
      </dsp:txBody>
      <dsp:txXfrm>
        <a:off x="6583040" y="600909"/>
        <a:ext cx="1407897" cy="667821"/>
      </dsp:txXfrm>
    </dsp:sp>
    <dsp:sp modelId="{B45A1566-093F-453E-8FE5-F286C006C895}">
      <dsp:nvSpPr>
        <dsp:cNvPr id="0" name=""/>
        <dsp:cNvSpPr/>
      </dsp:nvSpPr>
      <dsp:spPr>
        <a:xfrm>
          <a:off x="7369413" y="1989395"/>
          <a:ext cx="1480151" cy="7400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PIERRE BOURDIEU</a:t>
          </a:r>
          <a:endParaRPr lang="en-US" sz="1800" kern="1200"/>
        </a:p>
      </dsp:txBody>
      <dsp:txXfrm>
        <a:off x="7405540" y="2025522"/>
        <a:ext cx="1407897" cy="667821"/>
      </dsp:txXfrm>
    </dsp:sp>
    <dsp:sp modelId="{7DD477A3-27E1-4B60-91A4-3632BEAEF6F2}">
      <dsp:nvSpPr>
        <dsp:cNvPr id="0" name=""/>
        <dsp:cNvSpPr/>
      </dsp:nvSpPr>
      <dsp:spPr>
        <a:xfrm>
          <a:off x="7083762" y="3609405"/>
          <a:ext cx="1480151" cy="7400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KARL MARX</a:t>
          </a:r>
          <a:endParaRPr lang="en-US" sz="1800" kern="1200"/>
        </a:p>
      </dsp:txBody>
      <dsp:txXfrm>
        <a:off x="7119889" y="3645532"/>
        <a:ext cx="1407897" cy="667821"/>
      </dsp:txXfrm>
    </dsp:sp>
    <dsp:sp modelId="{9F37AC43-108B-4951-9FA9-4022E80B4526}">
      <dsp:nvSpPr>
        <dsp:cNvPr id="0" name=""/>
        <dsp:cNvSpPr/>
      </dsp:nvSpPr>
      <dsp:spPr>
        <a:xfrm>
          <a:off x="5823618" y="4666791"/>
          <a:ext cx="1480151" cy="7400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NIETZSCHE</a:t>
          </a:r>
          <a:endParaRPr lang="en-US" sz="1800" kern="1200"/>
        </a:p>
      </dsp:txBody>
      <dsp:txXfrm>
        <a:off x="5859745" y="4702918"/>
        <a:ext cx="1407897" cy="667821"/>
      </dsp:txXfrm>
    </dsp:sp>
    <dsp:sp modelId="{1499841C-8C0A-4AEA-9FBC-271E73EBD0DC}">
      <dsp:nvSpPr>
        <dsp:cNvPr id="0" name=""/>
        <dsp:cNvSpPr/>
      </dsp:nvSpPr>
      <dsp:spPr>
        <a:xfrm>
          <a:off x="4178617" y="4666791"/>
          <a:ext cx="1480151" cy="74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GRAMSCI</a:t>
          </a:r>
          <a:endParaRPr lang="en-US" sz="1800" kern="1200"/>
        </a:p>
      </dsp:txBody>
      <dsp:txXfrm>
        <a:off x="4214744" y="4702918"/>
        <a:ext cx="1407897" cy="667821"/>
      </dsp:txXfrm>
    </dsp:sp>
    <dsp:sp modelId="{A144870B-2200-4B18-BD83-B20F284A354E}">
      <dsp:nvSpPr>
        <dsp:cNvPr id="0" name=""/>
        <dsp:cNvSpPr/>
      </dsp:nvSpPr>
      <dsp:spPr>
        <a:xfrm>
          <a:off x="2918473" y="3609405"/>
          <a:ext cx="1480151" cy="7400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DERRIDA</a:t>
          </a:r>
          <a:endParaRPr lang="en-US" sz="1800" kern="1200"/>
        </a:p>
      </dsp:txBody>
      <dsp:txXfrm>
        <a:off x="2954600" y="3645532"/>
        <a:ext cx="1407897" cy="667821"/>
      </dsp:txXfrm>
    </dsp:sp>
    <dsp:sp modelId="{E8869C70-ECFB-4107-921F-62B7E3F5B869}">
      <dsp:nvSpPr>
        <dsp:cNvPr id="0" name=""/>
        <dsp:cNvSpPr/>
      </dsp:nvSpPr>
      <dsp:spPr>
        <a:xfrm>
          <a:off x="2632821" y="1989395"/>
          <a:ext cx="1480151" cy="7400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BAKHTIN</a:t>
          </a:r>
          <a:endParaRPr lang="en-US" sz="1800" kern="1200"/>
        </a:p>
      </dsp:txBody>
      <dsp:txXfrm>
        <a:off x="2668948" y="2025522"/>
        <a:ext cx="1407897" cy="667821"/>
      </dsp:txXfrm>
    </dsp:sp>
    <dsp:sp modelId="{12F12AD7-1449-47B1-910B-FEC913FF86DF}">
      <dsp:nvSpPr>
        <dsp:cNvPr id="0" name=""/>
        <dsp:cNvSpPr/>
      </dsp:nvSpPr>
      <dsp:spPr>
        <a:xfrm>
          <a:off x="3455322" y="564782"/>
          <a:ext cx="1480151" cy="7400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DELEUZE &amp; GUATTARI</a:t>
          </a:r>
          <a:endParaRPr lang="en-US" sz="1800" kern="1200"/>
        </a:p>
      </dsp:txBody>
      <dsp:txXfrm>
        <a:off x="3491449" y="600909"/>
        <a:ext cx="1407897" cy="66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2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8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96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87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87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1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3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0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KsZQezo3c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@usp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98480-3EB7-4B03-8903-436B28D8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9091" t="13537" b="2925"/>
          <a:stretch/>
        </p:blipFill>
        <p:spPr>
          <a:xfrm>
            <a:off x="20" y="10"/>
            <a:ext cx="1218470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76C6D2-EA60-4705-8763-94E31F894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C58EFB-9AA9-4106-83E9-9DA5865B2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50" y="143691"/>
            <a:ext cx="3955324" cy="3979576"/>
          </a:xfrm>
        </p:spPr>
        <p:txBody>
          <a:bodyPr>
            <a:normAutofit/>
          </a:bodyPr>
          <a:lstStyle/>
          <a:p>
            <a:r>
              <a:rPr lang="pt-BR" sz="5400" b="1" dirty="0" err="1">
                <a:solidFill>
                  <a:schemeClr val="tx1"/>
                </a:solidFill>
              </a:rPr>
              <a:t>Topics</a:t>
            </a:r>
            <a:r>
              <a:rPr lang="pt-BR" sz="5400" b="1" dirty="0">
                <a:solidFill>
                  <a:schemeClr val="tx1"/>
                </a:solidFill>
              </a:rPr>
              <a:t> </a:t>
            </a:r>
            <a:r>
              <a:rPr lang="pt-BR" sz="5400" b="1" dirty="0" err="1">
                <a:solidFill>
                  <a:schemeClr val="tx1"/>
                </a:solidFill>
              </a:rPr>
              <a:t>of</a:t>
            </a:r>
            <a:r>
              <a:rPr lang="pt-BR" sz="5400" b="1" dirty="0">
                <a:solidFill>
                  <a:schemeClr val="tx1"/>
                </a:solidFill>
              </a:rPr>
              <a:t> </a:t>
            </a:r>
            <a:r>
              <a:rPr lang="pt-BR" sz="5400" b="1" dirty="0" err="1">
                <a:solidFill>
                  <a:schemeClr val="tx1"/>
                </a:solidFill>
              </a:rPr>
              <a:t>Language</a:t>
            </a:r>
            <a:r>
              <a:rPr lang="pt-BR" sz="5400" b="1" dirty="0">
                <a:solidFill>
                  <a:schemeClr val="tx1"/>
                </a:solidFill>
              </a:rPr>
              <a:t> </a:t>
            </a:r>
            <a:r>
              <a:rPr lang="pt-BR" sz="5400" b="1" dirty="0" err="1">
                <a:solidFill>
                  <a:schemeClr val="tx1"/>
                </a:solidFill>
              </a:rPr>
              <a:t>and</a:t>
            </a:r>
            <a:r>
              <a:rPr lang="pt-BR" sz="5400" b="1" dirty="0">
                <a:solidFill>
                  <a:schemeClr val="tx1"/>
                </a:solidFill>
              </a:rPr>
              <a:t> </a:t>
            </a:r>
            <a:r>
              <a:rPr lang="pt-BR" sz="5400" b="1" dirty="0" err="1">
                <a:solidFill>
                  <a:schemeClr val="tx1"/>
                </a:solidFill>
              </a:rPr>
              <a:t>Culture</a:t>
            </a:r>
            <a:r>
              <a:rPr lang="pt-BR" sz="5400" b="1" dirty="0">
                <a:solidFill>
                  <a:schemeClr val="tx1"/>
                </a:solidFill>
              </a:rPr>
              <a:t> – </a:t>
            </a:r>
            <a:br>
              <a:rPr lang="pt-BR" sz="5400" b="1" dirty="0">
                <a:solidFill>
                  <a:schemeClr val="tx1"/>
                </a:solidFill>
              </a:rPr>
            </a:br>
            <a:r>
              <a:rPr lang="pt-BR" sz="5400" b="1" dirty="0" err="1">
                <a:solidFill>
                  <a:schemeClr val="tx1"/>
                </a:solidFill>
              </a:rPr>
              <a:t>Class</a:t>
            </a:r>
            <a:r>
              <a:rPr lang="pt-BR" sz="5400" b="1" dirty="0">
                <a:solidFill>
                  <a:schemeClr val="tx1"/>
                </a:solidFill>
              </a:rPr>
              <a:t> 3 </a:t>
            </a:r>
            <a:br>
              <a:rPr lang="pt-BR" sz="5400" b="1" dirty="0">
                <a:solidFill>
                  <a:schemeClr val="tx1"/>
                </a:solidFill>
              </a:rPr>
            </a:br>
            <a:r>
              <a:rPr lang="pt-BR" sz="5400" b="1" dirty="0">
                <a:solidFill>
                  <a:schemeClr val="tx1"/>
                </a:solidFill>
              </a:rPr>
              <a:t>(28/09/20)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1DACA-35AA-4EE9-ACB5-08F620DA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0" y="4667673"/>
            <a:ext cx="3837132" cy="1645920"/>
          </a:xfrm>
        </p:spPr>
        <p:txBody>
          <a:bodyPr>
            <a:normAutofit/>
          </a:bodyPr>
          <a:lstStyle/>
          <a:p>
            <a:r>
              <a:rPr lang="pt-BR" sz="2400" b="1" dirty="0"/>
              <a:t>Prof. Dr. Daniel Ferraz </a:t>
            </a:r>
          </a:p>
        </p:txBody>
      </p:sp>
    </p:spTree>
    <p:extLst>
      <p:ext uri="{BB962C8B-B14F-4D97-AF65-F5344CB8AC3E}">
        <p14:creationId xmlns:p14="http://schemas.microsoft.com/office/powerpoint/2010/main" val="174303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F639C-C703-4A6A-8BB5-EC5316F5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answers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1026F4-7406-41C4-9793-FB6D7389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9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17413D-3CE6-45C5-B7BF-81EC3DD5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</a:rPr>
              <a:t>Part 3 – Modernity x Post-</a:t>
            </a:r>
            <a:r>
              <a:rPr lang="en-US" sz="6600" dirty="0" err="1">
                <a:solidFill>
                  <a:srgbClr val="FFFFFF"/>
                </a:solidFill>
              </a:rPr>
              <a:t>Modenity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84374-55E2-4566-B034-EF754EF5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52696"/>
            <a:ext cx="2586445" cy="5949629"/>
          </a:xfrm>
        </p:spPr>
        <p:txBody>
          <a:bodyPr anchor="ctr">
            <a:normAutofit/>
          </a:bodyPr>
          <a:lstStyle/>
          <a:p>
            <a:r>
              <a:rPr lang="pt-BR" sz="4000" dirty="0"/>
              <a:t>MODERNITY– HOW HAVE WE GOTTEN HERE?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0D32FD9-332E-48AD-A312-D8215455FB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06829" y="-90152"/>
          <a:ext cx="11191740" cy="694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75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92470-1304-4949-874D-F95E6D7C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0"/>
            <a:ext cx="11071274" cy="1874517"/>
          </a:xfrm>
        </p:spPr>
        <p:txBody>
          <a:bodyPr>
            <a:normAutofit/>
          </a:bodyPr>
          <a:lstStyle/>
          <a:p>
            <a:r>
              <a:rPr lang="pt-BR" dirty="0"/>
              <a:t>SOME MODERN AUTHORS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A4AE79F-3EBA-45CF-A4AE-E43FC539C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28444"/>
              </p:ext>
            </p:extLst>
          </p:nvPr>
        </p:nvGraphicFramePr>
        <p:xfrm>
          <a:off x="637735" y="1145512"/>
          <a:ext cx="11249465" cy="599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24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4CE02F-4659-4885-818A-E9108BB9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738" y="770467"/>
            <a:ext cx="6298065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rgbClr val="FFFFFF"/>
                </a:solidFill>
              </a:rPr>
              <a:t>POST-MODERNITY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6BD03-33DC-4DC6-9446-33AF78F97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4" r="18911"/>
          <a:stretch/>
        </p:blipFill>
        <p:spPr>
          <a:xfrm>
            <a:off x="-10288" y="10"/>
            <a:ext cx="462800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F142C-D67B-4746-8140-D28A6597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pt-BR" dirty="0"/>
              <a:t>POST-MODERNITY CRITIQUES..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8EB95CC-B67A-4F4D-912A-FE4742EB7E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348" y="1874517"/>
          <a:ext cx="11493304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33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B138B-938E-41D3-ADAF-41AED663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pt-BR" sz="4000" dirty="0"/>
              <a:t>POST</a:t>
            </a:r>
            <a:br>
              <a:rPr lang="pt-BR" sz="4000" dirty="0"/>
            </a:br>
            <a:r>
              <a:rPr lang="pt-BR" sz="4000" dirty="0"/>
              <a:t>MOVEMENTS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35D8D22-E18F-4725-BCBF-E1E36C1BC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5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6B6B29-B9F2-42FC-A560-D541C354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POST-MODERN AUTHORS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B40E0A8-3477-49F6-8FB3-149BC29427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5177" y="1252025"/>
          <a:ext cx="10600669" cy="522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5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9C78-12DE-44ED-B813-CA85A9D3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t-BR" dirty="0"/>
              <a:t>MAIS PENSADORES...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EB150F3-C313-469A-85B4-8DF048525D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613" y="1448972"/>
          <a:ext cx="11482387" cy="540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55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D5424-965F-4397-A009-6D9074CC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pt-BR" dirty="0"/>
              <a:t>ALGUNS AUTORES “PÓS-COLONIAIS”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F476625-DC30-4230-86ED-B28EE68907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6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38150-3576-453E-9575-90B222BB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Professor’s</a:t>
            </a:r>
            <a:r>
              <a:rPr lang="pt-BR" dirty="0"/>
              <a:t> </a:t>
            </a:r>
            <a:r>
              <a:rPr lang="pt-BR" dirty="0" err="1"/>
              <a:t>assistant</a:t>
            </a:r>
            <a:r>
              <a:rPr lang="pt-BR" dirty="0"/>
              <a:t> – Bianca Ferrari de Pádua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8980BC-6A69-4EEF-934C-A36971C74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07" t="19053" r="9540" b="28622"/>
          <a:stretch/>
        </p:blipFill>
        <p:spPr>
          <a:xfrm>
            <a:off x="3807320" y="1457862"/>
            <a:ext cx="4213274" cy="43408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9BEC609-CC5A-43DA-BF7A-A9E00DAAE096}"/>
              </a:ext>
            </a:extLst>
          </p:cNvPr>
          <p:cNvSpPr/>
          <p:nvPr/>
        </p:nvSpPr>
        <p:spPr>
          <a:xfrm>
            <a:off x="2377726" y="5715808"/>
            <a:ext cx="788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biancafapadua@gmail.com </a:t>
            </a:r>
          </a:p>
        </p:txBody>
      </p:sp>
    </p:spTree>
    <p:extLst>
      <p:ext uri="{BB962C8B-B14F-4D97-AF65-F5344CB8AC3E}">
        <p14:creationId xmlns:p14="http://schemas.microsoft.com/office/powerpoint/2010/main" val="25572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28E95-6E0F-4E6C-9502-F35C4296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pt-BR" dirty="0"/>
              <a:t>POST-STRUCTURALISM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12505-9446-40FC-A743-20F6589A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9" r="35924" b="-1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25738B-8BF9-47DE-9C04-64DC591A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7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9CD5C-BF17-4B24-B6C2-A87B5AC4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64553F"/>
                </a:solidFill>
              </a:rPr>
              <a:t>PAUSE&gt;&gt;WHY IS THE WATER BOILING? LET S THINK OF EXAMPLES?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C6E1C-0550-4FB1-92E0-3427CFDF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>
            <a:normAutofit/>
          </a:bodyPr>
          <a:lstStyle/>
          <a:p>
            <a:endParaRPr lang="pt-BR" sz="1900" dirty="0"/>
          </a:p>
          <a:p>
            <a:r>
              <a:rPr lang="pt-BR" sz="1900" dirty="0"/>
              <a:t>- </a:t>
            </a:r>
            <a:r>
              <a:rPr lang="pt-BR" sz="1900" b="1" dirty="0"/>
              <a:t>SYSTEM</a:t>
            </a:r>
          </a:p>
          <a:p>
            <a:r>
              <a:rPr lang="pt-BR" sz="1900" b="1" dirty="0"/>
              <a:t>- WORDS AND SENTENCES</a:t>
            </a:r>
          </a:p>
          <a:p>
            <a:r>
              <a:rPr lang="pt-BR" sz="1900" b="1" dirty="0"/>
              <a:t>- FORM AND MEANING</a:t>
            </a:r>
          </a:p>
          <a:p>
            <a:r>
              <a:rPr lang="pt-BR" sz="1900" b="1" dirty="0"/>
              <a:t>- ARBITRARINESS</a:t>
            </a:r>
          </a:p>
          <a:p>
            <a:endParaRPr lang="pt-BR" sz="1900" b="1" dirty="0"/>
          </a:p>
          <a:p>
            <a:r>
              <a:rPr lang="pt-BR" sz="1900" b="1" dirty="0"/>
              <a:t>- CONTEXT</a:t>
            </a:r>
          </a:p>
          <a:p>
            <a:r>
              <a:rPr lang="pt-BR" sz="1900" b="1" dirty="0"/>
              <a:t>- WHO (AGENT)? WHEN? WHERE? WHY?</a:t>
            </a:r>
          </a:p>
          <a:p>
            <a:r>
              <a:rPr lang="pt-BR" sz="1900" b="1" dirty="0"/>
              <a:t>- HISTORY</a:t>
            </a:r>
          </a:p>
          <a:p>
            <a:endParaRPr lang="pt-BR" sz="19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F67798-BEF7-40AE-B4E4-4EEE95CB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5" t="12890" r="22857" b="4548"/>
          <a:stretch/>
        </p:blipFill>
        <p:spPr>
          <a:xfrm>
            <a:off x="643192" y="896516"/>
            <a:ext cx="5451627" cy="4744926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6F166460-77C0-43C4-85D6-6211F57F7453}"/>
              </a:ext>
            </a:extLst>
          </p:cNvPr>
          <p:cNvSpPr/>
          <p:nvPr/>
        </p:nvSpPr>
        <p:spPr>
          <a:xfrm>
            <a:off x="6618452" y="4190033"/>
            <a:ext cx="5503379" cy="2168434"/>
          </a:xfrm>
          <a:custGeom>
            <a:avLst/>
            <a:gdLst>
              <a:gd name="connsiteX0" fmla="*/ 3685786 w 5503379"/>
              <a:gd name="connsiteY0" fmla="*/ 483326 h 2168434"/>
              <a:gd name="connsiteX1" fmla="*/ 2902014 w 5503379"/>
              <a:gd name="connsiteY1" fmla="*/ 509451 h 2168434"/>
              <a:gd name="connsiteX2" fmla="*/ 2862826 w 5503379"/>
              <a:gd name="connsiteY2" fmla="*/ 496388 h 2168434"/>
              <a:gd name="connsiteX3" fmla="*/ 2601569 w 5503379"/>
              <a:gd name="connsiteY3" fmla="*/ 352697 h 2168434"/>
              <a:gd name="connsiteX4" fmla="*/ 2562380 w 5503379"/>
              <a:gd name="connsiteY4" fmla="*/ 326571 h 2168434"/>
              <a:gd name="connsiteX5" fmla="*/ 2288060 w 5503379"/>
              <a:gd name="connsiteY5" fmla="*/ 222068 h 2168434"/>
              <a:gd name="connsiteX6" fmla="*/ 2248872 w 5503379"/>
              <a:gd name="connsiteY6" fmla="*/ 209006 h 2168434"/>
              <a:gd name="connsiteX7" fmla="*/ 2144369 w 5503379"/>
              <a:gd name="connsiteY7" fmla="*/ 156754 h 2168434"/>
              <a:gd name="connsiteX8" fmla="*/ 1948426 w 5503379"/>
              <a:gd name="connsiteY8" fmla="*/ 104503 h 2168434"/>
              <a:gd name="connsiteX9" fmla="*/ 1765546 w 5503379"/>
              <a:gd name="connsiteY9" fmla="*/ 52251 h 2168434"/>
              <a:gd name="connsiteX10" fmla="*/ 1386723 w 5503379"/>
              <a:gd name="connsiteY10" fmla="*/ 13063 h 2168434"/>
              <a:gd name="connsiteX11" fmla="*/ 1216906 w 5503379"/>
              <a:gd name="connsiteY11" fmla="*/ 0 h 2168434"/>
              <a:gd name="connsiteX12" fmla="*/ 224129 w 5503379"/>
              <a:gd name="connsiteY12" fmla="*/ 39188 h 2168434"/>
              <a:gd name="connsiteX13" fmla="*/ 145752 w 5503379"/>
              <a:gd name="connsiteY13" fmla="*/ 65314 h 2168434"/>
              <a:gd name="connsiteX14" fmla="*/ 132689 w 5503379"/>
              <a:gd name="connsiteY14" fmla="*/ 104503 h 2168434"/>
              <a:gd name="connsiteX15" fmla="*/ 54312 w 5503379"/>
              <a:gd name="connsiteY15" fmla="*/ 248194 h 2168434"/>
              <a:gd name="connsiteX16" fmla="*/ 28186 w 5503379"/>
              <a:gd name="connsiteY16" fmla="*/ 927463 h 2168434"/>
              <a:gd name="connsiteX17" fmla="*/ 93500 w 5503379"/>
              <a:gd name="connsiteY17" fmla="*/ 1058091 h 2168434"/>
              <a:gd name="connsiteX18" fmla="*/ 132689 w 5503379"/>
              <a:gd name="connsiteY18" fmla="*/ 1175657 h 2168434"/>
              <a:gd name="connsiteX19" fmla="*/ 198003 w 5503379"/>
              <a:gd name="connsiteY19" fmla="*/ 1280160 h 2168434"/>
              <a:gd name="connsiteX20" fmla="*/ 328632 w 5503379"/>
              <a:gd name="connsiteY20" fmla="*/ 1476103 h 2168434"/>
              <a:gd name="connsiteX21" fmla="*/ 367820 w 5503379"/>
              <a:gd name="connsiteY21" fmla="*/ 1528354 h 2168434"/>
              <a:gd name="connsiteX22" fmla="*/ 642140 w 5503379"/>
              <a:gd name="connsiteY22" fmla="*/ 1802674 h 2168434"/>
              <a:gd name="connsiteX23" fmla="*/ 825020 w 5503379"/>
              <a:gd name="connsiteY23" fmla="*/ 1920240 h 2168434"/>
              <a:gd name="connsiteX24" fmla="*/ 1112403 w 5503379"/>
              <a:gd name="connsiteY24" fmla="*/ 2076994 h 2168434"/>
              <a:gd name="connsiteX25" fmla="*/ 1661043 w 5503379"/>
              <a:gd name="connsiteY25" fmla="*/ 2168434 h 2168434"/>
              <a:gd name="connsiteX26" fmla="*/ 3424529 w 5503379"/>
              <a:gd name="connsiteY26" fmla="*/ 2090057 h 2168434"/>
              <a:gd name="connsiteX27" fmla="*/ 4560997 w 5503379"/>
              <a:gd name="connsiteY27" fmla="*/ 1998617 h 2168434"/>
              <a:gd name="connsiteX28" fmla="*/ 4613249 w 5503379"/>
              <a:gd name="connsiteY28" fmla="*/ 1985554 h 2168434"/>
              <a:gd name="connsiteX29" fmla="*/ 4783066 w 5503379"/>
              <a:gd name="connsiteY29" fmla="*/ 1933303 h 2168434"/>
              <a:gd name="connsiteX30" fmla="*/ 5018197 w 5503379"/>
              <a:gd name="connsiteY30" fmla="*/ 1828800 h 2168434"/>
              <a:gd name="connsiteX31" fmla="*/ 5070449 w 5503379"/>
              <a:gd name="connsiteY31" fmla="*/ 1789611 h 2168434"/>
              <a:gd name="connsiteX32" fmla="*/ 5240266 w 5503379"/>
              <a:gd name="connsiteY32" fmla="*/ 1685108 h 2168434"/>
              <a:gd name="connsiteX33" fmla="*/ 5462334 w 5503379"/>
              <a:gd name="connsiteY33" fmla="*/ 1306286 h 2168434"/>
              <a:gd name="connsiteX34" fmla="*/ 5501523 w 5503379"/>
              <a:gd name="connsiteY34" fmla="*/ 1175657 h 2168434"/>
              <a:gd name="connsiteX35" fmla="*/ 5488460 w 5503379"/>
              <a:gd name="connsiteY35" fmla="*/ 744583 h 2168434"/>
              <a:gd name="connsiteX36" fmla="*/ 5383957 w 5503379"/>
              <a:gd name="connsiteY36" fmla="*/ 548640 h 2168434"/>
              <a:gd name="connsiteX37" fmla="*/ 5331706 w 5503379"/>
              <a:gd name="connsiteY37" fmla="*/ 483326 h 2168434"/>
              <a:gd name="connsiteX38" fmla="*/ 5161889 w 5503379"/>
              <a:gd name="connsiteY38" fmla="*/ 404948 h 2168434"/>
              <a:gd name="connsiteX39" fmla="*/ 4965946 w 5503379"/>
              <a:gd name="connsiteY39" fmla="*/ 339634 h 2168434"/>
              <a:gd name="connsiteX40" fmla="*/ 4691626 w 5503379"/>
              <a:gd name="connsiteY40" fmla="*/ 313508 h 2168434"/>
              <a:gd name="connsiteX41" fmla="*/ 3973169 w 5503379"/>
              <a:gd name="connsiteY41" fmla="*/ 326571 h 2168434"/>
              <a:gd name="connsiteX42" fmla="*/ 3894792 w 5503379"/>
              <a:gd name="connsiteY42" fmla="*/ 352697 h 2168434"/>
              <a:gd name="connsiteX43" fmla="*/ 3855603 w 5503379"/>
              <a:gd name="connsiteY43" fmla="*/ 391886 h 2168434"/>
              <a:gd name="connsiteX44" fmla="*/ 3829477 w 5503379"/>
              <a:gd name="connsiteY44" fmla="*/ 431074 h 2168434"/>
              <a:gd name="connsiteX45" fmla="*/ 3790289 w 5503379"/>
              <a:gd name="connsiteY45" fmla="*/ 444137 h 2168434"/>
              <a:gd name="connsiteX46" fmla="*/ 3751100 w 5503379"/>
              <a:gd name="connsiteY46" fmla="*/ 470263 h 2168434"/>
              <a:gd name="connsiteX47" fmla="*/ 3659660 w 5503379"/>
              <a:gd name="connsiteY47" fmla="*/ 548640 h 216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503379" h="2168434">
                <a:moveTo>
                  <a:pt x="3685786" y="483326"/>
                </a:moveTo>
                <a:cubicBezTo>
                  <a:pt x="3162576" y="554030"/>
                  <a:pt x="3326267" y="574721"/>
                  <a:pt x="2902014" y="509451"/>
                </a:cubicBezTo>
                <a:cubicBezTo>
                  <a:pt x="2888405" y="507357"/>
                  <a:pt x="2875328" y="502158"/>
                  <a:pt x="2862826" y="496388"/>
                </a:cubicBezTo>
                <a:cubicBezTo>
                  <a:pt x="2747311" y="443074"/>
                  <a:pt x="2710802" y="419918"/>
                  <a:pt x="2601569" y="352697"/>
                </a:cubicBezTo>
                <a:cubicBezTo>
                  <a:pt x="2588198" y="344469"/>
                  <a:pt x="2576872" y="332609"/>
                  <a:pt x="2562380" y="326571"/>
                </a:cubicBezTo>
                <a:cubicBezTo>
                  <a:pt x="2472057" y="288936"/>
                  <a:pt x="2379680" y="256425"/>
                  <a:pt x="2288060" y="222068"/>
                </a:cubicBezTo>
                <a:cubicBezTo>
                  <a:pt x="2275167" y="217233"/>
                  <a:pt x="2261188" y="215164"/>
                  <a:pt x="2248872" y="209006"/>
                </a:cubicBezTo>
                <a:cubicBezTo>
                  <a:pt x="2214038" y="191589"/>
                  <a:pt x="2181153" y="169549"/>
                  <a:pt x="2144369" y="156754"/>
                </a:cubicBezTo>
                <a:cubicBezTo>
                  <a:pt x="2080524" y="134547"/>
                  <a:pt x="2013557" y="122595"/>
                  <a:pt x="1948426" y="104503"/>
                </a:cubicBezTo>
                <a:cubicBezTo>
                  <a:pt x="1841215" y="74722"/>
                  <a:pt x="1997961" y="98734"/>
                  <a:pt x="1765546" y="52251"/>
                </a:cubicBezTo>
                <a:cubicBezTo>
                  <a:pt x="1618985" y="22939"/>
                  <a:pt x="1536616" y="23770"/>
                  <a:pt x="1386723" y="13063"/>
                </a:cubicBezTo>
                <a:lnTo>
                  <a:pt x="1216906" y="0"/>
                </a:lnTo>
                <a:cubicBezTo>
                  <a:pt x="885980" y="13063"/>
                  <a:pt x="554698" y="19031"/>
                  <a:pt x="224129" y="39188"/>
                </a:cubicBezTo>
                <a:cubicBezTo>
                  <a:pt x="196641" y="40864"/>
                  <a:pt x="168161" y="49307"/>
                  <a:pt x="145752" y="65314"/>
                </a:cubicBezTo>
                <a:cubicBezTo>
                  <a:pt x="134547" y="73317"/>
                  <a:pt x="138847" y="92187"/>
                  <a:pt x="132689" y="104503"/>
                </a:cubicBezTo>
                <a:cubicBezTo>
                  <a:pt x="108290" y="153302"/>
                  <a:pt x="80438" y="200297"/>
                  <a:pt x="54312" y="248194"/>
                </a:cubicBezTo>
                <a:cubicBezTo>
                  <a:pt x="-2525" y="532375"/>
                  <a:pt x="-20455" y="546443"/>
                  <a:pt x="28186" y="927463"/>
                </a:cubicBezTo>
                <a:cubicBezTo>
                  <a:pt x="34351" y="975753"/>
                  <a:pt x="74608" y="1013224"/>
                  <a:pt x="93500" y="1058091"/>
                </a:cubicBezTo>
                <a:cubicBezTo>
                  <a:pt x="109530" y="1096162"/>
                  <a:pt x="109776" y="1141286"/>
                  <a:pt x="132689" y="1175657"/>
                </a:cubicBezTo>
                <a:cubicBezTo>
                  <a:pt x="270475" y="1382345"/>
                  <a:pt x="-7068" y="964667"/>
                  <a:pt x="198003" y="1280160"/>
                </a:cubicBezTo>
                <a:cubicBezTo>
                  <a:pt x="240784" y="1345976"/>
                  <a:pt x="281533" y="1413304"/>
                  <a:pt x="328632" y="1476103"/>
                </a:cubicBezTo>
                <a:cubicBezTo>
                  <a:pt x="341695" y="1493520"/>
                  <a:pt x="352743" y="1512649"/>
                  <a:pt x="367820" y="1528354"/>
                </a:cubicBezTo>
                <a:cubicBezTo>
                  <a:pt x="457375" y="1621641"/>
                  <a:pt x="533363" y="1732745"/>
                  <a:pt x="642140" y="1802674"/>
                </a:cubicBezTo>
                <a:cubicBezTo>
                  <a:pt x="703100" y="1841863"/>
                  <a:pt x="765814" y="1878448"/>
                  <a:pt x="825020" y="1920240"/>
                </a:cubicBezTo>
                <a:cubicBezTo>
                  <a:pt x="972555" y="2024382"/>
                  <a:pt x="631392" y="1950413"/>
                  <a:pt x="1112403" y="2076994"/>
                </a:cubicBezTo>
                <a:cubicBezTo>
                  <a:pt x="1457814" y="2167891"/>
                  <a:pt x="1275371" y="2134897"/>
                  <a:pt x="1661043" y="2168434"/>
                </a:cubicBezTo>
                <a:cubicBezTo>
                  <a:pt x="2884334" y="2101405"/>
                  <a:pt x="2296458" y="2126447"/>
                  <a:pt x="3424529" y="2090057"/>
                </a:cubicBezTo>
                <a:cubicBezTo>
                  <a:pt x="3812925" y="1960588"/>
                  <a:pt x="3414450" y="2089820"/>
                  <a:pt x="4560997" y="1998617"/>
                </a:cubicBezTo>
                <a:cubicBezTo>
                  <a:pt x="4578894" y="1997193"/>
                  <a:pt x="4596025" y="1990620"/>
                  <a:pt x="4613249" y="1985554"/>
                </a:cubicBezTo>
                <a:cubicBezTo>
                  <a:pt x="4670067" y="1968843"/>
                  <a:pt x="4727835" y="1954683"/>
                  <a:pt x="4783066" y="1933303"/>
                </a:cubicBezTo>
                <a:cubicBezTo>
                  <a:pt x="4863052" y="1902341"/>
                  <a:pt x="4941483" y="1867157"/>
                  <a:pt x="5018197" y="1828800"/>
                </a:cubicBezTo>
                <a:cubicBezTo>
                  <a:pt x="5037670" y="1819063"/>
                  <a:pt x="5052170" y="1801439"/>
                  <a:pt x="5070449" y="1789611"/>
                </a:cubicBezTo>
                <a:cubicBezTo>
                  <a:pt x="5126251" y="1753504"/>
                  <a:pt x="5183660" y="1719942"/>
                  <a:pt x="5240266" y="1685108"/>
                </a:cubicBezTo>
                <a:cubicBezTo>
                  <a:pt x="5344471" y="1539220"/>
                  <a:pt x="5359108" y="1526500"/>
                  <a:pt x="5462334" y="1306286"/>
                </a:cubicBezTo>
                <a:cubicBezTo>
                  <a:pt x="5481629" y="1265124"/>
                  <a:pt x="5488460" y="1219200"/>
                  <a:pt x="5501523" y="1175657"/>
                </a:cubicBezTo>
                <a:cubicBezTo>
                  <a:pt x="5497169" y="1031966"/>
                  <a:pt x="5514953" y="885878"/>
                  <a:pt x="5488460" y="744583"/>
                </a:cubicBezTo>
                <a:cubicBezTo>
                  <a:pt x="5474818" y="671828"/>
                  <a:pt x="5422041" y="612114"/>
                  <a:pt x="5383957" y="548640"/>
                </a:cubicBezTo>
                <a:cubicBezTo>
                  <a:pt x="5369612" y="524732"/>
                  <a:pt x="5355114" y="498472"/>
                  <a:pt x="5331706" y="483326"/>
                </a:cubicBezTo>
                <a:cubicBezTo>
                  <a:pt x="5279364" y="449457"/>
                  <a:pt x="5219916" y="427744"/>
                  <a:pt x="5161889" y="404948"/>
                </a:cubicBezTo>
                <a:cubicBezTo>
                  <a:pt x="5097809" y="379774"/>
                  <a:pt x="5033528" y="352775"/>
                  <a:pt x="4965946" y="339634"/>
                </a:cubicBezTo>
                <a:cubicBezTo>
                  <a:pt x="4875781" y="322102"/>
                  <a:pt x="4783066" y="322217"/>
                  <a:pt x="4691626" y="313508"/>
                </a:cubicBezTo>
                <a:cubicBezTo>
                  <a:pt x="4452140" y="317862"/>
                  <a:pt x="4212405" y="314805"/>
                  <a:pt x="3973169" y="326571"/>
                </a:cubicBezTo>
                <a:cubicBezTo>
                  <a:pt x="3945663" y="327924"/>
                  <a:pt x="3894792" y="352697"/>
                  <a:pt x="3894792" y="352697"/>
                </a:cubicBezTo>
                <a:cubicBezTo>
                  <a:pt x="3881729" y="365760"/>
                  <a:pt x="3867430" y="377694"/>
                  <a:pt x="3855603" y="391886"/>
                </a:cubicBezTo>
                <a:cubicBezTo>
                  <a:pt x="3845552" y="403947"/>
                  <a:pt x="3841736" y="421267"/>
                  <a:pt x="3829477" y="431074"/>
                </a:cubicBezTo>
                <a:cubicBezTo>
                  <a:pt x="3818725" y="439676"/>
                  <a:pt x="3802605" y="437979"/>
                  <a:pt x="3790289" y="444137"/>
                </a:cubicBezTo>
                <a:cubicBezTo>
                  <a:pt x="3776247" y="451158"/>
                  <a:pt x="3763660" y="460843"/>
                  <a:pt x="3751100" y="470263"/>
                </a:cubicBezTo>
                <a:cubicBezTo>
                  <a:pt x="3691155" y="515222"/>
                  <a:pt x="3698881" y="509419"/>
                  <a:pt x="3659660" y="54864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8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16FAC5-CDA8-47FC-9FCC-9D23EB457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F4580CB-F1F6-470B-AAC9-F1C9E93F8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33847"/>
              </p:ext>
            </p:extLst>
          </p:nvPr>
        </p:nvGraphicFramePr>
        <p:xfrm>
          <a:off x="676275" y="730038"/>
          <a:ext cx="10872259" cy="332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199">
                  <a:extLst>
                    <a:ext uri="{9D8B030D-6E8A-4147-A177-3AD203B41FA5}">
                      <a16:colId xmlns:a16="http://schemas.microsoft.com/office/drawing/2014/main" val="3252283548"/>
                    </a:ext>
                  </a:extLst>
                </a:gridCol>
                <a:gridCol w="5433060">
                  <a:extLst>
                    <a:ext uri="{9D8B030D-6E8A-4147-A177-3AD203B41FA5}">
                      <a16:colId xmlns:a16="http://schemas.microsoft.com/office/drawing/2014/main" val="3340828441"/>
                    </a:ext>
                  </a:extLst>
                </a:gridCol>
              </a:tblGrid>
              <a:tr h="436477">
                <a:tc>
                  <a:txBody>
                    <a:bodyPr/>
                    <a:lstStyle/>
                    <a:p>
                      <a:r>
                        <a:rPr lang="pt-BR" sz="2200"/>
                        <a:t>LINGUAGEM</a:t>
                      </a:r>
                    </a:p>
                  </a:txBody>
                  <a:tcPr marL="71193" marR="71193" marT="35597" marB="35597"/>
                </a:tc>
                <a:tc>
                  <a:txBody>
                    <a:bodyPr/>
                    <a:lstStyle/>
                    <a:p>
                      <a:r>
                        <a:rPr lang="pt-BR" sz="2200"/>
                        <a:t>LÍNGUA</a:t>
                      </a:r>
                    </a:p>
                  </a:txBody>
                  <a:tcPr marL="71193" marR="71193" marT="35597" marB="35597"/>
                </a:tc>
                <a:extLst>
                  <a:ext uri="{0D108BD9-81ED-4DB2-BD59-A6C34878D82A}">
                    <a16:rowId xmlns:a16="http://schemas.microsoft.com/office/drawing/2014/main" val="2182120780"/>
                  </a:ext>
                </a:extLst>
              </a:tr>
              <a:tr h="2118700">
                <a:tc>
                  <a:txBody>
                    <a:bodyPr/>
                    <a:lstStyle/>
                    <a:p>
                      <a:r>
                        <a:rPr lang="pt-BR" sz="2200"/>
                        <a:t>LANGUAGE  (GENERAL) </a:t>
                      </a:r>
                    </a:p>
                    <a:p>
                      <a:r>
                        <a:rPr lang="pt-BR" sz="2200"/>
                        <a:t>WE CAN</a:t>
                      </a:r>
                    </a:p>
                    <a:p>
                      <a:r>
                        <a:rPr lang="pt-BR" sz="2200"/>
                        <a:t>SPEAK AND WRITE</a:t>
                      </a:r>
                    </a:p>
                    <a:p>
                      <a:r>
                        <a:rPr 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“We can </a:t>
                      </a:r>
                      <a:r>
                        <a:rPr lang="en-US" sz="2200" b="0" i="1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laugh </a:t>
                      </a:r>
                      <a:r>
                        <a:rPr 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express</a:t>
                      </a:r>
                    </a:p>
                    <a:p>
                      <a:r>
                        <a:rPr 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amusement, happiness, or disrespect, we can </a:t>
                      </a:r>
                      <a:r>
                        <a:rPr lang="en-US" sz="2200" b="0" i="1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smile </a:t>
                      </a:r>
                      <a:r>
                        <a:rPr lang="en-US" sz="2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express amusement”</a:t>
                      </a:r>
                      <a:endParaRPr lang="pt-BR" sz="2200"/>
                    </a:p>
                  </a:txBody>
                  <a:tcPr marL="71193" marR="71193" marT="35597" marB="35597"/>
                </a:tc>
                <a:tc>
                  <a:txBody>
                    <a:bodyPr/>
                    <a:lstStyle/>
                    <a:p>
                      <a:r>
                        <a:rPr lang="pt-BR" sz="2200"/>
                        <a:t>LANGUAGE </a:t>
                      </a:r>
                    </a:p>
                    <a:p>
                      <a:r>
                        <a:rPr lang="pt-BR" sz="2200"/>
                        <a:t>SPEAK AND WRITE (for today)</a:t>
                      </a:r>
                    </a:p>
                  </a:txBody>
                  <a:tcPr marL="71193" marR="71193" marT="35597" marB="35597"/>
                </a:tc>
                <a:extLst>
                  <a:ext uri="{0D108BD9-81ED-4DB2-BD59-A6C34878D82A}">
                    <a16:rowId xmlns:a16="http://schemas.microsoft.com/office/drawing/2014/main" val="923285538"/>
                  </a:ext>
                </a:extLst>
              </a:tr>
              <a:tr h="772921">
                <a:tc>
                  <a:txBody>
                    <a:bodyPr/>
                    <a:lstStyle/>
                    <a:p>
                      <a:r>
                        <a:rPr lang="pt-BR" sz="2200"/>
                        <a:t>Non-linguistic communication</a:t>
                      </a:r>
                    </a:p>
                    <a:p>
                      <a:endParaRPr lang="pt-BR" sz="2200"/>
                    </a:p>
                  </a:txBody>
                  <a:tcPr marL="71193" marR="71193" marT="35597" marB="35597"/>
                </a:tc>
                <a:tc>
                  <a:txBody>
                    <a:bodyPr/>
                    <a:lstStyle/>
                    <a:p>
                      <a:r>
                        <a:rPr lang="pt-BR" sz="2200"/>
                        <a:t>LINGUISTIC COMMUNICATION</a:t>
                      </a:r>
                    </a:p>
                  </a:txBody>
                  <a:tcPr marL="71193" marR="71193" marT="35597" marB="35597"/>
                </a:tc>
                <a:extLst>
                  <a:ext uri="{0D108BD9-81ED-4DB2-BD59-A6C34878D82A}">
                    <a16:rowId xmlns:a16="http://schemas.microsoft.com/office/drawing/2014/main" val="3932023848"/>
                  </a:ext>
                </a:extLst>
              </a:tr>
            </a:tbl>
          </a:graphicData>
        </a:graphic>
      </p:graphicFrame>
      <p:sp>
        <p:nvSpPr>
          <p:cNvPr id="2" name="Seta: para Cima 1">
            <a:extLst>
              <a:ext uri="{FF2B5EF4-FFF2-40B4-BE49-F238E27FC236}">
                <a16:creationId xmlns:a16="http://schemas.microsoft.com/office/drawing/2014/main" id="{F8374511-48D0-45F3-8E5F-C78339CBF5E3}"/>
              </a:ext>
            </a:extLst>
          </p:cNvPr>
          <p:cNvSpPr/>
          <p:nvPr/>
        </p:nvSpPr>
        <p:spPr>
          <a:xfrm>
            <a:off x="2222695" y="3762103"/>
            <a:ext cx="1905168" cy="274420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C92533BC-8EC7-4B26-8B1C-B9B271AC9A49}"/>
              </a:ext>
            </a:extLst>
          </p:cNvPr>
          <p:cNvSpPr/>
          <p:nvPr/>
        </p:nvSpPr>
        <p:spPr>
          <a:xfrm>
            <a:off x="7796181" y="3762103"/>
            <a:ext cx="1905168" cy="274420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Quádrupla 2">
            <a:extLst>
              <a:ext uri="{FF2B5EF4-FFF2-40B4-BE49-F238E27FC236}">
                <a16:creationId xmlns:a16="http://schemas.microsoft.com/office/drawing/2014/main" id="{6ADECDC4-FFE0-4A5C-915E-069236BBB7B6}"/>
              </a:ext>
            </a:extLst>
          </p:cNvPr>
          <p:cNvSpPr/>
          <p:nvPr/>
        </p:nvSpPr>
        <p:spPr>
          <a:xfrm>
            <a:off x="4721699" y="3598817"/>
            <a:ext cx="1905168" cy="1946366"/>
          </a:xfrm>
          <a:prstGeom prst="quad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15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A9863-26F0-47B7-AC29-E21E7627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09E884C-C5C9-498A-ABF8-96BD64FB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1BE88-8DB1-4922-A9DB-9E856D91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dirty="0">
                <a:solidFill>
                  <a:schemeClr val="tx1"/>
                </a:solidFill>
                <a:hlinkClick r:id="rId3"/>
              </a:rPr>
              <a:t>https://www.youtube.com/watch?v=QUKsZQezo3c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A9863-26F0-47B7-AC29-E21E7627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5FB3E-7E14-467D-A6D9-CCED1A6C6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655" b="5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7E02E2-E7EC-4D25-B6CC-74680BBC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5500">
                <a:solidFill>
                  <a:schemeClr val="tx1"/>
                </a:solidFill>
              </a:rPr>
              <a:t>Text 2 – (Pós) modernidade, (pós) estruturalismo e educação linguística: construindo sentidos, ensejando transformações (FERRAZ, 2019)</a:t>
            </a:r>
          </a:p>
        </p:txBody>
      </p:sp>
    </p:spTree>
    <p:extLst>
      <p:ext uri="{BB962C8B-B14F-4D97-AF65-F5344CB8AC3E}">
        <p14:creationId xmlns:p14="http://schemas.microsoft.com/office/powerpoint/2010/main" val="3201122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16188B-E1C9-4139-AF49-F4F97F68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615" y="1067403"/>
            <a:ext cx="5098114" cy="472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ACTIVITY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10CF-34E8-4A46-A066-AE3E5576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OUTSIDE THE ROOM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F3D4FF-E871-49DE-804E-45579984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14732"/>
            <a:ext cx="11064621" cy="3963133"/>
          </a:xfrm>
        </p:spPr>
        <p:txBody>
          <a:bodyPr/>
          <a:lstStyle/>
          <a:p>
            <a:r>
              <a:rPr lang="pt-BR" dirty="0"/>
              <a:t>- FIND A WAY TO FORM A GROUP (IN THE CHAT NOW OR WHATS!) &gt;&gt; GROUPS OF 2 OR 3</a:t>
            </a:r>
          </a:p>
          <a:p>
            <a:r>
              <a:rPr lang="pt-BR" dirty="0"/>
              <a:t>- “GO OUT” OF THIS ROOM AND CHOOSE A WAY TO INTERACT: GOOGLEODCS, WHATSAPP VIDEO OR CALL, OPEN A GOOGLEMEET</a:t>
            </a:r>
          </a:p>
          <a:p>
            <a:r>
              <a:rPr lang="pt-BR" dirty="0"/>
              <a:t>- CHOOSE THE LANGUAGE (ENG OR PORT? )</a:t>
            </a:r>
          </a:p>
          <a:p>
            <a:r>
              <a:rPr lang="pt-BR" dirty="0"/>
              <a:t>- DISCUTIR O TEXTO DE FERRAZ E:</a:t>
            </a:r>
          </a:p>
          <a:p>
            <a:r>
              <a:rPr lang="pt-BR" dirty="0"/>
              <a:t>- LEVANTAR QUESTÕES</a:t>
            </a:r>
          </a:p>
          <a:p>
            <a:pPr>
              <a:buFontTx/>
              <a:buChar char="-"/>
            </a:pPr>
            <a:r>
              <a:rPr lang="pt-BR" dirty="0"/>
              <a:t>TRAZER EXEMPLOS DE VOCÊS</a:t>
            </a:r>
          </a:p>
          <a:p>
            <a:pPr>
              <a:buFontTx/>
              <a:buChar char="-"/>
            </a:pPr>
            <a:r>
              <a:rPr lang="pt-BR" dirty="0"/>
              <a:t> TRAZER CRÍTICAS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9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F66085-25F3-4AD0-8CB7-2F62489B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6608B2-82AF-4CFD-A9AE-C9C2CF3E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rgbClr val="FFFFFF"/>
                </a:solidFill>
              </a:rPr>
              <a:t>RETURN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9A1AD15-BF8E-496A-B589-F73F01DB3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89301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49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6B318C-A1E7-4DC5-8019-A0E8BDA1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FFCCB-0F42-49C4-8956-3837A870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rgbClr val="FFFFFF"/>
                </a:solidFill>
              </a:rPr>
              <a:t>NEXT CLASS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2323D5B-B689-4A88-AB39-9C3E0F6BF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457" y="915642"/>
          <a:ext cx="10916464" cy="3051613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{5C22544A-7EE6-4342-B048-85BDC9FD1C3A}</a:tableStyleId>
              </a:tblPr>
              <a:tblGrid>
                <a:gridCol w="4204936">
                  <a:extLst>
                    <a:ext uri="{9D8B030D-6E8A-4147-A177-3AD203B41FA5}">
                      <a16:colId xmlns:a16="http://schemas.microsoft.com/office/drawing/2014/main" val="3246197161"/>
                    </a:ext>
                  </a:extLst>
                </a:gridCol>
                <a:gridCol w="6711528">
                  <a:extLst>
                    <a:ext uri="{9D8B030D-6E8A-4147-A177-3AD203B41FA5}">
                      <a16:colId xmlns:a16="http://schemas.microsoft.com/office/drawing/2014/main" val="738452421"/>
                    </a:ext>
                  </a:extLst>
                </a:gridCol>
              </a:tblGrid>
              <a:tr h="3051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kern="5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Class 4 (05/10/20) – </a:t>
                      </a:r>
                      <a:r>
                        <a:rPr lang="en-GB" sz="2600" kern="5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kern="50" cap="none" spc="0">
                          <a:solidFill>
                            <a:schemeClr val="tx1"/>
                          </a:solidFill>
                          <a:effectLst/>
                        </a:rPr>
                        <a:t>Themes: Language and culture 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kern="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216987" marR="63752" marT="166913" marB="16691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kern="50" cap="none" spc="0">
                          <a:solidFill>
                            <a:schemeClr val="tx1"/>
                          </a:solidFill>
                          <a:effectLst/>
                        </a:rPr>
                        <a:t>Text 3 –  The relationship of language and culture (KRAMSCH, 2005)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kern="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kern="50" cap="none" spc="0">
                          <a:solidFill>
                            <a:schemeClr val="tx1"/>
                          </a:solidFill>
                          <a:effectLst/>
                        </a:rPr>
                        <a:t>Complementary (in class): Meaning as sign (KRAMSCH, 2005)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kern="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600" kern="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216987" marR="63752" marT="166913" marB="16691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91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1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8F1FFB-5F90-4FEF-9CD9-AFBD5DE6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21" y="965199"/>
            <a:ext cx="2925062" cy="4911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3200">
                <a:solidFill>
                  <a:schemeClr val="tx1"/>
                </a:solidFill>
                <a:latin typeface="+mj-lt"/>
                <a:hlinkClick r:id="rId2"/>
              </a:rPr>
              <a:t>danielfe@usp.br</a:t>
            </a:r>
            <a:r>
              <a:rPr lang="en-US" sz="320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43FA47-BA5F-408C-A681-89DC58E9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840" y="2071116"/>
            <a:ext cx="0" cy="2715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746" y="965200"/>
            <a:ext cx="6851057" cy="4911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solidFill>
                  <a:schemeClr val="tx1"/>
                </a:solidFill>
              </a:rPr>
              <a:t>End notes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B2B14-0263-4250-A808-A962F710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14" y="0"/>
            <a:ext cx="10772775" cy="1658198"/>
          </a:xfrm>
        </p:spPr>
        <p:txBody>
          <a:bodyPr>
            <a:normAutofit/>
          </a:bodyPr>
          <a:lstStyle/>
          <a:p>
            <a:r>
              <a:rPr lang="pt-BR" dirty="0" err="1"/>
              <a:t>Outline</a:t>
            </a:r>
            <a:r>
              <a:rPr lang="pt-BR" dirty="0"/>
              <a:t> 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264559-7F7E-4EDD-AD44-1D536D189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33768"/>
              </p:ext>
            </p:extLst>
          </p:nvPr>
        </p:nvGraphicFramePr>
        <p:xfrm>
          <a:off x="0" y="1515291"/>
          <a:ext cx="12096205" cy="48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31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45" y="4103742"/>
            <a:ext cx="10512862" cy="1325218"/>
          </a:xfrm>
        </p:spPr>
        <p:txBody>
          <a:bodyPr/>
          <a:lstStyle/>
          <a:p>
            <a:r>
              <a:rPr lang="pt-BR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976156"/>
          </a:xfrm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2AE22-0E97-4070-BA96-675A5CE4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pt-BR" err="1"/>
              <a:t>Part</a:t>
            </a:r>
            <a:r>
              <a:rPr lang="pt-BR"/>
              <a:t>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FDBFA-7308-43C5-9E92-40B64CB7F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3" r="25927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E682A-00A6-4DC2-B2B8-DCFD8274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7148956" cy="4167051"/>
          </a:xfrm>
        </p:spPr>
        <p:txBody>
          <a:bodyPr>
            <a:normAutofit/>
          </a:bodyPr>
          <a:lstStyle/>
          <a:p>
            <a:r>
              <a:rPr lang="pt-BR" b="1" dirty="0"/>
              <a:t>- </a:t>
            </a:r>
            <a:r>
              <a:rPr lang="pt-BR" b="1" dirty="0" err="1"/>
              <a:t>Presence</a:t>
            </a:r>
            <a:endParaRPr lang="pt-BR" b="1" dirty="0"/>
          </a:p>
          <a:p>
            <a:r>
              <a:rPr lang="pt-BR" b="1" dirty="0"/>
              <a:t>- OUR CLASSES (VIDEOS) &gt;&gt; Termo de compromisso (</a:t>
            </a:r>
            <a:r>
              <a:rPr lang="pt-BR" b="1" dirty="0" err="1"/>
              <a:t>gmeet</a:t>
            </a:r>
            <a:r>
              <a:rPr lang="pt-BR" b="1" dirty="0"/>
              <a:t>?)</a:t>
            </a:r>
          </a:p>
          <a:p>
            <a:r>
              <a:rPr lang="pt-BR" b="1" dirty="0"/>
              <a:t>- </a:t>
            </a:r>
            <a:r>
              <a:rPr lang="pt-BR" b="1" dirty="0" err="1"/>
              <a:t>Evaluation</a:t>
            </a:r>
            <a:r>
              <a:rPr lang="pt-BR" b="1" dirty="0"/>
              <a:t> – </a:t>
            </a:r>
            <a:r>
              <a:rPr lang="pt-BR" b="1" dirty="0" err="1"/>
              <a:t>Did</a:t>
            </a:r>
            <a:r>
              <a:rPr lang="pt-BR" b="1" dirty="0"/>
              <a:t>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think</a:t>
            </a:r>
            <a:r>
              <a:rPr lang="pt-BR" b="1" dirty="0"/>
              <a:t> </a:t>
            </a:r>
            <a:r>
              <a:rPr lang="pt-BR" b="1" dirty="0" err="1"/>
              <a:t>about</a:t>
            </a:r>
            <a:r>
              <a:rPr lang="pt-BR" b="1" dirty="0"/>
              <a:t> it? (</a:t>
            </a:r>
            <a:r>
              <a:rPr lang="pt-BR" b="1" dirty="0" err="1"/>
              <a:t>let</a:t>
            </a:r>
            <a:r>
              <a:rPr lang="pt-BR" b="1" dirty="0"/>
              <a:t> </a:t>
            </a:r>
            <a:r>
              <a:rPr lang="pt-BR" b="1" dirty="0" err="1"/>
              <a:t>us</a:t>
            </a:r>
            <a:r>
              <a:rPr lang="pt-BR" b="1" dirty="0"/>
              <a:t> </a:t>
            </a:r>
            <a:r>
              <a:rPr lang="pt-BR" b="1" dirty="0" err="1"/>
              <a:t>pick</a:t>
            </a:r>
            <a:r>
              <a:rPr lang="pt-BR" b="1" dirty="0"/>
              <a:t> 3 out </a:t>
            </a:r>
            <a:r>
              <a:rPr lang="pt-BR" b="1" dirty="0" err="1"/>
              <a:t>of</a:t>
            </a:r>
            <a:r>
              <a:rPr lang="pt-BR" b="1" dirty="0"/>
              <a:t> 5? As a </a:t>
            </a:r>
            <a:r>
              <a:rPr lang="pt-BR" b="1" dirty="0" err="1"/>
              <a:t>group</a:t>
            </a:r>
            <a:r>
              <a:rPr lang="pt-BR" b="1" dirty="0"/>
              <a:t>?)</a:t>
            </a:r>
          </a:p>
          <a:p>
            <a:r>
              <a:rPr lang="pt-BR" b="1" dirty="0"/>
              <a:t>- </a:t>
            </a:r>
            <a:r>
              <a:rPr lang="pt-BR" b="1" dirty="0" err="1"/>
              <a:t>Suggestions</a:t>
            </a:r>
            <a:r>
              <a:rPr lang="pt-BR" b="1" dirty="0"/>
              <a:t>?</a:t>
            </a:r>
          </a:p>
          <a:p>
            <a:r>
              <a:rPr lang="pt-BR" b="1" dirty="0"/>
              <a:t>- </a:t>
            </a:r>
            <a:r>
              <a:rPr lang="pt-BR" b="1" dirty="0" err="1"/>
              <a:t>Questions</a:t>
            </a:r>
            <a:r>
              <a:rPr lang="pt-B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82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77DFD-DF2E-4028-9340-4AE5D4F4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pt-BR" dirty="0" err="1"/>
              <a:t>Part</a:t>
            </a:r>
            <a:r>
              <a:rPr lang="pt-BR" dirty="0"/>
              <a:t>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E6D28-B083-4F52-B0A6-64FC56560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68" r="1199" b="1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492104E-A656-4E94-9F58-248DE8D37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35522"/>
              </p:ext>
            </p:extLst>
          </p:nvPr>
        </p:nvGraphicFramePr>
        <p:xfrm>
          <a:off x="4276578" y="1505244"/>
          <a:ext cx="7371471" cy="496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2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B55AF-727C-47FC-A808-141CCED9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rgbClr val="FFFFFF"/>
                </a:solidFill>
              </a:rPr>
              <a:t>DISCUSSION – TO WRAP UP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FF495B-53C9-4258-B8AE-52330ED20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00538"/>
              </p:ext>
            </p:extLst>
          </p:nvPr>
        </p:nvGraphicFramePr>
        <p:xfrm>
          <a:off x="4703990" y="235131"/>
          <a:ext cx="7274649" cy="645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4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rua, cidade, lado, placa&#10;&#10;Descrição gerada automaticamente">
            <a:extLst>
              <a:ext uri="{FF2B5EF4-FFF2-40B4-BE49-F238E27FC236}">
                <a16:creationId xmlns:a16="http://schemas.microsoft.com/office/drawing/2014/main" id="{A5C1E63C-73F0-410D-B94C-375285697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8"/>
          <a:stretch/>
        </p:blipFill>
        <p:spPr>
          <a:xfrm>
            <a:off x="389484" y="1988542"/>
            <a:ext cx="11413032" cy="33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8107300-09F7-454E-8A90-51149F42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4" y="1493937"/>
            <a:ext cx="10905066" cy="4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1BDE0-FD44-4151-A58A-71D8E868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2B9FDB-6D54-479C-9025-3F87E4C0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8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652</Words>
  <Application>Microsoft Office PowerPoint</Application>
  <PresentationFormat>Widescreen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 Light</vt:lpstr>
      <vt:lpstr>Times New Roman</vt:lpstr>
      <vt:lpstr>Metropolitano</vt:lpstr>
      <vt:lpstr>Topics of Language and Culture –  Class 3  (28/09/20)</vt:lpstr>
      <vt:lpstr>Professor’s assistant – Bianca Ferrari de Pádua</vt:lpstr>
      <vt:lpstr>Outline  </vt:lpstr>
      <vt:lpstr>Part 1 </vt:lpstr>
      <vt:lpstr>Part 2 </vt:lpstr>
      <vt:lpstr>DISCUSSION – TO WRAP UP</vt:lpstr>
      <vt:lpstr>Apresentação do PowerPoint</vt:lpstr>
      <vt:lpstr>Apresentação do PowerPoint</vt:lpstr>
      <vt:lpstr>examples</vt:lpstr>
      <vt:lpstr>answers</vt:lpstr>
      <vt:lpstr>Part 3 – Modernity x Post-Modenity</vt:lpstr>
      <vt:lpstr>MODERNITY– HOW HAVE WE GOTTEN HERE?</vt:lpstr>
      <vt:lpstr>SOME MODERN AUTHORS</vt:lpstr>
      <vt:lpstr>POST-MODERNITY</vt:lpstr>
      <vt:lpstr>POST-MODERNITY CRITIQUES..</vt:lpstr>
      <vt:lpstr>POST MOVEMENTS</vt:lpstr>
      <vt:lpstr>POST-MODERN AUTHORS</vt:lpstr>
      <vt:lpstr>MAIS PENSADORES...</vt:lpstr>
      <vt:lpstr>ALGUNS AUTORES “PÓS-COLONIAIS”</vt:lpstr>
      <vt:lpstr>POST-STRUCTURALISM</vt:lpstr>
      <vt:lpstr>PAUSE&gt;&gt;WHY IS THE WATER BOILING? LET S THINK OF EXAMPLES?</vt:lpstr>
      <vt:lpstr>Apresentação do PowerPoint</vt:lpstr>
      <vt:lpstr>https://www.youtube.com/watch?v=QUKsZQezo3c</vt:lpstr>
      <vt:lpstr>Text 2 – (Pós) modernidade, (pós) estruturalismo e educação linguística: construindo sentidos, ensejando transformações (FERRAZ, 2019)</vt:lpstr>
      <vt:lpstr>ACTIVITY</vt:lpstr>
      <vt:lpstr>OUTSIDE THE ROOM</vt:lpstr>
      <vt:lpstr>RETURN</vt:lpstr>
      <vt:lpstr>NEXT CLASS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of Language and Culture –  Class 3  (28/09/20)</dc:title>
  <dc:creator>SuperSonic São Paulo</dc:creator>
  <cp:lastModifiedBy>SuperSonic São Paulo</cp:lastModifiedBy>
  <cp:revision>5</cp:revision>
  <dcterms:created xsi:type="dcterms:W3CDTF">2020-09-25T02:50:59Z</dcterms:created>
  <dcterms:modified xsi:type="dcterms:W3CDTF">2020-09-28T17:14:16Z</dcterms:modified>
</cp:coreProperties>
</file>