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4" r:id="rId37"/>
    <p:sldId id="292" r:id="rId38"/>
    <p:sldId id="293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é Roberto Piqueira" initials="JRP" lastIdx="1" clrIdx="0">
    <p:extLst>
      <p:ext uri="{19B8F6BF-5375-455C-9EA6-DF929625EA0E}">
        <p15:presenceInfo xmlns:p15="http://schemas.microsoft.com/office/powerpoint/2012/main" userId="b95a21d6d254aa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0" y="3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04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2735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99247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57285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85597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99738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1680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89355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174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3495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035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2720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45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9236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789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703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3013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1AA0BD1-7F05-438D-954E-805872EFCE90}" type="datetimeFigureOut">
              <a:rPr lang="pt-BR" smtClean="0"/>
              <a:t>28/06/2020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46C2199-C5D6-4C6D-9D14-48EEE0181B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562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240EB3-6C45-4612-9ACB-1CBA33F746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3600" dirty="0">
                <a:latin typeface="Arial Black" panose="020B0A04020102020204" pitchFamily="34" charset="0"/>
              </a:rPr>
              <a:t>Matemática Aplicada à Engenharia de Sistemas-PTC 5007 (09/07/2020)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9B2D143-E542-486C-8132-887342E081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José Roberto Castilho Piqueira</a:t>
            </a:r>
          </a:p>
          <a:p>
            <a:r>
              <a:rPr lang="pt-BR" dirty="0"/>
              <a:t>(piqueira@lac.usp.br)</a:t>
            </a:r>
          </a:p>
        </p:txBody>
      </p:sp>
    </p:spTree>
    <p:extLst>
      <p:ext uri="{BB962C8B-B14F-4D97-AF65-F5344CB8AC3E}">
        <p14:creationId xmlns:p14="http://schemas.microsoft.com/office/powerpoint/2010/main" val="2124131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1B296-3E44-4903-A302-7C4EFBAC6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II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392BFAA-AD35-4735-BF3D-9B00A03D30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96" y="1034247"/>
            <a:ext cx="9904336" cy="2672842"/>
          </a:xfrm>
        </p:spPr>
      </p:pic>
    </p:spTree>
    <p:extLst>
      <p:ext uri="{BB962C8B-B14F-4D97-AF65-F5344CB8AC3E}">
        <p14:creationId xmlns:p14="http://schemas.microsoft.com/office/powerpoint/2010/main" val="30661699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1C779-F6CB-4B18-90CE-8746319EF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Resumo do método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D1C308B-384D-46A9-BD04-FDFED0CCE2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45801"/>
            <a:ext cx="9471409" cy="2768638"/>
          </a:xfrm>
        </p:spPr>
      </p:pic>
    </p:spTree>
    <p:extLst>
      <p:ext uri="{BB962C8B-B14F-4D97-AF65-F5344CB8AC3E}">
        <p14:creationId xmlns:p14="http://schemas.microsoft.com/office/powerpoint/2010/main" val="2172205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3B64EA-2EE8-4C2E-8BC6-7B78170BD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(enunciado)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26071CC-571B-42C1-B652-7D9D4BD0DE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680" y="1634247"/>
            <a:ext cx="8534400" cy="2107311"/>
          </a:xfrm>
        </p:spPr>
      </p:pic>
    </p:spTree>
    <p:extLst>
      <p:ext uri="{BB962C8B-B14F-4D97-AF65-F5344CB8AC3E}">
        <p14:creationId xmlns:p14="http://schemas.microsoft.com/office/powerpoint/2010/main" val="18392132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A0CBF4-C82F-46C0-962D-0C7025ABFE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equivalência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80FF471-1FAA-4011-82CD-9DFEFEBA03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64378"/>
            <a:ext cx="8534400" cy="2657582"/>
          </a:xfrm>
        </p:spPr>
      </p:pic>
    </p:spTree>
    <p:extLst>
      <p:ext uri="{BB962C8B-B14F-4D97-AF65-F5344CB8AC3E}">
        <p14:creationId xmlns:p14="http://schemas.microsoft.com/office/powerpoint/2010/main" val="16381958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52BE09-FE9D-454D-8E77-8D763678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Solução - 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E501AD4-192C-4F7A-B556-8F2171EE25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476964"/>
            <a:ext cx="8534400" cy="2032410"/>
          </a:xfrm>
        </p:spPr>
      </p:pic>
    </p:spTree>
    <p:extLst>
      <p:ext uri="{BB962C8B-B14F-4D97-AF65-F5344CB8AC3E}">
        <p14:creationId xmlns:p14="http://schemas.microsoft.com/office/powerpoint/2010/main" val="3720548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4C061B-AD38-4082-879E-E80ACEFA2B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SOLUção</a:t>
            </a:r>
            <a:r>
              <a:rPr lang="pt-BR" dirty="0"/>
              <a:t> - II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51F6140C-495D-40EB-AC43-C1B3B4AF1A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94297"/>
            <a:ext cx="8534400" cy="1797744"/>
          </a:xfrm>
        </p:spPr>
      </p:pic>
    </p:spTree>
    <p:extLst>
      <p:ext uri="{BB962C8B-B14F-4D97-AF65-F5344CB8AC3E}">
        <p14:creationId xmlns:p14="http://schemas.microsoft.com/office/powerpoint/2010/main" val="595202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F79B6E-43FE-4FE7-AB10-AC310E87D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Condição inicial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81F733B0-3754-4347-806E-565CC8C65F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222133"/>
            <a:ext cx="9609113" cy="2862187"/>
          </a:xfrm>
        </p:spPr>
      </p:pic>
    </p:spTree>
    <p:extLst>
      <p:ext uri="{BB962C8B-B14F-4D97-AF65-F5344CB8AC3E}">
        <p14:creationId xmlns:p14="http://schemas.microsoft.com/office/powerpoint/2010/main" val="3811408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B42C1-FA62-44E7-8752-85B4C64C3D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inversão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175A5A5-E3EA-4D9C-848C-C0B1203094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77903"/>
            <a:ext cx="8534400" cy="2810212"/>
          </a:xfrm>
        </p:spPr>
      </p:pic>
    </p:spTree>
    <p:extLst>
      <p:ext uri="{BB962C8B-B14F-4D97-AF65-F5344CB8AC3E}">
        <p14:creationId xmlns:p14="http://schemas.microsoft.com/office/powerpoint/2010/main" val="71178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ED7327-0323-44B8-9377-A7E3E39D8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Plano (</a:t>
            </a:r>
            <a:r>
              <a:rPr lang="pt-BR" dirty="0" err="1"/>
              <a:t>x,t</a:t>
            </a:r>
            <a:r>
              <a:rPr lang="pt-BR" dirty="0"/>
              <a:t>): curvas características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59966B7-A9C1-453C-BBDC-9C44192B9D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6259" y="1257314"/>
            <a:ext cx="4189501" cy="300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573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4DB51F-91BB-4736-AB0C-52E3924EE4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Evolução da Função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9FAE75F5-2908-4DE1-8B88-D63524963A0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1" y="1368944"/>
            <a:ext cx="6028023" cy="294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36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FD20CC-F131-4B8F-B5B5-6CFA438623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DE </a:t>
            </a:r>
            <a:r>
              <a:rPr lang="pt-BR" dirty="0" err="1"/>
              <a:t>TRansporte</a:t>
            </a:r>
            <a:endParaRPr lang="pt-BR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94F24A9-7D3B-47DB-85D3-8FF74B163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Capítulo 2</a:t>
            </a:r>
          </a:p>
          <a:p>
            <a:pPr marL="0" indent="0">
              <a:buNone/>
            </a:pPr>
            <a:r>
              <a:rPr lang="pt-BR" dirty="0"/>
              <a:t>Método das características</a:t>
            </a:r>
          </a:p>
          <a:p>
            <a:pPr marL="0" indent="0">
              <a:buNone/>
            </a:pPr>
            <a:r>
              <a:rPr lang="pt-BR" dirty="0"/>
              <a:t>Equações </a:t>
            </a:r>
            <a:r>
              <a:rPr lang="pt-BR" dirty="0" err="1"/>
              <a:t>semi</a:t>
            </a:r>
            <a:r>
              <a:rPr lang="pt-BR" dirty="0"/>
              <a:t> lineares</a:t>
            </a:r>
          </a:p>
          <a:p>
            <a:pPr marL="0" indent="0">
              <a:buNone/>
            </a:pPr>
            <a:r>
              <a:rPr lang="pt-BR" dirty="0"/>
              <a:t>Equações quase lineares</a:t>
            </a:r>
          </a:p>
          <a:p>
            <a:pPr marL="0" indent="0">
              <a:buNone/>
            </a:pPr>
            <a:r>
              <a:rPr lang="pt-BR" dirty="0"/>
              <a:t>Choques</a:t>
            </a:r>
          </a:p>
        </p:txBody>
      </p:sp>
    </p:spTree>
    <p:extLst>
      <p:ext uri="{BB962C8B-B14F-4D97-AF65-F5344CB8AC3E}">
        <p14:creationId xmlns:p14="http://schemas.microsoft.com/office/powerpoint/2010/main" val="3958737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377D24-6AB7-4F8F-BE82-AF15B56576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Equações quase lineares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10B5138-7A0F-49BF-8062-1D1B412113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256193"/>
            <a:ext cx="8534400" cy="2473951"/>
          </a:xfrm>
        </p:spPr>
      </p:pic>
    </p:spTree>
    <p:extLst>
      <p:ext uri="{BB962C8B-B14F-4D97-AF65-F5344CB8AC3E}">
        <p14:creationId xmlns:p14="http://schemas.microsoft.com/office/powerpoint/2010/main" val="2086983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184CB1-B034-436F-8CAE-0B1290BD6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EDOs</a:t>
            </a:r>
            <a:r>
              <a:rPr lang="pt-BR" dirty="0"/>
              <a:t> 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D2A7F8C-6862-4330-9E11-0B3A692278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32672"/>
            <a:ext cx="8534400" cy="3120994"/>
          </a:xfrm>
        </p:spPr>
      </p:pic>
    </p:spTree>
    <p:extLst>
      <p:ext uri="{BB962C8B-B14F-4D97-AF65-F5344CB8AC3E}">
        <p14:creationId xmlns:p14="http://schemas.microsoft.com/office/powerpoint/2010/main" val="3874605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286264-DB17-4114-AD22-C2B9AD715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Perda de unicidade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E80386F-0B70-45C1-BD8E-EAAD2E9385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58540"/>
            <a:ext cx="8534400" cy="2669258"/>
          </a:xfrm>
        </p:spPr>
      </p:pic>
    </p:spTree>
    <p:extLst>
      <p:ext uri="{BB962C8B-B14F-4D97-AF65-F5344CB8AC3E}">
        <p14:creationId xmlns:p14="http://schemas.microsoft.com/office/powerpoint/2010/main" val="24463679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AE324F-763F-4C7D-A1F8-CC16307B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acoplamento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2D748A9-14A3-489E-BCB3-1B48506792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869445"/>
            <a:ext cx="8534400" cy="3247448"/>
          </a:xfrm>
        </p:spPr>
      </p:pic>
    </p:spTree>
    <p:extLst>
      <p:ext uri="{BB962C8B-B14F-4D97-AF65-F5344CB8AC3E}">
        <p14:creationId xmlns:p14="http://schemas.microsoft.com/office/powerpoint/2010/main" val="5273975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B95B1-A004-4778-9F3B-886687824F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C11BBFDF-440C-46A9-9B4C-631104999A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126857"/>
            <a:ext cx="9262151" cy="2965641"/>
          </a:xfrm>
        </p:spPr>
      </p:pic>
    </p:spTree>
    <p:extLst>
      <p:ext uri="{BB962C8B-B14F-4D97-AF65-F5344CB8AC3E}">
        <p14:creationId xmlns:p14="http://schemas.microsoft.com/office/powerpoint/2010/main" val="35068038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81F78A-C5F1-4639-B313-489FD169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EDOS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2CACE64-2CD7-4C18-89A8-E02877143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863601"/>
            <a:ext cx="10087865" cy="3093052"/>
          </a:xfrm>
        </p:spPr>
      </p:pic>
    </p:spTree>
    <p:extLst>
      <p:ext uri="{BB962C8B-B14F-4D97-AF65-F5344CB8AC3E}">
        <p14:creationId xmlns:p14="http://schemas.microsoft.com/office/powerpoint/2010/main" val="3260864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BFECF7-A486-4B11-BE31-8C673E01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2B9EDE5-145F-4BF0-A5B9-E68A9C7C3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431263"/>
            <a:ext cx="9679198" cy="2092521"/>
          </a:xfrm>
        </p:spPr>
      </p:pic>
    </p:spTree>
    <p:extLst>
      <p:ext uri="{BB962C8B-B14F-4D97-AF65-F5344CB8AC3E}">
        <p14:creationId xmlns:p14="http://schemas.microsoft.com/office/powerpoint/2010/main" val="14523992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04DA03-B566-406A-BB9E-A225898D1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soluções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CE2DE84-8B02-4098-A87E-D0E7EF8F1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954492"/>
            <a:ext cx="9382969" cy="3383332"/>
          </a:xfrm>
        </p:spPr>
      </p:pic>
    </p:spTree>
    <p:extLst>
      <p:ext uri="{BB962C8B-B14F-4D97-AF65-F5344CB8AC3E}">
        <p14:creationId xmlns:p14="http://schemas.microsoft.com/office/powerpoint/2010/main" val="33014704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FE756-9180-42A0-997B-454BFAA6D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explícita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48CF9CC4-4A12-4B9A-A381-8C98B8A0EF9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864826"/>
            <a:ext cx="9493063" cy="3622506"/>
          </a:xfrm>
        </p:spPr>
      </p:pic>
    </p:spTree>
    <p:extLst>
      <p:ext uri="{BB962C8B-B14F-4D97-AF65-F5344CB8AC3E}">
        <p14:creationId xmlns:p14="http://schemas.microsoft.com/office/powerpoint/2010/main" val="4222688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95AE92-EC1B-4A30-BBD7-9ACE98869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D8BF7BCA-8237-49B4-BD10-25E696205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40316"/>
            <a:ext cx="9193883" cy="3130240"/>
          </a:xfrm>
        </p:spPr>
      </p:pic>
    </p:spTree>
    <p:extLst>
      <p:ext uri="{BB962C8B-B14F-4D97-AF65-F5344CB8AC3E}">
        <p14:creationId xmlns:p14="http://schemas.microsoft.com/office/powerpoint/2010/main" val="4221859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B68E28-E805-418B-B5A0-3B301E3EB5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 das Características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0068B26-B677-4739-90BB-518163EFFD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730680"/>
            <a:ext cx="8534400" cy="3524978"/>
          </a:xfrm>
        </p:spPr>
      </p:pic>
    </p:spTree>
    <p:extLst>
      <p:ext uri="{BB962C8B-B14F-4D97-AF65-F5344CB8AC3E}">
        <p14:creationId xmlns:p14="http://schemas.microsoft.com/office/powerpoint/2010/main" val="13083284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ADA9F3-EC02-4F2D-A34E-A866A25D9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Observações - </a:t>
            </a:r>
            <a:r>
              <a:rPr lang="pt-BR" dirty="0" err="1"/>
              <a:t>ii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0574ECAF-EFD3-43F9-96BB-E907AA5E5A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981822"/>
            <a:ext cx="8534400" cy="3022693"/>
          </a:xfrm>
        </p:spPr>
      </p:pic>
    </p:spTree>
    <p:extLst>
      <p:ext uri="{BB962C8B-B14F-4D97-AF65-F5344CB8AC3E}">
        <p14:creationId xmlns:p14="http://schemas.microsoft.com/office/powerpoint/2010/main" val="27383067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3A1C6D-9183-4076-8C9F-61F903F29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Curvas características X(</a:t>
            </a:r>
            <a:r>
              <a:rPr lang="pt-BR" dirty="0" err="1"/>
              <a:t>t;A</a:t>
            </a:r>
            <a:r>
              <a:rPr lang="pt-BR" dirty="0"/>
              <a:t>)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0F462768-2E6A-4E2A-981A-20E192971C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0506" y="586923"/>
            <a:ext cx="5531016" cy="3900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001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3B4568-F8FC-4235-99D9-C75F929C87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P(</a:t>
            </a:r>
            <a:r>
              <a:rPr lang="pt-BR" dirty="0" err="1"/>
              <a:t>x,t</a:t>
            </a:r>
            <a:r>
              <a:rPr lang="pt-BR" dirty="0"/>
              <a:t>): 3d - </a:t>
            </a:r>
            <a:r>
              <a:rPr lang="pt-BR" dirty="0" err="1"/>
              <a:t>plot</a:t>
            </a:r>
            <a:endParaRPr lang="pt-BR" dirty="0"/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2908E691-D35F-4E4C-B88E-F48D273C3D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213" y="231309"/>
            <a:ext cx="5995368" cy="459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588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348410-0534-46EE-9BE8-B74A42ED4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Problema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2739D90-1B71-4D69-B51D-8873532572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46955"/>
            <a:ext cx="9513456" cy="3001299"/>
          </a:xfrm>
        </p:spPr>
      </p:pic>
    </p:spTree>
    <p:extLst>
      <p:ext uri="{BB962C8B-B14F-4D97-AF65-F5344CB8AC3E}">
        <p14:creationId xmlns:p14="http://schemas.microsoft.com/office/powerpoint/2010/main" val="25512078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6B75A0-3588-4E06-A4B6-E75CEFDA5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Correção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E3C5FD63-3C01-48E3-991B-B0CBA0423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90" y="1229850"/>
            <a:ext cx="10546685" cy="2555044"/>
          </a:xfrm>
        </p:spPr>
      </p:pic>
    </p:spTree>
    <p:extLst>
      <p:ext uri="{BB962C8B-B14F-4D97-AF65-F5344CB8AC3E}">
        <p14:creationId xmlns:p14="http://schemas.microsoft.com/office/powerpoint/2010/main" val="18411901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045CB-8C4D-412B-92E1-813051BC6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Separação (trechos contínuos)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BB8AA2A-27BC-41D7-9490-C0CF4EC98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09288"/>
            <a:ext cx="10072045" cy="2794361"/>
          </a:xfrm>
        </p:spPr>
      </p:pic>
    </p:spTree>
    <p:extLst>
      <p:ext uri="{BB962C8B-B14F-4D97-AF65-F5344CB8AC3E}">
        <p14:creationId xmlns:p14="http://schemas.microsoft.com/office/powerpoint/2010/main" val="44515796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65B702-3CDB-4748-9605-382592F0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Efeito do choque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329F0BC5-13C1-438C-AE5B-15E107A5EA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77" y="685800"/>
            <a:ext cx="8034072" cy="3614738"/>
          </a:xfrm>
        </p:spPr>
      </p:pic>
    </p:spTree>
    <p:extLst>
      <p:ext uri="{BB962C8B-B14F-4D97-AF65-F5344CB8AC3E}">
        <p14:creationId xmlns:p14="http://schemas.microsoft.com/office/powerpoint/2010/main" val="2139534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1E4665-AD97-40F1-87D4-94BFDD9D0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Inserção de choque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FFD76FD-98FB-4FDC-9DBB-1ACDA3E5C4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6752" y="674306"/>
            <a:ext cx="5485989" cy="398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2968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FF71E4-C5AF-4C02-A8C7-A9EDC5AF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Separação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879AD35-A602-499A-8D82-3E2893C10F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7600" y="592885"/>
            <a:ext cx="5574351" cy="405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577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541795-1B19-42A9-A7B1-227E8AF46E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Semi-linearidade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67CAE7DD-1B41-4FDC-90B4-9679049EF4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567480"/>
            <a:ext cx="10046184" cy="2179330"/>
          </a:xfrm>
        </p:spPr>
      </p:pic>
    </p:spTree>
    <p:extLst>
      <p:ext uri="{BB962C8B-B14F-4D97-AF65-F5344CB8AC3E}">
        <p14:creationId xmlns:p14="http://schemas.microsoft.com/office/powerpoint/2010/main" val="3723436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2F75C7-7D61-46EB-9637-8321423BFB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De Euler Para Lagrange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FF84BF78-C4F6-4E08-9A4F-368123918E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182302"/>
            <a:ext cx="8534400" cy="2621733"/>
          </a:xfrm>
        </p:spPr>
      </p:pic>
    </p:spTree>
    <p:extLst>
      <p:ext uri="{BB962C8B-B14F-4D97-AF65-F5344CB8AC3E}">
        <p14:creationId xmlns:p14="http://schemas.microsoft.com/office/powerpoint/2010/main" val="1661178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1C028A-70D6-4004-9714-A3FFF0CDD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Forma </a:t>
            </a:r>
            <a:r>
              <a:rPr lang="pt-BR" dirty="0" err="1"/>
              <a:t>Lagrangeana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BF727730-513E-41DF-8A7E-2D310B9E2A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92218"/>
            <a:ext cx="9232683" cy="2766104"/>
          </a:xfrm>
        </p:spPr>
      </p:pic>
    </p:spTree>
    <p:extLst>
      <p:ext uri="{BB962C8B-B14F-4D97-AF65-F5344CB8AC3E}">
        <p14:creationId xmlns:p14="http://schemas.microsoft.com/office/powerpoint/2010/main" val="3306933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429A25-AA57-42D5-8B88-3399AD567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Regra da Cadeia-Identificação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24FBA1E6-B6E1-4E61-85F9-C55466AEAE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066971"/>
            <a:ext cx="9352695" cy="3125887"/>
          </a:xfrm>
        </p:spPr>
      </p:pic>
    </p:spTree>
    <p:extLst>
      <p:ext uri="{BB962C8B-B14F-4D97-AF65-F5344CB8AC3E}">
        <p14:creationId xmlns:p14="http://schemas.microsoft.com/office/powerpoint/2010/main" val="1871268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7519D-6E32-4573-9827-101A0F1BB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EDOs</a:t>
            </a:r>
            <a:r>
              <a:rPr lang="pt-BR" dirty="0"/>
              <a:t> </a:t>
            </a:r>
            <a:r>
              <a:rPr lang="pt-BR" dirty="0" err="1"/>
              <a:t>resultAntes</a:t>
            </a:r>
            <a:endParaRPr lang="pt-BR" dirty="0"/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140A7459-2EF8-449F-8CA0-F3FBDE211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1330675"/>
            <a:ext cx="9646709" cy="2628007"/>
          </a:xfrm>
        </p:spPr>
      </p:pic>
    </p:spTree>
    <p:extLst>
      <p:ext uri="{BB962C8B-B14F-4D97-AF65-F5344CB8AC3E}">
        <p14:creationId xmlns:p14="http://schemas.microsoft.com/office/powerpoint/2010/main" val="3578417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9DDA2D-AE70-4B2B-9959-4613FE231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Comentário I</a:t>
            </a:r>
          </a:p>
        </p:txBody>
      </p:sp>
      <p:pic>
        <p:nvPicPr>
          <p:cNvPr id="5" name="Espaço Reservado para Conteúdo 4">
            <a:extLst>
              <a:ext uri="{FF2B5EF4-FFF2-40B4-BE49-F238E27FC236}">
                <a16:creationId xmlns:a16="http://schemas.microsoft.com/office/drawing/2014/main" id="{95A06428-D4FF-46F9-AC8A-035AC445C0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3" y="1072911"/>
            <a:ext cx="9105930" cy="3030738"/>
          </a:xfrm>
        </p:spPr>
      </p:pic>
    </p:spTree>
    <p:extLst>
      <p:ext uri="{BB962C8B-B14F-4D97-AF65-F5344CB8AC3E}">
        <p14:creationId xmlns:p14="http://schemas.microsoft.com/office/powerpoint/2010/main" val="1396427260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AD2E03"/>
      </a:dk2>
      <a:lt2>
        <a:srgbClr val="D75626"/>
      </a:lt2>
      <a:accent1>
        <a:srgbClr val="760603"/>
      </a:accent1>
      <a:accent2>
        <a:srgbClr val="FA9C1F"/>
      </a:accent2>
      <a:accent3>
        <a:srgbClr val="D9BB55"/>
      </a:accent3>
      <a:accent4>
        <a:srgbClr val="829551"/>
      </a:accent4>
      <a:accent5>
        <a:srgbClr val="58A28B"/>
      </a:accent5>
      <a:accent6>
        <a:srgbClr val="426480"/>
      </a:accent6>
      <a:hlink>
        <a:srgbClr val="460402"/>
      </a:hlink>
      <a:folHlink>
        <a:srgbClr val="991111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4000"/>
                <a:hueMod val="22000"/>
                <a:satMod val="220000"/>
                <a:lumMod val="62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142000"/>
                <a:satMod val="200000"/>
                <a:lumMod val="118000"/>
              </a:schemeClr>
            </a:gs>
            <a:gs pos="100000">
              <a:schemeClr val="phClr">
                <a:shade val="92000"/>
                <a:hueMod val="22000"/>
                <a:satMod val="220000"/>
                <a:lumMod val="62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2903AAAE-3EA5-424A-B142-CC51DC1F89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774</TotalTime>
  <Words>134</Words>
  <Application>Microsoft Office PowerPoint</Application>
  <PresentationFormat>Widescreen</PresentationFormat>
  <Paragraphs>46</Paragraphs>
  <Slides>38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2" baseType="lpstr">
      <vt:lpstr>Arial Black</vt:lpstr>
      <vt:lpstr>Century Gothic</vt:lpstr>
      <vt:lpstr>Wingdings 3</vt:lpstr>
      <vt:lpstr>Fatia</vt:lpstr>
      <vt:lpstr>Matemática Aplicada à Engenharia de Sistemas-PTC 5007 (09/07/2020)</vt:lpstr>
      <vt:lpstr>Equações DE TRansporte</vt:lpstr>
      <vt:lpstr>Método das Características</vt:lpstr>
      <vt:lpstr>Semi-linearidade</vt:lpstr>
      <vt:lpstr>De Euler Para Lagrange</vt:lpstr>
      <vt:lpstr>Forma Lagrangeana</vt:lpstr>
      <vt:lpstr>Regra da Cadeia-Identificação</vt:lpstr>
      <vt:lpstr>EDOs resultAntes</vt:lpstr>
      <vt:lpstr>Comentário I</vt:lpstr>
      <vt:lpstr>Comentário II</vt:lpstr>
      <vt:lpstr>Resumo do método</vt:lpstr>
      <vt:lpstr>EXEMPLO (enunciado)</vt:lpstr>
      <vt:lpstr>equivalência</vt:lpstr>
      <vt:lpstr>Solução - i</vt:lpstr>
      <vt:lpstr>SOLUção - II</vt:lpstr>
      <vt:lpstr>Condição inicial</vt:lpstr>
      <vt:lpstr>inversão</vt:lpstr>
      <vt:lpstr>Plano (x,t): curvas características</vt:lpstr>
      <vt:lpstr>Evolução da Função</vt:lpstr>
      <vt:lpstr>Equações quase lineares</vt:lpstr>
      <vt:lpstr>EDOs </vt:lpstr>
      <vt:lpstr>Perda de unicidade</vt:lpstr>
      <vt:lpstr>acoplamento</vt:lpstr>
      <vt:lpstr>Exemplo</vt:lpstr>
      <vt:lpstr>EDOS</vt:lpstr>
      <vt:lpstr>soluções</vt:lpstr>
      <vt:lpstr>soluções</vt:lpstr>
      <vt:lpstr>Forma explícita</vt:lpstr>
      <vt:lpstr>observações</vt:lpstr>
      <vt:lpstr>Observações - ii</vt:lpstr>
      <vt:lpstr>Curvas características X(t;A)</vt:lpstr>
      <vt:lpstr>P(x,t): 3d - plot</vt:lpstr>
      <vt:lpstr>Problema</vt:lpstr>
      <vt:lpstr>Correção</vt:lpstr>
      <vt:lpstr>Separação (trechos contínuos)</vt:lpstr>
      <vt:lpstr>Efeito do choque</vt:lpstr>
      <vt:lpstr>Inserção de choque</vt:lpstr>
      <vt:lpstr>Separação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Teoria quântica da informação: impossibilidade de copia, entrelaçamento e teletransporte</dc:title>
  <dc:creator>José Roberto Piqueira</dc:creator>
  <cp:lastModifiedBy>José Roberto Piqueira</cp:lastModifiedBy>
  <cp:revision>100</cp:revision>
  <dcterms:created xsi:type="dcterms:W3CDTF">2019-06-28T19:51:26Z</dcterms:created>
  <dcterms:modified xsi:type="dcterms:W3CDTF">2020-06-28T16:58:59Z</dcterms:modified>
</cp:coreProperties>
</file>