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79" r:id="rId2"/>
    <p:sldId id="280" r:id="rId3"/>
    <p:sldId id="273" r:id="rId4"/>
    <p:sldId id="271" r:id="rId5"/>
    <p:sldId id="274" r:id="rId6"/>
    <p:sldId id="265" r:id="rId7"/>
    <p:sldId id="266" r:id="rId8"/>
    <p:sldId id="278" r:id="rId9"/>
    <p:sldId id="277" r:id="rId10"/>
    <p:sldId id="269" r:id="rId11"/>
    <p:sldId id="281" r:id="rId12"/>
    <p:sldId id="270" r:id="rId13"/>
    <p:sldId id="275" r:id="rId14"/>
    <p:sldId id="268" r:id="rId15"/>
    <p:sldId id="276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3" autoAdjust="0"/>
  </p:normalViewPr>
  <p:slideViewPr>
    <p:cSldViewPr>
      <p:cViewPr>
        <p:scale>
          <a:sx n="75" d="100"/>
          <a:sy n="75" d="100"/>
        </p:scale>
        <p:origin x="-1014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558C0-72D1-49A8-83E2-C33D950FB4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024017-0BBF-4C53-A390-5120435AB8EC}">
      <dgm:prSet phldrT="[Texto]"/>
      <dgm:spPr/>
      <dgm:t>
        <a:bodyPr/>
        <a:lstStyle/>
        <a:p>
          <a:r>
            <a:rPr lang="pt-BR" b="1" dirty="0" smtClean="0"/>
            <a:t>METACOGNIÇÃO</a:t>
          </a:r>
        </a:p>
        <a:p>
          <a:r>
            <a:rPr lang="pt-BR" dirty="0" smtClean="0"/>
            <a:t>(</a:t>
          </a:r>
          <a:r>
            <a:rPr lang="pt-BR" dirty="0" err="1" smtClean="0"/>
            <a:t>Flavell</a:t>
          </a:r>
          <a:r>
            <a:rPr lang="pt-BR" dirty="0" smtClean="0"/>
            <a:t>, </a:t>
          </a:r>
          <a:r>
            <a:rPr lang="pt-BR" dirty="0" err="1" smtClean="0"/>
            <a:t>déc</a:t>
          </a:r>
          <a:r>
            <a:rPr lang="pt-BR" dirty="0" smtClean="0"/>
            <a:t>. 70</a:t>
          </a:r>
          <a:endParaRPr lang="pt-BR" dirty="0"/>
        </a:p>
      </dgm:t>
    </dgm:pt>
    <dgm:pt modelId="{2DC82B74-E7E7-4EF9-A003-3B2BFB44C3F1}" type="parTrans" cxnId="{9C5CB588-E4AA-4025-98EC-8D8E6FFF53B4}">
      <dgm:prSet/>
      <dgm:spPr/>
      <dgm:t>
        <a:bodyPr/>
        <a:lstStyle/>
        <a:p>
          <a:endParaRPr lang="pt-BR"/>
        </a:p>
      </dgm:t>
    </dgm:pt>
    <dgm:pt modelId="{1A281ABB-3AD1-4DA4-945E-B35968CDD7EC}" type="sibTrans" cxnId="{9C5CB588-E4AA-4025-98EC-8D8E6FFF53B4}">
      <dgm:prSet/>
      <dgm:spPr/>
      <dgm:t>
        <a:bodyPr/>
        <a:lstStyle/>
        <a:p>
          <a:endParaRPr lang="pt-BR"/>
        </a:p>
      </dgm:t>
    </dgm:pt>
    <dgm:pt modelId="{BC508E8B-835B-4662-8FC1-58FF90779672}">
      <dgm:prSet phldrT="[Texto]"/>
      <dgm:spPr/>
      <dgm:t>
        <a:bodyPr/>
        <a:lstStyle/>
        <a:p>
          <a:r>
            <a:rPr lang="en-US" dirty="0" err="1" smtClean="0"/>
            <a:t>Metamemória</a:t>
          </a:r>
          <a:endParaRPr lang="pt-BR" dirty="0"/>
        </a:p>
      </dgm:t>
    </dgm:pt>
    <dgm:pt modelId="{327A7981-2C20-4A0A-A312-B873495419B6}" type="parTrans" cxnId="{6AAA3F86-7B16-4101-B1D3-92E0D8B5472A}">
      <dgm:prSet/>
      <dgm:spPr/>
      <dgm:t>
        <a:bodyPr/>
        <a:lstStyle/>
        <a:p>
          <a:endParaRPr lang="pt-BR"/>
        </a:p>
      </dgm:t>
    </dgm:pt>
    <dgm:pt modelId="{398AD630-1268-42A3-B382-18D8C828AC7C}" type="sibTrans" cxnId="{6AAA3F86-7B16-4101-B1D3-92E0D8B5472A}">
      <dgm:prSet/>
      <dgm:spPr/>
      <dgm:t>
        <a:bodyPr/>
        <a:lstStyle/>
        <a:p>
          <a:endParaRPr lang="pt-BR"/>
        </a:p>
      </dgm:t>
    </dgm:pt>
    <dgm:pt modelId="{78B0249B-C5B2-41C4-A58C-FADD107EA3CC}">
      <dgm:prSet phldrT="[Texto]"/>
      <dgm:spPr/>
      <dgm:t>
        <a:bodyPr/>
        <a:lstStyle/>
        <a:p>
          <a:r>
            <a:rPr lang="en-US" dirty="0" smtClean="0"/>
            <a:t>Meta-</a:t>
          </a:r>
          <a:r>
            <a:rPr lang="en-US" dirty="0" err="1" smtClean="0"/>
            <a:t>atenção</a:t>
          </a:r>
          <a:endParaRPr lang="pt-BR" dirty="0"/>
        </a:p>
      </dgm:t>
    </dgm:pt>
    <dgm:pt modelId="{CDEFDF2A-5E02-45B2-A526-0169BDA69CEF}" type="parTrans" cxnId="{75816BC7-F03F-4CCB-B870-AC8D146E955A}">
      <dgm:prSet/>
      <dgm:spPr/>
      <dgm:t>
        <a:bodyPr/>
        <a:lstStyle/>
        <a:p>
          <a:endParaRPr lang="pt-BR"/>
        </a:p>
      </dgm:t>
    </dgm:pt>
    <dgm:pt modelId="{46214A9D-5369-4DEF-B38B-AAAE2B82B09C}" type="sibTrans" cxnId="{75816BC7-F03F-4CCB-B870-AC8D146E955A}">
      <dgm:prSet/>
      <dgm:spPr/>
      <dgm:t>
        <a:bodyPr/>
        <a:lstStyle/>
        <a:p>
          <a:endParaRPr lang="pt-BR"/>
        </a:p>
      </dgm:t>
    </dgm:pt>
    <dgm:pt modelId="{1013698F-FB63-4B63-B74E-33AEE88211E0}">
      <dgm:prSet phldrT="[Texto]"/>
      <dgm:spPr/>
      <dgm:t>
        <a:bodyPr/>
        <a:lstStyle/>
        <a:p>
          <a:r>
            <a:rPr lang="en-US" dirty="0" err="1" smtClean="0"/>
            <a:t>Habilidades</a:t>
          </a:r>
          <a:r>
            <a:rPr lang="en-US" dirty="0" smtClean="0"/>
            <a:t> </a:t>
          </a:r>
          <a:r>
            <a:rPr lang="en-US" dirty="0" err="1" smtClean="0"/>
            <a:t>metalinguísticas</a:t>
          </a:r>
          <a:endParaRPr lang="pt-BR" dirty="0"/>
        </a:p>
      </dgm:t>
    </dgm:pt>
    <dgm:pt modelId="{654BB14B-8162-4D53-9AE6-701A6EEE8921}" type="parTrans" cxnId="{91E08ACA-A420-4C1D-AF6F-ADB633820A1F}">
      <dgm:prSet/>
      <dgm:spPr/>
    </dgm:pt>
    <dgm:pt modelId="{8C864300-BB96-4ED0-AC2F-6395472EECEF}" type="sibTrans" cxnId="{91E08ACA-A420-4C1D-AF6F-ADB633820A1F}">
      <dgm:prSet/>
      <dgm:spPr/>
    </dgm:pt>
    <dgm:pt modelId="{03C4A5AC-2645-4A7C-8E2F-85D3B78D0459}" type="pres">
      <dgm:prSet presAssocID="{91D558C0-72D1-49A8-83E2-C33D950FB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0988A3C-C900-44A8-9E9A-2FF498A4919F}" type="pres">
      <dgm:prSet presAssocID="{92024017-0BBF-4C53-A390-5120435AB8EC}" presName="hierRoot1" presStyleCnt="0">
        <dgm:presLayoutVars>
          <dgm:hierBranch val="init"/>
        </dgm:presLayoutVars>
      </dgm:prSet>
      <dgm:spPr/>
    </dgm:pt>
    <dgm:pt modelId="{E55480FF-31D4-4508-BD14-1B962C8A36BA}" type="pres">
      <dgm:prSet presAssocID="{92024017-0BBF-4C53-A390-5120435AB8EC}" presName="rootComposite1" presStyleCnt="0"/>
      <dgm:spPr/>
    </dgm:pt>
    <dgm:pt modelId="{1FA73D40-0AEE-4F96-9E5C-3953FBB5326A}" type="pres">
      <dgm:prSet presAssocID="{92024017-0BBF-4C53-A390-5120435AB8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16C36C-F832-4AEB-83FF-B50C3D273AEF}" type="pres">
      <dgm:prSet presAssocID="{92024017-0BBF-4C53-A390-5120435AB8EC}" presName="rootConnector1" presStyleLbl="node1" presStyleIdx="0" presStyleCnt="0"/>
      <dgm:spPr/>
      <dgm:t>
        <a:bodyPr/>
        <a:lstStyle/>
        <a:p>
          <a:endParaRPr lang="pt-BR"/>
        </a:p>
      </dgm:t>
    </dgm:pt>
    <dgm:pt modelId="{43363C5E-4F1A-4475-A48C-3C244947C64B}" type="pres">
      <dgm:prSet presAssocID="{92024017-0BBF-4C53-A390-5120435AB8EC}" presName="hierChild2" presStyleCnt="0"/>
      <dgm:spPr/>
    </dgm:pt>
    <dgm:pt modelId="{9FA220C5-217C-409E-8E72-B9DC227BB673}" type="pres">
      <dgm:prSet presAssocID="{327A7981-2C20-4A0A-A312-B873495419B6}" presName="Name37" presStyleLbl="parChTrans1D2" presStyleIdx="0" presStyleCnt="3"/>
      <dgm:spPr/>
      <dgm:t>
        <a:bodyPr/>
        <a:lstStyle/>
        <a:p>
          <a:endParaRPr lang="pt-BR"/>
        </a:p>
      </dgm:t>
    </dgm:pt>
    <dgm:pt modelId="{2F8E7BDA-8547-43FF-83F3-3888526E4127}" type="pres">
      <dgm:prSet presAssocID="{BC508E8B-835B-4662-8FC1-58FF90779672}" presName="hierRoot2" presStyleCnt="0">
        <dgm:presLayoutVars>
          <dgm:hierBranch val="init"/>
        </dgm:presLayoutVars>
      </dgm:prSet>
      <dgm:spPr/>
    </dgm:pt>
    <dgm:pt modelId="{BE47DD8F-F155-4DDA-B74E-B54723771324}" type="pres">
      <dgm:prSet presAssocID="{BC508E8B-835B-4662-8FC1-58FF90779672}" presName="rootComposite" presStyleCnt="0"/>
      <dgm:spPr/>
    </dgm:pt>
    <dgm:pt modelId="{28305502-B8A4-4E33-A4E2-8EB4957EDB82}" type="pres">
      <dgm:prSet presAssocID="{BC508E8B-835B-4662-8FC1-58FF9077967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50CA15C-6F2F-4C80-B40A-1F12D597F2B3}" type="pres">
      <dgm:prSet presAssocID="{BC508E8B-835B-4662-8FC1-58FF90779672}" presName="rootConnector" presStyleLbl="node2" presStyleIdx="0" presStyleCnt="3"/>
      <dgm:spPr/>
      <dgm:t>
        <a:bodyPr/>
        <a:lstStyle/>
        <a:p>
          <a:endParaRPr lang="pt-BR"/>
        </a:p>
      </dgm:t>
    </dgm:pt>
    <dgm:pt modelId="{92048FE4-F208-40AB-B014-9966E25D2AA5}" type="pres">
      <dgm:prSet presAssocID="{BC508E8B-835B-4662-8FC1-58FF90779672}" presName="hierChild4" presStyleCnt="0"/>
      <dgm:spPr/>
    </dgm:pt>
    <dgm:pt modelId="{C87C0196-2FD8-49CC-A72B-78B31FEBED1E}" type="pres">
      <dgm:prSet presAssocID="{BC508E8B-835B-4662-8FC1-58FF90779672}" presName="hierChild5" presStyleCnt="0"/>
      <dgm:spPr/>
    </dgm:pt>
    <dgm:pt modelId="{2A9638BB-0CE8-4A01-A3C6-A4F5B3B0E8EE}" type="pres">
      <dgm:prSet presAssocID="{CDEFDF2A-5E02-45B2-A526-0169BDA69CEF}" presName="Name37" presStyleLbl="parChTrans1D2" presStyleIdx="1" presStyleCnt="3"/>
      <dgm:spPr/>
      <dgm:t>
        <a:bodyPr/>
        <a:lstStyle/>
        <a:p>
          <a:endParaRPr lang="pt-BR"/>
        </a:p>
      </dgm:t>
    </dgm:pt>
    <dgm:pt modelId="{CAFF156B-4372-49E2-A570-570B52BBAA5D}" type="pres">
      <dgm:prSet presAssocID="{78B0249B-C5B2-41C4-A58C-FADD107EA3CC}" presName="hierRoot2" presStyleCnt="0">
        <dgm:presLayoutVars>
          <dgm:hierBranch val="init"/>
        </dgm:presLayoutVars>
      </dgm:prSet>
      <dgm:spPr/>
    </dgm:pt>
    <dgm:pt modelId="{6FABCF6C-FFA6-4347-B024-5299CB5721A7}" type="pres">
      <dgm:prSet presAssocID="{78B0249B-C5B2-41C4-A58C-FADD107EA3CC}" presName="rootComposite" presStyleCnt="0"/>
      <dgm:spPr/>
    </dgm:pt>
    <dgm:pt modelId="{9831B699-7643-4417-A643-7A5882B59D67}" type="pres">
      <dgm:prSet presAssocID="{78B0249B-C5B2-41C4-A58C-FADD107EA3C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E90AC1-C1A1-4A70-A3A0-E24B73604D1C}" type="pres">
      <dgm:prSet presAssocID="{78B0249B-C5B2-41C4-A58C-FADD107EA3CC}" presName="rootConnector" presStyleLbl="node2" presStyleIdx="1" presStyleCnt="3"/>
      <dgm:spPr/>
      <dgm:t>
        <a:bodyPr/>
        <a:lstStyle/>
        <a:p>
          <a:endParaRPr lang="pt-BR"/>
        </a:p>
      </dgm:t>
    </dgm:pt>
    <dgm:pt modelId="{E2B0457B-FABA-4A77-A8E0-F5894498EB07}" type="pres">
      <dgm:prSet presAssocID="{78B0249B-C5B2-41C4-A58C-FADD107EA3CC}" presName="hierChild4" presStyleCnt="0"/>
      <dgm:spPr/>
    </dgm:pt>
    <dgm:pt modelId="{B502F9B6-5EA9-4BA6-80E3-ABCFDB3BB07C}" type="pres">
      <dgm:prSet presAssocID="{78B0249B-C5B2-41C4-A58C-FADD107EA3CC}" presName="hierChild5" presStyleCnt="0"/>
      <dgm:spPr/>
    </dgm:pt>
    <dgm:pt modelId="{C190C807-BD4E-44D0-8B68-A746D5BA7882}" type="pres">
      <dgm:prSet presAssocID="{654BB14B-8162-4D53-9AE6-701A6EEE8921}" presName="Name37" presStyleLbl="parChTrans1D2" presStyleIdx="2" presStyleCnt="3"/>
      <dgm:spPr/>
    </dgm:pt>
    <dgm:pt modelId="{1155D9E2-5243-4EC4-B644-4B0A65C1553B}" type="pres">
      <dgm:prSet presAssocID="{1013698F-FB63-4B63-B74E-33AEE88211E0}" presName="hierRoot2" presStyleCnt="0">
        <dgm:presLayoutVars>
          <dgm:hierBranch val="init"/>
        </dgm:presLayoutVars>
      </dgm:prSet>
      <dgm:spPr/>
    </dgm:pt>
    <dgm:pt modelId="{42472E7B-9780-42B6-AD85-767B0B2DC334}" type="pres">
      <dgm:prSet presAssocID="{1013698F-FB63-4B63-B74E-33AEE88211E0}" presName="rootComposite" presStyleCnt="0"/>
      <dgm:spPr/>
    </dgm:pt>
    <dgm:pt modelId="{A9B5BBC7-444B-4D11-98B9-D0A6D9E87816}" type="pres">
      <dgm:prSet presAssocID="{1013698F-FB63-4B63-B74E-33AEE88211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221A22-C345-47BB-AF6A-EC0C17E8B158}" type="pres">
      <dgm:prSet presAssocID="{1013698F-FB63-4B63-B74E-33AEE88211E0}" presName="rootConnector" presStyleLbl="node2" presStyleIdx="2" presStyleCnt="3"/>
      <dgm:spPr/>
      <dgm:t>
        <a:bodyPr/>
        <a:lstStyle/>
        <a:p>
          <a:endParaRPr lang="pt-BR"/>
        </a:p>
      </dgm:t>
    </dgm:pt>
    <dgm:pt modelId="{D4621F72-AC96-49F7-922F-429FCE45281F}" type="pres">
      <dgm:prSet presAssocID="{1013698F-FB63-4B63-B74E-33AEE88211E0}" presName="hierChild4" presStyleCnt="0"/>
      <dgm:spPr/>
    </dgm:pt>
    <dgm:pt modelId="{5350288E-FE52-4C66-93A1-5E7237245479}" type="pres">
      <dgm:prSet presAssocID="{1013698F-FB63-4B63-B74E-33AEE88211E0}" presName="hierChild5" presStyleCnt="0"/>
      <dgm:spPr/>
    </dgm:pt>
    <dgm:pt modelId="{B250C12E-5F75-4047-A7B8-0A9FF2EFB348}" type="pres">
      <dgm:prSet presAssocID="{92024017-0BBF-4C53-A390-5120435AB8EC}" presName="hierChild3" presStyleCnt="0"/>
      <dgm:spPr/>
    </dgm:pt>
  </dgm:ptLst>
  <dgm:cxnLst>
    <dgm:cxn modelId="{75816BC7-F03F-4CCB-B870-AC8D146E955A}" srcId="{92024017-0BBF-4C53-A390-5120435AB8EC}" destId="{78B0249B-C5B2-41C4-A58C-FADD107EA3CC}" srcOrd="1" destOrd="0" parTransId="{CDEFDF2A-5E02-45B2-A526-0169BDA69CEF}" sibTransId="{46214A9D-5369-4DEF-B38B-AAAE2B82B09C}"/>
    <dgm:cxn modelId="{9C5CB588-E4AA-4025-98EC-8D8E6FFF53B4}" srcId="{91D558C0-72D1-49A8-83E2-C33D950FB408}" destId="{92024017-0BBF-4C53-A390-5120435AB8EC}" srcOrd="0" destOrd="0" parTransId="{2DC82B74-E7E7-4EF9-A003-3B2BFB44C3F1}" sibTransId="{1A281ABB-3AD1-4DA4-945E-B35968CDD7EC}"/>
    <dgm:cxn modelId="{8F1E594E-B2FD-4CF4-BBD7-F9E5DB3DD1E6}" type="presOf" srcId="{78B0249B-C5B2-41C4-A58C-FADD107EA3CC}" destId="{9831B699-7643-4417-A643-7A5882B59D67}" srcOrd="0" destOrd="0" presId="urn:microsoft.com/office/officeart/2005/8/layout/orgChart1"/>
    <dgm:cxn modelId="{33402A83-3EBD-42D9-B798-BAB2D807D9A6}" type="presOf" srcId="{654BB14B-8162-4D53-9AE6-701A6EEE8921}" destId="{C190C807-BD4E-44D0-8B68-A746D5BA7882}" srcOrd="0" destOrd="0" presId="urn:microsoft.com/office/officeart/2005/8/layout/orgChart1"/>
    <dgm:cxn modelId="{B6E0CDC9-96A0-4D4B-8712-04A52F000F94}" type="presOf" srcId="{92024017-0BBF-4C53-A390-5120435AB8EC}" destId="{1FA73D40-0AEE-4F96-9E5C-3953FBB5326A}" srcOrd="0" destOrd="0" presId="urn:microsoft.com/office/officeart/2005/8/layout/orgChart1"/>
    <dgm:cxn modelId="{6023A35E-A2D6-4EE3-BB9B-EC29BA351E36}" type="presOf" srcId="{BC508E8B-835B-4662-8FC1-58FF90779672}" destId="{28305502-B8A4-4E33-A4E2-8EB4957EDB82}" srcOrd="0" destOrd="0" presId="urn:microsoft.com/office/officeart/2005/8/layout/orgChart1"/>
    <dgm:cxn modelId="{687BC2AB-328F-44E5-A594-3A92F555F6CF}" type="presOf" srcId="{327A7981-2C20-4A0A-A312-B873495419B6}" destId="{9FA220C5-217C-409E-8E72-B9DC227BB673}" srcOrd="0" destOrd="0" presId="urn:microsoft.com/office/officeart/2005/8/layout/orgChart1"/>
    <dgm:cxn modelId="{D71E28E7-8175-433D-AABA-D6B6474AFA4B}" type="presOf" srcId="{92024017-0BBF-4C53-A390-5120435AB8EC}" destId="{9916C36C-F832-4AEB-83FF-B50C3D273AEF}" srcOrd="1" destOrd="0" presId="urn:microsoft.com/office/officeart/2005/8/layout/orgChart1"/>
    <dgm:cxn modelId="{3723851D-B0D2-41F7-A8DA-E9DD306307D7}" type="presOf" srcId="{1013698F-FB63-4B63-B74E-33AEE88211E0}" destId="{A9B5BBC7-444B-4D11-98B9-D0A6D9E87816}" srcOrd="0" destOrd="0" presId="urn:microsoft.com/office/officeart/2005/8/layout/orgChart1"/>
    <dgm:cxn modelId="{985B18EA-AF64-42D3-A173-7D8B05DFBFF1}" type="presOf" srcId="{91D558C0-72D1-49A8-83E2-C33D950FB408}" destId="{03C4A5AC-2645-4A7C-8E2F-85D3B78D0459}" srcOrd="0" destOrd="0" presId="urn:microsoft.com/office/officeart/2005/8/layout/orgChart1"/>
    <dgm:cxn modelId="{A3BB88B6-ECC7-4436-AA19-D38CEA2C1CF7}" type="presOf" srcId="{78B0249B-C5B2-41C4-A58C-FADD107EA3CC}" destId="{96E90AC1-C1A1-4A70-A3A0-E24B73604D1C}" srcOrd="1" destOrd="0" presId="urn:microsoft.com/office/officeart/2005/8/layout/orgChart1"/>
    <dgm:cxn modelId="{C10BB640-46F4-480B-8776-42FA782FDF3F}" type="presOf" srcId="{CDEFDF2A-5E02-45B2-A526-0169BDA69CEF}" destId="{2A9638BB-0CE8-4A01-A3C6-A4F5B3B0E8EE}" srcOrd="0" destOrd="0" presId="urn:microsoft.com/office/officeart/2005/8/layout/orgChart1"/>
    <dgm:cxn modelId="{91E08ACA-A420-4C1D-AF6F-ADB633820A1F}" srcId="{92024017-0BBF-4C53-A390-5120435AB8EC}" destId="{1013698F-FB63-4B63-B74E-33AEE88211E0}" srcOrd="2" destOrd="0" parTransId="{654BB14B-8162-4D53-9AE6-701A6EEE8921}" sibTransId="{8C864300-BB96-4ED0-AC2F-6395472EECEF}"/>
    <dgm:cxn modelId="{6AAA3F86-7B16-4101-B1D3-92E0D8B5472A}" srcId="{92024017-0BBF-4C53-A390-5120435AB8EC}" destId="{BC508E8B-835B-4662-8FC1-58FF90779672}" srcOrd="0" destOrd="0" parTransId="{327A7981-2C20-4A0A-A312-B873495419B6}" sibTransId="{398AD630-1268-42A3-B382-18D8C828AC7C}"/>
    <dgm:cxn modelId="{37D0FC7F-D092-4A6C-92E8-CAB28FCD6F9C}" type="presOf" srcId="{BC508E8B-835B-4662-8FC1-58FF90779672}" destId="{050CA15C-6F2F-4C80-B40A-1F12D597F2B3}" srcOrd="1" destOrd="0" presId="urn:microsoft.com/office/officeart/2005/8/layout/orgChart1"/>
    <dgm:cxn modelId="{E4E6E250-4844-4224-AB6F-ED44BD03A8D1}" type="presOf" srcId="{1013698F-FB63-4B63-B74E-33AEE88211E0}" destId="{15221A22-C345-47BB-AF6A-EC0C17E8B158}" srcOrd="1" destOrd="0" presId="urn:microsoft.com/office/officeart/2005/8/layout/orgChart1"/>
    <dgm:cxn modelId="{23D297D8-1B35-4CC9-B917-71F9DF070244}" type="presParOf" srcId="{03C4A5AC-2645-4A7C-8E2F-85D3B78D0459}" destId="{90988A3C-C900-44A8-9E9A-2FF498A4919F}" srcOrd="0" destOrd="0" presId="urn:microsoft.com/office/officeart/2005/8/layout/orgChart1"/>
    <dgm:cxn modelId="{B7ABDC5B-96B2-46ED-8D2B-01086C4E91DD}" type="presParOf" srcId="{90988A3C-C900-44A8-9E9A-2FF498A4919F}" destId="{E55480FF-31D4-4508-BD14-1B962C8A36BA}" srcOrd="0" destOrd="0" presId="urn:microsoft.com/office/officeart/2005/8/layout/orgChart1"/>
    <dgm:cxn modelId="{D4328014-C413-4340-8CA8-A0D342264D50}" type="presParOf" srcId="{E55480FF-31D4-4508-BD14-1B962C8A36BA}" destId="{1FA73D40-0AEE-4F96-9E5C-3953FBB5326A}" srcOrd="0" destOrd="0" presId="urn:microsoft.com/office/officeart/2005/8/layout/orgChart1"/>
    <dgm:cxn modelId="{231E3BAB-DCBC-47EE-A278-5FE4CE6E0D49}" type="presParOf" srcId="{E55480FF-31D4-4508-BD14-1B962C8A36BA}" destId="{9916C36C-F832-4AEB-83FF-B50C3D273AEF}" srcOrd="1" destOrd="0" presId="urn:microsoft.com/office/officeart/2005/8/layout/orgChart1"/>
    <dgm:cxn modelId="{ACBA1B69-B9F1-4B20-A6F1-FEA3A11AEA1D}" type="presParOf" srcId="{90988A3C-C900-44A8-9E9A-2FF498A4919F}" destId="{43363C5E-4F1A-4475-A48C-3C244947C64B}" srcOrd="1" destOrd="0" presId="urn:microsoft.com/office/officeart/2005/8/layout/orgChart1"/>
    <dgm:cxn modelId="{4D2CFC4A-F107-4BA6-975E-2BD464170EEA}" type="presParOf" srcId="{43363C5E-4F1A-4475-A48C-3C244947C64B}" destId="{9FA220C5-217C-409E-8E72-B9DC227BB673}" srcOrd="0" destOrd="0" presId="urn:microsoft.com/office/officeart/2005/8/layout/orgChart1"/>
    <dgm:cxn modelId="{C475E32C-C7ED-4633-9CB2-BC299A79D65F}" type="presParOf" srcId="{43363C5E-4F1A-4475-A48C-3C244947C64B}" destId="{2F8E7BDA-8547-43FF-83F3-3888526E4127}" srcOrd="1" destOrd="0" presId="urn:microsoft.com/office/officeart/2005/8/layout/orgChart1"/>
    <dgm:cxn modelId="{998EBE9D-E2BD-4387-BF9D-68DE978D7D93}" type="presParOf" srcId="{2F8E7BDA-8547-43FF-83F3-3888526E4127}" destId="{BE47DD8F-F155-4DDA-B74E-B54723771324}" srcOrd="0" destOrd="0" presId="urn:microsoft.com/office/officeart/2005/8/layout/orgChart1"/>
    <dgm:cxn modelId="{AF3EB095-EE27-448B-B6B8-AC6E8F8C75C2}" type="presParOf" srcId="{BE47DD8F-F155-4DDA-B74E-B54723771324}" destId="{28305502-B8A4-4E33-A4E2-8EB4957EDB82}" srcOrd="0" destOrd="0" presId="urn:microsoft.com/office/officeart/2005/8/layout/orgChart1"/>
    <dgm:cxn modelId="{30026E15-241D-4D20-8AF2-2E5BA74B07FF}" type="presParOf" srcId="{BE47DD8F-F155-4DDA-B74E-B54723771324}" destId="{050CA15C-6F2F-4C80-B40A-1F12D597F2B3}" srcOrd="1" destOrd="0" presId="urn:microsoft.com/office/officeart/2005/8/layout/orgChart1"/>
    <dgm:cxn modelId="{3C6C490D-590F-4F81-9E20-2BDFCE1B5274}" type="presParOf" srcId="{2F8E7BDA-8547-43FF-83F3-3888526E4127}" destId="{92048FE4-F208-40AB-B014-9966E25D2AA5}" srcOrd="1" destOrd="0" presId="urn:microsoft.com/office/officeart/2005/8/layout/orgChart1"/>
    <dgm:cxn modelId="{38BB9276-F3A4-427B-8136-CDB15FF7DD40}" type="presParOf" srcId="{2F8E7BDA-8547-43FF-83F3-3888526E4127}" destId="{C87C0196-2FD8-49CC-A72B-78B31FEBED1E}" srcOrd="2" destOrd="0" presId="urn:microsoft.com/office/officeart/2005/8/layout/orgChart1"/>
    <dgm:cxn modelId="{9BF24D90-AE79-466A-840F-526D9F0FCAAF}" type="presParOf" srcId="{43363C5E-4F1A-4475-A48C-3C244947C64B}" destId="{2A9638BB-0CE8-4A01-A3C6-A4F5B3B0E8EE}" srcOrd="2" destOrd="0" presId="urn:microsoft.com/office/officeart/2005/8/layout/orgChart1"/>
    <dgm:cxn modelId="{AAABA413-CFE1-4E51-8A48-3BADED4A1E48}" type="presParOf" srcId="{43363C5E-4F1A-4475-A48C-3C244947C64B}" destId="{CAFF156B-4372-49E2-A570-570B52BBAA5D}" srcOrd="3" destOrd="0" presId="urn:microsoft.com/office/officeart/2005/8/layout/orgChart1"/>
    <dgm:cxn modelId="{1FF19F60-8587-49A4-85FF-BF91AA99CAA2}" type="presParOf" srcId="{CAFF156B-4372-49E2-A570-570B52BBAA5D}" destId="{6FABCF6C-FFA6-4347-B024-5299CB5721A7}" srcOrd="0" destOrd="0" presId="urn:microsoft.com/office/officeart/2005/8/layout/orgChart1"/>
    <dgm:cxn modelId="{E010BE6A-7507-4DD3-8BD0-795AE049AE60}" type="presParOf" srcId="{6FABCF6C-FFA6-4347-B024-5299CB5721A7}" destId="{9831B699-7643-4417-A643-7A5882B59D67}" srcOrd="0" destOrd="0" presId="urn:microsoft.com/office/officeart/2005/8/layout/orgChart1"/>
    <dgm:cxn modelId="{B6A79F07-4488-4637-8200-05BA57735E4A}" type="presParOf" srcId="{6FABCF6C-FFA6-4347-B024-5299CB5721A7}" destId="{96E90AC1-C1A1-4A70-A3A0-E24B73604D1C}" srcOrd="1" destOrd="0" presId="urn:microsoft.com/office/officeart/2005/8/layout/orgChart1"/>
    <dgm:cxn modelId="{A80CAC09-A69F-4EA1-9615-800901F80C07}" type="presParOf" srcId="{CAFF156B-4372-49E2-A570-570B52BBAA5D}" destId="{E2B0457B-FABA-4A77-A8E0-F5894498EB07}" srcOrd="1" destOrd="0" presId="urn:microsoft.com/office/officeart/2005/8/layout/orgChart1"/>
    <dgm:cxn modelId="{DA3D8065-3367-4DEC-93E7-D2FB03DC5E7D}" type="presParOf" srcId="{CAFF156B-4372-49E2-A570-570B52BBAA5D}" destId="{B502F9B6-5EA9-4BA6-80E3-ABCFDB3BB07C}" srcOrd="2" destOrd="0" presId="urn:microsoft.com/office/officeart/2005/8/layout/orgChart1"/>
    <dgm:cxn modelId="{00014235-6163-4F9D-AC39-38040B0CDAD8}" type="presParOf" srcId="{43363C5E-4F1A-4475-A48C-3C244947C64B}" destId="{C190C807-BD4E-44D0-8B68-A746D5BA7882}" srcOrd="4" destOrd="0" presId="urn:microsoft.com/office/officeart/2005/8/layout/orgChart1"/>
    <dgm:cxn modelId="{0EB8213A-F10D-4135-A063-7D3BB0D39C50}" type="presParOf" srcId="{43363C5E-4F1A-4475-A48C-3C244947C64B}" destId="{1155D9E2-5243-4EC4-B644-4B0A65C1553B}" srcOrd="5" destOrd="0" presId="urn:microsoft.com/office/officeart/2005/8/layout/orgChart1"/>
    <dgm:cxn modelId="{EB018B75-CF3F-4D68-B3EA-12DC2A88B8B6}" type="presParOf" srcId="{1155D9E2-5243-4EC4-B644-4B0A65C1553B}" destId="{42472E7B-9780-42B6-AD85-767B0B2DC334}" srcOrd="0" destOrd="0" presId="urn:microsoft.com/office/officeart/2005/8/layout/orgChart1"/>
    <dgm:cxn modelId="{3A2BED4F-EAAB-4EEE-912D-867A4321B279}" type="presParOf" srcId="{42472E7B-9780-42B6-AD85-767B0B2DC334}" destId="{A9B5BBC7-444B-4D11-98B9-D0A6D9E87816}" srcOrd="0" destOrd="0" presId="urn:microsoft.com/office/officeart/2005/8/layout/orgChart1"/>
    <dgm:cxn modelId="{B53B6E21-637A-4A0B-A1F3-8E9DBB7D3F75}" type="presParOf" srcId="{42472E7B-9780-42B6-AD85-767B0B2DC334}" destId="{15221A22-C345-47BB-AF6A-EC0C17E8B158}" srcOrd="1" destOrd="0" presId="urn:microsoft.com/office/officeart/2005/8/layout/orgChart1"/>
    <dgm:cxn modelId="{F6C0113B-2CEC-4505-B8BB-DAFF69C6AC69}" type="presParOf" srcId="{1155D9E2-5243-4EC4-B644-4B0A65C1553B}" destId="{D4621F72-AC96-49F7-922F-429FCE45281F}" srcOrd="1" destOrd="0" presId="urn:microsoft.com/office/officeart/2005/8/layout/orgChart1"/>
    <dgm:cxn modelId="{05EF6880-C3D9-4618-AFA6-14623E50BFA7}" type="presParOf" srcId="{1155D9E2-5243-4EC4-B644-4B0A65C1553B}" destId="{5350288E-FE52-4C66-93A1-5E7237245479}" srcOrd="2" destOrd="0" presId="urn:microsoft.com/office/officeart/2005/8/layout/orgChart1"/>
    <dgm:cxn modelId="{D0F9E805-6AAE-472C-919A-7F5AA7A224A9}" type="presParOf" srcId="{90988A3C-C900-44A8-9E9A-2FF498A4919F}" destId="{B250C12E-5F75-4047-A7B8-0A9FF2EFB3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8A0C9D-2138-4122-833F-B75AD02E8B0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F2BA09E-D7A9-4FA4-B846-6F0D983347DC}">
      <dgm:prSet phldrT="[Texto]" custT="1"/>
      <dgm:spPr/>
      <dgm:t>
        <a:bodyPr/>
        <a:lstStyle/>
        <a:p>
          <a:r>
            <a:rPr lang="en-US" sz="2000" dirty="0" smtClean="0"/>
            <a:t>METACOGNIÇÃO</a:t>
          </a:r>
          <a:endParaRPr lang="pt-BR" sz="2000" dirty="0"/>
        </a:p>
      </dgm:t>
    </dgm:pt>
    <dgm:pt modelId="{5A8AE2BC-DC86-4EE4-B1B5-E02240AB99E2}" type="parTrans" cxnId="{2188DF2E-35AC-402D-8F8D-8D65A170A1D8}">
      <dgm:prSet/>
      <dgm:spPr/>
      <dgm:t>
        <a:bodyPr/>
        <a:lstStyle/>
        <a:p>
          <a:endParaRPr lang="pt-BR"/>
        </a:p>
      </dgm:t>
    </dgm:pt>
    <dgm:pt modelId="{E3CE758A-EB00-46E8-9D15-4D663A20A94E}" type="sibTrans" cxnId="{2188DF2E-35AC-402D-8F8D-8D65A170A1D8}">
      <dgm:prSet/>
      <dgm:spPr/>
      <dgm:t>
        <a:bodyPr/>
        <a:lstStyle/>
        <a:p>
          <a:endParaRPr lang="pt-BR"/>
        </a:p>
      </dgm:t>
    </dgm:pt>
    <dgm:pt modelId="{CD657C04-F094-4BFF-96A3-EB4A07372557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CONSCIÊNCIA</a:t>
          </a:r>
          <a:endParaRPr lang="pt-BR" dirty="0"/>
        </a:p>
      </dgm:t>
    </dgm:pt>
    <dgm:pt modelId="{434FC393-684F-4CC3-9161-4901AAFB6047}" type="parTrans" cxnId="{F101C12D-7803-4975-BD4C-C69E73FA612A}">
      <dgm:prSet/>
      <dgm:spPr/>
      <dgm:t>
        <a:bodyPr/>
        <a:lstStyle/>
        <a:p>
          <a:endParaRPr lang="pt-BR"/>
        </a:p>
      </dgm:t>
    </dgm:pt>
    <dgm:pt modelId="{0B310832-2655-44C0-A1B1-380A442F19B8}" type="sibTrans" cxnId="{F101C12D-7803-4975-BD4C-C69E73FA612A}">
      <dgm:prSet/>
      <dgm:spPr/>
      <dgm:t>
        <a:bodyPr/>
        <a:lstStyle/>
        <a:p>
          <a:endParaRPr lang="pt-BR"/>
        </a:p>
      </dgm:t>
    </dgm:pt>
    <dgm:pt modelId="{2A561F41-B979-4A1E-88CC-494D17D3CE64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Pessoa </a:t>
          </a:r>
          <a:endParaRPr lang="pt-BR" dirty="0"/>
        </a:p>
      </dgm:t>
    </dgm:pt>
    <dgm:pt modelId="{CE5C786A-8534-4C02-AF30-464916C63AB1}" type="parTrans" cxnId="{80041732-8A8C-4F7D-A975-81D8632ABE8A}">
      <dgm:prSet/>
      <dgm:spPr/>
      <dgm:t>
        <a:bodyPr/>
        <a:lstStyle/>
        <a:p>
          <a:endParaRPr lang="pt-BR"/>
        </a:p>
      </dgm:t>
    </dgm:pt>
    <dgm:pt modelId="{2184AA25-0BAB-44EF-BB6D-6E309EE39D33}" type="sibTrans" cxnId="{80041732-8A8C-4F7D-A975-81D8632ABE8A}">
      <dgm:prSet/>
      <dgm:spPr/>
      <dgm:t>
        <a:bodyPr/>
        <a:lstStyle/>
        <a:p>
          <a:endParaRPr lang="pt-BR"/>
        </a:p>
      </dgm:t>
    </dgm:pt>
    <dgm:pt modelId="{06455880-99C6-4116-88A7-96095090D0E1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Tarefa</a:t>
          </a:r>
          <a:endParaRPr lang="pt-BR" dirty="0"/>
        </a:p>
      </dgm:t>
    </dgm:pt>
    <dgm:pt modelId="{F36B6B89-5C1B-4539-8B05-C4E057DDC453}" type="parTrans" cxnId="{0E6C80D8-2B16-4133-93F6-3FADEE9E61AB}">
      <dgm:prSet/>
      <dgm:spPr/>
      <dgm:t>
        <a:bodyPr/>
        <a:lstStyle/>
        <a:p>
          <a:endParaRPr lang="pt-BR"/>
        </a:p>
      </dgm:t>
    </dgm:pt>
    <dgm:pt modelId="{CB09C512-BD03-4CC8-B7FC-5542375F1B10}" type="sibTrans" cxnId="{0E6C80D8-2B16-4133-93F6-3FADEE9E61AB}">
      <dgm:prSet/>
      <dgm:spPr/>
      <dgm:t>
        <a:bodyPr/>
        <a:lstStyle/>
        <a:p>
          <a:endParaRPr lang="pt-BR"/>
        </a:p>
      </dgm:t>
    </dgm:pt>
    <dgm:pt modelId="{7BC62C10-AA8C-45F9-9846-2BC28F077ED8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CONTROLE</a:t>
          </a:r>
        </a:p>
        <a:p>
          <a:r>
            <a:rPr lang="en-US" dirty="0" smtClean="0"/>
            <a:t>(</a:t>
          </a:r>
          <a:r>
            <a:rPr lang="en-US" dirty="0" err="1" smtClean="0"/>
            <a:t>autorregulação</a:t>
          </a:r>
          <a:r>
            <a:rPr lang="en-US" dirty="0" smtClean="0"/>
            <a:t>)</a:t>
          </a:r>
          <a:endParaRPr lang="pt-BR" dirty="0"/>
        </a:p>
      </dgm:t>
    </dgm:pt>
    <dgm:pt modelId="{6ABD690F-D1D1-489A-B78F-5C001EFEAEF6}" type="parTrans" cxnId="{1CDFDCF8-8D6C-4562-B455-4E1D8BBDFBD2}">
      <dgm:prSet/>
      <dgm:spPr/>
      <dgm:t>
        <a:bodyPr/>
        <a:lstStyle/>
        <a:p>
          <a:endParaRPr lang="pt-BR"/>
        </a:p>
      </dgm:t>
    </dgm:pt>
    <dgm:pt modelId="{1325BF19-8E94-421D-BB8C-CAA935BDF47D}" type="sibTrans" cxnId="{1CDFDCF8-8D6C-4562-B455-4E1D8BBDFBD2}">
      <dgm:prSet/>
      <dgm:spPr/>
      <dgm:t>
        <a:bodyPr/>
        <a:lstStyle/>
        <a:p>
          <a:endParaRPr lang="pt-BR"/>
        </a:p>
      </dgm:t>
    </dgm:pt>
    <dgm:pt modelId="{E0A981CB-605E-456E-8725-AFE37B68ED10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Planejamento</a:t>
          </a:r>
          <a:r>
            <a:rPr lang="en-US" dirty="0" smtClean="0"/>
            <a:t> </a:t>
          </a:r>
          <a:endParaRPr lang="pt-BR" dirty="0"/>
        </a:p>
      </dgm:t>
    </dgm:pt>
    <dgm:pt modelId="{26B1FF17-0EEA-4253-9808-FCCC639F5434}" type="parTrans" cxnId="{343A77C2-C00B-47AE-A442-6BF1AEF0AD2A}">
      <dgm:prSet/>
      <dgm:spPr/>
      <dgm:t>
        <a:bodyPr/>
        <a:lstStyle/>
        <a:p>
          <a:endParaRPr lang="pt-BR"/>
        </a:p>
      </dgm:t>
    </dgm:pt>
    <dgm:pt modelId="{CAA4E4AF-BE5A-4BE8-9E31-D17630D50DBE}" type="sibTrans" cxnId="{343A77C2-C00B-47AE-A442-6BF1AEF0AD2A}">
      <dgm:prSet/>
      <dgm:spPr/>
      <dgm:t>
        <a:bodyPr/>
        <a:lstStyle/>
        <a:p>
          <a:endParaRPr lang="pt-BR"/>
        </a:p>
      </dgm:t>
    </dgm:pt>
    <dgm:pt modelId="{F3EE8A9A-0463-49DF-91D5-58AE4995DF8C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estratégias</a:t>
          </a:r>
          <a:endParaRPr lang="pt-BR" dirty="0"/>
        </a:p>
      </dgm:t>
    </dgm:pt>
    <dgm:pt modelId="{A1A9C0A0-FB6D-45C3-B920-4BA6B741FC55}" type="parTrans" cxnId="{6DC6CAAC-8B07-4D54-A33A-A16DD6EFE062}">
      <dgm:prSet/>
      <dgm:spPr/>
      <dgm:t>
        <a:bodyPr/>
        <a:lstStyle/>
        <a:p>
          <a:endParaRPr lang="pt-BR"/>
        </a:p>
      </dgm:t>
    </dgm:pt>
    <dgm:pt modelId="{207F6CC5-1475-4CE7-BABC-39E98534700E}" type="sibTrans" cxnId="{6DC6CAAC-8B07-4D54-A33A-A16DD6EFE062}">
      <dgm:prSet/>
      <dgm:spPr/>
      <dgm:t>
        <a:bodyPr/>
        <a:lstStyle/>
        <a:p>
          <a:endParaRPr lang="pt-BR"/>
        </a:p>
      </dgm:t>
    </dgm:pt>
    <dgm:pt modelId="{593B48FA-A35E-4AFA-90AF-8CA1E763BBD1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Resultado</a:t>
          </a:r>
          <a:endParaRPr lang="pt-BR" dirty="0"/>
        </a:p>
      </dgm:t>
    </dgm:pt>
    <dgm:pt modelId="{A76D7CE6-CE2F-4237-B8B8-45B321A4E686}" type="parTrans" cxnId="{902FADDD-80ED-48C3-8816-145CC7E669C7}">
      <dgm:prSet/>
      <dgm:spPr/>
      <dgm:t>
        <a:bodyPr/>
        <a:lstStyle/>
        <a:p>
          <a:endParaRPr lang="pt-BR"/>
        </a:p>
      </dgm:t>
    </dgm:pt>
    <dgm:pt modelId="{511997E6-F1B7-4ED1-9E60-D9354277DF12}" type="sibTrans" cxnId="{902FADDD-80ED-48C3-8816-145CC7E669C7}">
      <dgm:prSet/>
      <dgm:spPr/>
      <dgm:t>
        <a:bodyPr/>
        <a:lstStyle/>
        <a:p>
          <a:endParaRPr lang="pt-BR"/>
        </a:p>
      </dgm:t>
    </dgm:pt>
    <dgm:pt modelId="{83364367-55E4-47ED-8050-15A5066A52BA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Execução</a:t>
          </a:r>
          <a:endParaRPr lang="pt-BR" dirty="0"/>
        </a:p>
      </dgm:t>
    </dgm:pt>
    <dgm:pt modelId="{C9E9FC26-A4C7-4AF5-8D3E-900D9931D1C3}" type="parTrans" cxnId="{E43D6992-018C-44F4-934F-63D4AD604274}">
      <dgm:prSet/>
      <dgm:spPr/>
      <dgm:t>
        <a:bodyPr/>
        <a:lstStyle/>
        <a:p>
          <a:endParaRPr lang="pt-BR"/>
        </a:p>
      </dgm:t>
    </dgm:pt>
    <dgm:pt modelId="{DD603153-5583-4B66-8F34-FD5FA627EE52}" type="sibTrans" cxnId="{E43D6992-018C-44F4-934F-63D4AD604274}">
      <dgm:prSet/>
      <dgm:spPr/>
      <dgm:t>
        <a:bodyPr/>
        <a:lstStyle/>
        <a:p>
          <a:endParaRPr lang="pt-BR"/>
        </a:p>
      </dgm:t>
    </dgm:pt>
    <dgm:pt modelId="{E1E4C34B-48CE-49E5-8DF9-490C3FC17268}" type="pres">
      <dgm:prSet presAssocID="{9D8A0C9D-2138-4122-833F-B75AD02E8B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F473098-61F8-4412-A434-EBE540BF5FD6}" type="pres">
      <dgm:prSet presAssocID="{BF2BA09E-D7A9-4FA4-B846-6F0D983347DC}" presName="hierRoot1" presStyleCnt="0"/>
      <dgm:spPr/>
    </dgm:pt>
    <dgm:pt modelId="{6BF6E8E7-0322-498B-BFF5-C1A7278F8122}" type="pres">
      <dgm:prSet presAssocID="{BF2BA09E-D7A9-4FA4-B846-6F0D983347DC}" presName="composite" presStyleCnt="0"/>
      <dgm:spPr/>
    </dgm:pt>
    <dgm:pt modelId="{E18BD65C-6C1C-42BD-B1FF-0CB5F754C3D1}" type="pres">
      <dgm:prSet presAssocID="{BF2BA09E-D7A9-4FA4-B846-6F0D983347DC}" presName="background" presStyleLbl="node0" presStyleIdx="0" presStyleCnt="1"/>
      <dgm:spPr/>
    </dgm:pt>
    <dgm:pt modelId="{0D46DCA9-7EC5-4CF7-BFA3-018900533C06}" type="pres">
      <dgm:prSet presAssocID="{BF2BA09E-D7A9-4FA4-B846-6F0D983347DC}" presName="text" presStyleLbl="fgAcc0" presStyleIdx="0" presStyleCnt="1" custScaleX="221754" custScaleY="1381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9833C4-C36B-4B12-A172-44912B16368C}" type="pres">
      <dgm:prSet presAssocID="{BF2BA09E-D7A9-4FA4-B846-6F0D983347DC}" presName="hierChild2" presStyleCnt="0"/>
      <dgm:spPr/>
    </dgm:pt>
    <dgm:pt modelId="{B5C8DEEE-271E-4FAF-A08F-2A3788CD1E73}" type="pres">
      <dgm:prSet presAssocID="{434FC393-684F-4CC3-9161-4901AAFB6047}" presName="Name10" presStyleLbl="parChTrans1D2" presStyleIdx="0" presStyleCnt="2"/>
      <dgm:spPr/>
      <dgm:t>
        <a:bodyPr/>
        <a:lstStyle/>
        <a:p>
          <a:endParaRPr lang="pt-BR"/>
        </a:p>
      </dgm:t>
    </dgm:pt>
    <dgm:pt modelId="{67BC84FD-DB05-464C-B7A9-C1986B78A89E}" type="pres">
      <dgm:prSet presAssocID="{CD657C04-F094-4BFF-96A3-EB4A07372557}" presName="hierRoot2" presStyleCnt="0"/>
      <dgm:spPr/>
    </dgm:pt>
    <dgm:pt modelId="{082B4AB8-2FBB-432F-BD2F-F56C4DA3DDDA}" type="pres">
      <dgm:prSet presAssocID="{CD657C04-F094-4BFF-96A3-EB4A07372557}" presName="composite2" presStyleCnt="0"/>
      <dgm:spPr/>
    </dgm:pt>
    <dgm:pt modelId="{891D6A85-66FE-4D71-A35A-899E87E90E78}" type="pres">
      <dgm:prSet presAssocID="{CD657C04-F094-4BFF-96A3-EB4A07372557}" presName="background2" presStyleLbl="node2" presStyleIdx="0" presStyleCnt="2"/>
      <dgm:spPr/>
    </dgm:pt>
    <dgm:pt modelId="{35FC94E3-DDB0-4A0D-81AD-6CD4BFBA9D21}" type="pres">
      <dgm:prSet presAssocID="{CD657C04-F094-4BFF-96A3-EB4A07372557}" presName="text2" presStyleLbl="fgAcc2" presStyleIdx="0" presStyleCnt="2" custScaleX="151391" custScaleY="11095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BD1868-C5A5-49F4-8AB9-844379F49288}" type="pres">
      <dgm:prSet presAssocID="{CD657C04-F094-4BFF-96A3-EB4A07372557}" presName="hierChild3" presStyleCnt="0"/>
      <dgm:spPr/>
    </dgm:pt>
    <dgm:pt modelId="{FD3122FA-CBC7-4F35-BD57-C56D338B8216}" type="pres">
      <dgm:prSet presAssocID="{CE5C786A-8534-4C02-AF30-464916C63AB1}" presName="Name17" presStyleLbl="parChTrans1D3" presStyleIdx="0" presStyleCnt="6"/>
      <dgm:spPr/>
      <dgm:t>
        <a:bodyPr/>
        <a:lstStyle/>
        <a:p>
          <a:endParaRPr lang="pt-BR"/>
        </a:p>
      </dgm:t>
    </dgm:pt>
    <dgm:pt modelId="{DEFF26F7-DCA9-478F-A506-8D61BEA66C92}" type="pres">
      <dgm:prSet presAssocID="{2A561F41-B979-4A1E-88CC-494D17D3CE64}" presName="hierRoot3" presStyleCnt="0"/>
      <dgm:spPr/>
    </dgm:pt>
    <dgm:pt modelId="{D10FF48D-AC79-44C0-AFC7-E719191D27E8}" type="pres">
      <dgm:prSet presAssocID="{2A561F41-B979-4A1E-88CC-494D17D3CE64}" presName="composite3" presStyleCnt="0"/>
      <dgm:spPr/>
    </dgm:pt>
    <dgm:pt modelId="{038DAECF-18D6-4930-8A29-6FD816A0F5C2}" type="pres">
      <dgm:prSet presAssocID="{2A561F41-B979-4A1E-88CC-494D17D3CE64}" presName="background3" presStyleLbl="node3" presStyleIdx="0" presStyleCnt="6"/>
      <dgm:spPr/>
    </dgm:pt>
    <dgm:pt modelId="{8A84147D-5F3A-4369-904D-0E8D4D10AFCA}" type="pres">
      <dgm:prSet presAssocID="{2A561F41-B979-4A1E-88CC-494D17D3CE64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23BFD2-34EE-455F-BCFA-5CC4A6C2A790}" type="pres">
      <dgm:prSet presAssocID="{2A561F41-B979-4A1E-88CC-494D17D3CE64}" presName="hierChild4" presStyleCnt="0"/>
      <dgm:spPr/>
    </dgm:pt>
    <dgm:pt modelId="{34F222DC-0402-4783-BD8C-0069C7BBE1A3}" type="pres">
      <dgm:prSet presAssocID="{F36B6B89-5C1B-4539-8B05-C4E057DDC453}" presName="Name17" presStyleLbl="parChTrans1D3" presStyleIdx="1" presStyleCnt="6"/>
      <dgm:spPr/>
      <dgm:t>
        <a:bodyPr/>
        <a:lstStyle/>
        <a:p>
          <a:endParaRPr lang="pt-BR"/>
        </a:p>
      </dgm:t>
    </dgm:pt>
    <dgm:pt modelId="{C4960F02-CECC-44A2-9BA5-9ABB0501B125}" type="pres">
      <dgm:prSet presAssocID="{06455880-99C6-4116-88A7-96095090D0E1}" presName="hierRoot3" presStyleCnt="0"/>
      <dgm:spPr/>
    </dgm:pt>
    <dgm:pt modelId="{FC046E3B-D94F-481D-B9C8-9B37AF7365F6}" type="pres">
      <dgm:prSet presAssocID="{06455880-99C6-4116-88A7-96095090D0E1}" presName="composite3" presStyleCnt="0"/>
      <dgm:spPr/>
    </dgm:pt>
    <dgm:pt modelId="{E0BAD884-238E-4F08-9ECD-5EEE8342E259}" type="pres">
      <dgm:prSet presAssocID="{06455880-99C6-4116-88A7-96095090D0E1}" presName="background3" presStyleLbl="node3" presStyleIdx="1" presStyleCnt="6"/>
      <dgm:spPr/>
    </dgm:pt>
    <dgm:pt modelId="{4148858E-B65A-4E99-8CC9-A4ABDE59352B}" type="pres">
      <dgm:prSet presAssocID="{06455880-99C6-4116-88A7-96095090D0E1}" presName="text3" presStyleLbl="fgAcc3" presStyleIdx="1" presStyleCnt="6" custLinFactNeighborX="-6333" custLinFactNeighborY="992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A7172D-4815-45AC-93B6-0BA9D428DE8C}" type="pres">
      <dgm:prSet presAssocID="{06455880-99C6-4116-88A7-96095090D0E1}" presName="hierChild4" presStyleCnt="0"/>
      <dgm:spPr/>
    </dgm:pt>
    <dgm:pt modelId="{26738F15-DD17-4631-BC38-027E7B77B723}" type="pres">
      <dgm:prSet presAssocID="{A1A9C0A0-FB6D-45C3-B920-4BA6B741FC55}" presName="Name17" presStyleLbl="parChTrans1D3" presStyleIdx="2" presStyleCnt="6"/>
      <dgm:spPr/>
      <dgm:t>
        <a:bodyPr/>
        <a:lstStyle/>
        <a:p>
          <a:endParaRPr lang="pt-BR"/>
        </a:p>
      </dgm:t>
    </dgm:pt>
    <dgm:pt modelId="{31BAE624-0441-4C95-BD51-E1BE36FD565E}" type="pres">
      <dgm:prSet presAssocID="{F3EE8A9A-0463-49DF-91D5-58AE4995DF8C}" presName="hierRoot3" presStyleCnt="0"/>
      <dgm:spPr/>
    </dgm:pt>
    <dgm:pt modelId="{05C7A1C8-2183-4101-8594-0E4544F4E3E5}" type="pres">
      <dgm:prSet presAssocID="{F3EE8A9A-0463-49DF-91D5-58AE4995DF8C}" presName="composite3" presStyleCnt="0"/>
      <dgm:spPr/>
    </dgm:pt>
    <dgm:pt modelId="{F578CDEC-9272-4F3D-9D7B-7339F0A178F3}" type="pres">
      <dgm:prSet presAssocID="{F3EE8A9A-0463-49DF-91D5-58AE4995DF8C}" presName="background3" presStyleLbl="node3" presStyleIdx="2" presStyleCnt="6"/>
      <dgm:spPr/>
    </dgm:pt>
    <dgm:pt modelId="{29AAB961-F1A6-42E8-AB64-41F92623026C}" type="pres">
      <dgm:prSet presAssocID="{F3EE8A9A-0463-49DF-91D5-58AE4995DF8C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BCB27A-DB94-461B-8B4E-ACB0BA3245B2}" type="pres">
      <dgm:prSet presAssocID="{F3EE8A9A-0463-49DF-91D5-58AE4995DF8C}" presName="hierChild4" presStyleCnt="0"/>
      <dgm:spPr/>
    </dgm:pt>
    <dgm:pt modelId="{690B8B1C-6225-416A-978C-8C1E38A83C97}" type="pres">
      <dgm:prSet presAssocID="{6ABD690F-D1D1-489A-B78F-5C001EFEAEF6}" presName="Name10" presStyleLbl="parChTrans1D2" presStyleIdx="1" presStyleCnt="2"/>
      <dgm:spPr/>
      <dgm:t>
        <a:bodyPr/>
        <a:lstStyle/>
        <a:p>
          <a:endParaRPr lang="pt-BR"/>
        </a:p>
      </dgm:t>
    </dgm:pt>
    <dgm:pt modelId="{F9272BD0-66F1-48A8-84EC-FE4C8DF9EA73}" type="pres">
      <dgm:prSet presAssocID="{7BC62C10-AA8C-45F9-9846-2BC28F077ED8}" presName="hierRoot2" presStyleCnt="0"/>
      <dgm:spPr/>
    </dgm:pt>
    <dgm:pt modelId="{9CB7A181-166E-4C6B-94D0-C9E45155C42B}" type="pres">
      <dgm:prSet presAssocID="{7BC62C10-AA8C-45F9-9846-2BC28F077ED8}" presName="composite2" presStyleCnt="0"/>
      <dgm:spPr/>
    </dgm:pt>
    <dgm:pt modelId="{181E6014-BC1C-4EB1-BB54-2B9AB4F5FB7E}" type="pres">
      <dgm:prSet presAssocID="{7BC62C10-AA8C-45F9-9846-2BC28F077ED8}" presName="background2" presStyleLbl="node2" presStyleIdx="1" presStyleCnt="2"/>
      <dgm:spPr/>
    </dgm:pt>
    <dgm:pt modelId="{42D87669-3D81-46F9-A453-2152643EBA13}" type="pres">
      <dgm:prSet presAssocID="{7BC62C10-AA8C-45F9-9846-2BC28F077ED8}" presName="text2" presStyleLbl="fgAcc2" presStyleIdx="1" presStyleCnt="2" custScaleX="164065" custScaleY="12662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9A5587-FCFD-4AE8-9A57-4A68CD3F9C55}" type="pres">
      <dgm:prSet presAssocID="{7BC62C10-AA8C-45F9-9846-2BC28F077ED8}" presName="hierChild3" presStyleCnt="0"/>
      <dgm:spPr/>
    </dgm:pt>
    <dgm:pt modelId="{BB3A9712-5620-4EED-A460-A60C50D4CD7C}" type="pres">
      <dgm:prSet presAssocID="{26B1FF17-0EEA-4253-9808-FCCC639F5434}" presName="Name17" presStyleLbl="parChTrans1D3" presStyleIdx="3" presStyleCnt="6"/>
      <dgm:spPr/>
      <dgm:t>
        <a:bodyPr/>
        <a:lstStyle/>
        <a:p>
          <a:endParaRPr lang="pt-BR"/>
        </a:p>
      </dgm:t>
    </dgm:pt>
    <dgm:pt modelId="{1DDD9F79-8D49-4A0E-A217-912531CE136A}" type="pres">
      <dgm:prSet presAssocID="{E0A981CB-605E-456E-8725-AFE37B68ED10}" presName="hierRoot3" presStyleCnt="0"/>
      <dgm:spPr/>
    </dgm:pt>
    <dgm:pt modelId="{4F68C0CA-B193-40A7-9619-658446AE473D}" type="pres">
      <dgm:prSet presAssocID="{E0A981CB-605E-456E-8725-AFE37B68ED10}" presName="composite3" presStyleCnt="0"/>
      <dgm:spPr/>
    </dgm:pt>
    <dgm:pt modelId="{CF1FFCFE-D493-45AD-A9C9-C2667112773A}" type="pres">
      <dgm:prSet presAssocID="{E0A981CB-605E-456E-8725-AFE37B68ED10}" presName="background3" presStyleLbl="node3" presStyleIdx="3" presStyleCnt="6"/>
      <dgm:spPr/>
    </dgm:pt>
    <dgm:pt modelId="{E29A596D-14B9-40DC-9376-0749BB850AB0}" type="pres">
      <dgm:prSet presAssocID="{E0A981CB-605E-456E-8725-AFE37B68ED10}" presName="text3" presStyleLbl="fgAcc3" presStyleIdx="3" presStyleCnt="6" custLinFactNeighborX="10089" custLinFactNeighborY="992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C52B24-AF4B-49FC-9DA2-2813273CEBE0}" type="pres">
      <dgm:prSet presAssocID="{E0A981CB-605E-456E-8725-AFE37B68ED10}" presName="hierChild4" presStyleCnt="0"/>
      <dgm:spPr/>
    </dgm:pt>
    <dgm:pt modelId="{9D37015D-9768-466B-BC89-D7272219DD2A}" type="pres">
      <dgm:prSet presAssocID="{C9E9FC26-A4C7-4AF5-8D3E-900D9931D1C3}" presName="Name17" presStyleLbl="parChTrans1D3" presStyleIdx="4" presStyleCnt="6"/>
      <dgm:spPr/>
      <dgm:t>
        <a:bodyPr/>
        <a:lstStyle/>
        <a:p>
          <a:endParaRPr lang="pt-BR"/>
        </a:p>
      </dgm:t>
    </dgm:pt>
    <dgm:pt modelId="{2F8C3C16-118E-46E5-B2B0-A7F6BF91953A}" type="pres">
      <dgm:prSet presAssocID="{83364367-55E4-47ED-8050-15A5066A52BA}" presName="hierRoot3" presStyleCnt="0"/>
      <dgm:spPr/>
    </dgm:pt>
    <dgm:pt modelId="{B29876B8-C93F-4B2A-9A0C-A13FAFE9EDE2}" type="pres">
      <dgm:prSet presAssocID="{83364367-55E4-47ED-8050-15A5066A52BA}" presName="composite3" presStyleCnt="0"/>
      <dgm:spPr/>
    </dgm:pt>
    <dgm:pt modelId="{1AF88889-2421-46E6-A7FC-5FB55A616411}" type="pres">
      <dgm:prSet presAssocID="{83364367-55E4-47ED-8050-15A5066A52BA}" presName="background3" presStyleLbl="node3" presStyleIdx="4" presStyleCnt="6"/>
      <dgm:spPr/>
    </dgm:pt>
    <dgm:pt modelId="{B98FCD72-17AB-43DD-A777-423334A37946}" type="pres">
      <dgm:prSet presAssocID="{83364367-55E4-47ED-8050-15A5066A52BA}" presName="text3" presStyleLbl="fgAcc3" presStyleIdx="4" presStyleCnt="6" custLinFactNeighborX="521" custLinFactNeighborY="860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DF7F89-F508-463D-B8AA-7C67F0A29E20}" type="pres">
      <dgm:prSet presAssocID="{83364367-55E4-47ED-8050-15A5066A52BA}" presName="hierChild4" presStyleCnt="0"/>
      <dgm:spPr/>
    </dgm:pt>
    <dgm:pt modelId="{6ED6C092-E1B8-4F96-9029-C063F3C1107F}" type="pres">
      <dgm:prSet presAssocID="{A76D7CE6-CE2F-4237-B8B8-45B321A4E686}" presName="Name17" presStyleLbl="parChTrans1D3" presStyleIdx="5" presStyleCnt="6"/>
      <dgm:spPr/>
      <dgm:t>
        <a:bodyPr/>
        <a:lstStyle/>
        <a:p>
          <a:endParaRPr lang="pt-BR"/>
        </a:p>
      </dgm:t>
    </dgm:pt>
    <dgm:pt modelId="{9A4E1729-59DE-458D-8780-24670FB3B0A9}" type="pres">
      <dgm:prSet presAssocID="{593B48FA-A35E-4AFA-90AF-8CA1E763BBD1}" presName="hierRoot3" presStyleCnt="0"/>
      <dgm:spPr/>
    </dgm:pt>
    <dgm:pt modelId="{680397CF-B849-4517-B5C4-023B6C0D2A24}" type="pres">
      <dgm:prSet presAssocID="{593B48FA-A35E-4AFA-90AF-8CA1E763BBD1}" presName="composite3" presStyleCnt="0"/>
      <dgm:spPr/>
    </dgm:pt>
    <dgm:pt modelId="{6AD131F8-A933-49BB-A376-695CDDE09C27}" type="pres">
      <dgm:prSet presAssocID="{593B48FA-A35E-4AFA-90AF-8CA1E763BBD1}" presName="background3" presStyleLbl="node3" presStyleIdx="5" presStyleCnt="6"/>
      <dgm:spPr/>
    </dgm:pt>
    <dgm:pt modelId="{0B1C7B97-70E8-407B-9F73-915E8AA763D4}" type="pres">
      <dgm:prSet presAssocID="{593B48FA-A35E-4AFA-90AF-8CA1E763BBD1}" presName="text3" presStyleLbl="fgAcc3" presStyleIdx="5" presStyleCnt="6" custLinFactNeighborX="-245" custLinFactNeighborY="886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95E62D-8106-410B-B176-54F2F01C8820}" type="pres">
      <dgm:prSet presAssocID="{593B48FA-A35E-4AFA-90AF-8CA1E763BBD1}" presName="hierChild4" presStyleCnt="0"/>
      <dgm:spPr/>
    </dgm:pt>
  </dgm:ptLst>
  <dgm:cxnLst>
    <dgm:cxn modelId="{D7762E15-9233-4972-95F1-70ED91407004}" type="presOf" srcId="{E0A981CB-605E-456E-8725-AFE37B68ED10}" destId="{E29A596D-14B9-40DC-9376-0749BB850AB0}" srcOrd="0" destOrd="0" presId="urn:microsoft.com/office/officeart/2005/8/layout/hierarchy1"/>
    <dgm:cxn modelId="{902FADDD-80ED-48C3-8816-145CC7E669C7}" srcId="{7BC62C10-AA8C-45F9-9846-2BC28F077ED8}" destId="{593B48FA-A35E-4AFA-90AF-8CA1E763BBD1}" srcOrd="2" destOrd="0" parTransId="{A76D7CE6-CE2F-4237-B8B8-45B321A4E686}" sibTransId="{511997E6-F1B7-4ED1-9E60-D9354277DF12}"/>
    <dgm:cxn modelId="{291EFA34-8589-4A82-A4C7-08A41AAEFD26}" type="presOf" srcId="{9D8A0C9D-2138-4122-833F-B75AD02E8B0B}" destId="{E1E4C34B-48CE-49E5-8DF9-490C3FC17268}" srcOrd="0" destOrd="0" presId="urn:microsoft.com/office/officeart/2005/8/layout/hierarchy1"/>
    <dgm:cxn modelId="{80041732-8A8C-4F7D-A975-81D8632ABE8A}" srcId="{CD657C04-F094-4BFF-96A3-EB4A07372557}" destId="{2A561F41-B979-4A1E-88CC-494D17D3CE64}" srcOrd="0" destOrd="0" parTransId="{CE5C786A-8534-4C02-AF30-464916C63AB1}" sibTransId="{2184AA25-0BAB-44EF-BB6D-6E309EE39D33}"/>
    <dgm:cxn modelId="{343A77C2-C00B-47AE-A442-6BF1AEF0AD2A}" srcId="{7BC62C10-AA8C-45F9-9846-2BC28F077ED8}" destId="{E0A981CB-605E-456E-8725-AFE37B68ED10}" srcOrd="0" destOrd="0" parTransId="{26B1FF17-0EEA-4253-9808-FCCC639F5434}" sibTransId="{CAA4E4AF-BE5A-4BE8-9E31-D17630D50DBE}"/>
    <dgm:cxn modelId="{0E11EC9D-CABC-49D2-B87A-DBB712CC754E}" type="presOf" srcId="{83364367-55E4-47ED-8050-15A5066A52BA}" destId="{B98FCD72-17AB-43DD-A777-423334A37946}" srcOrd="0" destOrd="0" presId="urn:microsoft.com/office/officeart/2005/8/layout/hierarchy1"/>
    <dgm:cxn modelId="{8C7C0C4C-3EE7-4D52-B66B-5A0CCE7CF058}" type="presOf" srcId="{F36B6B89-5C1B-4539-8B05-C4E057DDC453}" destId="{34F222DC-0402-4783-BD8C-0069C7BBE1A3}" srcOrd="0" destOrd="0" presId="urn:microsoft.com/office/officeart/2005/8/layout/hierarchy1"/>
    <dgm:cxn modelId="{784789BB-C877-4F4B-B2FA-94E912994C4B}" type="presOf" srcId="{06455880-99C6-4116-88A7-96095090D0E1}" destId="{4148858E-B65A-4E99-8CC9-A4ABDE59352B}" srcOrd="0" destOrd="0" presId="urn:microsoft.com/office/officeart/2005/8/layout/hierarchy1"/>
    <dgm:cxn modelId="{5FEA4D93-BB5A-44D6-9FBA-311EB0CFC28E}" type="presOf" srcId="{A76D7CE6-CE2F-4237-B8B8-45B321A4E686}" destId="{6ED6C092-E1B8-4F96-9029-C063F3C1107F}" srcOrd="0" destOrd="0" presId="urn:microsoft.com/office/officeart/2005/8/layout/hierarchy1"/>
    <dgm:cxn modelId="{0E6C80D8-2B16-4133-93F6-3FADEE9E61AB}" srcId="{CD657C04-F094-4BFF-96A3-EB4A07372557}" destId="{06455880-99C6-4116-88A7-96095090D0E1}" srcOrd="1" destOrd="0" parTransId="{F36B6B89-5C1B-4539-8B05-C4E057DDC453}" sibTransId="{CB09C512-BD03-4CC8-B7FC-5542375F1B10}"/>
    <dgm:cxn modelId="{1C254210-31E3-45BE-8337-A9A159D228A3}" type="presOf" srcId="{434FC393-684F-4CC3-9161-4901AAFB6047}" destId="{B5C8DEEE-271E-4FAF-A08F-2A3788CD1E73}" srcOrd="0" destOrd="0" presId="urn:microsoft.com/office/officeart/2005/8/layout/hierarchy1"/>
    <dgm:cxn modelId="{1CDFDCF8-8D6C-4562-B455-4E1D8BBDFBD2}" srcId="{BF2BA09E-D7A9-4FA4-B846-6F0D983347DC}" destId="{7BC62C10-AA8C-45F9-9846-2BC28F077ED8}" srcOrd="1" destOrd="0" parTransId="{6ABD690F-D1D1-489A-B78F-5C001EFEAEF6}" sibTransId="{1325BF19-8E94-421D-BB8C-CAA935BDF47D}"/>
    <dgm:cxn modelId="{4F78A27E-DFB2-433D-8231-9ED8A9B4AA43}" type="presOf" srcId="{593B48FA-A35E-4AFA-90AF-8CA1E763BBD1}" destId="{0B1C7B97-70E8-407B-9F73-915E8AA763D4}" srcOrd="0" destOrd="0" presId="urn:microsoft.com/office/officeart/2005/8/layout/hierarchy1"/>
    <dgm:cxn modelId="{9D5C9C0B-5728-47DC-AF68-6778E5FE550E}" type="presOf" srcId="{CE5C786A-8534-4C02-AF30-464916C63AB1}" destId="{FD3122FA-CBC7-4F35-BD57-C56D338B8216}" srcOrd="0" destOrd="0" presId="urn:microsoft.com/office/officeart/2005/8/layout/hierarchy1"/>
    <dgm:cxn modelId="{2188DF2E-35AC-402D-8F8D-8D65A170A1D8}" srcId="{9D8A0C9D-2138-4122-833F-B75AD02E8B0B}" destId="{BF2BA09E-D7A9-4FA4-B846-6F0D983347DC}" srcOrd="0" destOrd="0" parTransId="{5A8AE2BC-DC86-4EE4-B1B5-E02240AB99E2}" sibTransId="{E3CE758A-EB00-46E8-9D15-4D663A20A94E}"/>
    <dgm:cxn modelId="{31D50FE1-696B-4E29-A8C8-721B63BB0234}" type="presOf" srcId="{CD657C04-F094-4BFF-96A3-EB4A07372557}" destId="{35FC94E3-DDB0-4A0D-81AD-6CD4BFBA9D21}" srcOrd="0" destOrd="0" presId="urn:microsoft.com/office/officeart/2005/8/layout/hierarchy1"/>
    <dgm:cxn modelId="{28836B3B-5977-40C2-8ACD-8BE2FC92C6A0}" type="presOf" srcId="{BF2BA09E-D7A9-4FA4-B846-6F0D983347DC}" destId="{0D46DCA9-7EC5-4CF7-BFA3-018900533C06}" srcOrd="0" destOrd="0" presId="urn:microsoft.com/office/officeart/2005/8/layout/hierarchy1"/>
    <dgm:cxn modelId="{F101C12D-7803-4975-BD4C-C69E73FA612A}" srcId="{BF2BA09E-D7A9-4FA4-B846-6F0D983347DC}" destId="{CD657C04-F094-4BFF-96A3-EB4A07372557}" srcOrd="0" destOrd="0" parTransId="{434FC393-684F-4CC3-9161-4901AAFB6047}" sibTransId="{0B310832-2655-44C0-A1B1-380A442F19B8}"/>
    <dgm:cxn modelId="{8983B914-594B-4E58-A881-702BBBEE6DEB}" type="presOf" srcId="{6ABD690F-D1D1-489A-B78F-5C001EFEAEF6}" destId="{690B8B1C-6225-416A-978C-8C1E38A83C97}" srcOrd="0" destOrd="0" presId="urn:microsoft.com/office/officeart/2005/8/layout/hierarchy1"/>
    <dgm:cxn modelId="{9F7ADD2C-ACAD-4B08-8E29-2EF047E098D5}" type="presOf" srcId="{7BC62C10-AA8C-45F9-9846-2BC28F077ED8}" destId="{42D87669-3D81-46F9-A453-2152643EBA13}" srcOrd="0" destOrd="0" presId="urn:microsoft.com/office/officeart/2005/8/layout/hierarchy1"/>
    <dgm:cxn modelId="{A4A74E44-77D6-4DF0-9EFD-D9B43D67AB90}" type="presOf" srcId="{2A561F41-B979-4A1E-88CC-494D17D3CE64}" destId="{8A84147D-5F3A-4369-904D-0E8D4D10AFCA}" srcOrd="0" destOrd="0" presId="urn:microsoft.com/office/officeart/2005/8/layout/hierarchy1"/>
    <dgm:cxn modelId="{18E6F6B1-0FF3-432D-88A4-55F58EB863D6}" type="presOf" srcId="{A1A9C0A0-FB6D-45C3-B920-4BA6B741FC55}" destId="{26738F15-DD17-4631-BC38-027E7B77B723}" srcOrd="0" destOrd="0" presId="urn:microsoft.com/office/officeart/2005/8/layout/hierarchy1"/>
    <dgm:cxn modelId="{6F3B0B19-A4DA-487C-9D5D-161BE1B5097A}" type="presOf" srcId="{C9E9FC26-A4C7-4AF5-8D3E-900D9931D1C3}" destId="{9D37015D-9768-466B-BC89-D7272219DD2A}" srcOrd="0" destOrd="0" presId="urn:microsoft.com/office/officeart/2005/8/layout/hierarchy1"/>
    <dgm:cxn modelId="{5B1D716D-E5C7-460D-BDEA-739F3AD30EAE}" type="presOf" srcId="{26B1FF17-0EEA-4253-9808-FCCC639F5434}" destId="{BB3A9712-5620-4EED-A460-A60C50D4CD7C}" srcOrd="0" destOrd="0" presId="urn:microsoft.com/office/officeart/2005/8/layout/hierarchy1"/>
    <dgm:cxn modelId="{6DC6CAAC-8B07-4D54-A33A-A16DD6EFE062}" srcId="{CD657C04-F094-4BFF-96A3-EB4A07372557}" destId="{F3EE8A9A-0463-49DF-91D5-58AE4995DF8C}" srcOrd="2" destOrd="0" parTransId="{A1A9C0A0-FB6D-45C3-B920-4BA6B741FC55}" sibTransId="{207F6CC5-1475-4CE7-BABC-39E98534700E}"/>
    <dgm:cxn modelId="{9E1645EF-E2BC-4532-A046-F50B875476F2}" type="presOf" srcId="{F3EE8A9A-0463-49DF-91D5-58AE4995DF8C}" destId="{29AAB961-F1A6-42E8-AB64-41F92623026C}" srcOrd="0" destOrd="0" presId="urn:microsoft.com/office/officeart/2005/8/layout/hierarchy1"/>
    <dgm:cxn modelId="{E43D6992-018C-44F4-934F-63D4AD604274}" srcId="{7BC62C10-AA8C-45F9-9846-2BC28F077ED8}" destId="{83364367-55E4-47ED-8050-15A5066A52BA}" srcOrd="1" destOrd="0" parTransId="{C9E9FC26-A4C7-4AF5-8D3E-900D9931D1C3}" sibTransId="{DD603153-5583-4B66-8F34-FD5FA627EE52}"/>
    <dgm:cxn modelId="{9165D58C-EDBA-4548-8CB3-BE733177FE84}" type="presParOf" srcId="{E1E4C34B-48CE-49E5-8DF9-490C3FC17268}" destId="{7F473098-61F8-4412-A434-EBE540BF5FD6}" srcOrd="0" destOrd="0" presId="urn:microsoft.com/office/officeart/2005/8/layout/hierarchy1"/>
    <dgm:cxn modelId="{2358C2A9-6B29-4D54-BFF9-36C30678E4BE}" type="presParOf" srcId="{7F473098-61F8-4412-A434-EBE540BF5FD6}" destId="{6BF6E8E7-0322-498B-BFF5-C1A7278F8122}" srcOrd="0" destOrd="0" presId="urn:microsoft.com/office/officeart/2005/8/layout/hierarchy1"/>
    <dgm:cxn modelId="{55A7675E-512E-496F-A939-904E9EC78A0D}" type="presParOf" srcId="{6BF6E8E7-0322-498B-BFF5-C1A7278F8122}" destId="{E18BD65C-6C1C-42BD-B1FF-0CB5F754C3D1}" srcOrd="0" destOrd="0" presId="urn:microsoft.com/office/officeart/2005/8/layout/hierarchy1"/>
    <dgm:cxn modelId="{1F58653A-8AAB-4A6E-A74C-BD611A7451D3}" type="presParOf" srcId="{6BF6E8E7-0322-498B-BFF5-C1A7278F8122}" destId="{0D46DCA9-7EC5-4CF7-BFA3-018900533C06}" srcOrd="1" destOrd="0" presId="urn:microsoft.com/office/officeart/2005/8/layout/hierarchy1"/>
    <dgm:cxn modelId="{3536B1AF-00BE-4B2F-8798-3BD777028CE3}" type="presParOf" srcId="{7F473098-61F8-4412-A434-EBE540BF5FD6}" destId="{839833C4-C36B-4B12-A172-44912B16368C}" srcOrd="1" destOrd="0" presId="urn:microsoft.com/office/officeart/2005/8/layout/hierarchy1"/>
    <dgm:cxn modelId="{F3829E43-D8D3-4BBE-B17E-F17A9FD93D30}" type="presParOf" srcId="{839833C4-C36B-4B12-A172-44912B16368C}" destId="{B5C8DEEE-271E-4FAF-A08F-2A3788CD1E73}" srcOrd="0" destOrd="0" presId="urn:microsoft.com/office/officeart/2005/8/layout/hierarchy1"/>
    <dgm:cxn modelId="{3C9865DF-F37B-49DD-A987-B31D20816D22}" type="presParOf" srcId="{839833C4-C36B-4B12-A172-44912B16368C}" destId="{67BC84FD-DB05-464C-B7A9-C1986B78A89E}" srcOrd="1" destOrd="0" presId="urn:microsoft.com/office/officeart/2005/8/layout/hierarchy1"/>
    <dgm:cxn modelId="{5F04C521-DFA5-4145-83B4-2A3FFA58AFA9}" type="presParOf" srcId="{67BC84FD-DB05-464C-B7A9-C1986B78A89E}" destId="{082B4AB8-2FBB-432F-BD2F-F56C4DA3DDDA}" srcOrd="0" destOrd="0" presId="urn:microsoft.com/office/officeart/2005/8/layout/hierarchy1"/>
    <dgm:cxn modelId="{0FB03053-EDB2-4500-AF29-6C3AB8FEB505}" type="presParOf" srcId="{082B4AB8-2FBB-432F-BD2F-F56C4DA3DDDA}" destId="{891D6A85-66FE-4D71-A35A-899E87E90E78}" srcOrd="0" destOrd="0" presId="urn:microsoft.com/office/officeart/2005/8/layout/hierarchy1"/>
    <dgm:cxn modelId="{8127EB99-8B16-4167-A111-452F871D121C}" type="presParOf" srcId="{082B4AB8-2FBB-432F-BD2F-F56C4DA3DDDA}" destId="{35FC94E3-DDB0-4A0D-81AD-6CD4BFBA9D21}" srcOrd="1" destOrd="0" presId="urn:microsoft.com/office/officeart/2005/8/layout/hierarchy1"/>
    <dgm:cxn modelId="{907FE7AA-BE46-4878-A221-731DFB0CA1D3}" type="presParOf" srcId="{67BC84FD-DB05-464C-B7A9-C1986B78A89E}" destId="{F2BD1868-C5A5-49F4-8AB9-844379F49288}" srcOrd="1" destOrd="0" presId="urn:microsoft.com/office/officeart/2005/8/layout/hierarchy1"/>
    <dgm:cxn modelId="{AA5B271C-9225-427F-9EB9-3FACF7E150AD}" type="presParOf" srcId="{F2BD1868-C5A5-49F4-8AB9-844379F49288}" destId="{FD3122FA-CBC7-4F35-BD57-C56D338B8216}" srcOrd="0" destOrd="0" presId="urn:microsoft.com/office/officeart/2005/8/layout/hierarchy1"/>
    <dgm:cxn modelId="{8F9B3BF7-F2B1-4CA5-B2C4-124B21A82083}" type="presParOf" srcId="{F2BD1868-C5A5-49F4-8AB9-844379F49288}" destId="{DEFF26F7-DCA9-478F-A506-8D61BEA66C92}" srcOrd="1" destOrd="0" presId="urn:microsoft.com/office/officeart/2005/8/layout/hierarchy1"/>
    <dgm:cxn modelId="{7179ABE3-F823-41ED-98B8-9FE4DDFF1A55}" type="presParOf" srcId="{DEFF26F7-DCA9-478F-A506-8D61BEA66C92}" destId="{D10FF48D-AC79-44C0-AFC7-E719191D27E8}" srcOrd="0" destOrd="0" presId="urn:microsoft.com/office/officeart/2005/8/layout/hierarchy1"/>
    <dgm:cxn modelId="{B1C900FA-5CD9-42FE-8A93-A004B0E7D078}" type="presParOf" srcId="{D10FF48D-AC79-44C0-AFC7-E719191D27E8}" destId="{038DAECF-18D6-4930-8A29-6FD816A0F5C2}" srcOrd="0" destOrd="0" presId="urn:microsoft.com/office/officeart/2005/8/layout/hierarchy1"/>
    <dgm:cxn modelId="{C123DBDA-E1EF-4D94-88F8-4892655127F2}" type="presParOf" srcId="{D10FF48D-AC79-44C0-AFC7-E719191D27E8}" destId="{8A84147D-5F3A-4369-904D-0E8D4D10AFCA}" srcOrd="1" destOrd="0" presId="urn:microsoft.com/office/officeart/2005/8/layout/hierarchy1"/>
    <dgm:cxn modelId="{17245C3A-C32F-48ED-9090-D60D1CE6C79A}" type="presParOf" srcId="{DEFF26F7-DCA9-478F-A506-8D61BEA66C92}" destId="{DE23BFD2-34EE-455F-BCFA-5CC4A6C2A790}" srcOrd="1" destOrd="0" presId="urn:microsoft.com/office/officeart/2005/8/layout/hierarchy1"/>
    <dgm:cxn modelId="{64BDEF05-0628-47F9-9219-ED34525C70C9}" type="presParOf" srcId="{F2BD1868-C5A5-49F4-8AB9-844379F49288}" destId="{34F222DC-0402-4783-BD8C-0069C7BBE1A3}" srcOrd="2" destOrd="0" presId="urn:microsoft.com/office/officeart/2005/8/layout/hierarchy1"/>
    <dgm:cxn modelId="{A80D0D7A-9BF9-4167-9D68-B18509AB9CEF}" type="presParOf" srcId="{F2BD1868-C5A5-49F4-8AB9-844379F49288}" destId="{C4960F02-CECC-44A2-9BA5-9ABB0501B125}" srcOrd="3" destOrd="0" presId="urn:microsoft.com/office/officeart/2005/8/layout/hierarchy1"/>
    <dgm:cxn modelId="{E953594D-B79B-47E3-81DA-CD7419490034}" type="presParOf" srcId="{C4960F02-CECC-44A2-9BA5-9ABB0501B125}" destId="{FC046E3B-D94F-481D-B9C8-9B37AF7365F6}" srcOrd="0" destOrd="0" presId="urn:microsoft.com/office/officeart/2005/8/layout/hierarchy1"/>
    <dgm:cxn modelId="{07A52830-5B13-4D9C-A416-F388EB48762E}" type="presParOf" srcId="{FC046E3B-D94F-481D-B9C8-9B37AF7365F6}" destId="{E0BAD884-238E-4F08-9ECD-5EEE8342E259}" srcOrd="0" destOrd="0" presId="urn:microsoft.com/office/officeart/2005/8/layout/hierarchy1"/>
    <dgm:cxn modelId="{D7270479-E57B-45C8-A83A-FE5F01811D7F}" type="presParOf" srcId="{FC046E3B-D94F-481D-B9C8-9B37AF7365F6}" destId="{4148858E-B65A-4E99-8CC9-A4ABDE59352B}" srcOrd="1" destOrd="0" presId="urn:microsoft.com/office/officeart/2005/8/layout/hierarchy1"/>
    <dgm:cxn modelId="{532AE7CE-1A64-4748-935A-F965E0C80A80}" type="presParOf" srcId="{C4960F02-CECC-44A2-9BA5-9ABB0501B125}" destId="{0AA7172D-4815-45AC-93B6-0BA9D428DE8C}" srcOrd="1" destOrd="0" presId="urn:microsoft.com/office/officeart/2005/8/layout/hierarchy1"/>
    <dgm:cxn modelId="{FE6B5608-BD82-40B6-8C6E-6593DDBAE985}" type="presParOf" srcId="{F2BD1868-C5A5-49F4-8AB9-844379F49288}" destId="{26738F15-DD17-4631-BC38-027E7B77B723}" srcOrd="4" destOrd="0" presId="urn:microsoft.com/office/officeart/2005/8/layout/hierarchy1"/>
    <dgm:cxn modelId="{DE599F8D-182D-47E3-BB7C-13639A09B680}" type="presParOf" srcId="{F2BD1868-C5A5-49F4-8AB9-844379F49288}" destId="{31BAE624-0441-4C95-BD51-E1BE36FD565E}" srcOrd="5" destOrd="0" presId="urn:microsoft.com/office/officeart/2005/8/layout/hierarchy1"/>
    <dgm:cxn modelId="{AE118923-822F-4863-8C09-66C2EC33B36F}" type="presParOf" srcId="{31BAE624-0441-4C95-BD51-E1BE36FD565E}" destId="{05C7A1C8-2183-4101-8594-0E4544F4E3E5}" srcOrd="0" destOrd="0" presId="urn:microsoft.com/office/officeart/2005/8/layout/hierarchy1"/>
    <dgm:cxn modelId="{D29A6BBB-FDE7-4368-A90C-107C6E853551}" type="presParOf" srcId="{05C7A1C8-2183-4101-8594-0E4544F4E3E5}" destId="{F578CDEC-9272-4F3D-9D7B-7339F0A178F3}" srcOrd="0" destOrd="0" presId="urn:microsoft.com/office/officeart/2005/8/layout/hierarchy1"/>
    <dgm:cxn modelId="{ED3315C5-0E40-415D-AECB-A042B87A2723}" type="presParOf" srcId="{05C7A1C8-2183-4101-8594-0E4544F4E3E5}" destId="{29AAB961-F1A6-42E8-AB64-41F92623026C}" srcOrd="1" destOrd="0" presId="urn:microsoft.com/office/officeart/2005/8/layout/hierarchy1"/>
    <dgm:cxn modelId="{4D44A4B6-E3F2-4A8D-B8E3-793706FCD735}" type="presParOf" srcId="{31BAE624-0441-4C95-BD51-E1BE36FD565E}" destId="{DDBCB27A-DB94-461B-8B4E-ACB0BA3245B2}" srcOrd="1" destOrd="0" presId="urn:microsoft.com/office/officeart/2005/8/layout/hierarchy1"/>
    <dgm:cxn modelId="{BF015794-820B-4A50-9074-1BAEC79080AF}" type="presParOf" srcId="{839833C4-C36B-4B12-A172-44912B16368C}" destId="{690B8B1C-6225-416A-978C-8C1E38A83C97}" srcOrd="2" destOrd="0" presId="urn:microsoft.com/office/officeart/2005/8/layout/hierarchy1"/>
    <dgm:cxn modelId="{275F132B-ED4C-4FAB-BFBE-EC8A31E77658}" type="presParOf" srcId="{839833C4-C36B-4B12-A172-44912B16368C}" destId="{F9272BD0-66F1-48A8-84EC-FE4C8DF9EA73}" srcOrd="3" destOrd="0" presId="urn:microsoft.com/office/officeart/2005/8/layout/hierarchy1"/>
    <dgm:cxn modelId="{C234C151-2A20-47EE-9A82-686FA6BAE48A}" type="presParOf" srcId="{F9272BD0-66F1-48A8-84EC-FE4C8DF9EA73}" destId="{9CB7A181-166E-4C6B-94D0-C9E45155C42B}" srcOrd="0" destOrd="0" presId="urn:microsoft.com/office/officeart/2005/8/layout/hierarchy1"/>
    <dgm:cxn modelId="{E3F641AF-FB72-4AB9-A14C-3B91AEC3D7BB}" type="presParOf" srcId="{9CB7A181-166E-4C6B-94D0-C9E45155C42B}" destId="{181E6014-BC1C-4EB1-BB54-2B9AB4F5FB7E}" srcOrd="0" destOrd="0" presId="urn:microsoft.com/office/officeart/2005/8/layout/hierarchy1"/>
    <dgm:cxn modelId="{8A9F047F-94EA-45D8-8696-0DDC660C265F}" type="presParOf" srcId="{9CB7A181-166E-4C6B-94D0-C9E45155C42B}" destId="{42D87669-3D81-46F9-A453-2152643EBA13}" srcOrd="1" destOrd="0" presId="urn:microsoft.com/office/officeart/2005/8/layout/hierarchy1"/>
    <dgm:cxn modelId="{0B5570E5-F0B7-4441-A4D5-4FCF36DB87D6}" type="presParOf" srcId="{F9272BD0-66F1-48A8-84EC-FE4C8DF9EA73}" destId="{5E9A5587-FCFD-4AE8-9A57-4A68CD3F9C55}" srcOrd="1" destOrd="0" presId="urn:microsoft.com/office/officeart/2005/8/layout/hierarchy1"/>
    <dgm:cxn modelId="{6F2E44C0-7F05-4182-98EA-343F8661123F}" type="presParOf" srcId="{5E9A5587-FCFD-4AE8-9A57-4A68CD3F9C55}" destId="{BB3A9712-5620-4EED-A460-A60C50D4CD7C}" srcOrd="0" destOrd="0" presId="urn:microsoft.com/office/officeart/2005/8/layout/hierarchy1"/>
    <dgm:cxn modelId="{DB551A11-75DE-40DE-A2AF-40332ED7A1A2}" type="presParOf" srcId="{5E9A5587-FCFD-4AE8-9A57-4A68CD3F9C55}" destId="{1DDD9F79-8D49-4A0E-A217-912531CE136A}" srcOrd="1" destOrd="0" presId="urn:microsoft.com/office/officeart/2005/8/layout/hierarchy1"/>
    <dgm:cxn modelId="{CDED2BD6-CD4E-4400-A14D-FF3F19F5432B}" type="presParOf" srcId="{1DDD9F79-8D49-4A0E-A217-912531CE136A}" destId="{4F68C0CA-B193-40A7-9619-658446AE473D}" srcOrd="0" destOrd="0" presId="urn:microsoft.com/office/officeart/2005/8/layout/hierarchy1"/>
    <dgm:cxn modelId="{47C07F9B-2B3E-4DDB-BECE-3A352F9B466D}" type="presParOf" srcId="{4F68C0CA-B193-40A7-9619-658446AE473D}" destId="{CF1FFCFE-D493-45AD-A9C9-C2667112773A}" srcOrd="0" destOrd="0" presId="urn:microsoft.com/office/officeart/2005/8/layout/hierarchy1"/>
    <dgm:cxn modelId="{790EF1BC-D3A2-404D-BA19-213A00C661AD}" type="presParOf" srcId="{4F68C0CA-B193-40A7-9619-658446AE473D}" destId="{E29A596D-14B9-40DC-9376-0749BB850AB0}" srcOrd="1" destOrd="0" presId="urn:microsoft.com/office/officeart/2005/8/layout/hierarchy1"/>
    <dgm:cxn modelId="{F0A62C68-B887-4407-AAF0-CE733F2F6C5A}" type="presParOf" srcId="{1DDD9F79-8D49-4A0E-A217-912531CE136A}" destId="{AFC52B24-AF4B-49FC-9DA2-2813273CEBE0}" srcOrd="1" destOrd="0" presId="urn:microsoft.com/office/officeart/2005/8/layout/hierarchy1"/>
    <dgm:cxn modelId="{A0D1073E-1FBF-45A1-9488-5263AA0080F9}" type="presParOf" srcId="{5E9A5587-FCFD-4AE8-9A57-4A68CD3F9C55}" destId="{9D37015D-9768-466B-BC89-D7272219DD2A}" srcOrd="2" destOrd="0" presId="urn:microsoft.com/office/officeart/2005/8/layout/hierarchy1"/>
    <dgm:cxn modelId="{F1983310-981F-46C2-BF9E-8BF76E118045}" type="presParOf" srcId="{5E9A5587-FCFD-4AE8-9A57-4A68CD3F9C55}" destId="{2F8C3C16-118E-46E5-B2B0-A7F6BF91953A}" srcOrd="3" destOrd="0" presId="urn:microsoft.com/office/officeart/2005/8/layout/hierarchy1"/>
    <dgm:cxn modelId="{1DB9CF21-0125-4592-A94B-9A800102D5A6}" type="presParOf" srcId="{2F8C3C16-118E-46E5-B2B0-A7F6BF91953A}" destId="{B29876B8-C93F-4B2A-9A0C-A13FAFE9EDE2}" srcOrd="0" destOrd="0" presId="urn:microsoft.com/office/officeart/2005/8/layout/hierarchy1"/>
    <dgm:cxn modelId="{DDD363B9-8112-4960-B034-FDB622F853BE}" type="presParOf" srcId="{B29876B8-C93F-4B2A-9A0C-A13FAFE9EDE2}" destId="{1AF88889-2421-46E6-A7FC-5FB55A616411}" srcOrd="0" destOrd="0" presId="urn:microsoft.com/office/officeart/2005/8/layout/hierarchy1"/>
    <dgm:cxn modelId="{66597B2A-EEA7-497E-9B32-9D8BFC86D2C8}" type="presParOf" srcId="{B29876B8-C93F-4B2A-9A0C-A13FAFE9EDE2}" destId="{B98FCD72-17AB-43DD-A777-423334A37946}" srcOrd="1" destOrd="0" presId="urn:microsoft.com/office/officeart/2005/8/layout/hierarchy1"/>
    <dgm:cxn modelId="{806C59FB-D923-484A-88BE-DA5C9CA07496}" type="presParOf" srcId="{2F8C3C16-118E-46E5-B2B0-A7F6BF91953A}" destId="{4DDF7F89-F508-463D-B8AA-7C67F0A29E20}" srcOrd="1" destOrd="0" presId="urn:microsoft.com/office/officeart/2005/8/layout/hierarchy1"/>
    <dgm:cxn modelId="{DB9BCBE8-57C9-47AA-9228-F6BF03BB7939}" type="presParOf" srcId="{5E9A5587-FCFD-4AE8-9A57-4A68CD3F9C55}" destId="{6ED6C092-E1B8-4F96-9029-C063F3C1107F}" srcOrd="4" destOrd="0" presId="urn:microsoft.com/office/officeart/2005/8/layout/hierarchy1"/>
    <dgm:cxn modelId="{2E7DAA2C-E8BD-47DF-AD23-E407F764ED4A}" type="presParOf" srcId="{5E9A5587-FCFD-4AE8-9A57-4A68CD3F9C55}" destId="{9A4E1729-59DE-458D-8780-24670FB3B0A9}" srcOrd="5" destOrd="0" presId="urn:microsoft.com/office/officeart/2005/8/layout/hierarchy1"/>
    <dgm:cxn modelId="{124DCC21-0AA8-4CD3-A97C-CBFF2CD9D7D7}" type="presParOf" srcId="{9A4E1729-59DE-458D-8780-24670FB3B0A9}" destId="{680397CF-B849-4517-B5C4-023B6C0D2A24}" srcOrd="0" destOrd="0" presId="urn:microsoft.com/office/officeart/2005/8/layout/hierarchy1"/>
    <dgm:cxn modelId="{73FAB0BA-4E3A-4610-A49E-8AB212BF7C97}" type="presParOf" srcId="{680397CF-B849-4517-B5C4-023B6C0D2A24}" destId="{6AD131F8-A933-49BB-A376-695CDDE09C27}" srcOrd="0" destOrd="0" presId="urn:microsoft.com/office/officeart/2005/8/layout/hierarchy1"/>
    <dgm:cxn modelId="{C5758B34-9031-4912-A398-AA67402E5298}" type="presParOf" srcId="{680397CF-B849-4517-B5C4-023B6C0D2A24}" destId="{0B1C7B97-70E8-407B-9F73-915E8AA763D4}" srcOrd="1" destOrd="0" presId="urn:microsoft.com/office/officeart/2005/8/layout/hierarchy1"/>
    <dgm:cxn modelId="{C3D56D51-C861-4019-B7BD-BE9C8EB0FD3D}" type="presParOf" srcId="{9A4E1729-59DE-458D-8780-24670FB3B0A9}" destId="{CF95E62D-8106-410B-B176-54F2F01C88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21EE0-46B8-4FE3-A97E-C33962B4887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BBE3008-BBCA-42E6-ACB4-C029BD6E0ACB}">
      <dgm:prSet phldrT="[Texto]"/>
      <dgm:spPr/>
      <dgm:t>
        <a:bodyPr/>
        <a:lstStyle/>
        <a:p>
          <a:r>
            <a:rPr lang="pt-BR" dirty="0" smtClean="0"/>
            <a:t>Linguagem oral </a:t>
          </a:r>
          <a:endParaRPr lang="pt-BR" dirty="0"/>
        </a:p>
      </dgm:t>
    </dgm:pt>
    <dgm:pt modelId="{7B6A553B-0A50-49CB-B4F4-3B63B0345988}" type="parTrans" cxnId="{C26053BA-B365-4F70-837E-1DA36596BBC5}">
      <dgm:prSet/>
      <dgm:spPr/>
      <dgm:t>
        <a:bodyPr/>
        <a:lstStyle/>
        <a:p>
          <a:endParaRPr lang="pt-BR"/>
        </a:p>
      </dgm:t>
    </dgm:pt>
    <dgm:pt modelId="{547F3387-3901-4695-B64D-81CBD3B0A095}" type="sibTrans" cxnId="{C26053BA-B365-4F70-837E-1DA36596BBC5}">
      <dgm:prSet/>
      <dgm:spPr/>
      <dgm:t>
        <a:bodyPr/>
        <a:lstStyle/>
        <a:p>
          <a:endParaRPr lang="pt-BR"/>
        </a:p>
      </dgm:t>
    </dgm:pt>
    <dgm:pt modelId="{824BAE57-26A3-4A2E-80DF-E3966AE5F468}">
      <dgm:prSet phldrT="[Texto]"/>
      <dgm:spPr/>
      <dgm:t>
        <a:bodyPr/>
        <a:lstStyle/>
        <a:p>
          <a:r>
            <a:rPr lang="pt-BR" dirty="0" smtClean="0"/>
            <a:t>Aprendizagem espontânea</a:t>
          </a:r>
        </a:p>
        <a:p>
          <a:r>
            <a:rPr lang="pt-BR" dirty="0" smtClean="0"/>
            <a:t>(base biológica)</a:t>
          </a:r>
          <a:endParaRPr lang="pt-BR" dirty="0"/>
        </a:p>
      </dgm:t>
    </dgm:pt>
    <dgm:pt modelId="{D1C37526-ACA4-41F8-A5A6-BF78008D353D}" type="parTrans" cxnId="{27FBBB04-0682-4457-9F0C-B83C9259A60C}">
      <dgm:prSet/>
      <dgm:spPr/>
      <dgm:t>
        <a:bodyPr/>
        <a:lstStyle/>
        <a:p>
          <a:endParaRPr lang="pt-BR"/>
        </a:p>
      </dgm:t>
    </dgm:pt>
    <dgm:pt modelId="{BB0BBEEC-762A-4CA7-A8BE-853B7681F827}" type="sibTrans" cxnId="{27FBBB04-0682-4457-9F0C-B83C9259A60C}">
      <dgm:prSet/>
      <dgm:spPr/>
      <dgm:t>
        <a:bodyPr/>
        <a:lstStyle/>
        <a:p>
          <a:endParaRPr lang="pt-BR"/>
        </a:p>
      </dgm:t>
    </dgm:pt>
    <dgm:pt modelId="{48FB2C26-AEEA-4976-BAA5-60ED9F0EAA9C}">
      <dgm:prSet phldrT="[Texto]"/>
      <dgm:spPr/>
      <dgm:t>
        <a:bodyPr/>
        <a:lstStyle/>
        <a:p>
          <a:r>
            <a:rPr lang="pt-BR" dirty="0" smtClean="0"/>
            <a:t>Necessita apenas do convívio com falantes </a:t>
          </a:r>
          <a:endParaRPr lang="pt-BR" dirty="0"/>
        </a:p>
      </dgm:t>
    </dgm:pt>
    <dgm:pt modelId="{76951364-8A8C-47E9-B13E-9EA981382137}" type="parTrans" cxnId="{A8CBD8C7-18F3-44C5-B721-69FD9FB8C60C}">
      <dgm:prSet/>
      <dgm:spPr/>
      <dgm:t>
        <a:bodyPr/>
        <a:lstStyle/>
        <a:p>
          <a:endParaRPr lang="pt-BR"/>
        </a:p>
      </dgm:t>
    </dgm:pt>
    <dgm:pt modelId="{72269F16-7223-4725-BF75-9FC23E83ADD4}" type="sibTrans" cxnId="{A8CBD8C7-18F3-44C5-B721-69FD9FB8C60C}">
      <dgm:prSet/>
      <dgm:spPr/>
      <dgm:t>
        <a:bodyPr/>
        <a:lstStyle/>
        <a:p>
          <a:endParaRPr lang="pt-BR"/>
        </a:p>
      </dgm:t>
    </dgm:pt>
    <dgm:pt modelId="{555E4BAE-6C0C-4156-AE83-499EE06ECDA8}">
      <dgm:prSet phldrT="[Texto]"/>
      <dgm:spPr/>
      <dgm:t>
        <a:bodyPr/>
        <a:lstStyle/>
        <a:p>
          <a:r>
            <a:rPr lang="pt-BR" dirty="0" smtClean="0"/>
            <a:t>Linguagem escrita</a:t>
          </a:r>
          <a:endParaRPr lang="pt-BR" dirty="0"/>
        </a:p>
      </dgm:t>
    </dgm:pt>
    <dgm:pt modelId="{06CC2090-D472-4906-8BC0-BE3016A02FF4}" type="parTrans" cxnId="{FD7A760D-B027-49B7-A572-745E4E31447C}">
      <dgm:prSet/>
      <dgm:spPr/>
      <dgm:t>
        <a:bodyPr/>
        <a:lstStyle/>
        <a:p>
          <a:endParaRPr lang="pt-BR"/>
        </a:p>
      </dgm:t>
    </dgm:pt>
    <dgm:pt modelId="{54F3ED64-F401-491D-958F-F0D368C3D3E6}" type="sibTrans" cxnId="{FD7A760D-B027-49B7-A572-745E4E31447C}">
      <dgm:prSet/>
      <dgm:spPr/>
      <dgm:t>
        <a:bodyPr/>
        <a:lstStyle/>
        <a:p>
          <a:endParaRPr lang="pt-BR"/>
        </a:p>
      </dgm:t>
    </dgm:pt>
    <dgm:pt modelId="{569274D4-17F1-4A2F-AE07-7659A9AD46A5}">
      <dgm:prSet phldrT="[Texto]"/>
      <dgm:spPr/>
      <dgm:t>
        <a:bodyPr/>
        <a:lstStyle/>
        <a:p>
          <a:r>
            <a:rPr lang="pt-BR" dirty="0" smtClean="0"/>
            <a:t>Criação cultural</a:t>
          </a:r>
          <a:endParaRPr lang="pt-BR" dirty="0"/>
        </a:p>
      </dgm:t>
    </dgm:pt>
    <dgm:pt modelId="{783BA1C4-D334-4443-8AD5-345EEB29AE22}" type="parTrans" cxnId="{FBFBDD88-B47A-493D-B365-865D9DB97EEA}">
      <dgm:prSet/>
      <dgm:spPr/>
      <dgm:t>
        <a:bodyPr/>
        <a:lstStyle/>
        <a:p>
          <a:endParaRPr lang="pt-BR"/>
        </a:p>
      </dgm:t>
    </dgm:pt>
    <dgm:pt modelId="{008B7E70-AD8F-46F1-83E4-AEB3F0DB58BA}" type="sibTrans" cxnId="{FBFBDD88-B47A-493D-B365-865D9DB97EEA}">
      <dgm:prSet/>
      <dgm:spPr/>
      <dgm:t>
        <a:bodyPr/>
        <a:lstStyle/>
        <a:p>
          <a:endParaRPr lang="pt-BR"/>
        </a:p>
      </dgm:t>
    </dgm:pt>
    <dgm:pt modelId="{400644D5-DC48-4544-8B13-3D054C4A89E8}">
      <dgm:prSet phldrT="[Texto]"/>
      <dgm:spPr/>
      <dgm:t>
        <a:bodyPr/>
        <a:lstStyle/>
        <a:p>
          <a:r>
            <a:rPr lang="pt-BR" dirty="0" smtClean="0"/>
            <a:t>Exige ensino formal e sistemático</a:t>
          </a:r>
          <a:endParaRPr lang="pt-BR" dirty="0"/>
        </a:p>
      </dgm:t>
    </dgm:pt>
    <dgm:pt modelId="{22CE7E49-1067-47C0-B27B-77872B828D5D}" type="parTrans" cxnId="{19EFBA26-C7FE-4C76-8EB4-29E510479DF4}">
      <dgm:prSet/>
      <dgm:spPr/>
      <dgm:t>
        <a:bodyPr/>
        <a:lstStyle/>
        <a:p>
          <a:endParaRPr lang="pt-BR"/>
        </a:p>
      </dgm:t>
    </dgm:pt>
    <dgm:pt modelId="{875A10A8-AE99-4992-85C1-C26ADF6BDBE4}" type="sibTrans" cxnId="{19EFBA26-C7FE-4C76-8EB4-29E510479DF4}">
      <dgm:prSet/>
      <dgm:spPr/>
      <dgm:t>
        <a:bodyPr/>
        <a:lstStyle/>
        <a:p>
          <a:endParaRPr lang="pt-BR"/>
        </a:p>
      </dgm:t>
    </dgm:pt>
    <dgm:pt modelId="{F1386564-C2B4-4C52-91C4-54A879AFC7A1}" type="pres">
      <dgm:prSet presAssocID="{85521EE0-46B8-4FE3-A97E-C33962B488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89E0C53-B2F2-4123-AB62-0E64FCB98398}" type="pres">
      <dgm:prSet presAssocID="{FBBE3008-BBCA-42E6-ACB4-C029BD6E0ACB}" presName="root" presStyleCnt="0"/>
      <dgm:spPr/>
    </dgm:pt>
    <dgm:pt modelId="{A5CA6390-FDA6-47DE-8927-4AE6BF215846}" type="pres">
      <dgm:prSet presAssocID="{FBBE3008-BBCA-42E6-ACB4-C029BD6E0ACB}" presName="rootComposite" presStyleCnt="0"/>
      <dgm:spPr/>
    </dgm:pt>
    <dgm:pt modelId="{B9D6AA5C-7BFD-4436-BFAB-34E1E5D2A762}" type="pres">
      <dgm:prSet presAssocID="{FBBE3008-BBCA-42E6-ACB4-C029BD6E0ACB}" presName="rootText" presStyleLbl="node1" presStyleIdx="0" presStyleCnt="2"/>
      <dgm:spPr/>
      <dgm:t>
        <a:bodyPr/>
        <a:lstStyle/>
        <a:p>
          <a:endParaRPr lang="pt-BR"/>
        </a:p>
      </dgm:t>
    </dgm:pt>
    <dgm:pt modelId="{44E710A7-85C3-4CDD-914E-610786AF382E}" type="pres">
      <dgm:prSet presAssocID="{FBBE3008-BBCA-42E6-ACB4-C029BD6E0ACB}" presName="rootConnector" presStyleLbl="node1" presStyleIdx="0" presStyleCnt="2"/>
      <dgm:spPr/>
      <dgm:t>
        <a:bodyPr/>
        <a:lstStyle/>
        <a:p>
          <a:endParaRPr lang="pt-BR"/>
        </a:p>
      </dgm:t>
    </dgm:pt>
    <dgm:pt modelId="{5442437C-9905-40E8-967F-EA6EFE8314E9}" type="pres">
      <dgm:prSet presAssocID="{FBBE3008-BBCA-42E6-ACB4-C029BD6E0ACB}" presName="childShape" presStyleCnt="0"/>
      <dgm:spPr/>
    </dgm:pt>
    <dgm:pt modelId="{521EF791-67CC-4CBC-BF00-D8A706C28D88}" type="pres">
      <dgm:prSet presAssocID="{D1C37526-ACA4-41F8-A5A6-BF78008D353D}" presName="Name13" presStyleLbl="parChTrans1D2" presStyleIdx="0" presStyleCnt="4"/>
      <dgm:spPr/>
      <dgm:t>
        <a:bodyPr/>
        <a:lstStyle/>
        <a:p>
          <a:endParaRPr lang="pt-BR"/>
        </a:p>
      </dgm:t>
    </dgm:pt>
    <dgm:pt modelId="{A0A9AE8E-941D-4B0D-A48A-3A4915A01514}" type="pres">
      <dgm:prSet presAssocID="{824BAE57-26A3-4A2E-80DF-E3966AE5F46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1B6390-27BD-4F47-86D3-F49929376605}" type="pres">
      <dgm:prSet presAssocID="{76951364-8A8C-47E9-B13E-9EA981382137}" presName="Name13" presStyleLbl="parChTrans1D2" presStyleIdx="1" presStyleCnt="4"/>
      <dgm:spPr/>
      <dgm:t>
        <a:bodyPr/>
        <a:lstStyle/>
        <a:p>
          <a:endParaRPr lang="pt-BR"/>
        </a:p>
      </dgm:t>
    </dgm:pt>
    <dgm:pt modelId="{E2527994-B050-4E7B-9A66-201656D92147}" type="pres">
      <dgm:prSet presAssocID="{48FB2C26-AEEA-4976-BAA5-60ED9F0EAA9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8CB426-FD3B-4555-94FB-FA8F10625D21}" type="pres">
      <dgm:prSet presAssocID="{555E4BAE-6C0C-4156-AE83-499EE06ECDA8}" presName="root" presStyleCnt="0"/>
      <dgm:spPr/>
    </dgm:pt>
    <dgm:pt modelId="{6356848D-BB0C-43B4-8369-73A0E67D2A86}" type="pres">
      <dgm:prSet presAssocID="{555E4BAE-6C0C-4156-AE83-499EE06ECDA8}" presName="rootComposite" presStyleCnt="0"/>
      <dgm:spPr/>
    </dgm:pt>
    <dgm:pt modelId="{8739CA8E-3584-4F08-A100-C698A050B4CC}" type="pres">
      <dgm:prSet presAssocID="{555E4BAE-6C0C-4156-AE83-499EE06ECDA8}" presName="rootText" presStyleLbl="node1" presStyleIdx="1" presStyleCnt="2"/>
      <dgm:spPr/>
      <dgm:t>
        <a:bodyPr/>
        <a:lstStyle/>
        <a:p>
          <a:endParaRPr lang="pt-BR"/>
        </a:p>
      </dgm:t>
    </dgm:pt>
    <dgm:pt modelId="{FAB9F0BC-6439-41F1-A8AE-96F8BBCF3F6D}" type="pres">
      <dgm:prSet presAssocID="{555E4BAE-6C0C-4156-AE83-499EE06ECDA8}" presName="rootConnector" presStyleLbl="node1" presStyleIdx="1" presStyleCnt="2"/>
      <dgm:spPr/>
      <dgm:t>
        <a:bodyPr/>
        <a:lstStyle/>
        <a:p>
          <a:endParaRPr lang="pt-BR"/>
        </a:p>
      </dgm:t>
    </dgm:pt>
    <dgm:pt modelId="{BEE44034-EE83-4B27-BAB4-69A4D0D94661}" type="pres">
      <dgm:prSet presAssocID="{555E4BAE-6C0C-4156-AE83-499EE06ECDA8}" presName="childShape" presStyleCnt="0"/>
      <dgm:spPr/>
    </dgm:pt>
    <dgm:pt modelId="{B9323BE1-CBAD-4797-B02F-BA185A8A902E}" type="pres">
      <dgm:prSet presAssocID="{783BA1C4-D334-4443-8AD5-345EEB29AE22}" presName="Name13" presStyleLbl="parChTrans1D2" presStyleIdx="2" presStyleCnt="4"/>
      <dgm:spPr/>
      <dgm:t>
        <a:bodyPr/>
        <a:lstStyle/>
        <a:p>
          <a:endParaRPr lang="pt-BR"/>
        </a:p>
      </dgm:t>
    </dgm:pt>
    <dgm:pt modelId="{98BF817C-4679-451F-9175-2E7D217FDC0A}" type="pres">
      <dgm:prSet presAssocID="{569274D4-17F1-4A2F-AE07-7659A9AD46A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A0AB40-0CD6-4938-BBDC-6552582F04E8}" type="pres">
      <dgm:prSet presAssocID="{22CE7E49-1067-47C0-B27B-77872B828D5D}" presName="Name13" presStyleLbl="parChTrans1D2" presStyleIdx="3" presStyleCnt="4"/>
      <dgm:spPr/>
      <dgm:t>
        <a:bodyPr/>
        <a:lstStyle/>
        <a:p>
          <a:endParaRPr lang="pt-BR"/>
        </a:p>
      </dgm:t>
    </dgm:pt>
    <dgm:pt modelId="{30DEEA69-1C73-4EAE-B1E7-A796D9CA33FD}" type="pres">
      <dgm:prSet presAssocID="{400644D5-DC48-4544-8B13-3D054C4A89E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D7A760D-B027-49B7-A572-745E4E31447C}" srcId="{85521EE0-46B8-4FE3-A97E-C33962B48870}" destId="{555E4BAE-6C0C-4156-AE83-499EE06ECDA8}" srcOrd="1" destOrd="0" parTransId="{06CC2090-D472-4906-8BC0-BE3016A02FF4}" sibTransId="{54F3ED64-F401-491D-958F-F0D368C3D3E6}"/>
    <dgm:cxn modelId="{B5C1FDC6-101B-49A3-AE45-9A0F9C22B0B1}" type="presOf" srcId="{FBBE3008-BBCA-42E6-ACB4-C029BD6E0ACB}" destId="{B9D6AA5C-7BFD-4436-BFAB-34E1E5D2A762}" srcOrd="0" destOrd="0" presId="urn:microsoft.com/office/officeart/2005/8/layout/hierarchy3"/>
    <dgm:cxn modelId="{F00A6976-8E7A-4FCD-9C6D-3C071E526E30}" type="presOf" srcId="{85521EE0-46B8-4FE3-A97E-C33962B48870}" destId="{F1386564-C2B4-4C52-91C4-54A879AFC7A1}" srcOrd="0" destOrd="0" presId="urn:microsoft.com/office/officeart/2005/8/layout/hierarchy3"/>
    <dgm:cxn modelId="{AA1CF294-8E2B-42C3-9546-0C401D06CAC5}" type="presOf" srcId="{555E4BAE-6C0C-4156-AE83-499EE06ECDA8}" destId="{8739CA8E-3584-4F08-A100-C698A050B4CC}" srcOrd="0" destOrd="0" presId="urn:microsoft.com/office/officeart/2005/8/layout/hierarchy3"/>
    <dgm:cxn modelId="{A8CBD8C7-18F3-44C5-B721-69FD9FB8C60C}" srcId="{FBBE3008-BBCA-42E6-ACB4-C029BD6E0ACB}" destId="{48FB2C26-AEEA-4976-BAA5-60ED9F0EAA9C}" srcOrd="1" destOrd="0" parTransId="{76951364-8A8C-47E9-B13E-9EA981382137}" sibTransId="{72269F16-7223-4725-BF75-9FC23E83ADD4}"/>
    <dgm:cxn modelId="{DAFD42BA-6ED0-4569-83E5-45CEDD923803}" type="presOf" srcId="{400644D5-DC48-4544-8B13-3D054C4A89E8}" destId="{30DEEA69-1C73-4EAE-B1E7-A796D9CA33FD}" srcOrd="0" destOrd="0" presId="urn:microsoft.com/office/officeart/2005/8/layout/hierarchy3"/>
    <dgm:cxn modelId="{81F0AED9-4294-40C7-8E3E-B696C29C77FF}" type="presOf" srcId="{555E4BAE-6C0C-4156-AE83-499EE06ECDA8}" destId="{FAB9F0BC-6439-41F1-A8AE-96F8BBCF3F6D}" srcOrd="1" destOrd="0" presId="urn:microsoft.com/office/officeart/2005/8/layout/hierarchy3"/>
    <dgm:cxn modelId="{C26053BA-B365-4F70-837E-1DA36596BBC5}" srcId="{85521EE0-46B8-4FE3-A97E-C33962B48870}" destId="{FBBE3008-BBCA-42E6-ACB4-C029BD6E0ACB}" srcOrd="0" destOrd="0" parTransId="{7B6A553B-0A50-49CB-B4F4-3B63B0345988}" sibTransId="{547F3387-3901-4695-B64D-81CBD3B0A095}"/>
    <dgm:cxn modelId="{5C909C63-041D-4B25-BE7D-781B45F018DE}" type="presOf" srcId="{569274D4-17F1-4A2F-AE07-7659A9AD46A5}" destId="{98BF817C-4679-451F-9175-2E7D217FDC0A}" srcOrd="0" destOrd="0" presId="urn:microsoft.com/office/officeart/2005/8/layout/hierarchy3"/>
    <dgm:cxn modelId="{27FBBB04-0682-4457-9F0C-B83C9259A60C}" srcId="{FBBE3008-BBCA-42E6-ACB4-C029BD6E0ACB}" destId="{824BAE57-26A3-4A2E-80DF-E3966AE5F468}" srcOrd="0" destOrd="0" parTransId="{D1C37526-ACA4-41F8-A5A6-BF78008D353D}" sibTransId="{BB0BBEEC-762A-4CA7-A8BE-853B7681F827}"/>
    <dgm:cxn modelId="{FBFBDD88-B47A-493D-B365-865D9DB97EEA}" srcId="{555E4BAE-6C0C-4156-AE83-499EE06ECDA8}" destId="{569274D4-17F1-4A2F-AE07-7659A9AD46A5}" srcOrd="0" destOrd="0" parTransId="{783BA1C4-D334-4443-8AD5-345EEB29AE22}" sibTransId="{008B7E70-AD8F-46F1-83E4-AEB3F0DB58BA}"/>
    <dgm:cxn modelId="{7EB26BBF-FB6E-44B9-894D-5CE022CFD83E}" type="presOf" srcId="{824BAE57-26A3-4A2E-80DF-E3966AE5F468}" destId="{A0A9AE8E-941D-4B0D-A48A-3A4915A01514}" srcOrd="0" destOrd="0" presId="urn:microsoft.com/office/officeart/2005/8/layout/hierarchy3"/>
    <dgm:cxn modelId="{1179C5A1-2DFF-4D25-AE18-83B6B0B53E54}" type="presOf" srcId="{D1C37526-ACA4-41F8-A5A6-BF78008D353D}" destId="{521EF791-67CC-4CBC-BF00-D8A706C28D88}" srcOrd="0" destOrd="0" presId="urn:microsoft.com/office/officeart/2005/8/layout/hierarchy3"/>
    <dgm:cxn modelId="{6C4ECDDA-A6F8-47D5-BECB-790AF22E086A}" type="presOf" srcId="{783BA1C4-D334-4443-8AD5-345EEB29AE22}" destId="{B9323BE1-CBAD-4797-B02F-BA185A8A902E}" srcOrd="0" destOrd="0" presId="urn:microsoft.com/office/officeart/2005/8/layout/hierarchy3"/>
    <dgm:cxn modelId="{19EFBA26-C7FE-4C76-8EB4-29E510479DF4}" srcId="{555E4BAE-6C0C-4156-AE83-499EE06ECDA8}" destId="{400644D5-DC48-4544-8B13-3D054C4A89E8}" srcOrd="1" destOrd="0" parTransId="{22CE7E49-1067-47C0-B27B-77872B828D5D}" sibTransId="{875A10A8-AE99-4992-85C1-C26ADF6BDBE4}"/>
    <dgm:cxn modelId="{067A6D47-4D62-4E52-BDDD-1503E473FCBE}" type="presOf" srcId="{76951364-8A8C-47E9-B13E-9EA981382137}" destId="{431B6390-27BD-4F47-86D3-F49929376605}" srcOrd="0" destOrd="0" presId="urn:microsoft.com/office/officeart/2005/8/layout/hierarchy3"/>
    <dgm:cxn modelId="{B7B0683B-0512-4E1E-BFB3-010BBC1A7877}" type="presOf" srcId="{48FB2C26-AEEA-4976-BAA5-60ED9F0EAA9C}" destId="{E2527994-B050-4E7B-9A66-201656D92147}" srcOrd="0" destOrd="0" presId="urn:microsoft.com/office/officeart/2005/8/layout/hierarchy3"/>
    <dgm:cxn modelId="{52AF6064-C683-4D46-BED0-30E9438B29E8}" type="presOf" srcId="{FBBE3008-BBCA-42E6-ACB4-C029BD6E0ACB}" destId="{44E710A7-85C3-4CDD-914E-610786AF382E}" srcOrd="1" destOrd="0" presId="urn:microsoft.com/office/officeart/2005/8/layout/hierarchy3"/>
    <dgm:cxn modelId="{4184D822-35DF-4CD8-AEB3-384703654DCA}" type="presOf" srcId="{22CE7E49-1067-47C0-B27B-77872B828D5D}" destId="{35A0AB40-0CD6-4938-BBDC-6552582F04E8}" srcOrd="0" destOrd="0" presId="urn:microsoft.com/office/officeart/2005/8/layout/hierarchy3"/>
    <dgm:cxn modelId="{3A3B6159-51A2-4A17-BF7A-DCE35B8DD684}" type="presParOf" srcId="{F1386564-C2B4-4C52-91C4-54A879AFC7A1}" destId="{889E0C53-B2F2-4123-AB62-0E64FCB98398}" srcOrd="0" destOrd="0" presId="urn:microsoft.com/office/officeart/2005/8/layout/hierarchy3"/>
    <dgm:cxn modelId="{B5D795BE-1CB2-49EF-BBFB-05C135736944}" type="presParOf" srcId="{889E0C53-B2F2-4123-AB62-0E64FCB98398}" destId="{A5CA6390-FDA6-47DE-8927-4AE6BF215846}" srcOrd="0" destOrd="0" presId="urn:microsoft.com/office/officeart/2005/8/layout/hierarchy3"/>
    <dgm:cxn modelId="{78C22180-0A01-4A1D-81F6-E92C7A4695E6}" type="presParOf" srcId="{A5CA6390-FDA6-47DE-8927-4AE6BF215846}" destId="{B9D6AA5C-7BFD-4436-BFAB-34E1E5D2A762}" srcOrd="0" destOrd="0" presId="urn:microsoft.com/office/officeart/2005/8/layout/hierarchy3"/>
    <dgm:cxn modelId="{829C03E6-E258-4047-A80D-86BCC35A47AA}" type="presParOf" srcId="{A5CA6390-FDA6-47DE-8927-4AE6BF215846}" destId="{44E710A7-85C3-4CDD-914E-610786AF382E}" srcOrd="1" destOrd="0" presId="urn:microsoft.com/office/officeart/2005/8/layout/hierarchy3"/>
    <dgm:cxn modelId="{88B332EE-0B46-42C8-ADF4-58F3A152F045}" type="presParOf" srcId="{889E0C53-B2F2-4123-AB62-0E64FCB98398}" destId="{5442437C-9905-40E8-967F-EA6EFE8314E9}" srcOrd="1" destOrd="0" presId="urn:microsoft.com/office/officeart/2005/8/layout/hierarchy3"/>
    <dgm:cxn modelId="{1E37879E-694F-458E-B835-13C017048816}" type="presParOf" srcId="{5442437C-9905-40E8-967F-EA6EFE8314E9}" destId="{521EF791-67CC-4CBC-BF00-D8A706C28D88}" srcOrd="0" destOrd="0" presId="urn:microsoft.com/office/officeart/2005/8/layout/hierarchy3"/>
    <dgm:cxn modelId="{5BE7B579-2D35-413F-8C0E-517C54761F36}" type="presParOf" srcId="{5442437C-9905-40E8-967F-EA6EFE8314E9}" destId="{A0A9AE8E-941D-4B0D-A48A-3A4915A01514}" srcOrd="1" destOrd="0" presId="urn:microsoft.com/office/officeart/2005/8/layout/hierarchy3"/>
    <dgm:cxn modelId="{A33BB036-FAF0-489A-B1D1-67C962817106}" type="presParOf" srcId="{5442437C-9905-40E8-967F-EA6EFE8314E9}" destId="{431B6390-27BD-4F47-86D3-F49929376605}" srcOrd="2" destOrd="0" presId="urn:microsoft.com/office/officeart/2005/8/layout/hierarchy3"/>
    <dgm:cxn modelId="{C9031CFB-47B7-4B39-8300-BF2A911807DA}" type="presParOf" srcId="{5442437C-9905-40E8-967F-EA6EFE8314E9}" destId="{E2527994-B050-4E7B-9A66-201656D92147}" srcOrd="3" destOrd="0" presId="urn:microsoft.com/office/officeart/2005/8/layout/hierarchy3"/>
    <dgm:cxn modelId="{1FA3D446-557D-48C6-A69D-44B2149D478F}" type="presParOf" srcId="{F1386564-C2B4-4C52-91C4-54A879AFC7A1}" destId="{4F8CB426-FD3B-4555-94FB-FA8F10625D21}" srcOrd="1" destOrd="0" presId="urn:microsoft.com/office/officeart/2005/8/layout/hierarchy3"/>
    <dgm:cxn modelId="{ED2E0358-17B8-4F75-81F6-3C27A744E52E}" type="presParOf" srcId="{4F8CB426-FD3B-4555-94FB-FA8F10625D21}" destId="{6356848D-BB0C-43B4-8369-73A0E67D2A86}" srcOrd="0" destOrd="0" presId="urn:microsoft.com/office/officeart/2005/8/layout/hierarchy3"/>
    <dgm:cxn modelId="{9E41B772-694C-43A3-9288-B7DE0C847DEE}" type="presParOf" srcId="{6356848D-BB0C-43B4-8369-73A0E67D2A86}" destId="{8739CA8E-3584-4F08-A100-C698A050B4CC}" srcOrd="0" destOrd="0" presId="urn:microsoft.com/office/officeart/2005/8/layout/hierarchy3"/>
    <dgm:cxn modelId="{E72ACC48-68C6-4168-B509-AE0A79948701}" type="presParOf" srcId="{6356848D-BB0C-43B4-8369-73A0E67D2A86}" destId="{FAB9F0BC-6439-41F1-A8AE-96F8BBCF3F6D}" srcOrd="1" destOrd="0" presId="urn:microsoft.com/office/officeart/2005/8/layout/hierarchy3"/>
    <dgm:cxn modelId="{6BC24656-9507-46DB-896B-1BDF02606CF9}" type="presParOf" srcId="{4F8CB426-FD3B-4555-94FB-FA8F10625D21}" destId="{BEE44034-EE83-4B27-BAB4-69A4D0D94661}" srcOrd="1" destOrd="0" presId="urn:microsoft.com/office/officeart/2005/8/layout/hierarchy3"/>
    <dgm:cxn modelId="{BDD2F45E-7B43-432E-B9BA-B0A2692B0798}" type="presParOf" srcId="{BEE44034-EE83-4B27-BAB4-69A4D0D94661}" destId="{B9323BE1-CBAD-4797-B02F-BA185A8A902E}" srcOrd="0" destOrd="0" presId="urn:microsoft.com/office/officeart/2005/8/layout/hierarchy3"/>
    <dgm:cxn modelId="{01866E76-46CB-4E37-A169-1303DB9F5A88}" type="presParOf" srcId="{BEE44034-EE83-4B27-BAB4-69A4D0D94661}" destId="{98BF817C-4679-451F-9175-2E7D217FDC0A}" srcOrd="1" destOrd="0" presId="urn:microsoft.com/office/officeart/2005/8/layout/hierarchy3"/>
    <dgm:cxn modelId="{E2CDE0F3-A242-41E8-B720-C5BAD1D3810E}" type="presParOf" srcId="{BEE44034-EE83-4B27-BAB4-69A4D0D94661}" destId="{35A0AB40-0CD6-4938-BBDC-6552582F04E8}" srcOrd="2" destOrd="0" presId="urn:microsoft.com/office/officeart/2005/8/layout/hierarchy3"/>
    <dgm:cxn modelId="{93296183-E793-43F5-86A4-CA7A4990B306}" type="presParOf" srcId="{BEE44034-EE83-4B27-BAB4-69A4D0D94661}" destId="{30DEEA69-1C73-4EAE-B1E7-A796D9CA33F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4B186D-72F4-411E-9618-3602B1916B3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F2724C-191F-464A-9047-22304862476C}">
      <dgm:prSet phldrT="[Texto]"/>
      <dgm:spPr/>
      <dgm:t>
        <a:bodyPr/>
        <a:lstStyle/>
        <a:p>
          <a:r>
            <a:rPr lang="en-US" dirty="0" smtClean="0"/>
            <a:t>HABILIDADES METALINGUÍSTICAS</a:t>
          </a:r>
          <a:endParaRPr lang="pt-BR" dirty="0"/>
        </a:p>
      </dgm:t>
    </dgm:pt>
    <dgm:pt modelId="{3A0B3DFC-DDAD-449B-9F88-B5553F59DD8F}" type="parTrans" cxnId="{0303FF9F-5582-4695-9253-5275D28B2B14}">
      <dgm:prSet/>
      <dgm:spPr/>
      <dgm:t>
        <a:bodyPr/>
        <a:lstStyle/>
        <a:p>
          <a:endParaRPr lang="pt-BR"/>
        </a:p>
      </dgm:t>
    </dgm:pt>
    <dgm:pt modelId="{E3C0B6BC-0ED2-45B8-92E3-057A0FB3B67D}" type="sibTrans" cxnId="{0303FF9F-5582-4695-9253-5275D28B2B14}">
      <dgm:prSet/>
      <dgm:spPr/>
      <dgm:t>
        <a:bodyPr/>
        <a:lstStyle/>
        <a:p>
          <a:endParaRPr lang="pt-BR"/>
        </a:p>
      </dgm:t>
    </dgm:pt>
    <dgm:pt modelId="{7E320801-D3E3-47A9-BA6D-593E70135EF4}">
      <dgm:prSet phldrT="[Texto]"/>
      <dgm:spPr/>
      <dgm:t>
        <a:bodyPr/>
        <a:lstStyle/>
        <a:p>
          <a:r>
            <a:rPr lang="en-US" dirty="0" smtClean="0"/>
            <a:t>CONSC. FONOLÓGICA</a:t>
          </a:r>
          <a:endParaRPr lang="pt-BR" dirty="0"/>
        </a:p>
      </dgm:t>
    </dgm:pt>
    <dgm:pt modelId="{7D6AD833-26FC-4CC5-AC39-8730FA285F35}" type="parTrans" cxnId="{DDCCA680-7DD7-4B57-852F-0CADE79922FE}">
      <dgm:prSet/>
      <dgm:spPr/>
      <dgm:t>
        <a:bodyPr/>
        <a:lstStyle/>
        <a:p>
          <a:endParaRPr lang="pt-BR"/>
        </a:p>
      </dgm:t>
    </dgm:pt>
    <dgm:pt modelId="{5CB2CFFD-25C5-482F-AF4A-A3D6147E4F6A}" type="sibTrans" cxnId="{DDCCA680-7DD7-4B57-852F-0CADE79922FE}">
      <dgm:prSet/>
      <dgm:spPr/>
      <dgm:t>
        <a:bodyPr/>
        <a:lstStyle/>
        <a:p>
          <a:endParaRPr lang="pt-BR"/>
        </a:p>
      </dgm:t>
    </dgm:pt>
    <dgm:pt modelId="{BD8A720C-5B35-4F79-8D7C-B944D504BBF5}">
      <dgm:prSet phldrT="[Texto]"/>
      <dgm:spPr/>
      <dgm:t>
        <a:bodyPr/>
        <a:lstStyle/>
        <a:p>
          <a:r>
            <a:rPr lang="en-US" dirty="0" smtClean="0"/>
            <a:t>CONSC. MORFOLÓGICA</a:t>
          </a:r>
          <a:endParaRPr lang="pt-BR" dirty="0"/>
        </a:p>
      </dgm:t>
    </dgm:pt>
    <dgm:pt modelId="{77EBE636-23C2-4573-A6DB-214969FDE020}" type="parTrans" cxnId="{98BFA5C3-7629-4114-9606-395425A38A7B}">
      <dgm:prSet/>
      <dgm:spPr/>
      <dgm:t>
        <a:bodyPr/>
        <a:lstStyle/>
        <a:p>
          <a:endParaRPr lang="pt-BR"/>
        </a:p>
      </dgm:t>
    </dgm:pt>
    <dgm:pt modelId="{9008D1DF-1DD4-496C-AC75-283D522D47DA}" type="sibTrans" cxnId="{98BFA5C3-7629-4114-9606-395425A38A7B}">
      <dgm:prSet/>
      <dgm:spPr/>
      <dgm:t>
        <a:bodyPr/>
        <a:lstStyle/>
        <a:p>
          <a:endParaRPr lang="pt-BR"/>
        </a:p>
      </dgm:t>
    </dgm:pt>
    <dgm:pt modelId="{0D759B1C-6AF9-4B68-964A-0AB39D84D262}">
      <dgm:prSet phldrT="[Texto]"/>
      <dgm:spPr/>
      <dgm:t>
        <a:bodyPr/>
        <a:lstStyle/>
        <a:p>
          <a:r>
            <a:rPr lang="en-US" dirty="0" smtClean="0"/>
            <a:t>CONSC. SINTÁTICA</a:t>
          </a:r>
        </a:p>
        <a:p>
          <a:endParaRPr lang="pt-BR" dirty="0"/>
        </a:p>
      </dgm:t>
    </dgm:pt>
    <dgm:pt modelId="{7C84B25C-93D7-4DA5-A1A4-26B07C193ED2}" type="parTrans" cxnId="{097FC8FB-01A7-4EC4-B211-6C7F396E667D}">
      <dgm:prSet/>
      <dgm:spPr/>
      <dgm:t>
        <a:bodyPr/>
        <a:lstStyle/>
        <a:p>
          <a:endParaRPr lang="pt-BR"/>
        </a:p>
      </dgm:t>
    </dgm:pt>
    <dgm:pt modelId="{82D67DF3-1B59-478A-8947-771ED37C44A6}" type="sibTrans" cxnId="{097FC8FB-01A7-4EC4-B211-6C7F396E667D}">
      <dgm:prSet/>
      <dgm:spPr/>
      <dgm:t>
        <a:bodyPr/>
        <a:lstStyle/>
        <a:p>
          <a:endParaRPr lang="pt-BR"/>
        </a:p>
      </dgm:t>
    </dgm:pt>
    <dgm:pt modelId="{33DAFB26-6B92-4EA2-ADA7-788D573FA6F6}">
      <dgm:prSet phldrT="[Texto]"/>
      <dgm:spPr/>
      <dgm:t>
        <a:bodyPr/>
        <a:lstStyle/>
        <a:p>
          <a:r>
            <a:rPr lang="en-US" dirty="0" smtClean="0"/>
            <a:t>CONSC. TEXTUAL</a:t>
          </a:r>
        </a:p>
        <a:p>
          <a:endParaRPr lang="en-US" dirty="0" smtClean="0"/>
        </a:p>
        <a:p>
          <a:endParaRPr lang="pt-BR" dirty="0"/>
        </a:p>
      </dgm:t>
    </dgm:pt>
    <dgm:pt modelId="{DD1D6281-DC55-49FB-A4AC-25E7DBC144F8}" type="parTrans" cxnId="{A5F09306-9567-4484-9EF6-FD19AC9FB086}">
      <dgm:prSet/>
      <dgm:spPr/>
      <dgm:t>
        <a:bodyPr/>
        <a:lstStyle/>
        <a:p>
          <a:endParaRPr lang="pt-BR"/>
        </a:p>
      </dgm:t>
    </dgm:pt>
    <dgm:pt modelId="{1BCFD878-69B2-4B88-840B-56E8BC93414F}" type="sibTrans" cxnId="{A5F09306-9567-4484-9EF6-FD19AC9FB086}">
      <dgm:prSet/>
      <dgm:spPr/>
      <dgm:t>
        <a:bodyPr/>
        <a:lstStyle/>
        <a:p>
          <a:endParaRPr lang="pt-BR"/>
        </a:p>
      </dgm:t>
    </dgm:pt>
    <dgm:pt modelId="{7588CF62-F4FB-4900-8130-77C672AB6502}" type="pres">
      <dgm:prSet presAssocID="{E14B186D-72F4-411E-9618-3602B1916B3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DC12C5-AAEC-46E5-B97B-30320E56A155}" type="pres">
      <dgm:prSet presAssocID="{E14B186D-72F4-411E-9618-3602B1916B3A}" presName="matrix" presStyleCnt="0"/>
      <dgm:spPr/>
    </dgm:pt>
    <dgm:pt modelId="{743F4115-8F33-4223-ABC6-53895D493F19}" type="pres">
      <dgm:prSet presAssocID="{E14B186D-72F4-411E-9618-3602B1916B3A}" presName="tile1" presStyleLbl="node1" presStyleIdx="0" presStyleCnt="4"/>
      <dgm:spPr/>
      <dgm:t>
        <a:bodyPr/>
        <a:lstStyle/>
        <a:p>
          <a:endParaRPr lang="pt-BR"/>
        </a:p>
      </dgm:t>
    </dgm:pt>
    <dgm:pt modelId="{73FC4981-37C6-4CF5-8A0A-D96EB0D67F24}" type="pres">
      <dgm:prSet presAssocID="{E14B186D-72F4-411E-9618-3602B1916B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712C04-AB5A-4EFE-B25A-28A1F9F28FC0}" type="pres">
      <dgm:prSet presAssocID="{E14B186D-72F4-411E-9618-3602B1916B3A}" presName="tile2" presStyleLbl="node1" presStyleIdx="1" presStyleCnt="4"/>
      <dgm:spPr/>
      <dgm:t>
        <a:bodyPr/>
        <a:lstStyle/>
        <a:p>
          <a:endParaRPr lang="pt-BR"/>
        </a:p>
      </dgm:t>
    </dgm:pt>
    <dgm:pt modelId="{E03D886D-B2CA-44A6-8086-DAF9896E03B5}" type="pres">
      <dgm:prSet presAssocID="{E14B186D-72F4-411E-9618-3602B1916B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570C3E-7177-4B05-BFC6-505A98F4432C}" type="pres">
      <dgm:prSet presAssocID="{E14B186D-72F4-411E-9618-3602B1916B3A}" presName="tile3" presStyleLbl="node1" presStyleIdx="2" presStyleCnt="4" custLinFactNeighborY="1227"/>
      <dgm:spPr/>
      <dgm:t>
        <a:bodyPr/>
        <a:lstStyle/>
        <a:p>
          <a:endParaRPr lang="pt-BR"/>
        </a:p>
      </dgm:t>
    </dgm:pt>
    <dgm:pt modelId="{4209001F-9453-40C6-BD7E-3329F8964BB0}" type="pres">
      <dgm:prSet presAssocID="{E14B186D-72F4-411E-9618-3602B1916B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BFF2F7-A70F-4928-987F-128D746F2C13}" type="pres">
      <dgm:prSet presAssocID="{E14B186D-72F4-411E-9618-3602B1916B3A}" presName="tile4" presStyleLbl="node1" presStyleIdx="3" presStyleCnt="4"/>
      <dgm:spPr/>
      <dgm:t>
        <a:bodyPr/>
        <a:lstStyle/>
        <a:p>
          <a:endParaRPr lang="pt-BR"/>
        </a:p>
      </dgm:t>
    </dgm:pt>
    <dgm:pt modelId="{E23A2220-4A8C-41B4-B830-014F14949A27}" type="pres">
      <dgm:prSet presAssocID="{E14B186D-72F4-411E-9618-3602B1916B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D73857-B8F8-4AB1-B1AD-A7153479AD18}" type="pres">
      <dgm:prSet presAssocID="{E14B186D-72F4-411E-9618-3602B1916B3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62BCDE59-04CE-40AA-9A0F-9C7B291BFB1E}" type="presOf" srcId="{F0F2724C-191F-464A-9047-22304862476C}" destId="{76D73857-B8F8-4AB1-B1AD-A7153479AD18}" srcOrd="0" destOrd="0" presId="urn:microsoft.com/office/officeart/2005/8/layout/matrix1"/>
    <dgm:cxn modelId="{FD96BA21-9DA7-462C-95A3-897C4B265E38}" type="presOf" srcId="{E14B186D-72F4-411E-9618-3602B1916B3A}" destId="{7588CF62-F4FB-4900-8130-77C672AB6502}" srcOrd="0" destOrd="0" presId="urn:microsoft.com/office/officeart/2005/8/layout/matrix1"/>
    <dgm:cxn modelId="{8EFB4B1B-21EC-4F05-AE5E-36FA542D361F}" type="presOf" srcId="{0D759B1C-6AF9-4B68-964A-0AB39D84D262}" destId="{DF570C3E-7177-4B05-BFC6-505A98F4432C}" srcOrd="0" destOrd="0" presId="urn:microsoft.com/office/officeart/2005/8/layout/matrix1"/>
    <dgm:cxn modelId="{DDCCA680-7DD7-4B57-852F-0CADE79922FE}" srcId="{F0F2724C-191F-464A-9047-22304862476C}" destId="{7E320801-D3E3-47A9-BA6D-593E70135EF4}" srcOrd="0" destOrd="0" parTransId="{7D6AD833-26FC-4CC5-AC39-8730FA285F35}" sibTransId="{5CB2CFFD-25C5-482F-AF4A-A3D6147E4F6A}"/>
    <dgm:cxn modelId="{CFA30EDC-D40A-43B2-BFDD-CFB27A401F70}" type="presOf" srcId="{BD8A720C-5B35-4F79-8D7C-B944D504BBF5}" destId="{83712C04-AB5A-4EFE-B25A-28A1F9F28FC0}" srcOrd="0" destOrd="0" presId="urn:microsoft.com/office/officeart/2005/8/layout/matrix1"/>
    <dgm:cxn modelId="{A03A95EC-863E-4D5C-9DC1-64A6C63F9BEE}" type="presOf" srcId="{BD8A720C-5B35-4F79-8D7C-B944D504BBF5}" destId="{E03D886D-B2CA-44A6-8086-DAF9896E03B5}" srcOrd="1" destOrd="0" presId="urn:microsoft.com/office/officeart/2005/8/layout/matrix1"/>
    <dgm:cxn modelId="{3442608B-07B3-4B40-922C-C880824F776A}" type="presOf" srcId="{33DAFB26-6B92-4EA2-ADA7-788D573FA6F6}" destId="{E23A2220-4A8C-41B4-B830-014F14949A27}" srcOrd="1" destOrd="0" presId="urn:microsoft.com/office/officeart/2005/8/layout/matrix1"/>
    <dgm:cxn modelId="{5AF55056-F463-425C-AFC5-FC4AA5366E0C}" type="presOf" srcId="{33DAFB26-6B92-4EA2-ADA7-788D573FA6F6}" destId="{54BFF2F7-A70F-4928-987F-128D746F2C13}" srcOrd="0" destOrd="0" presId="urn:microsoft.com/office/officeart/2005/8/layout/matrix1"/>
    <dgm:cxn modelId="{98BFA5C3-7629-4114-9606-395425A38A7B}" srcId="{F0F2724C-191F-464A-9047-22304862476C}" destId="{BD8A720C-5B35-4F79-8D7C-B944D504BBF5}" srcOrd="1" destOrd="0" parTransId="{77EBE636-23C2-4573-A6DB-214969FDE020}" sibTransId="{9008D1DF-1DD4-496C-AC75-283D522D47DA}"/>
    <dgm:cxn modelId="{27CE8471-4357-4CB6-ADB1-C45B96C8C3DB}" type="presOf" srcId="{0D759B1C-6AF9-4B68-964A-0AB39D84D262}" destId="{4209001F-9453-40C6-BD7E-3329F8964BB0}" srcOrd="1" destOrd="0" presId="urn:microsoft.com/office/officeart/2005/8/layout/matrix1"/>
    <dgm:cxn modelId="{0303FF9F-5582-4695-9253-5275D28B2B14}" srcId="{E14B186D-72F4-411E-9618-3602B1916B3A}" destId="{F0F2724C-191F-464A-9047-22304862476C}" srcOrd="0" destOrd="0" parTransId="{3A0B3DFC-DDAD-449B-9F88-B5553F59DD8F}" sibTransId="{E3C0B6BC-0ED2-45B8-92E3-057A0FB3B67D}"/>
    <dgm:cxn modelId="{097FC8FB-01A7-4EC4-B211-6C7F396E667D}" srcId="{F0F2724C-191F-464A-9047-22304862476C}" destId="{0D759B1C-6AF9-4B68-964A-0AB39D84D262}" srcOrd="2" destOrd="0" parTransId="{7C84B25C-93D7-4DA5-A1A4-26B07C193ED2}" sibTransId="{82D67DF3-1B59-478A-8947-771ED37C44A6}"/>
    <dgm:cxn modelId="{A571F664-F3DE-4B64-A1FD-696850419F83}" type="presOf" srcId="{7E320801-D3E3-47A9-BA6D-593E70135EF4}" destId="{743F4115-8F33-4223-ABC6-53895D493F19}" srcOrd="0" destOrd="0" presId="urn:microsoft.com/office/officeart/2005/8/layout/matrix1"/>
    <dgm:cxn modelId="{9F635056-2470-410C-A0D9-B0661B329A35}" type="presOf" srcId="{7E320801-D3E3-47A9-BA6D-593E70135EF4}" destId="{73FC4981-37C6-4CF5-8A0A-D96EB0D67F24}" srcOrd="1" destOrd="0" presId="urn:microsoft.com/office/officeart/2005/8/layout/matrix1"/>
    <dgm:cxn modelId="{A5F09306-9567-4484-9EF6-FD19AC9FB086}" srcId="{F0F2724C-191F-464A-9047-22304862476C}" destId="{33DAFB26-6B92-4EA2-ADA7-788D573FA6F6}" srcOrd="3" destOrd="0" parTransId="{DD1D6281-DC55-49FB-A4AC-25E7DBC144F8}" sibTransId="{1BCFD878-69B2-4B88-840B-56E8BC93414F}"/>
    <dgm:cxn modelId="{4F4CD8D4-2B85-4F5D-BBC9-0C3050E41122}" type="presParOf" srcId="{7588CF62-F4FB-4900-8130-77C672AB6502}" destId="{E6DC12C5-AAEC-46E5-B97B-30320E56A155}" srcOrd="0" destOrd="0" presId="urn:microsoft.com/office/officeart/2005/8/layout/matrix1"/>
    <dgm:cxn modelId="{EAF7BAF4-4071-4BE4-BE01-796780D2642D}" type="presParOf" srcId="{E6DC12C5-AAEC-46E5-B97B-30320E56A155}" destId="{743F4115-8F33-4223-ABC6-53895D493F19}" srcOrd="0" destOrd="0" presId="urn:microsoft.com/office/officeart/2005/8/layout/matrix1"/>
    <dgm:cxn modelId="{6DCD4E34-3BCF-47EB-BD25-FF98AFD24727}" type="presParOf" srcId="{E6DC12C5-AAEC-46E5-B97B-30320E56A155}" destId="{73FC4981-37C6-4CF5-8A0A-D96EB0D67F24}" srcOrd="1" destOrd="0" presId="urn:microsoft.com/office/officeart/2005/8/layout/matrix1"/>
    <dgm:cxn modelId="{0E02DC34-F7F2-4816-A173-906997667AF4}" type="presParOf" srcId="{E6DC12C5-AAEC-46E5-B97B-30320E56A155}" destId="{83712C04-AB5A-4EFE-B25A-28A1F9F28FC0}" srcOrd="2" destOrd="0" presId="urn:microsoft.com/office/officeart/2005/8/layout/matrix1"/>
    <dgm:cxn modelId="{0BFC2D76-2D91-4167-B8DC-8C9A32080A5D}" type="presParOf" srcId="{E6DC12C5-AAEC-46E5-B97B-30320E56A155}" destId="{E03D886D-B2CA-44A6-8086-DAF9896E03B5}" srcOrd="3" destOrd="0" presId="urn:microsoft.com/office/officeart/2005/8/layout/matrix1"/>
    <dgm:cxn modelId="{DF067BF9-90C7-468D-8E16-4D1237DEAC49}" type="presParOf" srcId="{E6DC12C5-AAEC-46E5-B97B-30320E56A155}" destId="{DF570C3E-7177-4B05-BFC6-505A98F4432C}" srcOrd="4" destOrd="0" presId="urn:microsoft.com/office/officeart/2005/8/layout/matrix1"/>
    <dgm:cxn modelId="{2860F7CB-A8E5-4FD7-B82F-FEE51301321C}" type="presParOf" srcId="{E6DC12C5-AAEC-46E5-B97B-30320E56A155}" destId="{4209001F-9453-40C6-BD7E-3329F8964BB0}" srcOrd="5" destOrd="0" presId="urn:microsoft.com/office/officeart/2005/8/layout/matrix1"/>
    <dgm:cxn modelId="{403C16BA-C7A4-4127-AE59-88E9C801FC02}" type="presParOf" srcId="{E6DC12C5-AAEC-46E5-B97B-30320E56A155}" destId="{54BFF2F7-A70F-4928-987F-128D746F2C13}" srcOrd="6" destOrd="0" presId="urn:microsoft.com/office/officeart/2005/8/layout/matrix1"/>
    <dgm:cxn modelId="{0A4737A1-B282-48EC-83A6-DF8FAB83CA16}" type="presParOf" srcId="{E6DC12C5-AAEC-46E5-B97B-30320E56A155}" destId="{E23A2220-4A8C-41B4-B830-014F14949A27}" srcOrd="7" destOrd="0" presId="urn:microsoft.com/office/officeart/2005/8/layout/matrix1"/>
    <dgm:cxn modelId="{B8F6AACF-78FD-4660-B8FB-B4B2AEBDA27B}" type="presParOf" srcId="{7588CF62-F4FB-4900-8130-77C672AB6502}" destId="{76D73857-B8F8-4AB1-B1AD-A7153479AD1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6FB4F9-F99A-4CC8-9C9A-E8B3A38D89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6BAEF3B-6591-465C-AB8E-B52C4C0AF451}">
      <dgm:prSet phldrT="[Texto]"/>
      <dgm:spPr/>
      <dgm:t>
        <a:bodyPr/>
        <a:lstStyle/>
        <a:p>
          <a:r>
            <a:rPr lang="en-US" dirty="0" err="1" smtClean="0"/>
            <a:t>Educacionais</a:t>
          </a:r>
          <a:endParaRPr lang="pt-BR" dirty="0"/>
        </a:p>
      </dgm:t>
    </dgm:pt>
    <dgm:pt modelId="{CAA2D97E-637B-4AE9-8C10-BE46B96E2823}" type="parTrans" cxnId="{15041888-E919-40C4-91A7-E17DA70BFBB1}">
      <dgm:prSet/>
      <dgm:spPr/>
      <dgm:t>
        <a:bodyPr/>
        <a:lstStyle/>
        <a:p>
          <a:endParaRPr lang="pt-BR"/>
        </a:p>
      </dgm:t>
    </dgm:pt>
    <dgm:pt modelId="{56D6DEB9-D37C-470E-BA57-E4DBA3616605}" type="sibTrans" cxnId="{15041888-E919-40C4-91A7-E17DA70BFBB1}">
      <dgm:prSet/>
      <dgm:spPr/>
      <dgm:t>
        <a:bodyPr/>
        <a:lstStyle/>
        <a:p>
          <a:endParaRPr lang="pt-BR"/>
        </a:p>
      </dgm:t>
    </dgm:pt>
    <dgm:pt modelId="{60C31561-05A4-4034-BB32-379865066559}">
      <dgm:prSet phldrT="[Texto]"/>
      <dgm:spPr/>
      <dgm:t>
        <a:bodyPr/>
        <a:lstStyle/>
        <a:p>
          <a:r>
            <a:rPr lang="en-US" dirty="0" err="1" smtClean="0"/>
            <a:t>metodologias</a:t>
          </a:r>
          <a:r>
            <a:rPr lang="en-US" dirty="0" smtClean="0"/>
            <a:t> de </a:t>
          </a:r>
          <a:r>
            <a:rPr lang="en-US" dirty="0" err="1" smtClean="0"/>
            <a:t>ensino</a:t>
          </a:r>
          <a:r>
            <a:rPr lang="en-US" dirty="0" smtClean="0"/>
            <a:t> </a:t>
          </a:r>
          <a:r>
            <a:rPr lang="en-US" dirty="0" err="1" smtClean="0"/>
            <a:t>mais</a:t>
          </a:r>
          <a:r>
            <a:rPr lang="en-US" dirty="0" smtClean="0"/>
            <a:t> </a:t>
          </a:r>
          <a:r>
            <a:rPr lang="en-US" dirty="0" err="1" smtClean="0"/>
            <a:t>eficientes</a:t>
          </a:r>
          <a:r>
            <a:rPr lang="en-US" dirty="0" smtClean="0"/>
            <a:t> para </a:t>
          </a:r>
          <a:r>
            <a:rPr lang="en-US" dirty="0" err="1" smtClean="0"/>
            <a:t>favorecer</a:t>
          </a:r>
          <a:r>
            <a:rPr lang="en-US" dirty="0" smtClean="0"/>
            <a:t> a </a:t>
          </a:r>
          <a:r>
            <a:rPr lang="en-US" dirty="0" err="1" smtClean="0"/>
            <a:t>aprendizagem</a:t>
          </a:r>
          <a:r>
            <a:rPr lang="en-US" dirty="0" smtClean="0"/>
            <a:t> da </a:t>
          </a:r>
          <a:r>
            <a:rPr lang="en-US" dirty="0" err="1" smtClean="0"/>
            <a:t>leitura</a:t>
          </a:r>
          <a:r>
            <a:rPr lang="en-US" dirty="0" smtClean="0"/>
            <a:t> e da </a:t>
          </a:r>
          <a:r>
            <a:rPr lang="en-US" dirty="0" err="1" smtClean="0"/>
            <a:t>escrita</a:t>
          </a:r>
          <a:endParaRPr lang="pt-BR" dirty="0"/>
        </a:p>
      </dgm:t>
    </dgm:pt>
    <dgm:pt modelId="{D37BEA01-5820-493B-95CF-62F5A04295A9}" type="parTrans" cxnId="{52B9410D-6853-49F1-AF8D-6334BD361518}">
      <dgm:prSet/>
      <dgm:spPr/>
      <dgm:t>
        <a:bodyPr/>
        <a:lstStyle/>
        <a:p>
          <a:endParaRPr lang="pt-BR"/>
        </a:p>
      </dgm:t>
    </dgm:pt>
    <dgm:pt modelId="{D72DB969-9427-4E50-9145-6C2FDC407373}" type="sibTrans" cxnId="{52B9410D-6853-49F1-AF8D-6334BD361518}">
      <dgm:prSet/>
      <dgm:spPr/>
      <dgm:t>
        <a:bodyPr/>
        <a:lstStyle/>
        <a:p>
          <a:endParaRPr lang="pt-BR"/>
        </a:p>
      </dgm:t>
    </dgm:pt>
    <dgm:pt modelId="{403EB74C-88E6-4D65-9A8C-FCFE1DA746FE}">
      <dgm:prSet phldrT="[Texto]"/>
      <dgm:spPr/>
      <dgm:t>
        <a:bodyPr/>
        <a:lstStyle/>
        <a:p>
          <a:r>
            <a:rPr lang="en-US" dirty="0" err="1" smtClean="0"/>
            <a:t>Psicopedagógicas</a:t>
          </a:r>
          <a:endParaRPr lang="pt-BR" dirty="0"/>
        </a:p>
      </dgm:t>
    </dgm:pt>
    <dgm:pt modelId="{1BDB27C4-84D1-4C5E-AB4D-7F28C57B99CA}" type="parTrans" cxnId="{DD43DD5A-5212-48AC-BA5C-8AEE4BEA6E19}">
      <dgm:prSet/>
      <dgm:spPr/>
      <dgm:t>
        <a:bodyPr/>
        <a:lstStyle/>
        <a:p>
          <a:endParaRPr lang="pt-BR"/>
        </a:p>
      </dgm:t>
    </dgm:pt>
    <dgm:pt modelId="{96C1E728-25A9-4CCC-AEDF-7E4A2BB44598}" type="sibTrans" cxnId="{DD43DD5A-5212-48AC-BA5C-8AEE4BEA6E19}">
      <dgm:prSet/>
      <dgm:spPr/>
      <dgm:t>
        <a:bodyPr/>
        <a:lstStyle/>
        <a:p>
          <a:endParaRPr lang="pt-BR"/>
        </a:p>
      </dgm:t>
    </dgm:pt>
    <dgm:pt modelId="{26BFF462-5DB0-48F3-AA94-3F0465798C61}">
      <dgm:prSet phldrT="[Texto]"/>
      <dgm:spPr/>
      <dgm:t>
        <a:bodyPr/>
        <a:lstStyle/>
        <a:p>
          <a:r>
            <a:rPr lang="en-US" dirty="0" err="1" smtClean="0"/>
            <a:t>estratégias</a:t>
          </a:r>
          <a:r>
            <a:rPr lang="en-US" dirty="0" smtClean="0"/>
            <a:t>  de </a:t>
          </a:r>
          <a:r>
            <a:rPr lang="en-US" dirty="0" err="1" smtClean="0"/>
            <a:t>intervenção</a:t>
          </a:r>
          <a:r>
            <a:rPr lang="en-US" dirty="0" smtClean="0"/>
            <a:t> </a:t>
          </a:r>
          <a:r>
            <a:rPr lang="en-US" dirty="0" err="1" smtClean="0"/>
            <a:t>nas</a:t>
          </a:r>
          <a:r>
            <a:rPr lang="en-US" dirty="0" smtClean="0"/>
            <a:t>  </a:t>
          </a:r>
          <a:r>
            <a:rPr lang="en-US" dirty="0" err="1" smtClean="0"/>
            <a:t>dificuldades</a:t>
          </a:r>
          <a:r>
            <a:rPr lang="en-US" dirty="0" smtClean="0"/>
            <a:t>  de </a:t>
          </a:r>
          <a:r>
            <a:rPr lang="en-US" dirty="0" err="1" smtClean="0"/>
            <a:t>leitura</a:t>
          </a:r>
          <a:r>
            <a:rPr lang="en-US" dirty="0" smtClean="0"/>
            <a:t> e </a:t>
          </a:r>
          <a:r>
            <a:rPr lang="en-US" dirty="0" err="1" smtClean="0"/>
            <a:t>escrita</a:t>
          </a:r>
          <a:endParaRPr lang="pt-BR" dirty="0"/>
        </a:p>
      </dgm:t>
    </dgm:pt>
    <dgm:pt modelId="{26074437-3DA5-43BC-862F-8469E8674C39}" type="parTrans" cxnId="{A8A5A2A1-59C9-4CA0-87B5-8A19C92491FA}">
      <dgm:prSet/>
      <dgm:spPr/>
      <dgm:t>
        <a:bodyPr/>
        <a:lstStyle/>
        <a:p>
          <a:endParaRPr lang="pt-BR"/>
        </a:p>
      </dgm:t>
    </dgm:pt>
    <dgm:pt modelId="{D55C677E-4D7D-442C-9FB0-307773F01C0B}" type="sibTrans" cxnId="{A8A5A2A1-59C9-4CA0-87B5-8A19C92491FA}">
      <dgm:prSet/>
      <dgm:spPr/>
      <dgm:t>
        <a:bodyPr/>
        <a:lstStyle/>
        <a:p>
          <a:endParaRPr lang="pt-BR"/>
        </a:p>
      </dgm:t>
    </dgm:pt>
    <dgm:pt modelId="{844A15C7-0D63-4F87-B8BA-34AF37179165}" type="pres">
      <dgm:prSet presAssocID="{AF6FB4F9-F99A-4CC8-9C9A-E8B3A38D89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DCEC22-8BF0-495E-84F8-C57E67F1EB03}" type="pres">
      <dgm:prSet presAssocID="{86BAEF3B-6591-465C-AB8E-B52C4C0AF4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F06FC4-E373-4EB7-AA0D-08A83034B4BF}" type="pres">
      <dgm:prSet presAssocID="{86BAEF3B-6591-465C-AB8E-B52C4C0AF45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D40E08-C916-4BC6-92EC-762BCFCDFA51}" type="pres">
      <dgm:prSet presAssocID="{403EB74C-88E6-4D65-9A8C-FCFE1DA746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D752E6-8EA2-41D7-BFCB-5480292E760A}" type="pres">
      <dgm:prSet presAssocID="{403EB74C-88E6-4D65-9A8C-FCFE1DA746F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97C2355-DF83-400E-82CE-01B5FD19758E}" type="presOf" srcId="{86BAEF3B-6591-465C-AB8E-B52C4C0AF451}" destId="{DEDCEC22-8BF0-495E-84F8-C57E67F1EB03}" srcOrd="0" destOrd="0" presId="urn:microsoft.com/office/officeart/2005/8/layout/vList2"/>
    <dgm:cxn modelId="{DD43DD5A-5212-48AC-BA5C-8AEE4BEA6E19}" srcId="{AF6FB4F9-F99A-4CC8-9C9A-E8B3A38D8990}" destId="{403EB74C-88E6-4D65-9A8C-FCFE1DA746FE}" srcOrd="1" destOrd="0" parTransId="{1BDB27C4-84D1-4C5E-AB4D-7F28C57B99CA}" sibTransId="{96C1E728-25A9-4CCC-AEDF-7E4A2BB44598}"/>
    <dgm:cxn modelId="{8C506595-1B21-48AD-9451-6F2FEB7F8FBB}" type="presOf" srcId="{403EB74C-88E6-4D65-9A8C-FCFE1DA746FE}" destId="{00D40E08-C916-4BC6-92EC-762BCFCDFA51}" srcOrd="0" destOrd="0" presId="urn:microsoft.com/office/officeart/2005/8/layout/vList2"/>
    <dgm:cxn modelId="{52B9410D-6853-49F1-AF8D-6334BD361518}" srcId="{86BAEF3B-6591-465C-AB8E-B52C4C0AF451}" destId="{60C31561-05A4-4034-BB32-379865066559}" srcOrd="0" destOrd="0" parTransId="{D37BEA01-5820-493B-95CF-62F5A04295A9}" sibTransId="{D72DB969-9427-4E50-9145-6C2FDC407373}"/>
    <dgm:cxn modelId="{B149B1E7-9A3E-4B11-BF65-F00C9AD3613C}" type="presOf" srcId="{26BFF462-5DB0-48F3-AA94-3F0465798C61}" destId="{E2D752E6-8EA2-41D7-BFCB-5480292E760A}" srcOrd="0" destOrd="0" presId="urn:microsoft.com/office/officeart/2005/8/layout/vList2"/>
    <dgm:cxn modelId="{055B2865-9EF1-44FB-9906-AD5450DA79F4}" type="presOf" srcId="{60C31561-05A4-4034-BB32-379865066559}" destId="{71F06FC4-E373-4EB7-AA0D-08A83034B4BF}" srcOrd="0" destOrd="0" presId="urn:microsoft.com/office/officeart/2005/8/layout/vList2"/>
    <dgm:cxn modelId="{15041888-E919-40C4-91A7-E17DA70BFBB1}" srcId="{AF6FB4F9-F99A-4CC8-9C9A-E8B3A38D8990}" destId="{86BAEF3B-6591-465C-AB8E-B52C4C0AF451}" srcOrd="0" destOrd="0" parTransId="{CAA2D97E-637B-4AE9-8C10-BE46B96E2823}" sibTransId="{56D6DEB9-D37C-470E-BA57-E4DBA3616605}"/>
    <dgm:cxn modelId="{42A12E97-BD2B-4850-9EEF-6A79A3DDD3AF}" type="presOf" srcId="{AF6FB4F9-F99A-4CC8-9C9A-E8B3A38D8990}" destId="{844A15C7-0D63-4F87-B8BA-34AF37179165}" srcOrd="0" destOrd="0" presId="urn:microsoft.com/office/officeart/2005/8/layout/vList2"/>
    <dgm:cxn modelId="{A8A5A2A1-59C9-4CA0-87B5-8A19C92491FA}" srcId="{403EB74C-88E6-4D65-9A8C-FCFE1DA746FE}" destId="{26BFF462-5DB0-48F3-AA94-3F0465798C61}" srcOrd="0" destOrd="0" parTransId="{26074437-3DA5-43BC-862F-8469E8674C39}" sibTransId="{D55C677E-4D7D-442C-9FB0-307773F01C0B}"/>
    <dgm:cxn modelId="{95CDBCE3-C398-4E29-B45C-08FB736556D3}" type="presParOf" srcId="{844A15C7-0D63-4F87-B8BA-34AF37179165}" destId="{DEDCEC22-8BF0-495E-84F8-C57E67F1EB03}" srcOrd="0" destOrd="0" presId="urn:microsoft.com/office/officeart/2005/8/layout/vList2"/>
    <dgm:cxn modelId="{F96C53D6-5DF8-456D-A482-235B900FECAB}" type="presParOf" srcId="{844A15C7-0D63-4F87-B8BA-34AF37179165}" destId="{71F06FC4-E373-4EB7-AA0D-08A83034B4BF}" srcOrd="1" destOrd="0" presId="urn:microsoft.com/office/officeart/2005/8/layout/vList2"/>
    <dgm:cxn modelId="{EFD0638D-C827-43CD-967A-13E343400390}" type="presParOf" srcId="{844A15C7-0D63-4F87-B8BA-34AF37179165}" destId="{00D40E08-C916-4BC6-92EC-762BCFCDFA51}" srcOrd="2" destOrd="0" presId="urn:microsoft.com/office/officeart/2005/8/layout/vList2"/>
    <dgm:cxn modelId="{32C18956-CAE6-4AF1-95E8-65BDD86956CA}" type="presParOf" srcId="{844A15C7-0D63-4F87-B8BA-34AF37179165}" destId="{E2D752E6-8EA2-41D7-BFCB-5480292E76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0C807-BD4E-44D0-8B68-A746D5BA7882}">
      <dsp:nvSpPr>
        <dsp:cNvPr id="0" name=""/>
        <dsp:cNvSpPr/>
      </dsp:nvSpPr>
      <dsp:spPr>
        <a:xfrm>
          <a:off x="3810000" y="2166384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915"/>
              </a:lnTo>
              <a:lnTo>
                <a:pt x="2695602" y="233915"/>
              </a:lnTo>
              <a:lnTo>
                <a:pt x="2695602" y="467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638BB-0CE8-4A01-A3C6-A4F5B3B0E8EE}">
      <dsp:nvSpPr>
        <dsp:cNvPr id="0" name=""/>
        <dsp:cNvSpPr/>
      </dsp:nvSpPr>
      <dsp:spPr>
        <a:xfrm>
          <a:off x="3764279" y="2166384"/>
          <a:ext cx="91440" cy="467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220C5-217C-409E-8E72-B9DC227BB673}">
      <dsp:nvSpPr>
        <dsp:cNvPr id="0" name=""/>
        <dsp:cNvSpPr/>
      </dsp:nvSpPr>
      <dsp:spPr>
        <a:xfrm>
          <a:off x="1114397" y="2166384"/>
          <a:ext cx="2695602" cy="467831"/>
        </a:xfrm>
        <a:custGeom>
          <a:avLst/>
          <a:gdLst/>
          <a:ahLst/>
          <a:cxnLst/>
          <a:rect l="0" t="0" r="0" b="0"/>
          <a:pathLst>
            <a:path>
              <a:moveTo>
                <a:pt x="2695602" y="0"/>
              </a:moveTo>
              <a:lnTo>
                <a:pt x="2695602" y="233915"/>
              </a:lnTo>
              <a:lnTo>
                <a:pt x="0" y="233915"/>
              </a:lnTo>
              <a:lnTo>
                <a:pt x="0" y="467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73D40-0AEE-4F96-9E5C-3953FBB5326A}">
      <dsp:nvSpPr>
        <dsp:cNvPr id="0" name=""/>
        <dsp:cNvSpPr/>
      </dsp:nvSpPr>
      <dsp:spPr>
        <a:xfrm>
          <a:off x="2696114" y="1052498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METACOGNIÇÃO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(</a:t>
          </a:r>
          <a:r>
            <a:rPr lang="pt-BR" sz="2400" kern="1200" dirty="0" err="1" smtClean="0"/>
            <a:t>Flavell</a:t>
          </a:r>
          <a:r>
            <a:rPr lang="pt-BR" sz="2400" kern="1200" dirty="0" smtClean="0"/>
            <a:t>, </a:t>
          </a:r>
          <a:r>
            <a:rPr lang="pt-BR" sz="2400" kern="1200" dirty="0" err="1" smtClean="0"/>
            <a:t>déc</a:t>
          </a:r>
          <a:r>
            <a:rPr lang="pt-BR" sz="2400" kern="1200" dirty="0" smtClean="0"/>
            <a:t>. 70</a:t>
          </a:r>
          <a:endParaRPr lang="pt-BR" sz="2400" kern="1200" dirty="0"/>
        </a:p>
      </dsp:txBody>
      <dsp:txXfrm>
        <a:off x="2696114" y="1052498"/>
        <a:ext cx="2227770" cy="1113885"/>
      </dsp:txXfrm>
    </dsp:sp>
    <dsp:sp modelId="{28305502-B8A4-4E33-A4E2-8EB4957EDB82}">
      <dsp:nvSpPr>
        <dsp:cNvPr id="0" name=""/>
        <dsp:cNvSpPr/>
      </dsp:nvSpPr>
      <dsp:spPr>
        <a:xfrm>
          <a:off x="511" y="2634215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Metamemória</a:t>
          </a:r>
          <a:endParaRPr lang="pt-BR" sz="2400" kern="1200" dirty="0"/>
        </a:p>
      </dsp:txBody>
      <dsp:txXfrm>
        <a:off x="511" y="2634215"/>
        <a:ext cx="2227770" cy="1113885"/>
      </dsp:txXfrm>
    </dsp:sp>
    <dsp:sp modelId="{9831B699-7643-4417-A643-7A5882B59D67}">
      <dsp:nvSpPr>
        <dsp:cNvPr id="0" name=""/>
        <dsp:cNvSpPr/>
      </dsp:nvSpPr>
      <dsp:spPr>
        <a:xfrm>
          <a:off x="2696114" y="2634215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Meta-</a:t>
          </a:r>
          <a:r>
            <a:rPr lang="en-US" sz="2400" kern="1200" dirty="0" err="1" smtClean="0"/>
            <a:t>atenção</a:t>
          </a:r>
          <a:endParaRPr lang="pt-BR" sz="2400" kern="1200" dirty="0"/>
        </a:p>
      </dsp:txBody>
      <dsp:txXfrm>
        <a:off x="2696114" y="2634215"/>
        <a:ext cx="2227770" cy="1113885"/>
      </dsp:txXfrm>
    </dsp:sp>
    <dsp:sp modelId="{A9B5BBC7-444B-4D11-98B9-D0A6D9E87816}">
      <dsp:nvSpPr>
        <dsp:cNvPr id="0" name=""/>
        <dsp:cNvSpPr/>
      </dsp:nvSpPr>
      <dsp:spPr>
        <a:xfrm>
          <a:off x="5391717" y="2634215"/>
          <a:ext cx="2227770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Habilidades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metalinguísticas</a:t>
          </a:r>
          <a:endParaRPr lang="pt-BR" sz="2400" kern="1200" dirty="0"/>
        </a:p>
      </dsp:txBody>
      <dsp:txXfrm>
        <a:off x="5391717" y="2634215"/>
        <a:ext cx="2227770" cy="1113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6C092-E1B8-4F96-9029-C063F3C1107F}">
      <dsp:nvSpPr>
        <dsp:cNvPr id="0" name=""/>
        <dsp:cNvSpPr/>
      </dsp:nvSpPr>
      <dsp:spPr>
        <a:xfrm>
          <a:off x="6481167" y="3361918"/>
          <a:ext cx="1466768" cy="1026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443"/>
              </a:lnTo>
              <a:lnTo>
                <a:pt x="1466768" y="915443"/>
              </a:lnTo>
              <a:lnTo>
                <a:pt x="1466768" y="1026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7015D-9768-466B-BC89-D7272219DD2A}">
      <dsp:nvSpPr>
        <dsp:cNvPr id="0" name=""/>
        <dsp:cNvSpPr/>
      </dsp:nvSpPr>
      <dsp:spPr>
        <a:xfrm>
          <a:off x="6435447" y="3361918"/>
          <a:ext cx="91440" cy="1006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5551"/>
              </a:lnTo>
              <a:lnTo>
                <a:pt x="51984" y="895551"/>
              </a:lnTo>
              <a:lnTo>
                <a:pt x="51984" y="10069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712-5620-4EED-A460-A60C50D4CD7C}">
      <dsp:nvSpPr>
        <dsp:cNvPr id="0" name=""/>
        <dsp:cNvSpPr/>
      </dsp:nvSpPr>
      <dsp:spPr>
        <a:xfrm>
          <a:off x="5132771" y="3361918"/>
          <a:ext cx="1348395" cy="1107276"/>
        </a:xfrm>
        <a:custGeom>
          <a:avLst/>
          <a:gdLst/>
          <a:ahLst/>
          <a:cxnLst/>
          <a:rect l="0" t="0" r="0" b="0"/>
          <a:pathLst>
            <a:path>
              <a:moveTo>
                <a:pt x="1348395" y="0"/>
              </a:moveTo>
              <a:lnTo>
                <a:pt x="1348395" y="995879"/>
              </a:lnTo>
              <a:lnTo>
                <a:pt x="0" y="995879"/>
              </a:lnTo>
              <a:lnTo>
                <a:pt x="0" y="11072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B8B1C-6225-416A-978C-8C1E38A83C97}">
      <dsp:nvSpPr>
        <dsp:cNvPr id="0" name=""/>
        <dsp:cNvSpPr/>
      </dsp:nvSpPr>
      <dsp:spPr>
        <a:xfrm>
          <a:off x="4314695" y="2045274"/>
          <a:ext cx="2166471" cy="349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27"/>
              </a:lnTo>
              <a:lnTo>
                <a:pt x="2166471" y="238327"/>
              </a:lnTo>
              <a:lnTo>
                <a:pt x="2166471" y="349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38F15-DD17-4631-BC38-027E7B77B723}">
      <dsp:nvSpPr>
        <dsp:cNvPr id="0" name=""/>
        <dsp:cNvSpPr/>
      </dsp:nvSpPr>
      <dsp:spPr>
        <a:xfrm>
          <a:off x="2072022" y="3242226"/>
          <a:ext cx="1469714" cy="349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27"/>
              </a:lnTo>
              <a:lnTo>
                <a:pt x="1469714" y="238327"/>
              </a:lnTo>
              <a:lnTo>
                <a:pt x="1469714" y="349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222DC-0402-4783-BD8C-0069C7BBE1A3}">
      <dsp:nvSpPr>
        <dsp:cNvPr id="0" name=""/>
        <dsp:cNvSpPr/>
      </dsp:nvSpPr>
      <dsp:spPr>
        <a:xfrm>
          <a:off x="1950148" y="3242226"/>
          <a:ext cx="91440" cy="1107276"/>
        </a:xfrm>
        <a:custGeom>
          <a:avLst/>
          <a:gdLst/>
          <a:ahLst/>
          <a:cxnLst/>
          <a:rect l="0" t="0" r="0" b="0"/>
          <a:pathLst>
            <a:path>
              <a:moveTo>
                <a:pt x="121873" y="0"/>
              </a:moveTo>
              <a:lnTo>
                <a:pt x="121873" y="995879"/>
              </a:lnTo>
              <a:lnTo>
                <a:pt x="45720" y="995879"/>
              </a:lnTo>
              <a:lnTo>
                <a:pt x="45720" y="11072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122FA-CBC7-4F35-BD57-C56D338B8216}">
      <dsp:nvSpPr>
        <dsp:cNvPr id="0" name=""/>
        <dsp:cNvSpPr/>
      </dsp:nvSpPr>
      <dsp:spPr>
        <a:xfrm>
          <a:off x="602307" y="3242226"/>
          <a:ext cx="1469714" cy="349725"/>
        </a:xfrm>
        <a:custGeom>
          <a:avLst/>
          <a:gdLst/>
          <a:ahLst/>
          <a:cxnLst/>
          <a:rect l="0" t="0" r="0" b="0"/>
          <a:pathLst>
            <a:path>
              <a:moveTo>
                <a:pt x="1469714" y="0"/>
              </a:moveTo>
              <a:lnTo>
                <a:pt x="1469714" y="238327"/>
              </a:lnTo>
              <a:lnTo>
                <a:pt x="0" y="238327"/>
              </a:lnTo>
              <a:lnTo>
                <a:pt x="0" y="349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8DEEE-271E-4FAF-A08F-2A3788CD1E73}">
      <dsp:nvSpPr>
        <dsp:cNvPr id="0" name=""/>
        <dsp:cNvSpPr/>
      </dsp:nvSpPr>
      <dsp:spPr>
        <a:xfrm>
          <a:off x="2072022" y="2045274"/>
          <a:ext cx="2242673" cy="349725"/>
        </a:xfrm>
        <a:custGeom>
          <a:avLst/>
          <a:gdLst/>
          <a:ahLst/>
          <a:cxnLst/>
          <a:rect l="0" t="0" r="0" b="0"/>
          <a:pathLst>
            <a:path>
              <a:moveTo>
                <a:pt x="2242673" y="0"/>
              </a:moveTo>
              <a:lnTo>
                <a:pt x="2242673" y="238327"/>
              </a:lnTo>
              <a:lnTo>
                <a:pt x="0" y="238327"/>
              </a:lnTo>
              <a:lnTo>
                <a:pt x="0" y="349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BD65C-6C1C-42BD-B1FF-0CB5F754C3D1}">
      <dsp:nvSpPr>
        <dsp:cNvPr id="0" name=""/>
        <dsp:cNvSpPr/>
      </dsp:nvSpPr>
      <dsp:spPr>
        <a:xfrm>
          <a:off x="2981406" y="990605"/>
          <a:ext cx="2666578" cy="1054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6DCA9-7EC5-4CF7-BFA3-018900533C06}">
      <dsp:nvSpPr>
        <dsp:cNvPr id="0" name=""/>
        <dsp:cNvSpPr/>
      </dsp:nvSpPr>
      <dsp:spPr>
        <a:xfrm>
          <a:off x="3115016" y="1117535"/>
          <a:ext cx="2666578" cy="1054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METACOGNIÇÃO</a:t>
          </a:r>
          <a:endParaRPr lang="pt-BR" sz="2000" kern="1200" dirty="0"/>
        </a:p>
      </dsp:txBody>
      <dsp:txXfrm>
        <a:off x="3145906" y="1148425"/>
        <a:ext cx="2604798" cy="992889"/>
      </dsp:txXfrm>
    </dsp:sp>
    <dsp:sp modelId="{891D6A85-66FE-4D71-A35A-899E87E90E78}">
      <dsp:nvSpPr>
        <dsp:cNvPr id="0" name=""/>
        <dsp:cNvSpPr/>
      </dsp:nvSpPr>
      <dsp:spPr>
        <a:xfrm>
          <a:off x="1161788" y="2395000"/>
          <a:ext cx="1820467" cy="847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C94E3-DDB0-4A0D-81AD-6CD4BFBA9D21}">
      <dsp:nvSpPr>
        <dsp:cNvPr id="0" name=""/>
        <dsp:cNvSpPr/>
      </dsp:nvSpPr>
      <dsp:spPr>
        <a:xfrm>
          <a:off x="1295398" y="2521930"/>
          <a:ext cx="1820467" cy="84722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CONSCIÊNCIA</a:t>
          </a:r>
          <a:endParaRPr lang="pt-BR" sz="1400" kern="1200" dirty="0"/>
        </a:p>
      </dsp:txBody>
      <dsp:txXfrm>
        <a:off x="1320212" y="2546744"/>
        <a:ext cx="1770839" cy="797598"/>
      </dsp:txXfrm>
    </dsp:sp>
    <dsp:sp modelId="{038DAECF-18D6-4930-8A29-6FD816A0F5C2}">
      <dsp:nvSpPr>
        <dsp:cNvPr id="0" name=""/>
        <dsp:cNvSpPr/>
      </dsp:nvSpPr>
      <dsp:spPr>
        <a:xfrm>
          <a:off x="1060" y="3591952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4147D-5F3A-4369-904D-0E8D4D10AFCA}">
      <dsp:nvSpPr>
        <dsp:cNvPr id="0" name=""/>
        <dsp:cNvSpPr/>
      </dsp:nvSpPr>
      <dsp:spPr>
        <a:xfrm>
          <a:off x="134670" y="3718882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Pessoa </a:t>
          </a:r>
          <a:endParaRPr lang="pt-BR" sz="1400" kern="1200" dirty="0"/>
        </a:p>
      </dsp:txBody>
      <dsp:txXfrm>
        <a:off x="157035" y="3741247"/>
        <a:ext cx="1157764" cy="718853"/>
      </dsp:txXfrm>
    </dsp:sp>
    <dsp:sp modelId="{E0BAD884-238E-4F08-9ECD-5EEE8342E259}">
      <dsp:nvSpPr>
        <dsp:cNvPr id="0" name=""/>
        <dsp:cNvSpPr/>
      </dsp:nvSpPr>
      <dsp:spPr>
        <a:xfrm>
          <a:off x="1394621" y="4349503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8858E-B65A-4E99-8CC9-A4ABDE59352B}">
      <dsp:nvSpPr>
        <dsp:cNvPr id="0" name=""/>
        <dsp:cNvSpPr/>
      </dsp:nvSpPr>
      <dsp:spPr>
        <a:xfrm>
          <a:off x="1528231" y="4476433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Tarefa</a:t>
          </a:r>
          <a:endParaRPr lang="pt-BR" sz="1400" kern="1200" dirty="0"/>
        </a:p>
      </dsp:txBody>
      <dsp:txXfrm>
        <a:off x="1550596" y="4498798"/>
        <a:ext cx="1157764" cy="718853"/>
      </dsp:txXfrm>
    </dsp:sp>
    <dsp:sp modelId="{F578CDEC-9272-4F3D-9D7B-7339F0A178F3}">
      <dsp:nvSpPr>
        <dsp:cNvPr id="0" name=""/>
        <dsp:cNvSpPr/>
      </dsp:nvSpPr>
      <dsp:spPr>
        <a:xfrm>
          <a:off x="2940490" y="3591952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AB961-F1A6-42E8-AB64-41F92623026C}">
      <dsp:nvSpPr>
        <dsp:cNvPr id="0" name=""/>
        <dsp:cNvSpPr/>
      </dsp:nvSpPr>
      <dsp:spPr>
        <a:xfrm>
          <a:off x="3074100" y="3718882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estratégias</a:t>
          </a:r>
          <a:endParaRPr lang="pt-BR" sz="1400" kern="1200" dirty="0"/>
        </a:p>
      </dsp:txBody>
      <dsp:txXfrm>
        <a:off x="3096465" y="3741247"/>
        <a:ext cx="1157764" cy="718853"/>
      </dsp:txXfrm>
    </dsp:sp>
    <dsp:sp modelId="{181E6014-BC1C-4EB1-BB54-2B9AB4F5FB7E}">
      <dsp:nvSpPr>
        <dsp:cNvPr id="0" name=""/>
        <dsp:cNvSpPr/>
      </dsp:nvSpPr>
      <dsp:spPr>
        <a:xfrm>
          <a:off x="5494731" y="2395000"/>
          <a:ext cx="1972871" cy="96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87669-3D81-46F9-A453-2152643EBA13}">
      <dsp:nvSpPr>
        <dsp:cNvPr id="0" name=""/>
        <dsp:cNvSpPr/>
      </dsp:nvSpPr>
      <dsp:spPr>
        <a:xfrm>
          <a:off x="5628341" y="2521930"/>
          <a:ext cx="1972871" cy="96691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CONTROLE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 err="1" smtClean="0"/>
            <a:t>autorregulação</a:t>
          </a:r>
          <a:r>
            <a:rPr lang="en-US" sz="1400" kern="1200" dirty="0" smtClean="0"/>
            <a:t>)</a:t>
          </a:r>
          <a:endParaRPr lang="pt-BR" sz="1400" kern="1200" dirty="0"/>
        </a:p>
      </dsp:txBody>
      <dsp:txXfrm>
        <a:off x="5656661" y="2550250"/>
        <a:ext cx="1916231" cy="910278"/>
      </dsp:txXfrm>
    </dsp:sp>
    <dsp:sp modelId="{CF1FFCFE-D493-45AD-A9C9-C2667112773A}">
      <dsp:nvSpPr>
        <dsp:cNvPr id="0" name=""/>
        <dsp:cNvSpPr/>
      </dsp:nvSpPr>
      <dsp:spPr>
        <a:xfrm>
          <a:off x="4531524" y="4469195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A596D-14B9-40DC-9376-0749BB850AB0}">
      <dsp:nvSpPr>
        <dsp:cNvPr id="0" name=""/>
        <dsp:cNvSpPr/>
      </dsp:nvSpPr>
      <dsp:spPr>
        <a:xfrm>
          <a:off x="4665135" y="4596125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Planejamento</a:t>
          </a:r>
          <a:r>
            <a:rPr lang="en-US" sz="1400" kern="1200" dirty="0" smtClean="0"/>
            <a:t> </a:t>
          </a:r>
          <a:endParaRPr lang="pt-BR" sz="1400" kern="1200" dirty="0"/>
        </a:p>
      </dsp:txBody>
      <dsp:txXfrm>
        <a:off x="4687500" y="4618490"/>
        <a:ext cx="1157764" cy="718853"/>
      </dsp:txXfrm>
    </dsp:sp>
    <dsp:sp modelId="{1AF88889-2421-46E6-A7FC-5FB55A616411}">
      <dsp:nvSpPr>
        <dsp:cNvPr id="0" name=""/>
        <dsp:cNvSpPr/>
      </dsp:nvSpPr>
      <dsp:spPr>
        <a:xfrm>
          <a:off x="5886185" y="4368868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FCD72-17AB-43DD-A777-423334A37946}">
      <dsp:nvSpPr>
        <dsp:cNvPr id="0" name=""/>
        <dsp:cNvSpPr/>
      </dsp:nvSpPr>
      <dsp:spPr>
        <a:xfrm>
          <a:off x="6019795" y="4495798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Execução</a:t>
          </a:r>
          <a:endParaRPr lang="pt-BR" sz="1400" kern="1200" dirty="0"/>
        </a:p>
      </dsp:txBody>
      <dsp:txXfrm>
        <a:off x="6042160" y="4518163"/>
        <a:ext cx="1157764" cy="718853"/>
      </dsp:txXfrm>
    </dsp:sp>
    <dsp:sp modelId="{6AD131F8-A933-49BB-A376-695CDDE09C27}">
      <dsp:nvSpPr>
        <dsp:cNvPr id="0" name=""/>
        <dsp:cNvSpPr/>
      </dsp:nvSpPr>
      <dsp:spPr>
        <a:xfrm>
          <a:off x="7346688" y="4388759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C7B97-70E8-407B-9F73-915E8AA763D4}">
      <dsp:nvSpPr>
        <dsp:cNvPr id="0" name=""/>
        <dsp:cNvSpPr/>
      </dsp:nvSpPr>
      <dsp:spPr>
        <a:xfrm>
          <a:off x="7480299" y="4515689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Resultado</a:t>
          </a:r>
          <a:endParaRPr lang="pt-BR" sz="1400" kern="1200" dirty="0"/>
        </a:p>
      </dsp:txBody>
      <dsp:txXfrm>
        <a:off x="7502664" y="4538054"/>
        <a:ext cx="1157764" cy="718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6AA5C-7BFD-4436-BFAB-34E1E5D2A762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/>
            <a:t>Linguagem oral </a:t>
          </a:r>
          <a:endParaRPr lang="pt-BR" sz="3900" kern="1200" dirty="0"/>
        </a:p>
      </dsp:txBody>
      <dsp:txXfrm>
        <a:off x="1245858" y="39991"/>
        <a:ext cx="2508127" cy="1216224"/>
      </dsp:txXfrm>
    </dsp:sp>
    <dsp:sp modelId="{521EF791-67CC-4CBC-BF00-D8A706C28D88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9AE8E-941D-4B0D-A48A-3A4915A01514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Aprendizagem espontânea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(base biológica)</a:t>
          </a:r>
          <a:endParaRPr lang="pt-BR" sz="2100" kern="1200" dirty="0"/>
        </a:p>
      </dsp:txBody>
      <dsp:txXfrm>
        <a:off x="1762619" y="1654869"/>
        <a:ext cx="1991366" cy="1216224"/>
      </dsp:txXfrm>
    </dsp:sp>
    <dsp:sp modelId="{431B6390-27BD-4F47-86D3-F49929376605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27994-B050-4E7B-9A66-201656D92147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Necessita apenas do convívio com falantes </a:t>
          </a:r>
          <a:endParaRPr lang="pt-BR" sz="2100" kern="1200" dirty="0"/>
        </a:p>
      </dsp:txBody>
      <dsp:txXfrm>
        <a:off x="1762619" y="3269747"/>
        <a:ext cx="1991366" cy="1216224"/>
      </dsp:txXfrm>
    </dsp:sp>
    <dsp:sp modelId="{8739CA8E-3584-4F08-A100-C698A050B4CC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/>
            <a:t>Linguagem escrita</a:t>
          </a:r>
          <a:endParaRPr lang="pt-BR" sz="3900" kern="1200" dirty="0"/>
        </a:p>
      </dsp:txBody>
      <dsp:txXfrm>
        <a:off x="4475614" y="39991"/>
        <a:ext cx="2508127" cy="1216224"/>
      </dsp:txXfrm>
    </dsp:sp>
    <dsp:sp modelId="{B9323BE1-CBAD-4797-B02F-BA185A8A902E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F817C-4679-451F-9175-2E7D217FDC0A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Criação cultural</a:t>
          </a:r>
          <a:endParaRPr lang="pt-BR" sz="2100" kern="1200" dirty="0"/>
        </a:p>
      </dsp:txBody>
      <dsp:txXfrm>
        <a:off x="4992375" y="1654869"/>
        <a:ext cx="1991366" cy="1216224"/>
      </dsp:txXfrm>
    </dsp:sp>
    <dsp:sp modelId="{35A0AB40-0CD6-4938-BBDC-6552582F04E8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EEA69-1C73-4EAE-B1E7-A796D9CA33FD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Exige ensino formal e sistemático</a:t>
          </a:r>
          <a:endParaRPr lang="pt-BR" sz="2100" kern="1200" dirty="0"/>
        </a:p>
      </dsp:txBody>
      <dsp:txXfrm>
        <a:off x="4992375" y="3269747"/>
        <a:ext cx="1991366" cy="1216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F4115-8F33-4223-ABC6-53895D493F19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CONSC. FONOLÓGICA</a:t>
          </a:r>
          <a:endParaRPr lang="pt-BR" sz="2100" kern="1200" dirty="0"/>
        </a:p>
      </dsp:txBody>
      <dsp:txXfrm rot="5400000">
        <a:off x="-1" y="1"/>
        <a:ext cx="4114800" cy="1697236"/>
      </dsp:txXfrm>
    </dsp:sp>
    <dsp:sp modelId="{83712C04-AB5A-4EFE-B25A-28A1F9F28FC0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CONSC. MORFOLÓGICA</a:t>
          </a:r>
          <a:endParaRPr lang="pt-BR" sz="2100" kern="1200" dirty="0"/>
        </a:p>
      </dsp:txBody>
      <dsp:txXfrm>
        <a:off x="4114800" y="0"/>
        <a:ext cx="4114800" cy="1697236"/>
      </dsp:txXfrm>
    </dsp:sp>
    <dsp:sp modelId="{DF570C3E-7177-4B05-BFC6-505A98F4432C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CONSC. SINTÁTICA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 dirty="0"/>
        </a:p>
      </dsp:txBody>
      <dsp:txXfrm rot="10800000">
        <a:off x="0" y="2828726"/>
        <a:ext cx="4114800" cy="1697236"/>
      </dsp:txXfrm>
    </dsp:sp>
    <dsp:sp modelId="{54BFF2F7-A70F-4928-987F-128D746F2C13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CONSC. TEXTUAL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 dirty="0"/>
        </a:p>
      </dsp:txBody>
      <dsp:txXfrm rot="-5400000">
        <a:off x="4114799" y="2828726"/>
        <a:ext cx="4114800" cy="1697236"/>
      </dsp:txXfrm>
    </dsp:sp>
    <dsp:sp modelId="{76D73857-B8F8-4AB1-B1AD-A7153479AD18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HABILIDADES METALINGUÍSTICAS</a:t>
          </a:r>
          <a:endParaRPr lang="pt-BR" sz="2100" kern="1200" dirty="0"/>
        </a:p>
      </dsp:txBody>
      <dsp:txXfrm>
        <a:off x="2935594" y="1752471"/>
        <a:ext cx="2358410" cy="1021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CEC22-8BF0-495E-84F8-C57E67F1EB03}">
      <dsp:nvSpPr>
        <dsp:cNvPr id="0" name=""/>
        <dsp:cNvSpPr/>
      </dsp:nvSpPr>
      <dsp:spPr>
        <a:xfrm>
          <a:off x="0" y="97314"/>
          <a:ext cx="60960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Educacionais</a:t>
          </a:r>
          <a:endParaRPr lang="pt-BR" sz="3600" kern="1200" dirty="0"/>
        </a:p>
      </dsp:txBody>
      <dsp:txXfrm>
        <a:off x="42151" y="139465"/>
        <a:ext cx="6011698" cy="779158"/>
      </dsp:txXfrm>
    </dsp:sp>
    <dsp:sp modelId="{71F06FC4-E373-4EB7-AA0D-08A83034B4BF}">
      <dsp:nvSpPr>
        <dsp:cNvPr id="0" name=""/>
        <dsp:cNvSpPr/>
      </dsp:nvSpPr>
      <dsp:spPr>
        <a:xfrm>
          <a:off x="0" y="960774"/>
          <a:ext cx="6096000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metodologias</a:t>
          </a:r>
          <a:r>
            <a:rPr lang="en-US" sz="2800" kern="1200" dirty="0" smtClean="0"/>
            <a:t> de </a:t>
          </a:r>
          <a:r>
            <a:rPr lang="en-US" sz="2800" kern="1200" dirty="0" err="1" smtClean="0"/>
            <a:t>ensino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mais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eficientes</a:t>
          </a:r>
          <a:r>
            <a:rPr lang="en-US" sz="2800" kern="1200" dirty="0" smtClean="0"/>
            <a:t> para </a:t>
          </a:r>
          <a:r>
            <a:rPr lang="en-US" sz="2800" kern="1200" dirty="0" err="1" smtClean="0"/>
            <a:t>favorecer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aprendizagem</a:t>
          </a:r>
          <a:r>
            <a:rPr lang="en-US" sz="2800" kern="1200" dirty="0" smtClean="0"/>
            <a:t> da </a:t>
          </a:r>
          <a:r>
            <a:rPr lang="en-US" sz="2800" kern="1200" dirty="0" err="1" smtClean="0"/>
            <a:t>leitura</a:t>
          </a:r>
          <a:r>
            <a:rPr lang="en-US" sz="2800" kern="1200" dirty="0" smtClean="0"/>
            <a:t> e da </a:t>
          </a:r>
          <a:r>
            <a:rPr lang="en-US" sz="2800" kern="1200" dirty="0" err="1" smtClean="0"/>
            <a:t>escrita</a:t>
          </a:r>
          <a:endParaRPr lang="pt-BR" sz="2800" kern="1200" dirty="0"/>
        </a:p>
      </dsp:txBody>
      <dsp:txXfrm>
        <a:off x="0" y="960774"/>
        <a:ext cx="6096000" cy="1266840"/>
      </dsp:txXfrm>
    </dsp:sp>
    <dsp:sp modelId="{00D40E08-C916-4BC6-92EC-762BCFCDFA51}">
      <dsp:nvSpPr>
        <dsp:cNvPr id="0" name=""/>
        <dsp:cNvSpPr/>
      </dsp:nvSpPr>
      <dsp:spPr>
        <a:xfrm>
          <a:off x="0" y="2227615"/>
          <a:ext cx="60960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Psicopedagógicas</a:t>
          </a:r>
          <a:endParaRPr lang="pt-BR" sz="3600" kern="1200" dirty="0"/>
        </a:p>
      </dsp:txBody>
      <dsp:txXfrm>
        <a:off x="42151" y="2269766"/>
        <a:ext cx="6011698" cy="779158"/>
      </dsp:txXfrm>
    </dsp:sp>
    <dsp:sp modelId="{E2D752E6-8EA2-41D7-BFCB-5480292E760A}">
      <dsp:nvSpPr>
        <dsp:cNvPr id="0" name=""/>
        <dsp:cNvSpPr/>
      </dsp:nvSpPr>
      <dsp:spPr>
        <a:xfrm>
          <a:off x="0" y="3091075"/>
          <a:ext cx="6096000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estratégias</a:t>
          </a:r>
          <a:r>
            <a:rPr lang="en-US" sz="2800" kern="1200" dirty="0" smtClean="0"/>
            <a:t>  de </a:t>
          </a:r>
          <a:r>
            <a:rPr lang="en-US" sz="2800" kern="1200" dirty="0" err="1" smtClean="0"/>
            <a:t>intervenção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nas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dificuldades</a:t>
          </a:r>
          <a:r>
            <a:rPr lang="en-US" sz="2800" kern="1200" dirty="0" smtClean="0"/>
            <a:t>  de </a:t>
          </a:r>
          <a:r>
            <a:rPr lang="en-US" sz="2800" kern="1200" dirty="0" err="1" smtClean="0"/>
            <a:t>leitura</a:t>
          </a:r>
          <a:r>
            <a:rPr lang="en-US" sz="2800" kern="1200" dirty="0" smtClean="0"/>
            <a:t> e </a:t>
          </a:r>
          <a:r>
            <a:rPr lang="en-US" sz="2800" kern="1200" dirty="0" err="1" smtClean="0"/>
            <a:t>escrita</a:t>
          </a:r>
          <a:endParaRPr lang="pt-BR" sz="2800" kern="1200" dirty="0"/>
        </a:p>
      </dsp:txBody>
      <dsp:txXfrm>
        <a:off x="0" y="3091075"/>
        <a:ext cx="6096000" cy="87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6E486-FF5A-46E5-A7C3-30D15978068A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4665-AAD4-4789-9DE6-6925EEE01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0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8D51-CD1E-4783-9143-2F8681AC14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58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4665-AAD4-4789-9DE6-6925EEE0117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45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4665-AAD4-4789-9DE6-6925EEE01178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63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16E0C3-B737-49FD-9CF0-796517C4368C}" type="datetimeFigureOut">
              <a:rPr lang="pt-BR" smtClean="0"/>
              <a:t>04/03/2020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pt-BR" sz="4000" dirty="0"/>
              <a:t>Habilidades Metalinguísticas e Alfabetização: avanços </a:t>
            </a:r>
            <a:r>
              <a:rPr lang="pt-BR" sz="4000" dirty="0" smtClean="0"/>
              <a:t>teórico-metodológicos </a:t>
            </a:r>
            <a:r>
              <a:rPr lang="pt-BR" sz="4000" dirty="0"/>
              <a:t>na investigação da leitura e escrita em uma abordagem cognitiva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Profa</a:t>
            </a:r>
            <a:r>
              <a:rPr lang="en-US" dirty="0" smtClean="0"/>
              <a:t>. Sylvia D. Barrera</a:t>
            </a:r>
          </a:p>
          <a:p>
            <a:r>
              <a:rPr lang="en-US" dirty="0" smtClean="0"/>
              <a:t>E-mail: sdbarrera@ffclrp.usp.br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89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094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ta em curva para baixo 1"/>
          <p:cNvSpPr/>
          <p:nvPr/>
        </p:nvSpPr>
        <p:spPr>
          <a:xfrm>
            <a:off x="2895600" y="838200"/>
            <a:ext cx="30480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67100" y="362466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consciência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METALINGUAGEM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CAMPO LINGUÍSTIC0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linguagem</a:t>
            </a:r>
            <a:r>
              <a:rPr lang="en-US" dirty="0" smtClean="0"/>
              <a:t> para se </a:t>
            </a:r>
            <a:r>
              <a:rPr lang="en-US" dirty="0" err="1" smtClean="0"/>
              <a:t>referir</a:t>
            </a:r>
            <a:r>
              <a:rPr lang="en-US" dirty="0" smtClean="0"/>
              <a:t> à </a:t>
            </a:r>
            <a:r>
              <a:rPr lang="en-US" dirty="0" err="1" smtClean="0"/>
              <a:t>linguagem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poesia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CAMPO DA CIÊNCIA COGNITIVA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  à </a:t>
            </a:r>
            <a:r>
              <a:rPr lang="en-US" dirty="0" err="1" smtClean="0"/>
              <a:t>consciência</a:t>
            </a:r>
            <a:r>
              <a:rPr lang="en-US" dirty="0" smtClean="0"/>
              <a:t>  (</a:t>
            </a:r>
            <a:r>
              <a:rPr lang="en-US" dirty="0" err="1" smtClean="0"/>
              <a:t>conhecimento</a:t>
            </a:r>
            <a:r>
              <a:rPr lang="en-US" dirty="0" smtClean="0"/>
              <a:t>)  a </a:t>
            </a:r>
            <a:r>
              <a:rPr lang="en-US" dirty="0" err="1" smtClean="0"/>
              <a:t>respeito</a:t>
            </a:r>
            <a:r>
              <a:rPr lang="en-US" dirty="0" smtClean="0"/>
              <a:t> da </a:t>
            </a:r>
            <a:r>
              <a:rPr lang="en-US" dirty="0" err="1" smtClean="0"/>
              <a:t>linguagem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Consciência</a:t>
            </a:r>
            <a:r>
              <a:rPr lang="en-US" dirty="0" smtClean="0"/>
              <a:t> </a:t>
            </a:r>
            <a:r>
              <a:rPr lang="en-US" dirty="0" err="1" smtClean="0"/>
              <a:t>entendida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contínuo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dicotômico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6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9323"/>
            <a:ext cx="7620000" cy="1143000"/>
          </a:xfrm>
        </p:spPr>
        <p:txBody>
          <a:bodyPr/>
          <a:lstStyle/>
          <a:p>
            <a:r>
              <a:rPr lang="en-US" sz="2800" b="1" dirty="0" err="1" smtClean="0"/>
              <a:t>Habilidades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metalinguísticas</a:t>
            </a:r>
            <a:r>
              <a:rPr lang="en-US" sz="2800" dirty="0" smtClean="0"/>
              <a:t>: </a:t>
            </a:r>
            <a:r>
              <a:rPr lang="en-US" sz="2400" dirty="0" err="1" smtClean="0"/>
              <a:t>capacidade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, </a:t>
            </a:r>
            <a:r>
              <a:rPr lang="en-US" sz="2400" dirty="0" err="1" smtClean="0"/>
              <a:t>reflexão</a:t>
            </a:r>
            <a:r>
              <a:rPr lang="en-US" sz="2400" dirty="0" smtClean="0"/>
              <a:t> e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</a:t>
            </a:r>
            <a:r>
              <a:rPr lang="en-US" sz="2400" dirty="0" err="1" smtClean="0"/>
              <a:t>intencional</a:t>
            </a:r>
            <a:r>
              <a:rPr lang="en-US" sz="2400" dirty="0" smtClean="0"/>
              <a:t>  da 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 da </a:t>
            </a:r>
            <a:r>
              <a:rPr lang="en-US" sz="2400" dirty="0" err="1" smtClean="0"/>
              <a:t>língua</a:t>
            </a:r>
            <a:r>
              <a:rPr lang="en-US" sz="2400" dirty="0" smtClean="0"/>
              <a:t> oral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diversos</a:t>
            </a:r>
            <a:r>
              <a:rPr lang="en-US" sz="2400" dirty="0" smtClean="0"/>
              <a:t> </a:t>
            </a:r>
            <a:r>
              <a:rPr lang="en-US" sz="2400" dirty="0" err="1" smtClean="0"/>
              <a:t>níveis</a:t>
            </a:r>
            <a:r>
              <a:rPr lang="en-US" sz="2400" dirty="0" smtClean="0"/>
              <a:t> (</a:t>
            </a:r>
            <a:r>
              <a:rPr lang="en-US" sz="2400" dirty="0" err="1" smtClean="0"/>
              <a:t>fonológico</a:t>
            </a:r>
            <a:r>
              <a:rPr lang="en-US" sz="2400" dirty="0" smtClean="0"/>
              <a:t>, </a:t>
            </a:r>
            <a:r>
              <a:rPr lang="en-US" sz="2400" dirty="0" err="1" smtClean="0"/>
              <a:t>morfológico</a:t>
            </a:r>
            <a:r>
              <a:rPr lang="en-US" sz="2400" dirty="0" smtClean="0"/>
              <a:t>, </a:t>
            </a:r>
            <a:r>
              <a:rPr lang="en-US" sz="2400" dirty="0" err="1" smtClean="0"/>
              <a:t>sintático</a:t>
            </a:r>
            <a:r>
              <a:rPr lang="en-US" sz="2400" dirty="0" smtClean="0"/>
              <a:t>, textual)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2400" y="2993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985019"/>
              </p:ext>
            </p:extLst>
          </p:nvPr>
        </p:nvGraphicFramePr>
        <p:xfrm>
          <a:off x="152400" y="16248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38200" y="3003351"/>
            <a:ext cx="223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/g/ /a/ /t/ /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/ /</a:t>
            </a:r>
            <a:r>
              <a:rPr lang="en-US" dirty="0" err="1" smtClean="0">
                <a:solidFill>
                  <a:schemeClr val="bg1"/>
                </a:solidFill>
              </a:rPr>
              <a:t>nh</a:t>
            </a:r>
            <a:r>
              <a:rPr lang="en-US" dirty="0" smtClean="0">
                <a:solidFill>
                  <a:schemeClr val="bg1"/>
                </a:solidFill>
              </a:rPr>
              <a:t>/ /o/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86400" y="3188017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[gat] [</a:t>
            </a:r>
            <a:r>
              <a:rPr lang="en-US" dirty="0" err="1" smtClean="0">
                <a:solidFill>
                  <a:schemeClr val="bg1"/>
                </a:solidFill>
              </a:rPr>
              <a:t>inh</a:t>
            </a:r>
            <a:r>
              <a:rPr lang="en-US" dirty="0" smtClean="0">
                <a:solidFill>
                  <a:schemeClr val="bg1"/>
                </a:solidFill>
              </a:rPr>
              <a:t>] [o]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66800" y="5190543"/>
            <a:ext cx="2352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[O </a:t>
            </a:r>
            <a:r>
              <a:rPr lang="en-US" dirty="0" err="1" smtClean="0">
                <a:solidFill>
                  <a:schemeClr val="bg1"/>
                </a:solidFill>
              </a:rPr>
              <a:t>gatinho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leite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Bebeu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leite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gatinho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Leite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bebeu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gatinho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00809" y="5329042"/>
            <a:ext cx="19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Coerência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coesão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gênero</a:t>
            </a:r>
            <a:r>
              <a:rPr lang="en-US" dirty="0" smtClean="0">
                <a:solidFill>
                  <a:schemeClr val="bg1"/>
                </a:solidFill>
              </a:rPr>
              <a:t> textual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29659" y="34482"/>
            <a:ext cx="861434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APRENDIZAGEM DA LEITURA E ESCRITA</a:t>
            </a:r>
            <a:endParaRPr lang="pt-BR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621453" y="2400319"/>
            <a:ext cx="7992888" cy="39798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2979736" y="2482043"/>
            <a:ext cx="1440160" cy="38164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Ç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Ã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33914" y="3982186"/>
            <a:ext cx="1790864" cy="1125876"/>
          </a:xfrm>
          <a:prstGeom prst="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HABILIDADES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PRECURSORAS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(emergent literacy)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860032" y="3933056"/>
            <a:ext cx="2880320" cy="914400"/>
          </a:xfrm>
          <a:prstGeom prst="rect">
            <a:avLst/>
          </a:prstGeom>
          <a:solidFill>
            <a:srgbClr val="A7E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APERFEIÇOAMENTO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01446" y="1396219"/>
            <a:ext cx="2550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</a:rPr>
              <a:t>ANOS PRÉ-ESCOLARES</a:t>
            </a:r>
            <a:endParaRPr lang="pt-BR" sz="2000" b="1" dirty="0">
              <a:solidFill>
                <a:srgbClr val="92D05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01522" y="1433904"/>
            <a:ext cx="2927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ESCOLARIZAÇÃO FORMAL</a:t>
            </a:r>
            <a:endParaRPr lang="pt-BR" sz="2000" b="1" dirty="0">
              <a:solidFill>
                <a:srgbClr val="0070C0"/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>
            <a:off x="3436392" y="1433905"/>
            <a:ext cx="484632" cy="84296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 rot="3189022" flipV="1">
            <a:off x="1022768" y="3323593"/>
            <a:ext cx="757321" cy="367375"/>
          </a:xfrm>
          <a:prstGeom prst="rightArrow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 rot="18997580">
            <a:off x="918559" y="5439255"/>
            <a:ext cx="965737" cy="348073"/>
          </a:xfrm>
          <a:prstGeom prst="rightArrow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420308" y="6401963"/>
            <a:ext cx="36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 I T E R A C I A   (L E T R A M E N T O)</a:t>
            </a:r>
            <a:endParaRPr lang="pt-B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Seta para a direita 17"/>
          <p:cNvSpPr/>
          <p:nvPr/>
        </p:nvSpPr>
        <p:spPr>
          <a:xfrm rot="7520410">
            <a:off x="6647876" y="3233952"/>
            <a:ext cx="965737" cy="348073"/>
          </a:xfrm>
          <a:prstGeom prst="rightArrow">
            <a:avLst/>
          </a:prstGeom>
          <a:solidFill>
            <a:srgbClr val="A7E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201446" y="2482043"/>
            <a:ext cx="215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EDUCAÇÃO INFANTIL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21260" y="5994804"/>
            <a:ext cx="213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AMBIENTE FAMILIAR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58536" y="2030987"/>
            <a:ext cx="2421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ENSINO FUNDAMENTAL</a:t>
            </a:r>
          </a:p>
          <a:p>
            <a:pPr algn="ctr"/>
            <a:r>
              <a:rPr lang="en-US" dirty="0" smtClean="0"/>
              <a:t>E MÉDIO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Aplicações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04642174"/>
              </p:ext>
            </p:extLst>
          </p:nvPr>
        </p:nvGraphicFramePr>
        <p:xfrm>
          <a:off x="9906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7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6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ELABORAÇÃO DE MAPA CONCEITUAL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de </a:t>
            </a:r>
            <a:r>
              <a:rPr lang="en-US" dirty="0" err="1" smtClean="0"/>
              <a:t>modo</a:t>
            </a:r>
            <a:r>
              <a:rPr lang="en-US" dirty="0" smtClean="0"/>
              <a:t> a </a:t>
            </a:r>
            <a:r>
              <a:rPr lang="en-US" dirty="0" err="1" smtClean="0"/>
              <a:t>estabelecer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entre </a:t>
            </a:r>
            <a:r>
              <a:rPr lang="en-US" dirty="0" err="1" smtClean="0"/>
              <a:t>eles</a:t>
            </a:r>
            <a:r>
              <a:rPr lang="en-US" dirty="0" smtClean="0"/>
              <a:t> (de </a:t>
            </a:r>
            <a:r>
              <a:rPr lang="en-US" dirty="0" err="1" smtClean="0"/>
              <a:t>oposição</a:t>
            </a:r>
            <a:r>
              <a:rPr lang="en-US" dirty="0"/>
              <a:t>, </a:t>
            </a:r>
            <a:r>
              <a:rPr lang="en-US" dirty="0" err="1"/>
              <a:t>inclusão</a:t>
            </a:r>
            <a:r>
              <a:rPr lang="en-US" dirty="0"/>
              <a:t>, </a:t>
            </a:r>
            <a:r>
              <a:rPr lang="en-US" dirty="0" err="1"/>
              <a:t>compementaridade</a:t>
            </a:r>
            <a:r>
              <a:rPr lang="en-US" dirty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incluindo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de </a:t>
            </a:r>
            <a:r>
              <a:rPr lang="en-US" dirty="0" err="1" smtClean="0"/>
              <a:t>menor</a:t>
            </a:r>
            <a:r>
              <a:rPr lang="en-US" dirty="0" smtClean="0"/>
              <a:t> 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generalidade</a:t>
            </a:r>
            <a:r>
              <a:rPr lang="en-US" dirty="0" smtClean="0"/>
              <a:t> .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PSICOLOGIA COGNITIVA</a:t>
            </a:r>
          </a:p>
          <a:p>
            <a:r>
              <a:rPr lang="en-US" dirty="0" smtClean="0"/>
              <a:t>ALFABETIZAÇÃO</a:t>
            </a:r>
          </a:p>
          <a:p>
            <a:r>
              <a:rPr lang="en-US" dirty="0" smtClean="0"/>
              <a:t>LETRAMENTO</a:t>
            </a:r>
          </a:p>
          <a:p>
            <a:r>
              <a:rPr lang="en-US" dirty="0" smtClean="0"/>
              <a:t>METACOGNIÇÃO</a:t>
            </a:r>
            <a:endParaRPr lang="en-US" dirty="0" smtClean="0"/>
          </a:p>
          <a:p>
            <a:r>
              <a:rPr lang="en-US" dirty="0" smtClean="0"/>
              <a:t>HABILIDADES  METALINGUÍSTICAS</a:t>
            </a:r>
          </a:p>
          <a:p>
            <a:r>
              <a:rPr lang="en-US" dirty="0" smtClean="0"/>
              <a:t>FUNÇÕES EXECUTIVAS</a:t>
            </a:r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1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79991" y="176323"/>
            <a:ext cx="76200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Psicologia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Cognitiva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abordagem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do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processamento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informação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pt-BR" altLang="pt-BR" sz="3200" dirty="0" smtClean="0"/>
              <a:t> </a:t>
            </a:r>
            <a:r>
              <a:rPr lang="pt-BR" altLang="pt-BR" sz="3200" dirty="0"/>
              <a:t/>
            </a:r>
            <a:br>
              <a:rPr lang="pt-BR" altLang="pt-BR" sz="3200" dirty="0"/>
            </a:b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04800" y="70485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2800" b="1" dirty="0" smtClean="0"/>
              <a:t/>
            </a:r>
            <a:br>
              <a:rPr lang="pt-BR" altLang="pt-BR" sz="2800" b="1" dirty="0" smtClean="0"/>
            </a:br>
            <a:r>
              <a:rPr lang="pt-BR" altLang="pt-BR" sz="2800" b="1" dirty="0" smtClean="0"/>
              <a:t/>
            </a:r>
            <a:br>
              <a:rPr lang="pt-BR" altLang="pt-BR" sz="2800" b="1" dirty="0" smtClean="0"/>
            </a:br>
            <a:endParaRPr lang="pt-BR" altLang="pt-BR" sz="2800" b="1" dirty="0" smtClean="0"/>
          </a:p>
        </p:txBody>
      </p:sp>
      <p:pic>
        <p:nvPicPr>
          <p:cNvPr id="7" name="Picture 2" descr="silvia 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76350"/>
            <a:ext cx="47910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2195513" y="2636838"/>
            <a:ext cx="1439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600" b="1" dirty="0">
                <a:solidFill>
                  <a:srgbClr val="A11D03"/>
                </a:solidFill>
                <a:latin typeface="Arial" charset="0"/>
              </a:rPr>
              <a:t>Atenção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600" b="1" dirty="0">
                <a:solidFill>
                  <a:srgbClr val="A11D03"/>
                </a:solidFill>
                <a:latin typeface="Arial" charset="0"/>
              </a:rPr>
              <a:t>Percepção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218547" y="3429000"/>
            <a:ext cx="98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600" b="1" dirty="0">
                <a:solidFill>
                  <a:srgbClr val="A11D03"/>
                </a:solidFill>
                <a:latin typeface="Arial" charset="0"/>
              </a:rPr>
              <a:t>Memória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195513" y="5757937"/>
            <a:ext cx="20939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Arial" charset="0"/>
              </a:rPr>
              <a:t>Resposta verbal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Arial" charset="0"/>
              </a:rPr>
              <a:t>Solução  de  problema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Arial" charset="0"/>
              </a:rPr>
              <a:t>Tomada  de  decisão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Arial" charset="0"/>
              </a:rPr>
              <a:t>Expressão artística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400" b="1" dirty="0">
              <a:solidFill>
                <a:srgbClr val="A11D03"/>
              </a:solidFill>
              <a:latin typeface="Arial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37319" y="2341617"/>
            <a:ext cx="20581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 err="1"/>
              <a:t>Concepç</a:t>
            </a:r>
            <a:r>
              <a:rPr lang="en-US" altLang="pt-BR" b="1" dirty="0" err="1"/>
              <a:t>ão</a:t>
            </a:r>
            <a:r>
              <a:rPr lang="pt-BR" altLang="pt-BR" b="1" dirty="0"/>
              <a:t> de homem</a:t>
            </a:r>
            <a:r>
              <a:rPr lang="pt-BR" altLang="pt-BR" dirty="0"/>
              <a:t>: Ser humano ativo; </a:t>
            </a:r>
            <a:endParaRPr lang="pt-BR" altLang="pt-BR" dirty="0" smtClean="0"/>
          </a:p>
          <a:p>
            <a:r>
              <a:rPr lang="pt-BR" altLang="pt-BR" dirty="0" smtClean="0"/>
              <a:t>seleciona </a:t>
            </a:r>
            <a:r>
              <a:rPr lang="pt-BR" altLang="pt-BR" dirty="0"/>
              <a:t>e processa ativamente a informação circundante, </a:t>
            </a:r>
            <a:endParaRPr lang="pt-BR" altLang="pt-BR" dirty="0" smtClean="0"/>
          </a:p>
          <a:p>
            <a:r>
              <a:rPr lang="pt-BR" altLang="pt-BR" dirty="0" smtClean="0"/>
              <a:t>de </a:t>
            </a:r>
            <a:r>
              <a:rPr lang="pt-BR" altLang="pt-BR" dirty="0"/>
              <a:t>acordo com </a:t>
            </a:r>
            <a:r>
              <a:rPr lang="pt-BR" altLang="pt-BR" dirty="0" smtClean="0"/>
              <a:t> seus </a:t>
            </a:r>
            <a:r>
              <a:rPr lang="pt-BR" altLang="pt-BR" dirty="0"/>
              <a:t>interesses e necessidades</a:t>
            </a:r>
            <a:r>
              <a:rPr lang="pt-BR" altLang="pt-BR" sz="2800" dirty="0"/>
              <a:t/>
            </a:r>
            <a:br>
              <a:rPr lang="pt-BR" altLang="pt-BR" sz="28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6585391"/>
              </p:ext>
            </p:extLst>
          </p:nvPr>
        </p:nvGraphicFramePr>
        <p:xfrm>
          <a:off x="381000" y="15240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5486400" y="2667000"/>
            <a:ext cx="26212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dirty="0">
                <a:solidFill>
                  <a:schemeClr val="tx1"/>
                </a:solidFill>
                <a:latin typeface="Arial" charset="0"/>
              </a:rPr>
              <a:t>Conhecimento e controle </a:t>
            </a:r>
            <a:endParaRPr lang="pt-BR" altLang="pt-BR" sz="14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dirty="0" smtClean="0">
                <a:solidFill>
                  <a:schemeClr val="tx1"/>
                </a:solidFill>
                <a:latin typeface="Arial" charset="0"/>
              </a:rPr>
              <a:t>consciente sobre </a:t>
            </a:r>
            <a:r>
              <a:rPr lang="pt-BR" altLang="pt-BR" sz="1400" dirty="0">
                <a:solidFill>
                  <a:schemeClr val="tx1"/>
                </a:solidFill>
                <a:latin typeface="Arial" charset="0"/>
              </a:rPr>
              <a:t>os [próprios] </a:t>
            </a:r>
            <a:endParaRPr lang="pt-BR" altLang="pt-BR" sz="14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dirty="0" smtClean="0">
                <a:solidFill>
                  <a:schemeClr val="tx1"/>
                </a:solidFill>
                <a:latin typeface="Arial" charset="0"/>
              </a:rPr>
              <a:t>processos cognitivos</a:t>
            </a:r>
            <a:endParaRPr lang="pt-BR" altLang="pt-BR" sz="1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981423"/>
              </p:ext>
            </p:extLst>
          </p:nvPr>
        </p:nvGraphicFramePr>
        <p:xfrm>
          <a:off x="228600" y="609600"/>
          <a:ext cx="8686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em curva para a esquerda 2"/>
          <p:cNvSpPr/>
          <p:nvPr/>
        </p:nvSpPr>
        <p:spPr>
          <a:xfrm flipV="1">
            <a:off x="7924800" y="3848100"/>
            <a:ext cx="533400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54998" y="4248666"/>
            <a:ext cx="103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1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Piaget </a:t>
            </a:r>
            <a:r>
              <a:rPr lang="en-US" sz="3200" dirty="0" smtClean="0"/>
              <a:t>(Fazer e </a:t>
            </a:r>
            <a:r>
              <a:rPr lang="en-US" sz="3200" dirty="0" err="1" smtClean="0"/>
              <a:t>Compreeder</a:t>
            </a:r>
            <a:r>
              <a:rPr lang="en-US" sz="3200" dirty="0" smtClean="0"/>
              <a:t>, 1974)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consciência</a:t>
            </a:r>
            <a:r>
              <a:rPr lang="en-US" dirty="0" smtClean="0"/>
              <a:t> é um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defasado</a:t>
            </a:r>
            <a:r>
              <a:rPr lang="en-US" dirty="0" smtClean="0"/>
              <a:t> no tempo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à </a:t>
            </a:r>
            <a:r>
              <a:rPr lang="en-US" dirty="0" err="1" smtClean="0"/>
              <a:t>ação</a:t>
            </a:r>
            <a:r>
              <a:rPr lang="en-US" dirty="0" smtClean="0"/>
              <a:t> do </a:t>
            </a:r>
            <a:r>
              <a:rPr lang="en-US" dirty="0" err="1" smtClean="0"/>
              <a:t>sujeito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É </a:t>
            </a:r>
            <a:r>
              <a:rPr lang="en-US" dirty="0" err="1" smtClean="0"/>
              <a:t>possível</a:t>
            </a:r>
            <a:r>
              <a:rPr lang="en-US" dirty="0" smtClean="0"/>
              <a:t> saber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coisa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 (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consciente</a:t>
            </a:r>
            <a:r>
              <a:rPr lang="en-US" dirty="0" smtClean="0"/>
              <a:t>) dos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“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consciência</a:t>
            </a:r>
            <a:r>
              <a:rPr lang="en-US" dirty="0" smtClean="0"/>
              <a:t>” </a:t>
            </a:r>
            <a:r>
              <a:rPr lang="en-US" dirty="0" err="1" smtClean="0"/>
              <a:t>teria</a:t>
            </a:r>
            <a:r>
              <a:rPr lang="en-US" dirty="0" smtClean="0"/>
              <a:t> </a:t>
            </a:r>
            <a:r>
              <a:rPr lang="en-US" dirty="0" err="1" smtClean="0"/>
              <a:t>origem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dirigida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,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dessas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realidade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Vygotsky</a:t>
            </a:r>
            <a:r>
              <a:rPr lang="en-US" dirty="0" smtClean="0"/>
              <a:t> </a:t>
            </a:r>
            <a:r>
              <a:rPr lang="en-US" sz="3600" dirty="0" smtClean="0"/>
              <a:t>(</a:t>
            </a:r>
            <a:r>
              <a:rPr lang="en-US" sz="3200" dirty="0" err="1" smtClean="0"/>
              <a:t>Pensamento</a:t>
            </a:r>
            <a:r>
              <a:rPr lang="en-US" sz="3200" dirty="0" smtClean="0"/>
              <a:t> e </a:t>
            </a:r>
            <a:r>
              <a:rPr lang="en-US" sz="3200" dirty="0" err="1" smtClean="0"/>
              <a:t>Linguagem</a:t>
            </a:r>
            <a:r>
              <a:rPr lang="en-US" sz="3600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“A </a:t>
            </a:r>
            <a:r>
              <a:rPr lang="en-US" sz="2800" dirty="0" err="1" smtClean="0"/>
              <a:t>consciência</a:t>
            </a:r>
            <a:r>
              <a:rPr lang="en-US" sz="2800" dirty="0" smtClean="0"/>
              <a:t> e o </a:t>
            </a:r>
            <a:r>
              <a:rPr lang="en-US" sz="2800" dirty="0" err="1" smtClean="0"/>
              <a:t>controle</a:t>
            </a:r>
            <a:r>
              <a:rPr lang="en-US" sz="2800" dirty="0" smtClean="0"/>
              <a:t> </a:t>
            </a:r>
            <a:r>
              <a:rPr lang="en-US" sz="2800" dirty="0" err="1" smtClean="0"/>
              <a:t>só</a:t>
            </a:r>
            <a:r>
              <a:rPr lang="en-US" sz="2800" dirty="0" smtClean="0"/>
              <a:t> </a:t>
            </a:r>
            <a:r>
              <a:rPr lang="en-US" sz="2800" dirty="0" err="1" smtClean="0"/>
              <a:t>aparecem</a:t>
            </a:r>
            <a:r>
              <a:rPr lang="en-US" sz="2800" dirty="0" smtClean="0"/>
              <a:t> </a:t>
            </a:r>
            <a:r>
              <a:rPr lang="en-US" sz="2800" dirty="0" err="1" smtClean="0"/>
              <a:t>num</a:t>
            </a:r>
            <a:r>
              <a:rPr lang="en-US" sz="2800" dirty="0" smtClean="0"/>
              <a:t> </a:t>
            </a:r>
            <a:r>
              <a:rPr lang="en-US" sz="2800" dirty="0" err="1" smtClean="0"/>
              <a:t>estado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relativamente</a:t>
            </a:r>
            <a:r>
              <a:rPr lang="en-US" sz="2800" dirty="0" smtClean="0"/>
              <a:t> </a:t>
            </a:r>
            <a:r>
              <a:rPr lang="en-US" sz="2800" dirty="0" err="1" smtClean="0"/>
              <a:t>tardio</a:t>
            </a:r>
            <a:r>
              <a:rPr lang="en-US" sz="2800" dirty="0" smtClean="0"/>
              <a:t> do </a:t>
            </a:r>
            <a:r>
              <a:rPr lang="en-US" sz="2800" dirty="0" err="1" smtClean="0"/>
              <a:t>desenvolvimento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, </a:t>
            </a:r>
            <a:r>
              <a:rPr lang="en-US" sz="2800" dirty="0" err="1" smtClean="0"/>
              <a:t>depois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 err="1" smtClean="0"/>
              <a:t>sido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utilizada</a:t>
            </a:r>
            <a:r>
              <a:rPr lang="en-US" sz="2800" dirty="0" smtClean="0"/>
              <a:t> e </a:t>
            </a:r>
            <a:r>
              <a:rPr lang="en-US" sz="2800" dirty="0" err="1" smtClean="0"/>
              <a:t>praticada</a:t>
            </a:r>
            <a:r>
              <a:rPr lang="en-US" sz="2800" dirty="0" smtClean="0"/>
              <a:t> </a:t>
            </a:r>
            <a:r>
              <a:rPr lang="en-US" sz="2800" dirty="0" err="1" smtClean="0"/>
              <a:t>insconsciente</a:t>
            </a:r>
            <a:r>
              <a:rPr lang="en-US" sz="2800" dirty="0" smtClean="0"/>
              <a:t> e </a:t>
            </a:r>
            <a:r>
              <a:rPr lang="en-US" sz="2800" dirty="0" err="1" smtClean="0"/>
              <a:t>espontaneamente</a:t>
            </a:r>
            <a:r>
              <a:rPr lang="en-US" sz="2800" dirty="0" smtClean="0"/>
              <a:t>. Para </a:t>
            </a:r>
            <a:r>
              <a:rPr lang="en-US" sz="2800" dirty="0" err="1" smtClean="0"/>
              <a:t>submetermos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controle</a:t>
            </a:r>
            <a:r>
              <a:rPr lang="en-US" sz="2800" dirty="0" smtClean="0"/>
              <a:t> da </a:t>
            </a:r>
            <a:r>
              <a:rPr lang="en-US" sz="2800" dirty="0" err="1" smtClean="0"/>
              <a:t>inteligência</a:t>
            </a:r>
            <a:r>
              <a:rPr lang="en-US" sz="2800" dirty="0" smtClean="0"/>
              <a:t> </a:t>
            </a:r>
            <a:r>
              <a:rPr lang="en-US" sz="2800" dirty="0" err="1" smtClean="0"/>
              <a:t>temos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dominar</a:t>
            </a:r>
            <a:r>
              <a:rPr lang="en-US" sz="2800" dirty="0" smtClean="0"/>
              <a:t> </a:t>
            </a:r>
            <a:r>
              <a:rPr lang="en-US" sz="2800" dirty="0" err="1" smtClean="0"/>
              <a:t>primeiro</a:t>
            </a:r>
            <a:r>
              <a:rPr lang="en-US" sz="2800" dirty="0" smtClean="0"/>
              <a:t>” </a:t>
            </a:r>
            <a:r>
              <a:rPr lang="en-US" dirty="0" smtClean="0"/>
              <a:t>(1979, p. 121)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8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FUNÇÕES  EXECUTIVAS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r>
              <a:rPr lang="en-US" dirty="0" smtClean="0"/>
              <a:t>BASES  NEUROPSICOLÓGICAS  DA  METACOGNIÇÃO</a:t>
            </a:r>
          </a:p>
          <a:p>
            <a:endParaRPr lang="en-US" dirty="0"/>
          </a:p>
          <a:p>
            <a:endParaRPr lang="pt-BR" dirty="0"/>
          </a:p>
        </p:txBody>
      </p:sp>
      <p:pic>
        <p:nvPicPr>
          <p:cNvPr id="4" name="Picture 2" descr="Resultado de imagem para FUNÇÕES EXECU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0224"/>
            <a:ext cx="7580740" cy="50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9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FUNÇÕES EXECU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8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577</TotalTime>
  <Words>503</Words>
  <Application>Microsoft Office PowerPoint</Application>
  <PresentationFormat>Apresentação na tela (4:3)</PresentationFormat>
  <Paragraphs>120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  Habilidades Metalinguísticas e Alfabetização: avanços teórico-metodológicos na investigação da leitura e escrita em uma abordagem cognitiva</vt:lpstr>
      <vt:lpstr>ELABORAÇÃO DE MAPA CONCEITUAL</vt:lpstr>
      <vt:lpstr>  Psicologia Cognitiva (abordagem  do processamento de informação)    </vt:lpstr>
      <vt:lpstr>Apresentação do PowerPoint</vt:lpstr>
      <vt:lpstr>Apresentação do PowerPoint</vt:lpstr>
      <vt:lpstr>Piaget (Fazer e Compreeder, 1974)</vt:lpstr>
      <vt:lpstr>Vygotsky (Pensamento e Linguagem)</vt:lpstr>
      <vt:lpstr>FUNÇÕES  EXECUTIVAS</vt:lpstr>
      <vt:lpstr>Apresentação do PowerPoint</vt:lpstr>
      <vt:lpstr>Apresentação do PowerPoint</vt:lpstr>
      <vt:lpstr>METALINGUAGEM</vt:lpstr>
      <vt:lpstr>Habilidades metalinguísticas: capacidade de análise, reflexão e controle intencional  da estrutura da língua oral em diversos níveis (fonológico, morfológico, sintático, textual)</vt:lpstr>
      <vt:lpstr>Apresentação do PowerPoint</vt:lpstr>
      <vt:lpstr>Aplicações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Algumas Questões</dc:title>
  <dc:creator>Sylvia Barrera</dc:creator>
  <cp:lastModifiedBy>Aula</cp:lastModifiedBy>
  <cp:revision>37</cp:revision>
  <dcterms:created xsi:type="dcterms:W3CDTF">2014-09-16T13:39:48Z</dcterms:created>
  <dcterms:modified xsi:type="dcterms:W3CDTF">2020-03-04T15:00:02Z</dcterms:modified>
</cp:coreProperties>
</file>