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/>
    <p:restoredTop sz="86364"/>
  </p:normalViewPr>
  <p:slideViewPr>
    <p:cSldViewPr>
      <p:cViewPr varScale="1">
        <p:scale>
          <a:sx n="90" d="100"/>
          <a:sy n="90" d="100"/>
        </p:scale>
        <p:origin x="6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98313-C046-4EAB-8762-2174088DC1FC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8371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5B422-17ED-4B90-9C5C-D38EB2E854EC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310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36526-618D-41E1-B943-1A8CF359862C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5088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7EA3B-D2EF-4F6F-9B3A-3FF8DD3A863A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5312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868DF-D3C1-4766-A956-1A39F9296FB1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6445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7043F-459E-47BD-90F9-E9B97B978164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447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8BD9F-8DB5-4F15-8FF9-3F0094CFFED3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0158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25BF4-4698-4B19-86D1-22F4B03EF3B3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4350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C9CFE-9B25-4021-A5E7-6E7D790F14A5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434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AD61B-6D0A-48E5-821A-0FCD38C119AB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4975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8A698-459E-4A2F-85EA-3C227E15941F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12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9FD04F-E938-4F6B-8CA2-1C6EBF74AC58}" type="slidenum">
              <a:rPr lang="pt-BR" altLang="en-US"/>
              <a:pPr/>
              <a:t>‹n.º›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en-US" dirty="0"/>
              <a:t>Engenharia Econômica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en-US"/>
          </a:p>
          <a:p>
            <a:r>
              <a:rPr lang="pt-BR" altLang="en-US"/>
              <a:t>PRO 2303</a:t>
            </a:r>
          </a:p>
          <a:p>
            <a:r>
              <a:rPr lang="pt-BR" altLang="en-US" sz="2400"/>
              <a:t>Lista exercícios 2</a:t>
            </a:r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/>
              <a:t>Ex. 2.1 </a:t>
            </a:r>
            <a:r>
              <a:rPr lang="pt-BR" altLang="en-US" sz="2800"/>
              <a:t>(adaptado de Hirschfeld, p. 110)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altLang="en-US" sz="2000"/>
              <a:t>Dois equipamentos (Light e Pesado) são examinados. Ambos têm vida útil de dez anos. Os valores abaixo estão expressos em kR$ 1,00. A taxa mínima de atratividade é 20% a.a.</a:t>
            </a:r>
          </a:p>
          <a:p>
            <a:pPr>
              <a:buFont typeface="Wingdings" pitchFamily="2" charset="2"/>
              <a:buNone/>
            </a:pPr>
            <a:r>
              <a:rPr lang="pt-BR" altLang="en-US" sz="2000"/>
              <a:t>	Preço: 50 e 80</a:t>
            </a:r>
          </a:p>
          <a:p>
            <a:pPr>
              <a:buFont typeface="Wingdings" pitchFamily="2" charset="2"/>
              <a:buNone/>
            </a:pPr>
            <a:r>
              <a:rPr lang="pt-BR" altLang="en-US" sz="2000"/>
              <a:t>	Custo anual de operação e manutenção: 20 e 15</a:t>
            </a:r>
          </a:p>
          <a:p>
            <a:pPr>
              <a:buFont typeface="Wingdings" pitchFamily="2" charset="2"/>
              <a:buNone/>
            </a:pPr>
            <a:r>
              <a:rPr lang="pt-BR" altLang="en-US" sz="2000"/>
              <a:t>	Valor residual: 4 e 8</a:t>
            </a:r>
          </a:p>
          <a:p>
            <a:pPr>
              <a:buFont typeface="Wingdings" pitchFamily="2" charset="2"/>
              <a:buNone/>
            </a:pPr>
            <a:endParaRPr lang="pt-BR" altLang="en-US" sz="2000"/>
          </a:p>
          <a:p>
            <a:pPr>
              <a:buFont typeface="Wingdings" pitchFamily="2" charset="2"/>
              <a:buChar char="Ø"/>
            </a:pPr>
            <a:r>
              <a:rPr lang="pt-BR" altLang="en-US" sz="2000"/>
              <a:t>Qual deverá ser adquirido?</a:t>
            </a:r>
          </a:p>
          <a:p>
            <a:pPr>
              <a:buFontTx/>
              <a:buNone/>
            </a:pPr>
            <a:endParaRPr lang="pt-BR" altLang="en-US" sz="2000"/>
          </a:p>
          <a:p>
            <a:pPr>
              <a:buFont typeface="Wingdings" pitchFamily="2" charset="2"/>
              <a:buChar char="v"/>
            </a:pPr>
            <a:r>
              <a:rPr lang="pt-BR" altLang="en-US" sz="2000"/>
              <a:t>Dica: comparar o valor presente líquido de cada alternativa.</a:t>
            </a:r>
          </a:p>
          <a:p>
            <a:pPr>
              <a:buFontTx/>
              <a:buNone/>
            </a:pPr>
            <a:endParaRPr lang="pt-BR" altLang="en-US" sz="2000"/>
          </a:p>
          <a:p>
            <a:pPr>
              <a:buFont typeface="Wingdings" pitchFamily="2" charset="2"/>
              <a:buChar char="ü"/>
            </a:pPr>
            <a:r>
              <a:rPr lang="pt-BR" altLang="en-US" sz="2000"/>
              <a:t>Resposta: Leve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/>
              <a:t>Ex. 2.2 </a:t>
            </a:r>
            <a:r>
              <a:rPr lang="pt-BR" altLang="en-US" sz="2800"/>
              <a:t>(adaptado de Hirschfeld, p. 116)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pt-BR" altLang="en-US" sz="2000"/>
              <a:t>Dois sistemas de aquecimento predial (a gás e elétrico) são examinados. Os valores abaixo estão expressos em kR$ 1,00. A taxa mínima de atratividade é 10% a.a.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/>
              <a:t>	Preço: 100 e 200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/>
              <a:t>	Custo anual: 30 e 40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/>
              <a:t>	Valor residual: 10 e 20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en-US" sz="2000"/>
              <a:t>	Vida útil (anos): 6 e 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altLang="en-US" sz="20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en-US" sz="2000"/>
              <a:t>Qual deverá ser adquirido?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altLang="en-US" sz="2000"/>
              <a:t>Dica: considerar o prazo MMC.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t-BR" altLang="en-US" sz="2000"/>
              <a:t>Resposta: Sistema a gás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altLang="en-US" sz="3200" dirty="0"/>
              <a:t>Ex. </a:t>
            </a:r>
            <a:r>
              <a:rPr lang="pt-BR" altLang="en-US" sz="3200" dirty="0" smtClean="0"/>
              <a:t>2.3 </a:t>
            </a:r>
            <a:r>
              <a:rPr lang="pt-BR" altLang="en-US" sz="2800" dirty="0"/>
              <a:t>(adaptado de </a:t>
            </a:r>
            <a:r>
              <a:rPr lang="pt-BR" altLang="en-US" sz="2800" dirty="0" err="1"/>
              <a:t>Hirschfeld</a:t>
            </a:r>
            <a:r>
              <a:rPr lang="pt-BR" altLang="en-US" sz="2800" dirty="0"/>
              <a:t>, p. 229)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pt-BR" altLang="en-US" sz="2000"/>
              <a:t>Num cruzamento existe um semáforo comum. Os automóveis que necessitam virar à esquerda são obrigados a seguir em frente até um contorno e voltar ao local do semáforo para entrar, então, à direita. Esta operação demora cinco minutos, além de atravancar o trânsito.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altLang="en-US" sz="2000"/>
              <a:t>	Por ano, passam nesse cruzamento cem mil veículos, dos quais 10% gostaria de virar à esquerda, sendo 20% destes comerciais e o restante de passeio. O custo de oportunidade de um minuto é de R$ 0,60 para veículos comerciais e R$ 0,20 para os de passeio.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altLang="en-US" sz="2000"/>
              <a:t>	Um semáforo especial, com sinalização para entrada à esquerda, custa R$ 40 mil e tem vida útil de cinco anos. A taxa de equivalência é de 10% a.a.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altLang="en-US" sz="20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altLang="en-US" sz="2000"/>
              <a:t>Vale a pena instalar o semáforo?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pt-BR" altLang="en-US" sz="2000"/>
              <a:t>Dica: aplicar o método B/C.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t-BR" altLang="en-US" sz="2000"/>
              <a:t>Resposta: Sim.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164</Words>
  <Application>Microsoft Macintosh PowerPoint</Application>
  <PresentationFormat>Apresentação na tela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Wingdings</vt:lpstr>
      <vt:lpstr>Arial</vt:lpstr>
      <vt:lpstr>Design padrão</vt:lpstr>
      <vt:lpstr>Engenharia Econômica</vt:lpstr>
      <vt:lpstr>Ex. 2.1 (adaptado de Hirschfeld, p. 110)</vt:lpstr>
      <vt:lpstr>Ex. 2.2 (adaptado de Hirschfeld, p. 116)</vt:lpstr>
      <vt:lpstr>Ex. 2.3 (adaptado de Hirschfeld, p. 229)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Artur Vilas Boas</cp:lastModifiedBy>
  <cp:revision>39</cp:revision>
  <dcterms:created xsi:type="dcterms:W3CDTF">2007-03-15T07:45:24Z</dcterms:created>
  <dcterms:modified xsi:type="dcterms:W3CDTF">2018-10-01T22:00:13Z</dcterms:modified>
</cp:coreProperties>
</file>