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5" r:id="rId3"/>
    <p:sldId id="262" r:id="rId4"/>
    <p:sldId id="261" r:id="rId5"/>
    <p:sldId id="264" r:id="rId6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10/03/2023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10/03/2023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10/03/2023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10/03/2023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10/03/2023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10/03/2023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313119"/>
            <a:ext cx="6400800" cy="1008112"/>
          </a:xfrm>
        </p:spPr>
        <p:txBody>
          <a:bodyPr/>
          <a:lstStyle/>
          <a:p>
            <a:r>
              <a:rPr lang="pt-BR" dirty="0"/>
              <a:t>Organização social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75792"/>
          </a:xfrm>
        </p:spPr>
        <p:txBody>
          <a:bodyPr>
            <a:normAutofit/>
          </a:bodyPr>
          <a:lstStyle/>
          <a:p>
            <a:pPr algn="r"/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SOCIOLOGIA – ZEB1092</a:t>
            </a:r>
            <a:b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Engenharia de Alimentos N</a:t>
            </a:r>
            <a:b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1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Professor Dr. Marcelo Ribeiro </a:t>
            </a:r>
            <a:endParaRPr lang="pt-B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Organização Social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2204864"/>
            <a:ext cx="8534400" cy="4653136"/>
          </a:xfrm>
        </p:spPr>
        <p:txBody>
          <a:bodyPr/>
          <a:lstStyle/>
          <a:p>
            <a:pPr>
              <a:buNone/>
            </a:pPr>
            <a:r>
              <a:rPr lang="pt-BR" dirty="0"/>
              <a:t>	                                        </a:t>
            </a:r>
            <a:r>
              <a:rPr lang="pt-BR" sz="2800" dirty="0"/>
              <a:t>                      </a:t>
            </a:r>
          </a:p>
          <a:p>
            <a:pPr marL="640080" lvl="2" indent="0" algn="ctr">
              <a:buNone/>
            </a:pPr>
            <a:r>
              <a:rPr lang="pt-BR" sz="2600" dirty="0"/>
              <a:t>Sociedades são espaços de articulação de interesses diversos</a:t>
            </a:r>
          </a:p>
          <a:p>
            <a:pPr marL="2194560" lvl="8" indent="0"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76365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01752" y="200464"/>
            <a:ext cx="8534400" cy="758952"/>
          </a:xfrm>
        </p:spPr>
        <p:txBody>
          <a:bodyPr/>
          <a:lstStyle/>
          <a:p>
            <a:r>
              <a:rPr lang="pt-BR" dirty="0"/>
              <a:t>Organização Social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/>
          <a:lstStyle/>
          <a:p>
            <a:endParaRPr lang="pt-BR" dirty="0"/>
          </a:p>
          <a:p>
            <a:pPr>
              <a:buNone/>
            </a:pPr>
            <a:r>
              <a:rPr lang="pt-BR" dirty="0"/>
              <a:t>			</a:t>
            </a:r>
            <a:endParaRPr lang="pt-BR" sz="2800" dirty="0"/>
          </a:p>
          <a:p>
            <a:pPr>
              <a:buNone/>
            </a:pPr>
            <a:r>
              <a:rPr lang="pt-BR" sz="2800" dirty="0"/>
              <a:t>                              Solidariedade</a:t>
            </a:r>
          </a:p>
          <a:p>
            <a:pPr>
              <a:buNone/>
            </a:pPr>
            <a:endParaRPr lang="pt-BR" sz="2800" dirty="0"/>
          </a:p>
          <a:p>
            <a:r>
              <a:rPr lang="pt-BR" sz="2800" dirty="0"/>
              <a:t>Sociedade</a:t>
            </a:r>
          </a:p>
          <a:p>
            <a:pPr>
              <a:buNone/>
            </a:pPr>
            <a:r>
              <a:rPr lang="pt-BR" sz="2800" dirty="0"/>
              <a:t>                                     </a:t>
            </a:r>
          </a:p>
          <a:p>
            <a:pPr>
              <a:buNone/>
            </a:pPr>
            <a:r>
              <a:rPr lang="pt-BR" sz="2800" dirty="0"/>
              <a:t>                              Dominação         </a:t>
            </a:r>
          </a:p>
          <a:p>
            <a:pPr>
              <a:buNone/>
            </a:pPr>
            <a:r>
              <a:rPr lang="pt-BR" sz="2800" dirty="0"/>
              <a:t>                                     </a:t>
            </a:r>
          </a:p>
        </p:txBody>
      </p:sp>
      <p:cxnSp>
        <p:nvCxnSpPr>
          <p:cNvPr id="9" name="Conector de seta reta 8"/>
          <p:cNvCxnSpPr/>
          <p:nvPr/>
        </p:nvCxnSpPr>
        <p:spPr>
          <a:xfrm flipV="1">
            <a:off x="2267744" y="2924944"/>
            <a:ext cx="5040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2267744" y="4005064"/>
            <a:ext cx="5040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729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Organização Social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/>
          <a:lstStyle/>
          <a:p>
            <a:pPr>
              <a:buNone/>
            </a:pPr>
            <a:r>
              <a:rPr lang="pt-BR" dirty="0"/>
              <a:t>	              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                           		 </a:t>
            </a:r>
            <a:r>
              <a:rPr lang="pt-BR" sz="2800" dirty="0"/>
              <a:t>Regras</a:t>
            </a:r>
            <a:r>
              <a:rPr lang="pt-BR" dirty="0"/>
              <a:t>: </a:t>
            </a:r>
            <a:r>
              <a:rPr lang="pt-BR" sz="2000" dirty="0"/>
              <a:t>Expressam relações de força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/>
              <a:t>Organização Social</a:t>
            </a:r>
          </a:p>
          <a:p>
            <a:pPr>
              <a:buNone/>
            </a:pPr>
            <a:r>
              <a:rPr lang="pt-BR" sz="2800" dirty="0"/>
              <a:t>                                           Transgressão </a:t>
            </a:r>
          </a:p>
          <a:p>
            <a:pPr>
              <a:buNone/>
            </a:pPr>
            <a:endParaRPr lang="pt-BR" sz="2800" dirty="0"/>
          </a:p>
          <a:p>
            <a:pPr>
              <a:buNone/>
            </a:pPr>
            <a:endParaRPr lang="pt-BR" sz="2800" dirty="0"/>
          </a:p>
          <a:p>
            <a:pPr>
              <a:buNone/>
            </a:pPr>
            <a:r>
              <a:rPr lang="pt-BR" sz="2800" dirty="0"/>
              <a:t>                             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19" name="Chave esquerda 18"/>
          <p:cNvSpPr/>
          <p:nvPr/>
        </p:nvSpPr>
        <p:spPr>
          <a:xfrm>
            <a:off x="3779912" y="2780928"/>
            <a:ext cx="216024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Organização Social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/>
          <a:lstStyle/>
          <a:p>
            <a:pPr>
              <a:buNone/>
            </a:pPr>
            <a:r>
              <a:rPr lang="pt-BR" dirty="0"/>
              <a:t>	                                        </a:t>
            </a:r>
            <a:r>
              <a:rPr lang="pt-BR" sz="2800" dirty="0"/>
              <a:t>                      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/>
              <a:t>Eixos de distribuição de poder</a:t>
            </a:r>
            <a:r>
              <a:rPr lang="pt-BR" dirty="0"/>
              <a:t>         </a:t>
            </a:r>
          </a:p>
          <a:p>
            <a:pPr lvl="8">
              <a:buFont typeface="Arial" pitchFamily="34" charset="0"/>
              <a:buChar char="•"/>
            </a:pPr>
            <a:r>
              <a:rPr lang="pt-BR" sz="1800" dirty="0"/>
              <a:t>Raça</a:t>
            </a:r>
          </a:p>
          <a:p>
            <a:pPr lvl="8">
              <a:buFont typeface="Arial" pitchFamily="34" charset="0"/>
              <a:buChar char="•"/>
            </a:pPr>
            <a:r>
              <a:rPr lang="pt-BR" sz="1800" dirty="0"/>
              <a:t>Gênero</a:t>
            </a:r>
          </a:p>
          <a:p>
            <a:pPr lvl="8">
              <a:buFont typeface="Arial" pitchFamily="34" charset="0"/>
              <a:buChar char="•"/>
            </a:pPr>
            <a:r>
              <a:rPr lang="pt-BR" sz="1800" dirty="0"/>
              <a:t>Classe social</a:t>
            </a:r>
          </a:p>
        </p:txBody>
      </p:sp>
    </p:spTree>
    <p:extLst>
      <p:ext uri="{BB962C8B-B14F-4D97-AF65-F5344CB8AC3E}">
        <p14:creationId xmlns:p14="http://schemas.microsoft.com/office/powerpoint/2010/main" val="2959613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198</TotalTime>
  <Words>73</Words>
  <Application>Microsoft Office PowerPoint</Application>
  <PresentationFormat>Apresentação na tela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Georgia</vt:lpstr>
      <vt:lpstr>Wingdings</vt:lpstr>
      <vt:lpstr>Wingdings 2</vt:lpstr>
      <vt:lpstr>Cívico</vt:lpstr>
      <vt:lpstr>SOCIOLOGIA – ZEB1092 Engenharia de Alimentos N  Professor Dr. Marcelo Ribeiro </vt:lpstr>
      <vt:lpstr>Organização Social</vt:lpstr>
      <vt:lpstr>Organização Social</vt:lpstr>
      <vt:lpstr>Organização Social</vt:lpstr>
      <vt:lpstr>Organização Social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EXTENSÃO RURAL– ZEB1307 MEDICINA VETERINÁRIA – Turma 2016  Professor Dr. Marcelo Ribeiro</dc:title>
  <dc:creator>Marcelinho</dc:creator>
  <cp:lastModifiedBy>Marcelo Ribeiro</cp:lastModifiedBy>
  <cp:revision>33</cp:revision>
  <dcterms:created xsi:type="dcterms:W3CDTF">2016-08-02T13:11:49Z</dcterms:created>
  <dcterms:modified xsi:type="dcterms:W3CDTF">2023-03-10T13:09:29Z</dcterms:modified>
</cp:coreProperties>
</file>