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3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4" r:id="rId20"/>
    <p:sldId id="290" r:id="rId21"/>
    <p:sldId id="292" r:id="rId22"/>
    <p:sldId id="291" r:id="rId23"/>
    <p:sldId id="293" r:id="rId24"/>
    <p:sldId id="294" r:id="rId25"/>
    <p:sldId id="295" r:id="rId26"/>
    <p:sldId id="275" r:id="rId27"/>
    <p:sldId id="276" r:id="rId28"/>
    <p:sldId id="277" r:id="rId29"/>
    <p:sldId id="278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6" r:id="rId41"/>
    <p:sldId id="298" r:id="rId42"/>
    <p:sldId id="299" r:id="rId43"/>
    <p:sldId id="300" r:id="rId44"/>
    <p:sldId id="301" r:id="rId45"/>
    <p:sldId id="303" r:id="rId46"/>
    <p:sldId id="302" r:id="rId47"/>
    <p:sldId id="304" r:id="rId48"/>
    <p:sldId id="305" r:id="rId49"/>
    <p:sldId id="306" r:id="rId50"/>
    <p:sldId id="307" r:id="rId51"/>
    <p:sldId id="308" r:id="rId52"/>
    <p:sldId id="310" r:id="rId53"/>
    <p:sldId id="309" r:id="rId54"/>
    <p:sldId id="311" r:id="rId55"/>
    <p:sldId id="312" r:id="rId56"/>
    <p:sldId id="319" r:id="rId57"/>
    <p:sldId id="315" r:id="rId58"/>
    <p:sldId id="313" r:id="rId59"/>
    <p:sldId id="314" r:id="rId60"/>
    <p:sldId id="320" r:id="rId61"/>
    <p:sldId id="321" r:id="rId62"/>
    <p:sldId id="322" r:id="rId63"/>
    <p:sldId id="316" r:id="rId64"/>
    <p:sldId id="317" r:id="rId65"/>
    <p:sldId id="318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ownloads\gr&#225;ficos%20REC500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dsantos\Downloads\gr&#225;ficos%20REC500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Determinístico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Planilha1!$H$7:$H$114</c:f>
              <c:numCache>
                <c:formatCode>General</c:formatCode>
                <c:ptCount val="108"/>
                <c:pt idx="0">
                  <c:v>0.1201158245001529</c:v>
                </c:pt>
                <c:pt idx="1">
                  <c:v>557.42581338945536</c:v>
                </c:pt>
                <c:pt idx="2">
                  <c:v>388.69404039392532</c:v>
                </c:pt>
                <c:pt idx="3">
                  <c:v>5.0896404911364511E-2</c:v>
                </c:pt>
                <c:pt idx="4">
                  <c:v>269.68027557946743</c:v>
                </c:pt>
                <c:pt idx="5">
                  <c:v>842.88504283096927</c:v>
                </c:pt>
                <c:pt idx="6">
                  <c:v>222.81014991668999</c:v>
                </c:pt>
                <c:pt idx="7">
                  <c:v>375.31081692370174</c:v>
                </c:pt>
                <c:pt idx="8">
                  <c:v>7.7071457945600397</c:v>
                </c:pt>
                <c:pt idx="9">
                  <c:v>781.17338153785647</c:v>
                </c:pt>
                <c:pt idx="10">
                  <c:v>121.86106265310967</c:v>
                </c:pt>
                <c:pt idx="11">
                  <c:v>351.23681803168068</c:v>
                </c:pt>
                <c:pt idx="12">
                  <c:v>0.38957594653739963</c:v>
                </c:pt>
                <c:pt idx="13">
                  <c:v>18.055425207902111</c:v>
                </c:pt>
                <c:pt idx="14">
                  <c:v>22.248279517122221</c:v>
                </c:pt>
                <c:pt idx="15">
                  <c:v>861.82163470606679</c:v>
                </c:pt>
                <c:pt idx="16">
                  <c:v>18.792836196496932</c:v>
                </c:pt>
                <c:pt idx="17">
                  <c:v>636.66773289346315</c:v>
                </c:pt>
                <c:pt idx="18">
                  <c:v>1.26221650985501</c:v>
                </c:pt>
                <c:pt idx="19">
                  <c:v>253.07490884061224</c:v>
                </c:pt>
                <c:pt idx="20">
                  <c:v>39.921640266527326</c:v>
                </c:pt>
                <c:pt idx="21">
                  <c:v>1103.4023402008268</c:v>
                </c:pt>
                <c:pt idx="22">
                  <c:v>5.6262709695214692E-2</c:v>
                </c:pt>
                <c:pt idx="23">
                  <c:v>476.14482118425707</c:v>
                </c:pt>
                <c:pt idx="24">
                  <c:v>1046.9756600397377</c:v>
                </c:pt>
                <c:pt idx="25">
                  <c:v>46.613015701382601</c:v>
                </c:pt>
                <c:pt idx="26">
                  <c:v>345.90876841609156</c:v>
                </c:pt>
                <c:pt idx="27">
                  <c:v>663.83095677317954</c:v>
                </c:pt>
                <c:pt idx="28">
                  <c:v>530.33269110805213</c:v>
                </c:pt>
                <c:pt idx="29">
                  <c:v>1039.0891801664766</c:v>
                </c:pt>
                <c:pt idx="30">
                  <c:v>251.55109294801252</c:v>
                </c:pt>
                <c:pt idx="31">
                  <c:v>409.44151372763321</c:v>
                </c:pt>
                <c:pt idx="32">
                  <c:v>70.01836796246981</c:v>
                </c:pt>
                <c:pt idx="33">
                  <c:v>7.4131148205579187</c:v>
                </c:pt>
                <c:pt idx="34">
                  <c:v>568.81193480180764</c:v>
                </c:pt>
                <c:pt idx="35">
                  <c:v>989.92757597210482</c:v>
                </c:pt>
                <c:pt idx="36">
                  <c:v>1279.6537646633724</c:v>
                </c:pt>
                <c:pt idx="37">
                  <c:v>1368.9192018541419</c:v>
                </c:pt>
                <c:pt idx="38">
                  <c:v>1611.4633967384477</c:v>
                </c:pt>
                <c:pt idx="39">
                  <c:v>1150.8945151883033</c:v>
                </c:pt>
                <c:pt idx="40">
                  <c:v>0.21308498723847871</c:v>
                </c:pt>
                <c:pt idx="41">
                  <c:v>11.088016757558902</c:v>
                </c:pt>
                <c:pt idx="42">
                  <c:v>0.12929010350653605</c:v>
                </c:pt>
                <c:pt idx="43">
                  <c:v>150.86348504811741</c:v>
                </c:pt>
                <c:pt idx="44">
                  <c:v>2.6559430547870995</c:v>
                </c:pt>
                <c:pt idx="45">
                  <c:v>100.03654295391195</c:v>
                </c:pt>
                <c:pt idx="46">
                  <c:v>41.356859017374695</c:v>
                </c:pt>
                <c:pt idx="47">
                  <c:v>181.83778676776606</c:v>
                </c:pt>
                <c:pt idx="48">
                  <c:v>632.93196178546577</c:v>
                </c:pt>
                <c:pt idx="49">
                  <c:v>177.86291211073649</c:v>
                </c:pt>
                <c:pt idx="50">
                  <c:v>4.7409536009609079</c:v>
                </c:pt>
                <c:pt idx="51">
                  <c:v>527.93194569003174</c:v>
                </c:pt>
                <c:pt idx="52">
                  <c:v>320.39126872389659</c:v>
                </c:pt>
                <c:pt idx="53">
                  <c:v>3.9657992693281109E-6</c:v>
                </c:pt>
                <c:pt idx="54">
                  <c:v>1137.8819991224402</c:v>
                </c:pt>
                <c:pt idx="55">
                  <c:v>615.85212114899366</c:v>
                </c:pt>
                <c:pt idx="56">
                  <c:v>30.363031595487961</c:v>
                </c:pt>
                <c:pt idx="57">
                  <c:v>1051.8367568867923</c:v>
                </c:pt>
                <c:pt idx="58">
                  <c:v>3.1322117093149666</c:v>
                </c:pt>
                <c:pt idx="59">
                  <c:v>1659.0246364143538</c:v>
                </c:pt>
                <c:pt idx="60">
                  <c:v>958.26446622524782</c:v>
                </c:pt>
                <c:pt idx="61">
                  <c:v>714.70425513362648</c:v>
                </c:pt>
                <c:pt idx="62">
                  <c:v>1008.695548924606</c:v>
                </c:pt>
                <c:pt idx="63">
                  <c:v>1027.5770196892131</c:v>
                </c:pt>
                <c:pt idx="64">
                  <c:v>16.910542175108606</c:v>
                </c:pt>
                <c:pt idx="65">
                  <c:v>0.202728093056359</c:v>
                </c:pt>
                <c:pt idx="66">
                  <c:v>950.12989031414384</c:v>
                </c:pt>
                <c:pt idx="67">
                  <c:v>45.035149312913369</c:v>
                </c:pt>
                <c:pt idx="68">
                  <c:v>1357.8101932938578</c:v>
                </c:pt>
                <c:pt idx="69">
                  <c:v>90.349109072950327</c:v>
                </c:pt>
                <c:pt idx="70">
                  <c:v>5.5524970183440701</c:v>
                </c:pt>
                <c:pt idx="71">
                  <c:v>172.29139699423189</c:v>
                </c:pt>
                <c:pt idx="72">
                  <c:v>160.34699477049674</c:v>
                </c:pt>
                <c:pt idx="73">
                  <c:v>65.702558517505082</c:v>
                </c:pt>
                <c:pt idx="74">
                  <c:v>904.01652354042221</c:v>
                </c:pt>
                <c:pt idx="75">
                  <c:v>1245.0593917377857</c:v>
                </c:pt>
                <c:pt idx="76">
                  <c:v>2.5076117062051742</c:v>
                </c:pt>
                <c:pt idx="77">
                  <c:v>209.36823160118286</c:v>
                </c:pt>
                <c:pt idx="78">
                  <c:v>53.822159607615873</c:v>
                </c:pt>
                <c:pt idx="79">
                  <c:v>842.20099707376698</c:v>
                </c:pt>
                <c:pt idx="80">
                  <c:v>211.76421732953497</c:v>
                </c:pt>
                <c:pt idx="81">
                  <c:v>1174.0239376287589</c:v>
                </c:pt>
                <c:pt idx="82">
                  <c:v>596.8928710368333</c:v>
                </c:pt>
                <c:pt idx="83">
                  <c:v>234.18292172073848</c:v>
                </c:pt>
                <c:pt idx="84">
                  <c:v>61.314678239120923</c:v>
                </c:pt>
                <c:pt idx="85">
                  <c:v>78.623380342596136</c:v>
                </c:pt>
                <c:pt idx="86">
                  <c:v>296.97134912477816</c:v>
                </c:pt>
                <c:pt idx="87">
                  <c:v>13.194445442118182</c:v>
                </c:pt>
                <c:pt idx="88">
                  <c:v>141.37165426664455</c:v>
                </c:pt>
                <c:pt idx="89">
                  <c:v>500.42368026085228</c:v>
                </c:pt>
                <c:pt idx="90">
                  <c:v>305.34393997619878</c:v>
                </c:pt>
                <c:pt idx="91">
                  <c:v>439.14212803439443</c:v>
                </c:pt>
                <c:pt idx="92">
                  <c:v>395.39038004608938</c:v>
                </c:pt>
                <c:pt idx="93">
                  <c:v>16.481961368716497</c:v>
                </c:pt>
                <c:pt idx="94">
                  <c:v>904.13443414018195</c:v>
                </c:pt>
                <c:pt idx="95">
                  <c:v>201.1479409119415</c:v>
                </c:pt>
                <c:pt idx="96">
                  <c:v>1115.5066112059089</c:v>
                </c:pt>
                <c:pt idx="97">
                  <c:v>42.374211967332791</c:v>
                </c:pt>
                <c:pt idx="98">
                  <c:v>128.02718288578137</c:v>
                </c:pt>
                <c:pt idx="99">
                  <c:v>544.44408881852246</c:v>
                </c:pt>
                <c:pt idx="100">
                  <c:v>115.6852707615552</c:v>
                </c:pt>
                <c:pt idx="101">
                  <c:v>42.353752793858682</c:v>
                </c:pt>
                <c:pt idx="102">
                  <c:v>75.286476375388474</c:v>
                </c:pt>
                <c:pt idx="103">
                  <c:v>257.09259891225264</c:v>
                </c:pt>
                <c:pt idx="104">
                  <c:v>227.10591086326625</c:v>
                </c:pt>
                <c:pt idx="105">
                  <c:v>124.98286284321637</c:v>
                </c:pt>
                <c:pt idx="106">
                  <c:v>468.84998041568082</c:v>
                </c:pt>
                <c:pt idx="107">
                  <c:v>1567.6498330804027</c:v>
                </c:pt>
              </c:numCache>
            </c:numRef>
          </c:xVal>
          <c:yVal>
            <c:numRef>
              <c:f>Planilha1!$I$7:$I$114</c:f>
              <c:numCache>
                <c:formatCode>General</c:formatCode>
                <c:ptCount val="108"/>
                <c:pt idx="0">
                  <c:v>0.41670692029861622</c:v>
                </c:pt>
                <c:pt idx="1">
                  <c:v>6.9506645519139374</c:v>
                </c:pt>
                <c:pt idx="2">
                  <c:v>6.1635832267040556</c:v>
                </c:pt>
                <c:pt idx="3">
                  <c:v>0.31298702898665987</c:v>
                </c:pt>
                <c:pt idx="4">
                  <c:v>5.4564942065089355</c:v>
                </c:pt>
                <c:pt idx="5">
                  <c:v>7.9778662875439723</c:v>
                </c:pt>
                <c:pt idx="6">
                  <c:v>5.1200668056357346</c:v>
                </c:pt>
                <c:pt idx="7">
                  <c:v>6.0920154743710784</c:v>
                </c:pt>
                <c:pt idx="8">
                  <c:v>1.6682526708730394</c:v>
                </c:pt>
                <c:pt idx="9">
                  <c:v>7.7782121220210758</c:v>
                </c:pt>
                <c:pt idx="10">
                  <c:v>4.1871542262137442</c:v>
                </c:pt>
                <c:pt idx="11">
                  <c:v>5.9588709762256977</c:v>
                </c:pt>
                <c:pt idx="12">
                  <c:v>0.61682412143155174</c:v>
                </c:pt>
                <c:pt idx="13">
                  <c:v>2.2156434714245643</c:v>
                </c:pt>
                <c:pt idx="14">
                  <c:v>2.3753600501515826</c:v>
                </c:pt>
                <c:pt idx="15">
                  <c:v>8.0371690169347918</c:v>
                </c:pt>
                <c:pt idx="16">
                  <c:v>2.2454053173700075</c:v>
                </c:pt>
                <c:pt idx="17">
                  <c:v>7.2655458972012674</c:v>
                </c:pt>
                <c:pt idx="18">
                  <c:v>0.91272915402423438</c:v>
                </c:pt>
                <c:pt idx="19">
                  <c:v>5.3421203403151978</c:v>
                </c:pt>
                <c:pt idx="20">
                  <c:v>2.8864681048467333</c:v>
                </c:pt>
                <c:pt idx="21">
                  <c:v>8.7272068754746872</c:v>
                </c:pt>
                <c:pt idx="22">
                  <c:v>0.32362161350642071</c:v>
                </c:pt>
                <c:pt idx="23">
                  <c:v>6.5949320570487435</c:v>
                </c:pt>
                <c:pt idx="24">
                  <c:v>8.5758300479790002</c:v>
                </c:pt>
                <c:pt idx="25">
                  <c:v>3.0394828998625822</c:v>
                </c:pt>
                <c:pt idx="26">
                  <c:v>5.9285865035226326</c:v>
                </c:pt>
                <c:pt idx="27">
                  <c:v>7.3674376825941916</c:v>
                </c:pt>
                <c:pt idx="28">
                  <c:v>6.8361791751756513</c:v>
                </c:pt>
                <c:pt idx="29">
                  <c:v>8.5542429037586238</c:v>
                </c:pt>
                <c:pt idx="30">
                  <c:v>5.3313767477812002</c:v>
                </c:pt>
                <c:pt idx="31">
                  <c:v>6.2713532186330045</c:v>
                </c:pt>
                <c:pt idx="32">
                  <c:v>3.4809781605485082</c:v>
                </c:pt>
                <c:pt idx="33">
                  <c:v>1.6467621622000572</c:v>
                </c:pt>
                <c:pt idx="34">
                  <c:v>6.9976712801377552</c:v>
                </c:pt>
                <c:pt idx="35">
                  <c:v>8.4171508671329729</c:v>
                </c:pt>
                <c:pt idx="36">
                  <c:v>9.1691300002091225</c:v>
                </c:pt>
                <c:pt idx="37">
                  <c:v>9.3775612428631732</c:v>
                </c:pt>
                <c:pt idx="38">
                  <c:v>9.9015712989829563</c:v>
                </c:pt>
                <c:pt idx="39">
                  <c:v>8.8506631224890899</c:v>
                </c:pt>
                <c:pt idx="40">
                  <c:v>0.50444627755643956</c:v>
                </c:pt>
                <c:pt idx="41">
                  <c:v>1.8832815938118985</c:v>
                </c:pt>
                <c:pt idx="42">
                  <c:v>0.42705688869405511</c:v>
                </c:pt>
                <c:pt idx="43">
                  <c:v>4.4959901316253763</c:v>
                </c:pt>
                <c:pt idx="44">
                  <c:v>1.169598736349271</c:v>
                </c:pt>
                <c:pt idx="45">
                  <c:v>3.920578876469297</c:v>
                </c:pt>
                <c:pt idx="46">
                  <c:v>2.9206520441492225</c:v>
                </c:pt>
                <c:pt idx="47">
                  <c:v>4.7847437399193353</c:v>
                </c:pt>
                <c:pt idx="48">
                  <c:v>7.2513073461895114</c:v>
                </c:pt>
                <c:pt idx="49">
                  <c:v>4.7496226122604099</c:v>
                </c:pt>
                <c:pt idx="50">
                  <c:v>1.4187935506178517</c:v>
                </c:pt>
                <c:pt idx="51">
                  <c:v>6.8258480795919487</c:v>
                </c:pt>
                <c:pt idx="52">
                  <c:v>5.779064319228743</c:v>
                </c:pt>
                <c:pt idx="53">
                  <c:v>1.3368239372553159E-2</c:v>
                </c:pt>
                <c:pt idx="54">
                  <c:v>8.8171801248333033</c:v>
                </c:pt>
                <c:pt idx="55">
                  <c:v>7.1854855084874494</c:v>
                </c:pt>
                <c:pt idx="56">
                  <c:v>2.6347880263932986</c:v>
                </c:pt>
                <c:pt idx="57">
                  <c:v>8.5890820553296354</c:v>
                </c:pt>
                <c:pt idx="58">
                  <c:v>1.2357036806031452</c:v>
                </c:pt>
                <c:pt idx="59">
                  <c:v>9.998041054861492</c:v>
                </c:pt>
                <c:pt idx="60">
                  <c:v>8.3264350503170785</c:v>
                </c:pt>
                <c:pt idx="61">
                  <c:v>7.5510282184161026</c:v>
                </c:pt>
                <c:pt idx="62">
                  <c:v>8.4700116067473186</c:v>
                </c:pt>
                <c:pt idx="63">
                  <c:v>8.5225344435770474</c:v>
                </c:pt>
                <c:pt idx="64">
                  <c:v>2.1677863698016742</c:v>
                </c:pt>
                <c:pt idx="65">
                  <c:v>0.49613738019312792</c:v>
                </c:pt>
                <c:pt idx="66">
                  <c:v>8.3028074105137897</c:v>
                </c:pt>
                <c:pt idx="67">
                  <c:v>3.0047926364985944</c:v>
                </c:pt>
                <c:pt idx="68">
                  <c:v>9.3521254865223273</c:v>
                </c:pt>
                <c:pt idx="69">
                  <c:v>3.7897037554857151</c:v>
                </c:pt>
                <c:pt idx="70">
                  <c:v>1.4955240977643258</c:v>
                </c:pt>
                <c:pt idx="71">
                  <c:v>4.6995019570236893</c:v>
                </c:pt>
                <c:pt idx="72">
                  <c:v>4.5882905582274098</c:v>
                </c:pt>
                <c:pt idx="73">
                  <c:v>3.4079357460492732</c:v>
                </c:pt>
                <c:pt idx="74">
                  <c:v>8.166251672967789</c:v>
                </c:pt>
                <c:pt idx="75">
                  <c:v>9.0857474356917685</c:v>
                </c:pt>
                <c:pt idx="76">
                  <c:v>1.1474067493218743</c:v>
                </c:pt>
                <c:pt idx="77">
                  <c:v>5.0149610649712137</c:v>
                </c:pt>
                <c:pt idx="78">
                  <c:v>3.1887294827898813</c:v>
                </c:pt>
                <c:pt idx="79">
                  <c:v>7.9757075500927366</c:v>
                </c:pt>
                <c:pt idx="80">
                  <c:v>5.0340187614551599</c:v>
                </c:pt>
                <c:pt idx="81">
                  <c:v>8.9095606384378456</c:v>
                </c:pt>
                <c:pt idx="82">
                  <c:v>7.1109796310871065</c:v>
                </c:pt>
                <c:pt idx="83">
                  <c:v>5.2057388469461614</c:v>
                </c:pt>
                <c:pt idx="84">
                  <c:v>3.3303160865958183</c:v>
                </c:pt>
                <c:pt idx="85">
                  <c:v>3.6181053477375325</c:v>
                </c:pt>
                <c:pt idx="86">
                  <c:v>5.6346743471933873</c:v>
                </c:pt>
                <c:pt idx="87">
                  <c:v>1.995695836207686</c:v>
                </c:pt>
                <c:pt idx="88">
                  <c:v>4.3996495442047143</c:v>
                </c:pt>
                <c:pt idx="89">
                  <c:v>6.705171980018414</c:v>
                </c:pt>
                <c:pt idx="90">
                  <c:v>5.6871376383894114</c:v>
                </c:pt>
                <c:pt idx="91">
                  <c:v>6.4194675029199271</c:v>
                </c:pt>
                <c:pt idx="92">
                  <c:v>6.1987768653010846</c:v>
                </c:pt>
                <c:pt idx="93">
                  <c:v>2.1493159814875473</c:v>
                </c:pt>
                <c:pt idx="94">
                  <c:v>8.1666066981055909</c:v>
                </c:pt>
                <c:pt idx="95">
                  <c:v>4.9484497867220236</c:v>
                </c:pt>
                <c:pt idx="96">
                  <c:v>8.7590032367975716</c:v>
                </c:pt>
                <c:pt idx="97">
                  <c:v>2.9444070497960451</c:v>
                </c:pt>
                <c:pt idx="98">
                  <c:v>4.2566182277368263</c:v>
                </c:pt>
                <c:pt idx="99">
                  <c:v>6.8962828593069609</c:v>
                </c:pt>
                <c:pt idx="100">
                  <c:v>4.1151909622517913</c:v>
                </c:pt>
                <c:pt idx="101">
                  <c:v>2.9439330993319279</c:v>
                </c:pt>
                <c:pt idx="102">
                  <c:v>3.5661775453095421</c:v>
                </c:pt>
                <c:pt idx="103">
                  <c:v>5.3702416538637552</c:v>
                </c:pt>
                <c:pt idx="104">
                  <c:v>5.1527623936837985</c:v>
                </c:pt>
                <c:pt idx="105">
                  <c:v>4.222608265135813</c:v>
                </c:pt>
                <c:pt idx="106">
                  <c:v>6.5610790662956928</c:v>
                </c:pt>
                <c:pt idx="107">
                  <c:v>9.8110086249154111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B1-4710-ACBC-E37D1BF56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14752"/>
        <c:axId val="32717056"/>
      </c:scatterChart>
      <c:valAx>
        <c:axId val="3271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17056"/>
        <c:crosses val="autoZero"/>
        <c:crossBetween val="midCat"/>
      </c:valAx>
      <c:valAx>
        <c:axId val="3271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714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Y binária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Planilha1!$B$7:$B$114</c:f>
              <c:numCache>
                <c:formatCode>0.00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2D-4782-AA02-5167FE52D02B}"/>
            </c:ext>
          </c:extLst>
        </c:ser>
        <c:ser>
          <c:idx val="1"/>
          <c:order val="1"/>
          <c:tx>
            <c:v>y_hat</c:v>
          </c:tx>
          <c:spPr>
            <a:ln w="254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Planilha1!$A$7:$A$114</c:f>
              <c:numCache>
                <c:formatCode>General</c:formatCode>
                <c:ptCount val="108"/>
                <c:pt idx="0">
                  <c:v>1.5389509677830808E-6</c:v>
                </c:pt>
                <c:pt idx="1">
                  <c:v>1.4877715035228716E-6</c:v>
                </c:pt>
                <c:pt idx="2">
                  <c:v>1.4145849773329871E-6</c:v>
                </c:pt>
                <c:pt idx="3">
                  <c:v>1.4327028283220726E-6</c:v>
                </c:pt>
                <c:pt idx="4">
                  <c:v>1.4502499965702702E-6</c:v>
                </c:pt>
                <c:pt idx="5">
                  <c:v>1.4115164713950137E-6</c:v>
                </c:pt>
                <c:pt idx="6">
                  <c:v>1.4752229789032929E-6</c:v>
                </c:pt>
                <c:pt idx="7">
                  <c:v>1.4478923369614807E-6</c:v>
                </c:pt>
                <c:pt idx="8">
                  <c:v>1.4825322814740184E-6</c:v>
                </c:pt>
                <c:pt idx="9">
                  <c:v>1.7386557162052306E-6</c:v>
                </c:pt>
                <c:pt idx="10">
                  <c:v>1.4804384979964227E-6</c:v>
                </c:pt>
                <c:pt idx="11">
                  <c:v>1.6539241694656926E-6</c:v>
                </c:pt>
                <c:pt idx="12">
                  <c:v>1.8949985041392018E-6</c:v>
                </c:pt>
                <c:pt idx="13">
                  <c:v>2.0343404752779243E-6</c:v>
                </c:pt>
                <c:pt idx="14">
                  <c:v>2.1319584374713853E-6</c:v>
                </c:pt>
                <c:pt idx="15">
                  <c:v>2.181408686905753E-6</c:v>
                </c:pt>
                <c:pt idx="16">
                  <c:v>2.5632435910720056E-6</c:v>
                </c:pt>
                <c:pt idx="17">
                  <c:v>2.9535348052349789E-6</c:v>
                </c:pt>
                <c:pt idx="18">
                  <c:v>3.1650896261706998E-6</c:v>
                </c:pt>
                <c:pt idx="19">
                  <c:v>3.7915065546629137E-6</c:v>
                </c:pt>
                <c:pt idx="20">
                  <c:v>3.9180270519550207E-6</c:v>
                </c:pt>
                <c:pt idx="21">
                  <c:v>3.7846406546763707E-6</c:v>
                </c:pt>
                <c:pt idx="22">
                  <c:v>4.4465766047697913E-6</c:v>
                </c:pt>
                <c:pt idx="23">
                  <c:v>6.9844281873481503E-6</c:v>
                </c:pt>
                <c:pt idx="24">
                  <c:v>1.1759927609669175E-5</c:v>
                </c:pt>
                <c:pt idx="25">
                  <c:v>1.2076455223065394E-5</c:v>
                </c:pt>
                <c:pt idx="26">
                  <c:v>1.294962698933454E-5</c:v>
                </c:pt>
                <c:pt idx="27">
                  <c:v>1.2632966375536663E-5</c:v>
                </c:pt>
                <c:pt idx="28">
                  <c:v>1.5999336296854324E-5</c:v>
                </c:pt>
                <c:pt idx="29">
                  <c:v>1.4973857012108046E-5</c:v>
                </c:pt>
                <c:pt idx="30">
                  <c:v>2.2312076453048637E-5</c:v>
                </c:pt>
                <c:pt idx="31">
                  <c:v>3.4726565738157594E-5</c:v>
                </c:pt>
                <c:pt idx="32">
                  <c:v>4.0429959424829685E-5</c:v>
                </c:pt>
                <c:pt idx="33">
                  <c:v>4.7538487876268903E-5</c:v>
                </c:pt>
                <c:pt idx="34">
                  <c:v>5.9017592193209015E-5</c:v>
                </c:pt>
                <c:pt idx="35">
                  <c:v>6.82710435589943E-5</c:v>
                </c:pt>
                <c:pt idx="36">
                  <c:v>1.2124134354739306E-4</c:v>
                </c:pt>
                <c:pt idx="37">
                  <c:v>1.8393350177218609E-4</c:v>
                </c:pt>
                <c:pt idx="38">
                  <c:v>3.4398479814926617E-4</c:v>
                </c:pt>
                <c:pt idx="39">
                  <c:v>4.1055722157417094E-4</c:v>
                </c:pt>
                <c:pt idx="40">
                  <c:v>4.9627911985856217E-4</c:v>
                </c:pt>
                <c:pt idx="41">
                  <c:v>5.5796984618692908E-4</c:v>
                </c:pt>
                <c:pt idx="42">
                  <c:v>9.1771041921640125E-4</c:v>
                </c:pt>
                <c:pt idx="43">
                  <c:v>1.337858601524991E-3</c:v>
                </c:pt>
                <c:pt idx="44">
                  <c:v>1.97395244560658E-3</c:v>
                </c:pt>
                <c:pt idx="45">
                  <c:v>2.9588412599341426E-3</c:v>
                </c:pt>
                <c:pt idx="46">
                  <c:v>3.4567038478764463E-3</c:v>
                </c:pt>
                <c:pt idx="47">
                  <c:v>4.0553203971050861E-3</c:v>
                </c:pt>
                <c:pt idx="48">
                  <c:v>6.9893229274879658E-3</c:v>
                </c:pt>
                <c:pt idx="49">
                  <c:v>9.2131615459131906E-3</c:v>
                </c:pt>
                <c:pt idx="50">
                  <c:v>9.7649666083533763E-3</c:v>
                </c:pt>
                <c:pt idx="51">
                  <c:v>1.311295173512074E-2</c:v>
                </c:pt>
                <c:pt idx="52">
                  <c:v>1.5698457060212386E-2</c:v>
                </c:pt>
                <c:pt idx="53">
                  <c:v>1.8136477903746936E-2</c:v>
                </c:pt>
                <c:pt idx="54">
                  <c:v>2.8950000910478817E-2</c:v>
                </c:pt>
                <c:pt idx="55">
                  <c:v>3.1739914355676004E-2</c:v>
                </c:pt>
                <c:pt idx="56">
                  <c:v>3.3578031565733371E-2</c:v>
                </c:pt>
                <c:pt idx="57">
                  <c:v>4.5377121616203366E-2</c:v>
                </c:pt>
                <c:pt idx="58">
                  <c:v>8.2326079808398803E-2</c:v>
                </c:pt>
                <c:pt idx="59">
                  <c:v>9.8532136409717599E-2</c:v>
                </c:pt>
                <c:pt idx="60">
                  <c:v>0.13170806844852578</c:v>
                </c:pt>
                <c:pt idx="61">
                  <c:v>0.20282188049811034</c:v>
                </c:pt>
                <c:pt idx="62">
                  <c:v>0.21865172912032899</c:v>
                </c:pt>
                <c:pt idx="63">
                  <c:v>0.30364303329637143</c:v>
                </c:pt>
                <c:pt idx="64">
                  <c:v>0.35827564622654945</c:v>
                </c:pt>
                <c:pt idx="65">
                  <c:v>0.38614632441843144</c:v>
                </c:pt>
                <c:pt idx="66">
                  <c:v>0.44826805130718927</c:v>
                </c:pt>
                <c:pt idx="67">
                  <c:v>0.57674373458484052</c:v>
                </c:pt>
                <c:pt idx="68">
                  <c:v>0.70509805767417078</c:v>
                </c:pt>
                <c:pt idx="69">
                  <c:v>0.72696050232173315</c:v>
                </c:pt>
                <c:pt idx="70">
                  <c:v>0.80480128419857655</c:v>
                </c:pt>
                <c:pt idx="71">
                  <c:v>0.88180110468852302</c:v>
                </c:pt>
                <c:pt idx="72">
                  <c:v>0.89139272202313513</c:v>
                </c:pt>
                <c:pt idx="73">
                  <c:v>0.9145544219316335</c:v>
                </c:pt>
                <c:pt idx="74">
                  <c:v>0.93570404698584131</c:v>
                </c:pt>
                <c:pt idx="75">
                  <c:v>0.94952355244987907</c:v>
                </c:pt>
                <c:pt idx="76">
                  <c:v>0.97399007501631119</c:v>
                </c:pt>
                <c:pt idx="77">
                  <c:v>0.98436919438465453</c:v>
                </c:pt>
                <c:pt idx="78">
                  <c:v>0.99052630399880348</c:v>
                </c:pt>
                <c:pt idx="79">
                  <c:v>0.99155652077724121</c:v>
                </c:pt>
                <c:pt idx="80">
                  <c:v>0.99655072501053654</c:v>
                </c:pt>
                <c:pt idx="81">
                  <c:v>0.99938997187374445</c:v>
                </c:pt>
                <c:pt idx="82">
                  <c:v>0.99997078829186392</c:v>
                </c:pt>
                <c:pt idx="83">
                  <c:v>0.99999871672759266</c:v>
                </c:pt>
                <c:pt idx="84">
                  <c:v>0.99999861372259979</c:v>
                </c:pt>
                <c:pt idx="85">
                  <c:v>0.99999952632915523</c:v>
                </c:pt>
                <c:pt idx="86">
                  <c:v>0.99999995989625745</c:v>
                </c:pt>
                <c:pt idx="87">
                  <c:v>0.99999995869777025</c:v>
                </c:pt>
                <c:pt idx="88">
                  <c:v>0.9999999977744396</c:v>
                </c:pt>
                <c:pt idx="89">
                  <c:v>0.99999999871933487</c:v>
                </c:pt>
                <c:pt idx="90">
                  <c:v>0.999999999867206</c:v>
                </c:pt>
                <c:pt idx="91">
                  <c:v>0.99999999996717259</c:v>
                </c:pt>
                <c:pt idx="92">
                  <c:v>0.99999999999171607</c:v>
                </c:pt>
                <c:pt idx="93">
                  <c:v>0.99999999999649636</c:v>
                </c:pt>
                <c:pt idx="94">
                  <c:v>0.99999999999805078</c:v>
                </c:pt>
                <c:pt idx="95">
                  <c:v>0.99999999999855638</c:v>
                </c:pt>
                <c:pt idx="96">
                  <c:v>0.99999999999998357</c:v>
                </c:pt>
                <c:pt idx="97">
                  <c:v>0.99999999999999412</c:v>
                </c:pt>
                <c:pt idx="98">
                  <c:v>0.99999999999999911</c:v>
                </c:pt>
                <c:pt idx="99">
                  <c:v>0.99999999999999978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2D-4782-AA02-5167FE52D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5925727"/>
        <c:axId val="1465929055"/>
      </c:scatterChart>
      <c:valAx>
        <c:axId val="146592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9055"/>
        <c:crosses val="autoZero"/>
        <c:crossBetween val="midCat"/>
      </c:valAx>
      <c:valAx>
        <c:axId val="1465929055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5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/>
              <a:t>Função de Verossimilhança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Planilha1!$E$4:$E$1004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1.0000000000000002E-2</c:v>
                </c:pt>
                <c:pt idx="11">
                  <c:v>1.1000000000000003E-2</c:v>
                </c:pt>
                <c:pt idx="12">
                  <c:v>1.2000000000000004E-2</c:v>
                </c:pt>
                <c:pt idx="13">
                  <c:v>1.3000000000000005E-2</c:v>
                </c:pt>
                <c:pt idx="14">
                  <c:v>1.4000000000000005E-2</c:v>
                </c:pt>
                <c:pt idx="15">
                  <c:v>1.5000000000000006E-2</c:v>
                </c:pt>
                <c:pt idx="16">
                  <c:v>1.6000000000000007E-2</c:v>
                </c:pt>
                <c:pt idx="17">
                  <c:v>1.7000000000000008E-2</c:v>
                </c:pt>
                <c:pt idx="18">
                  <c:v>1.8000000000000009E-2</c:v>
                </c:pt>
                <c:pt idx="19">
                  <c:v>1.900000000000001E-2</c:v>
                </c:pt>
                <c:pt idx="20">
                  <c:v>2.0000000000000011E-2</c:v>
                </c:pt>
                <c:pt idx="21">
                  <c:v>2.1000000000000012E-2</c:v>
                </c:pt>
                <c:pt idx="22">
                  <c:v>2.2000000000000013E-2</c:v>
                </c:pt>
                <c:pt idx="23">
                  <c:v>2.3000000000000013E-2</c:v>
                </c:pt>
                <c:pt idx="24">
                  <c:v>2.4000000000000014E-2</c:v>
                </c:pt>
                <c:pt idx="25">
                  <c:v>2.5000000000000015E-2</c:v>
                </c:pt>
                <c:pt idx="26">
                  <c:v>2.6000000000000016E-2</c:v>
                </c:pt>
                <c:pt idx="27">
                  <c:v>2.7000000000000017E-2</c:v>
                </c:pt>
                <c:pt idx="28">
                  <c:v>2.8000000000000018E-2</c:v>
                </c:pt>
                <c:pt idx="29">
                  <c:v>2.9000000000000019E-2</c:v>
                </c:pt>
                <c:pt idx="30">
                  <c:v>3.000000000000002E-2</c:v>
                </c:pt>
                <c:pt idx="31">
                  <c:v>3.1000000000000021E-2</c:v>
                </c:pt>
                <c:pt idx="32">
                  <c:v>3.2000000000000021E-2</c:v>
                </c:pt>
                <c:pt idx="33">
                  <c:v>3.3000000000000022E-2</c:v>
                </c:pt>
                <c:pt idx="34">
                  <c:v>3.4000000000000023E-2</c:v>
                </c:pt>
                <c:pt idx="35">
                  <c:v>3.5000000000000024E-2</c:v>
                </c:pt>
                <c:pt idx="36">
                  <c:v>3.6000000000000025E-2</c:v>
                </c:pt>
                <c:pt idx="37">
                  <c:v>3.7000000000000026E-2</c:v>
                </c:pt>
                <c:pt idx="38">
                  <c:v>3.8000000000000027E-2</c:v>
                </c:pt>
                <c:pt idx="39">
                  <c:v>3.9000000000000028E-2</c:v>
                </c:pt>
                <c:pt idx="40">
                  <c:v>4.0000000000000029E-2</c:v>
                </c:pt>
                <c:pt idx="41">
                  <c:v>4.1000000000000029E-2</c:v>
                </c:pt>
                <c:pt idx="42">
                  <c:v>4.200000000000003E-2</c:v>
                </c:pt>
                <c:pt idx="43">
                  <c:v>4.3000000000000031E-2</c:v>
                </c:pt>
                <c:pt idx="44">
                  <c:v>4.4000000000000032E-2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4.7000000000000035E-2</c:v>
                </c:pt>
                <c:pt idx="48">
                  <c:v>4.8000000000000036E-2</c:v>
                </c:pt>
                <c:pt idx="49">
                  <c:v>4.9000000000000037E-2</c:v>
                </c:pt>
                <c:pt idx="50">
                  <c:v>5.0000000000000037E-2</c:v>
                </c:pt>
                <c:pt idx="51">
                  <c:v>5.1000000000000038E-2</c:v>
                </c:pt>
                <c:pt idx="52">
                  <c:v>5.2000000000000039E-2</c:v>
                </c:pt>
                <c:pt idx="53">
                  <c:v>5.300000000000004E-2</c:v>
                </c:pt>
                <c:pt idx="54">
                  <c:v>5.4000000000000041E-2</c:v>
                </c:pt>
                <c:pt idx="55">
                  <c:v>5.5000000000000042E-2</c:v>
                </c:pt>
                <c:pt idx="56">
                  <c:v>5.6000000000000043E-2</c:v>
                </c:pt>
                <c:pt idx="57">
                  <c:v>5.7000000000000044E-2</c:v>
                </c:pt>
                <c:pt idx="58">
                  <c:v>5.8000000000000045E-2</c:v>
                </c:pt>
                <c:pt idx="59">
                  <c:v>5.9000000000000045E-2</c:v>
                </c:pt>
                <c:pt idx="60">
                  <c:v>6.0000000000000046E-2</c:v>
                </c:pt>
                <c:pt idx="61">
                  <c:v>6.1000000000000047E-2</c:v>
                </c:pt>
                <c:pt idx="62">
                  <c:v>6.2000000000000048E-2</c:v>
                </c:pt>
                <c:pt idx="63">
                  <c:v>6.3000000000000042E-2</c:v>
                </c:pt>
                <c:pt idx="64">
                  <c:v>6.4000000000000043E-2</c:v>
                </c:pt>
                <c:pt idx="65">
                  <c:v>6.5000000000000044E-2</c:v>
                </c:pt>
                <c:pt idx="66">
                  <c:v>6.6000000000000045E-2</c:v>
                </c:pt>
                <c:pt idx="67">
                  <c:v>6.7000000000000046E-2</c:v>
                </c:pt>
                <c:pt idx="68">
                  <c:v>6.8000000000000047E-2</c:v>
                </c:pt>
                <c:pt idx="69">
                  <c:v>6.9000000000000047E-2</c:v>
                </c:pt>
                <c:pt idx="70">
                  <c:v>7.0000000000000048E-2</c:v>
                </c:pt>
                <c:pt idx="71">
                  <c:v>7.1000000000000049E-2</c:v>
                </c:pt>
                <c:pt idx="72">
                  <c:v>7.200000000000005E-2</c:v>
                </c:pt>
                <c:pt idx="73">
                  <c:v>7.3000000000000051E-2</c:v>
                </c:pt>
                <c:pt idx="74">
                  <c:v>7.4000000000000052E-2</c:v>
                </c:pt>
                <c:pt idx="75">
                  <c:v>7.5000000000000053E-2</c:v>
                </c:pt>
                <c:pt idx="76">
                  <c:v>7.6000000000000054E-2</c:v>
                </c:pt>
                <c:pt idx="77">
                  <c:v>7.7000000000000055E-2</c:v>
                </c:pt>
                <c:pt idx="78">
                  <c:v>7.8000000000000055E-2</c:v>
                </c:pt>
                <c:pt idx="79">
                  <c:v>7.9000000000000056E-2</c:v>
                </c:pt>
                <c:pt idx="80">
                  <c:v>8.0000000000000057E-2</c:v>
                </c:pt>
                <c:pt idx="81">
                  <c:v>8.1000000000000058E-2</c:v>
                </c:pt>
                <c:pt idx="82">
                  <c:v>8.2000000000000059E-2</c:v>
                </c:pt>
                <c:pt idx="83">
                  <c:v>8.300000000000006E-2</c:v>
                </c:pt>
                <c:pt idx="84">
                  <c:v>8.4000000000000061E-2</c:v>
                </c:pt>
                <c:pt idx="85">
                  <c:v>8.5000000000000062E-2</c:v>
                </c:pt>
                <c:pt idx="86">
                  <c:v>8.6000000000000063E-2</c:v>
                </c:pt>
                <c:pt idx="87">
                  <c:v>8.7000000000000063E-2</c:v>
                </c:pt>
                <c:pt idx="88">
                  <c:v>8.8000000000000064E-2</c:v>
                </c:pt>
                <c:pt idx="89">
                  <c:v>8.9000000000000065E-2</c:v>
                </c:pt>
                <c:pt idx="90">
                  <c:v>9.0000000000000066E-2</c:v>
                </c:pt>
                <c:pt idx="91">
                  <c:v>9.1000000000000067E-2</c:v>
                </c:pt>
                <c:pt idx="92">
                  <c:v>9.2000000000000068E-2</c:v>
                </c:pt>
                <c:pt idx="93">
                  <c:v>9.3000000000000069E-2</c:v>
                </c:pt>
                <c:pt idx="94">
                  <c:v>9.400000000000007E-2</c:v>
                </c:pt>
                <c:pt idx="95">
                  <c:v>9.500000000000007E-2</c:v>
                </c:pt>
                <c:pt idx="96">
                  <c:v>9.6000000000000071E-2</c:v>
                </c:pt>
                <c:pt idx="97">
                  <c:v>9.7000000000000072E-2</c:v>
                </c:pt>
                <c:pt idx="98">
                  <c:v>9.8000000000000073E-2</c:v>
                </c:pt>
                <c:pt idx="99">
                  <c:v>9.9000000000000074E-2</c:v>
                </c:pt>
                <c:pt idx="100">
                  <c:v>0.10000000000000007</c:v>
                </c:pt>
                <c:pt idx="101">
                  <c:v>0.10100000000000008</c:v>
                </c:pt>
                <c:pt idx="102">
                  <c:v>0.10200000000000008</c:v>
                </c:pt>
                <c:pt idx="103">
                  <c:v>0.10300000000000008</c:v>
                </c:pt>
                <c:pt idx="104">
                  <c:v>0.10400000000000008</c:v>
                </c:pt>
                <c:pt idx="105">
                  <c:v>0.10500000000000008</c:v>
                </c:pt>
                <c:pt idx="106">
                  <c:v>0.10600000000000008</c:v>
                </c:pt>
                <c:pt idx="107">
                  <c:v>0.10700000000000008</c:v>
                </c:pt>
                <c:pt idx="108">
                  <c:v>0.10800000000000008</c:v>
                </c:pt>
                <c:pt idx="109">
                  <c:v>0.10900000000000008</c:v>
                </c:pt>
                <c:pt idx="110">
                  <c:v>0.11000000000000008</c:v>
                </c:pt>
                <c:pt idx="111">
                  <c:v>0.11100000000000008</c:v>
                </c:pt>
                <c:pt idx="112">
                  <c:v>0.11200000000000009</c:v>
                </c:pt>
                <c:pt idx="113">
                  <c:v>0.11300000000000009</c:v>
                </c:pt>
                <c:pt idx="114">
                  <c:v>0.11400000000000009</c:v>
                </c:pt>
                <c:pt idx="115">
                  <c:v>0.11500000000000009</c:v>
                </c:pt>
                <c:pt idx="116">
                  <c:v>0.11600000000000009</c:v>
                </c:pt>
                <c:pt idx="117">
                  <c:v>0.11700000000000009</c:v>
                </c:pt>
                <c:pt idx="118">
                  <c:v>0.11800000000000009</c:v>
                </c:pt>
                <c:pt idx="119">
                  <c:v>0.11900000000000009</c:v>
                </c:pt>
                <c:pt idx="120">
                  <c:v>0.12000000000000009</c:v>
                </c:pt>
                <c:pt idx="121">
                  <c:v>0.12100000000000009</c:v>
                </c:pt>
                <c:pt idx="122">
                  <c:v>0.12200000000000009</c:v>
                </c:pt>
                <c:pt idx="123">
                  <c:v>0.1230000000000001</c:v>
                </c:pt>
                <c:pt idx="124">
                  <c:v>0.1240000000000001</c:v>
                </c:pt>
                <c:pt idx="125">
                  <c:v>0.12500000000000008</c:v>
                </c:pt>
                <c:pt idx="126">
                  <c:v>0.12600000000000008</c:v>
                </c:pt>
                <c:pt idx="127">
                  <c:v>0.12700000000000009</c:v>
                </c:pt>
                <c:pt idx="128">
                  <c:v>0.12800000000000009</c:v>
                </c:pt>
                <c:pt idx="129">
                  <c:v>0.12900000000000009</c:v>
                </c:pt>
                <c:pt idx="130">
                  <c:v>0.13000000000000009</c:v>
                </c:pt>
                <c:pt idx="131">
                  <c:v>0.13100000000000009</c:v>
                </c:pt>
                <c:pt idx="132">
                  <c:v>0.13200000000000009</c:v>
                </c:pt>
                <c:pt idx="133">
                  <c:v>0.13300000000000009</c:v>
                </c:pt>
                <c:pt idx="134">
                  <c:v>0.13400000000000009</c:v>
                </c:pt>
                <c:pt idx="135">
                  <c:v>0.13500000000000009</c:v>
                </c:pt>
                <c:pt idx="136">
                  <c:v>0.13600000000000009</c:v>
                </c:pt>
                <c:pt idx="137">
                  <c:v>0.13700000000000009</c:v>
                </c:pt>
                <c:pt idx="138">
                  <c:v>0.13800000000000009</c:v>
                </c:pt>
                <c:pt idx="139">
                  <c:v>0.1390000000000001</c:v>
                </c:pt>
                <c:pt idx="140">
                  <c:v>0.1400000000000001</c:v>
                </c:pt>
                <c:pt idx="141">
                  <c:v>0.1410000000000001</c:v>
                </c:pt>
                <c:pt idx="142">
                  <c:v>0.1420000000000001</c:v>
                </c:pt>
                <c:pt idx="143">
                  <c:v>0.1430000000000001</c:v>
                </c:pt>
                <c:pt idx="144">
                  <c:v>0.1440000000000001</c:v>
                </c:pt>
                <c:pt idx="145">
                  <c:v>0.1450000000000001</c:v>
                </c:pt>
                <c:pt idx="146">
                  <c:v>0.1460000000000001</c:v>
                </c:pt>
                <c:pt idx="147">
                  <c:v>0.1470000000000001</c:v>
                </c:pt>
                <c:pt idx="148">
                  <c:v>0.1480000000000001</c:v>
                </c:pt>
                <c:pt idx="149">
                  <c:v>0.1490000000000001</c:v>
                </c:pt>
                <c:pt idx="150">
                  <c:v>0.15000000000000011</c:v>
                </c:pt>
                <c:pt idx="151">
                  <c:v>0.15100000000000011</c:v>
                </c:pt>
                <c:pt idx="152">
                  <c:v>0.15200000000000011</c:v>
                </c:pt>
                <c:pt idx="153">
                  <c:v>0.15300000000000011</c:v>
                </c:pt>
                <c:pt idx="154">
                  <c:v>0.15400000000000011</c:v>
                </c:pt>
                <c:pt idx="155">
                  <c:v>0.15500000000000011</c:v>
                </c:pt>
                <c:pt idx="156">
                  <c:v>0.15600000000000011</c:v>
                </c:pt>
                <c:pt idx="157">
                  <c:v>0.15700000000000011</c:v>
                </c:pt>
                <c:pt idx="158">
                  <c:v>0.15800000000000011</c:v>
                </c:pt>
                <c:pt idx="159">
                  <c:v>0.15900000000000011</c:v>
                </c:pt>
                <c:pt idx="160">
                  <c:v>0.16000000000000011</c:v>
                </c:pt>
                <c:pt idx="161">
                  <c:v>0.16100000000000012</c:v>
                </c:pt>
                <c:pt idx="162">
                  <c:v>0.16200000000000012</c:v>
                </c:pt>
                <c:pt idx="163">
                  <c:v>0.16300000000000012</c:v>
                </c:pt>
                <c:pt idx="164">
                  <c:v>0.16400000000000012</c:v>
                </c:pt>
                <c:pt idx="165">
                  <c:v>0.16500000000000012</c:v>
                </c:pt>
                <c:pt idx="166">
                  <c:v>0.16600000000000012</c:v>
                </c:pt>
                <c:pt idx="167">
                  <c:v>0.16700000000000012</c:v>
                </c:pt>
                <c:pt idx="168">
                  <c:v>0.16800000000000012</c:v>
                </c:pt>
                <c:pt idx="169">
                  <c:v>0.16900000000000012</c:v>
                </c:pt>
                <c:pt idx="170">
                  <c:v>0.17000000000000012</c:v>
                </c:pt>
                <c:pt idx="171">
                  <c:v>0.17100000000000012</c:v>
                </c:pt>
                <c:pt idx="172">
                  <c:v>0.17200000000000013</c:v>
                </c:pt>
                <c:pt idx="173">
                  <c:v>0.17300000000000013</c:v>
                </c:pt>
                <c:pt idx="174">
                  <c:v>0.17400000000000013</c:v>
                </c:pt>
                <c:pt idx="175">
                  <c:v>0.17500000000000013</c:v>
                </c:pt>
                <c:pt idx="176">
                  <c:v>0.17600000000000013</c:v>
                </c:pt>
                <c:pt idx="177">
                  <c:v>0.17700000000000013</c:v>
                </c:pt>
                <c:pt idx="178">
                  <c:v>0.17800000000000013</c:v>
                </c:pt>
                <c:pt idx="179">
                  <c:v>0.17900000000000013</c:v>
                </c:pt>
                <c:pt idx="180">
                  <c:v>0.18000000000000013</c:v>
                </c:pt>
                <c:pt idx="181">
                  <c:v>0.18100000000000013</c:v>
                </c:pt>
                <c:pt idx="182">
                  <c:v>0.18200000000000013</c:v>
                </c:pt>
                <c:pt idx="183">
                  <c:v>0.18300000000000013</c:v>
                </c:pt>
                <c:pt idx="184">
                  <c:v>0.18400000000000014</c:v>
                </c:pt>
                <c:pt idx="185">
                  <c:v>0.18500000000000014</c:v>
                </c:pt>
                <c:pt idx="186">
                  <c:v>0.18600000000000014</c:v>
                </c:pt>
                <c:pt idx="187">
                  <c:v>0.18700000000000014</c:v>
                </c:pt>
                <c:pt idx="188">
                  <c:v>0.18800000000000014</c:v>
                </c:pt>
                <c:pt idx="189">
                  <c:v>0.18900000000000014</c:v>
                </c:pt>
                <c:pt idx="190">
                  <c:v>0.19000000000000014</c:v>
                </c:pt>
                <c:pt idx="191">
                  <c:v>0.19100000000000014</c:v>
                </c:pt>
                <c:pt idx="192">
                  <c:v>0.19200000000000014</c:v>
                </c:pt>
                <c:pt idx="193">
                  <c:v>0.19300000000000014</c:v>
                </c:pt>
                <c:pt idx="194">
                  <c:v>0.19400000000000014</c:v>
                </c:pt>
                <c:pt idx="195">
                  <c:v>0.19500000000000015</c:v>
                </c:pt>
                <c:pt idx="196">
                  <c:v>0.19600000000000015</c:v>
                </c:pt>
                <c:pt idx="197">
                  <c:v>0.19700000000000015</c:v>
                </c:pt>
                <c:pt idx="198">
                  <c:v>0.19800000000000015</c:v>
                </c:pt>
                <c:pt idx="199">
                  <c:v>0.19900000000000015</c:v>
                </c:pt>
                <c:pt idx="200">
                  <c:v>0.20000000000000015</c:v>
                </c:pt>
                <c:pt idx="201">
                  <c:v>0.20100000000000015</c:v>
                </c:pt>
                <c:pt idx="202">
                  <c:v>0.20200000000000015</c:v>
                </c:pt>
                <c:pt idx="203">
                  <c:v>0.20300000000000015</c:v>
                </c:pt>
                <c:pt idx="204">
                  <c:v>0.20400000000000015</c:v>
                </c:pt>
                <c:pt idx="205">
                  <c:v>0.20500000000000015</c:v>
                </c:pt>
                <c:pt idx="206">
                  <c:v>0.20600000000000016</c:v>
                </c:pt>
                <c:pt idx="207">
                  <c:v>0.20700000000000016</c:v>
                </c:pt>
                <c:pt idx="208">
                  <c:v>0.20800000000000016</c:v>
                </c:pt>
                <c:pt idx="209">
                  <c:v>0.20900000000000016</c:v>
                </c:pt>
                <c:pt idx="210">
                  <c:v>0.21000000000000016</c:v>
                </c:pt>
                <c:pt idx="211">
                  <c:v>0.21100000000000016</c:v>
                </c:pt>
                <c:pt idx="212">
                  <c:v>0.21200000000000016</c:v>
                </c:pt>
                <c:pt idx="213">
                  <c:v>0.21300000000000016</c:v>
                </c:pt>
                <c:pt idx="214">
                  <c:v>0.21400000000000016</c:v>
                </c:pt>
                <c:pt idx="215">
                  <c:v>0.21500000000000016</c:v>
                </c:pt>
                <c:pt idx="216">
                  <c:v>0.21600000000000016</c:v>
                </c:pt>
                <c:pt idx="217">
                  <c:v>0.21700000000000016</c:v>
                </c:pt>
                <c:pt idx="218">
                  <c:v>0.21800000000000017</c:v>
                </c:pt>
                <c:pt idx="219">
                  <c:v>0.21900000000000017</c:v>
                </c:pt>
                <c:pt idx="220">
                  <c:v>0.22000000000000017</c:v>
                </c:pt>
                <c:pt idx="221">
                  <c:v>0.22100000000000017</c:v>
                </c:pt>
                <c:pt idx="222">
                  <c:v>0.22200000000000017</c:v>
                </c:pt>
                <c:pt idx="223">
                  <c:v>0.22300000000000017</c:v>
                </c:pt>
                <c:pt idx="224">
                  <c:v>0.22400000000000017</c:v>
                </c:pt>
                <c:pt idx="225">
                  <c:v>0.22500000000000017</c:v>
                </c:pt>
                <c:pt idx="226">
                  <c:v>0.22600000000000017</c:v>
                </c:pt>
                <c:pt idx="227">
                  <c:v>0.22700000000000017</c:v>
                </c:pt>
                <c:pt idx="228">
                  <c:v>0.22800000000000017</c:v>
                </c:pt>
                <c:pt idx="229">
                  <c:v>0.22900000000000018</c:v>
                </c:pt>
                <c:pt idx="230">
                  <c:v>0.23000000000000018</c:v>
                </c:pt>
                <c:pt idx="231">
                  <c:v>0.23100000000000018</c:v>
                </c:pt>
                <c:pt idx="232">
                  <c:v>0.23200000000000018</c:v>
                </c:pt>
                <c:pt idx="233">
                  <c:v>0.23300000000000018</c:v>
                </c:pt>
                <c:pt idx="234">
                  <c:v>0.23400000000000018</c:v>
                </c:pt>
                <c:pt idx="235">
                  <c:v>0.23500000000000018</c:v>
                </c:pt>
                <c:pt idx="236">
                  <c:v>0.23600000000000018</c:v>
                </c:pt>
                <c:pt idx="237">
                  <c:v>0.23700000000000018</c:v>
                </c:pt>
                <c:pt idx="238">
                  <c:v>0.23800000000000018</c:v>
                </c:pt>
                <c:pt idx="239">
                  <c:v>0.23900000000000018</c:v>
                </c:pt>
                <c:pt idx="240">
                  <c:v>0.24000000000000019</c:v>
                </c:pt>
                <c:pt idx="241">
                  <c:v>0.24100000000000019</c:v>
                </c:pt>
                <c:pt idx="242">
                  <c:v>0.24200000000000019</c:v>
                </c:pt>
                <c:pt idx="243">
                  <c:v>0.24300000000000019</c:v>
                </c:pt>
                <c:pt idx="244">
                  <c:v>0.24400000000000019</c:v>
                </c:pt>
                <c:pt idx="245">
                  <c:v>0.24500000000000019</c:v>
                </c:pt>
                <c:pt idx="246">
                  <c:v>0.24600000000000019</c:v>
                </c:pt>
                <c:pt idx="247">
                  <c:v>0.24700000000000019</c:v>
                </c:pt>
                <c:pt idx="248">
                  <c:v>0.24800000000000019</c:v>
                </c:pt>
                <c:pt idx="249">
                  <c:v>0.24900000000000019</c:v>
                </c:pt>
                <c:pt idx="250">
                  <c:v>0.25000000000000017</c:v>
                </c:pt>
                <c:pt idx="251">
                  <c:v>0.25100000000000017</c:v>
                </c:pt>
                <c:pt idx="252">
                  <c:v>0.25200000000000017</c:v>
                </c:pt>
                <c:pt idx="253">
                  <c:v>0.25300000000000017</c:v>
                </c:pt>
                <c:pt idx="254">
                  <c:v>0.25400000000000017</c:v>
                </c:pt>
                <c:pt idx="255">
                  <c:v>0.25500000000000017</c:v>
                </c:pt>
                <c:pt idx="256">
                  <c:v>0.25600000000000017</c:v>
                </c:pt>
                <c:pt idx="257">
                  <c:v>0.25700000000000017</c:v>
                </c:pt>
                <c:pt idx="258">
                  <c:v>0.25800000000000017</c:v>
                </c:pt>
                <c:pt idx="259">
                  <c:v>0.25900000000000017</c:v>
                </c:pt>
                <c:pt idx="260">
                  <c:v>0.26000000000000018</c:v>
                </c:pt>
                <c:pt idx="261">
                  <c:v>0.26100000000000018</c:v>
                </c:pt>
                <c:pt idx="262">
                  <c:v>0.26200000000000018</c:v>
                </c:pt>
                <c:pt idx="263">
                  <c:v>0.26300000000000018</c:v>
                </c:pt>
                <c:pt idx="264">
                  <c:v>0.26400000000000018</c:v>
                </c:pt>
                <c:pt idx="265">
                  <c:v>0.26500000000000018</c:v>
                </c:pt>
                <c:pt idx="266">
                  <c:v>0.26600000000000018</c:v>
                </c:pt>
                <c:pt idx="267">
                  <c:v>0.26700000000000018</c:v>
                </c:pt>
                <c:pt idx="268">
                  <c:v>0.26800000000000018</c:v>
                </c:pt>
                <c:pt idx="269">
                  <c:v>0.26900000000000018</c:v>
                </c:pt>
                <c:pt idx="270">
                  <c:v>0.27000000000000018</c:v>
                </c:pt>
                <c:pt idx="271">
                  <c:v>0.27100000000000019</c:v>
                </c:pt>
                <c:pt idx="272">
                  <c:v>0.27200000000000019</c:v>
                </c:pt>
                <c:pt idx="273">
                  <c:v>0.27300000000000019</c:v>
                </c:pt>
                <c:pt idx="274">
                  <c:v>0.27400000000000019</c:v>
                </c:pt>
                <c:pt idx="275">
                  <c:v>0.27500000000000019</c:v>
                </c:pt>
                <c:pt idx="276">
                  <c:v>0.27600000000000019</c:v>
                </c:pt>
                <c:pt idx="277">
                  <c:v>0.27700000000000019</c:v>
                </c:pt>
                <c:pt idx="278">
                  <c:v>0.27800000000000019</c:v>
                </c:pt>
                <c:pt idx="279">
                  <c:v>0.27900000000000019</c:v>
                </c:pt>
                <c:pt idx="280">
                  <c:v>0.28000000000000019</c:v>
                </c:pt>
                <c:pt idx="281">
                  <c:v>0.28100000000000019</c:v>
                </c:pt>
                <c:pt idx="282">
                  <c:v>0.28200000000000019</c:v>
                </c:pt>
                <c:pt idx="283">
                  <c:v>0.2830000000000002</c:v>
                </c:pt>
                <c:pt idx="284">
                  <c:v>0.2840000000000002</c:v>
                </c:pt>
                <c:pt idx="285">
                  <c:v>0.2850000000000002</c:v>
                </c:pt>
                <c:pt idx="286">
                  <c:v>0.2860000000000002</c:v>
                </c:pt>
                <c:pt idx="287">
                  <c:v>0.2870000000000002</c:v>
                </c:pt>
                <c:pt idx="288">
                  <c:v>0.2880000000000002</c:v>
                </c:pt>
                <c:pt idx="289">
                  <c:v>0.2890000000000002</c:v>
                </c:pt>
                <c:pt idx="290">
                  <c:v>0.2900000000000002</c:v>
                </c:pt>
                <c:pt idx="291">
                  <c:v>0.2910000000000002</c:v>
                </c:pt>
                <c:pt idx="292">
                  <c:v>0.2920000000000002</c:v>
                </c:pt>
                <c:pt idx="293">
                  <c:v>0.2930000000000002</c:v>
                </c:pt>
                <c:pt idx="294">
                  <c:v>0.29400000000000021</c:v>
                </c:pt>
                <c:pt idx="295">
                  <c:v>0.29500000000000021</c:v>
                </c:pt>
                <c:pt idx="296">
                  <c:v>0.29600000000000021</c:v>
                </c:pt>
                <c:pt idx="297">
                  <c:v>0.29700000000000021</c:v>
                </c:pt>
                <c:pt idx="298">
                  <c:v>0.29800000000000021</c:v>
                </c:pt>
                <c:pt idx="299">
                  <c:v>0.29900000000000021</c:v>
                </c:pt>
                <c:pt idx="300">
                  <c:v>0.30000000000000021</c:v>
                </c:pt>
                <c:pt idx="301">
                  <c:v>0.30100000000000021</c:v>
                </c:pt>
                <c:pt idx="302">
                  <c:v>0.30200000000000021</c:v>
                </c:pt>
                <c:pt idx="303">
                  <c:v>0.30300000000000021</c:v>
                </c:pt>
                <c:pt idx="304">
                  <c:v>0.30400000000000021</c:v>
                </c:pt>
                <c:pt idx="305">
                  <c:v>0.30500000000000022</c:v>
                </c:pt>
                <c:pt idx="306">
                  <c:v>0.30600000000000022</c:v>
                </c:pt>
                <c:pt idx="307">
                  <c:v>0.30700000000000022</c:v>
                </c:pt>
                <c:pt idx="308">
                  <c:v>0.30800000000000022</c:v>
                </c:pt>
                <c:pt idx="309">
                  <c:v>0.30900000000000022</c:v>
                </c:pt>
                <c:pt idx="310">
                  <c:v>0.31000000000000022</c:v>
                </c:pt>
                <c:pt idx="311">
                  <c:v>0.31100000000000022</c:v>
                </c:pt>
                <c:pt idx="312">
                  <c:v>0.31200000000000022</c:v>
                </c:pt>
                <c:pt idx="313">
                  <c:v>0.31300000000000022</c:v>
                </c:pt>
                <c:pt idx="314">
                  <c:v>0.31400000000000022</c:v>
                </c:pt>
                <c:pt idx="315">
                  <c:v>0.31500000000000022</c:v>
                </c:pt>
                <c:pt idx="316">
                  <c:v>0.31600000000000023</c:v>
                </c:pt>
                <c:pt idx="317">
                  <c:v>0.31700000000000023</c:v>
                </c:pt>
                <c:pt idx="318">
                  <c:v>0.31800000000000023</c:v>
                </c:pt>
                <c:pt idx="319">
                  <c:v>0.31900000000000023</c:v>
                </c:pt>
                <c:pt idx="320">
                  <c:v>0.32000000000000023</c:v>
                </c:pt>
                <c:pt idx="321">
                  <c:v>0.32100000000000023</c:v>
                </c:pt>
                <c:pt idx="322">
                  <c:v>0.32200000000000023</c:v>
                </c:pt>
                <c:pt idx="323">
                  <c:v>0.32300000000000023</c:v>
                </c:pt>
                <c:pt idx="324">
                  <c:v>0.32400000000000023</c:v>
                </c:pt>
                <c:pt idx="325">
                  <c:v>0.32500000000000023</c:v>
                </c:pt>
                <c:pt idx="326">
                  <c:v>0.32600000000000023</c:v>
                </c:pt>
                <c:pt idx="327">
                  <c:v>0.32700000000000023</c:v>
                </c:pt>
                <c:pt idx="328">
                  <c:v>0.32800000000000024</c:v>
                </c:pt>
                <c:pt idx="329">
                  <c:v>0.32900000000000024</c:v>
                </c:pt>
                <c:pt idx="330">
                  <c:v>0.33000000000000024</c:v>
                </c:pt>
                <c:pt idx="331">
                  <c:v>0.33100000000000024</c:v>
                </c:pt>
                <c:pt idx="332">
                  <c:v>0.33200000000000024</c:v>
                </c:pt>
                <c:pt idx="333">
                  <c:v>0.33300000000000024</c:v>
                </c:pt>
                <c:pt idx="334">
                  <c:v>0.33400000000000024</c:v>
                </c:pt>
                <c:pt idx="335">
                  <c:v>0.33500000000000024</c:v>
                </c:pt>
                <c:pt idx="336">
                  <c:v>0.33600000000000024</c:v>
                </c:pt>
                <c:pt idx="337">
                  <c:v>0.33700000000000024</c:v>
                </c:pt>
                <c:pt idx="338">
                  <c:v>0.33800000000000024</c:v>
                </c:pt>
                <c:pt idx="339">
                  <c:v>0.33900000000000025</c:v>
                </c:pt>
                <c:pt idx="340">
                  <c:v>0.34000000000000025</c:v>
                </c:pt>
                <c:pt idx="341">
                  <c:v>0.34100000000000025</c:v>
                </c:pt>
                <c:pt idx="342">
                  <c:v>0.34200000000000025</c:v>
                </c:pt>
                <c:pt idx="343">
                  <c:v>0.34300000000000025</c:v>
                </c:pt>
                <c:pt idx="344">
                  <c:v>0.34400000000000025</c:v>
                </c:pt>
                <c:pt idx="345">
                  <c:v>0.34500000000000025</c:v>
                </c:pt>
                <c:pt idx="346">
                  <c:v>0.34600000000000025</c:v>
                </c:pt>
                <c:pt idx="347">
                  <c:v>0.34700000000000025</c:v>
                </c:pt>
                <c:pt idx="348">
                  <c:v>0.34800000000000025</c:v>
                </c:pt>
                <c:pt idx="349">
                  <c:v>0.34900000000000025</c:v>
                </c:pt>
                <c:pt idx="350">
                  <c:v>0.35000000000000026</c:v>
                </c:pt>
                <c:pt idx="351">
                  <c:v>0.35100000000000026</c:v>
                </c:pt>
                <c:pt idx="352">
                  <c:v>0.35200000000000026</c:v>
                </c:pt>
                <c:pt idx="353">
                  <c:v>0.35300000000000026</c:v>
                </c:pt>
                <c:pt idx="354">
                  <c:v>0.35400000000000026</c:v>
                </c:pt>
                <c:pt idx="355">
                  <c:v>0.35500000000000026</c:v>
                </c:pt>
                <c:pt idx="356">
                  <c:v>0.35600000000000026</c:v>
                </c:pt>
                <c:pt idx="357">
                  <c:v>0.35700000000000026</c:v>
                </c:pt>
                <c:pt idx="358">
                  <c:v>0.35800000000000026</c:v>
                </c:pt>
                <c:pt idx="359">
                  <c:v>0.35900000000000026</c:v>
                </c:pt>
                <c:pt idx="360">
                  <c:v>0.36000000000000026</c:v>
                </c:pt>
                <c:pt idx="361">
                  <c:v>0.36100000000000027</c:v>
                </c:pt>
                <c:pt idx="362">
                  <c:v>0.36200000000000027</c:v>
                </c:pt>
                <c:pt idx="363">
                  <c:v>0.36300000000000027</c:v>
                </c:pt>
                <c:pt idx="364">
                  <c:v>0.36400000000000027</c:v>
                </c:pt>
                <c:pt idx="365">
                  <c:v>0.36500000000000027</c:v>
                </c:pt>
                <c:pt idx="366">
                  <c:v>0.36600000000000027</c:v>
                </c:pt>
                <c:pt idx="367">
                  <c:v>0.36700000000000027</c:v>
                </c:pt>
                <c:pt idx="368">
                  <c:v>0.36800000000000027</c:v>
                </c:pt>
                <c:pt idx="369">
                  <c:v>0.36900000000000027</c:v>
                </c:pt>
                <c:pt idx="370">
                  <c:v>0.37000000000000027</c:v>
                </c:pt>
                <c:pt idx="371">
                  <c:v>0.37100000000000027</c:v>
                </c:pt>
                <c:pt idx="372">
                  <c:v>0.37200000000000027</c:v>
                </c:pt>
                <c:pt idx="373">
                  <c:v>0.37300000000000028</c:v>
                </c:pt>
                <c:pt idx="374">
                  <c:v>0.37400000000000028</c:v>
                </c:pt>
                <c:pt idx="375">
                  <c:v>0.37500000000000028</c:v>
                </c:pt>
                <c:pt idx="376">
                  <c:v>0.37600000000000028</c:v>
                </c:pt>
                <c:pt idx="377">
                  <c:v>0.37700000000000028</c:v>
                </c:pt>
                <c:pt idx="378">
                  <c:v>0.37800000000000028</c:v>
                </c:pt>
                <c:pt idx="379">
                  <c:v>0.37900000000000028</c:v>
                </c:pt>
                <c:pt idx="380">
                  <c:v>0.38000000000000028</c:v>
                </c:pt>
                <c:pt idx="381">
                  <c:v>0.38100000000000028</c:v>
                </c:pt>
                <c:pt idx="382">
                  <c:v>0.38200000000000028</c:v>
                </c:pt>
                <c:pt idx="383">
                  <c:v>0.38300000000000028</c:v>
                </c:pt>
                <c:pt idx="384">
                  <c:v>0.38400000000000029</c:v>
                </c:pt>
                <c:pt idx="385">
                  <c:v>0.38500000000000029</c:v>
                </c:pt>
                <c:pt idx="386">
                  <c:v>0.38600000000000029</c:v>
                </c:pt>
                <c:pt idx="387">
                  <c:v>0.38700000000000029</c:v>
                </c:pt>
                <c:pt idx="388">
                  <c:v>0.38800000000000029</c:v>
                </c:pt>
                <c:pt idx="389">
                  <c:v>0.38900000000000029</c:v>
                </c:pt>
                <c:pt idx="390">
                  <c:v>0.39000000000000029</c:v>
                </c:pt>
                <c:pt idx="391">
                  <c:v>0.39100000000000029</c:v>
                </c:pt>
                <c:pt idx="392">
                  <c:v>0.39200000000000029</c:v>
                </c:pt>
                <c:pt idx="393">
                  <c:v>0.39300000000000029</c:v>
                </c:pt>
                <c:pt idx="394">
                  <c:v>0.39400000000000029</c:v>
                </c:pt>
                <c:pt idx="395">
                  <c:v>0.3950000000000003</c:v>
                </c:pt>
                <c:pt idx="396">
                  <c:v>0.3960000000000003</c:v>
                </c:pt>
                <c:pt idx="397">
                  <c:v>0.3970000000000003</c:v>
                </c:pt>
                <c:pt idx="398">
                  <c:v>0.3980000000000003</c:v>
                </c:pt>
                <c:pt idx="399">
                  <c:v>0.3990000000000003</c:v>
                </c:pt>
                <c:pt idx="400">
                  <c:v>0.4000000000000003</c:v>
                </c:pt>
                <c:pt idx="401">
                  <c:v>0.4010000000000003</c:v>
                </c:pt>
                <c:pt idx="402">
                  <c:v>0.4020000000000003</c:v>
                </c:pt>
                <c:pt idx="403">
                  <c:v>0.4030000000000003</c:v>
                </c:pt>
                <c:pt idx="404">
                  <c:v>0.4040000000000003</c:v>
                </c:pt>
                <c:pt idx="405">
                  <c:v>0.4050000000000003</c:v>
                </c:pt>
                <c:pt idx="406">
                  <c:v>0.40600000000000031</c:v>
                </c:pt>
                <c:pt idx="407">
                  <c:v>0.40700000000000031</c:v>
                </c:pt>
                <c:pt idx="408">
                  <c:v>0.40800000000000031</c:v>
                </c:pt>
                <c:pt idx="409">
                  <c:v>0.40900000000000031</c:v>
                </c:pt>
                <c:pt idx="410">
                  <c:v>0.41000000000000031</c:v>
                </c:pt>
                <c:pt idx="411">
                  <c:v>0.41100000000000031</c:v>
                </c:pt>
                <c:pt idx="412">
                  <c:v>0.41200000000000031</c:v>
                </c:pt>
                <c:pt idx="413">
                  <c:v>0.41300000000000031</c:v>
                </c:pt>
                <c:pt idx="414">
                  <c:v>0.41400000000000031</c:v>
                </c:pt>
                <c:pt idx="415">
                  <c:v>0.41500000000000031</c:v>
                </c:pt>
                <c:pt idx="416">
                  <c:v>0.41600000000000031</c:v>
                </c:pt>
                <c:pt idx="417">
                  <c:v>0.41700000000000031</c:v>
                </c:pt>
                <c:pt idx="418">
                  <c:v>0.41800000000000032</c:v>
                </c:pt>
                <c:pt idx="419">
                  <c:v>0.41900000000000032</c:v>
                </c:pt>
                <c:pt idx="420">
                  <c:v>0.42000000000000032</c:v>
                </c:pt>
                <c:pt idx="421">
                  <c:v>0.42100000000000032</c:v>
                </c:pt>
                <c:pt idx="422">
                  <c:v>0.42200000000000032</c:v>
                </c:pt>
                <c:pt idx="423">
                  <c:v>0.42300000000000032</c:v>
                </c:pt>
                <c:pt idx="424">
                  <c:v>0.42400000000000032</c:v>
                </c:pt>
                <c:pt idx="425">
                  <c:v>0.42500000000000032</c:v>
                </c:pt>
                <c:pt idx="426">
                  <c:v>0.42600000000000032</c:v>
                </c:pt>
                <c:pt idx="427">
                  <c:v>0.42700000000000032</c:v>
                </c:pt>
                <c:pt idx="428">
                  <c:v>0.42800000000000032</c:v>
                </c:pt>
                <c:pt idx="429">
                  <c:v>0.42900000000000033</c:v>
                </c:pt>
                <c:pt idx="430">
                  <c:v>0.43000000000000033</c:v>
                </c:pt>
                <c:pt idx="431">
                  <c:v>0.43100000000000033</c:v>
                </c:pt>
                <c:pt idx="432">
                  <c:v>0.43200000000000033</c:v>
                </c:pt>
                <c:pt idx="433">
                  <c:v>0.43300000000000033</c:v>
                </c:pt>
                <c:pt idx="434">
                  <c:v>0.43400000000000033</c:v>
                </c:pt>
                <c:pt idx="435">
                  <c:v>0.43500000000000033</c:v>
                </c:pt>
                <c:pt idx="436">
                  <c:v>0.43600000000000033</c:v>
                </c:pt>
                <c:pt idx="437">
                  <c:v>0.43700000000000033</c:v>
                </c:pt>
                <c:pt idx="438">
                  <c:v>0.43800000000000033</c:v>
                </c:pt>
                <c:pt idx="439">
                  <c:v>0.43900000000000033</c:v>
                </c:pt>
                <c:pt idx="440">
                  <c:v>0.44000000000000034</c:v>
                </c:pt>
                <c:pt idx="441">
                  <c:v>0.44100000000000034</c:v>
                </c:pt>
                <c:pt idx="442">
                  <c:v>0.44200000000000034</c:v>
                </c:pt>
                <c:pt idx="443">
                  <c:v>0.44300000000000034</c:v>
                </c:pt>
                <c:pt idx="444">
                  <c:v>0.44400000000000034</c:v>
                </c:pt>
                <c:pt idx="445">
                  <c:v>0.44500000000000034</c:v>
                </c:pt>
                <c:pt idx="446">
                  <c:v>0.44600000000000034</c:v>
                </c:pt>
                <c:pt idx="447">
                  <c:v>0.44700000000000034</c:v>
                </c:pt>
                <c:pt idx="448">
                  <c:v>0.44800000000000034</c:v>
                </c:pt>
                <c:pt idx="449">
                  <c:v>0.44900000000000034</c:v>
                </c:pt>
                <c:pt idx="450">
                  <c:v>0.45000000000000034</c:v>
                </c:pt>
                <c:pt idx="451">
                  <c:v>0.45100000000000035</c:v>
                </c:pt>
                <c:pt idx="452">
                  <c:v>0.45200000000000035</c:v>
                </c:pt>
                <c:pt idx="453">
                  <c:v>0.45300000000000035</c:v>
                </c:pt>
                <c:pt idx="454">
                  <c:v>0.45400000000000035</c:v>
                </c:pt>
                <c:pt idx="455">
                  <c:v>0.45500000000000035</c:v>
                </c:pt>
                <c:pt idx="456">
                  <c:v>0.45600000000000035</c:v>
                </c:pt>
                <c:pt idx="457">
                  <c:v>0.45700000000000035</c:v>
                </c:pt>
                <c:pt idx="458">
                  <c:v>0.45800000000000035</c:v>
                </c:pt>
                <c:pt idx="459">
                  <c:v>0.45900000000000035</c:v>
                </c:pt>
                <c:pt idx="460">
                  <c:v>0.46000000000000035</c:v>
                </c:pt>
                <c:pt idx="461">
                  <c:v>0.46100000000000035</c:v>
                </c:pt>
                <c:pt idx="462">
                  <c:v>0.46200000000000035</c:v>
                </c:pt>
                <c:pt idx="463">
                  <c:v>0.46300000000000036</c:v>
                </c:pt>
                <c:pt idx="464">
                  <c:v>0.46400000000000036</c:v>
                </c:pt>
                <c:pt idx="465">
                  <c:v>0.46500000000000036</c:v>
                </c:pt>
                <c:pt idx="466">
                  <c:v>0.46600000000000036</c:v>
                </c:pt>
                <c:pt idx="467">
                  <c:v>0.46700000000000036</c:v>
                </c:pt>
                <c:pt idx="468">
                  <c:v>0.46800000000000036</c:v>
                </c:pt>
                <c:pt idx="469">
                  <c:v>0.46900000000000036</c:v>
                </c:pt>
                <c:pt idx="470">
                  <c:v>0.47000000000000036</c:v>
                </c:pt>
                <c:pt idx="471">
                  <c:v>0.47100000000000036</c:v>
                </c:pt>
                <c:pt idx="472">
                  <c:v>0.47200000000000036</c:v>
                </c:pt>
                <c:pt idx="473">
                  <c:v>0.47300000000000036</c:v>
                </c:pt>
                <c:pt idx="474">
                  <c:v>0.47400000000000037</c:v>
                </c:pt>
                <c:pt idx="475">
                  <c:v>0.47500000000000037</c:v>
                </c:pt>
                <c:pt idx="476">
                  <c:v>0.47600000000000037</c:v>
                </c:pt>
                <c:pt idx="477">
                  <c:v>0.47700000000000037</c:v>
                </c:pt>
                <c:pt idx="478">
                  <c:v>0.47800000000000037</c:v>
                </c:pt>
                <c:pt idx="479">
                  <c:v>0.47900000000000037</c:v>
                </c:pt>
                <c:pt idx="480">
                  <c:v>0.48000000000000037</c:v>
                </c:pt>
                <c:pt idx="481">
                  <c:v>0.48100000000000037</c:v>
                </c:pt>
                <c:pt idx="482">
                  <c:v>0.48200000000000037</c:v>
                </c:pt>
                <c:pt idx="483">
                  <c:v>0.48300000000000037</c:v>
                </c:pt>
                <c:pt idx="484">
                  <c:v>0.48400000000000037</c:v>
                </c:pt>
                <c:pt idx="485">
                  <c:v>0.48500000000000038</c:v>
                </c:pt>
                <c:pt idx="486">
                  <c:v>0.48600000000000038</c:v>
                </c:pt>
                <c:pt idx="487">
                  <c:v>0.48700000000000038</c:v>
                </c:pt>
                <c:pt idx="488">
                  <c:v>0.48800000000000038</c:v>
                </c:pt>
                <c:pt idx="489">
                  <c:v>0.48900000000000038</c:v>
                </c:pt>
                <c:pt idx="490">
                  <c:v>0.49000000000000038</c:v>
                </c:pt>
                <c:pt idx="491">
                  <c:v>0.49100000000000038</c:v>
                </c:pt>
                <c:pt idx="492">
                  <c:v>0.49200000000000038</c:v>
                </c:pt>
                <c:pt idx="493">
                  <c:v>0.49300000000000038</c:v>
                </c:pt>
                <c:pt idx="494">
                  <c:v>0.49400000000000038</c:v>
                </c:pt>
                <c:pt idx="495">
                  <c:v>0.49500000000000038</c:v>
                </c:pt>
                <c:pt idx="496">
                  <c:v>0.49600000000000039</c:v>
                </c:pt>
                <c:pt idx="497">
                  <c:v>0.49700000000000039</c:v>
                </c:pt>
                <c:pt idx="498">
                  <c:v>0.49800000000000039</c:v>
                </c:pt>
                <c:pt idx="499">
                  <c:v>0.49900000000000039</c:v>
                </c:pt>
                <c:pt idx="500">
                  <c:v>0.50000000000000033</c:v>
                </c:pt>
                <c:pt idx="501">
                  <c:v>0.50100000000000033</c:v>
                </c:pt>
                <c:pt idx="502">
                  <c:v>0.50200000000000033</c:v>
                </c:pt>
                <c:pt idx="503">
                  <c:v>0.50300000000000034</c:v>
                </c:pt>
                <c:pt idx="504">
                  <c:v>0.50400000000000034</c:v>
                </c:pt>
                <c:pt idx="505">
                  <c:v>0.50500000000000034</c:v>
                </c:pt>
                <c:pt idx="506">
                  <c:v>0.50600000000000034</c:v>
                </c:pt>
                <c:pt idx="507">
                  <c:v>0.50700000000000034</c:v>
                </c:pt>
                <c:pt idx="508">
                  <c:v>0.50800000000000034</c:v>
                </c:pt>
                <c:pt idx="509">
                  <c:v>0.50900000000000034</c:v>
                </c:pt>
                <c:pt idx="510">
                  <c:v>0.51000000000000034</c:v>
                </c:pt>
                <c:pt idx="511">
                  <c:v>0.51100000000000034</c:v>
                </c:pt>
                <c:pt idx="512">
                  <c:v>0.51200000000000034</c:v>
                </c:pt>
                <c:pt idx="513">
                  <c:v>0.51300000000000034</c:v>
                </c:pt>
                <c:pt idx="514">
                  <c:v>0.51400000000000035</c:v>
                </c:pt>
                <c:pt idx="515">
                  <c:v>0.51500000000000035</c:v>
                </c:pt>
                <c:pt idx="516">
                  <c:v>0.51600000000000035</c:v>
                </c:pt>
                <c:pt idx="517">
                  <c:v>0.51700000000000035</c:v>
                </c:pt>
                <c:pt idx="518">
                  <c:v>0.51800000000000035</c:v>
                </c:pt>
                <c:pt idx="519">
                  <c:v>0.51900000000000035</c:v>
                </c:pt>
                <c:pt idx="520">
                  <c:v>0.52000000000000035</c:v>
                </c:pt>
                <c:pt idx="521">
                  <c:v>0.52100000000000035</c:v>
                </c:pt>
                <c:pt idx="522">
                  <c:v>0.52200000000000035</c:v>
                </c:pt>
                <c:pt idx="523">
                  <c:v>0.52300000000000035</c:v>
                </c:pt>
                <c:pt idx="524">
                  <c:v>0.52400000000000035</c:v>
                </c:pt>
                <c:pt idx="525">
                  <c:v>0.52500000000000036</c:v>
                </c:pt>
                <c:pt idx="526">
                  <c:v>0.52600000000000036</c:v>
                </c:pt>
                <c:pt idx="527">
                  <c:v>0.52700000000000036</c:v>
                </c:pt>
                <c:pt idx="528">
                  <c:v>0.52800000000000036</c:v>
                </c:pt>
                <c:pt idx="529">
                  <c:v>0.52900000000000036</c:v>
                </c:pt>
                <c:pt idx="530">
                  <c:v>0.53000000000000036</c:v>
                </c:pt>
                <c:pt idx="531">
                  <c:v>0.53100000000000036</c:v>
                </c:pt>
                <c:pt idx="532">
                  <c:v>0.53200000000000036</c:v>
                </c:pt>
                <c:pt idx="533">
                  <c:v>0.53300000000000036</c:v>
                </c:pt>
                <c:pt idx="534">
                  <c:v>0.53400000000000036</c:v>
                </c:pt>
                <c:pt idx="535">
                  <c:v>0.53500000000000036</c:v>
                </c:pt>
                <c:pt idx="536">
                  <c:v>0.53600000000000037</c:v>
                </c:pt>
                <c:pt idx="537">
                  <c:v>0.53700000000000037</c:v>
                </c:pt>
                <c:pt idx="538">
                  <c:v>0.53800000000000037</c:v>
                </c:pt>
                <c:pt idx="539">
                  <c:v>0.53900000000000037</c:v>
                </c:pt>
                <c:pt idx="540">
                  <c:v>0.54000000000000037</c:v>
                </c:pt>
                <c:pt idx="541">
                  <c:v>0.54100000000000037</c:v>
                </c:pt>
                <c:pt idx="542">
                  <c:v>0.54200000000000037</c:v>
                </c:pt>
                <c:pt idx="543">
                  <c:v>0.54300000000000037</c:v>
                </c:pt>
                <c:pt idx="544">
                  <c:v>0.54400000000000037</c:v>
                </c:pt>
                <c:pt idx="545">
                  <c:v>0.54500000000000037</c:v>
                </c:pt>
                <c:pt idx="546">
                  <c:v>0.54600000000000037</c:v>
                </c:pt>
                <c:pt idx="547">
                  <c:v>0.54700000000000037</c:v>
                </c:pt>
                <c:pt idx="548">
                  <c:v>0.54800000000000038</c:v>
                </c:pt>
                <c:pt idx="549">
                  <c:v>0.54900000000000038</c:v>
                </c:pt>
                <c:pt idx="550">
                  <c:v>0.55000000000000038</c:v>
                </c:pt>
                <c:pt idx="551">
                  <c:v>0.55100000000000038</c:v>
                </c:pt>
                <c:pt idx="552">
                  <c:v>0.55200000000000038</c:v>
                </c:pt>
                <c:pt idx="553">
                  <c:v>0.55300000000000038</c:v>
                </c:pt>
                <c:pt idx="554">
                  <c:v>0.55400000000000038</c:v>
                </c:pt>
                <c:pt idx="555">
                  <c:v>0.55500000000000038</c:v>
                </c:pt>
                <c:pt idx="556">
                  <c:v>0.55600000000000038</c:v>
                </c:pt>
                <c:pt idx="557">
                  <c:v>0.55700000000000038</c:v>
                </c:pt>
                <c:pt idx="558">
                  <c:v>0.55800000000000038</c:v>
                </c:pt>
                <c:pt idx="559">
                  <c:v>0.55900000000000039</c:v>
                </c:pt>
                <c:pt idx="560">
                  <c:v>0.56000000000000039</c:v>
                </c:pt>
                <c:pt idx="561">
                  <c:v>0.56100000000000039</c:v>
                </c:pt>
                <c:pt idx="562">
                  <c:v>0.56200000000000039</c:v>
                </c:pt>
                <c:pt idx="563">
                  <c:v>0.56300000000000039</c:v>
                </c:pt>
                <c:pt idx="564">
                  <c:v>0.56400000000000039</c:v>
                </c:pt>
                <c:pt idx="565">
                  <c:v>0.56500000000000039</c:v>
                </c:pt>
                <c:pt idx="566">
                  <c:v>0.56600000000000039</c:v>
                </c:pt>
                <c:pt idx="567">
                  <c:v>0.56700000000000039</c:v>
                </c:pt>
                <c:pt idx="568">
                  <c:v>0.56800000000000039</c:v>
                </c:pt>
                <c:pt idx="569">
                  <c:v>0.56900000000000039</c:v>
                </c:pt>
                <c:pt idx="570">
                  <c:v>0.5700000000000004</c:v>
                </c:pt>
                <c:pt idx="571">
                  <c:v>0.5710000000000004</c:v>
                </c:pt>
                <c:pt idx="572">
                  <c:v>0.5720000000000004</c:v>
                </c:pt>
                <c:pt idx="573">
                  <c:v>0.5730000000000004</c:v>
                </c:pt>
                <c:pt idx="574">
                  <c:v>0.5740000000000004</c:v>
                </c:pt>
                <c:pt idx="575">
                  <c:v>0.5750000000000004</c:v>
                </c:pt>
                <c:pt idx="576">
                  <c:v>0.5760000000000004</c:v>
                </c:pt>
                <c:pt idx="577">
                  <c:v>0.5770000000000004</c:v>
                </c:pt>
                <c:pt idx="578">
                  <c:v>0.5780000000000004</c:v>
                </c:pt>
                <c:pt idx="579">
                  <c:v>0.5790000000000004</c:v>
                </c:pt>
                <c:pt idx="580">
                  <c:v>0.5800000000000004</c:v>
                </c:pt>
                <c:pt idx="581">
                  <c:v>0.58100000000000041</c:v>
                </c:pt>
                <c:pt idx="582">
                  <c:v>0.58200000000000041</c:v>
                </c:pt>
                <c:pt idx="583">
                  <c:v>0.58300000000000041</c:v>
                </c:pt>
                <c:pt idx="584">
                  <c:v>0.58400000000000041</c:v>
                </c:pt>
                <c:pt idx="585">
                  <c:v>0.58500000000000041</c:v>
                </c:pt>
                <c:pt idx="586">
                  <c:v>0.58600000000000041</c:v>
                </c:pt>
                <c:pt idx="587">
                  <c:v>0.58700000000000041</c:v>
                </c:pt>
                <c:pt idx="588">
                  <c:v>0.58800000000000041</c:v>
                </c:pt>
                <c:pt idx="589">
                  <c:v>0.58900000000000041</c:v>
                </c:pt>
                <c:pt idx="590">
                  <c:v>0.59000000000000041</c:v>
                </c:pt>
                <c:pt idx="591">
                  <c:v>0.59100000000000041</c:v>
                </c:pt>
                <c:pt idx="592">
                  <c:v>0.59200000000000041</c:v>
                </c:pt>
                <c:pt idx="593">
                  <c:v>0.59300000000000042</c:v>
                </c:pt>
                <c:pt idx="594">
                  <c:v>0.59400000000000042</c:v>
                </c:pt>
                <c:pt idx="595">
                  <c:v>0.59500000000000042</c:v>
                </c:pt>
                <c:pt idx="596">
                  <c:v>0.59600000000000042</c:v>
                </c:pt>
                <c:pt idx="597">
                  <c:v>0.59700000000000042</c:v>
                </c:pt>
                <c:pt idx="598">
                  <c:v>0.59800000000000042</c:v>
                </c:pt>
                <c:pt idx="599">
                  <c:v>0.59900000000000042</c:v>
                </c:pt>
                <c:pt idx="600">
                  <c:v>0.60000000000000042</c:v>
                </c:pt>
                <c:pt idx="601">
                  <c:v>0.60100000000000042</c:v>
                </c:pt>
                <c:pt idx="602">
                  <c:v>0.60200000000000042</c:v>
                </c:pt>
                <c:pt idx="603">
                  <c:v>0.60300000000000042</c:v>
                </c:pt>
                <c:pt idx="604">
                  <c:v>0.60400000000000043</c:v>
                </c:pt>
                <c:pt idx="605">
                  <c:v>0.60500000000000043</c:v>
                </c:pt>
                <c:pt idx="606">
                  <c:v>0.60600000000000043</c:v>
                </c:pt>
                <c:pt idx="607">
                  <c:v>0.60700000000000043</c:v>
                </c:pt>
                <c:pt idx="608">
                  <c:v>0.60800000000000043</c:v>
                </c:pt>
                <c:pt idx="609">
                  <c:v>0.60900000000000043</c:v>
                </c:pt>
                <c:pt idx="610">
                  <c:v>0.61000000000000043</c:v>
                </c:pt>
                <c:pt idx="611">
                  <c:v>0.61100000000000043</c:v>
                </c:pt>
                <c:pt idx="612">
                  <c:v>0.61200000000000043</c:v>
                </c:pt>
                <c:pt idx="613">
                  <c:v>0.61300000000000043</c:v>
                </c:pt>
                <c:pt idx="614">
                  <c:v>0.61400000000000043</c:v>
                </c:pt>
                <c:pt idx="615">
                  <c:v>0.61500000000000044</c:v>
                </c:pt>
                <c:pt idx="616">
                  <c:v>0.61600000000000044</c:v>
                </c:pt>
                <c:pt idx="617">
                  <c:v>0.61700000000000044</c:v>
                </c:pt>
                <c:pt idx="618">
                  <c:v>0.61800000000000044</c:v>
                </c:pt>
                <c:pt idx="619">
                  <c:v>0.61900000000000044</c:v>
                </c:pt>
                <c:pt idx="620">
                  <c:v>0.62000000000000044</c:v>
                </c:pt>
                <c:pt idx="621">
                  <c:v>0.62100000000000044</c:v>
                </c:pt>
                <c:pt idx="622">
                  <c:v>0.62200000000000044</c:v>
                </c:pt>
                <c:pt idx="623">
                  <c:v>0.62300000000000044</c:v>
                </c:pt>
                <c:pt idx="624">
                  <c:v>0.62400000000000044</c:v>
                </c:pt>
                <c:pt idx="625">
                  <c:v>0.62500000000000044</c:v>
                </c:pt>
                <c:pt idx="626">
                  <c:v>0.62600000000000044</c:v>
                </c:pt>
                <c:pt idx="627">
                  <c:v>0.62700000000000045</c:v>
                </c:pt>
                <c:pt idx="628">
                  <c:v>0.62800000000000045</c:v>
                </c:pt>
                <c:pt idx="629">
                  <c:v>0.62900000000000045</c:v>
                </c:pt>
                <c:pt idx="630">
                  <c:v>0.63000000000000045</c:v>
                </c:pt>
                <c:pt idx="631">
                  <c:v>0.63100000000000045</c:v>
                </c:pt>
                <c:pt idx="632">
                  <c:v>0.63200000000000045</c:v>
                </c:pt>
                <c:pt idx="633">
                  <c:v>0.63300000000000045</c:v>
                </c:pt>
                <c:pt idx="634">
                  <c:v>0.63400000000000045</c:v>
                </c:pt>
                <c:pt idx="635">
                  <c:v>0.63500000000000045</c:v>
                </c:pt>
                <c:pt idx="636">
                  <c:v>0.63600000000000045</c:v>
                </c:pt>
                <c:pt idx="637">
                  <c:v>0.63700000000000045</c:v>
                </c:pt>
                <c:pt idx="638">
                  <c:v>0.63800000000000046</c:v>
                </c:pt>
                <c:pt idx="639">
                  <c:v>0.63900000000000046</c:v>
                </c:pt>
                <c:pt idx="640">
                  <c:v>0.64000000000000046</c:v>
                </c:pt>
                <c:pt idx="641">
                  <c:v>0.64100000000000046</c:v>
                </c:pt>
                <c:pt idx="642">
                  <c:v>0.64200000000000046</c:v>
                </c:pt>
                <c:pt idx="643">
                  <c:v>0.64300000000000046</c:v>
                </c:pt>
                <c:pt idx="644">
                  <c:v>0.64400000000000046</c:v>
                </c:pt>
                <c:pt idx="645">
                  <c:v>0.64500000000000046</c:v>
                </c:pt>
                <c:pt idx="646">
                  <c:v>0.64600000000000046</c:v>
                </c:pt>
                <c:pt idx="647">
                  <c:v>0.64700000000000046</c:v>
                </c:pt>
                <c:pt idx="648">
                  <c:v>0.64800000000000046</c:v>
                </c:pt>
                <c:pt idx="649">
                  <c:v>0.64900000000000047</c:v>
                </c:pt>
                <c:pt idx="650">
                  <c:v>0.65000000000000047</c:v>
                </c:pt>
                <c:pt idx="651">
                  <c:v>0.65100000000000047</c:v>
                </c:pt>
                <c:pt idx="652">
                  <c:v>0.65200000000000047</c:v>
                </c:pt>
                <c:pt idx="653">
                  <c:v>0.65300000000000047</c:v>
                </c:pt>
                <c:pt idx="654">
                  <c:v>0.65400000000000047</c:v>
                </c:pt>
                <c:pt idx="655">
                  <c:v>0.65500000000000047</c:v>
                </c:pt>
                <c:pt idx="656">
                  <c:v>0.65600000000000047</c:v>
                </c:pt>
                <c:pt idx="657">
                  <c:v>0.65700000000000047</c:v>
                </c:pt>
                <c:pt idx="658">
                  <c:v>0.65800000000000047</c:v>
                </c:pt>
                <c:pt idx="659">
                  <c:v>0.65900000000000047</c:v>
                </c:pt>
                <c:pt idx="660">
                  <c:v>0.66000000000000048</c:v>
                </c:pt>
                <c:pt idx="661">
                  <c:v>0.66100000000000048</c:v>
                </c:pt>
                <c:pt idx="662">
                  <c:v>0.66200000000000048</c:v>
                </c:pt>
                <c:pt idx="663">
                  <c:v>0.66300000000000048</c:v>
                </c:pt>
                <c:pt idx="664">
                  <c:v>0.66400000000000048</c:v>
                </c:pt>
                <c:pt idx="665">
                  <c:v>0.66500000000000048</c:v>
                </c:pt>
                <c:pt idx="666">
                  <c:v>0.66600000000000048</c:v>
                </c:pt>
                <c:pt idx="667">
                  <c:v>0.66700000000000048</c:v>
                </c:pt>
                <c:pt idx="668">
                  <c:v>0.66800000000000048</c:v>
                </c:pt>
                <c:pt idx="669">
                  <c:v>0.66900000000000048</c:v>
                </c:pt>
                <c:pt idx="670">
                  <c:v>0.67000000000000048</c:v>
                </c:pt>
                <c:pt idx="671">
                  <c:v>0.67100000000000048</c:v>
                </c:pt>
                <c:pt idx="672">
                  <c:v>0.67200000000000049</c:v>
                </c:pt>
                <c:pt idx="673">
                  <c:v>0.67300000000000049</c:v>
                </c:pt>
                <c:pt idx="674">
                  <c:v>0.67400000000000049</c:v>
                </c:pt>
                <c:pt idx="675">
                  <c:v>0.67500000000000049</c:v>
                </c:pt>
                <c:pt idx="676">
                  <c:v>0.67600000000000049</c:v>
                </c:pt>
                <c:pt idx="677">
                  <c:v>0.67700000000000049</c:v>
                </c:pt>
                <c:pt idx="678">
                  <c:v>0.67800000000000049</c:v>
                </c:pt>
                <c:pt idx="679">
                  <c:v>0.67900000000000049</c:v>
                </c:pt>
                <c:pt idx="680">
                  <c:v>0.68000000000000049</c:v>
                </c:pt>
                <c:pt idx="681">
                  <c:v>0.68100000000000049</c:v>
                </c:pt>
                <c:pt idx="682">
                  <c:v>0.68200000000000049</c:v>
                </c:pt>
                <c:pt idx="683">
                  <c:v>0.6830000000000005</c:v>
                </c:pt>
                <c:pt idx="684">
                  <c:v>0.6840000000000005</c:v>
                </c:pt>
                <c:pt idx="685">
                  <c:v>0.6850000000000005</c:v>
                </c:pt>
                <c:pt idx="686">
                  <c:v>0.6860000000000005</c:v>
                </c:pt>
                <c:pt idx="687">
                  <c:v>0.6870000000000005</c:v>
                </c:pt>
                <c:pt idx="688">
                  <c:v>0.6880000000000005</c:v>
                </c:pt>
                <c:pt idx="689">
                  <c:v>0.6890000000000005</c:v>
                </c:pt>
                <c:pt idx="690">
                  <c:v>0.6900000000000005</c:v>
                </c:pt>
                <c:pt idx="691">
                  <c:v>0.6910000000000005</c:v>
                </c:pt>
                <c:pt idx="692">
                  <c:v>0.6920000000000005</c:v>
                </c:pt>
                <c:pt idx="693">
                  <c:v>0.6930000000000005</c:v>
                </c:pt>
                <c:pt idx="694">
                  <c:v>0.69400000000000051</c:v>
                </c:pt>
                <c:pt idx="695">
                  <c:v>0.69500000000000051</c:v>
                </c:pt>
                <c:pt idx="696">
                  <c:v>0.69600000000000051</c:v>
                </c:pt>
                <c:pt idx="697">
                  <c:v>0.69700000000000051</c:v>
                </c:pt>
                <c:pt idx="698">
                  <c:v>0.69800000000000051</c:v>
                </c:pt>
                <c:pt idx="699">
                  <c:v>0.69900000000000051</c:v>
                </c:pt>
                <c:pt idx="700">
                  <c:v>0.70000000000000051</c:v>
                </c:pt>
                <c:pt idx="701">
                  <c:v>0.70100000000000051</c:v>
                </c:pt>
                <c:pt idx="702">
                  <c:v>0.70200000000000051</c:v>
                </c:pt>
                <c:pt idx="703">
                  <c:v>0.70300000000000051</c:v>
                </c:pt>
                <c:pt idx="704">
                  <c:v>0.70400000000000051</c:v>
                </c:pt>
                <c:pt idx="705">
                  <c:v>0.70500000000000052</c:v>
                </c:pt>
                <c:pt idx="706">
                  <c:v>0.70600000000000052</c:v>
                </c:pt>
                <c:pt idx="707">
                  <c:v>0.70700000000000052</c:v>
                </c:pt>
                <c:pt idx="708">
                  <c:v>0.70800000000000052</c:v>
                </c:pt>
                <c:pt idx="709">
                  <c:v>0.70900000000000052</c:v>
                </c:pt>
                <c:pt idx="710">
                  <c:v>0.71000000000000052</c:v>
                </c:pt>
                <c:pt idx="711">
                  <c:v>0.71100000000000052</c:v>
                </c:pt>
                <c:pt idx="712">
                  <c:v>0.71200000000000052</c:v>
                </c:pt>
                <c:pt idx="713">
                  <c:v>0.71300000000000052</c:v>
                </c:pt>
                <c:pt idx="714">
                  <c:v>0.71400000000000052</c:v>
                </c:pt>
                <c:pt idx="715">
                  <c:v>0.71500000000000052</c:v>
                </c:pt>
                <c:pt idx="716">
                  <c:v>0.71600000000000052</c:v>
                </c:pt>
                <c:pt idx="717">
                  <c:v>0.71700000000000053</c:v>
                </c:pt>
                <c:pt idx="718">
                  <c:v>0.71800000000000053</c:v>
                </c:pt>
                <c:pt idx="719">
                  <c:v>0.71900000000000053</c:v>
                </c:pt>
                <c:pt idx="720">
                  <c:v>0.72000000000000053</c:v>
                </c:pt>
                <c:pt idx="721">
                  <c:v>0.72100000000000053</c:v>
                </c:pt>
                <c:pt idx="722">
                  <c:v>0.72200000000000053</c:v>
                </c:pt>
                <c:pt idx="723">
                  <c:v>0.72300000000000053</c:v>
                </c:pt>
                <c:pt idx="724">
                  <c:v>0.72400000000000053</c:v>
                </c:pt>
                <c:pt idx="725">
                  <c:v>0.72500000000000053</c:v>
                </c:pt>
                <c:pt idx="726">
                  <c:v>0.72600000000000053</c:v>
                </c:pt>
                <c:pt idx="727">
                  <c:v>0.72700000000000053</c:v>
                </c:pt>
                <c:pt idx="728">
                  <c:v>0.72800000000000054</c:v>
                </c:pt>
                <c:pt idx="729">
                  <c:v>0.72900000000000054</c:v>
                </c:pt>
                <c:pt idx="730">
                  <c:v>0.73000000000000054</c:v>
                </c:pt>
                <c:pt idx="731">
                  <c:v>0.73100000000000054</c:v>
                </c:pt>
                <c:pt idx="732">
                  <c:v>0.73200000000000054</c:v>
                </c:pt>
                <c:pt idx="733">
                  <c:v>0.73300000000000054</c:v>
                </c:pt>
                <c:pt idx="734">
                  <c:v>0.73400000000000054</c:v>
                </c:pt>
                <c:pt idx="735">
                  <c:v>0.73500000000000054</c:v>
                </c:pt>
                <c:pt idx="736">
                  <c:v>0.73600000000000054</c:v>
                </c:pt>
                <c:pt idx="737">
                  <c:v>0.73700000000000054</c:v>
                </c:pt>
                <c:pt idx="738">
                  <c:v>0.73800000000000054</c:v>
                </c:pt>
                <c:pt idx="739">
                  <c:v>0.73900000000000055</c:v>
                </c:pt>
                <c:pt idx="740">
                  <c:v>0.74000000000000055</c:v>
                </c:pt>
                <c:pt idx="741">
                  <c:v>0.74100000000000055</c:v>
                </c:pt>
                <c:pt idx="742">
                  <c:v>0.74200000000000055</c:v>
                </c:pt>
                <c:pt idx="743">
                  <c:v>0.74300000000000055</c:v>
                </c:pt>
                <c:pt idx="744">
                  <c:v>0.74400000000000055</c:v>
                </c:pt>
                <c:pt idx="745">
                  <c:v>0.74500000000000055</c:v>
                </c:pt>
                <c:pt idx="746">
                  <c:v>0.74600000000000055</c:v>
                </c:pt>
                <c:pt idx="747">
                  <c:v>0.74700000000000055</c:v>
                </c:pt>
                <c:pt idx="748">
                  <c:v>0.74800000000000055</c:v>
                </c:pt>
                <c:pt idx="749">
                  <c:v>0.74900000000000055</c:v>
                </c:pt>
                <c:pt idx="750">
                  <c:v>0.75000000000000056</c:v>
                </c:pt>
                <c:pt idx="751">
                  <c:v>0.75100000000000056</c:v>
                </c:pt>
                <c:pt idx="752">
                  <c:v>0.75200000000000056</c:v>
                </c:pt>
                <c:pt idx="753">
                  <c:v>0.75300000000000056</c:v>
                </c:pt>
                <c:pt idx="754">
                  <c:v>0.75400000000000056</c:v>
                </c:pt>
                <c:pt idx="755">
                  <c:v>0.75500000000000056</c:v>
                </c:pt>
                <c:pt idx="756">
                  <c:v>0.75600000000000056</c:v>
                </c:pt>
                <c:pt idx="757">
                  <c:v>0.75700000000000056</c:v>
                </c:pt>
                <c:pt idx="758">
                  <c:v>0.75800000000000056</c:v>
                </c:pt>
                <c:pt idx="759">
                  <c:v>0.75900000000000056</c:v>
                </c:pt>
                <c:pt idx="760">
                  <c:v>0.76000000000000056</c:v>
                </c:pt>
                <c:pt idx="761">
                  <c:v>0.76100000000000056</c:v>
                </c:pt>
                <c:pt idx="762">
                  <c:v>0.76200000000000057</c:v>
                </c:pt>
                <c:pt idx="763">
                  <c:v>0.76300000000000057</c:v>
                </c:pt>
                <c:pt idx="764">
                  <c:v>0.76400000000000057</c:v>
                </c:pt>
                <c:pt idx="765">
                  <c:v>0.76500000000000057</c:v>
                </c:pt>
                <c:pt idx="766">
                  <c:v>0.76600000000000057</c:v>
                </c:pt>
                <c:pt idx="767">
                  <c:v>0.76700000000000057</c:v>
                </c:pt>
                <c:pt idx="768">
                  <c:v>0.76800000000000057</c:v>
                </c:pt>
                <c:pt idx="769">
                  <c:v>0.76900000000000057</c:v>
                </c:pt>
                <c:pt idx="770">
                  <c:v>0.77000000000000057</c:v>
                </c:pt>
                <c:pt idx="771">
                  <c:v>0.77100000000000057</c:v>
                </c:pt>
                <c:pt idx="772">
                  <c:v>0.77200000000000057</c:v>
                </c:pt>
                <c:pt idx="773">
                  <c:v>0.77300000000000058</c:v>
                </c:pt>
                <c:pt idx="774">
                  <c:v>0.77400000000000058</c:v>
                </c:pt>
                <c:pt idx="775">
                  <c:v>0.77500000000000058</c:v>
                </c:pt>
                <c:pt idx="776">
                  <c:v>0.77600000000000058</c:v>
                </c:pt>
                <c:pt idx="777">
                  <c:v>0.77700000000000058</c:v>
                </c:pt>
                <c:pt idx="778">
                  <c:v>0.77800000000000058</c:v>
                </c:pt>
                <c:pt idx="779">
                  <c:v>0.77900000000000058</c:v>
                </c:pt>
                <c:pt idx="780">
                  <c:v>0.78000000000000058</c:v>
                </c:pt>
                <c:pt idx="781">
                  <c:v>0.78100000000000058</c:v>
                </c:pt>
                <c:pt idx="782">
                  <c:v>0.78200000000000058</c:v>
                </c:pt>
                <c:pt idx="783">
                  <c:v>0.78300000000000058</c:v>
                </c:pt>
                <c:pt idx="784">
                  <c:v>0.78400000000000059</c:v>
                </c:pt>
                <c:pt idx="785">
                  <c:v>0.78500000000000059</c:v>
                </c:pt>
                <c:pt idx="786">
                  <c:v>0.78600000000000059</c:v>
                </c:pt>
                <c:pt idx="787">
                  <c:v>0.78700000000000059</c:v>
                </c:pt>
                <c:pt idx="788">
                  <c:v>0.78800000000000059</c:v>
                </c:pt>
                <c:pt idx="789">
                  <c:v>0.78900000000000059</c:v>
                </c:pt>
                <c:pt idx="790">
                  <c:v>0.79000000000000059</c:v>
                </c:pt>
                <c:pt idx="791">
                  <c:v>0.79100000000000059</c:v>
                </c:pt>
                <c:pt idx="792">
                  <c:v>0.79200000000000059</c:v>
                </c:pt>
                <c:pt idx="793">
                  <c:v>0.79300000000000059</c:v>
                </c:pt>
                <c:pt idx="794">
                  <c:v>0.79400000000000059</c:v>
                </c:pt>
                <c:pt idx="795">
                  <c:v>0.7950000000000006</c:v>
                </c:pt>
                <c:pt idx="796">
                  <c:v>0.7960000000000006</c:v>
                </c:pt>
                <c:pt idx="797">
                  <c:v>0.7970000000000006</c:v>
                </c:pt>
                <c:pt idx="798">
                  <c:v>0.7980000000000006</c:v>
                </c:pt>
                <c:pt idx="799">
                  <c:v>0.7990000000000006</c:v>
                </c:pt>
                <c:pt idx="800">
                  <c:v>0.8000000000000006</c:v>
                </c:pt>
                <c:pt idx="801">
                  <c:v>0.8010000000000006</c:v>
                </c:pt>
                <c:pt idx="802">
                  <c:v>0.8020000000000006</c:v>
                </c:pt>
                <c:pt idx="803">
                  <c:v>0.8030000000000006</c:v>
                </c:pt>
                <c:pt idx="804">
                  <c:v>0.8040000000000006</c:v>
                </c:pt>
                <c:pt idx="805">
                  <c:v>0.8050000000000006</c:v>
                </c:pt>
                <c:pt idx="806">
                  <c:v>0.8060000000000006</c:v>
                </c:pt>
                <c:pt idx="807">
                  <c:v>0.80700000000000061</c:v>
                </c:pt>
                <c:pt idx="808">
                  <c:v>0.80800000000000061</c:v>
                </c:pt>
                <c:pt idx="809">
                  <c:v>0.80900000000000061</c:v>
                </c:pt>
                <c:pt idx="810">
                  <c:v>0.81000000000000061</c:v>
                </c:pt>
                <c:pt idx="811">
                  <c:v>0.81100000000000061</c:v>
                </c:pt>
                <c:pt idx="812">
                  <c:v>0.81200000000000061</c:v>
                </c:pt>
                <c:pt idx="813">
                  <c:v>0.81300000000000061</c:v>
                </c:pt>
                <c:pt idx="814">
                  <c:v>0.81400000000000061</c:v>
                </c:pt>
                <c:pt idx="815">
                  <c:v>0.81500000000000061</c:v>
                </c:pt>
                <c:pt idx="816">
                  <c:v>0.81600000000000061</c:v>
                </c:pt>
                <c:pt idx="817">
                  <c:v>0.81700000000000061</c:v>
                </c:pt>
                <c:pt idx="818">
                  <c:v>0.81800000000000062</c:v>
                </c:pt>
                <c:pt idx="819">
                  <c:v>0.81900000000000062</c:v>
                </c:pt>
                <c:pt idx="820">
                  <c:v>0.82000000000000062</c:v>
                </c:pt>
                <c:pt idx="821">
                  <c:v>0.82100000000000062</c:v>
                </c:pt>
                <c:pt idx="822">
                  <c:v>0.82200000000000062</c:v>
                </c:pt>
                <c:pt idx="823">
                  <c:v>0.82300000000000062</c:v>
                </c:pt>
                <c:pt idx="824">
                  <c:v>0.82400000000000062</c:v>
                </c:pt>
                <c:pt idx="825">
                  <c:v>0.82500000000000062</c:v>
                </c:pt>
                <c:pt idx="826">
                  <c:v>0.82600000000000062</c:v>
                </c:pt>
                <c:pt idx="827">
                  <c:v>0.82700000000000062</c:v>
                </c:pt>
                <c:pt idx="828">
                  <c:v>0.82800000000000062</c:v>
                </c:pt>
                <c:pt idx="829">
                  <c:v>0.82900000000000063</c:v>
                </c:pt>
                <c:pt idx="830">
                  <c:v>0.83000000000000063</c:v>
                </c:pt>
                <c:pt idx="831">
                  <c:v>0.83100000000000063</c:v>
                </c:pt>
                <c:pt idx="832">
                  <c:v>0.83200000000000063</c:v>
                </c:pt>
                <c:pt idx="833">
                  <c:v>0.83300000000000063</c:v>
                </c:pt>
                <c:pt idx="834">
                  <c:v>0.83400000000000063</c:v>
                </c:pt>
                <c:pt idx="835">
                  <c:v>0.83500000000000063</c:v>
                </c:pt>
                <c:pt idx="836">
                  <c:v>0.83600000000000063</c:v>
                </c:pt>
                <c:pt idx="837">
                  <c:v>0.83700000000000063</c:v>
                </c:pt>
                <c:pt idx="838">
                  <c:v>0.83800000000000063</c:v>
                </c:pt>
                <c:pt idx="839">
                  <c:v>0.83900000000000063</c:v>
                </c:pt>
                <c:pt idx="840">
                  <c:v>0.84000000000000064</c:v>
                </c:pt>
                <c:pt idx="841">
                  <c:v>0.84100000000000064</c:v>
                </c:pt>
                <c:pt idx="842">
                  <c:v>0.84200000000000064</c:v>
                </c:pt>
                <c:pt idx="843">
                  <c:v>0.84300000000000064</c:v>
                </c:pt>
                <c:pt idx="844">
                  <c:v>0.84400000000000064</c:v>
                </c:pt>
                <c:pt idx="845">
                  <c:v>0.84500000000000064</c:v>
                </c:pt>
                <c:pt idx="846">
                  <c:v>0.84600000000000064</c:v>
                </c:pt>
                <c:pt idx="847">
                  <c:v>0.84700000000000064</c:v>
                </c:pt>
                <c:pt idx="848">
                  <c:v>0.84800000000000064</c:v>
                </c:pt>
                <c:pt idx="849">
                  <c:v>0.84900000000000064</c:v>
                </c:pt>
                <c:pt idx="850">
                  <c:v>0.85000000000000064</c:v>
                </c:pt>
                <c:pt idx="851">
                  <c:v>0.85100000000000064</c:v>
                </c:pt>
                <c:pt idx="852">
                  <c:v>0.85200000000000065</c:v>
                </c:pt>
                <c:pt idx="853">
                  <c:v>0.85300000000000065</c:v>
                </c:pt>
                <c:pt idx="854">
                  <c:v>0.85400000000000065</c:v>
                </c:pt>
                <c:pt idx="855">
                  <c:v>0.85500000000000065</c:v>
                </c:pt>
                <c:pt idx="856">
                  <c:v>0.85600000000000065</c:v>
                </c:pt>
                <c:pt idx="857">
                  <c:v>0.85700000000000065</c:v>
                </c:pt>
                <c:pt idx="858">
                  <c:v>0.85800000000000065</c:v>
                </c:pt>
                <c:pt idx="859">
                  <c:v>0.85900000000000065</c:v>
                </c:pt>
                <c:pt idx="860">
                  <c:v>0.86000000000000065</c:v>
                </c:pt>
                <c:pt idx="861">
                  <c:v>0.86100000000000065</c:v>
                </c:pt>
                <c:pt idx="862">
                  <c:v>0.86200000000000065</c:v>
                </c:pt>
                <c:pt idx="863">
                  <c:v>0.86300000000000066</c:v>
                </c:pt>
                <c:pt idx="864">
                  <c:v>0.86400000000000066</c:v>
                </c:pt>
                <c:pt idx="865">
                  <c:v>0.86500000000000066</c:v>
                </c:pt>
                <c:pt idx="866">
                  <c:v>0.86600000000000066</c:v>
                </c:pt>
                <c:pt idx="867">
                  <c:v>0.86700000000000066</c:v>
                </c:pt>
                <c:pt idx="868">
                  <c:v>0.86800000000000066</c:v>
                </c:pt>
                <c:pt idx="869">
                  <c:v>0.86900000000000066</c:v>
                </c:pt>
                <c:pt idx="870">
                  <c:v>0.87000000000000066</c:v>
                </c:pt>
                <c:pt idx="871">
                  <c:v>0.87100000000000066</c:v>
                </c:pt>
                <c:pt idx="872">
                  <c:v>0.87200000000000066</c:v>
                </c:pt>
                <c:pt idx="873">
                  <c:v>0.87300000000000066</c:v>
                </c:pt>
                <c:pt idx="874">
                  <c:v>0.87400000000000067</c:v>
                </c:pt>
                <c:pt idx="875">
                  <c:v>0.87500000000000067</c:v>
                </c:pt>
                <c:pt idx="876">
                  <c:v>0.87600000000000067</c:v>
                </c:pt>
                <c:pt idx="877">
                  <c:v>0.87700000000000067</c:v>
                </c:pt>
                <c:pt idx="878">
                  <c:v>0.87800000000000067</c:v>
                </c:pt>
                <c:pt idx="879">
                  <c:v>0.87900000000000067</c:v>
                </c:pt>
                <c:pt idx="880">
                  <c:v>0.88000000000000067</c:v>
                </c:pt>
                <c:pt idx="881">
                  <c:v>0.88100000000000067</c:v>
                </c:pt>
                <c:pt idx="882">
                  <c:v>0.88200000000000067</c:v>
                </c:pt>
                <c:pt idx="883">
                  <c:v>0.88300000000000067</c:v>
                </c:pt>
                <c:pt idx="884">
                  <c:v>0.88400000000000067</c:v>
                </c:pt>
                <c:pt idx="885">
                  <c:v>0.88500000000000068</c:v>
                </c:pt>
                <c:pt idx="886">
                  <c:v>0.88600000000000068</c:v>
                </c:pt>
                <c:pt idx="887">
                  <c:v>0.88700000000000068</c:v>
                </c:pt>
                <c:pt idx="888">
                  <c:v>0.88800000000000068</c:v>
                </c:pt>
                <c:pt idx="889">
                  <c:v>0.88900000000000068</c:v>
                </c:pt>
                <c:pt idx="890">
                  <c:v>0.89000000000000068</c:v>
                </c:pt>
                <c:pt idx="891">
                  <c:v>0.89100000000000068</c:v>
                </c:pt>
                <c:pt idx="892">
                  <c:v>0.89200000000000068</c:v>
                </c:pt>
                <c:pt idx="893">
                  <c:v>0.89300000000000068</c:v>
                </c:pt>
                <c:pt idx="894">
                  <c:v>0.89400000000000068</c:v>
                </c:pt>
                <c:pt idx="895">
                  <c:v>0.89500000000000068</c:v>
                </c:pt>
                <c:pt idx="896">
                  <c:v>0.89600000000000068</c:v>
                </c:pt>
                <c:pt idx="897">
                  <c:v>0.89700000000000069</c:v>
                </c:pt>
                <c:pt idx="898">
                  <c:v>0.89800000000000069</c:v>
                </c:pt>
                <c:pt idx="899">
                  <c:v>0.89900000000000069</c:v>
                </c:pt>
                <c:pt idx="900">
                  <c:v>0.90000000000000069</c:v>
                </c:pt>
                <c:pt idx="901">
                  <c:v>0.90100000000000069</c:v>
                </c:pt>
                <c:pt idx="902">
                  <c:v>0.90200000000000069</c:v>
                </c:pt>
                <c:pt idx="903">
                  <c:v>0.90300000000000069</c:v>
                </c:pt>
                <c:pt idx="904">
                  <c:v>0.90400000000000069</c:v>
                </c:pt>
                <c:pt idx="905">
                  <c:v>0.90500000000000069</c:v>
                </c:pt>
                <c:pt idx="906">
                  <c:v>0.90600000000000069</c:v>
                </c:pt>
                <c:pt idx="907">
                  <c:v>0.90700000000000069</c:v>
                </c:pt>
                <c:pt idx="908">
                  <c:v>0.9080000000000007</c:v>
                </c:pt>
                <c:pt idx="909">
                  <c:v>0.9090000000000007</c:v>
                </c:pt>
                <c:pt idx="910">
                  <c:v>0.9100000000000007</c:v>
                </c:pt>
                <c:pt idx="911">
                  <c:v>0.9110000000000007</c:v>
                </c:pt>
                <c:pt idx="912">
                  <c:v>0.9120000000000007</c:v>
                </c:pt>
                <c:pt idx="913">
                  <c:v>0.9130000000000007</c:v>
                </c:pt>
                <c:pt idx="914">
                  <c:v>0.9140000000000007</c:v>
                </c:pt>
                <c:pt idx="915">
                  <c:v>0.9150000000000007</c:v>
                </c:pt>
                <c:pt idx="916">
                  <c:v>0.9160000000000007</c:v>
                </c:pt>
                <c:pt idx="917">
                  <c:v>0.9170000000000007</c:v>
                </c:pt>
                <c:pt idx="918">
                  <c:v>0.9180000000000007</c:v>
                </c:pt>
                <c:pt idx="919">
                  <c:v>0.91900000000000071</c:v>
                </c:pt>
                <c:pt idx="920">
                  <c:v>0.92000000000000071</c:v>
                </c:pt>
                <c:pt idx="921">
                  <c:v>0.92100000000000071</c:v>
                </c:pt>
                <c:pt idx="922">
                  <c:v>0.92200000000000071</c:v>
                </c:pt>
                <c:pt idx="923">
                  <c:v>0.92300000000000071</c:v>
                </c:pt>
                <c:pt idx="924">
                  <c:v>0.92400000000000071</c:v>
                </c:pt>
                <c:pt idx="925">
                  <c:v>0.92500000000000071</c:v>
                </c:pt>
                <c:pt idx="926">
                  <c:v>0.92600000000000071</c:v>
                </c:pt>
                <c:pt idx="927">
                  <c:v>0.92700000000000071</c:v>
                </c:pt>
                <c:pt idx="928">
                  <c:v>0.92800000000000071</c:v>
                </c:pt>
                <c:pt idx="929">
                  <c:v>0.92900000000000071</c:v>
                </c:pt>
                <c:pt idx="930">
                  <c:v>0.93000000000000071</c:v>
                </c:pt>
                <c:pt idx="931">
                  <c:v>0.93100000000000072</c:v>
                </c:pt>
                <c:pt idx="932">
                  <c:v>0.93200000000000072</c:v>
                </c:pt>
                <c:pt idx="933">
                  <c:v>0.93300000000000072</c:v>
                </c:pt>
                <c:pt idx="934">
                  <c:v>0.93400000000000072</c:v>
                </c:pt>
                <c:pt idx="935">
                  <c:v>0.93500000000000072</c:v>
                </c:pt>
                <c:pt idx="936">
                  <c:v>0.93600000000000072</c:v>
                </c:pt>
                <c:pt idx="937">
                  <c:v>0.93700000000000072</c:v>
                </c:pt>
                <c:pt idx="938">
                  <c:v>0.93800000000000072</c:v>
                </c:pt>
                <c:pt idx="939">
                  <c:v>0.93900000000000072</c:v>
                </c:pt>
                <c:pt idx="940">
                  <c:v>0.94000000000000072</c:v>
                </c:pt>
                <c:pt idx="941">
                  <c:v>0.94100000000000072</c:v>
                </c:pt>
                <c:pt idx="942">
                  <c:v>0.94200000000000073</c:v>
                </c:pt>
                <c:pt idx="943">
                  <c:v>0.94300000000000073</c:v>
                </c:pt>
                <c:pt idx="944">
                  <c:v>0.94400000000000073</c:v>
                </c:pt>
                <c:pt idx="945">
                  <c:v>0.94500000000000073</c:v>
                </c:pt>
                <c:pt idx="946">
                  <c:v>0.94600000000000073</c:v>
                </c:pt>
                <c:pt idx="947">
                  <c:v>0.94700000000000073</c:v>
                </c:pt>
                <c:pt idx="948">
                  <c:v>0.94800000000000073</c:v>
                </c:pt>
                <c:pt idx="949">
                  <c:v>0.94900000000000073</c:v>
                </c:pt>
                <c:pt idx="950">
                  <c:v>0.95000000000000073</c:v>
                </c:pt>
                <c:pt idx="951">
                  <c:v>0.95100000000000073</c:v>
                </c:pt>
                <c:pt idx="952">
                  <c:v>0.95200000000000073</c:v>
                </c:pt>
                <c:pt idx="953">
                  <c:v>0.95300000000000074</c:v>
                </c:pt>
                <c:pt idx="954">
                  <c:v>0.95400000000000074</c:v>
                </c:pt>
                <c:pt idx="955">
                  <c:v>0.95500000000000074</c:v>
                </c:pt>
                <c:pt idx="956">
                  <c:v>0.95600000000000074</c:v>
                </c:pt>
                <c:pt idx="957">
                  <c:v>0.95700000000000074</c:v>
                </c:pt>
                <c:pt idx="958">
                  <c:v>0.95800000000000074</c:v>
                </c:pt>
                <c:pt idx="959">
                  <c:v>0.95900000000000074</c:v>
                </c:pt>
                <c:pt idx="960">
                  <c:v>0.96000000000000074</c:v>
                </c:pt>
                <c:pt idx="961">
                  <c:v>0.96100000000000074</c:v>
                </c:pt>
                <c:pt idx="962">
                  <c:v>0.96200000000000074</c:v>
                </c:pt>
                <c:pt idx="963">
                  <c:v>0.96300000000000074</c:v>
                </c:pt>
                <c:pt idx="964">
                  <c:v>0.96400000000000075</c:v>
                </c:pt>
                <c:pt idx="965">
                  <c:v>0.96500000000000075</c:v>
                </c:pt>
                <c:pt idx="966">
                  <c:v>0.96600000000000075</c:v>
                </c:pt>
                <c:pt idx="967">
                  <c:v>0.96700000000000075</c:v>
                </c:pt>
                <c:pt idx="968">
                  <c:v>0.96800000000000075</c:v>
                </c:pt>
                <c:pt idx="969">
                  <c:v>0.96900000000000075</c:v>
                </c:pt>
                <c:pt idx="970">
                  <c:v>0.97000000000000075</c:v>
                </c:pt>
                <c:pt idx="971">
                  <c:v>0.97100000000000075</c:v>
                </c:pt>
                <c:pt idx="972">
                  <c:v>0.97200000000000075</c:v>
                </c:pt>
                <c:pt idx="973">
                  <c:v>0.97300000000000075</c:v>
                </c:pt>
                <c:pt idx="974">
                  <c:v>0.97400000000000075</c:v>
                </c:pt>
                <c:pt idx="975">
                  <c:v>0.97500000000000075</c:v>
                </c:pt>
                <c:pt idx="976">
                  <c:v>0.97600000000000076</c:v>
                </c:pt>
                <c:pt idx="977">
                  <c:v>0.97700000000000076</c:v>
                </c:pt>
                <c:pt idx="978">
                  <c:v>0.97800000000000076</c:v>
                </c:pt>
                <c:pt idx="979">
                  <c:v>0.97900000000000076</c:v>
                </c:pt>
                <c:pt idx="980">
                  <c:v>0.98000000000000076</c:v>
                </c:pt>
                <c:pt idx="981">
                  <c:v>0.98100000000000076</c:v>
                </c:pt>
                <c:pt idx="982">
                  <c:v>0.98200000000000076</c:v>
                </c:pt>
                <c:pt idx="983">
                  <c:v>0.98300000000000076</c:v>
                </c:pt>
                <c:pt idx="984">
                  <c:v>0.98400000000000076</c:v>
                </c:pt>
                <c:pt idx="985">
                  <c:v>0.98500000000000076</c:v>
                </c:pt>
                <c:pt idx="986">
                  <c:v>0.98600000000000076</c:v>
                </c:pt>
                <c:pt idx="987">
                  <c:v>0.98700000000000077</c:v>
                </c:pt>
                <c:pt idx="988">
                  <c:v>0.98800000000000077</c:v>
                </c:pt>
                <c:pt idx="989">
                  <c:v>0.98900000000000077</c:v>
                </c:pt>
                <c:pt idx="990">
                  <c:v>0.99000000000000077</c:v>
                </c:pt>
                <c:pt idx="991">
                  <c:v>0.99100000000000077</c:v>
                </c:pt>
                <c:pt idx="992">
                  <c:v>0.99200000000000077</c:v>
                </c:pt>
                <c:pt idx="993">
                  <c:v>0.99300000000000077</c:v>
                </c:pt>
                <c:pt idx="994">
                  <c:v>0.99400000000000077</c:v>
                </c:pt>
                <c:pt idx="995">
                  <c:v>0.99500000000000077</c:v>
                </c:pt>
                <c:pt idx="996">
                  <c:v>0.99600000000000077</c:v>
                </c:pt>
                <c:pt idx="997">
                  <c:v>0.99700000000000077</c:v>
                </c:pt>
                <c:pt idx="998">
                  <c:v>0.99800000000000078</c:v>
                </c:pt>
                <c:pt idx="999">
                  <c:v>0.99900000000000078</c:v>
                </c:pt>
                <c:pt idx="1000">
                  <c:v>1.0000000000000007</c:v>
                </c:pt>
              </c:numCache>
            </c:numRef>
          </c:cat>
          <c:val>
            <c:numRef>
              <c:f>Planilha1!$F$5:$F$1004</c:f>
              <c:numCache>
                <c:formatCode>General</c:formatCode>
                <c:ptCount val="1000"/>
                <c:pt idx="0">
                  <c:v>9.9600599600100001E-10</c:v>
                </c:pt>
                <c:pt idx="1">
                  <c:v>7.9361917441280001E-9</c:v>
                </c:pt>
                <c:pt idx="2">
                  <c:v>2.6677455086186999E-8</c:v>
                </c:pt>
                <c:pt idx="3">
                  <c:v>6.2982127632383997E-8</c:v>
                </c:pt>
                <c:pt idx="4">
                  <c:v>1.2251868757812502E-7</c:v>
                </c:pt>
                <c:pt idx="5">
                  <c:v>2.1086246965593602E-7</c:v>
                </c:pt>
                <c:pt idx="6">
                  <c:v>3.33496372227543E-7</c:v>
                </c:pt>
                <c:pt idx="7">
                  <c:v>4.9581156152115194E-7</c:v>
                </c:pt>
                <c:pt idx="8">
                  <c:v>7.0310817301896929E-7</c:v>
                </c:pt>
                <c:pt idx="9">
                  <c:v>9.6059601000000052E-7</c:v>
                </c:pt>
                <c:pt idx="10">
                  <c:v>1.2733952392431721E-6</c:v>
                </c:pt>
                <c:pt idx="11">
                  <c:v>1.6465370838958095E-6</c:v>
                </c:pt>
                <c:pt idx="12">
                  <c:v>2.0849645135125192E-6</c:v>
                </c:pt>
                <c:pt idx="13">
                  <c:v>2.5935329312695068E-6</c:v>
                </c:pt>
                <c:pt idx="14">
                  <c:v>3.1770108583593787E-6</c:v>
                </c:pt>
                <c:pt idx="15">
                  <c:v>3.8400806155714613E-6</c:v>
                </c:pt>
                <c:pt idx="16">
                  <c:v>4.5873390020626795E-6</c:v>
                </c:pt>
                <c:pt idx="17">
                  <c:v>5.4232979713240398E-6</c:v>
                </c:pt>
                <c:pt idx="18">
                  <c:v>6.3523853043477498E-6</c:v>
                </c:pt>
                <c:pt idx="19">
                  <c:v>7.3789452800000116E-6</c:v>
                </c:pt>
                <c:pt idx="20">
                  <c:v>8.5072393426045548E-6</c:v>
                </c:pt>
                <c:pt idx="21">
                  <c:v>9.7414467667419035E-6</c:v>
                </c:pt>
                <c:pt idx="22">
                  <c:v>1.1085665319269465E-5</c:v>
                </c:pt>
                <c:pt idx="23">
                  <c:v>1.2543911918567445E-5</c:v>
                </c:pt>
                <c:pt idx="24">
                  <c:v>1.4120123291015649E-5</c:v>
                </c:pt>
                <c:pt idx="25">
                  <c:v>1.5818156624706206E-5</c:v>
                </c:pt>
                <c:pt idx="26">
                  <c:v>1.7641790220397235E-5</c:v>
                </c:pt>
                <c:pt idx="27">
                  <c:v>1.9594724139712548E-5</c:v>
                </c:pt>
                <c:pt idx="28">
                  <c:v>2.1680580850592348E-5</c:v>
                </c:pt>
                <c:pt idx="29">
                  <c:v>2.3902905870000044E-5</c:v>
                </c:pt>
                <c:pt idx="30">
                  <c:v>2.6265168403890157E-5</c:v>
                </c:pt>
                <c:pt idx="31">
                  <c:v>2.8770761984442426E-5</c:v>
                </c:pt>
                <c:pt idx="32">
                  <c:v>3.1423005104567038E-5</c:v>
                </c:pt>
                <c:pt idx="33">
                  <c:v>3.4225141849686211E-5</c:v>
                </c:pt>
                <c:pt idx="34">
                  <c:v>3.7180342526796944E-5</c:v>
                </c:pt>
                <c:pt idx="35">
                  <c:v>4.0291704290820174E-5</c:v>
                </c:pt>
                <c:pt idx="36">
                  <c:v>4.3562251768241218E-5</c:v>
                </c:pt>
                <c:pt idx="37">
                  <c:v>4.699493767804669E-5</c:v>
                </c:pt>
                <c:pt idx="38">
                  <c:v>5.0592643449962779E-5</c:v>
                </c:pt>
                <c:pt idx="39">
                  <c:v>5.4358179840000114E-5</c:v>
                </c:pt>
                <c:pt idx="40">
                  <c:v>5.8294287543310005E-5</c:v>
                </c:pt>
                <c:pt idx="41">
                  <c:v>6.2403637804357375E-5</c:v>
                </c:pt>
                <c:pt idx="42">
                  <c:v>6.6688833024415245E-5</c:v>
                </c:pt>
                <c:pt idx="43">
                  <c:v>7.1152407366385822E-5</c:v>
                </c:pt>
                <c:pt idx="44">
                  <c:v>7.5796827356953284E-5</c:v>
                </c:pt>
                <c:pt idx="45">
                  <c:v>8.0624492486073386E-5</c:v>
                </c:pt>
                <c:pt idx="46">
                  <c:v>8.5637735803804625E-5</c:v>
                </c:pt>
                <c:pt idx="47">
                  <c:v>9.0838824514486458E-5</c:v>
                </c:pt>
                <c:pt idx="48">
                  <c:v>9.6229960568269026E-5</c:v>
                </c:pt>
                <c:pt idx="49">
                  <c:v>1.0181328125000024E-4</c:v>
                </c:pt>
                <c:pt idx="50">
                  <c:v>1.0759085976547407E-4</c:v>
                </c:pt>
                <c:pt idx="51">
                  <c:v>1.1356470582504676E-4</c:v>
                </c:pt>
                <c:pt idx="52">
                  <c:v>1.1973676622462407E-4</c:v>
                </c:pt>
                <c:pt idx="53">
                  <c:v>1.2610892542402625E-4</c:v>
                </c:pt>
                <c:pt idx="54">
                  <c:v>1.3268300612273465E-4</c:v>
                </c:pt>
                <c:pt idx="55">
                  <c:v>1.3946076983302583E-4</c:v>
                </c:pt>
                <c:pt idx="56">
                  <c:v>1.4644391745049752E-4</c:v>
                </c:pt>
                <c:pt idx="57">
                  <c:v>1.5363408982199187E-4</c:v>
                </c:pt>
                <c:pt idx="58">
                  <c:v>1.6103286831092116E-4</c:v>
                </c:pt>
                <c:pt idx="59">
                  <c:v>1.6864177536000038E-4</c:v>
                </c:pt>
                <c:pt idx="60">
                  <c:v>1.7646227505139234E-4</c:v>
                </c:pt>
                <c:pt idx="61">
                  <c:v>1.8449577366427055E-4</c:v>
                </c:pt>
                <c:pt idx="62">
                  <c:v>1.9274362022980355E-4</c:v>
                </c:pt>
                <c:pt idx="63">
                  <c:v>2.0120710708356748E-4</c:v>
                </c:pt>
                <c:pt idx="64">
                  <c:v>2.0988747041539104E-4</c:v>
                </c:pt>
                <c:pt idx="65">
                  <c:v>2.1878589081663746E-4</c:v>
                </c:pt>
                <c:pt idx="66">
                  <c:v>2.2790349382492968E-4</c:v>
                </c:pt>
                <c:pt idx="67">
                  <c:v>2.3724135046632283E-4</c:v>
                </c:pt>
                <c:pt idx="68">
                  <c:v>2.4680047779492904E-4</c:v>
                </c:pt>
                <c:pt idx="69">
                  <c:v>2.5658183943000042E-4</c:v>
                </c:pt>
                <c:pt idx="70">
                  <c:v>2.6658634609047483E-4</c:v>
                </c:pt>
                <c:pt idx="71">
                  <c:v>2.7681485612698876E-4</c:v>
                </c:pt>
                <c:pt idx="72">
                  <c:v>2.8726817605136362E-4</c:v>
                </c:pt>
                <c:pt idx="73">
                  <c:v>2.9794706106356958E-4</c:v>
                </c:pt>
                <c:pt idx="74">
                  <c:v>3.088522155761724E-4</c:v>
                </c:pt>
                <c:pt idx="75">
                  <c:v>3.1998429373626837E-4</c:v>
                </c:pt>
                <c:pt idx="76">
                  <c:v>3.313438999449114E-4</c:v>
                </c:pt>
                <c:pt idx="77">
                  <c:v>3.4293158937403952E-4</c:v>
                </c:pt>
                <c:pt idx="78">
                  <c:v>3.5474786848090285E-4</c:v>
                </c:pt>
                <c:pt idx="79">
                  <c:v>3.667931955200006E-4</c:v>
                </c:pt>
                <c:pt idx="80">
                  <c:v>3.7906798105253171E-4</c:v>
                </c:pt>
                <c:pt idx="81">
                  <c:v>3.9157258845336153E-4</c:v>
                </c:pt>
                <c:pt idx="82">
                  <c:v>4.0430733441551439E-4</c:v>
                </c:pt>
                <c:pt idx="83">
                  <c:v>4.1727248945219259E-4</c:v>
                </c:pt>
                <c:pt idx="84">
                  <c:v>4.3046827839632892E-4</c:v>
                </c:pt>
                <c:pt idx="85">
                  <c:v>4.4389488089767844E-4</c:v>
                </c:pt>
                <c:pt idx="86">
                  <c:v>4.5755243191745261E-4</c:v>
                </c:pt>
                <c:pt idx="87">
                  <c:v>4.7144102222050182E-4</c:v>
                </c:pt>
                <c:pt idx="88">
                  <c:v>4.8556069886505253E-4</c:v>
                </c:pt>
                <c:pt idx="89">
                  <c:v>4.9991146569000079E-4</c:v>
                </c:pt>
                <c:pt idx="90">
                  <c:v>5.1449328379977273E-4</c:v>
                </c:pt>
                <c:pt idx="91">
                  <c:v>5.2930607204674867E-4</c:v>
                </c:pt>
                <c:pt idx="92">
                  <c:v>5.4434970751126579E-4</c:v>
                </c:pt>
                <c:pt idx="93">
                  <c:v>5.5962402597919633E-4</c:v>
                </c:pt>
                <c:pt idx="94">
                  <c:v>5.7512882241711049E-4</c:v>
                </c:pt>
                <c:pt idx="95">
                  <c:v>5.9086385144502783E-4</c:v>
                </c:pt>
                <c:pt idx="96">
                  <c:v>6.0682882780676325E-4</c:v>
                </c:pt>
                <c:pt idx="97">
                  <c:v>6.2302342683786985E-4</c:v>
                </c:pt>
                <c:pt idx="98">
                  <c:v>6.3944728493118793E-4</c:v>
                </c:pt>
                <c:pt idx="99">
                  <c:v>6.5610000000000126E-4</c:v>
                </c:pt>
                <c:pt idx="100">
                  <c:v>6.7298113193880798E-4</c:v>
                </c:pt>
                <c:pt idx="101">
                  <c:v>6.9009020308171017E-4</c:v>
                </c:pt>
                <c:pt idx="102">
                  <c:v>7.0742669865842781E-4</c:v>
                </c:pt>
                <c:pt idx="103">
                  <c:v>7.2499006724794095E-4</c:v>
                </c:pt>
                <c:pt idx="104">
                  <c:v>7.4277972122976704E-4</c:v>
                </c:pt>
                <c:pt idx="105">
                  <c:v>7.6079503723287649E-4</c:v>
                </c:pt>
                <c:pt idx="106">
                  <c:v>7.7903535658225339E-4</c:v>
                </c:pt>
                <c:pt idx="107">
                  <c:v>7.9749998574310348E-4</c:v>
                </c:pt>
                <c:pt idx="108">
                  <c:v>8.161881967627191E-4</c:v>
                </c:pt>
                <c:pt idx="109">
                  <c:v>8.3509922771000142E-4</c:v>
                </c:pt>
                <c:pt idx="110">
                  <c:v>8.542322831126476E-4</c:v>
                </c:pt>
                <c:pt idx="111">
                  <c:v>8.735865343920061E-4</c:v>
                </c:pt>
                <c:pt idx="112">
                  <c:v>8.9316112029561045E-4</c:v>
                </c:pt>
                <c:pt idx="113">
                  <c:v>9.1295514732738631E-4</c:v>
                </c:pt>
                <c:pt idx="114">
                  <c:v>9.3296769017554859E-4</c:v>
                </c:pt>
                <c:pt idx="115">
                  <c:v>9.5319779213818439E-4</c:v>
                </c:pt>
                <c:pt idx="116">
                  <c:v>9.7364446554653271E-4</c:v>
                </c:pt>
                <c:pt idx="117">
                  <c:v>9.9430669218596277E-4</c:v>
                </c:pt>
                <c:pt idx="118">
                  <c:v>1.0151834237146563E-3</c:v>
                </c:pt>
                <c:pt idx="119">
                  <c:v>1.0362735820800021E-3</c:v>
                </c:pt>
                <c:pt idx="120">
                  <c:v>1.0575760599327011E-3</c:v>
                </c:pt>
                <c:pt idx="121">
                  <c:v>1.0790897210385965E-3</c:v>
                </c:pt>
                <c:pt idx="122">
                  <c:v>1.1008134006882237E-3</c:v>
                </c:pt>
                <c:pt idx="123">
                  <c:v>1.1227459061040929E-3</c:v>
                </c:pt>
                <c:pt idx="124">
                  <c:v>1.1448860168457049E-3</c:v>
                </c:pt>
                <c:pt idx="125">
                  <c:v>1.1672324852123111E-3</c:v>
                </c:pt>
                <c:pt idx="126">
                  <c:v>1.1897840366434115E-3</c:v>
                </c:pt>
                <c:pt idx="127">
                  <c:v>1.2125393701170072E-3</c:v>
                </c:pt>
                <c:pt idx="128">
                  <c:v>1.235497158545609E-3</c:v>
                </c:pt>
                <c:pt idx="129">
                  <c:v>1.258656049170002E-3</c:v>
                </c:pt>
                <c:pt idx="130">
                  <c:v>1.2820146639507786E-3</c:v>
                </c:pt>
                <c:pt idx="131">
                  <c:v>1.3055715999576408E-3</c:v>
                </c:pt>
                <c:pt idx="132">
                  <c:v>1.3293254297564773E-3</c:v>
                </c:pt>
                <c:pt idx="133">
                  <c:v>1.3532747017942195E-3</c:v>
                </c:pt>
                <c:pt idx="134">
                  <c:v>1.3774179407814865E-3</c:v>
                </c:pt>
                <c:pt idx="135">
                  <c:v>1.4017536480730177E-3</c:v>
                </c:pt>
                <c:pt idx="136">
                  <c:v>1.4262803020458994E-3</c:v>
                </c:pt>
                <c:pt idx="137">
                  <c:v>1.4509963584755977E-3</c:v>
                </c:pt>
                <c:pt idx="138">
                  <c:v>1.4759002509097876E-3</c:v>
                </c:pt>
                <c:pt idx="139">
                  <c:v>1.5009903910400023E-3</c:v>
                </c:pt>
                <c:pt idx="140">
                  <c:v>1.5262651690710909E-3</c:v>
                </c:pt>
                <c:pt idx="141">
                  <c:v>1.5517229540885006E-3</c:v>
                </c:pt>
                <c:pt idx="142">
                  <c:v>1.577362094423382E-3</c:v>
                </c:pt>
                <c:pt idx="143">
                  <c:v>1.6031809180155274E-3</c:v>
                </c:pt>
                <c:pt idx="144">
                  <c:v>1.6291777327741433E-3</c:v>
                </c:pt>
                <c:pt idx="145">
                  <c:v>1.6553508269364628E-3</c:v>
                </c:pt>
                <c:pt idx="146">
                  <c:v>1.6816984694242071E-3</c:v>
                </c:pt>
                <c:pt idx="147">
                  <c:v>1.7082189101978937E-3</c:v>
                </c:pt>
                <c:pt idx="148">
                  <c:v>1.7349103806090019E-3</c:v>
                </c:pt>
                <c:pt idx="149">
                  <c:v>1.7617710937500024E-3</c:v>
                </c:pt>
                <c:pt idx="150">
                  <c:v>1.7887992448022475E-3</c:v>
                </c:pt>
                <c:pt idx="151">
                  <c:v>1.8159930113817342E-3</c:v>
                </c:pt>
                <c:pt idx="152">
                  <c:v>1.8433505538827466E-3</c:v>
                </c:pt>
                <c:pt idx="153">
                  <c:v>1.8708700158193757E-3</c:v>
                </c:pt>
                <c:pt idx="154">
                  <c:v>1.8985495241649246E-3</c:v>
                </c:pt>
                <c:pt idx="155">
                  <c:v>1.9263871896892076E-3</c:v>
                </c:pt>
                <c:pt idx="156">
                  <c:v>1.954381107293744E-3</c:v>
                </c:pt>
                <c:pt idx="157">
                  <c:v>1.9825293563448553E-3</c:v>
                </c:pt>
                <c:pt idx="158">
                  <c:v>2.010830001004662E-3</c:v>
                </c:pt>
                <c:pt idx="159">
                  <c:v>2.0392810905600031E-3</c:v>
                </c:pt>
                <c:pt idx="160">
                  <c:v>2.0678806597492576E-3</c:v>
                </c:pt>
                <c:pt idx="161">
                  <c:v>2.0966267290871022E-3</c:v>
                </c:pt>
                <c:pt idx="162">
                  <c:v>2.1255173051871828E-3</c:v>
                </c:pt>
                <c:pt idx="163">
                  <c:v>2.1545503810827251E-3</c:v>
                </c:pt>
                <c:pt idx="164">
                  <c:v>2.1837239365450818E-3</c:v>
                </c:pt>
                <c:pt idx="165">
                  <c:v>2.2130359384002112E-3</c:v>
                </c:pt>
                <c:pt idx="166">
                  <c:v>2.242484340843121E-3</c:v>
                </c:pt>
                <c:pt idx="167">
                  <c:v>2.2720670857502424E-3</c:v>
                </c:pt>
                <c:pt idx="168">
                  <c:v>2.3017821029897791E-3</c:v>
                </c:pt>
                <c:pt idx="169">
                  <c:v>2.3316273107300031E-3</c:v>
                </c:pt>
                <c:pt idx="170">
                  <c:v>2.3616006157455324E-3</c:v>
                </c:pt>
                <c:pt idx="171">
                  <c:v>2.3916999137215643E-3</c:v>
                </c:pt>
                <c:pt idx="172">
                  <c:v>2.4219230895560994E-3</c:v>
                </c:pt>
                <c:pt idx="173">
                  <c:v>2.4522680176601356E-3</c:v>
                </c:pt>
                <c:pt idx="174">
                  <c:v>2.4827325622558626E-3</c:v>
                </c:pt>
                <c:pt idx="175">
                  <c:v>2.5133145776728345E-3</c:v>
                </c:pt>
                <c:pt idx="176">
                  <c:v>2.5440119086421469E-3</c:v>
                </c:pt>
                <c:pt idx="177">
                  <c:v>2.5748223905886153E-3</c:v>
                </c:pt>
                <c:pt idx="178">
                  <c:v>2.6057438499209611E-3</c:v>
                </c:pt>
                <c:pt idx="179">
                  <c:v>2.6367741043200037E-3</c:v>
                </c:pt>
                <c:pt idx="180">
                  <c:v>2.6679109630248811E-3</c:v>
                </c:pt>
                <c:pt idx="181">
                  <c:v>2.6991522271172814E-3</c:v>
                </c:pt>
                <c:pt idx="182">
                  <c:v>2.7304956898037058E-3</c:v>
                </c:pt>
                <c:pt idx="183">
                  <c:v>2.7619391366957673E-3</c:v>
                </c:pt>
                <c:pt idx="184">
                  <c:v>2.7934803460885195E-3</c:v>
                </c:pt>
                <c:pt idx="185">
                  <c:v>2.8251170892368369E-3</c:v>
                </c:pt>
                <c:pt idx="186">
                  <c:v>2.8568471306298316E-3</c:v>
                </c:pt>
                <c:pt idx="187">
                  <c:v>2.8886682282633332E-3</c:v>
                </c:pt>
                <c:pt idx="188">
                  <c:v>2.9205781339104184E-3</c:v>
                </c:pt>
                <c:pt idx="189">
                  <c:v>2.9525745933900037E-3</c:v>
                </c:pt>
                <c:pt idx="190">
                  <c:v>2.9846553468335152E-3</c:v>
                </c:pt>
                <c:pt idx="191">
                  <c:v>3.0168181289496132E-3</c:v>
                </c:pt>
                <c:pt idx="192">
                  <c:v>3.0490606692870131E-3</c:v>
                </c:pt>
                <c:pt idx="193">
                  <c:v>3.0813806924953795E-3</c:v>
                </c:pt>
                <c:pt idx="194">
                  <c:v>3.1137759185843016E-3</c:v>
                </c:pt>
                <c:pt idx="195">
                  <c:v>3.1462440631803788E-3</c:v>
                </c:pt>
                <c:pt idx="196">
                  <c:v>3.1787828377823867E-3</c:v>
                </c:pt>
                <c:pt idx="197">
                  <c:v>3.2113899500145573E-3</c:v>
                </c:pt>
                <c:pt idx="198">
                  <c:v>3.2440631038779619E-3</c:v>
                </c:pt>
                <c:pt idx="199">
                  <c:v>3.2768000000000046E-3</c:v>
                </c:pt>
                <c:pt idx="200">
                  <c:v>3.3095983358820413E-3</c:v>
                </c:pt>
                <c:pt idx="201">
                  <c:v>3.3424558061451184E-3</c:v>
                </c:pt>
                <c:pt idx="202">
                  <c:v>3.375370102773831E-3</c:v>
                </c:pt>
                <c:pt idx="203">
                  <c:v>3.408338915358332E-3</c:v>
                </c:pt>
                <c:pt idx="204">
                  <c:v>3.4413599313344572E-3</c:v>
                </c:pt>
                <c:pt idx="205">
                  <c:v>3.4744308362220189E-3</c:v>
                </c:pt>
                <c:pt idx="206">
                  <c:v>3.5075493138612204E-3</c:v>
                </c:pt>
                <c:pt idx="207">
                  <c:v>3.5407130466472477E-3</c:v>
                </c:pt>
                <c:pt idx="208">
                  <c:v>3.5739197157630014E-3</c:v>
                </c:pt>
                <c:pt idx="209">
                  <c:v>3.6071670014100042E-3</c:v>
                </c:pt>
                <c:pt idx="210">
                  <c:v>3.6404525830374735E-3</c:v>
                </c:pt>
                <c:pt idx="211">
                  <c:v>3.6737741395695585E-3</c:v>
                </c:pt>
                <c:pt idx="212">
                  <c:v>3.7071293496307701E-3</c:v>
                </c:pt>
                <c:pt idx="213">
                  <c:v>3.7405158917695851E-3</c:v>
                </c:pt>
                <c:pt idx="214">
                  <c:v>3.7739314446802396E-3</c:v>
                </c:pt>
                <c:pt idx="215">
                  <c:v>3.8073736874227183E-3</c:v>
                </c:pt>
                <c:pt idx="216">
                  <c:v>3.840840299640943E-3</c:v>
                </c:pt>
                <c:pt idx="217">
                  <c:v>3.8743289617791631E-3</c:v>
                </c:pt>
                <c:pt idx="218">
                  <c:v>3.9078373552965456E-3</c:v>
                </c:pt>
                <c:pt idx="219">
                  <c:v>3.9413631628800053E-3</c:v>
                </c:pt>
                <c:pt idx="220">
                  <c:v>3.9749040686552191E-3</c:v>
                </c:pt>
                <c:pt idx="221">
                  <c:v>4.008457758395893E-3</c:v>
                </c:pt>
                <c:pt idx="222">
                  <c:v>4.0420219197312406E-3</c:v>
                </c:pt>
                <c:pt idx="223">
                  <c:v>4.0755942423516987E-3</c:v>
                </c:pt>
                <c:pt idx="224">
                  <c:v>4.109172418212897E-3</c:v>
                </c:pt>
                <c:pt idx="225">
                  <c:v>4.1427541417378378E-3</c:v>
                </c:pt>
                <c:pt idx="226">
                  <c:v>4.1763371100173672E-3</c:v>
                </c:pt>
                <c:pt idx="227">
                  <c:v>4.2099190230088642E-3</c:v>
                </c:pt>
                <c:pt idx="228">
                  <c:v>4.2434975837332065E-3</c:v>
                </c:pt>
                <c:pt idx="229">
                  <c:v>4.277070498470004E-3</c:v>
                </c:pt>
                <c:pt idx="230">
                  <c:v>4.310635476951089E-3</c:v>
                </c:pt>
                <c:pt idx="231">
                  <c:v>4.3441902325522808E-3</c:v>
                </c:pt>
                <c:pt idx="232">
                  <c:v>4.3777324824834495E-3</c:v>
                </c:pt>
                <c:pt idx="233">
                  <c:v>4.411259947976834E-3</c:v>
                </c:pt>
                <c:pt idx="234">
                  <c:v>4.4447703544736776E-3</c:v>
                </c:pt>
                <c:pt idx="235">
                  <c:v>4.4782614318091361E-3</c:v>
                </c:pt>
                <c:pt idx="236">
                  <c:v>4.5117309143954997E-3</c:v>
                </c:pt>
                <c:pt idx="237">
                  <c:v>4.5451765414037107E-3</c:v>
                </c:pt>
                <c:pt idx="238">
                  <c:v>4.5785960569431931E-3</c:v>
                </c:pt>
                <c:pt idx="239">
                  <c:v>4.6119872102400056E-3</c:v>
                </c:pt>
                <c:pt idx="240">
                  <c:v>4.6453477558132924E-3</c:v>
                </c:pt>
                <c:pt idx="241">
                  <c:v>4.678675453650083E-3</c:v>
                </c:pt>
                <c:pt idx="242">
                  <c:v>4.7119680693784097E-3</c:v>
                </c:pt>
                <c:pt idx="243">
                  <c:v>4.7452233744387498E-3</c:v>
                </c:pt>
                <c:pt idx="244">
                  <c:v>4.7784391462538335E-3</c:v>
                </c:pt>
                <c:pt idx="245">
                  <c:v>4.8116131683967733E-3</c:v>
                </c:pt>
                <c:pt idx="246">
                  <c:v>4.8447432307575514E-3</c:v>
                </c:pt>
                <c:pt idx="247">
                  <c:v>4.877827129707862E-3</c:v>
                </c:pt>
                <c:pt idx="248">
                  <c:v>4.9108626682643156E-3</c:v>
                </c:pt>
                <c:pt idx="249">
                  <c:v>4.9438476562500035E-3</c:v>
                </c:pt>
                <c:pt idx="250">
                  <c:v>4.9767799104544434E-3</c:v>
                </c:pt>
                <c:pt idx="251">
                  <c:v>5.009657254791861E-3</c:v>
                </c:pt>
                <c:pt idx="252">
                  <c:v>5.0424775204579312E-3</c:v>
                </c:pt>
                <c:pt idx="253">
                  <c:v>5.0752385460848051E-3</c:v>
                </c:pt>
                <c:pt idx="254">
                  <c:v>5.1079381778946177E-3</c:v>
                </c:pt>
                <c:pt idx="255">
                  <c:v>5.140574269851309E-3</c:v>
                </c:pt>
                <c:pt idx="256">
                  <c:v>5.1731446838109325E-3</c:v>
                </c:pt>
                <c:pt idx="257">
                  <c:v>5.2056472896702764E-3</c:v>
                </c:pt>
                <c:pt idx="258">
                  <c:v>5.2380799655139844E-3</c:v>
                </c:pt>
                <c:pt idx="259">
                  <c:v>5.2704405977600033E-3</c:v>
                </c:pt>
                <c:pt idx="260">
                  <c:v>5.3027270813035456E-3</c:v>
                </c:pt>
                <c:pt idx="261">
                  <c:v>5.3349373196593724E-3</c:v>
                </c:pt>
                <c:pt idx="262">
                  <c:v>5.3670692251026235E-3</c:v>
                </c:pt>
                <c:pt idx="263">
                  <c:v>5.3991207188079605E-3</c:v>
                </c:pt>
                <c:pt idx="264">
                  <c:v>5.4310897309872725E-3</c:v>
                </c:pt>
                <c:pt idx="265">
                  <c:v>5.4629742010257037E-3</c:v>
                </c:pt>
                <c:pt idx="266">
                  <c:v>5.494772077616253E-3</c:v>
                </c:pt>
                <c:pt idx="267">
                  <c:v>5.5264813188927193E-3</c:v>
                </c:pt>
                <c:pt idx="268">
                  <c:v>5.5580998925612102E-3</c:v>
                </c:pt>
                <c:pt idx="269">
                  <c:v>5.5896257760300033E-3</c:v>
                </c:pt>
                <c:pt idx="270">
                  <c:v>5.6210569565380121E-3</c:v>
                </c:pt>
                <c:pt idx="271">
                  <c:v>5.6523914312815787E-3</c:v>
                </c:pt>
                <c:pt idx="272">
                  <c:v>5.6836272075398951E-3</c:v>
                </c:pt>
                <c:pt idx="273">
                  <c:v>5.7147623027987799E-3</c:v>
                </c:pt>
                <c:pt idx="274">
                  <c:v>5.7457947448730541E-3</c:v>
                </c:pt>
                <c:pt idx="275">
                  <c:v>5.7767225720273194E-3</c:v>
                </c:pt>
                <c:pt idx="276">
                  <c:v>5.8075438330953228E-3</c:v>
                </c:pt>
                <c:pt idx="277">
                  <c:v>5.8382565875977482E-3</c:v>
                </c:pt>
                <c:pt idx="278">
                  <c:v>5.8688589058585984E-3</c:v>
                </c:pt>
                <c:pt idx="279">
                  <c:v>5.8993488691200038E-3</c:v>
                </c:pt>
                <c:pt idx="280">
                  <c:v>5.9297245696556524E-3</c:v>
                </c:pt>
                <c:pt idx="281">
                  <c:v>5.9599841108826379E-3</c:v>
                </c:pt>
                <c:pt idx="282">
                  <c:v>5.9901256074719579E-3</c:v>
                </c:pt>
                <c:pt idx="283">
                  <c:v>6.0201471854574194E-3</c:v>
                </c:pt>
                <c:pt idx="284">
                  <c:v>6.0500469823432119E-3</c:v>
                </c:pt>
                <c:pt idx="285">
                  <c:v>6.0798231472099116E-3</c:v>
                </c:pt>
                <c:pt idx="286">
                  <c:v>6.1094738408191528E-3</c:v>
                </c:pt>
                <c:pt idx="287">
                  <c:v>6.1389972357167224E-3</c:v>
                </c:pt>
                <c:pt idx="288">
                  <c:v>6.1683915163343647E-3</c:v>
                </c:pt>
                <c:pt idx="289">
                  <c:v>6.1976548790900043E-3</c:v>
                </c:pt>
                <c:pt idx="290">
                  <c:v>6.2267855324866783E-3</c:v>
                </c:pt>
                <c:pt idx="291">
                  <c:v>6.2557816972099124E-3</c:v>
                </c:pt>
                <c:pt idx="292">
                  <c:v>6.2846416062238208E-3</c:v>
                </c:pt>
                <c:pt idx="293">
                  <c:v>6.3133635048656378E-3</c:v>
                </c:pt>
                <c:pt idx="294">
                  <c:v>6.3419456509389918E-3</c:v>
                </c:pt>
                <c:pt idx="295">
                  <c:v>6.3703863148056447E-3</c:v>
                </c:pt>
                <c:pt idx="296">
                  <c:v>6.3986837794759504E-3</c:v>
                </c:pt>
                <c:pt idx="297">
                  <c:v>6.4268363406978016E-3</c:v>
                </c:pt>
                <c:pt idx="298">
                  <c:v>6.4548423070443168E-3</c:v>
                </c:pt>
                <c:pt idx="299">
                  <c:v>6.4827000000000027E-3</c:v>
                </c:pt>
                <c:pt idx="300">
                  <c:v>6.510407754045695E-3</c:v>
                </c:pt>
                <c:pt idx="301">
                  <c:v>6.5379639167419627E-3</c:v>
                </c:pt>
                <c:pt idx="302">
                  <c:v>6.5653668488112943E-3</c:v>
                </c:pt>
                <c:pt idx="303">
                  <c:v>6.5926149242187988E-3</c:v>
                </c:pt>
                <c:pt idx="304">
                  <c:v>6.6197065302516485E-3</c:v>
                </c:pt>
                <c:pt idx="305">
                  <c:v>6.6466400675970769E-3</c:v>
                </c:pt>
                <c:pt idx="306">
                  <c:v>6.6734139504191284E-3</c:v>
                </c:pt>
                <c:pt idx="307">
                  <c:v>6.7000266064339469E-3</c:v>
                </c:pt>
                <c:pt idx="308">
                  <c:v>6.7264764769838625E-3</c:v>
                </c:pt>
                <c:pt idx="309">
                  <c:v>6.7527620171100033E-3</c:v>
                </c:pt>
                <c:pt idx="310">
                  <c:v>6.7788816956237197E-3</c:v>
                </c:pt>
                <c:pt idx="311">
                  <c:v>6.8048339951765451E-3</c:v>
                </c:pt>
                <c:pt idx="312">
                  <c:v>6.8306174123289884E-3</c:v>
                </c:pt>
                <c:pt idx="313">
                  <c:v>6.856230457617859E-3</c:v>
                </c:pt>
                <c:pt idx="314">
                  <c:v>6.8816716556224311E-3</c:v>
                </c:pt>
                <c:pt idx="315">
                  <c:v>6.9069395450291676E-3</c:v>
                </c:pt>
                <c:pt idx="316">
                  <c:v>6.9320326786952956E-3</c:v>
                </c:pt>
                <c:pt idx="317">
                  <c:v>6.9569496237109167E-3</c:v>
                </c:pt>
                <c:pt idx="318">
                  <c:v>6.9816889614600156E-3</c:v>
                </c:pt>
                <c:pt idx="319">
                  <c:v>7.0062492876800022E-3</c:v>
                </c:pt>
                <c:pt idx="320">
                  <c:v>7.030629212520156E-3</c:v>
                </c:pt>
                <c:pt idx="321">
                  <c:v>7.0548273605986226E-3</c:v>
                </c:pt>
                <c:pt idx="322">
                  <c:v>7.0788423710583144E-3</c:v>
                </c:pt>
                <c:pt idx="323">
                  <c:v>7.1026728976213808E-3</c:v>
                </c:pt>
                <c:pt idx="324">
                  <c:v>7.1263176086425861E-3</c:v>
                </c:pt>
                <c:pt idx="325">
                  <c:v>7.1497751871612784E-3</c:v>
                </c:pt>
                <c:pt idx="326">
                  <c:v>7.1730443309522621E-3</c:v>
                </c:pt>
                <c:pt idx="327">
                  <c:v>7.1961237525752743E-3</c:v>
                </c:pt>
                <c:pt idx="328">
                  <c:v>7.2190121794233836E-3</c:v>
                </c:pt>
                <c:pt idx="329">
                  <c:v>7.2417083537700041E-3</c:v>
                </c:pt>
                <c:pt idx="330">
                  <c:v>7.264211032814819E-3</c:v>
                </c:pt>
                <c:pt idx="331">
                  <c:v>7.2865189887283558E-3</c:v>
                </c:pt>
                <c:pt idx="332">
                  <c:v>7.3086310086954796E-3</c:v>
                </c:pt>
                <c:pt idx="333">
                  <c:v>7.330545894957523E-3</c:v>
                </c:pt>
                <c:pt idx="334">
                  <c:v>7.3522624648533668E-3</c:v>
                </c:pt>
                <c:pt idx="335">
                  <c:v>7.3737795508591686E-3</c:v>
                </c:pt>
                <c:pt idx="336">
                  <c:v>7.3950960006270378E-3</c:v>
                </c:pt>
                <c:pt idx="337">
                  <c:v>7.4162106770223751E-3</c:v>
                </c:pt>
                <c:pt idx="338">
                  <c:v>7.4371224581601773E-3</c:v>
                </c:pt>
                <c:pt idx="339">
                  <c:v>7.4578302374400012E-3</c:v>
                </c:pt>
                <c:pt idx="340">
                  <c:v>7.4783329235799138E-3</c:v>
                </c:pt>
                <c:pt idx="341">
                  <c:v>7.498629440649102E-3</c:v>
                </c:pt>
                <c:pt idx="342">
                  <c:v>7.5187187280994954E-3</c:v>
                </c:pt>
                <c:pt idx="343">
                  <c:v>7.538599740796046E-3</c:v>
                </c:pt>
                <c:pt idx="344">
                  <c:v>7.5582714490460235E-3</c:v>
                </c:pt>
                <c:pt idx="345">
                  <c:v>7.5777328386269971E-3</c:v>
                </c:pt>
                <c:pt idx="346">
                  <c:v>7.5969829108138327E-3</c:v>
                </c:pt>
                <c:pt idx="347">
                  <c:v>7.6160206824043815E-3</c:v>
                </c:pt>
                <c:pt idx="348">
                  <c:v>7.6348451857442094E-3</c:v>
                </c:pt>
                <c:pt idx="349">
                  <c:v>7.6534554687500023E-3</c:v>
                </c:pt>
                <c:pt idx="350">
                  <c:v>7.6718505949320524E-3</c:v>
                </c:pt>
                <c:pt idx="351">
                  <c:v>7.6900296434154235E-3</c:v>
                </c:pt>
                <c:pt idx="352">
                  <c:v>7.7079917089601709E-3</c:v>
                </c:pt>
                <c:pt idx="353">
                  <c:v>7.7257359019803091E-3</c:v>
                </c:pt>
                <c:pt idx="354">
                  <c:v>7.7432613485618057E-3</c:v>
                </c:pt>
                <c:pt idx="355">
                  <c:v>7.7605671904793254E-3</c:v>
                </c:pt>
                <c:pt idx="356">
                  <c:v>7.7776525852120554E-3</c:v>
                </c:pt>
                <c:pt idx="357">
                  <c:v>7.7945167059582559E-3</c:v>
                </c:pt>
                <c:pt idx="358">
                  <c:v>7.8111587416488833E-3</c:v>
                </c:pt>
                <c:pt idx="359">
                  <c:v>7.8275778969599998E-3</c:v>
                </c:pt>
                <c:pt idx="360">
                  <c:v>7.8437733923242461E-3</c:v>
                </c:pt>
                <c:pt idx="361">
                  <c:v>7.8597444639410766E-3</c:v>
                </c:pt>
                <c:pt idx="362">
                  <c:v>7.8754903637861182E-3</c:v>
                </c:pt>
                <c:pt idx="363">
                  <c:v>7.891010359619274E-3</c:v>
                </c:pt>
                <c:pt idx="364">
                  <c:v>7.9063037349919596E-3</c:v>
                </c:pt>
                <c:pt idx="365">
                  <c:v>7.9213697892531118E-3</c:v>
                </c:pt>
                <c:pt idx="366">
                  <c:v>7.9362078375543217E-3</c:v>
                </c:pt>
                <c:pt idx="367">
                  <c:v>7.9508172108537552E-3</c:v>
                </c:pt>
                <c:pt idx="368">
                  <c:v>7.9651972559192149E-3</c:v>
                </c:pt>
                <c:pt idx="369">
                  <c:v>7.9793473353300011E-3</c:v>
                </c:pt>
                <c:pt idx="370">
                  <c:v>7.9932668274779062E-3</c:v>
                </c:pt>
                <c:pt idx="371">
                  <c:v>8.0069551265670273E-3</c:v>
                </c:pt>
                <c:pt idx="372">
                  <c:v>8.0204116426127459E-3</c:v>
                </c:pt>
                <c:pt idx="373">
                  <c:v>8.0336358014394971E-3</c:v>
                </c:pt>
                <c:pt idx="374">
                  <c:v>8.0466270446777413E-3</c:v>
                </c:pt>
                <c:pt idx="375">
                  <c:v>8.0593848297597151E-3</c:v>
                </c:pt>
                <c:pt idx="376">
                  <c:v>8.0719086299144323E-3</c:v>
                </c:pt>
                <c:pt idx="377">
                  <c:v>8.0841979341614353E-3</c:v>
                </c:pt>
                <c:pt idx="378">
                  <c:v>8.0962522473038128E-3</c:v>
                </c:pt>
                <c:pt idx="379">
                  <c:v>8.1080710899199999E-3</c:v>
                </c:pt>
                <c:pt idx="380">
                  <c:v>8.1196539983548355E-3</c:v>
                </c:pt>
                <c:pt idx="381">
                  <c:v>8.1310005247094315E-3</c:v>
                </c:pt>
                <c:pt idx="382">
                  <c:v>8.1421102368302647E-3</c:v>
                </c:pt>
                <c:pt idx="383">
                  <c:v>8.1529827182971436E-3</c:v>
                </c:pt>
                <c:pt idx="384">
                  <c:v>8.1636175684103949E-3</c:v>
                </c:pt>
                <c:pt idx="385">
                  <c:v>8.1740144021769014E-3</c:v>
                </c:pt>
                <c:pt idx="386">
                  <c:v>8.184172850295407E-3</c:v>
                </c:pt>
                <c:pt idx="387">
                  <c:v>8.1940925591406678E-3</c:v>
                </c:pt>
                <c:pt idx="388">
                  <c:v>8.203773190746888E-3</c:v>
                </c:pt>
                <c:pt idx="389">
                  <c:v>8.2132144227900009E-3</c:v>
                </c:pt>
                <c:pt idx="390">
                  <c:v>8.2224159485692564E-3</c:v>
                </c:pt>
                <c:pt idx="391">
                  <c:v>8.2313774769876506E-3</c:v>
                </c:pt>
                <c:pt idx="392">
                  <c:v>8.2400987325316824E-3</c:v>
                </c:pt>
                <c:pt idx="393">
                  <c:v>8.2485794552499721E-3</c:v>
                </c:pt>
                <c:pt idx="394">
                  <c:v>8.2568194007311795E-3</c:v>
                </c:pt>
                <c:pt idx="395">
                  <c:v>8.2648183400808265E-3</c:v>
                </c:pt>
                <c:pt idx="396">
                  <c:v>8.2725760598974483E-3</c:v>
                </c:pt>
                <c:pt idx="397">
                  <c:v>8.280092362247601E-3</c:v>
                </c:pt>
                <c:pt idx="398">
                  <c:v>8.2873670646402432E-3</c:v>
                </c:pt>
                <c:pt idx="399">
                  <c:v>8.2944000000000021E-3</c:v>
                </c:pt>
                <c:pt idx="400">
                  <c:v>8.3011910166397654E-3</c:v>
                </c:pt>
                <c:pt idx="401">
                  <c:v>8.3077399782322432E-3</c:v>
                </c:pt>
                <c:pt idx="402">
                  <c:v>8.3140467637808132E-3</c:v>
                </c:pt>
                <c:pt idx="403">
                  <c:v>8.3201112675893411E-3</c:v>
                </c:pt>
                <c:pt idx="404">
                  <c:v>8.3259333992313344E-3</c:v>
                </c:pt>
                <c:pt idx="405">
                  <c:v>8.3315130835180523E-3</c:v>
                </c:pt>
                <c:pt idx="406">
                  <c:v>8.3368502604659698E-3</c:v>
                </c:pt>
                <c:pt idx="407">
                  <c:v>8.3419448852632035E-3</c:v>
                </c:pt>
                <c:pt idx="408">
                  <c:v>8.3467969282352977E-3</c:v>
                </c:pt>
                <c:pt idx="409">
                  <c:v>8.3514063748099977E-3</c:v>
                </c:pt>
                <c:pt idx="410">
                  <c:v>8.3557732254813805E-3</c:v>
                </c:pt>
                <c:pt idx="411">
                  <c:v>8.3598974957729676E-3</c:v>
                </c:pt>
                <c:pt idx="412">
                  <c:v>8.3637792162002608E-3</c:v>
                </c:pt>
                <c:pt idx="413">
                  <c:v>8.3674184322322081E-3</c:v>
                </c:pt>
                <c:pt idx="414">
                  <c:v>8.3708152042521154E-3</c:v>
                </c:pt>
                <c:pt idx="415">
                  <c:v>8.3739696075175347E-3</c:v>
                </c:pt>
                <c:pt idx="416">
                  <c:v>8.3768817321195812E-3</c:v>
                </c:pt>
                <c:pt idx="417">
                  <c:v>8.3795516829412303E-3</c:v>
                </c:pt>
                <c:pt idx="418">
                  <c:v>8.3819795796150603E-3</c:v>
                </c:pt>
                <c:pt idx="419">
                  <c:v>8.3841655564799982E-3</c:v>
                </c:pt>
                <c:pt idx="420">
                  <c:v>8.3861097625375063E-3</c:v>
                </c:pt>
                <c:pt idx="421">
                  <c:v>8.3878123614067896E-3</c:v>
                </c:pt>
                <c:pt idx="422">
                  <c:v>8.3892735312794415E-3</c:v>
                </c:pt>
                <c:pt idx="423">
                  <c:v>8.3904934648731371E-3</c:v>
                </c:pt>
                <c:pt idx="424">
                  <c:v>8.3914723693847698E-3</c:v>
                </c:pt>
                <c:pt idx="425">
                  <c:v>8.3922104664426352E-3</c:v>
                </c:pt>
                <c:pt idx="426">
                  <c:v>8.3927079920580894E-3</c:v>
                </c:pt>
                <c:pt idx="427">
                  <c:v>8.3929651965762436E-3</c:v>
                </c:pt>
                <c:pt idx="428">
                  <c:v>8.3929823446261351E-3</c:v>
                </c:pt>
                <c:pt idx="429">
                  <c:v>8.3927597150699994E-3</c:v>
                </c:pt>
                <c:pt idx="430">
                  <c:v>8.39229760095196E-3</c:v>
                </c:pt>
                <c:pt idx="431">
                  <c:v>8.3915963094458659E-3</c:v>
                </c:pt>
                <c:pt idx="432">
                  <c:v>8.3906561618025625E-3</c:v>
                </c:pt>
                <c:pt idx="433">
                  <c:v>8.3894774932962869E-3</c:v>
                </c:pt>
                <c:pt idx="434">
                  <c:v>8.3880606531705499E-3</c:v>
                </c:pt>
                <c:pt idx="435">
                  <c:v>8.3864060045831159E-3</c:v>
                </c:pt>
                <c:pt idx="436">
                  <c:v>8.3845139245505088E-3</c:v>
                </c:pt>
                <c:pt idx="437">
                  <c:v>8.3823848038915971E-3</c:v>
                </c:pt>
                <c:pt idx="438">
                  <c:v>8.3800190471707368E-3</c:v>
                </c:pt>
                <c:pt idx="439">
                  <c:v>8.3774170726399946E-3</c:v>
                </c:pt>
                <c:pt idx="440">
                  <c:v>8.3745793121809461E-3</c:v>
                </c:pt>
                <c:pt idx="441">
                  <c:v>8.3715062112455566E-3</c:v>
                </c:pt>
                <c:pt idx="442">
                  <c:v>8.368198228796633E-3</c:v>
                </c:pt>
                <c:pt idx="443">
                  <c:v>8.3646558372474193E-3</c:v>
                </c:pt>
                <c:pt idx="444">
                  <c:v>8.3608795224007042E-3</c:v>
                </c:pt>
                <c:pt idx="445">
                  <c:v>8.3568697833871393E-3</c:v>
                </c:pt>
                <c:pt idx="446">
                  <c:v>8.3526271326030462E-3</c:v>
                </c:pt>
                <c:pt idx="447">
                  <c:v>8.3481520956474615E-3</c:v>
                </c:pt>
                <c:pt idx="448">
                  <c:v>8.3434452112586717E-3</c:v>
                </c:pt>
                <c:pt idx="449">
                  <c:v>8.3385070312499941E-3</c:v>
                </c:pt>
                <c:pt idx="450">
                  <c:v>8.3333381204450802E-3</c:v>
                </c:pt>
                <c:pt idx="451">
                  <c:v>8.3279390566124208E-3</c:v>
                </c:pt>
                <c:pt idx="452">
                  <c:v>8.3223104303994655E-3</c:v>
                </c:pt>
                <c:pt idx="453">
                  <c:v>8.3164528452658905E-3</c:v>
                </c:pt>
                <c:pt idx="454">
                  <c:v>8.3103669174164879E-3</c:v>
                </c:pt>
                <c:pt idx="455">
                  <c:v>8.3040532757332544E-3</c:v>
                </c:pt>
                <c:pt idx="456">
                  <c:v>8.2975125617071148E-3</c:v>
                </c:pt>
                <c:pt idx="457">
                  <c:v>8.2907454293687909E-3</c:v>
                </c:pt>
                <c:pt idx="458">
                  <c:v>8.2837525452193559E-3</c:v>
                </c:pt>
                <c:pt idx="459">
                  <c:v>8.276534588159995E-3</c:v>
                </c:pt>
                <c:pt idx="460">
                  <c:v>8.2690922494213642E-3</c:v>
                </c:pt>
                <c:pt idx="461">
                  <c:v>8.2614262324922187E-3</c:v>
                </c:pt>
                <c:pt idx="462">
                  <c:v>8.2535372530476662E-3</c:v>
                </c:pt>
                <c:pt idx="463">
                  <c:v>8.2454260388766607E-3</c:v>
                </c:pt>
                <c:pt idx="464">
                  <c:v>8.237093329809141E-3</c:v>
                </c:pt>
                <c:pt idx="465">
                  <c:v>8.2285398776424344E-3</c:v>
                </c:pt>
                <c:pt idx="466">
                  <c:v>8.2197664460673236E-3</c:v>
                </c:pt>
                <c:pt idx="467">
                  <c:v>8.2107738105933435E-3</c:v>
                </c:pt>
                <c:pt idx="468">
                  <c:v>8.2015627584737967E-3</c:v>
                </c:pt>
                <c:pt idx="469">
                  <c:v>8.1921340886299925E-3</c:v>
                </c:pt>
                <c:pt idx="470">
                  <c:v>8.182488611575214E-3</c:v>
                </c:pt>
                <c:pt idx="471">
                  <c:v>8.1726271493379118E-3</c:v>
                </c:pt>
                <c:pt idx="472">
                  <c:v>8.1625505353846526E-3</c:v>
                </c:pt>
                <c:pt idx="473">
                  <c:v>8.1522596145422923E-3</c:v>
                </c:pt>
                <c:pt idx="474">
                  <c:v>8.1417552429199208E-3</c:v>
                </c:pt>
                <c:pt idx="475">
                  <c:v>8.1310382878300325E-3</c:v>
                </c:pt>
                <c:pt idx="476">
                  <c:v>8.1201096277094802E-3</c:v>
                </c:pt>
                <c:pt idx="477">
                  <c:v>8.1089701520396813E-3</c:v>
                </c:pt>
                <c:pt idx="478">
                  <c:v>8.0976207612665999E-3</c:v>
                </c:pt>
                <c:pt idx="479">
                  <c:v>8.0860623667199909E-3</c:v>
                </c:pt>
                <c:pt idx="480">
                  <c:v>8.0742958905324364E-3</c:v>
                </c:pt>
                <c:pt idx="481">
                  <c:v>8.0623222655576612E-3</c:v>
                </c:pt>
                <c:pt idx="482">
                  <c:v>8.050142435288626E-3</c:v>
                </c:pt>
                <c:pt idx="483">
                  <c:v>8.0377573537749464E-3</c:v>
                </c:pt>
                <c:pt idx="484">
                  <c:v>8.0251679855400746E-3</c:v>
                </c:pt>
                <c:pt idx="485">
                  <c:v>8.0123753054978097E-3</c:v>
                </c:pt>
                <c:pt idx="486">
                  <c:v>7.9993802988685952E-3</c:v>
                </c:pt>
                <c:pt idx="487">
                  <c:v>7.9861839610951661E-3</c:v>
                </c:pt>
                <c:pt idx="488">
                  <c:v>7.97278729775798E-3</c:v>
                </c:pt>
                <c:pt idx="489">
                  <c:v>7.9591913244899896E-3</c:v>
                </c:pt>
                <c:pt idx="490">
                  <c:v>7.9453970668912459E-3</c:v>
                </c:pt>
                <c:pt idx="491">
                  <c:v>7.9314055604428231E-3</c:v>
                </c:pt>
                <c:pt idx="492">
                  <c:v>7.917217850420601E-3</c:v>
                </c:pt>
                <c:pt idx="493">
                  <c:v>7.9028349918083829E-3</c:v>
                </c:pt>
                <c:pt idx="494">
                  <c:v>7.888258049210858E-3</c:v>
                </c:pt>
                <c:pt idx="495">
                  <c:v>7.8734880967659283E-3</c:v>
                </c:pt>
                <c:pt idx="496">
                  <c:v>7.8585262180568792E-3</c:v>
                </c:pt>
                <c:pt idx="497">
                  <c:v>7.8433735060239596E-3</c:v>
                </c:pt>
                <c:pt idx="498">
                  <c:v>7.8280310628757472E-3</c:v>
                </c:pt>
                <c:pt idx="499">
                  <c:v>7.8124999999999948E-3</c:v>
                </c:pt>
                <c:pt idx="500">
                  <c:v>7.796781437874243E-3</c:v>
                </c:pt>
                <c:pt idx="501">
                  <c:v>7.7808765059759625E-3</c:v>
                </c:pt>
                <c:pt idx="502">
                  <c:v>7.7647863426923815E-3</c:v>
                </c:pt>
                <c:pt idx="503">
                  <c:v>7.7485120952299645E-3</c:v>
                </c:pt>
                <c:pt idx="504">
                  <c:v>7.7320549195235098E-3</c:v>
                </c:pt>
                <c:pt idx="505">
                  <c:v>7.7154159801449459E-3</c:v>
                </c:pt>
                <c:pt idx="506">
                  <c:v>7.6985964502117431E-3</c:v>
                </c:pt>
                <c:pt idx="507">
                  <c:v>7.6815975112950203E-3</c:v>
                </c:pt>
                <c:pt idx="508">
                  <c:v>7.6644203533273057E-3</c:v>
                </c:pt>
                <c:pt idx="509">
                  <c:v>7.6470661745099951E-3</c:v>
                </c:pt>
                <c:pt idx="510">
                  <c:v>7.6295361812204494E-3</c:v>
                </c:pt>
                <c:pt idx="511">
                  <c:v>7.6118315879188346E-3</c:v>
                </c:pt>
                <c:pt idx="512">
                  <c:v>7.5939536170545876E-3</c:v>
                </c:pt>
                <c:pt idx="513">
                  <c:v>7.5759034989726385E-3</c:v>
                </c:pt>
                <c:pt idx="514">
                  <c:v>7.5576824718192898E-3</c:v>
                </c:pt>
                <c:pt idx="515">
                  <c:v>7.5392917814478214E-3</c:v>
                </c:pt>
                <c:pt idx="516">
                  <c:v>7.5207326813237982E-3</c:v>
                </c:pt>
                <c:pt idx="517">
                  <c:v>7.5020064324301007E-3</c:v>
                </c:pt>
                <c:pt idx="518">
                  <c:v>7.4831143031716734E-3</c:v>
                </c:pt>
                <c:pt idx="519">
                  <c:v>7.4640575692799934E-3</c:v>
                </c:pt>
                <c:pt idx="520">
                  <c:v>7.444837513717272E-3</c:v>
                </c:pt>
                <c:pt idx="521">
                  <c:v>7.4254554265803996E-3</c:v>
                </c:pt>
                <c:pt idx="522">
                  <c:v>7.4059126050046234E-3</c:v>
                </c:pt>
                <c:pt idx="523">
                  <c:v>7.3862103530669765E-3</c:v>
                </c:pt>
                <c:pt idx="524">
                  <c:v>7.3663499816894462E-3</c:v>
                </c:pt>
                <c:pt idx="525">
                  <c:v>7.3463328085419154E-3</c:v>
                </c:pt>
                <c:pt idx="526">
                  <c:v>7.3261601579448516E-3</c:v>
                </c:pt>
                <c:pt idx="527">
                  <c:v>7.3058333607717678E-3</c:v>
                </c:pt>
                <c:pt idx="528">
                  <c:v>7.2853537543514577E-3</c:v>
                </c:pt>
                <c:pt idx="529">
                  <c:v>7.2647226823699907E-3</c:v>
                </c:pt>
                <c:pt idx="530">
                  <c:v>7.2439414947725166E-3</c:v>
                </c:pt>
                <c:pt idx="531">
                  <c:v>7.2230115476648185E-3</c:v>
                </c:pt>
                <c:pt idx="532">
                  <c:v>7.2019342032147004E-3</c:v>
                </c:pt>
                <c:pt idx="533">
                  <c:v>7.1807108295531344E-3</c:v>
                </c:pt>
                <c:pt idx="534">
                  <c:v>7.1593428006752266E-3</c:v>
                </c:pt>
                <c:pt idx="535">
                  <c:v>7.1378314963409881E-3</c:v>
                </c:pt>
                <c:pt idx="536">
                  <c:v>7.1161783019759147E-3</c:v>
                </c:pt>
                <c:pt idx="537">
                  <c:v>7.0943846085713821E-3</c:v>
                </c:pt>
                <c:pt idx="538">
                  <c:v>7.0724518125848687E-3</c:v>
                </c:pt>
                <c:pt idx="539">
                  <c:v>7.050381315839991E-3</c:v>
                </c:pt>
                <c:pt idx="540">
                  <c:v>7.0281745254263967E-3</c:v>
                </c:pt>
                <c:pt idx="541">
                  <c:v>7.0058328535994542E-3</c:v>
                </c:pt>
                <c:pt idx="542">
                  <c:v>6.9833577176798287E-3</c:v>
                </c:pt>
                <c:pt idx="543">
                  <c:v>6.9607505399528723E-3</c:v>
                </c:pt>
                <c:pt idx="544">
                  <c:v>6.9380127475678812E-3</c:v>
                </c:pt>
                <c:pt idx="545">
                  <c:v>6.9151457724372003E-3</c:v>
                </c:pt>
                <c:pt idx="546">
                  <c:v>6.8921510511351976E-3</c:v>
                </c:pt>
                <c:pt idx="547">
                  <c:v>6.8690300247971009E-3</c:v>
                </c:pt>
                <c:pt idx="548">
                  <c:v>6.8457841390177146E-3</c:v>
                </c:pt>
                <c:pt idx="549">
                  <c:v>6.8224148437499915E-3</c:v>
                </c:pt>
                <c:pt idx="550">
                  <c:v>6.7989235932035185E-3</c:v>
                </c:pt>
                <c:pt idx="551">
                  <c:v>6.775311845742862E-3</c:v>
                </c:pt>
                <c:pt idx="552">
                  <c:v>6.7515810637858173E-3</c:v>
                </c:pt>
                <c:pt idx="553">
                  <c:v>6.727732713701552E-3</c:v>
                </c:pt>
                <c:pt idx="554">
                  <c:v>6.7037682657086631E-3</c:v>
                </c:pt>
                <c:pt idx="555">
                  <c:v>6.6796891937731121E-3</c:v>
                </c:pt>
                <c:pt idx="556">
                  <c:v>6.6554969755061111E-3</c:v>
                </c:pt>
                <c:pt idx="557">
                  <c:v>6.6311930920618864E-3</c:v>
                </c:pt>
                <c:pt idx="558">
                  <c:v>6.606779028035404E-3</c:v>
                </c:pt>
                <c:pt idx="559">
                  <c:v>6.5822562713599899E-3</c:v>
                </c:pt>
                <c:pt idx="560">
                  <c:v>6.5576263132048965E-3</c:v>
                </c:pt>
                <c:pt idx="561">
                  <c:v>6.5328906478728053E-3</c:v>
                </c:pt>
                <c:pt idx="562">
                  <c:v>6.5080507726972756E-3</c:v>
                </c:pt>
                <c:pt idx="563">
                  <c:v>6.4831081879401335E-3</c:v>
                </c:pt>
                <c:pt idx="564">
                  <c:v>6.4580643966888193E-3</c:v>
                </c:pt>
                <c:pt idx="565">
                  <c:v>6.4329209047536825E-3</c:v>
                </c:pt>
                <c:pt idx="566">
                  <c:v>6.4076792205652608E-3</c:v>
                </c:pt>
                <c:pt idx="567">
                  <c:v>6.3823408550714947E-3</c:v>
                </c:pt>
                <c:pt idx="568">
                  <c:v>6.3569073216349515E-3</c:v>
                </c:pt>
                <c:pt idx="569">
                  <c:v>6.3313801359299897E-3</c:v>
                </c:pt>
                <c:pt idx="570">
                  <c:v>6.3057608158399369E-3</c:v>
                </c:pt>
                <c:pt idx="571">
                  <c:v>6.2800508813542419E-3</c:v>
                </c:pt>
                <c:pt idx="572">
                  <c:v>6.2542518544656152E-3</c:v>
                </c:pt>
                <c:pt idx="573">
                  <c:v>6.2283652590671744E-3</c:v>
                </c:pt>
                <c:pt idx="574">
                  <c:v>6.2023926208495984E-3</c:v>
                </c:pt>
                <c:pt idx="575">
                  <c:v>6.1763354671982729E-3</c:v>
                </c:pt>
                <c:pt idx="576">
                  <c:v>6.150195327090463E-3</c:v>
                </c:pt>
                <c:pt idx="577">
                  <c:v>6.1239737309924927E-3</c:v>
                </c:pt>
                <c:pt idx="578">
                  <c:v>6.0976722107569641E-3</c:v>
                </c:pt>
                <c:pt idx="579">
                  <c:v>6.0712922995199902E-3</c:v>
                </c:pt>
                <c:pt idx="580">
                  <c:v>6.0448355315984529E-3</c:v>
                </c:pt>
                <c:pt idx="581">
                  <c:v>6.0183034423873343E-3</c:v>
                </c:pt>
                <c:pt idx="582">
                  <c:v>5.9916975682570437E-3</c:v>
                </c:pt>
                <c:pt idx="583">
                  <c:v>5.9650194464508375E-3</c:v>
                </c:pt>
                <c:pt idx="584">
                  <c:v>5.9382706149822551E-3</c:v>
                </c:pt>
                <c:pt idx="585">
                  <c:v>5.9114526125326429E-3</c:v>
                </c:pt>
                <c:pt idx="586">
                  <c:v>5.8845669783487223E-3</c:v>
                </c:pt>
                <c:pt idx="587">
                  <c:v>5.857615252140235E-3</c:v>
                </c:pt>
                <c:pt idx="588">
                  <c:v>5.8305989739776539E-3</c:v>
                </c:pt>
                <c:pt idx="589">
                  <c:v>5.8035196841899886E-3</c:v>
                </c:pt>
                <c:pt idx="590">
                  <c:v>5.7763789232626534E-3</c:v>
                </c:pt>
                <c:pt idx="591">
                  <c:v>5.7491782317354405E-3</c:v>
                </c:pt>
                <c:pt idx="592">
                  <c:v>5.7219191501005741E-3</c:v>
                </c:pt>
                <c:pt idx="593">
                  <c:v>5.6946032187008789E-3</c:v>
                </c:pt>
                <c:pt idx="594">
                  <c:v>5.6672319776280358E-3</c:v>
                </c:pt>
                <c:pt idx="595">
                  <c:v>5.6398069666209515E-3</c:v>
                </c:pt>
                <c:pt idx="596">
                  <c:v>5.6123297249642519E-3</c:v>
                </c:pt>
                <c:pt idx="597">
                  <c:v>5.5848017913868809E-3</c:v>
                </c:pt>
                <c:pt idx="598">
                  <c:v>5.5572247039608284E-3</c:v>
                </c:pt>
                <c:pt idx="599">
                  <c:v>5.5295999999999887E-3</c:v>
                </c:pt>
                <c:pt idx="600">
                  <c:v>5.5019292159591499E-3</c:v>
                </c:pt>
                <c:pt idx="601">
                  <c:v>5.4742138873331205E-3</c:v>
                </c:pt>
                <c:pt idx="602">
                  <c:v>5.4464555485560168E-3</c:v>
                </c:pt>
                <c:pt idx="603">
                  <c:v>5.4186557329006634E-3</c:v>
                </c:pt>
                <c:pt idx="604">
                  <c:v>5.3908159723781912E-3</c:v>
                </c:pt>
                <c:pt idx="605">
                  <c:v>5.3629377976377578E-3</c:v>
                </c:pt>
                <c:pt idx="606">
                  <c:v>5.3350227378664615E-3</c:v>
                </c:pt>
                <c:pt idx="607">
                  <c:v>5.3070723206893938E-3</c:v>
                </c:pt>
                <c:pt idx="608">
                  <c:v>5.2790880720698981E-3</c:v>
                </c:pt>
                <c:pt idx="609">
                  <c:v>5.2510715162099875E-3</c:v>
                </c:pt>
                <c:pt idx="610">
                  <c:v>5.2230241754509486E-3</c:v>
                </c:pt>
                <c:pt idx="611">
                  <c:v>5.1949475701741372E-3</c:v>
                </c:pt>
                <c:pt idx="612">
                  <c:v>5.1668432187019766E-3</c:v>
                </c:pt>
                <c:pt idx="613">
                  <c:v>5.1387126371991478E-3</c:v>
                </c:pt>
                <c:pt idx="614">
                  <c:v>5.1105573395739722E-3</c:v>
                </c:pt>
                <c:pt idx="615">
                  <c:v>5.0823788373800267E-3</c:v>
                </c:pt>
                <c:pt idx="616">
                  <c:v>5.0541786397179595E-3</c:v>
                </c:pt>
                <c:pt idx="617">
                  <c:v>5.0259582531375323E-3</c:v>
                </c:pt>
                <c:pt idx="618">
                  <c:v>4.9977191815398754E-3</c:v>
                </c:pt>
                <c:pt idx="619">
                  <c:v>4.9694629260799879E-3</c:v>
                </c:pt>
                <c:pt idx="620">
                  <c:v>4.9411909850694598E-3</c:v>
                </c:pt>
                <c:pt idx="621">
                  <c:v>4.9129048538794472E-3</c:v>
                </c:pt>
                <c:pt idx="622">
                  <c:v>4.8846060248438706E-3</c:v>
                </c:pt>
                <c:pt idx="623">
                  <c:v>4.856295987162894E-3</c:v>
                </c:pt>
                <c:pt idx="624">
                  <c:v>4.8279762268066285E-3</c:v>
                </c:pt>
                <c:pt idx="625">
                  <c:v>4.7996482264191136E-3</c:v>
                </c:pt>
                <c:pt idx="626">
                  <c:v>4.7713134652225585E-3</c:v>
                </c:pt>
                <c:pt idx="627">
                  <c:v>4.7429734189218566E-3</c:v>
                </c:pt>
                <c:pt idx="628">
                  <c:v>4.714629559609369E-3</c:v>
                </c:pt>
                <c:pt idx="629">
                  <c:v>4.6862833556699877E-3</c:v>
                </c:pt>
                <c:pt idx="630">
                  <c:v>4.6579362716864985E-3</c:v>
                </c:pt>
                <c:pt idx="631">
                  <c:v>4.6295897683452094E-3</c:v>
                </c:pt>
                <c:pt idx="632">
                  <c:v>4.6012453023419036E-3</c:v>
                </c:pt>
                <c:pt idx="633">
                  <c:v>4.57290432628806E-3</c:v>
                </c:pt>
                <c:pt idx="634">
                  <c:v>4.5445682886174092E-3</c:v>
                </c:pt>
                <c:pt idx="635">
                  <c:v>4.5162386334927779E-3</c:v>
                </c:pt>
                <c:pt idx="636">
                  <c:v>4.4879168007132663E-3</c:v>
                </c:pt>
                <c:pt idx="637">
                  <c:v>4.459604225621726E-3</c:v>
                </c:pt>
                <c:pt idx="638">
                  <c:v>4.431302339012586E-3</c:v>
                </c:pt>
                <c:pt idx="639">
                  <c:v>4.4030125670399857E-3</c:v>
                </c:pt>
                <c:pt idx="640">
                  <c:v>4.3747363311262694E-3</c:v>
                </c:pt>
                <c:pt idx="641">
                  <c:v>4.3464750478707887E-3</c:v>
                </c:pt>
                <c:pt idx="642">
                  <c:v>4.3182301289590875E-3</c:v>
                </c:pt>
                <c:pt idx="643">
                  <c:v>4.2900029810724084E-3</c:v>
                </c:pt>
                <c:pt idx="644">
                  <c:v>4.2617950057975643E-3</c:v>
                </c:pt>
                <c:pt idx="645">
                  <c:v>4.2336075995371841E-3</c:v>
                </c:pt>
                <c:pt idx="646">
                  <c:v>4.205442153420294E-3</c:v>
                </c:pt>
                <c:pt idx="647">
                  <c:v>4.1773000532133019E-3</c:v>
                </c:pt>
                <c:pt idx="648">
                  <c:v>4.14918267923134E-3</c:v>
                </c:pt>
                <c:pt idx="649">
                  <c:v>4.1210914062499862E-3</c:v>
                </c:pt>
                <c:pt idx="650">
                  <c:v>4.0930276034173846E-3</c:v>
                </c:pt>
                <c:pt idx="651">
                  <c:v>4.0649926341667416E-3</c:v>
                </c:pt>
                <c:pt idx="652">
                  <c:v>4.0369878561292323E-3</c:v>
                </c:pt>
                <c:pt idx="653">
                  <c:v>4.009014621047296E-3</c:v>
                </c:pt>
                <c:pt idx="654">
                  <c:v>3.9810742746883461E-3</c:v>
                </c:pt>
                <c:pt idx="655">
                  <c:v>3.9531681567588879E-3</c:v>
                </c:pt>
                <c:pt idx="656">
                  <c:v>3.9252976008190494E-3</c:v>
                </c:pt>
                <c:pt idx="657">
                  <c:v>3.897463934197543E-3</c:v>
                </c:pt>
                <c:pt idx="658">
                  <c:v>3.8696684779070396E-3</c:v>
                </c:pt>
                <c:pt idx="659">
                  <c:v>3.8419125465599868E-3</c:v>
                </c:pt>
                <c:pt idx="660">
                  <c:v>3.8141974482848551E-3</c:v>
                </c:pt>
                <c:pt idx="661">
                  <c:v>3.7865244846428301E-3</c:v>
                </c:pt>
                <c:pt idx="662">
                  <c:v>3.7588949505449483E-3</c:v>
                </c:pt>
                <c:pt idx="663">
                  <c:v>3.7313101341696852E-3</c:v>
                </c:pt>
                <c:pt idx="664">
                  <c:v>3.7037713168810021E-3</c:v>
                </c:pt>
                <c:pt idx="665">
                  <c:v>3.676279773146851E-3</c:v>
                </c:pt>
                <c:pt idx="666">
                  <c:v>3.648836770458146E-3</c:v>
                </c:pt>
                <c:pt idx="667">
                  <c:v>3.62144356924821E-3</c:v>
                </c:pt>
                <c:pt idx="668">
                  <c:v>3.5941014228126965E-3</c:v>
                </c:pt>
                <c:pt idx="669">
                  <c:v>3.5668115772299861E-3</c:v>
                </c:pt>
                <c:pt idx="670">
                  <c:v>3.5395752712820898E-3</c:v>
                </c:pt>
                <c:pt idx="671">
                  <c:v>3.5123937363760118E-3</c:v>
                </c:pt>
                <c:pt idx="672">
                  <c:v>3.4852681964656434E-3</c:v>
                </c:pt>
                <c:pt idx="673">
                  <c:v>3.4581998679741347E-3</c:v>
                </c:pt>
                <c:pt idx="674">
                  <c:v>3.4311899597167838E-3</c:v>
                </c:pt>
                <c:pt idx="675">
                  <c:v>3.4042396728244336E-3</c:v>
                </c:pt>
                <c:pt idx="676">
                  <c:v>3.3773502006673914E-3</c:v>
                </c:pt>
                <c:pt idx="677">
                  <c:v>3.3505227287798623E-3</c:v>
                </c:pt>
                <c:pt idx="678">
                  <c:v>3.3237584347849177E-3</c:v>
                </c:pt>
                <c:pt idx="679">
                  <c:v>3.2970584883199867E-3</c:v>
                </c:pt>
                <c:pt idx="680">
                  <c:v>3.2704240509628976E-3</c:v>
                </c:pt>
                <c:pt idx="681">
                  <c:v>3.2438562761584484E-3</c:v>
                </c:pt>
                <c:pt idx="682">
                  <c:v>3.2173563091455301E-3</c:v>
                </c:pt>
                <c:pt idx="683">
                  <c:v>3.1909252868848052E-3</c:v>
                </c:pt>
                <c:pt idx="684">
                  <c:v>3.16456433798694E-3</c:v>
                </c:pt>
                <c:pt idx="685">
                  <c:v>3.1382745826413956E-3</c:v>
                </c:pt>
                <c:pt idx="686">
                  <c:v>3.1120571325457961E-3</c:v>
                </c:pt>
                <c:pt idx="687">
                  <c:v>3.085913090835861E-3</c:v>
                </c:pt>
                <c:pt idx="688">
                  <c:v>3.0598435520159143E-3</c:v>
                </c:pt>
                <c:pt idx="689">
                  <c:v>3.033849601889987E-3</c:v>
                </c:pt>
                <c:pt idx="690">
                  <c:v>3.0079323174934916E-3</c:v>
                </c:pt>
                <c:pt idx="691">
                  <c:v>2.9820927670254995E-3</c:v>
                </c:pt>
                <c:pt idx="692">
                  <c:v>2.9563320097816177E-3</c:v>
                </c:pt>
                <c:pt idx="693">
                  <c:v>2.9306510960874573E-3</c:v>
                </c:pt>
                <c:pt idx="694">
                  <c:v>2.9050510672327216E-3</c:v>
                </c:pt>
                <c:pt idx="695">
                  <c:v>2.8795329554058969E-3</c:v>
                </c:pt>
                <c:pt idx="696">
                  <c:v>2.8540977836295717E-3</c:v>
                </c:pt>
                <c:pt idx="697">
                  <c:v>2.8287465656963639E-3</c:v>
                </c:pt>
                <c:pt idx="698">
                  <c:v>2.8034803061054987E-3</c:v>
                </c:pt>
                <c:pt idx="699">
                  <c:v>2.778299999999987E-3</c:v>
                </c:pt>
                <c:pt idx="700">
                  <c:v>2.7532066331044775E-3</c:v>
                </c:pt>
                <c:pt idx="701">
                  <c:v>2.7282011816637244E-3</c:v>
                </c:pt>
                <c:pt idx="702">
                  <c:v>2.7032846123817155E-3</c:v>
                </c:pt>
                <c:pt idx="703">
                  <c:v>2.6784578823614499E-3</c:v>
                </c:pt>
                <c:pt idx="704">
                  <c:v>2.6537219390453779E-3</c:v>
                </c:pt>
                <c:pt idx="705">
                  <c:v>2.6290777201564974E-3</c:v>
                </c:pt>
                <c:pt idx="706">
                  <c:v>2.6045261536401252E-3</c:v>
                </c:pt>
                <c:pt idx="707">
                  <c:v>2.5800681576063343E-3</c:v>
                </c:pt>
                <c:pt idx="708">
                  <c:v>2.5557046402730774E-3</c:v>
                </c:pt>
                <c:pt idx="709">
                  <c:v>2.5314364999099877E-3</c:v>
                </c:pt>
                <c:pt idx="710">
                  <c:v>2.507264624782869E-3</c:v>
                </c:pt>
                <c:pt idx="711">
                  <c:v>2.483189893098885E-3</c:v>
                </c:pt>
                <c:pt idx="712">
                  <c:v>2.4592131729524345E-3</c:v>
                </c:pt>
                <c:pt idx="713">
                  <c:v>2.435335322271743E-3</c:v>
                </c:pt>
                <c:pt idx="714">
                  <c:v>2.4115571887661593E-3</c:v>
                </c:pt>
                <c:pt idx="715">
                  <c:v>2.3878796098741576E-3</c:v>
                </c:pt>
                <c:pt idx="716">
                  <c:v>2.3643034127120684E-3</c:v>
                </c:pt>
                <c:pt idx="717">
                  <c:v>2.3408294140235294E-3</c:v>
                </c:pt>
                <c:pt idx="718">
                  <c:v>2.3174584201296621E-3</c:v>
                </c:pt>
                <c:pt idx="719">
                  <c:v>2.2941912268799876E-3</c:v>
                </c:pt>
                <c:pt idx="720">
                  <c:v>2.2710286196040751E-3</c:v>
                </c:pt>
                <c:pt idx="721">
                  <c:v>2.2479713730639388E-3</c:v>
                </c:pt>
                <c:pt idx="722">
                  <c:v>2.2250202514071831E-3</c:v>
                </c:pt>
                <c:pt idx="723">
                  <c:v>2.2021760081208973E-3</c:v>
                </c:pt>
                <c:pt idx="724">
                  <c:v>2.1794393859863159E-3</c:v>
                </c:pt>
                <c:pt idx="725">
                  <c:v>2.1568111170342367E-3</c:v>
                </c:pt>
                <c:pt idx="726">
                  <c:v>2.1342919225012112E-3</c:v>
                </c:pt>
                <c:pt idx="727">
                  <c:v>2.1118825127865101E-3</c:v>
                </c:pt>
                <c:pt idx="728">
                  <c:v>2.0895835874098637E-3</c:v>
                </c:pt>
                <c:pt idx="729">
                  <c:v>2.0673958349699886E-3</c:v>
                </c:pt>
                <c:pt idx="730">
                  <c:v>2.0453199331039056E-3</c:v>
                </c:pt>
                <c:pt idx="731">
                  <c:v>2.0233565484470478E-3</c:v>
                </c:pt>
                <c:pt idx="732">
                  <c:v>2.0015063365941737E-3</c:v>
                </c:pt>
                <c:pt idx="733">
                  <c:v>1.9797699420610725E-3</c:v>
                </c:pt>
                <c:pt idx="734">
                  <c:v>1.9581479982470982E-3</c:v>
                </c:pt>
                <c:pt idx="735">
                  <c:v>1.9366411273984952E-3</c:v>
                </c:pt>
                <c:pt idx="736">
                  <c:v>1.9152499405725636E-3</c:v>
                </c:pt>
                <c:pt idx="737">
                  <c:v>1.8939750376026371E-3</c:v>
                </c:pt>
                <c:pt idx="738">
                  <c:v>1.87281700706389E-3</c:v>
                </c:pt>
                <c:pt idx="739">
                  <c:v>1.8517764262399887E-3</c:v>
                </c:pt>
                <c:pt idx="740">
                  <c:v>1.830853861090569E-3</c:v>
                </c:pt>
                <c:pt idx="741">
                  <c:v>1.8100498662195718E-3</c:v>
                </c:pt>
                <c:pt idx="742">
                  <c:v>1.7893649848444138E-3</c:v>
                </c:pt>
                <c:pt idx="743">
                  <c:v>1.7687997487660289E-3</c:v>
                </c:pt>
                <c:pt idx="744">
                  <c:v>1.7483546783397541E-3</c:v>
                </c:pt>
                <c:pt idx="745">
                  <c:v>1.7280302824470926E-3</c:v>
                </c:pt>
                <c:pt idx="746">
                  <c:v>1.7078270584683355E-3</c:v>
                </c:pt>
                <c:pt idx="747">
                  <c:v>1.6877454922560691E-3</c:v>
                </c:pt>
                <c:pt idx="748">
                  <c:v>1.6677860581095531E-3</c:v>
                </c:pt>
                <c:pt idx="749">
                  <c:v>1.6479492187499892E-3</c:v>
                </c:pt>
                <c:pt idx="750">
                  <c:v>1.6282354252966779E-3</c:v>
                </c:pt>
                <c:pt idx="751">
                  <c:v>1.608645117244069E-3</c:v>
                </c:pt>
                <c:pt idx="752">
                  <c:v>1.5891787224397152E-3</c:v>
                </c:pt>
                <c:pt idx="753">
                  <c:v>1.5698366570631253E-3</c:v>
                </c:pt>
                <c:pt idx="754">
                  <c:v>1.5506193256055363E-3</c:v>
                </c:pt>
                <c:pt idx="755">
                  <c:v>1.5315271208505893E-3</c:v>
                </c:pt>
                <c:pt idx="756">
                  <c:v>1.5125604238559365E-3</c:v>
                </c:pt>
                <c:pt idx="757">
                  <c:v>1.4937196039357663E-3</c:v>
                </c:pt>
                <c:pt idx="758">
                  <c:v>1.475005018644261E-3</c:v>
                </c:pt>
                <c:pt idx="759">
                  <c:v>1.4564170137599895E-3</c:v>
                </c:pt>
                <c:pt idx="760">
                  <c:v>1.4379559232712404E-3</c:v>
                </c:pt>
                <c:pt idx="761">
                  <c:v>1.4196220693623012E-3</c:v>
                </c:pt>
                <c:pt idx="762">
                  <c:v>1.4014157624006869E-3</c:v>
                </c:pt>
                <c:pt idx="763">
                  <c:v>1.3833373009253234E-3</c:v>
                </c:pt>
                <c:pt idx="764">
                  <c:v>1.365386971635693E-3</c:v>
                </c:pt>
                <c:pt idx="765">
                  <c:v>1.3475650493819454E-3</c:v>
                </c:pt>
                <c:pt idx="766">
                  <c:v>1.3298717971559773E-3</c:v>
                </c:pt>
                <c:pt idx="767">
                  <c:v>1.3123074660834899E-3</c:v>
                </c:pt>
                <c:pt idx="768">
                  <c:v>1.2948722954170256E-3</c:v>
                </c:pt>
                <c:pt idx="769">
                  <c:v>1.2775665125299904E-3</c:v>
                </c:pt>
                <c:pt idx="770">
                  <c:v>1.2603903329116675E-3</c:v>
                </c:pt>
                <c:pt idx="771">
                  <c:v>1.2433439601632281E-3</c:v>
                </c:pt>
                <c:pt idx="772">
                  <c:v>1.2264275859947395E-3</c:v>
                </c:pt>
                <c:pt idx="773">
                  <c:v>1.2096413902231817E-3</c:v>
                </c:pt>
                <c:pt idx="774">
                  <c:v>1.1929855407714746E-3</c:v>
                </c:pt>
                <c:pt idx="775">
                  <c:v>1.1764601936685209E-3</c:v>
                </c:pt>
                <c:pt idx="776">
                  <c:v>1.1600654930502673E-3</c:v>
                </c:pt>
                <c:pt idx="777">
                  <c:v>1.1438015711617993E-3</c:v>
                </c:pt>
                <c:pt idx="778">
                  <c:v>1.1276685483604556E-3</c:v>
                </c:pt>
                <c:pt idx="779">
                  <c:v>1.1116665331199907E-3</c:v>
                </c:pt>
                <c:pt idx="780">
                  <c:v>1.0957956220357687E-3</c:v>
                </c:pt>
                <c:pt idx="781">
                  <c:v>1.0800558998310093E-3</c:v>
                </c:pt>
                <c:pt idx="782">
                  <c:v>1.0644474393640827E-3</c:v>
                </c:pt>
                <c:pt idx="783">
                  <c:v>1.0489703016368611E-3</c:v>
                </c:pt>
                <c:pt idx="784">
                  <c:v>1.0336245358041314E-3</c:v>
                </c:pt>
                <c:pt idx="785">
                  <c:v>1.0184101791840751E-3</c:v>
                </c:pt>
                <c:pt idx="786">
                  <c:v>1.003327257269817E-3</c:v>
                </c:pt>
                <c:pt idx="787">
                  <c:v>9.8837578374205378E-4</c:v>
                </c:pt>
                <c:pt idx="788">
                  <c:v>9.7355576048276148E-4</c:v>
                </c:pt>
                <c:pt idx="789">
                  <c:v>9.588671775899914E-4</c:v>
                </c:pt>
                <c:pt idx="790">
                  <c:v>9.4431001339375417E-4</c:v>
                </c:pt>
                <c:pt idx="791">
                  <c:v>9.2988423447300478E-4</c:v>
                </c:pt>
                <c:pt idx="792">
                  <c:v>9.1558979567372652E-4</c:v>
                </c:pt>
                <c:pt idx="793">
                  <c:v>9.014266401281215E-4</c:v>
                </c:pt>
                <c:pt idx="794">
                  <c:v>8.8739469927491359E-4</c:v>
                </c:pt>
                <c:pt idx="795">
                  <c:v>8.7349389288076903E-4</c:v>
                </c:pt>
                <c:pt idx="796">
                  <c:v>8.5972412906283602E-4</c:v>
                </c:pt>
                <c:pt idx="797">
                  <c:v>8.4608530431241414E-4</c:v>
                </c:pt>
                <c:pt idx="798">
                  <c:v>8.3257730351975353E-4</c:v>
                </c:pt>
                <c:pt idx="799">
                  <c:v>8.1919999999999205E-4</c:v>
                </c:pt>
                <c:pt idx="800">
                  <c:v>8.0595325552023376E-4</c:v>
                </c:pt>
                <c:pt idx="801">
                  <c:v>7.9283692032777471E-4</c:v>
                </c:pt>
                <c:pt idx="802">
                  <c:v>7.7985083317948071E-4</c:v>
                </c:pt>
                <c:pt idx="803">
                  <c:v>7.6699482137232227E-4</c:v>
                </c:pt>
                <c:pt idx="804">
                  <c:v>7.5426870077507056E-4</c:v>
                </c:pt>
                <c:pt idx="805">
                  <c:v>7.4167227586116212E-4</c:v>
                </c:pt>
                <c:pt idx="806">
                  <c:v>7.292053397427344E-4</c:v>
                </c:pt>
                <c:pt idx="807">
                  <c:v>7.1686767420584007E-4</c:v>
                </c:pt>
                <c:pt idx="808">
                  <c:v>7.0465904974684125E-4</c:v>
                </c:pt>
                <c:pt idx="809">
                  <c:v>6.9257922560999284E-4</c:v>
                </c:pt>
                <c:pt idx="810">
                  <c:v>6.8062794982621741E-4</c:v>
                </c:pt>
                <c:pt idx="811">
                  <c:v>6.6880495925307915E-4</c:v>
                </c:pt>
                <c:pt idx="812">
                  <c:v>6.5710997961595586E-4</c:v>
                </c:pt>
                <c:pt idx="813">
                  <c:v>6.4554272555042414E-4</c:v>
                </c:pt>
                <c:pt idx="814">
                  <c:v>6.3410290064585249E-4</c:v>
                </c:pt>
                <c:pt idx="815">
                  <c:v>6.227901974902142E-4</c:v>
                </c:pt>
                <c:pt idx="816">
                  <c:v>6.1160429771612223E-4</c:v>
                </c:pt>
                <c:pt idx="817">
                  <c:v>6.0054487204809178E-4</c:v>
                </c:pt>
                <c:pt idx="818">
                  <c:v>5.8961158035103467E-4</c:v>
                </c:pt>
                <c:pt idx="819">
                  <c:v>5.7880407167999325E-4</c:v>
                </c:pt>
                <c:pt idx="820">
                  <c:v>5.6812198433111552E-4</c:v>
                </c:pt>
                <c:pt idx="821">
                  <c:v>5.5756494589387796E-4</c:v>
                </c:pt>
                <c:pt idx="822">
                  <c:v>5.4713257330456146E-4</c:v>
                </c:pt>
                <c:pt idx="823">
                  <c:v>5.3682447290098669E-4</c:v>
                </c:pt>
                <c:pt idx="824">
                  <c:v>5.2664024047850927E-4</c:v>
                </c:pt>
                <c:pt idx="825">
                  <c:v>5.1657946134728554E-4</c:v>
                </c:pt>
                <c:pt idx="826">
                  <c:v>5.0664171039080939E-4</c:v>
                </c:pt>
                <c:pt idx="827">
                  <c:v>4.9682655212572883E-4</c:v>
                </c:pt>
                <c:pt idx="828">
                  <c:v>4.8713354076294386E-4</c:v>
                </c:pt>
                <c:pt idx="829">
                  <c:v>4.7756222026999404E-4</c:v>
                </c:pt>
                <c:pt idx="830">
                  <c:v>4.6811212443473782E-4</c:v>
                </c:pt>
                <c:pt idx="831">
                  <c:v>4.5878277693033091E-4</c:v>
                </c:pt>
                <c:pt idx="832">
                  <c:v>4.4957369138150759E-4</c:v>
                </c:pt>
                <c:pt idx="833">
                  <c:v>4.4048437143217017E-4</c:v>
                </c:pt>
                <c:pt idx="834">
                  <c:v>4.3151431081429122E-4</c:v>
                </c:pt>
                <c:pt idx="835">
                  <c:v>4.2266299341813608E-4</c:v>
                </c:pt>
                <c:pt idx="836">
                  <c:v>4.1392989336380611E-4</c:v>
                </c:pt>
                <c:pt idx="837">
                  <c:v>4.0531447507411155E-4</c:v>
                </c:pt>
                <c:pt idx="838">
                  <c:v>3.9681619334877891E-4</c:v>
                </c:pt>
                <c:pt idx="839">
                  <c:v>3.884344934399947E-4</c:v>
                </c:pt>
                <c:pt idx="840">
                  <c:v>3.8016881112929422E-4</c:v>
                </c:pt>
                <c:pt idx="841">
                  <c:v>3.7201857280579845E-4</c:v>
                </c:pt>
                <c:pt idx="842">
                  <c:v>3.6398319554580444E-4</c:v>
                </c:pt>
                <c:pt idx="843">
                  <c:v>3.5606208719373431E-4</c:v>
                </c:pt>
                <c:pt idx="844">
                  <c:v>3.4825464644444831E-4</c:v>
                </c:pt>
                <c:pt idx="845">
                  <c:v>3.4056026292692595E-4</c:v>
                </c:pt>
                <c:pt idx="846">
                  <c:v>3.3297831728932204E-4</c:v>
                </c:pt>
                <c:pt idx="847">
                  <c:v>3.255081812853999E-4</c:v>
                </c:pt>
                <c:pt idx="848">
                  <c:v>3.1814921786234979E-4</c:v>
                </c:pt>
                <c:pt idx="849">
                  <c:v>3.1090078124999549E-4</c:v>
                </c:pt>
                <c:pt idx="850">
                  <c:v>3.0376221705139483E-4</c:v>
                </c:pt>
                <c:pt idx="851">
                  <c:v>2.9673286233484043E-4</c:v>
                </c:pt>
                <c:pt idx="852">
                  <c:v>2.8981204572726179E-4</c:v>
                </c:pt>
                <c:pt idx="853">
                  <c:v>2.8299908750903916E-4</c:v>
                </c:pt>
                <c:pt idx="854">
                  <c:v>2.7629329971023004E-4</c:v>
                </c:pt>
                <c:pt idx="855">
                  <c:v>2.6969398620821491E-4</c:v>
                </c:pt>
                <c:pt idx="856">
                  <c:v>2.6320044282676744E-4</c:v>
                </c:pt>
                <c:pt idx="857">
                  <c:v>2.5681195743655378E-4</c:v>
                </c:pt>
                <c:pt idx="858">
                  <c:v>2.5052781005706636E-4</c:v>
                </c:pt>
                <c:pt idx="859">
                  <c:v>2.4434727295999598E-4</c:v>
                </c:pt>
                <c:pt idx="860">
                  <c:v>2.3826961077404963E-4</c:v>
                </c:pt>
                <c:pt idx="861">
                  <c:v>2.3229408059121669E-4</c:v>
                </c:pt>
                <c:pt idx="862">
                  <c:v>2.2641993207448975E-4</c:v>
                </c:pt>
                <c:pt idx="863">
                  <c:v>2.2064640756704493E-4</c:v>
                </c:pt>
                <c:pt idx="864">
                  <c:v>2.1497274220288689E-4</c:v>
                </c:pt>
                <c:pt idx="865">
                  <c:v>2.0939816401896301E-4</c:v>
                </c:pt>
                <c:pt idx="866">
                  <c:v>2.0392189406875222E-4</c:v>
                </c:pt>
                <c:pt idx="867">
                  <c:v>1.9854314653733327E-4</c:v>
                </c:pt>
                <c:pt idx="868">
                  <c:v>1.9326112885793874E-4</c:v>
                </c:pt>
                <c:pt idx="869">
                  <c:v>1.8807504182999661E-4</c:v>
                </c:pt>
                <c:pt idx="870">
                  <c:v>1.8298407973866865E-4</c:v>
                </c:pt>
                <c:pt idx="871">
                  <c:v>1.7798743047588739E-4</c:v>
                </c:pt>
                <c:pt idx="872">
                  <c:v>1.7308427566289827E-4</c:v>
                </c:pt>
                <c:pt idx="873">
                  <c:v>1.6827379077431144E-4</c:v>
                </c:pt>
                <c:pt idx="874">
                  <c:v>1.6355514526366873E-4</c:v>
                </c:pt>
                <c:pt idx="875">
                  <c:v>1.5892750269053032E-4</c:v>
                </c:pt>
                <c:pt idx="876">
                  <c:v>1.5439002084908623E-4</c:v>
                </c:pt>
                <c:pt idx="877">
                  <c:v>1.4994185189829836E-4</c:v>
                </c:pt>
                <c:pt idx="878">
                  <c:v>1.4558214249357686E-4</c:v>
                </c:pt>
                <c:pt idx="879">
                  <c:v>1.4131003391999714E-4</c:v>
                </c:pt>
                <c:pt idx="880">
                  <c:v>1.3712466222706179E-4</c:v>
                </c:pt>
                <c:pt idx="881">
                  <c:v>1.3302515836501245E-4</c:v>
                </c:pt>
                <c:pt idx="882">
                  <c:v>1.2901064832269735E-4</c:v>
                </c:pt>
                <c:pt idx="883">
                  <c:v>1.250802532669987E-4</c:v>
                </c:pt>
                <c:pt idx="884">
                  <c:v>1.2123308968382556E-4</c:v>
                </c:pt>
                <c:pt idx="885">
                  <c:v>1.1746826952067679E-4</c:v>
                </c:pt>
                <c:pt idx="886">
                  <c:v>1.137849003307797E-4</c:v>
                </c:pt>
                <c:pt idx="887">
                  <c:v>1.10182085418809E-4</c:v>
                </c:pt>
                <c:pt idx="888">
                  <c:v>1.0665892398819075E-4</c:v>
                </c:pt>
                <c:pt idx="889">
                  <c:v>1.0321451128999768E-4</c:v>
                </c:pt>
                <c:pt idx="890">
                  <c:v>9.9847938773439066E-5</c:v>
                </c:pt>
                <c:pt idx="891">
                  <c:v>9.655829423795184E-5</c:v>
                </c:pt>
                <c:pt idx="892">
                  <c:v>9.3344661986896973E-5</c:v>
                </c:pt>
                <c:pt idx="893">
                  <c:v>9.0206122982866739E-5</c:v>
                </c:pt>
                <c:pt idx="894">
                  <c:v>8.7141755004607293E-5</c:v>
                </c:pt>
                <c:pt idx="895">
                  <c:v>8.4150632805562385E-5</c:v>
                </c:pt>
                <c:pt idx="896">
                  <c:v>8.1231828274042528E-5</c:v>
                </c:pt>
                <c:pt idx="897">
                  <c:v>7.838441059502513E-5</c:v>
                </c:pt>
                <c:pt idx="898">
                  <c:v>7.5607446413590416E-5</c:v>
                </c:pt>
                <c:pt idx="899">
                  <c:v>7.2899999999998181E-5</c:v>
                </c:pt>
                <c:pt idx="900">
                  <c:v>7.0261133416410512E-5</c:v>
                </c:pt>
                <c:pt idx="901">
                  <c:v>6.7689906685265572E-5</c:v>
                </c:pt>
                <c:pt idx="902">
                  <c:v>6.5185377959307183E-5</c:v>
                </c:pt>
                <c:pt idx="903">
                  <c:v>6.2746603693275503E-5</c:v>
                </c:pt>
                <c:pt idx="904">
                  <c:v>6.0372638817263997E-5</c:v>
                </c:pt>
                <c:pt idx="905">
                  <c:v>5.8062536911747159E-5</c:v>
                </c:pt>
                <c:pt idx="906">
                  <c:v>5.5815350384284704E-5</c:v>
                </c:pt>
                <c:pt idx="907">
                  <c:v>5.3630130647906861E-5</c:v>
                </c:pt>
                <c:pt idx="908">
                  <c:v>5.1505928301185815E-5</c:v>
                </c:pt>
                <c:pt idx="909">
                  <c:v>4.9441793309998588E-5</c:v>
                </c:pt>
                <c:pt idx="910">
                  <c:v>4.7436775190986093E-5</c:v>
                </c:pt>
                <c:pt idx="911">
                  <c:v>4.5489923196713667E-5</c:v>
                </c:pt>
                <c:pt idx="912">
                  <c:v>4.3600286502537904E-5</c:v>
                </c:pt>
                <c:pt idx="913">
                  <c:v>4.1766914395185031E-5</c:v>
                </c:pt>
                <c:pt idx="914">
                  <c:v>3.9988856463045643E-5</c:v>
                </c:pt>
                <c:pt idx="915">
                  <c:v>3.8265162788191063E-5</c:v>
                </c:pt>
                <c:pt idx="916">
                  <c:v>3.6594884140116218E-5</c:v>
                </c:pt>
                <c:pt idx="917">
                  <c:v>3.4977072171214115E-5</c:v>
                </c:pt>
                <c:pt idx="918">
                  <c:v>3.3410779613986954E-5</c:v>
                </c:pt>
                <c:pt idx="919">
                  <c:v>3.1895060479998944E-5</c:v>
                </c:pt>
                <c:pt idx="920">
                  <c:v>3.0428970260575823E-5</c:v>
                </c:pt>
                <c:pt idx="921">
                  <c:v>2.9011566129256105E-5</c:v>
                </c:pt>
                <c:pt idx="922">
                  <c:v>2.7641907145999189E-5</c:v>
                </c:pt>
                <c:pt idx="923">
                  <c:v>2.6319054463155306E-5</c:v>
                </c:pt>
                <c:pt idx="924">
                  <c:v>2.5042071533202232E-5</c:v>
                </c:pt>
                <c:pt idx="925">
                  <c:v>2.3810024318254117E-5</c:v>
                </c:pt>
                <c:pt idx="926">
                  <c:v>2.2621981501347074E-5</c:v>
                </c:pt>
                <c:pt idx="927">
                  <c:v>2.1477014699506906E-5</c:v>
                </c:pt>
                <c:pt idx="928">
                  <c:v>2.0374198678603837E-5</c:v>
                </c:pt>
                <c:pt idx="929">
                  <c:v>1.9312611569999257E-5</c:v>
                </c:pt>
                <c:pt idx="930">
                  <c:v>1.8291335088989696E-5</c:v>
                </c:pt>
                <c:pt idx="931">
                  <c:v>1.7309454755052876E-5</c:v>
                </c:pt>
                <c:pt idx="932">
                  <c:v>1.6366060113901011E-5</c:v>
                </c:pt>
                <c:pt idx="933">
                  <c:v>1.5460244961346307E-5</c:v>
                </c:pt>
                <c:pt idx="934">
                  <c:v>1.4591107568983768E-5</c:v>
                </c:pt>
                <c:pt idx="935">
                  <c:v>1.3757750911696307E-5</c:v>
                </c:pt>
                <c:pt idx="936">
                  <c:v>1.2959282896987268E-5</c:v>
                </c:pt>
                <c:pt idx="937">
                  <c:v>1.2194816596145252E-5</c:v>
                </c:pt>
                <c:pt idx="938">
                  <c:v>1.1463470477246463E-5</c:v>
                </c:pt>
                <c:pt idx="939">
                  <c:v>1.0764368639999507E-5</c:v>
                </c:pt>
                <c:pt idx="940">
                  <c:v>1.0096641052437709E-5</c:v>
                </c:pt>
                <c:pt idx="941">
                  <c:v>9.4594237894639947E-6</c:v>
                </c:pt>
                <c:pt idx="942">
                  <c:v>8.8518592732533762E-6</c:v>
                </c:pt>
                <c:pt idx="943">
                  <c:v>8.2730965155180528E-6</c:v>
                </c:pt>
                <c:pt idx="944">
                  <c:v>7.7222913616402333E-6</c:v>
                </c:pt>
                <c:pt idx="945">
                  <c:v>7.198606736677644E-6</c:v>
                </c:pt>
                <c:pt idx="946">
                  <c:v>6.7012128932468097E-6</c:v>
                </c:pt>
                <c:pt idx="947">
                  <c:v>6.2292876612891354E-6</c:v>
                </c:pt>
                <c:pt idx="948">
                  <c:v>5.7820166997248319E-6</c:v>
                </c:pt>
                <c:pt idx="949">
                  <c:v>5.3585937499996987E-6</c:v>
                </c:pt>
                <c:pt idx="950">
                  <c:v>4.9582208915298647E-6</c:v>
                </c:pt>
                <c:pt idx="951">
                  <c:v>4.5801087990494581E-6</c:v>
                </c:pt>
                <c:pt idx="952">
                  <c:v>4.2234770018662837E-6</c:v>
                </c:pt>
                <c:pt idx="953">
                  <c:v>3.8875541450305439E-6</c:v>
                </c:pt>
                <c:pt idx="954">
                  <c:v>3.5715782524216489E-6</c:v>
                </c:pt>
                <c:pt idx="955">
                  <c:v>3.2747969917581235E-6</c:v>
                </c:pt>
                <c:pt idx="956">
                  <c:v>2.9964679415356938E-6</c:v>
                </c:pt>
                <c:pt idx="957">
                  <c:v>2.7358588598985663E-6</c:v>
                </c:pt>
                <c:pt idx="958">
                  <c:v>2.4922479554489449E-6</c:v>
                </c:pt>
                <c:pt idx="959">
                  <c:v>2.2649241599998375E-6</c:v>
                </c:pt>
                <c:pt idx="960">
                  <c:v>2.0531874032761698E-6</c:v>
                </c:pt>
                <c:pt idx="961">
                  <c:v>1.8563488895692672E-6</c:v>
                </c:pt>
                <c:pt idx="962">
                  <c:v>1.6737313763497362E-6</c:v>
                </c:pt>
                <c:pt idx="963">
                  <c:v>1.504669454843783E-6</c:v>
                </c:pt>
                <c:pt idx="964">
                  <c:v>1.3485098325780129E-6</c:v>
                </c:pt>
                <c:pt idx="965">
                  <c:v>1.2046116178977528E-6</c:v>
                </c:pt>
                <c:pt idx="966">
                  <c:v>1.0723466064639282E-6</c:v>
                </c:pt>
                <c:pt idx="967">
                  <c:v>9.5109956973354494E-7</c:v>
                </c:pt>
                <c:pt idx="968">
                  <c:v>8.4026854542880975E-7</c:v>
                </c:pt>
                <c:pt idx="969">
                  <c:v>7.3926512999992768E-7</c:v>
                </c:pt>
                <c:pt idx="970">
                  <c:v>6.4751477308662538E-7</c:v>
                </c:pt>
                <c:pt idx="971">
                  <c:v>5.6445707398342874E-7</c:v>
                </c:pt>
                <c:pt idx="972">
                  <c:v>4.8954608011374351E-7</c:v>
                </c:pt>
                <c:pt idx="973">
                  <c:v>4.2225058751777607E-7</c:v>
                </c:pt>
                <c:pt idx="974">
                  <c:v>3.6205444335933214E-7</c:v>
                </c:pt>
                <c:pt idx="975">
                  <c:v>3.0845685045653779E-7</c:v>
                </c:pt>
                <c:pt idx="976">
                  <c:v>2.6097267384151923E-7</c:v>
                </c:pt>
                <c:pt idx="977">
                  <c:v>2.1913274935408232E-7</c:v>
                </c:pt>
                <c:pt idx="978">
                  <c:v>1.8248419427443306E-7</c:v>
                </c:pt>
                <c:pt idx="979">
                  <c:v>1.5059071999997744E-7</c:v>
                </c:pt>
                <c:pt idx="980">
                  <c:v>1.2303294677124158E-7</c:v>
                </c:pt>
                <c:pt idx="981">
                  <c:v>9.9408720451951413E-8</c:v>
                </c:pt>
                <c:pt idx="982">
                  <c:v>7.9333431368312956E-8</c:v>
                </c:pt>
                <c:pt idx="983">
                  <c:v>6.2440335212532246E-8</c:v>
                </c:pt>
                <c:pt idx="984">
                  <c:v>4.8380876015615259E-8</c:v>
                </c:pt>
                <c:pt idx="985">
                  <c:v>3.6825011194488036E-8</c:v>
                </c:pt>
                <c:pt idx="986">
                  <c:v>2.7461538678476593E-8</c:v>
                </c:pt>
                <c:pt idx="987">
                  <c:v>1.9998426120186936E-8</c:v>
                </c:pt>
                <c:pt idx="988">
                  <c:v>1.416314219582508E-8</c:v>
                </c:pt>
                <c:pt idx="989">
                  <c:v>9.7029899999970414E-9</c:v>
                </c:pt>
                <c:pt idx="990">
                  <c:v>6.3854425400288318E-9</c:v>
                </c:pt>
                <c:pt idx="991">
                  <c:v>3.9984803348464695E-9</c:v>
                </c:pt>
                <c:pt idx="992">
                  <c:v>2.3509311234559696E-9</c:v>
                </c:pt>
                <c:pt idx="993">
                  <c:v>1.272811688063348E-9</c:v>
                </c:pt>
                <c:pt idx="994">
                  <c:v>6.1567179687462075E-10</c:v>
                </c:pt>
                <c:pt idx="995">
                  <c:v>2.5294027161580496E-10</c:v>
                </c:pt>
                <c:pt idx="996">
                  <c:v>8.0273184812917292E-11</c:v>
                </c:pt>
                <c:pt idx="997">
                  <c:v>1.5904191871975377E-11</c:v>
                </c:pt>
                <c:pt idx="998">
                  <c:v>9.9700299899690659E-13</c:v>
                </c:pt>
                <c:pt idx="999">
                  <c:v>1.9690009277607557E-61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3A-4484-87E4-C8CB3F2EE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62368"/>
        <c:axId val="75164288"/>
      </c:lineChart>
      <c:lineChart>
        <c:grouping val="standard"/>
        <c:varyColors val="0"/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Planilha1!$G$5:$G$1004</c:f>
              <c:numCache>
                <c:formatCode>General</c:formatCode>
                <c:ptCount val="1000"/>
                <c:pt idx="0">
                  <c:v>-20.727267838280746</c:v>
                </c:pt>
                <c:pt idx="1">
                  <c:v>-18.651832305949267</c:v>
                </c:pt>
                <c:pt idx="2">
                  <c:v>-17.439447007023276</c:v>
                </c:pt>
                <c:pt idx="3">
                  <c:v>-16.580414839176896</c:v>
                </c:pt>
                <c:pt idx="4">
                  <c:v>-15.915002266938288</c:v>
                </c:pt>
                <c:pt idx="5">
                  <c:v>-15.372059718564499</c:v>
                </c:pt>
                <c:pt idx="6">
                  <c:v>-14.913633849528329</c:v>
                </c:pt>
                <c:pt idx="7">
                  <c:v>-14.51706989869596</c:v>
                </c:pt>
                <c:pt idx="8">
                  <c:v>-14.167755083546348</c:v>
                </c:pt>
                <c:pt idx="9">
                  <c:v>-13.85571190137828</c:v>
                </c:pt>
                <c:pt idx="10">
                  <c:v>-13.573823807988999</c:v>
                </c:pt>
                <c:pt idx="11">
                  <c:v>-13.316836212519487</c:v>
                </c:pt>
                <c:pt idx="12">
                  <c:v>-13.080758722756421</c:v>
                </c:pt>
                <c:pt idx="13">
                  <c:v>-12.86248954561864</c:v>
                </c:pt>
                <c:pt idx="14">
                  <c:v>-12.659569784879972</c:v>
                </c:pt>
                <c:pt idx="15">
                  <c:v>-12.4700171979466</c:v>
                </c:pt>
                <c:pt idx="16">
                  <c:v>-12.292210440117643</c:v>
                </c:pt>
                <c:pt idx="17">
                  <c:v>-12.1248064457686</c:v>
                </c:pt>
                <c:pt idx="18">
                  <c:v>-11.966680177114183</c:v>
                </c:pt>
                <c:pt idx="19">
                  <c:v>-11.816879845554514</c:v>
                </c:pt>
                <c:pt idx="20">
                  <c:v>-11.674593069582647</c:v>
                </c:pt>
                <c:pt idx="21">
                  <c:v>-11.53912091266074</c:v>
                </c:pt>
                <c:pt idx="22">
                  <c:v>-11.409857696916378</c:v>
                </c:pt>
                <c:pt idx="23">
                  <c:v>-11.28627511617875</c:v>
                </c:pt>
                <c:pt idx="24">
                  <c:v>-11.167909594278967</c:v>
                </c:pt>
                <c:pt idx="25">
                  <c:v>-11.054352124240371</c:v>
                </c:pt>
                <c:pt idx="26">
                  <c:v>-10.945240026117951</c:v>
                </c:pt>
                <c:pt idx="27">
                  <c:v>-10.840250204507589</c:v>
                </c:pt>
                <c:pt idx="28">
                  <c:v>-10.739093589750237</c:v>
                </c:pt>
                <c:pt idx="29">
                  <c:v>-10.641510521898777</c:v>
                </c:pt>
                <c:pt idx="30">
                  <c:v>-10.547266891856454</c:v>
                </c:pt>
                <c:pt idx="31">
                  <c:v>-10.45615089536947</c:v>
                </c:pt>
                <c:pt idx="32">
                  <c:v>-10.36797028666234</c:v>
                </c:pt>
                <c:pt idx="33">
                  <c:v>-10.282550042176402</c:v>
                </c:pt>
                <c:pt idx="34">
                  <c:v>-10.199730363050772</c:v>
                </c:pt>
                <c:pt idx="35">
                  <c:v>-10.119364959064445</c:v>
                </c:pt>
                <c:pt idx="36">
                  <c:v>-10.041319567749781</c:v>
                </c:pt>
                <c:pt idx="37">
                  <c:v>-9.9654706710329748</c:v>
                </c:pt>
                <c:pt idx="38">
                  <c:v>-9.8917043786048477</c:v>
                </c:pt>
                <c:pt idx="39">
                  <c:v>-9.8199154526856205</c:v>
                </c:pt>
                <c:pt idx="40">
                  <c:v>-9.7500064532282806</c:v>
                </c:pt>
                <c:pt idx="41">
                  <c:v>-9.6818869861414107</c:v>
                </c:pt>
                <c:pt idx="42">
                  <c:v>-9.6154730399824526</c:v>
                </c:pt>
                <c:pt idx="43">
                  <c:v>-9.5506863989145678</c:v>
                </c:pt>
                <c:pt idx="44">
                  <c:v>-9.4874541216410773</c:v>
                </c:pt>
                <c:pt idx="45">
                  <c:v>-9.4257080776145266</c:v>
                </c:pt>
                <c:pt idx="46">
                  <c:v>-9.3653845331279726</c:v>
                </c:pt>
                <c:pt idx="47">
                  <c:v>-9.3064237809858241</c:v>
                </c:pt>
                <c:pt idx="48">
                  <c:v>-9.2487698083615157</c:v>
                </c:pt>
                <c:pt idx="49">
                  <c:v>-9.1923699982121736</c:v>
                </c:pt>
                <c:pt idx="50">
                  <c:v>-9.1371748602622684</c:v>
                </c:pt>
                <c:pt idx="51">
                  <c:v>-9.0831377881105873</c:v>
                </c:pt>
                <c:pt idx="52">
                  <c:v>-9.0302148394742794</c:v>
                </c:pt>
                <c:pt idx="53">
                  <c:v>-8.9783645369746203</c:v>
                </c:pt>
                <c:pt idx="54">
                  <c:v>-8.9275476872025727</c:v>
                </c:pt>
                <c:pt idx="55">
                  <c:v>-8.8777272160875071</c:v>
                </c:pt>
                <c:pt idx="56">
                  <c:v>-8.8288680188374773</c:v>
                </c:pt>
                <c:pt idx="57">
                  <c:v>-8.7809368229302471</c:v>
                </c:pt>
                <c:pt idx="58">
                  <c:v>-8.7339020628162807</c:v>
                </c:pt>
                <c:pt idx="59">
                  <c:v>-8.6877337651524567</c:v>
                </c:pt>
                <c:pt idx="60">
                  <c:v>-8.6424034435219728</c:v>
                </c:pt>
                <c:pt idx="61">
                  <c:v>-8.5978840017147835</c:v>
                </c:pt>
                <c:pt idx="62">
                  <c:v>-8.5541496447466709</c:v>
                </c:pt>
                <c:pt idx="63">
                  <c:v>-8.5111757968855741</c:v>
                </c:pt>
                <c:pt idx="64">
                  <c:v>-8.4689390260332988</c:v>
                </c:pt>
                <c:pt idx="65">
                  <c:v>-8.4274169738803106</c:v>
                </c:pt>
                <c:pt idx="66">
                  <c:v>-8.3865882913126839</c:v>
                </c:pt>
                <c:pt idx="67">
                  <c:v>-8.3464325786042721</c:v>
                </c:pt>
                <c:pt idx="68">
                  <c:v>-8.3069303299749109</c:v>
                </c:pt>
                <c:pt idx="69">
                  <c:v>-8.2680628821376736</c:v>
                </c:pt>
                <c:pt idx="70">
                  <c:v>-8.2298123664956577</c:v>
                </c:pt>
                <c:pt idx="71">
                  <c:v>-8.1921616646819899</c:v>
                </c:pt>
                <c:pt idx="72">
                  <c:v>-8.1550943671663632</c:v>
                </c:pt>
                <c:pt idx="73">
                  <c:v>-8.1185947346777301</c:v>
                </c:pt>
                <c:pt idx="74">
                  <c:v>-8.0826476622163259</c:v>
                </c:pt>
                <c:pt idx="75">
                  <c:v>-8.0472386454492284</c:v>
                </c:pt>
                <c:pt idx="76">
                  <c:v>-8.0123537493024983</c:v>
                </c:pt>
                <c:pt idx="77">
                  <c:v>-7.9779795785798067</c:v>
                </c:pt>
                <c:pt idx="78">
                  <c:v>-7.9441032504526659</c:v>
                </c:pt>
                <c:pt idx="79">
                  <c:v>-7.9107123686809686</c:v>
                </c:pt>
                <c:pt idx="80">
                  <c:v>-7.8777949994348928</c:v>
                </c:pt>
                <c:pt idx="81">
                  <c:v>-7.8453396486002358</c:v>
                </c:pt>
                <c:pt idx="82">
                  <c:v>-7.8133352404593044</c:v>
                </c:pt>
                <c:pt idx="83">
                  <c:v>-7.7817710976484955</c:v>
                </c:pt>
                <c:pt idx="84">
                  <c:v>-7.7506369223019229</c:v>
                </c:pt>
                <c:pt idx="85">
                  <c:v>-7.7199227782978346</c:v>
                </c:pt>
                <c:pt idx="86">
                  <c:v>-7.6896190745313326</c:v>
                </c:pt>
                <c:pt idx="87">
                  <c:v>-7.6597165491430124</c:v>
                </c:pt>
                <c:pt idx="88">
                  <c:v>-7.6302062546387042</c:v>
                </c:pt>
                <c:pt idx="89">
                  <c:v>-7.60107954384058</c:v>
                </c:pt>
                <c:pt idx="90">
                  <c:v>-7.5723280566144924</c:v>
                </c:pt>
                <c:pt idx="91">
                  <c:v>-7.5439437073226632</c:v>
                </c:pt>
                <c:pt idx="92">
                  <c:v>-7.5159186729546432</c:v>
                </c:pt>
                <c:pt idx="93">
                  <c:v>-7.4882453818930284</c:v>
                </c:pt>
                <c:pt idx="94">
                  <c:v>-7.4609165032736309</c:v>
                </c:pt>
                <c:pt idx="95">
                  <c:v>-7.4339249369027431</c:v>
                </c:pt>
                <c:pt idx="96">
                  <c:v>-7.4072638036968677</c:v>
                </c:pt>
                <c:pt idx="97">
                  <c:v>-7.3809264366127474</c:v>
                </c:pt>
                <c:pt idx="98">
                  <c:v>-7.3549063720378358</c:v>
                </c:pt>
                <c:pt idx="99">
                  <c:v>-7.3291973416134404</c:v>
                </c:pt>
                <c:pt idx="100">
                  <c:v>-7.3037932644646979</c:v>
                </c:pt>
                <c:pt idx="101">
                  <c:v>-7.2786882398133459</c:v>
                </c:pt>
                <c:pt idx="102">
                  <c:v>-7.2538765399508653</c:v>
                </c:pt>
                <c:pt idx="103">
                  <c:v>-7.229352603551118</c:v>
                </c:pt>
                <c:pt idx="104">
                  <c:v>-7.2051110293029659</c:v>
                </c:pt>
                <c:pt idx="105">
                  <c:v>-7.1811465698446995</c:v>
                </c:pt>
                <c:pt idx="106">
                  <c:v>-7.1574541259832429</c:v>
                </c:pt>
                <c:pt idx="107">
                  <c:v>-7.1340287411822612</c:v>
                </c:pt>
                <c:pt idx="108">
                  <c:v>-7.110865596304289</c:v>
                </c:pt>
                <c:pt idx="109">
                  <c:v>-7.0879600045929667</c:v>
                </c:pt>
                <c:pt idx="110">
                  <c:v>-7.0653074068823365</c:v>
                </c:pt>
                <c:pt idx="111">
                  <c:v>-7.042903367020994</c:v>
                </c:pt>
                <c:pt idx="112">
                  <c:v>-7.0207435674996175</c:v>
                </c:pt>
                <c:pt idx="113">
                  <c:v>-6.9988238052711473</c:v>
                </c:pt>
                <c:pt idx="114">
                  <c:v>-6.977139987753489</c:v>
                </c:pt>
                <c:pt idx="115">
                  <c:v>-6.9556881290052894</c:v>
                </c:pt>
                <c:pt idx="116">
                  <c:v>-6.934464346065849</c:v>
                </c:pt>
                <c:pt idx="117">
                  <c:v>-6.9134648554507976</c:v>
                </c:pt>
                <c:pt idx="118">
                  <c:v>-6.8926859697956511</c:v>
                </c:pt>
                <c:pt idx="119">
                  <c:v>-6.872124094639811</c:v>
                </c:pt>
                <c:pt idx="120">
                  <c:v>-6.8517757253440266</c:v>
                </c:pt>
                <c:pt idx="121">
                  <c:v>-6.8316374441347216</c:v>
                </c:pt>
                <c:pt idx="122">
                  <c:v>-6.8117059172689727</c:v>
                </c:pt>
                <c:pt idx="123">
                  <c:v>-6.7919778923142813</c:v>
                </c:pt>
                <c:pt idx="124">
                  <c:v>-6.7724501955375969</c:v>
                </c:pt>
                <c:pt idx="125">
                  <c:v>-6.7531197293983825</c:v>
                </c:pt>
                <c:pt idx="126">
                  <c:v>-6.7339834701407746</c:v>
                </c:pt>
                <c:pt idx="127">
                  <c:v>-6.7150384654801876</c:v>
                </c:pt>
                <c:pt idx="128">
                  <c:v>-6.6962818323799302</c:v>
                </c:pt>
                <c:pt idx="129">
                  <c:v>-6.6777107549136927</c:v>
                </c:pt>
                <c:pt idx="130">
                  <c:v>-6.6593224822099355</c:v>
                </c:pt>
                <c:pt idx="131">
                  <c:v>-6.6411143264744448</c:v>
                </c:pt>
                <c:pt idx="132">
                  <c:v>-6.623083661087529</c:v>
                </c:pt>
                <c:pt idx="133">
                  <c:v>-6.6052279187724832</c:v>
                </c:pt>
                <c:pt idx="134">
                  <c:v>-6.5875445898321523</c:v>
                </c:pt>
                <c:pt idx="135">
                  <c:v>-6.5700312204505789</c:v>
                </c:pt>
                <c:pt idx="136">
                  <c:v>-6.5526854110568715</c:v>
                </c:pt>
                <c:pt idx="137">
                  <c:v>-6.5355048147485713</c:v>
                </c:pt>
                <c:pt idx="138">
                  <c:v>-6.5184871357719594</c:v>
                </c:pt>
                <c:pt idx="139">
                  <c:v>-6.5016301280568314</c:v>
                </c:pt>
                <c:pt idx="140">
                  <c:v>-6.4849315938034318</c:v>
                </c:pt>
                <c:pt idx="141">
                  <c:v>-6.4683893821193266</c:v>
                </c:pt>
                <c:pt idx="142">
                  <c:v>-6.4520013877041169</c:v>
                </c:pt>
                <c:pt idx="143">
                  <c:v>-6.4357655495799877</c:v>
                </c:pt>
                <c:pt idx="144">
                  <c:v>-6.4196798498661938</c:v>
                </c:pt>
                <c:pt idx="145">
                  <c:v>-6.4037423125956696</c:v>
                </c:pt>
                <c:pt idx="146">
                  <c:v>-6.3879510025720325</c:v>
                </c:pt>
                <c:pt idx="147">
                  <c:v>-6.3723040242653495</c:v>
                </c:pt>
                <c:pt idx="148">
                  <c:v>-6.356799520745084</c:v>
                </c:pt>
                <c:pt idx="149">
                  <c:v>-6.3414356726487418</c:v>
                </c:pt>
                <c:pt idx="150">
                  <c:v>-6.3262106971847958</c:v>
                </c:pt>
                <c:pt idx="151">
                  <c:v>-6.3111228471685159</c:v>
                </c:pt>
                <c:pt idx="152">
                  <c:v>-6.2961704100894345</c:v>
                </c:pt>
                <c:pt idx="153">
                  <c:v>-6.2813517072091773</c:v>
                </c:pt>
                <c:pt idx="154">
                  <c:v>-6.2666650926885223</c:v>
                </c:pt>
                <c:pt idx="155">
                  <c:v>-6.2521089527425184</c:v>
                </c:pt>
                <c:pt idx="156">
                  <c:v>-6.2376817048226121</c:v>
                </c:pt>
                <c:pt idx="157">
                  <c:v>-6.2233817968247509</c:v>
                </c:pt>
                <c:pt idx="158">
                  <c:v>-6.2092077063224718</c:v>
                </c:pt>
                <c:pt idx="159">
                  <c:v>-6.1951579398240399</c:v>
                </c:pt>
                <c:pt idx="160">
                  <c:v>-6.1812310320527439</c:v>
                </c:pt>
                <c:pt idx="161">
                  <c:v>-6.1674255452494737</c:v>
                </c:pt>
                <c:pt idx="162">
                  <c:v>-6.1537400684967691</c:v>
                </c:pt>
                <c:pt idx="163">
                  <c:v>-6.1401732170635563</c:v>
                </c:pt>
                <c:pt idx="164">
                  <c:v>-6.126723631769794</c:v>
                </c:pt>
                <c:pt idx="165">
                  <c:v>-6.1133899783703409</c:v>
                </c:pt>
                <c:pt idx="166">
                  <c:v>-6.1001709469573218</c:v>
                </c:pt>
                <c:pt idx="167">
                  <c:v>-6.0870652513803467</c:v>
                </c:pt>
                <c:pt idx="168">
                  <c:v>-6.0740716286839449</c:v>
                </c:pt>
                <c:pt idx="169">
                  <c:v>-6.0611888385615984</c:v>
                </c:pt>
                <c:pt idx="170">
                  <c:v>-6.0484156628257981</c:v>
                </c:pt>
                <c:pt idx="171">
                  <c:v>-6.0357509048935603</c:v>
                </c:pt>
                <c:pt idx="172">
                  <c:v>-6.0231933892868552</c:v>
                </c:pt>
                <c:pt idx="173">
                  <c:v>-6.0107419611474588</c:v>
                </c:pt>
                <c:pt idx="174">
                  <c:v>-5.998395485765692</c:v>
                </c:pt>
                <c:pt idx="175">
                  <c:v>-5.9861528481226154</c:v>
                </c:pt>
                <c:pt idx="176">
                  <c:v>-5.9740129524451913</c:v>
                </c:pt>
                <c:pt idx="177">
                  <c:v>-5.9619747217739825</c:v>
                </c:pt>
                <c:pt idx="178">
                  <c:v>-5.9500370975429799</c:v>
                </c:pt>
                <c:pt idx="179">
                  <c:v>-5.9381990391711312</c:v>
                </c:pt>
                <c:pt idx="180">
                  <c:v>-5.9264595236652031</c:v>
                </c:pt>
                <c:pt idx="181">
                  <c:v>-5.9148175452335838</c:v>
                </c:pt>
                <c:pt idx="182">
                  <c:v>-5.9032721149106839</c:v>
                </c:pt>
                <c:pt idx="183">
                  <c:v>-5.8918222601915726</c:v>
                </c:pt>
                <c:pt idx="184">
                  <c:v>-5.8804670246765323</c:v>
                </c:pt>
                <c:pt idx="185">
                  <c:v>-5.8692054677251928</c:v>
                </c:pt>
                <c:pt idx="186">
                  <c:v>-5.8580366641199557</c:v>
                </c:pt>
                <c:pt idx="187">
                  <c:v>-5.8469597037383991</c:v>
                </c:pt>
                <c:pt idx="188">
                  <c:v>-5.8359736912343791</c:v>
                </c:pt>
                <c:pt idx="189">
                  <c:v>-5.8250777457275618</c:v>
                </c:pt>
                <c:pt idx="190">
                  <c:v>-5.8142710005011011</c:v>
                </c:pt>
                <c:pt idx="191">
                  <c:v>-5.8035526027072315</c:v>
                </c:pt>
                <c:pt idx="192">
                  <c:v>-5.7929217130805064</c:v>
                </c:pt>
                <c:pt idx="193">
                  <c:v>-5.7823775056584603</c:v>
                </c:pt>
                <c:pt idx="194">
                  <c:v>-5.7719191675094637</c:v>
                </c:pt>
                <c:pt idx="195">
                  <c:v>-5.7615458984675403</c:v>
                </c:pt>
                <c:pt idx="196">
                  <c:v>-5.7512569108739457</c:v>
                </c:pt>
                <c:pt idx="197">
                  <c:v>-5.7410514293252941</c:v>
                </c:pt>
                <c:pt idx="198">
                  <c:v>-5.7309286904280441</c:v>
                </c:pt>
                <c:pt idx="199">
                  <c:v>-5.7208879425591386</c:v>
                </c:pt>
                <c:pt idx="200">
                  <c:v>-5.7109284456326321</c:v>
                </c:pt>
                <c:pt idx="201">
                  <c:v>-5.7010494708721087</c:v>
                </c:pt>
                <c:pt idx="202">
                  <c:v>-5.6912503005887363</c:v>
                </c:pt>
                <c:pt idx="203">
                  <c:v>-5.6815302279647764</c:v>
                </c:pt>
                <c:pt idx="204">
                  <c:v>-5.671888556842406</c:v>
                </c:pt>
                <c:pt idx="205">
                  <c:v>-5.662324601517672</c:v>
                </c:pt>
                <c:pt idx="206">
                  <c:v>-5.652837686539459</c:v>
                </c:pt>
                <c:pt idx="207">
                  <c:v>-5.643427146513301</c:v>
                </c:pt>
                <c:pt idx="208">
                  <c:v>-5.6340923259099096</c:v>
                </c:pt>
                <c:pt idx="209">
                  <c:v>-5.6248325788782836</c:v>
                </c:pt>
                <c:pt idx="210">
                  <c:v>-5.6156472690632615</c:v>
                </c:pt>
                <c:pt idx="211">
                  <c:v>-5.6065357694274045</c:v>
                </c:pt>
                <c:pt idx="212">
                  <c:v>-5.5974974620770697</c:v>
                </c:pt>
                <c:pt idx="213">
                  <c:v>-5.588531738092577</c:v>
                </c:pt>
                <c:pt idx="214">
                  <c:v>-5.5796379973623358</c:v>
                </c:pt>
                <c:pt idx="215">
                  <c:v>-5.5708156484208322</c:v>
                </c:pt>
                <c:pt idx="216">
                  <c:v>-5.5620641082903672</c:v>
                </c:pt>
                <c:pt idx="217">
                  <c:v>-5.5533828023264462</c:v>
                </c:pt>
                <c:pt idx="218">
                  <c:v>-5.5447711640667121</c:v>
                </c:pt>
                <c:pt idx="219">
                  <c:v>-5.5362286350833241</c:v>
                </c:pt>
                <c:pt idx="220">
                  <c:v>-5.5277546648387066</c:v>
                </c:pt>
                <c:pt idx="221">
                  <c:v>-5.5193487105445529</c:v>
                </c:pt>
                <c:pt idx="222">
                  <c:v>-5.5110102370240117</c:v>
                </c:pt>
                <c:pt idx="223">
                  <c:v>-5.5027387165769639</c:v>
                </c:pt>
                <c:pt idx="224">
                  <c:v>-5.4945336288483091</c:v>
                </c:pt>
                <c:pt idx="225">
                  <c:v>-5.4863944606991923</c:v>
                </c:pt>
                <c:pt idx="226">
                  <c:v>-5.4783207060810621</c:v>
                </c:pt>
                <c:pt idx="227">
                  <c:v>-5.4703118659125307</c:v>
                </c:pt>
                <c:pt idx="228">
                  <c:v>-5.462367447958921</c:v>
                </c:pt>
                <c:pt idx="229">
                  <c:v>-5.4544869667144544</c:v>
                </c:pt>
                <c:pt idx="230">
                  <c:v>-5.4466699432870014</c:v>
                </c:pt>
                <c:pt idx="231">
                  <c:v>-5.4389159052853397</c:v>
                </c:pt>
                <c:pt idx="232">
                  <c:v>-5.4312243867088315</c:v>
                </c:pt>
                <c:pt idx="233">
                  <c:v>-5.4235949278394884</c:v>
                </c:pt>
                <c:pt idx="234">
                  <c:v>-5.4160270751363377</c:v>
                </c:pt>
                <c:pt idx="235">
                  <c:v>-5.4085203811320461</c:v>
                </c:pt>
                <c:pt idx="236">
                  <c:v>-5.4010744043317365</c:v>
                </c:pt>
                <c:pt idx="237">
                  <c:v>-5.3936887091139489</c:v>
                </c:pt>
                <c:pt idx="238">
                  <c:v>-5.3863628656336831</c:v>
                </c:pt>
                <c:pt idx="239">
                  <c:v>-5.3790964497274771</c:v>
                </c:pt>
                <c:pt idx="240">
                  <c:v>-5.3718890428204737</c:v>
                </c:pt>
                <c:pt idx="241">
                  <c:v>-5.3647402318354125</c:v>
                </c:pt>
                <c:pt idx="242">
                  <c:v>-5.3576496091035173</c:v>
                </c:pt>
                <c:pt idx="243">
                  <c:v>-5.3506167722772204</c:v>
                </c:pt>
                <c:pt idx="244">
                  <c:v>-5.3436413242446781</c:v>
                </c:pt>
                <c:pt idx="245">
                  <c:v>-5.3367228730460452</c:v>
                </c:pt>
                <c:pt idx="246">
                  <c:v>-5.3298610317914523</c:v>
                </c:pt>
                <c:pt idx="247">
                  <c:v>-5.323055418580652</c:v>
                </c:pt>
                <c:pt idx="248">
                  <c:v>-5.3163056564242961</c:v>
                </c:pt>
                <c:pt idx="249">
                  <c:v>-5.3096113731667947</c:v>
                </c:pt>
                <c:pt idx="250">
                  <c:v>-5.3029722014107286</c:v>
                </c:pt>
                <c:pt idx="251">
                  <c:v>-5.2963877784427797</c:v>
                </c:pt>
                <c:pt idx="252">
                  <c:v>-5.289857746161128</c:v>
                </c:pt>
                <c:pt idx="253">
                  <c:v>-5.2833817510043053</c:v>
                </c:pt>
                <c:pt idx="254">
                  <c:v>-5.2769594438814416</c:v>
                </c:pt>
                <c:pt idx="255">
                  <c:v>-5.2705904801039036</c:v>
                </c:pt>
                <c:pt idx="256">
                  <c:v>-5.2642745193182616</c:v>
                </c:pt>
                <c:pt idx="257">
                  <c:v>-5.2580112254405851</c:v>
                </c:pt>
                <c:pt idx="258">
                  <c:v>-5.2518002665919976</c:v>
                </c:pt>
                <c:pt idx="259">
                  <c:v>-5.2456413150355141</c:v>
                </c:pt>
                <c:pt idx="260">
                  <c:v>-5.2395340471140708</c:v>
                </c:pt>
                <c:pt idx="261">
                  <c:v>-5.2334781431897781</c:v>
                </c:pt>
                <c:pt idx="262">
                  <c:v>-5.227473287584318</c:v>
                </c:pt>
                <c:pt idx="263">
                  <c:v>-5.2215191685205058</c:v>
                </c:pt>
                <c:pt idx="264">
                  <c:v>-5.2156154780649446</c:v>
                </c:pt>
                <c:pt idx="265">
                  <c:v>-5.2097619120717988</c:v>
                </c:pt>
                <c:pt idx="266">
                  <c:v>-5.2039581701276036</c:v>
                </c:pt>
                <c:pt idx="267">
                  <c:v>-5.1982039554971422</c:v>
                </c:pt>
                <c:pt idx="268">
                  <c:v>-5.1924989750703263</c:v>
                </c:pt>
                <c:pt idx="269">
                  <c:v>-5.186842939310087</c:v>
                </c:pt>
                <c:pt idx="270">
                  <c:v>-5.1812355622012225</c:v>
                </c:pt>
                <c:pt idx="271">
                  <c:v>-5.1756765612002225</c:v>
                </c:pt>
                <c:pt idx="272">
                  <c:v>-5.1701656571860015</c:v>
                </c:pt>
                <c:pt idx="273">
                  <c:v>-5.1647025744115638</c:v>
                </c:pt>
                <c:pt idx="274">
                  <c:v>-5.1592870404565447</c:v>
                </c:pt>
                <c:pt idx="275">
                  <c:v>-5.1539187861806433</c:v>
                </c:pt>
                <c:pt idx="276">
                  <c:v>-5.1485975456778839</c:v>
                </c:pt>
                <c:pt idx="277">
                  <c:v>-5.1433230562317425</c:v>
                </c:pt>
                <c:pt idx="278">
                  <c:v>-5.1380950582710652</c:v>
                </c:pt>
                <c:pt idx="279">
                  <c:v>-5.132913295326806</c:v>
                </c:pt>
                <c:pt idx="280">
                  <c:v>-5.1277775139895336</c:v>
                </c:pt>
                <c:pt idx="281">
                  <c:v>-5.1226874638677211</c:v>
                </c:pt>
                <c:pt idx="282">
                  <c:v>-5.117642897546764</c:v>
                </c:pt>
                <c:pt idx="283">
                  <c:v>-5.1126435705487578</c:v>
                </c:pt>
                <c:pt idx="284">
                  <c:v>-5.1076892412929755</c:v>
                </c:pt>
                <c:pt idx="285">
                  <c:v>-5.1027796710570632</c:v>
                </c:pt>
                <c:pt idx="286">
                  <c:v>-5.0979146239389106</c:v>
                </c:pt>
                <c:pt idx="287">
                  <c:v>-5.0930938668192178</c:v>
                </c:pt>
                <c:pt idx="288">
                  <c:v>-5.0883171693246982</c:v>
                </c:pt>
                <c:pt idx="289">
                  <c:v>-5.0835843037919553</c:v>
                </c:pt>
                <c:pt idx="290">
                  <c:v>-5.0788950452319703</c:v>
                </c:pt>
                <c:pt idx="291">
                  <c:v>-5.0742491712952349</c:v>
                </c:pt>
                <c:pt idx="292">
                  <c:v>-5.0696464622374648</c:v>
                </c:pt>
                <c:pt idx="293">
                  <c:v>-5.0650867008859457</c:v>
                </c:pt>
                <c:pt idx="294">
                  <c:v>-5.060569672606424</c:v>
                </c:pt>
                <c:pt idx="295">
                  <c:v>-5.0560951652706079</c:v>
                </c:pt>
                <c:pt idx="296">
                  <c:v>-5.0516629692241999</c:v>
                </c:pt>
                <c:pt idx="297">
                  <c:v>-5.0472728772555007</c:v>
                </c:pt>
                <c:pt idx="298">
                  <c:v>-5.0429246845645386</c:v>
                </c:pt>
                <c:pt idx="299">
                  <c:v>-5.0386181887327375</c:v>
                </c:pt>
                <c:pt idx="300">
                  <c:v>-5.03435318969309</c:v>
                </c:pt>
                <c:pt idx="301">
                  <c:v>-5.0301294897008599</c:v>
                </c:pt>
                <c:pt idx="302">
                  <c:v>-5.0259468933047557</c:v>
                </c:pt>
                <c:pt idx="303">
                  <c:v>-5.0218052073186152</c:v>
                </c:pt>
                <c:pt idx="304">
                  <c:v>-5.017704240793555</c:v>
                </c:pt>
                <c:pt idx="305">
                  <c:v>-5.0136438049905987</c:v>
                </c:pt>
                <c:pt idx="306">
                  <c:v>-5.0096237133537542</c:v>
                </c:pt>
                <c:pt idx="307">
                  <c:v>-5.005643781483557</c:v>
                </c:pt>
                <c:pt idx="308">
                  <c:v>-5.0017038271110419</c:v>
                </c:pt>
                <c:pt idx="309">
                  <c:v>-4.9978036700721624</c:v>
                </c:pt>
                <c:pt idx="310">
                  <c:v>-4.9939431322826211</c:v>
                </c:pt>
                <c:pt idx="311">
                  <c:v>-4.990122037713137</c:v>
                </c:pt>
                <c:pt idx="312">
                  <c:v>-4.9863402123651017</c:v>
                </c:pt>
                <c:pt idx="313">
                  <c:v>-4.982597484246658</c:v>
                </c:pt>
                <c:pt idx="314">
                  <c:v>-4.9788936833491579</c:v>
                </c:pt>
                <c:pt idx="315">
                  <c:v>-4.975228641624021</c:v>
                </c:pt>
                <c:pt idx="316">
                  <c:v>-4.9716021929599563</c:v>
                </c:pt>
                <c:pt idx="317">
                  <c:v>-4.9680141731605802</c:v>
                </c:pt>
                <c:pt idx="318">
                  <c:v>-4.9644644199223746</c:v>
                </c:pt>
                <c:pt idx="319">
                  <c:v>-4.9609527728130329</c:v>
                </c:pt>
                <c:pt idx="320">
                  <c:v>-4.9574790732501262</c:v>
                </c:pt>
                <c:pt idx="321">
                  <c:v>-4.9540431644801517</c:v>
                </c:pt>
                <c:pt idx="322">
                  <c:v>-4.9506448915578884</c:v>
                </c:pt>
                <c:pt idx="323">
                  <c:v>-4.9472841013261144</c:v>
                </c:pt>
                <c:pt idx="324">
                  <c:v>-4.9439606423956262</c:v>
                </c:pt>
                <c:pt idx="325">
                  <c:v>-4.9406743651256075</c:v>
                </c:pt>
                <c:pt idx="326">
                  <c:v>-4.9374251216042868</c:v>
                </c:pt>
                <c:pt idx="327">
                  <c:v>-4.9342127656299297</c:v>
                </c:pt>
                <c:pt idx="328">
                  <c:v>-4.9310371526921157</c:v>
                </c:pt>
                <c:pt idx="329">
                  <c:v>-4.9278981399533341</c:v>
                </c:pt>
                <c:pt idx="330">
                  <c:v>-4.9247955862308554</c:v>
                </c:pt>
                <c:pt idx="331">
                  <c:v>-4.92172935197891</c:v>
                </c:pt>
                <c:pt idx="332">
                  <c:v>-4.9186992992711316</c:v>
                </c:pt>
                <c:pt idx="333">
                  <c:v>-4.9157052917833015</c:v>
                </c:pt>
                <c:pt idx="334">
                  <c:v>-4.9127471947763421</c:v>
                </c:pt>
                <c:pt idx="335">
                  <c:v>-4.909824875079611</c:v>
                </c:pt>
                <c:pt idx="336">
                  <c:v>-4.9069382010744231</c:v>
                </c:pt>
                <c:pt idx="337">
                  <c:v>-4.9040870426778698</c:v>
                </c:pt>
                <c:pt idx="338">
                  <c:v>-4.9012712713268627</c:v>
                </c:pt>
                <c:pt idx="339">
                  <c:v>-4.8984907599624528</c:v>
                </c:pt>
                <c:pt idx="340">
                  <c:v>-4.8957453830143791</c:v>
                </c:pt>
                <c:pt idx="341">
                  <c:v>-4.8930350163858751</c:v>
                </c:pt>
                <c:pt idx="342">
                  <c:v>-4.8903595374386963</c:v>
                </c:pt>
                <c:pt idx="343">
                  <c:v>-4.8877188249784078</c:v>
                </c:pt>
                <c:pt idx="344">
                  <c:v>-4.8851127592398713</c:v>
                </c:pt>
                <c:pt idx="345">
                  <c:v>-4.8825412218729918</c:v>
                </c:pt>
                <c:pt idx="346">
                  <c:v>-4.8800040959286566</c:v>
                </c:pt>
                <c:pt idx="347">
                  <c:v>-4.8775012658449244</c:v>
                </c:pt>
                <c:pt idx="348">
                  <c:v>-4.8750326174333996</c:v>
                </c:pt>
                <c:pt idx="349">
                  <c:v>-4.87259803786585</c:v>
                </c:pt>
                <c:pt idx="350">
                  <c:v>-4.8701974156610008</c:v>
                </c:pt>
                <c:pt idx="351">
                  <c:v>-4.8678306406715688</c:v>
                </c:pt>
                <c:pt idx="352">
                  <c:v>-4.8654976040714661</c:v>
                </c:pt>
                <c:pt idx="353">
                  <c:v>-4.8631981983432286</c:v>
                </c:pt>
                <c:pt idx="354">
                  <c:v>-4.8609323172656209</c:v>
                </c:pt>
                <c:pt idx="355">
                  <c:v>-4.8586998559014534</c:v>
                </c:pt>
                <c:pt idx="356">
                  <c:v>-4.8565007105855642</c:v>
                </c:pt>
                <c:pt idx="357">
                  <c:v>-4.8543347789130138</c:v>
                </c:pt>
                <c:pt idx="358">
                  <c:v>-4.8522019597274415</c:v>
                </c:pt>
                <c:pt idx="359">
                  <c:v>-4.8501021531096224</c:v>
                </c:pt>
                <c:pt idx="360">
                  <c:v>-4.8480352603661769</c:v>
                </c:pt>
                <c:pt idx="361">
                  <c:v>-4.8460011840184869</c:v>
                </c:pt>
                <c:pt idx="362">
                  <c:v>-4.8439998277917526</c:v>
                </c:pt>
                <c:pt idx="363">
                  <c:v>-4.8420310966042486</c:v>
                </c:pt>
                <c:pt idx="364">
                  <c:v>-4.8400948965567174</c:v>
                </c:pt>
                <c:pt idx="365">
                  <c:v>-4.8381911349219564</c:v>
                </c:pt>
                <c:pt idx="366">
                  <c:v>-4.8363197201345427</c:v>
                </c:pt>
                <c:pt idx="367">
                  <c:v>-4.8344805617807367</c:v>
                </c:pt>
                <c:pt idx="368">
                  <c:v>-4.8326735705885246</c:v>
                </c:pt>
                <c:pt idx="369">
                  <c:v>-4.8308986584178353</c:v>
                </c:pt>
                <c:pt idx="370">
                  <c:v>-4.8291557382508907</c:v>
                </c:pt>
                <c:pt idx="371">
                  <c:v>-4.8274447241827252</c:v>
                </c:pt>
                <c:pt idx="372">
                  <c:v>-4.8257655314118288</c:v>
                </c:pt>
                <c:pt idx="373">
                  <c:v>-4.8241180762309694</c:v>
                </c:pt>
                <c:pt idx="374">
                  <c:v>-4.8225022760181204</c:v>
                </c:pt>
                <c:pt idx="375">
                  <c:v>-4.8209180492275658</c:v>
                </c:pt>
                <c:pt idx="376">
                  <c:v>-4.8193653153811136</c:v>
                </c:pt>
                <c:pt idx="377">
                  <c:v>-4.8178439950594791</c:v>
                </c:pt>
                <c:pt idx="378">
                  <c:v>-4.8163540098937645</c:v>
                </c:pt>
                <c:pt idx="379">
                  <c:v>-4.8148952825571163</c:v>
                </c:pt>
                <c:pt idx="380">
                  <c:v>-4.8134677367564711</c:v>
                </c:pt>
                <c:pt idx="381">
                  <c:v>-4.8120712972244704</c:v>
                </c:pt>
                <c:pt idx="382">
                  <c:v>-4.8107058897114694</c:v>
                </c:pt>
                <c:pt idx="383">
                  <c:v>-4.8093714409777002</c:v>
                </c:pt>
                <c:pt idx="384">
                  <c:v>-4.8080678787855344</c:v>
                </c:pt>
                <c:pt idx="385">
                  <c:v>-4.8067951318918976</c:v>
                </c:pt>
                <c:pt idx="386">
                  <c:v>-4.8055531300407672</c:v>
                </c:pt>
                <c:pt idx="387">
                  <c:v>-4.8043418039558343</c:v>
                </c:pt>
                <c:pt idx="388">
                  <c:v>-4.8031610853332385</c:v>
                </c:pt>
                <c:pt idx="389">
                  <c:v>-4.8020109068344548</c:v>
                </c:pt>
                <c:pt idx="390">
                  <c:v>-4.8008912020792733</c:v>
                </c:pt>
                <c:pt idx="391">
                  <c:v>-4.7998019056389039</c:v>
                </c:pt>
                <c:pt idx="392">
                  <c:v>-4.7987429530291816</c:v>
                </c:pt>
                <c:pt idx="393">
                  <c:v>-4.7977142807039002</c:v>
                </c:pt>
                <c:pt idx="394">
                  <c:v>-4.796715826048227</c:v>
                </c:pt>
                <c:pt idx="395">
                  <c:v>-4.7957475273722583</c:v>
                </c:pt>
                <c:pt idx="396">
                  <c:v>-4.7948093239046461</c:v>
                </c:pt>
                <c:pt idx="397">
                  <c:v>-4.7939011557863624</c:v>
                </c:pt>
                <c:pt idx="398">
                  <c:v>-4.7930229640645381</c:v>
                </c:pt>
                <c:pt idx="399">
                  <c:v>-4.7921746906864273</c:v>
                </c:pt>
                <c:pt idx="400">
                  <c:v>-4.7913562784934536</c:v>
                </c:pt>
                <c:pt idx="401">
                  <c:v>-4.7905676712153689</c:v>
                </c:pt>
                <c:pt idx="402">
                  <c:v>-4.7898088134645009</c:v>
                </c:pt>
                <c:pt idx="403">
                  <c:v>-4.7890796507301099</c:v>
                </c:pt>
                <c:pt idx="404">
                  <c:v>-4.7883801293728219</c:v>
                </c:pt>
                <c:pt idx="405">
                  <c:v>-4.787710196619182</c:v>
                </c:pt>
                <c:pt idx="406">
                  <c:v>-4.7870698005562717</c:v>
                </c:pt>
                <c:pt idx="407">
                  <c:v>-4.7864588901264513</c:v>
                </c:pt>
                <c:pt idx="408">
                  <c:v>-4.7858774151221608</c:v>
                </c:pt>
                <c:pt idx="409">
                  <c:v>-4.7853253261808391</c:v>
                </c:pt>
                <c:pt idx="410">
                  <c:v>-4.7848025747799081</c:v>
                </c:pt>
                <c:pt idx="411">
                  <c:v>-4.7843091132318731</c:v>
                </c:pt>
                <c:pt idx="412">
                  <c:v>-4.7838448946794747</c:v>
                </c:pt>
                <c:pt idx="413">
                  <c:v>-4.7834098730909664</c:v>
                </c:pt>
                <c:pt idx="414">
                  <c:v>-4.7830040032554377</c:v>
                </c:pt>
                <c:pt idx="415">
                  <c:v>-4.7826272407782611</c:v>
                </c:pt>
                <c:pt idx="416">
                  <c:v>-4.7822795420765845</c:v>
                </c:pt>
                <c:pt idx="417">
                  <c:v>-4.7819608643749394</c:v>
                </c:pt>
                <c:pt idx="418">
                  <c:v>-4.7816711657009003</c:v>
                </c:pt>
                <c:pt idx="419">
                  <c:v>-4.7814104048808579</c:v>
                </c:pt>
                <c:pt idx="420">
                  <c:v>-4.7811785415358337</c:v>
                </c:pt>
                <c:pt idx="421">
                  <c:v>-4.7809755360774142</c:v>
                </c:pt>
                <c:pt idx="422">
                  <c:v>-4.7808013497037267</c:v>
                </c:pt>
                <c:pt idx="423">
                  <c:v>-4.7806559443955212</c:v>
                </c:pt>
                <c:pt idx="424">
                  <c:v>-4.780539282912307</c:v>
                </c:pt>
                <c:pt idx="425">
                  <c:v>-4.7804513287885833</c:v>
                </c:pt>
                <c:pt idx="426">
                  <c:v>-4.7803920463301273</c:v>
                </c:pt>
                <c:pt idx="427">
                  <c:v>-4.7803614006103778</c:v>
                </c:pt>
                <c:pt idx="428">
                  <c:v>-4.7803593574668675</c:v>
                </c:pt>
                <c:pt idx="429">
                  <c:v>-4.7803858834977522</c:v>
                </c:pt>
                <c:pt idx="430">
                  <c:v>-4.7804409460583921</c:v>
                </c:pt>
                <c:pt idx="431">
                  <c:v>-4.7805245132580234</c:v>
                </c:pt>
                <c:pt idx="432">
                  <c:v>-4.780636553956481</c:v>
                </c:pt>
                <c:pt idx="433">
                  <c:v>-4.7807770377610135</c:v>
                </c:pt>
                <c:pt idx="434">
                  <c:v>-4.7809459350231434</c:v>
                </c:pt>
                <c:pt idx="435">
                  <c:v>-4.7811432168356216</c:v>
                </c:pt>
                <c:pt idx="436">
                  <c:v>-4.7813688550294273</c:v>
                </c:pt>
                <c:pt idx="437">
                  <c:v>-4.7816228221708572</c:v>
                </c:pt>
                <c:pt idx="438">
                  <c:v>-4.7819050915586594</c:v>
                </c:pt>
                <c:pt idx="439">
                  <c:v>-4.7822156372212596</c:v>
                </c:pt>
                <c:pt idx="440">
                  <c:v>-4.7825544339140249</c:v>
                </c:pt>
                <c:pt idx="441">
                  <c:v>-4.7829214571166219</c:v>
                </c:pt>
                <c:pt idx="442">
                  <c:v>-4.7833166830304163</c:v>
                </c:pt>
                <c:pt idx="443">
                  <c:v>-4.7837400885759562</c:v>
                </c:pt>
                <c:pt idx="444">
                  <c:v>-4.7841916513905005</c:v>
                </c:pt>
                <c:pt idx="445">
                  <c:v>-4.7846713498256319</c:v>
                </c:pt>
                <c:pt idx="446">
                  <c:v>-4.7851791629449139</c:v>
                </c:pt>
                <c:pt idx="447">
                  <c:v>-4.7857150705216229</c:v>
                </c:pt>
                <c:pt idx="448">
                  <c:v>-4.7862790530365382</c:v>
                </c:pt>
                <c:pt idx="449">
                  <c:v>-4.7868710916757973</c:v>
                </c:pt>
                <c:pt idx="450">
                  <c:v>-4.7874911683288017</c:v>
                </c:pt>
                <c:pt idx="451">
                  <c:v>-4.7881392655862038</c:v>
                </c:pt>
                <c:pt idx="452">
                  <c:v>-4.7888153667379321</c:v>
                </c:pt>
                <c:pt idx="453">
                  <c:v>-4.7895194557712957</c:v>
                </c:pt>
                <c:pt idx="454">
                  <c:v>-4.7902515173691311</c:v>
                </c:pt>
                <c:pt idx="455">
                  <c:v>-4.7910115369080319</c:v>
                </c:pt>
                <c:pt idx="456">
                  <c:v>-4.7917995004566034</c:v>
                </c:pt>
                <c:pt idx="457">
                  <c:v>-4.7926153947738204</c:v>
                </c:pt>
                <c:pt idx="458">
                  <c:v>-4.7934592073073974</c:v>
                </c:pt>
                <c:pt idx="459">
                  <c:v>-4.7943309261922575</c:v>
                </c:pt>
                <c:pt idx="460">
                  <c:v>-4.7952305402490252</c:v>
                </c:pt>
                <c:pt idx="461">
                  <c:v>-4.7961580389826057</c:v>
                </c:pt>
                <c:pt idx="462">
                  <c:v>-4.7971134125807984</c:v>
                </c:pt>
                <c:pt idx="463">
                  <c:v>-4.7980966519129868</c:v>
                </c:pt>
                <c:pt idx="464">
                  <c:v>-4.799107748528864</c:v>
                </c:pt>
                <c:pt idx="465">
                  <c:v>-4.8001466946572435</c:v>
                </c:pt>
                <c:pt idx="466">
                  <c:v>-4.8012134832048892</c:v>
                </c:pt>
                <c:pt idx="467">
                  <c:v>-4.8023081077554419</c:v>
                </c:pt>
                <c:pt idx="468">
                  <c:v>-4.8034305625683658</c:v>
                </c:pt>
                <c:pt idx="469">
                  <c:v>-4.8045808425779777</c:v>
                </c:pt>
                <c:pt idx="470">
                  <c:v>-4.8057589433925081</c:v>
                </c:pt>
                <c:pt idx="471">
                  <c:v>-4.8069648612932481</c:v>
                </c:pt>
                <c:pt idx="472">
                  <c:v>-4.808198593233711</c:v>
                </c:pt>
                <c:pt idx="473">
                  <c:v>-4.8094601368388918</c:v>
                </c:pt>
                <c:pt idx="474">
                  <c:v>-4.8107494904045405</c:v>
                </c:pt>
                <c:pt idx="475">
                  <c:v>-4.8120666528965321</c:v>
                </c:pt>
                <c:pt idx="476">
                  <c:v>-4.8134116239502438</c:v>
                </c:pt>
                <c:pt idx="477">
                  <c:v>-4.8147844038700374</c:v>
                </c:pt>
                <c:pt idx="478">
                  <c:v>-4.8161849936287462</c:v>
                </c:pt>
                <c:pt idx="479">
                  <c:v>-4.8176133948672586</c:v>
                </c:pt>
                <c:pt idx="480">
                  <c:v>-4.8190696098941217</c:v>
                </c:pt>
                <c:pt idx="481">
                  <c:v>-4.820553641685227</c:v>
                </c:pt>
                <c:pt idx="482">
                  <c:v>-4.8220654938835246</c:v>
                </c:pt>
                <c:pt idx="483">
                  <c:v>-4.8236051707988148</c:v>
                </c:pt>
                <c:pt idx="484">
                  <c:v>-4.8251726774075658</c:v>
                </c:pt>
                <c:pt idx="485">
                  <c:v>-4.8267680193528184</c:v>
                </c:pt>
                <c:pt idx="486">
                  <c:v>-4.8283912029441121</c:v>
                </c:pt>
                <c:pt idx="487">
                  <c:v>-4.8300422351574879</c:v>
                </c:pt>
                <c:pt idx="488">
                  <c:v>-4.8317211236355257</c:v>
                </c:pt>
                <c:pt idx="489">
                  <c:v>-4.8334278766874581</c:v>
                </c:pt>
                <c:pt idx="490">
                  <c:v>-4.8351625032893066</c:v>
                </c:pt>
                <c:pt idx="491">
                  <c:v>-4.8369250130841088</c:v>
                </c:pt>
                <c:pt idx="492">
                  <c:v>-4.8387154163821569</c:v>
                </c:pt>
                <c:pt idx="493">
                  <c:v>-4.8405337241613307</c:v>
                </c:pt>
                <c:pt idx="494">
                  <c:v>-4.8423799480674496</c:v>
                </c:pt>
                <c:pt idx="495">
                  <c:v>-4.8442541004147035</c:v>
                </c:pt>
                <c:pt idx="496">
                  <c:v>-4.8461561941861167</c:v>
                </c:pt>
                <c:pt idx="497">
                  <c:v>-4.8480862430340848</c:v>
                </c:pt>
                <c:pt idx="498">
                  <c:v>-4.8500442612809449</c:v>
                </c:pt>
                <c:pt idx="499">
                  <c:v>-4.8520302639196178</c:v>
                </c:pt>
                <c:pt idx="500">
                  <c:v>-4.8540442666142916</c:v>
                </c:pt>
                <c:pt idx="501">
                  <c:v>-4.8560862857011609</c:v>
                </c:pt>
                <c:pt idx="502">
                  <c:v>-4.8581563381892279</c:v>
                </c:pt>
                <c:pt idx="503">
                  <c:v>-4.8602544417611444</c:v>
                </c:pt>
                <c:pt idx="504">
                  <c:v>-4.8623806147741195</c:v>
                </c:pt>
                <c:pt idx="505">
                  <c:v>-4.8645348762608736</c:v>
                </c:pt>
                <c:pt idx="506">
                  <c:v>-4.8667172459306505</c:v>
                </c:pt>
                <c:pt idx="507">
                  <c:v>-4.8689277441702821</c:v>
                </c:pt>
                <c:pt idx="508">
                  <c:v>-4.8711663920453097</c:v>
                </c:pt>
                <c:pt idx="509">
                  <c:v>-4.8734332113011565</c:v>
                </c:pt>
                <c:pt idx="510">
                  <c:v>-4.8757282243643587</c:v>
                </c:pt>
                <c:pt idx="511">
                  <c:v>-4.878051454343848</c:v>
                </c:pt>
                <c:pt idx="512">
                  <c:v>-4.8804029250322927</c:v>
                </c:pt>
                <c:pt idx="513">
                  <c:v>-4.8827826609074902</c:v>
                </c:pt>
                <c:pt idx="514">
                  <c:v>-4.8851906871338189</c:v>
                </c:pt>
                <c:pt idx="515">
                  <c:v>-4.8876270295637454</c:v>
                </c:pt>
                <c:pt idx="516">
                  <c:v>-4.8900917147393823</c:v>
                </c:pt>
                <c:pt idx="517">
                  <c:v>-4.8925847698941096</c:v>
                </c:pt>
                <c:pt idx="518">
                  <c:v>-4.8951062229542499</c:v>
                </c:pt>
                <c:pt idx="519">
                  <c:v>-4.897656102540795</c:v>
                </c:pt>
                <c:pt idx="520">
                  <c:v>-4.9002344379711982</c:v>
                </c:pt>
                <c:pt idx="521">
                  <c:v>-4.9028412592612201</c:v>
                </c:pt>
                <c:pt idx="522">
                  <c:v>-4.9054765971268264</c:v>
                </c:pt>
                <c:pt idx="523">
                  <c:v>-4.9081404829861537</c:v>
                </c:pt>
                <c:pt idx="524">
                  <c:v>-4.9108329489615246</c:v>
                </c:pt>
                <c:pt idx="525">
                  <c:v>-4.9135540278815251</c:v>
                </c:pt>
                <c:pt idx="526">
                  <c:v>-4.9163037532831417</c:v>
                </c:pt>
                <c:pt idx="527">
                  <c:v>-4.9190821594139544</c:v>
                </c:pt>
                <c:pt idx="528">
                  <c:v>-4.9218892812343915</c:v>
                </c:pt>
                <c:pt idx="529">
                  <c:v>-4.9247251544200408</c:v>
                </c:pt>
                <c:pt idx="530">
                  <c:v>-4.9275898153640263</c:v>
                </c:pt>
                <c:pt idx="531">
                  <c:v>-4.9304833011794402</c:v>
                </c:pt>
                <c:pt idx="532">
                  <c:v>-4.9334056497018377</c:v>
                </c:pt>
                <c:pt idx="533">
                  <c:v>-4.9363568994917921</c:v>
                </c:pt>
                <c:pt idx="534">
                  <c:v>-4.9393370898375153</c:v>
                </c:pt>
                <c:pt idx="535">
                  <c:v>-4.9423462607575335</c:v>
                </c:pt>
                <c:pt idx="536">
                  <c:v>-4.9453844530034301</c:v>
                </c:pt>
                <c:pt idx="537">
                  <c:v>-4.9484517080626516</c:v>
                </c:pt>
                <c:pt idx="538">
                  <c:v>-4.951548068161375</c:v>
                </c:pt>
                <c:pt idx="539">
                  <c:v>-4.9546735762674379</c:v>
                </c:pt>
                <c:pt idx="540">
                  <c:v>-4.957828276093335</c:v>
                </c:pt>
                <c:pt idx="541">
                  <c:v>-4.9610122120992823</c:v>
                </c:pt>
                <c:pt idx="542">
                  <c:v>-4.9642254294963353</c:v>
                </c:pt>
                <c:pt idx="543">
                  <c:v>-4.9674679742495886</c:v>
                </c:pt>
                <c:pt idx="544">
                  <c:v>-4.9707398930814266</c:v>
                </c:pt>
                <c:pt idx="545">
                  <c:v>-4.9740412334748534</c:v>
                </c:pt>
                <c:pt idx="546">
                  <c:v>-4.9773720436768807</c:v>
                </c:pt>
                <c:pt idx="547">
                  <c:v>-4.980732372701989</c:v>
                </c:pt>
                <c:pt idx="548">
                  <c:v>-4.9841222703356554</c:v>
                </c:pt>
                <c:pt idx="549">
                  <c:v>-4.9875417871379488</c:v>
                </c:pt>
                <c:pt idx="550">
                  <c:v>-4.9909909744472003</c:v>
                </c:pt>
                <c:pt idx="551">
                  <c:v>-4.9944698843837338</c:v>
                </c:pt>
                <c:pt idx="552">
                  <c:v>-4.9979785698536805</c:v>
                </c:pt>
                <c:pt idx="553">
                  <c:v>-5.0015170845528534</c:v>
                </c:pt>
                <c:pt idx="554">
                  <c:v>-5.0050854829706966</c:v>
                </c:pt>
                <c:pt idx="555">
                  <c:v>-5.0086838203943147</c:v>
                </c:pt>
                <c:pt idx="556">
                  <c:v>-5.0123121529125658</c:v>
                </c:pt>
                <c:pt idx="557">
                  <c:v>-5.0159705374202357</c:v>
                </c:pt>
                <c:pt idx="558">
                  <c:v>-5.0196590316222798</c:v>
                </c:pt>
                <c:pt idx="559">
                  <c:v>-5.0233776940381487</c:v>
                </c:pt>
                <c:pt idx="560">
                  <c:v>-5.0271265840061865</c:v>
                </c:pt>
                <c:pt idx="561">
                  <c:v>-5.0309057616881026</c:v>
                </c:pt>
                <c:pt idx="562">
                  <c:v>-5.0347152880735289</c:v>
                </c:pt>
                <c:pt idx="563">
                  <c:v>-5.0385552249846466</c:v>
                </c:pt>
                <c:pt idx="564">
                  <c:v>-5.0424256350809014</c:v>
                </c:pt>
                <c:pt idx="565">
                  <c:v>-5.0463265818637923</c:v>
                </c:pt>
                <c:pt idx="566">
                  <c:v>-5.0502581296817457</c:v>
                </c:pt>
                <c:pt idx="567">
                  <c:v>-5.0542203437350661</c:v>
                </c:pt>
                <c:pt idx="568">
                  <c:v>-5.0582132900809773</c:v>
                </c:pt>
                <c:pt idx="569">
                  <c:v>-5.0622370356387414</c:v>
                </c:pt>
                <c:pt idx="570">
                  <c:v>-5.0662916481948628</c:v>
                </c:pt>
                <c:pt idx="571">
                  <c:v>-5.0703771964083799</c:v>
                </c:pt>
                <c:pt idx="572">
                  <c:v>-5.0744937498162441</c:v>
                </c:pt>
                <c:pt idx="573">
                  <c:v>-5.0786413788387801</c:v>
                </c:pt>
                <c:pt idx="574">
                  <c:v>-5.0828201547852423</c:v>
                </c:pt>
                <c:pt idx="575">
                  <c:v>-5.0870301498594568</c:v>
                </c:pt>
                <c:pt idx="576">
                  <c:v>-5.0912714371655508</c:v>
                </c:pt>
                <c:pt idx="577">
                  <c:v>-5.0955440907137817</c:v>
                </c:pt>
                <c:pt idx="578">
                  <c:v>-5.0998481854264499</c:v>
                </c:pt>
                <c:pt idx="579">
                  <c:v>-5.1041837971439099</c:v>
                </c:pt>
                <c:pt idx="580">
                  <c:v>-5.1085510026306764</c:v>
                </c:pt>
                <c:pt idx="581">
                  <c:v>-5.1129498795816222</c:v>
                </c:pt>
                <c:pt idx="582">
                  <c:v>-5.1173805066282787</c:v>
                </c:pt>
                <c:pt idx="583">
                  <c:v>-5.1218429633452267</c:v>
                </c:pt>
                <c:pt idx="584">
                  <c:v>-5.1263373302565984</c:v>
                </c:pt>
                <c:pt idx="585">
                  <c:v>-5.1308636888426662</c:v>
                </c:pt>
                <c:pt idx="586">
                  <c:v>-5.135422121546541</c:v>
                </c:pt>
                <c:pt idx="587">
                  <c:v>-5.1400127117809751</c:v>
                </c:pt>
                <c:pt idx="588">
                  <c:v>-5.1446355439352631</c:v>
                </c:pt>
                <c:pt idx="589">
                  <c:v>-5.1492907033822517</c:v>
                </c:pt>
                <c:pt idx="590">
                  <c:v>-5.1539782764854598</c:v>
                </c:pt>
                <c:pt idx="591">
                  <c:v>-5.1586983506062971</c:v>
                </c:pt>
                <c:pt idx="592">
                  <c:v>-5.1634510141114056</c:v>
                </c:pt>
                <c:pt idx="593">
                  <c:v>-5.1682363563800964</c:v>
                </c:pt>
                <c:pt idx="594">
                  <c:v>-5.1730544678119159</c:v>
                </c:pt>
                <c:pt idx="595">
                  <c:v>-5.1779054398343121</c:v>
                </c:pt>
                <c:pt idx="596">
                  <c:v>-5.1827893649104233</c:v>
                </c:pt>
                <c:pt idx="597">
                  <c:v>-5.1877063365469818</c:v>
                </c:pt>
                <c:pt idx="598">
                  <c:v>-5.1926564493023371</c:v>
                </c:pt>
                <c:pt idx="599">
                  <c:v>-5.1976397987945946</c:v>
                </c:pt>
                <c:pt idx="600">
                  <c:v>-5.2026564817098846</c:v>
                </c:pt>
                <c:pt idx="601">
                  <c:v>-5.2077065958107474</c:v>
                </c:pt>
                <c:pt idx="602">
                  <c:v>-5.2127902399446437</c:v>
                </c:pt>
                <c:pt idx="603">
                  <c:v>-5.2179075140525946</c:v>
                </c:pt>
                <c:pt idx="604">
                  <c:v>-5.2230585191779495</c:v>
                </c:pt>
                <c:pt idx="605">
                  <c:v>-5.2282433574752831</c:v>
                </c:pt>
                <c:pt idx="606">
                  <c:v>-5.2334621322194215</c:v>
                </c:pt>
                <c:pt idx="607">
                  <c:v>-5.2387149478146107</c:v>
                </c:pt>
                <c:pt idx="608">
                  <c:v>-5.2440019098038073</c:v>
                </c:pt>
                <c:pt idx="609">
                  <c:v>-5.2493231248781225</c:v>
                </c:pt>
                <c:pt idx="610">
                  <c:v>-5.25467870088639</c:v>
                </c:pt>
                <c:pt idx="611">
                  <c:v>-5.2600687468448895</c:v>
                </c:pt>
                <c:pt idx="612">
                  <c:v>-5.2654933729472004</c:v>
                </c:pt>
                <c:pt idx="613">
                  <c:v>-5.2709526905742115</c:v>
                </c:pt>
                <c:pt idx="614">
                  <c:v>-5.2764468123042709</c:v>
                </c:pt>
                <c:pt idx="615">
                  <c:v>-5.2819758519234954</c:v>
                </c:pt>
                <c:pt idx="616">
                  <c:v>-5.2875399244362145</c:v>
                </c:pt>
                <c:pt idx="617">
                  <c:v>-5.293139146075589</c:v>
                </c:pt>
                <c:pt idx="618">
                  <c:v>-5.2987736343143697</c:v>
                </c:pt>
                <c:pt idx="619">
                  <c:v>-5.3044435078758241</c:v>
                </c:pt>
                <c:pt idx="620">
                  <c:v>-5.3101488867448206</c:v>
                </c:pt>
                <c:pt idx="621">
                  <c:v>-5.3158898921790723</c:v>
                </c:pt>
                <c:pt idx="622">
                  <c:v>-5.3216666467205593</c:v>
                </c:pt>
                <c:pt idx="623">
                  <c:v>-5.3274792742071009</c:v>
                </c:pt>
                <c:pt idx="624">
                  <c:v>-5.3333278997841145</c:v>
                </c:pt>
                <c:pt idx="625">
                  <c:v>-5.3392126499165382</c:v>
                </c:pt>
                <c:pt idx="626">
                  <c:v>-5.3451336524009374</c:v>
                </c:pt>
                <c:pt idx="627">
                  <c:v>-5.3510910363777802</c:v>
                </c:pt>
                <c:pt idx="628">
                  <c:v>-5.3570849323438994</c:v>
                </c:pt>
                <c:pt idx="629">
                  <c:v>-5.3631154721651466</c:v>
                </c:pt>
                <c:pt idx="630">
                  <c:v>-5.3691827890892139</c:v>
                </c:pt>
                <c:pt idx="631">
                  <c:v>-5.3752870177586667</c:v>
                </c:pt>
                <c:pt idx="632">
                  <c:v>-5.3814282942241523</c:v>
                </c:pt>
                <c:pt idx="633">
                  <c:v>-5.3876067559578198</c:v>
                </c:pt>
                <c:pt idx="634">
                  <c:v>-5.3938225418669212</c:v>
                </c:pt>
                <c:pt idx="635">
                  <c:v>-5.400075792307633</c:v>
                </c:pt>
                <c:pt idx="636">
                  <c:v>-5.4063666490990689</c:v>
                </c:pt>
                <c:pt idx="637">
                  <c:v>-5.4126952555375087</c:v>
                </c:pt>
                <c:pt idx="638">
                  <c:v>-5.4190617564108345</c:v>
                </c:pt>
                <c:pt idx="639">
                  <c:v>-5.4254662980131876</c:v>
                </c:pt>
                <c:pt idx="640">
                  <c:v>-5.4319090281598363</c:v>
                </c:pt>
                <c:pt idx="641">
                  <c:v>-5.4383900962022773</c:v>
                </c:pt>
                <c:pt idx="642">
                  <c:v>-5.4449096530435481</c:v>
                </c:pt>
                <c:pt idx="643">
                  <c:v>-5.4514678511537795</c:v>
                </c:pt>
                <c:pt idx="644">
                  <c:v>-5.4580648445859818</c:v>
                </c:pt>
                <c:pt idx="645">
                  <c:v>-5.4647007889920589</c:v>
                </c:pt>
                <c:pt idx="646">
                  <c:v>-5.4713758416390732</c:v>
                </c:pt>
                <c:pt idx="647">
                  <c:v>-5.47809016142575</c:v>
                </c:pt>
                <c:pt idx="648">
                  <c:v>-5.4848439088992293</c:v>
                </c:pt>
                <c:pt idx="649">
                  <c:v>-5.4916372462720773</c:v>
                </c:pt>
                <c:pt idx="650">
                  <c:v>-5.4984703374395467</c:v>
                </c:pt>
                <c:pt idx="651">
                  <c:v>-5.5053433479971066</c:v>
                </c:pt>
                <c:pt idx="652">
                  <c:v>-5.5122564452582328</c:v>
                </c:pt>
                <c:pt idx="653">
                  <c:v>-5.5192097982724695</c:v>
                </c:pt>
                <c:pt idx="654">
                  <c:v>-5.5262035778437681</c:v>
                </c:pt>
                <c:pt idx="655">
                  <c:v>-5.5332379565491019</c:v>
                </c:pt>
                <c:pt idx="656">
                  <c:v>-5.5403131087573714</c:v>
                </c:pt>
                <c:pt idx="657">
                  <c:v>-5.5474292106485903</c:v>
                </c:pt>
                <c:pt idx="658">
                  <c:v>-5.5545864402333738</c:v>
                </c:pt>
                <c:pt idx="659">
                  <c:v>-5.5617849773727208</c:v>
                </c:pt>
                <c:pt idx="660">
                  <c:v>-5.5690250037981031</c:v>
                </c:pt>
                <c:pt idx="661">
                  <c:v>-5.5763067031318627</c:v>
                </c:pt>
                <c:pt idx="662">
                  <c:v>-5.5836302609079285</c:v>
                </c:pt>
                <c:pt idx="663">
                  <c:v>-5.5909958645928448</c:v>
                </c:pt>
                <c:pt idx="664">
                  <c:v>-5.5984037036071346</c:v>
                </c:pt>
                <c:pt idx="665">
                  <c:v>-5.6058539693469935</c:v>
                </c:pt>
                <c:pt idx="666">
                  <c:v>-5.6133468552063164</c:v>
                </c:pt>
                <c:pt idx="667">
                  <c:v>-5.6208825565990717</c:v>
                </c:pt>
                <c:pt idx="668">
                  <c:v>-5.6284612709820259</c:v>
                </c:pt>
                <c:pt idx="669">
                  <c:v>-5.6360831978778245</c:v>
                </c:pt>
                <c:pt idx="670">
                  <c:v>-5.6437485388984303</c:v>
                </c:pt>
                <c:pt idx="671">
                  <c:v>-5.6514574977689396</c:v>
                </c:pt>
                <c:pt idx="672">
                  <c:v>-5.6592102803517665</c:v>
                </c:pt>
                <c:pt idx="673">
                  <c:v>-5.6670070946712112</c:v>
                </c:pt>
                <c:pt idx="674">
                  <c:v>-5.6748481509384234</c:v>
                </c:pt>
                <c:pt idx="675">
                  <c:v>-5.6827336615767532</c:v>
                </c:pt>
                <c:pt idx="676">
                  <c:v>-5.6906638412475123</c:v>
                </c:pt>
                <c:pt idx="677">
                  <c:v>-5.6986389068761438</c:v>
                </c:pt>
                <c:pt idx="678">
                  <c:v>-5.7066590776788111</c:v>
                </c:pt>
                <c:pt idx="679">
                  <c:v>-5.7147245751894173</c:v>
                </c:pt>
                <c:pt idx="680">
                  <c:v>-5.7228356232870485</c:v>
                </c:pt>
                <c:pt idx="681">
                  <c:v>-5.7309924482238701</c:v>
                </c:pt>
                <c:pt idx="682">
                  <c:v>-5.7391952786534706</c:v>
                </c:pt>
                <c:pt idx="683">
                  <c:v>-5.7474443456596642</c:v>
                </c:pt>
                <c:pt idx="684">
                  <c:v>-5.7557398827857558</c:v>
                </c:pt>
                <c:pt idx="685">
                  <c:v>-5.7640821260642943</c:v>
                </c:pt>
                <c:pt idx="686">
                  <c:v>-5.7724713140473032</c:v>
                </c:pt>
                <c:pt idx="687">
                  <c:v>-5.7809076878370034</c:v>
                </c:pt>
                <c:pt idx="688">
                  <c:v>-5.7893914911170512</c:v>
                </c:pt>
                <c:pt idx="689">
                  <c:v>-5.7979229701842812</c:v>
                </c:pt>
                <c:pt idx="690">
                  <c:v>-5.8065023739809716</c:v>
                </c:pt>
                <c:pt idx="691">
                  <c:v>-5.8151299541276575</c:v>
                </c:pt>
                <c:pt idx="692">
                  <c:v>-5.8238059649564651</c:v>
                </c:pt>
                <c:pt idx="693">
                  <c:v>-5.8325306635450271</c:v>
                </c:pt>
                <c:pt idx="694">
                  <c:v>-5.8413043097509405</c:v>
                </c:pt>
                <c:pt idx="695">
                  <c:v>-5.8501271662468186</c:v>
                </c:pt>
                <c:pt idx="696">
                  <c:v>-5.8589994985559155</c:v>
                </c:pt>
                <c:pt idx="697">
                  <c:v>-5.867921575088368</c:v>
                </c:pt>
                <c:pt idx="698">
                  <c:v>-5.8768936671780301</c:v>
                </c:pt>
                <c:pt idx="699">
                  <c:v>-5.8859160491199454</c:v>
                </c:pt>
                <c:pt idx="700">
                  <c:v>-5.894988998208448</c:v>
                </c:pt>
                <c:pt idx="701">
                  <c:v>-5.9041127947759131</c:v>
                </c:pt>
                <c:pt idx="702">
                  <c:v>-5.9132877222321714</c:v>
                </c:pt>
                <c:pt idx="703">
                  <c:v>-5.9225140671045953</c:v>
                </c:pt>
                <c:pt idx="704">
                  <c:v>-5.9317921190788789</c:v>
                </c:pt>
                <c:pt idx="705">
                  <c:v>-5.9411221710405115</c:v>
                </c:pt>
                <c:pt idx="706">
                  <c:v>-5.9505045191169765</c:v>
                </c:pt>
                <c:pt idx="707">
                  <c:v>-5.9599394627206781</c:v>
                </c:pt>
                <c:pt idx="708">
                  <c:v>-5.9694273045926121</c:v>
                </c:pt>
                <c:pt idx="709">
                  <c:v>-5.9789683508468023</c:v>
                </c:pt>
                <c:pt idx="710">
                  <c:v>-5.9885629110155136</c:v>
                </c:pt>
                <c:pt idx="711">
                  <c:v>-5.9982112980952538</c:v>
                </c:pt>
                <c:pt idx="712">
                  <c:v>-6.0079138285935922</c:v>
                </c:pt>
                <c:pt idx="713">
                  <c:v>-6.0176708225768012</c:v>
                </c:pt>
                <c:pt idx="714">
                  <c:v>-6.0274826037183393</c:v>
                </c:pt>
                <c:pt idx="715">
                  <c:v>-6.0373494993482035</c:v>
                </c:pt>
                <c:pt idx="716">
                  <c:v>-6.0472718405031527</c:v>
                </c:pt>
                <c:pt idx="717">
                  <c:v>-6.0572499619778375</c:v>
                </c:pt>
                <c:pt idx="718">
                  <c:v>-6.0672842023768414</c:v>
                </c:pt>
                <c:pt idx="719">
                  <c:v>-6.0773749041676632</c:v>
                </c:pt>
                <c:pt idx="720">
                  <c:v>-6.0875224137346553</c:v>
                </c:pt>
                <c:pt idx="721">
                  <c:v>-6.0977270814339377</c:v>
                </c:pt>
                <c:pt idx="722">
                  <c:v>-6.1079892616493172</c:v>
                </c:pt>
                <c:pt idx="723">
                  <c:v>-6.1183093128492159</c:v>
                </c:pt>
                <c:pt idx="724">
                  <c:v>-6.1286875976446558</c:v>
                </c:pt>
                <c:pt idx="725">
                  <c:v>-6.1391244828482954</c:v>
                </c:pt>
                <c:pt idx="726">
                  <c:v>-6.1496203395345681</c:v>
                </c:pt>
                <c:pt idx="727">
                  <c:v>-6.1601755431009177</c:v>
                </c:pt>
                <c:pt idx="728">
                  <c:v>-6.1707904733301868</c:v>
                </c:pt>
                <c:pt idx="729">
                  <c:v>-6.181465514454155</c:v>
                </c:pt>
                <c:pt idx="730">
                  <c:v>-6.1922010552182734</c:v>
                </c:pt>
                <c:pt idx="731">
                  <c:v>-6.2029974889476041</c:v>
                </c:pt>
                <c:pt idx="732">
                  <c:v>-6.2138552136140124</c:v>
                </c:pt>
                <c:pt idx="733">
                  <c:v>-6.224774631904622</c:v>
                </c:pt>
                <c:pt idx="734">
                  <c:v>-6.2357561512915662</c:v>
                </c:pt>
                <c:pt idx="735">
                  <c:v>-6.2468001841030718</c:v>
                </c:pt>
                <c:pt idx="736">
                  <c:v>-6.2579071475958976</c:v>
                </c:pt>
                <c:pt idx="737">
                  <c:v>-6.2690774640291602</c:v>
                </c:pt>
                <c:pt idx="738">
                  <c:v>-6.2803115607395865</c:v>
                </c:pt>
                <c:pt idx="739">
                  <c:v>-6.2916098702182079</c:v>
                </c:pt>
                <c:pt idx="740">
                  <c:v>-6.3029728301885539</c:v>
                </c:pt>
                <c:pt idx="741">
                  <c:v>-6.3144008836863543</c:v>
                </c:pt>
                <c:pt idx="742">
                  <c:v>-6.3258944791408087</c:v>
                </c:pt>
                <c:pt idx="743">
                  <c:v>-6.33745407045744</c:v>
                </c:pt>
                <c:pt idx="744">
                  <c:v>-6.3490801171025826</c:v>
                </c:pt>
                <c:pt idx="745">
                  <c:v>-6.3607730841895371</c:v>
                </c:pt>
                <c:pt idx="746">
                  <c:v>-6.3725334425664331</c:v>
                </c:pt>
                <c:pt idx="747">
                  <c:v>-6.3843616689058411</c:v>
                </c:pt>
                <c:pt idx="748">
                  <c:v>-6.3962582457961714</c:v>
                </c:pt>
                <c:pt idx="749">
                  <c:v>-6.4082236618349118</c:v>
                </c:pt>
                <c:pt idx="750">
                  <c:v>-6.4202584117237311</c:v>
                </c:pt>
                <c:pt idx="751">
                  <c:v>-6.4323629963655184</c:v>
                </c:pt>
                <c:pt idx="752">
                  <c:v>-6.4445379229633764</c:v>
                </c:pt>
                <c:pt idx="753">
                  <c:v>-6.456783705121647</c:v>
                </c:pt>
                <c:pt idx="754">
                  <c:v>-6.4691008629489843</c:v>
                </c:pt>
                <c:pt idx="755">
                  <c:v>-6.4814899231635597</c:v>
                </c:pt>
                <c:pt idx="756">
                  <c:v>-6.4939514192004264</c:v>
                </c:pt>
                <c:pt idx="757">
                  <c:v>-6.5064858913211063</c:v>
                </c:pt>
                <c:pt idx="758">
                  <c:v>-6.5190938867254573</c:v>
                </c:pt>
                <c:pt idx="759">
                  <c:v>-6.5317759596658709</c:v>
                </c:pt>
                <c:pt idx="760">
                  <c:v>-6.5445326715638661</c:v>
                </c:pt>
                <c:pt idx="761">
                  <c:v>-6.5573645911291294</c:v>
                </c:pt>
                <c:pt idx="762">
                  <c:v>-6.5702722944810708</c:v>
                </c:pt>
                <c:pt idx="763">
                  <c:v>-6.5832563652729652</c:v>
                </c:pt>
                <c:pt idx="764">
                  <c:v>-6.5963173948187235</c:v>
                </c:pt>
                <c:pt idx="765">
                  <c:v>-6.6094559822223875</c:v>
                </c:pt>
                <c:pt idx="766">
                  <c:v>-6.6226727345103962</c:v>
                </c:pt>
                <c:pt idx="767">
                  <c:v>-6.635968266766711</c:v>
                </c:pt>
                <c:pt idx="768">
                  <c:v>-6.6493432022708605</c:v>
                </c:pt>
                <c:pt idx="769">
                  <c:v>-6.6627981726389969</c:v>
                </c:pt>
                <c:pt idx="770">
                  <c:v>-6.6763338179680201</c:v>
                </c:pt>
                <c:pt idx="771">
                  <c:v>-6.6899507869828758</c:v>
                </c:pt>
                <c:pt idx="772">
                  <c:v>-6.7036497371870905</c:v>
                </c:pt>
                <c:pt idx="773">
                  <c:v>-6.7174313350166424</c:v>
                </c:pt>
                <c:pt idx="774">
                  <c:v>-6.731296255997246</c:v>
                </c:pt>
                <c:pt idx="775">
                  <c:v>-6.7452451849051513</c:v>
                </c:pt>
                <c:pt idx="776">
                  <c:v>-6.75927881593155</c:v>
                </c:pt>
                <c:pt idx="777">
                  <c:v>-6.7733978528506746</c:v>
                </c:pt>
                <c:pt idx="778">
                  <c:v>-6.7876030091917112</c:v>
                </c:pt>
                <c:pt idx="779">
                  <c:v>-6.8018950084146095</c:v>
                </c:pt>
                <c:pt idx="780">
                  <c:v>-6.8162745840899062</c:v>
                </c:pt>
                <c:pt idx="781">
                  <c:v>-6.8307424800826784</c:v>
                </c:pt>
                <c:pt idx="782">
                  <c:v>-6.8452994507407201</c:v>
                </c:pt>
                <c:pt idx="783">
                  <c:v>-6.8599462610870843</c:v>
                </c:pt>
                <c:pt idx="784">
                  <c:v>-6.8746836870170913</c:v>
                </c:pt>
                <c:pt idx="785">
                  <c:v>-6.889512515499943</c:v>
                </c:pt>
                <c:pt idx="786">
                  <c:v>-6.904433544785058</c:v>
                </c:pt>
                <c:pt idx="787">
                  <c:v>-6.9194475846132812</c:v>
                </c:pt>
                <c:pt idx="788">
                  <c:v>-6.9345554564330802</c:v>
                </c:pt>
                <c:pt idx="789">
                  <c:v>-6.9497579936218923</c:v>
                </c:pt>
                <c:pt idx="790">
                  <c:v>-6.9650560417127627</c:v>
                </c:pt>
                <c:pt idx="791">
                  <c:v>-6.9804504586264189</c:v>
                </c:pt>
                <c:pt idx="792">
                  <c:v>-6.9959421149089485</c:v>
                </c:pt>
                <c:pt idx="793">
                  <c:v>-7.0115318939752367</c:v>
                </c:pt>
                <c:pt idx="794">
                  <c:v>-7.0272206923583402</c:v>
                </c:pt>
                <c:pt idx="795">
                  <c:v>-7.043009419964954</c:v>
                </c:pt>
                <c:pt idx="796">
                  <c:v>-7.0588990003371741</c:v>
                </c:pt>
                <c:pt idx="797">
                  <c:v>-7.0748903709207234</c:v>
                </c:pt>
                <c:pt idx="798">
                  <c:v>-7.0909844833398417</c:v>
                </c:pt>
                <c:pt idx="799">
                  <c:v>-7.1071823036790409</c:v>
                </c:pt>
                <c:pt idx="800">
                  <c:v>-7.1234848127719221</c:v>
                </c:pt>
                <c:pt idx="801">
                  <c:v>-7.1398930064972852</c:v>
                </c:pt>
                <c:pt idx="802">
                  <c:v>-7.1564078960827304</c:v>
                </c:pt>
                <c:pt idx="803">
                  <c:v>-7.1730305084160015</c:v>
                </c:pt>
                <c:pt idx="804">
                  <c:v>-7.189761886364292</c:v>
                </c:pt>
                <c:pt idx="805">
                  <c:v>-7.2066030891017716</c:v>
                </c:pt>
                <c:pt idx="806">
                  <c:v>-7.2235551924455814</c:v>
                </c:pt>
                <c:pt idx="807">
                  <c:v>-7.2406192892005574</c:v>
                </c:pt>
                <c:pt idx="808">
                  <c:v>-7.257796489512975</c:v>
                </c:pt>
                <c:pt idx="809">
                  <c:v>-7.2750879212335722</c:v>
                </c:pt>
                <c:pt idx="810">
                  <c:v>-7.2924947302901622</c:v>
                </c:pt>
                <c:pt idx="811">
                  <c:v>-7.3100180810701394</c:v>
                </c:pt>
                <c:pt idx="812">
                  <c:v>-7.3276591568131915</c:v>
                </c:pt>
                <c:pt idx="813">
                  <c:v>-7.3454191600145444</c:v>
                </c:pt>
                <c:pt idx="814">
                  <c:v>-7.3632993128390831</c:v>
                </c:pt>
                <c:pt idx="815">
                  <c:v>-7.381300857546707</c:v>
                </c:pt>
                <c:pt idx="816">
                  <c:v>-7.3994250569292781</c:v>
                </c:pt>
                <c:pt idx="817">
                  <c:v>-7.4176731947595478</c:v>
                </c:pt>
                <c:pt idx="818">
                  <c:v>-7.4360465762524592</c:v>
                </c:pt>
                <c:pt idx="819">
                  <c:v>-7.4545465285392334</c:v>
                </c:pt>
                <c:pt idx="820">
                  <c:v>-7.4731744011546661</c:v>
                </c:pt>
                <c:pt idx="821">
                  <c:v>-7.4919315665380903</c:v>
                </c:pt>
                <c:pt idx="822">
                  <c:v>-7.5108194205484446</c:v>
                </c:pt>
                <c:pt idx="823">
                  <c:v>-7.5298393829939485</c:v>
                </c:pt>
                <c:pt idx="824">
                  <c:v>-7.5489928981768726</c:v>
                </c:pt>
                <c:pt idx="825">
                  <c:v>-7.5682814354539207</c:v>
                </c:pt>
                <c:pt idx="826">
                  <c:v>-7.5877064898127822</c:v>
                </c:pt>
                <c:pt idx="827">
                  <c:v>-7.6072695824653804</c:v>
                </c:pt>
                <c:pt idx="828">
                  <c:v>-7.6269722614584472</c:v>
                </c:pt>
                <c:pt idx="829">
                  <c:v>-7.6468161023019938</c:v>
                </c:pt>
                <c:pt idx="830">
                  <c:v>-7.6668027086163333</c:v>
                </c:pt>
                <c:pt idx="831">
                  <c:v>-7.6869337127983108</c:v>
                </c:pt>
                <c:pt idx="832">
                  <c:v>-7.7072107767074236</c:v>
                </c:pt>
                <c:pt idx="833">
                  <c:v>-7.7276355923725584</c:v>
                </c:pt>
                <c:pt idx="834">
                  <c:v>-7.7482098827200838</c:v>
                </c:pt>
                <c:pt idx="835">
                  <c:v>-7.7689354023240744</c:v>
                </c:pt>
                <c:pt idx="836">
                  <c:v>-7.7898139381794973</c:v>
                </c:pt>
                <c:pt idx="837">
                  <c:v>-7.8108473104991871</c:v>
                </c:pt>
                <c:pt idx="838">
                  <c:v>-7.8320373735355027</c:v>
                </c:pt>
                <c:pt idx="839">
                  <c:v>-7.8533860164275877</c:v>
                </c:pt>
                <c:pt idx="840">
                  <c:v>-7.8748951640752027</c:v>
                </c:pt>
                <c:pt idx="841">
                  <c:v>-7.8965667780401256</c:v>
                </c:pt>
                <c:pt idx="842">
                  <c:v>-7.9184028574761749</c:v>
                </c:pt>
                <c:pt idx="843">
                  <c:v>-7.9404054400889539</c:v>
                </c:pt>
                <c:pt idx="844">
                  <c:v>-7.9625766031264655</c:v>
                </c:pt>
                <c:pt idx="845">
                  <c:v>-7.9849184644017868</c:v>
                </c:pt>
                <c:pt idx="846">
                  <c:v>-8.0074331833490682</c:v>
                </c:pt>
                <c:pt idx="847">
                  <c:v>-8.0301229621141594</c:v>
                </c:pt>
                <c:pt idx="848">
                  <c:v>-8.0529900466812343</c:v>
                </c:pt>
                <c:pt idx="849">
                  <c:v>-8.0760367280368648</c:v>
                </c:pt>
                <c:pt idx="850">
                  <c:v>-8.0992653433730162</c:v>
                </c:pt>
                <c:pt idx="851">
                  <c:v>-8.1226782773305679</c:v>
                </c:pt>
                <c:pt idx="852">
                  <c:v>-8.1462779632849927</c:v>
                </c:pt>
                <c:pt idx="853">
                  <c:v>-8.1700668846759203</c:v>
                </c:pt>
                <c:pt idx="854">
                  <c:v>-8.1940475763823972</c:v>
                </c:pt>
                <c:pt idx="855">
                  <c:v>-8.2182226261457458</c:v>
                </c:pt>
                <c:pt idx="856">
                  <c:v>-8.2425946760420068</c:v>
                </c:pt>
                <c:pt idx="857">
                  <c:v>-8.2671664240060458</c:v>
                </c:pt>
                <c:pt idx="858">
                  <c:v>-8.291940625409536</c:v>
                </c:pt>
                <c:pt idx="859">
                  <c:v>-8.3169200946950976</c:v>
                </c:pt>
                <c:pt idx="860">
                  <c:v>-8.3421077070690171</c:v>
                </c:pt>
                <c:pt idx="861">
                  <c:v>-8.3675064002550776</c:v>
                </c:pt>
                <c:pt idx="862">
                  <c:v>-8.393119176312192</c:v>
                </c:pt>
                <c:pt idx="863">
                  <c:v>-8.4189491035186013</c:v>
                </c:pt>
                <c:pt idx="864">
                  <c:v>-8.4449993183256211</c:v>
                </c:pt>
                <c:pt idx="865">
                  <c:v>-8.4712730273840258</c:v>
                </c:pt>
                <c:pt idx="866">
                  <c:v>-8.4977735096463363</c:v>
                </c:pt>
                <c:pt idx="867">
                  <c:v>-8.5245041185484443</c:v>
                </c:pt>
                <c:pt idx="868">
                  <c:v>-8.5514682842741951</c:v>
                </c:pt>
                <c:pt idx="869">
                  <c:v>-8.5786695161067588</c:v>
                </c:pt>
                <c:pt idx="870">
                  <c:v>-8.6061114048707807</c:v>
                </c:pt>
                <c:pt idx="871">
                  <c:v>-8.6337976254695707</c:v>
                </c:pt>
                <c:pt idx="872">
                  <c:v>-8.6617319395218058</c:v>
                </c:pt>
                <c:pt idx="873">
                  <c:v>-8.6899181981024594</c:v>
                </c:pt>
                <c:pt idx="874">
                  <c:v>-8.7183603445929307</c:v>
                </c:pt>
                <c:pt idx="875">
                  <c:v>-8.7470624176456564</c:v>
                </c:pt>
                <c:pt idx="876">
                  <c:v>-8.7760285542687591</c:v>
                </c:pt>
                <c:pt idx="877">
                  <c:v>-8.8052629930366031</c:v>
                </c:pt>
                <c:pt idx="878">
                  <c:v>-8.8347700774324842</c:v>
                </c:pt>
                <c:pt idx="879">
                  <c:v>-8.8645542593300384</c:v>
                </c:pt>
                <c:pt idx="880">
                  <c:v>-8.8946201026203227</c:v>
                </c:pt>
                <c:pt idx="881">
                  <c:v>-8.924972286991947</c:v>
                </c:pt>
                <c:pt idx="882">
                  <c:v>-8.9556156118720764</c:v>
                </c:pt>
                <c:pt idx="883">
                  <c:v>-8.9865550005365922</c:v>
                </c:pt>
                <c:pt idx="884">
                  <c:v>-9.0177955043981921</c:v>
                </c:pt>
                <c:pt idx="885">
                  <c:v>-9.0493423074817567</c:v>
                </c:pt>
                <c:pt idx="886">
                  <c:v>-9.0812007310968799</c:v>
                </c:pt>
                <c:pt idx="887">
                  <c:v>-9.113376238718093</c:v>
                </c:pt>
                <c:pt idx="888">
                  <c:v>-9.1458744410839312</c:v>
                </c:pt>
                <c:pt idx="889">
                  <c:v>-9.1787011015267606</c:v>
                </c:pt>
                <c:pt idx="890">
                  <c:v>-9.2118621415459785</c:v>
                </c:pt>
                <c:pt idx="891">
                  <c:v>-9.2453636466380757</c:v>
                </c:pt>
                <c:pt idx="892">
                  <c:v>-9.2792118723978607</c:v>
                </c:pt>
                <c:pt idx="893">
                  <c:v>-9.3134132509061711</c:v>
                </c:pt>
                <c:pt idx="894">
                  <c:v>-9.3479743974203231</c:v>
                </c:pt>
                <c:pt idx="895">
                  <c:v>-9.3829021173847007</c:v>
                </c:pt>
                <c:pt idx="896">
                  <c:v>-9.4182034137800521</c:v>
                </c:pt>
                <c:pt idx="897">
                  <c:v>-9.4538854948313009</c:v>
                </c:pt>
                <c:pt idx="898">
                  <c:v>-9.4899557820950857</c:v>
                </c:pt>
                <c:pt idx="899">
                  <c:v>-9.526421918949687</c:v>
                </c:pt>
                <c:pt idx="900">
                  <c:v>-9.5632917795116121</c:v>
                </c:pt>
                <c:pt idx="901">
                  <c:v>-9.6005734780048275</c:v>
                </c:pt>
                <c:pt idx="902">
                  <c:v>-9.6382753786104978</c:v>
                </c:pt>
                <c:pt idx="903">
                  <c:v>-9.6764061058271125</c:v>
                </c:pt>
                <c:pt idx="904">
                  <c:v>-9.7149745553730451</c:v>
                </c:pt>
                <c:pt idx="905">
                  <c:v>-9.7539899056660335</c:v>
                </c:pt>
                <c:pt idx="906">
                  <c:v>-9.7934616299165533</c:v>
                </c:pt>
                <c:pt idx="907">
                  <c:v>-9.8333995088749457</c:v>
                </c:pt>
                <c:pt idx="908">
                  <c:v>-9.8738136442751507</c:v>
                </c:pt>
                <c:pt idx="909">
                  <c:v>-9.91471447302124</c:v>
                </c:pt>
                <c:pt idx="910">
                  <c:v>-9.9561127821665547</c:v>
                </c:pt>
                <c:pt idx="911">
                  <c:v>-9.9980197247391693</c:v>
                </c:pt>
                <c:pt idx="912">
                  <c:v>-10.04044683647175</c:v>
                </c:pt>
                <c:pt idx="913">
                  <c:v>-10.083406053498509</c:v>
                </c:pt>
                <c:pt idx="914">
                  <c:v>-10.12690973108716</c:v>
                </c:pt>
                <c:pt idx="915">
                  <c:v>-10.170970663479345</c:v>
                </c:pt>
                <c:pt idx="916">
                  <c:v>-10.215602104919205</c:v>
                </c:pt>
                <c:pt idx="917">
                  <c:v>-10.260817791956507</c:v>
                </c:pt>
                <c:pt idx="918">
                  <c:v>-10.306631967118175</c:v>
                </c:pt>
                <c:pt idx="919">
                  <c:v>-10.353059404050208</c:v>
                </c:pt>
                <c:pt idx="920">
                  <c:v>-10.400115434240986</c:v>
                </c:pt>
                <c:pt idx="921">
                  <c:v>-10.447815975446845</c:v>
                </c:pt>
                <c:pt idx="922">
                  <c:v>-10.496177561951702</c:v>
                </c:pt>
                <c:pt idx="923">
                  <c:v>-10.545217376804617</c:v>
                </c:pt>
                <c:pt idx="924">
                  <c:v>-10.594953286192478</c:v>
                </c:pt>
                <c:pt idx="925">
                  <c:v>-10.645403876119778</c:v>
                </c:pt>
                <c:pt idx="926">
                  <c:v>-10.696588491583865</c:v>
                </c:pt>
                <c:pt idx="927">
                  <c:v>-10.748527278452174</c:v>
                </c:pt>
                <c:pt idx="928">
                  <c:v>-10.80124122826822</c:v>
                </c:pt>
                <c:pt idx="929">
                  <c:v>-10.854752226235657</c:v>
                </c:pt>
                <c:pt idx="930">
                  <c:v>-10.90908310265476</c:v>
                </c:pt>
                <c:pt idx="931">
                  <c:v>-10.964257688113799</c:v>
                </c:pt>
                <c:pt idx="932">
                  <c:v>-11.020300872769104</c:v>
                </c:pt>
                <c:pt idx="933">
                  <c:v>-11.077238670082771</c:v>
                </c:pt>
                <c:pt idx="934">
                  <c:v>-11.135098285426391</c:v>
                </c:pt>
                <c:pt idx="935">
                  <c:v>-11.193908190003539</c:v>
                </c:pt>
                <c:pt idx="936">
                  <c:v>-11.253698200593606</c:v>
                </c:pt>
                <c:pt idx="937">
                  <c:v>-11.314499565675963</c:v>
                </c:pt>
                <c:pt idx="938">
                  <c:v>-11.376345058556971</c:v>
                </c:pt>
                <c:pt idx="939">
                  <c:v>-11.439269078194453</c:v>
                </c:pt>
                <c:pt idx="940">
                  <c:v>-11.503307758495989</c:v>
                </c:pt>
                <c:pt idx="941">
                  <c:v>-11.568499086960241</c:v>
                </c:pt>
                <c:pt idx="942">
                  <c:v>-11.634883033636434</c:v>
                </c:pt>
                <c:pt idx="943">
                  <c:v>-11.702501691497909</c:v>
                </c:pt>
                <c:pt idx="944">
                  <c:v>-11.771399429463898</c:v>
                </c:pt>
                <c:pt idx="945">
                  <c:v>-11.841623059462279</c:v>
                </c:pt>
                <c:pt idx="946">
                  <c:v>-11.913222019108289</c:v>
                </c:pt>
                <c:pt idx="947">
                  <c:v>-11.986248571784239</c:v>
                </c:pt>
                <c:pt idx="948">
                  <c:v>-12.060758026147928</c:v>
                </c:pt>
                <c:pt idx="949">
                  <c:v>-12.136808977378672</c:v>
                </c:pt>
                <c:pt idx="950">
                  <c:v>-12.21446357279634</c:v>
                </c:pt>
                <c:pt idx="951">
                  <c:v>-12.293787804869359</c:v>
                </c:pt>
                <c:pt idx="952">
                  <c:v>-12.374851835072178</c:v>
                </c:pt>
                <c:pt idx="953">
                  <c:v>-12.457730352573781</c:v>
                </c:pt>
                <c:pt idx="954">
                  <c:v>-12.542502972351553</c:v>
                </c:pt>
                <c:pt idx="955">
                  <c:v>-12.629254678047776</c:v>
                </c:pt>
                <c:pt idx="956">
                  <c:v>-12.718076315741913</c:v>
                </c:pt>
                <c:pt idx="957">
                  <c:v>-12.809065145828972</c:v>
                </c:pt>
                <c:pt idx="958">
                  <c:v>-12.902325461407484</c:v>
                </c:pt>
                <c:pt idx="959">
                  <c:v>-12.99796928303364</c:v>
                </c:pt>
                <c:pt idx="960">
                  <c:v>-13.096117141445569</c:v>
                </c:pt>
                <c:pt idx="961">
                  <c:v>-13.196898961972373</c:v>
                </c:pt>
                <c:pt idx="962">
                  <c:v>-13.300455066903764</c:v>
                </c:pt>
                <c:pt idx="963">
                  <c:v>-13.406937315218963</c:v>
                </c:pt>
                <c:pt idx="964">
                  <c:v>-13.51651040290043</c:v>
                </c:pt>
                <c:pt idx="965">
                  <c:v>-13.629353351772846</c:v>
                </c:pt>
                <c:pt idx="966">
                  <c:v>-13.745661220649243</c:v>
                </c:pt>
                <c:pt idx="967">
                  <c:v>-13.865647079846413</c:v>
                </c:pt>
                <c:pt idx="968">
                  <c:v>-13.989544299262169</c:v>
                </c:pt>
                <c:pt idx="969">
                  <c:v>-14.11760921173415</c:v>
                </c:pt>
                <c:pt idx="970">
                  <c:v>-14.25012422805519</c:v>
                </c:pt>
                <c:pt idx="971">
                  <c:v>-14.387401498792931</c:v>
                </c:pt>
                <c:pt idx="972">
                  <c:v>-14.529787242299737</c:v>
                </c:pt>
                <c:pt idx="973">
                  <c:v>-14.677666889861539</c:v>
                </c:pt>
                <c:pt idx="974">
                  <c:v>-14.831471240408733</c:v>
                </c:pt>
                <c:pt idx="975">
                  <c:v>-14.991683872244023</c:v>
                </c:pt>
                <c:pt idx="976">
                  <c:v>-15.158850133030143</c:v>
                </c:pt>
                <c:pt idx="977">
                  <c:v>-15.333588129337379</c:v>
                </c:pt>
                <c:pt idx="978">
                  <c:v>-15.516602274389879</c:v>
                </c:pt>
                <c:pt idx="979">
                  <c:v>-15.708700143665292</c:v>
                </c:pt>
                <c:pt idx="980">
                  <c:v>-15.910813657513266</c:v>
                </c:pt>
                <c:pt idx="981">
                  <c:v>-16.124025996227068</c:v>
                </c:pt>
                <c:pt idx="982">
                  <c:v>-16.349606216208773</c:v>
                </c:pt>
                <c:pt idx="983">
                  <c:v>-16.589054372759261</c:v>
                </c:pt>
                <c:pt idx="984">
                  <c:v>-16.844161224950053</c:v>
                </c:pt>
                <c:pt idx="985">
                  <c:v>-17.117088570606235</c:v>
                </c:pt>
                <c:pt idx="986">
                  <c:v>-17.410479404728601</c:v>
                </c:pt>
                <c:pt idx="987">
                  <c:v>-17.727612260479606</c:v>
                </c:pt>
                <c:pt idx="988">
                  <c:v>-18.072622866813617</c:v>
                </c:pt>
                <c:pt idx="989">
                  <c:v>-18.450831751513174</c:v>
                </c:pt>
                <c:pt idx="990">
                  <c:v>-18.869245040540456</c:v>
                </c:pt>
                <c:pt idx="991">
                  <c:v>-19.337351464301381</c:v>
                </c:pt>
                <c:pt idx="992">
                  <c:v>-19.868454364518627</c:v>
                </c:pt>
                <c:pt idx="993">
                  <c:v>-20.482037455993531</c:v>
                </c:pt>
                <c:pt idx="994">
                  <c:v>-21.208307091663396</c:v>
                </c:pt>
                <c:pt idx="995">
                  <c:v>-22.097867735642374</c:v>
                </c:pt>
                <c:pt idx="996">
                  <c:v>-23.245585488318035</c:v>
                </c:pt>
                <c:pt idx="997">
                  <c:v>-24.864438401702333</c:v>
                </c:pt>
                <c:pt idx="998">
                  <c:v>-27.634022616932402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3A-4484-87E4-C8CB3F2EE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168384"/>
        <c:axId val="75166464"/>
      </c:lineChart>
      <c:catAx>
        <c:axId val="75162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="1"/>
                  <a:t>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164288"/>
        <c:crosses val="autoZero"/>
        <c:auto val="1"/>
        <c:lblAlgn val="ctr"/>
        <c:lblOffset val="100"/>
        <c:noMultiLvlLbl val="0"/>
      </c:catAx>
      <c:valAx>
        <c:axId val="7516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L(p)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162368"/>
        <c:crossesAt val="1"/>
        <c:crossBetween val="between"/>
      </c:valAx>
      <c:valAx>
        <c:axId val="75166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l(p)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5168384"/>
        <c:crosses val="max"/>
        <c:crossBetween val="between"/>
      </c:valAx>
      <c:catAx>
        <c:axId val="75168384"/>
        <c:scaling>
          <c:orientation val="minMax"/>
        </c:scaling>
        <c:delete val="1"/>
        <c:axPos val="b"/>
        <c:majorTickMark val="out"/>
        <c:minorTickMark val="none"/>
        <c:tickLblPos val="nextTo"/>
        <c:crossAx val="75166464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Concavidade e precisão (MV)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N = 7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'Planilha1 (2)'!$E$4:$E$1004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1.0000000000000002E-2</c:v>
                </c:pt>
                <c:pt idx="11">
                  <c:v>1.1000000000000003E-2</c:v>
                </c:pt>
                <c:pt idx="12">
                  <c:v>1.2000000000000004E-2</c:v>
                </c:pt>
                <c:pt idx="13">
                  <c:v>1.3000000000000005E-2</c:v>
                </c:pt>
                <c:pt idx="14">
                  <c:v>1.4000000000000005E-2</c:v>
                </c:pt>
                <c:pt idx="15">
                  <c:v>1.5000000000000006E-2</c:v>
                </c:pt>
                <c:pt idx="16">
                  <c:v>1.6000000000000007E-2</c:v>
                </c:pt>
                <c:pt idx="17">
                  <c:v>1.7000000000000008E-2</c:v>
                </c:pt>
                <c:pt idx="18">
                  <c:v>1.8000000000000009E-2</c:v>
                </c:pt>
                <c:pt idx="19">
                  <c:v>1.900000000000001E-2</c:v>
                </c:pt>
                <c:pt idx="20">
                  <c:v>2.0000000000000011E-2</c:v>
                </c:pt>
                <c:pt idx="21">
                  <c:v>2.1000000000000012E-2</c:v>
                </c:pt>
                <c:pt idx="22">
                  <c:v>2.2000000000000013E-2</c:v>
                </c:pt>
                <c:pt idx="23">
                  <c:v>2.3000000000000013E-2</c:v>
                </c:pt>
                <c:pt idx="24">
                  <c:v>2.4000000000000014E-2</c:v>
                </c:pt>
                <c:pt idx="25">
                  <c:v>2.5000000000000015E-2</c:v>
                </c:pt>
                <c:pt idx="26">
                  <c:v>2.6000000000000016E-2</c:v>
                </c:pt>
                <c:pt idx="27">
                  <c:v>2.7000000000000017E-2</c:v>
                </c:pt>
                <c:pt idx="28">
                  <c:v>2.8000000000000018E-2</c:v>
                </c:pt>
                <c:pt idx="29">
                  <c:v>2.9000000000000019E-2</c:v>
                </c:pt>
                <c:pt idx="30">
                  <c:v>3.000000000000002E-2</c:v>
                </c:pt>
                <c:pt idx="31">
                  <c:v>3.1000000000000021E-2</c:v>
                </c:pt>
                <c:pt idx="32">
                  <c:v>3.2000000000000021E-2</c:v>
                </c:pt>
                <c:pt idx="33">
                  <c:v>3.3000000000000022E-2</c:v>
                </c:pt>
                <c:pt idx="34">
                  <c:v>3.4000000000000023E-2</c:v>
                </c:pt>
                <c:pt idx="35">
                  <c:v>3.5000000000000024E-2</c:v>
                </c:pt>
                <c:pt idx="36">
                  <c:v>3.6000000000000025E-2</c:v>
                </c:pt>
                <c:pt idx="37">
                  <c:v>3.7000000000000026E-2</c:v>
                </c:pt>
                <c:pt idx="38">
                  <c:v>3.8000000000000027E-2</c:v>
                </c:pt>
                <c:pt idx="39">
                  <c:v>3.9000000000000028E-2</c:v>
                </c:pt>
                <c:pt idx="40">
                  <c:v>4.0000000000000029E-2</c:v>
                </c:pt>
                <c:pt idx="41">
                  <c:v>4.1000000000000029E-2</c:v>
                </c:pt>
                <c:pt idx="42">
                  <c:v>4.200000000000003E-2</c:v>
                </c:pt>
                <c:pt idx="43">
                  <c:v>4.3000000000000031E-2</c:v>
                </c:pt>
                <c:pt idx="44">
                  <c:v>4.4000000000000032E-2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4.7000000000000035E-2</c:v>
                </c:pt>
                <c:pt idx="48">
                  <c:v>4.8000000000000036E-2</c:v>
                </c:pt>
                <c:pt idx="49">
                  <c:v>4.9000000000000037E-2</c:v>
                </c:pt>
                <c:pt idx="50">
                  <c:v>5.0000000000000037E-2</c:v>
                </c:pt>
                <c:pt idx="51">
                  <c:v>5.1000000000000038E-2</c:v>
                </c:pt>
                <c:pt idx="52">
                  <c:v>5.2000000000000039E-2</c:v>
                </c:pt>
                <c:pt idx="53">
                  <c:v>5.300000000000004E-2</c:v>
                </c:pt>
                <c:pt idx="54">
                  <c:v>5.4000000000000041E-2</c:v>
                </c:pt>
                <c:pt idx="55">
                  <c:v>5.5000000000000042E-2</c:v>
                </c:pt>
                <c:pt idx="56">
                  <c:v>5.6000000000000043E-2</c:v>
                </c:pt>
                <c:pt idx="57">
                  <c:v>5.7000000000000044E-2</c:v>
                </c:pt>
                <c:pt idx="58">
                  <c:v>5.8000000000000045E-2</c:v>
                </c:pt>
                <c:pt idx="59">
                  <c:v>5.9000000000000045E-2</c:v>
                </c:pt>
                <c:pt idx="60">
                  <c:v>6.0000000000000046E-2</c:v>
                </c:pt>
                <c:pt idx="61">
                  <c:v>6.1000000000000047E-2</c:v>
                </c:pt>
                <c:pt idx="62">
                  <c:v>6.2000000000000048E-2</c:v>
                </c:pt>
                <c:pt idx="63">
                  <c:v>6.3000000000000042E-2</c:v>
                </c:pt>
                <c:pt idx="64">
                  <c:v>6.4000000000000043E-2</c:v>
                </c:pt>
                <c:pt idx="65">
                  <c:v>6.5000000000000044E-2</c:v>
                </c:pt>
                <c:pt idx="66">
                  <c:v>6.6000000000000045E-2</c:v>
                </c:pt>
                <c:pt idx="67">
                  <c:v>6.7000000000000046E-2</c:v>
                </c:pt>
                <c:pt idx="68">
                  <c:v>6.8000000000000047E-2</c:v>
                </c:pt>
                <c:pt idx="69">
                  <c:v>6.9000000000000047E-2</c:v>
                </c:pt>
                <c:pt idx="70">
                  <c:v>7.0000000000000048E-2</c:v>
                </c:pt>
                <c:pt idx="71">
                  <c:v>7.1000000000000049E-2</c:v>
                </c:pt>
                <c:pt idx="72">
                  <c:v>7.200000000000005E-2</c:v>
                </c:pt>
                <c:pt idx="73">
                  <c:v>7.3000000000000051E-2</c:v>
                </c:pt>
                <c:pt idx="74">
                  <c:v>7.4000000000000052E-2</c:v>
                </c:pt>
                <c:pt idx="75">
                  <c:v>7.5000000000000053E-2</c:v>
                </c:pt>
                <c:pt idx="76">
                  <c:v>7.6000000000000054E-2</c:v>
                </c:pt>
                <c:pt idx="77">
                  <c:v>7.7000000000000055E-2</c:v>
                </c:pt>
                <c:pt idx="78">
                  <c:v>7.8000000000000055E-2</c:v>
                </c:pt>
                <c:pt idx="79">
                  <c:v>7.9000000000000056E-2</c:v>
                </c:pt>
                <c:pt idx="80">
                  <c:v>8.0000000000000057E-2</c:v>
                </c:pt>
                <c:pt idx="81">
                  <c:v>8.1000000000000058E-2</c:v>
                </c:pt>
                <c:pt idx="82">
                  <c:v>8.2000000000000059E-2</c:v>
                </c:pt>
                <c:pt idx="83">
                  <c:v>8.300000000000006E-2</c:v>
                </c:pt>
                <c:pt idx="84">
                  <c:v>8.4000000000000061E-2</c:v>
                </c:pt>
                <c:pt idx="85">
                  <c:v>8.5000000000000062E-2</c:v>
                </c:pt>
                <c:pt idx="86">
                  <c:v>8.6000000000000063E-2</c:v>
                </c:pt>
                <c:pt idx="87">
                  <c:v>8.7000000000000063E-2</c:v>
                </c:pt>
                <c:pt idx="88">
                  <c:v>8.8000000000000064E-2</c:v>
                </c:pt>
                <c:pt idx="89">
                  <c:v>8.9000000000000065E-2</c:v>
                </c:pt>
                <c:pt idx="90">
                  <c:v>9.0000000000000066E-2</c:v>
                </c:pt>
                <c:pt idx="91">
                  <c:v>9.1000000000000067E-2</c:v>
                </c:pt>
                <c:pt idx="92">
                  <c:v>9.2000000000000068E-2</c:v>
                </c:pt>
                <c:pt idx="93">
                  <c:v>9.3000000000000069E-2</c:v>
                </c:pt>
                <c:pt idx="94">
                  <c:v>9.400000000000007E-2</c:v>
                </c:pt>
                <c:pt idx="95">
                  <c:v>9.500000000000007E-2</c:v>
                </c:pt>
                <c:pt idx="96">
                  <c:v>9.6000000000000071E-2</c:v>
                </c:pt>
                <c:pt idx="97">
                  <c:v>9.7000000000000072E-2</c:v>
                </c:pt>
                <c:pt idx="98">
                  <c:v>9.8000000000000073E-2</c:v>
                </c:pt>
                <c:pt idx="99">
                  <c:v>9.9000000000000074E-2</c:v>
                </c:pt>
                <c:pt idx="100">
                  <c:v>0.10000000000000007</c:v>
                </c:pt>
                <c:pt idx="101">
                  <c:v>0.10100000000000008</c:v>
                </c:pt>
                <c:pt idx="102">
                  <c:v>0.10200000000000008</c:v>
                </c:pt>
                <c:pt idx="103">
                  <c:v>0.10300000000000008</c:v>
                </c:pt>
                <c:pt idx="104">
                  <c:v>0.10400000000000008</c:v>
                </c:pt>
                <c:pt idx="105">
                  <c:v>0.10500000000000008</c:v>
                </c:pt>
                <c:pt idx="106">
                  <c:v>0.10600000000000008</c:v>
                </c:pt>
                <c:pt idx="107">
                  <c:v>0.10700000000000008</c:v>
                </c:pt>
                <c:pt idx="108">
                  <c:v>0.10800000000000008</c:v>
                </c:pt>
                <c:pt idx="109">
                  <c:v>0.10900000000000008</c:v>
                </c:pt>
                <c:pt idx="110">
                  <c:v>0.11000000000000008</c:v>
                </c:pt>
                <c:pt idx="111">
                  <c:v>0.11100000000000008</c:v>
                </c:pt>
                <c:pt idx="112">
                  <c:v>0.11200000000000009</c:v>
                </c:pt>
                <c:pt idx="113">
                  <c:v>0.11300000000000009</c:v>
                </c:pt>
                <c:pt idx="114">
                  <c:v>0.11400000000000009</c:v>
                </c:pt>
                <c:pt idx="115">
                  <c:v>0.11500000000000009</c:v>
                </c:pt>
                <c:pt idx="116">
                  <c:v>0.11600000000000009</c:v>
                </c:pt>
                <c:pt idx="117">
                  <c:v>0.11700000000000009</c:v>
                </c:pt>
                <c:pt idx="118">
                  <c:v>0.11800000000000009</c:v>
                </c:pt>
                <c:pt idx="119">
                  <c:v>0.11900000000000009</c:v>
                </c:pt>
                <c:pt idx="120">
                  <c:v>0.12000000000000009</c:v>
                </c:pt>
                <c:pt idx="121">
                  <c:v>0.12100000000000009</c:v>
                </c:pt>
                <c:pt idx="122">
                  <c:v>0.12200000000000009</c:v>
                </c:pt>
                <c:pt idx="123">
                  <c:v>0.1230000000000001</c:v>
                </c:pt>
                <c:pt idx="124">
                  <c:v>0.1240000000000001</c:v>
                </c:pt>
                <c:pt idx="125">
                  <c:v>0.12500000000000008</c:v>
                </c:pt>
                <c:pt idx="126">
                  <c:v>0.12600000000000008</c:v>
                </c:pt>
                <c:pt idx="127">
                  <c:v>0.12700000000000009</c:v>
                </c:pt>
                <c:pt idx="128">
                  <c:v>0.12800000000000009</c:v>
                </c:pt>
                <c:pt idx="129">
                  <c:v>0.12900000000000009</c:v>
                </c:pt>
                <c:pt idx="130">
                  <c:v>0.13000000000000009</c:v>
                </c:pt>
                <c:pt idx="131">
                  <c:v>0.13100000000000009</c:v>
                </c:pt>
                <c:pt idx="132">
                  <c:v>0.13200000000000009</c:v>
                </c:pt>
                <c:pt idx="133">
                  <c:v>0.13300000000000009</c:v>
                </c:pt>
                <c:pt idx="134">
                  <c:v>0.13400000000000009</c:v>
                </c:pt>
                <c:pt idx="135">
                  <c:v>0.13500000000000009</c:v>
                </c:pt>
                <c:pt idx="136">
                  <c:v>0.13600000000000009</c:v>
                </c:pt>
                <c:pt idx="137">
                  <c:v>0.13700000000000009</c:v>
                </c:pt>
                <c:pt idx="138">
                  <c:v>0.13800000000000009</c:v>
                </c:pt>
                <c:pt idx="139">
                  <c:v>0.1390000000000001</c:v>
                </c:pt>
                <c:pt idx="140">
                  <c:v>0.1400000000000001</c:v>
                </c:pt>
                <c:pt idx="141">
                  <c:v>0.1410000000000001</c:v>
                </c:pt>
                <c:pt idx="142">
                  <c:v>0.1420000000000001</c:v>
                </c:pt>
                <c:pt idx="143">
                  <c:v>0.1430000000000001</c:v>
                </c:pt>
                <c:pt idx="144">
                  <c:v>0.1440000000000001</c:v>
                </c:pt>
                <c:pt idx="145">
                  <c:v>0.1450000000000001</c:v>
                </c:pt>
                <c:pt idx="146">
                  <c:v>0.1460000000000001</c:v>
                </c:pt>
                <c:pt idx="147">
                  <c:v>0.1470000000000001</c:v>
                </c:pt>
                <c:pt idx="148">
                  <c:v>0.1480000000000001</c:v>
                </c:pt>
                <c:pt idx="149">
                  <c:v>0.1490000000000001</c:v>
                </c:pt>
                <c:pt idx="150">
                  <c:v>0.15000000000000011</c:v>
                </c:pt>
                <c:pt idx="151">
                  <c:v>0.15100000000000011</c:v>
                </c:pt>
                <c:pt idx="152">
                  <c:v>0.15200000000000011</c:v>
                </c:pt>
                <c:pt idx="153">
                  <c:v>0.15300000000000011</c:v>
                </c:pt>
                <c:pt idx="154">
                  <c:v>0.15400000000000011</c:v>
                </c:pt>
                <c:pt idx="155">
                  <c:v>0.15500000000000011</c:v>
                </c:pt>
                <c:pt idx="156">
                  <c:v>0.15600000000000011</c:v>
                </c:pt>
                <c:pt idx="157">
                  <c:v>0.15700000000000011</c:v>
                </c:pt>
                <c:pt idx="158">
                  <c:v>0.15800000000000011</c:v>
                </c:pt>
                <c:pt idx="159">
                  <c:v>0.15900000000000011</c:v>
                </c:pt>
                <c:pt idx="160">
                  <c:v>0.16000000000000011</c:v>
                </c:pt>
                <c:pt idx="161">
                  <c:v>0.16100000000000012</c:v>
                </c:pt>
                <c:pt idx="162">
                  <c:v>0.16200000000000012</c:v>
                </c:pt>
                <c:pt idx="163">
                  <c:v>0.16300000000000012</c:v>
                </c:pt>
                <c:pt idx="164">
                  <c:v>0.16400000000000012</c:v>
                </c:pt>
                <c:pt idx="165">
                  <c:v>0.16500000000000012</c:v>
                </c:pt>
                <c:pt idx="166">
                  <c:v>0.16600000000000012</c:v>
                </c:pt>
                <c:pt idx="167">
                  <c:v>0.16700000000000012</c:v>
                </c:pt>
                <c:pt idx="168">
                  <c:v>0.16800000000000012</c:v>
                </c:pt>
                <c:pt idx="169">
                  <c:v>0.16900000000000012</c:v>
                </c:pt>
                <c:pt idx="170">
                  <c:v>0.17000000000000012</c:v>
                </c:pt>
                <c:pt idx="171">
                  <c:v>0.17100000000000012</c:v>
                </c:pt>
                <c:pt idx="172">
                  <c:v>0.17200000000000013</c:v>
                </c:pt>
                <c:pt idx="173">
                  <c:v>0.17300000000000013</c:v>
                </c:pt>
                <c:pt idx="174">
                  <c:v>0.17400000000000013</c:v>
                </c:pt>
                <c:pt idx="175">
                  <c:v>0.17500000000000013</c:v>
                </c:pt>
                <c:pt idx="176">
                  <c:v>0.17600000000000013</c:v>
                </c:pt>
                <c:pt idx="177">
                  <c:v>0.17700000000000013</c:v>
                </c:pt>
                <c:pt idx="178">
                  <c:v>0.17800000000000013</c:v>
                </c:pt>
                <c:pt idx="179">
                  <c:v>0.17900000000000013</c:v>
                </c:pt>
                <c:pt idx="180">
                  <c:v>0.18000000000000013</c:v>
                </c:pt>
                <c:pt idx="181">
                  <c:v>0.18100000000000013</c:v>
                </c:pt>
                <c:pt idx="182">
                  <c:v>0.18200000000000013</c:v>
                </c:pt>
                <c:pt idx="183">
                  <c:v>0.18300000000000013</c:v>
                </c:pt>
                <c:pt idx="184">
                  <c:v>0.18400000000000014</c:v>
                </c:pt>
                <c:pt idx="185">
                  <c:v>0.18500000000000014</c:v>
                </c:pt>
                <c:pt idx="186">
                  <c:v>0.18600000000000014</c:v>
                </c:pt>
                <c:pt idx="187">
                  <c:v>0.18700000000000014</c:v>
                </c:pt>
                <c:pt idx="188">
                  <c:v>0.18800000000000014</c:v>
                </c:pt>
                <c:pt idx="189">
                  <c:v>0.18900000000000014</c:v>
                </c:pt>
                <c:pt idx="190">
                  <c:v>0.19000000000000014</c:v>
                </c:pt>
                <c:pt idx="191">
                  <c:v>0.19100000000000014</c:v>
                </c:pt>
                <c:pt idx="192">
                  <c:v>0.19200000000000014</c:v>
                </c:pt>
                <c:pt idx="193">
                  <c:v>0.19300000000000014</c:v>
                </c:pt>
                <c:pt idx="194">
                  <c:v>0.19400000000000014</c:v>
                </c:pt>
                <c:pt idx="195">
                  <c:v>0.19500000000000015</c:v>
                </c:pt>
                <c:pt idx="196">
                  <c:v>0.19600000000000015</c:v>
                </c:pt>
                <c:pt idx="197">
                  <c:v>0.19700000000000015</c:v>
                </c:pt>
                <c:pt idx="198">
                  <c:v>0.19800000000000015</c:v>
                </c:pt>
                <c:pt idx="199">
                  <c:v>0.19900000000000015</c:v>
                </c:pt>
                <c:pt idx="200">
                  <c:v>0.20000000000000015</c:v>
                </c:pt>
                <c:pt idx="201">
                  <c:v>0.20100000000000015</c:v>
                </c:pt>
                <c:pt idx="202">
                  <c:v>0.20200000000000015</c:v>
                </c:pt>
                <c:pt idx="203">
                  <c:v>0.20300000000000015</c:v>
                </c:pt>
                <c:pt idx="204">
                  <c:v>0.20400000000000015</c:v>
                </c:pt>
                <c:pt idx="205">
                  <c:v>0.20500000000000015</c:v>
                </c:pt>
                <c:pt idx="206">
                  <c:v>0.20600000000000016</c:v>
                </c:pt>
                <c:pt idx="207">
                  <c:v>0.20700000000000016</c:v>
                </c:pt>
                <c:pt idx="208">
                  <c:v>0.20800000000000016</c:v>
                </c:pt>
                <c:pt idx="209">
                  <c:v>0.20900000000000016</c:v>
                </c:pt>
                <c:pt idx="210">
                  <c:v>0.21000000000000016</c:v>
                </c:pt>
                <c:pt idx="211">
                  <c:v>0.21100000000000016</c:v>
                </c:pt>
                <c:pt idx="212">
                  <c:v>0.21200000000000016</c:v>
                </c:pt>
                <c:pt idx="213">
                  <c:v>0.21300000000000016</c:v>
                </c:pt>
                <c:pt idx="214">
                  <c:v>0.21400000000000016</c:v>
                </c:pt>
                <c:pt idx="215">
                  <c:v>0.21500000000000016</c:v>
                </c:pt>
                <c:pt idx="216">
                  <c:v>0.21600000000000016</c:v>
                </c:pt>
                <c:pt idx="217">
                  <c:v>0.21700000000000016</c:v>
                </c:pt>
                <c:pt idx="218">
                  <c:v>0.21800000000000017</c:v>
                </c:pt>
                <c:pt idx="219">
                  <c:v>0.21900000000000017</c:v>
                </c:pt>
                <c:pt idx="220">
                  <c:v>0.22000000000000017</c:v>
                </c:pt>
                <c:pt idx="221">
                  <c:v>0.22100000000000017</c:v>
                </c:pt>
                <c:pt idx="222">
                  <c:v>0.22200000000000017</c:v>
                </c:pt>
                <c:pt idx="223">
                  <c:v>0.22300000000000017</c:v>
                </c:pt>
                <c:pt idx="224">
                  <c:v>0.22400000000000017</c:v>
                </c:pt>
                <c:pt idx="225">
                  <c:v>0.22500000000000017</c:v>
                </c:pt>
                <c:pt idx="226">
                  <c:v>0.22600000000000017</c:v>
                </c:pt>
                <c:pt idx="227">
                  <c:v>0.22700000000000017</c:v>
                </c:pt>
                <c:pt idx="228">
                  <c:v>0.22800000000000017</c:v>
                </c:pt>
                <c:pt idx="229">
                  <c:v>0.22900000000000018</c:v>
                </c:pt>
                <c:pt idx="230">
                  <c:v>0.23000000000000018</c:v>
                </c:pt>
                <c:pt idx="231">
                  <c:v>0.23100000000000018</c:v>
                </c:pt>
                <c:pt idx="232">
                  <c:v>0.23200000000000018</c:v>
                </c:pt>
                <c:pt idx="233">
                  <c:v>0.23300000000000018</c:v>
                </c:pt>
                <c:pt idx="234">
                  <c:v>0.23400000000000018</c:v>
                </c:pt>
                <c:pt idx="235">
                  <c:v>0.23500000000000018</c:v>
                </c:pt>
                <c:pt idx="236">
                  <c:v>0.23600000000000018</c:v>
                </c:pt>
                <c:pt idx="237">
                  <c:v>0.23700000000000018</c:v>
                </c:pt>
                <c:pt idx="238">
                  <c:v>0.23800000000000018</c:v>
                </c:pt>
                <c:pt idx="239">
                  <c:v>0.23900000000000018</c:v>
                </c:pt>
                <c:pt idx="240">
                  <c:v>0.24000000000000019</c:v>
                </c:pt>
                <c:pt idx="241">
                  <c:v>0.24100000000000019</c:v>
                </c:pt>
                <c:pt idx="242">
                  <c:v>0.24200000000000019</c:v>
                </c:pt>
                <c:pt idx="243">
                  <c:v>0.24300000000000019</c:v>
                </c:pt>
                <c:pt idx="244">
                  <c:v>0.24400000000000019</c:v>
                </c:pt>
                <c:pt idx="245">
                  <c:v>0.24500000000000019</c:v>
                </c:pt>
                <c:pt idx="246">
                  <c:v>0.24600000000000019</c:v>
                </c:pt>
                <c:pt idx="247">
                  <c:v>0.24700000000000019</c:v>
                </c:pt>
                <c:pt idx="248">
                  <c:v>0.24800000000000019</c:v>
                </c:pt>
                <c:pt idx="249">
                  <c:v>0.24900000000000019</c:v>
                </c:pt>
                <c:pt idx="250">
                  <c:v>0.25000000000000017</c:v>
                </c:pt>
                <c:pt idx="251">
                  <c:v>0.25100000000000017</c:v>
                </c:pt>
                <c:pt idx="252">
                  <c:v>0.25200000000000017</c:v>
                </c:pt>
                <c:pt idx="253">
                  <c:v>0.25300000000000017</c:v>
                </c:pt>
                <c:pt idx="254">
                  <c:v>0.25400000000000017</c:v>
                </c:pt>
                <c:pt idx="255">
                  <c:v>0.25500000000000017</c:v>
                </c:pt>
                <c:pt idx="256">
                  <c:v>0.25600000000000017</c:v>
                </c:pt>
                <c:pt idx="257">
                  <c:v>0.25700000000000017</c:v>
                </c:pt>
                <c:pt idx="258">
                  <c:v>0.25800000000000017</c:v>
                </c:pt>
                <c:pt idx="259">
                  <c:v>0.25900000000000017</c:v>
                </c:pt>
                <c:pt idx="260">
                  <c:v>0.26000000000000018</c:v>
                </c:pt>
                <c:pt idx="261">
                  <c:v>0.26100000000000018</c:v>
                </c:pt>
                <c:pt idx="262">
                  <c:v>0.26200000000000018</c:v>
                </c:pt>
                <c:pt idx="263">
                  <c:v>0.26300000000000018</c:v>
                </c:pt>
                <c:pt idx="264">
                  <c:v>0.26400000000000018</c:v>
                </c:pt>
                <c:pt idx="265">
                  <c:v>0.26500000000000018</c:v>
                </c:pt>
                <c:pt idx="266">
                  <c:v>0.26600000000000018</c:v>
                </c:pt>
                <c:pt idx="267">
                  <c:v>0.26700000000000018</c:v>
                </c:pt>
                <c:pt idx="268">
                  <c:v>0.26800000000000018</c:v>
                </c:pt>
                <c:pt idx="269">
                  <c:v>0.26900000000000018</c:v>
                </c:pt>
                <c:pt idx="270">
                  <c:v>0.27000000000000018</c:v>
                </c:pt>
                <c:pt idx="271">
                  <c:v>0.27100000000000019</c:v>
                </c:pt>
                <c:pt idx="272">
                  <c:v>0.27200000000000019</c:v>
                </c:pt>
                <c:pt idx="273">
                  <c:v>0.27300000000000019</c:v>
                </c:pt>
                <c:pt idx="274">
                  <c:v>0.27400000000000019</c:v>
                </c:pt>
                <c:pt idx="275">
                  <c:v>0.27500000000000019</c:v>
                </c:pt>
                <c:pt idx="276">
                  <c:v>0.27600000000000019</c:v>
                </c:pt>
                <c:pt idx="277">
                  <c:v>0.27700000000000019</c:v>
                </c:pt>
                <c:pt idx="278">
                  <c:v>0.27800000000000019</c:v>
                </c:pt>
                <c:pt idx="279">
                  <c:v>0.27900000000000019</c:v>
                </c:pt>
                <c:pt idx="280">
                  <c:v>0.28000000000000019</c:v>
                </c:pt>
                <c:pt idx="281">
                  <c:v>0.28100000000000019</c:v>
                </c:pt>
                <c:pt idx="282">
                  <c:v>0.28200000000000019</c:v>
                </c:pt>
                <c:pt idx="283">
                  <c:v>0.2830000000000002</c:v>
                </c:pt>
                <c:pt idx="284">
                  <c:v>0.2840000000000002</c:v>
                </c:pt>
                <c:pt idx="285">
                  <c:v>0.2850000000000002</c:v>
                </c:pt>
                <c:pt idx="286">
                  <c:v>0.2860000000000002</c:v>
                </c:pt>
                <c:pt idx="287">
                  <c:v>0.2870000000000002</c:v>
                </c:pt>
                <c:pt idx="288">
                  <c:v>0.2880000000000002</c:v>
                </c:pt>
                <c:pt idx="289">
                  <c:v>0.2890000000000002</c:v>
                </c:pt>
                <c:pt idx="290">
                  <c:v>0.2900000000000002</c:v>
                </c:pt>
                <c:pt idx="291">
                  <c:v>0.2910000000000002</c:v>
                </c:pt>
                <c:pt idx="292">
                  <c:v>0.2920000000000002</c:v>
                </c:pt>
                <c:pt idx="293">
                  <c:v>0.2930000000000002</c:v>
                </c:pt>
                <c:pt idx="294">
                  <c:v>0.29400000000000021</c:v>
                </c:pt>
                <c:pt idx="295">
                  <c:v>0.29500000000000021</c:v>
                </c:pt>
                <c:pt idx="296">
                  <c:v>0.29600000000000021</c:v>
                </c:pt>
                <c:pt idx="297">
                  <c:v>0.29700000000000021</c:v>
                </c:pt>
                <c:pt idx="298">
                  <c:v>0.29800000000000021</c:v>
                </c:pt>
                <c:pt idx="299">
                  <c:v>0.29900000000000021</c:v>
                </c:pt>
                <c:pt idx="300">
                  <c:v>0.30000000000000021</c:v>
                </c:pt>
                <c:pt idx="301">
                  <c:v>0.30100000000000021</c:v>
                </c:pt>
                <c:pt idx="302">
                  <c:v>0.30200000000000021</c:v>
                </c:pt>
                <c:pt idx="303">
                  <c:v>0.30300000000000021</c:v>
                </c:pt>
                <c:pt idx="304">
                  <c:v>0.30400000000000021</c:v>
                </c:pt>
                <c:pt idx="305">
                  <c:v>0.30500000000000022</c:v>
                </c:pt>
                <c:pt idx="306">
                  <c:v>0.30600000000000022</c:v>
                </c:pt>
                <c:pt idx="307">
                  <c:v>0.30700000000000022</c:v>
                </c:pt>
                <c:pt idx="308">
                  <c:v>0.30800000000000022</c:v>
                </c:pt>
                <c:pt idx="309">
                  <c:v>0.30900000000000022</c:v>
                </c:pt>
                <c:pt idx="310">
                  <c:v>0.31000000000000022</c:v>
                </c:pt>
                <c:pt idx="311">
                  <c:v>0.31100000000000022</c:v>
                </c:pt>
                <c:pt idx="312">
                  <c:v>0.31200000000000022</c:v>
                </c:pt>
                <c:pt idx="313">
                  <c:v>0.31300000000000022</c:v>
                </c:pt>
                <c:pt idx="314">
                  <c:v>0.31400000000000022</c:v>
                </c:pt>
                <c:pt idx="315">
                  <c:v>0.31500000000000022</c:v>
                </c:pt>
                <c:pt idx="316">
                  <c:v>0.31600000000000023</c:v>
                </c:pt>
                <c:pt idx="317">
                  <c:v>0.31700000000000023</c:v>
                </c:pt>
                <c:pt idx="318">
                  <c:v>0.31800000000000023</c:v>
                </c:pt>
                <c:pt idx="319">
                  <c:v>0.31900000000000023</c:v>
                </c:pt>
                <c:pt idx="320">
                  <c:v>0.32000000000000023</c:v>
                </c:pt>
                <c:pt idx="321">
                  <c:v>0.32100000000000023</c:v>
                </c:pt>
                <c:pt idx="322">
                  <c:v>0.32200000000000023</c:v>
                </c:pt>
                <c:pt idx="323">
                  <c:v>0.32300000000000023</c:v>
                </c:pt>
                <c:pt idx="324">
                  <c:v>0.32400000000000023</c:v>
                </c:pt>
                <c:pt idx="325">
                  <c:v>0.32500000000000023</c:v>
                </c:pt>
                <c:pt idx="326">
                  <c:v>0.32600000000000023</c:v>
                </c:pt>
                <c:pt idx="327">
                  <c:v>0.32700000000000023</c:v>
                </c:pt>
                <c:pt idx="328">
                  <c:v>0.32800000000000024</c:v>
                </c:pt>
                <c:pt idx="329">
                  <c:v>0.32900000000000024</c:v>
                </c:pt>
                <c:pt idx="330">
                  <c:v>0.33000000000000024</c:v>
                </c:pt>
                <c:pt idx="331">
                  <c:v>0.33100000000000024</c:v>
                </c:pt>
                <c:pt idx="332">
                  <c:v>0.33200000000000024</c:v>
                </c:pt>
                <c:pt idx="333">
                  <c:v>0.33300000000000024</c:v>
                </c:pt>
                <c:pt idx="334">
                  <c:v>0.33400000000000024</c:v>
                </c:pt>
                <c:pt idx="335">
                  <c:v>0.33500000000000024</c:v>
                </c:pt>
                <c:pt idx="336">
                  <c:v>0.33600000000000024</c:v>
                </c:pt>
                <c:pt idx="337">
                  <c:v>0.33700000000000024</c:v>
                </c:pt>
                <c:pt idx="338">
                  <c:v>0.33800000000000024</c:v>
                </c:pt>
                <c:pt idx="339">
                  <c:v>0.33900000000000025</c:v>
                </c:pt>
                <c:pt idx="340">
                  <c:v>0.34000000000000025</c:v>
                </c:pt>
                <c:pt idx="341">
                  <c:v>0.34100000000000025</c:v>
                </c:pt>
                <c:pt idx="342">
                  <c:v>0.34200000000000025</c:v>
                </c:pt>
                <c:pt idx="343">
                  <c:v>0.34300000000000025</c:v>
                </c:pt>
                <c:pt idx="344">
                  <c:v>0.34400000000000025</c:v>
                </c:pt>
                <c:pt idx="345">
                  <c:v>0.34500000000000025</c:v>
                </c:pt>
                <c:pt idx="346">
                  <c:v>0.34600000000000025</c:v>
                </c:pt>
                <c:pt idx="347">
                  <c:v>0.34700000000000025</c:v>
                </c:pt>
                <c:pt idx="348">
                  <c:v>0.34800000000000025</c:v>
                </c:pt>
                <c:pt idx="349">
                  <c:v>0.34900000000000025</c:v>
                </c:pt>
                <c:pt idx="350">
                  <c:v>0.35000000000000026</c:v>
                </c:pt>
                <c:pt idx="351">
                  <c:v>0.35100000000000026</c:v>
                </c:pt>
                <c:pt idx="352">
                  <c:v>0.35200000000000026</c:v>
                </c:pt>
                <c:pt idx="353">
                  <c:v>0.35300000000000026</c:v>
                </c:pt>
                <c:pt idx="354">
                  <c:v>0.35400000000000026</c:v>
                </c:pt>
                <c:pt idx="355">
                  <c:v>0.35500000000000026</c:v>
                </c:pt>
                <c:pt idx="356">
                  <c:v>0.35600000000000026</c:v>
                </c:pt>
                <c:pt idx="357">
                  <c:v>0.35700000000000026</c:v>
                </c:pt>
                <c:pt idx="358">
                  <c:v>0.35800000000000026</c:v>
                </c:pt>
                <c:pt idx="359">
                  <c:v>0.35900000000000026</c:v>
                </c:pt>
                <c:pt idx="360">
                  <c:v>0.36000000000000026</c:v>
                </c:pt>
                <c:pt idx="361">
                  <c:v>0.36100000000000027</c:v>
                </c:pt>
                <c:pt idx="362">
                  <c:v>0.36200000000000027</c:v>
                </c:pt>
                <c:pt idx="363">
                  <c:v>0.36300000000000027</c:v>
                </c:pt>
                <c:pt idx="364">
                  <c:v>0.36400000000000027</c:v>
                </c:pt>
                <c:pt idx="365">
                  <c:v>0.36500000000000027</c:v>
                </c:pt>
                <c:pt idx="366">
                  <c:v>0.36600000000000027</c:v>
                </c:pt>
                <c:pt idx="367">
                  <c:v>0.36700000000000027</c:v>
                </c:pt>
                <c:pt idx="368">
                  <c:v>0.36800000000000027</c:v>
                </c:pt>
                <c:pt idx="369">
                  <c:v>0.36900000000000027</c:v>
                </c:pt>
                <c:pt idx="370">
                  <c:v>0.37000000000000027</c:v>
                </c:pt>
                <c:pt idx="371">
                  <c:v>0.37100000000000027</c:v>
                </c:pt>
                <c:pt idx="372">
                  <c:v>0.37200000000000027</c:v>
                </c:pt>
                <c:pt idx="373">
                  <c:v>0.37300000000000028</c:v>
                </c:pt>
                <c:pt idx="374">
                  <c:v>0.37400000000000028</c:v>
                </c:pt>
                <c:pt idx="375">
                  <c:v>0.37500000000000028</c:v>
                </c:pt>
                <c:pt idx="376">
                  <c:v>0.37600000000000028</c:v>
                </c:pt>
                <c:pt idx="377">
                  <c:v>0.37700000000000028</c:v>
                </c:pt>
                <c:pt idx="378">
                  <c:v>0.37800000000000028</c:v>
                </c:pt>
                <c:pt idx="379">
                  <c:v>0.37900000000000028</c:v>
                </c:pt>
                <c:pt idx="380">
                  <c:v>0.38000000000000028</c:v>
                </c:pt>
                <c:pt idx="381">
                  <c:v>0.38100000000000028</c:v>
                </c:pt>
                <c:pt idx="382">
                  <c:v>0.38200000000000028</c:v>
                </c:pt>
                <c:pt idx="383">
                  <c:v>0.38300000000000028</c:v>
                </c:pt>
                <c:pt idx="384">
                  <c:v>0.38400000000000029</c:v>
                </c:pt>
                <c:pt idx="385">
                  <c:v>0.38500000000000029</c:v>
                </c:pt>
                <c:pt idx="386">
                  <c:v>0.38600000000000029</c:v>
                </c:pt>
                <c:pt idx="387">
                  <c:v>0.38700000000000029</c:v>
                </c:pt>
                <c:pt idx="388">
                  <c:v>0.38800000000000029</c:v>
                </c:pt>
                <c:pt idx="389">
                  <c:v>0.38900000000000029</c:v>
                </c:pt>
                <c:pt idx="390">
                  <c:v>0.39000000000000029</c:v>
                </c:pt>
                <c:pt idx="391">
                  <c:v>0.39100000000000029</c:v>
                </c:pt>
                <c:pt idx="392">
                  <c:v>0.39200000000000029</c:v>
                </c:pt>
                <c:pt idx="393">
                  <c:v>0.39300000000000029</c:v>
                </c:pt>
                <c:pt idx="394">
                  <c:v>0.39400000000000029</c:v>
                </c:pt>
                <c:pt idx="395">
                  <c:v>0.3950000000000003</c:v>
                </c:pt>
                <c:pt idx="396">
                  <c:v>0.3960000000000003</c:v>
                </c:pt>
                <c:pt idx="397">
                  <c:v>0.3970000000000003</c:v>
                </c:pt>
                <c:pt idx="398">
                  <c:v>0.3980000000000003</c:v>
                </c:pt>
                <c:pt idx="399">
                  <c:v>0.3990000000000003</c:v>
                </c:pt>
                <c:pt idx="400">
                  <c:v>0.4000000000000003</c:v>
                </c:pt>
                <c:pt idx="401">
                  <c:v>0.4010000000000003</c:v>
                </c:pt>
                <c:pt idx="402">
                  <c:v>0.4020000000000003</c:v>
                </c:pt>
                <c:pt idx="403">
                  <c:v>0.4030000000000003</c:v>
                </c:pt>
                <c:pt idx="404">
                  <c:v>0.4040000000000003</c:v>
                </c:pt>
                <c:pt idx="405">
                  <c:v>0.4050000000000003</c:v>
                </c:pt>
                <c:pt idx="406">
                  <c:v>0.40600000000000031</c:v>
                </c:pt>
                <c:pt idx="407">
                  <c:v>0.40700000000000031</c:v>
                </c:pt>
                <c:pt idx="408">
                  <c:v>0.40800000000000031</c:v>
                </c:pt>
                <c:pt idx="409">
                  <c:v>0.40900000000000031</c:v>
                </c:pt>
                <c:pt idx="410">
                  <c:v>0.41000000000000031</c:v>
                </c:pt>
                <c:pt idx="411">
                  <c:v>0.41100000000000031</c:v>
                </c:pt>
                <c:pt idx="412">
                  <c:v>0.41200000000000031</c:v>
                </c:pt>
                <c:pt idx="413">
                  <c:v>0.41300000000000031</c:v>
                </c:pt>
                <c:pt idx="414">
                  <c:v>0.41400000000000031</c:v>
                </c:pt>
                <c:pt idx="415">
                  <c:v>0.41500000000000031</c:v>
                </c:pt>
                <c:pt idx="416">
                  <c:v>0.41600000000000031</c:v>
                </c:pt>
                <c:pt idx="417">
                  <c:v>0.41700000000000031</c:v>
                </c:pt>
                <c:pt idx="418">
                  <c:v>0.41800000000000032</c:v>
                </c:pt>
                <c:pt idx="419">
                  <c:v>0.41900000000000032</c:v>
                </c:pt>
                <c:pt idx="420">
                  <c:v>0.42000000000000032</c:v>
                </c:pt>
                <c:pt idx="421">
                  <c:v>0.42100000000000032</c:v>
                </c:pt>
                <c:pt idx="422">
                  <c:v>0.42200000000000032</c:v>
                </c:pt>
                <c:pt idx="423">
                  <c:v>0.42300000000000032</c:v>
                </c:pt>
                <c:pt idx="424">
                  <c:v>0.42400000000000032</c:v>
                </c:pt>
                <c:pt idx="425">
                  <c:v>0.42500000000000032</c:v>
                </c:pt>
                <c:pt idx="426">
                  <c:v>0.42600000000000032</c:v>
                </c:pt>
                <c:pt idx="427">
                  <c:v>0.42700000000000032</c:v>
                </c:pt>
                <c:pt idx="428">
                  <c:v>0.42800000000000032</c:v>
                </c:pt>
                <c:pt idx="429">
                  <c:v>0.42900000000000033</c:v>
                </c:pt>
                <c:pt idx="430">
                  <c:v>0.43000000000000033</c:v>
                </c:pt>
                <c:pt idx="431">
                  <c:v>0.43100000000000033</c:v>
                </c:pt>
                <c:pt idx="432">
                  <c:v>0.43200000000000033</c:v>
                </c:pt>
                <c:pt idx="433">
                  <c:v>0.43300000000000033</c:v>
                </c:pt>
                <c:pt idx="434">
                  <c:v>0.43400000000000033</c:v>
                </c:pt>
                <c:pt idx="435">
                  <c:v>0.43500000000000033</c:v>
                </c:pt>
                <c:pt idx="436">
                  <c:v>0.43600000000000033</c:v>
                </c:pt>
                <c:pt idx="437">
                  <c:v>0.43700000000000033</c:v>
                </c:pt>
                <c:pt idx="438">
                  <c:v>0.43800000000000033</c:v>
                </c:pt>
                <c:pt idx="439">
                  <c:v>0.43900000000000033</c:v>
                </c:pt>
                <c:pt idx="440">
                  <c:v>0.44000000000000034</c:v>
                </c:pt>
                <c:pt idx="441">
                  <c:v>0.44100000000000034</c:v>
                </c:pt>
                <c:pt idx="442">
                  <c:v>0.44200000000000034</c:v>
                </c:pt>
                <c:pt idx="443">
                  <c:v>0.44300000000000034</c:v>
                </c:pt>
                <c:pt idx="444">
                  <c:v>0.44400000000000034</c:v>
                </c:pt>
                <c:pt idx="445">
                  <c:v>0.44500000000000034</c:v>
                </c:pt>
                <c:pt idx="446">
                  <c:v>0.44600000000000034</c:v>
                </c:pt>
                <c:pt idx="447">
                  <c:v>0.44700000000000034</c:v>
                </c:pt>
                <c:pt idx="448">
                  <c:v>0.44800000000000034</c:v>
                </c:pt>
                <c:pt idx="449">
                  <c:v>0.44900000000000034</c:v>
                </c:pt>
                <c:pt idx="450">
                  <c:v>0.45000000000000034</c:v>
                </c:pt>
                <c:pt idx="451">
                  <c:v>0.45100000000000035</c:v>
                </c:pt>
                <c:pt idx="452">
                  <c:v>0.45200000000000035</c:v>
                </c:pt>
                <c:pt idx="453">
                  <c:v>0.45300000000000035</c:v>
                </c:pt>
                <c:pt idx="454">
                  <c:v>0.45400000000000035</c:v>
                </c:pt>
                <c:pt idx="455">
                  <c:v>0.45500000000000035</c:v>
                </c:pt>
                <c:pt idx="456">
                  <c:v>0.45600000000000035</c:v>
                </c:pt>
                <c:pt idx="457">
                  <c:v>0.45700000000000035</c:v>
                </c:pt>
                <c:pt idx="458">
                  <c:v>0.45800000000000035</c:v>
                </c:pt>
                <c:pt idx="459">
                  <c:v>0.45900000000000035</c:v>
                </c:pt>
                <c:pt idx="460">
                  <c:v>0.46000000000000035</c:v>
                </c:pt>
                <c:pt idx="461">
                  <c:v>0.46100000000000035</c:v>
                </c:pt>
                <c:pt idx="462">
                  <c:v>0.46200000000000035</c:v>
                </c:pt>
                <c:pt idx="463">
                  <c:v>0.46300000000000036</c:v>
                </c:pt>
                <c:pt idx="464">
                  <c:v>0.46400000000000036</c:v>
                </c:pt>
                <c:pt idx="465">
                  <c:v>0.46500000000000036</c:v>
                </c:pt>
                <c:pt idx="466">
                  <c:v>0.46600000000000036</c:v>
                </c:pt>
                <c:pt idx="467">
                  <c:v>0.46700000000000036</c:v>
                </c:pt>
                <c:pt idx="468">
                  <c:v>0.46800000000000036</c:v>
                </c:pt>
                <c:pt idx="469">
                  <c:v>0.46900000000000036</c:v>
                </c:pt>
                <c:pt idx="470">
                  <c:v>0.47000000000000036</c:v>
                </c:pt>
                <c:pt idx="471">
                  <c:v>0.47100000000000036</c:v>
                </c:pt>
                <c:pt idx="472">
                  <c:v>0.47200000000000036</c:v>
                </c:pt>
                <c:pt idx="473">
                  <c:v>0.47300000000000036</c:v>
                </c:pt>
                <c:pt idx="474">
                  <c:v>0.47400000000000037</c:v>
                </c:pt>
                <c:pt idx="475">
                  <c:v>0.47500000000000037</c:v>
                </c:pt>
                <c:pt idx="476">
                  <c:v>0.47600000000000037</c:v>
                </c:pt>
                <c:pt idx="477">
                  <c:v>0.47700000000000037</c:v>
                </c:pt>
                <c:pt idx="478">
                  <c:v>0.47800000000000037</c:v>
                </c:pt>
                <c:pt idx="479">
                  <c:v>0.47900000000000037</c:v>
                </c:pt>
                <c:pt idx="480">
                  <c:v>0.48000000000000037</c:v>
                </c:pt>
                <c:pt idx="481">
                  <c:v>0.48100000000000037</c:v>
                </c:pt>
                <c:pt idx="482">
                  <c:v>0.48200000000000037</c:v>
                </c:pt>
                <c:pt idx="483">
                  <c:v>0.48300000000000037</c:v>
                </c:pt>
                <c:pt idx="484">
                  <c:v>0.48400000000000037</c:v>
                </c:pt>
                <c:pt idx="485">
                  <c:v>0.48500000000000038</c:v>
                </c:pt>
                <c:pt idx="486">
                  <c:v>0.48600000000000038</c:v>
                </c:pt>
                <c:pt idx="487">
                  <c:v>0.48700000000000038</c:v>
                </c:pt>
                <c:pt idx="488">
                  <c:v>0.48800000000000038</c:v>
                </c:pt>
                <c:pt idx="489">
                  <c:v>0.48900000000000038</c:v>
                </c:pt>
                <c:pt idx="490">
                  <c:v>0.49000000000000038</c:v>
                </c:pt>
                <c:pt idx="491">
                  <c:v>0.49100000000000038</c:v>
                </c:pt>
                <c:pt idx="492">
                  <c:v>0.49200000000000038</c:v>
                </c:pt>
                <c:pt idx="493">
                  <c:v>0.49300000000000038</c:v>
                </c:pt>
                <c:pt idx="494">
                  <c:v>0.49400000000000038</c:v>
                </c:pt>
                <c:pt idx="495">
                  <c:v>0.49500000000000038</c:v>
                </c:pt>
                <c:pt idx="496">
                  <c:v>0.49600000000000039</c:v>
                </c:pt>
                <c:pt idx="497">
                  <c:v>0.49700000000000039</c:v>
                </c:pt>
                <c:pt idx="498">
                  <c:v>0.49800000000000039</c:v>
                </c:pt>
                <c:pt idx="499">
                  <c:v>0.49900000000000039</c:v>
                </c:pt>
                <c:pt idx="500">
                  <c:v>0.50000000000000033</c:v>
                </c:pt>
                <c:pt idx="501">
                  <c:v>0.50100000000000033</c:v>
                </c:pt>
                <c:pt idx="502">
                  <c:v>0.50200000000000033</c:v>
                </c:pt>
                <c:pt idx="503">
                  <c:v>0.50300000000000034</c:v>
                </c:pt>
                <c:pt idx="504">
                  <c:v>0.50400000000000034</c:v>
                </c:pt>
                <c:pt idx="505">
                  <c:v>0.50500000000000034</c:v>
                </c:pt>
                <c:pt idx="506">
                  <c:v>0.50600000000000034</c:v>
                </c:pt>
                <c:pt idx="507">
                  <c:v>0.50700000000000034</c:v>
                </c:pt>
                <c:pt idx="508">
                  <c:v>0.50800000000000034</c:v>
                </c:pt>
                <c:pt idx="509">
                  <c:v>0.50900000000000034</c:v>
                </c:pt>
                <c:pt idx="510">
                  <c:v>0.51000000000000034</c:v>
                </c:pt>
                <c:pt idx="511">
                  <c:v>0.51100000000000034</c:v>
                </c:pt>
                <c:pt idx="512">
                  <c:v>0.51200000000000034</c:v>
                </c:pt>
                <c:pt idx="513">
                  <c:v>0.51300000000000034</c:v>
                </c:pt>
                <c:pt idx="514">
                  <c:v>0.51400000000000035</c:v>
                </c:pt>
                <c:pt idx="515">
                  <c:v>0.51500000000000035</c:v>
                </c:pt>
                <c:pt idx="516">
                  <c:v>0.51600000000000035</c:v>
                </c:pt>
                <c:pt idx="517">
                  <c:v>0.51700000000000035</c:v>
                </c:pt>
                <c:pt idx="518">
                  <c:v>0.51800000000000035</c:v>
                </c:pt>
                <c:pt idx="519">
                  <c:v>0.51900000000000035</c:v>
                </c:pt>
                <c:pt idx="520">
                  <c:v>0.52000000000000035</c:v>
                </c:pt>
                <c:pt idx="521">
                  <c:v>0.52100000000000035</c:v>
                </c:pt>
                <c:pt idx="522">
                  <c:v>0.52200000000000035</c:v>
                </c:pt>
                <c:pt idx="523">
                  <c:v>0.52300000000000035</c:v>
                </c:pt>
                <c:pt idx="524">
                  <c:v>0.52400000000000035</c:v>
                </c:pt>
                <c:pt idx="525">
                  <c:v>0.52500000000000036</c:v>
                </c:pt>
                <c:pt idx="526">
                  <c:v>0.52600000000000036</c:v>
                </c:pt>
                <c:pt idx="527">
                  <c:v>0.52700000000000036</c:v>
                </c:pt>
                <c:pt idx="528">
                  <c:v>0.52800000000000036</c:v>
                </c:pt>
                <c:pt idx="529">
                  <c:v>0.52900000000000036</c:v>
                </c:pt>
                <c:pt idx="530">
                  <c:v>0.53000000000000036</c:v>
                </c:pt>
                <c:pt idx="531">
                  <c:v>0.53100000000000036</c:v>
                </c:pt>
                <c:pt idx="532">
                  <c:v>0.53200000000000036</c:v>
                </c:pt>
                <c:pt idx="533">
                  <c:v>0.53300000000000036</c:v>
                </c:pt>
                <c:pt idx="534">
                  <c:v>0.53400000000000036</c:v>
                </c:pt>
                <c:pt idx="535">
                  <c:v>0.53500000000000036</c:v>
                </c:pt>
                <c:pt idx="536">
                  <c:v>0.53600000000000037</c:v>
                </c:pt>
                <c:pt idx="537">
                  <c:v>0.53700000000000037</c:v>
                </c:pt>
                <c:pt idx="538">
                  <c:v>0.53800000000000037</c:v>
                </c:pt>
                <c:pt idx="539">
                  <c:v>0.53900000000000037</c:v>
                </c:pt>
                <c:pt idx="540">
                  <c:v>0.54000000000000037</c:v>
                </c:pt>
                <c:pt idx="541">
                  <c:v>0.54100000000000037</c:v>
                </c:pt>
                <c:pt idx="542">
                  <c:v>0.54200000000000037</c:v>
                </c:pt>
                <c:pt idx="543">
                  <c:v>0.54300000000000037</c:v>
                </c:pt>
                <c:pt idx="544">
                  <c:v>0.54400000000000037</c:v>
                </c:pt>
                <c:pt idx="545">
                  <c:v>0.54500000000000037</c:v>
                </c:pt>
                <c:pt idx="546">
                  <c:v>0.54600000000000037</c:v>
                </c:pt>
                <c:pt idx="547">
                  <c:v>0.54700000000000037</c:v>
                </c:pt>
                <c:pt idx="548">
                  <c:v>0.54800000000000038</c:v>
                </c:pt>
                <c:pt idx="549">
                  <c:v>0.54900000000000038</c:v>
                </c:pt>
                <c:pt idx="550">
                  <c:v>0.55000000000000038</c:v>
                </c:pt>
                <c:pt idx="551">
                  <c:v>0.55100000000000038</c:v>
                </c:pt>
                <c:pt idx="552">
                  <c:v>0.55200000000000038</c:v>
                </c:pt>
                <c:pt idx="553">
                  <c:v>0.55300000000000038</c:v>
                </c:pt>
                <c:pt idx="554">
                  <c:v>0.55400000000000038</c:v>
                </c:pt>
                <c:pt idx="555">
                  <c:v>0.55500000000000038</c:v>
                </c:pt>
                <c:pt idx="556">
                  <c:v>0.55600000000000038</c:v>
                </c:pt>
                <c:pt idx="557">
                  <c:v>0.55700000000000038</c:v>
                </c:pt>
                <c:pt idx="558">
                  <c:v>0.55800000000000038</c:v>
                </c:pt>
                <c:pt idx="559">
                  <c:v>0.55900000000000039</c:v>
                </c:pt>
                <c:pt idx="560">
                  <c:v>0.56000000000000039</c:v>
                </c:pt>
                <c:pt idx="561">
                  <c:v>0.56100000000000039</c:v>
                </c:pt>
                <c:pt idx="562">
                  <c:v>0.56200000000000039</c:v>
                </c:pt>
                <c:pt idx="563">
                  <c:v>0.56300000000000039</c:v>
                </c:pt>
                <c:pt idx="564">
                  <c:v>0.56400000000000039</c:v>
                </c:pt>
                <c:pt idx="565">
                  <c:v>0.56500000000000039</c:v>
                </c:pt>
                <c:pt idx="566">
                  <c:v>0.56600000000000039</c:v>
                </c:pt>
                <c:pt idx="567">
                  <c:v>0.56700000000000039</c:v>
                </c:pt>
                <c:pt idx="568">
                  <c:v>0.56800000000000039</c:v>
                </c:pt>
                <c:pt idx="569">
                  <c:v>0.56900000000000039</c:v>
                </c:pt>
                <c:pt idx="570">
                  <c:v>0.5700000000000004</c:v>
                </c:pt>
                <c:pt idx="571">
                  <c:v>0.5710000000000004</c:v>
                </c:pt>
                <c:pt idx="572">
                  <c:v>0.5720000000000004</c:v>
                </c:pt>
                <c:pt idx="573">
                  <c:v>0.5730000000000004</c:v>
                </c:pt>
                <c:pt idx="574">
                  <c:v>0.5740000000000004</c:v>
                </c:pt>
                <c:pt idx="575">
                  <c:v>0.5750000000000004</c:v>
                </c:pt>
                <c:pt idx="576">
                  <c:v>0.5760000000000004</c:v>
                </c:pt>
                <c:pt idx="577">
                  <c:v>0.5770000000000004</c:v>
                </c:pt>
                <c:pt idx="578">
                  <c:v>0.5780000000000004</c:v>
                </c:pt>
                <c:pt idx="579">
                  <c:v>0.5790000000000004</c:v>
                </c:pt>
                <c:pt idx="580">
                  <c:v>0.5800000000000004</c:v>
                </c:pt>
                <c:pt idx="581">
                  <c:v>0.58100000000000041</c:v>
                </c:pt>
                <c:pt idx="582">
                  <c:v>0.58200000000000041</c:v>
                </c:pt>
                <c:pt idx="583">
                  <c:v>0.58300000000000041</c:v>
                </c:pt>
                <c:pt idx="584">
                  <c:v>0.58400000000000041</c:v>
                </c:pt>
                <c:pt idx="585">
                  <c:v>0.58500000000000041</c:v>
                </c:pt>
                <c:pt idx="586">
                  <c:v>0.58600000000000041</c:v>
                </c:pt>
                <c:pt idx="587">
                  <c:v>0.58700000000000041</c:v>
                </c:pt>
                <c:pt idx="588">
                  <c:v>0.58800000000000041</c:v>
                </c:pt>
                <c:pt idx="589">
                  <c:v>0.58900000000000041</c:v>
                </c:pt>
                <c:pt idx="590">
                  <c:v>0.59000000000000041</c:v>
                </c:pt>
                <c:pt idx="591">
                  <c:v>0.59100000000000041</c:v>
                </c:pt>
                <c:pt idx="592">
                  <c:v>0.59200000000000041</c:v>
                </c:pt>
                <c:pt idx="593">
                  <c:v>0.59300000000000042</c:v>
                </c:pt>
                <c:pt idx="594">
                  <c:v>0.59400000000000042</c:v>
                </c:pt>
                <c:pt idx="595">
                  <c:v>0.59500000000000042</c:v>
                </c:pt>
                <c:pt idx="596">
                  <c:v>0.59600000000000042</c:v>
                </c:pt>
                <c:pt idx="597">
                  <c:v>0.59700000000000042</c:v>
                </c:pt>
                <c:pt idx="598">
                  <c:v>0.59800000000000042</c:v>
                </c:pt>
                <c:pt idx="599">
                  <c:v>0.59900000000000042</c:v>
                </c:pt>
                <c:pt idx="600">
                  <c:v>0.60000000000000042</c:v>
                </c:pt>
                <c:pt idx="601">
                  <c:v>0.60100000000000042</c:v>
                </c:pt>
                <c:pt idx="602">
                  <c:v>0.60200000000000042</c:v>
                </c:pt>
                <c:pt idx="603">
                  <c:v>0.60300000000000042</c:v>
                </c:pt>
                <c:pt idx="604">
                  <c:v>0.60400000000000043</c:v>
                </c:pt>
                <c:pt idx="605">
                  <c:v>0.60500000000000043</c:v>
                </c:pt>
                <c:pt idx="606">
                  <c:v>0.60600000000000043</c:v>
                </c:pt>
                <c:pt idx="607">
                  <c:v>0.60700000000000043</c:v>
                </c:pt>
                <c:pt idx="608">
                  <c:v>0.60800000000000043</c:v>
                </c:pt>
                <c:pt idx="609">
                  <c:v>0.60900000000000043</c:v>
                </c:pt>
                <c:pt idx="610">
                  <c:v>0.61000000000000043</c:v>
                </c:pt>
                <c:pt idx="611">
                  <c:v>0.61100000000000043</c:v>
                </c:pt>
                <c:pt idx="612">
                  <c:v>0.61200000000000043</c:v>
                </c:pt>
                <c:pt idx="613">
                  <c:v>0.61300000000000043</c:v>
                </c:pt>
                <c:pt idx="614">
                  <c:v>0.61400000000000043</c:v>
                </c:pt>
                <c:pt idx="615">
                  <c:v>0.61500000000000044</c:v>
                </c:pt>
                <c:pt idx="616">
                  <c:v>0.61600000000000044</c:v>
                </c:pt>
                <c:pt idx="617">
                  <c:v>0.61700000000000044</c:v>
                </c:pt>
                <c:pt idx="618">
                  <c:v>0.61800000000000044</c:v>
                </c:pt>
                <c:pt idx="619">
                  <c:v>0.61900000000000044</c:v>
                </c:pt>
                <c:pt idx="620">
                  <c:v>0.62000000000000044</c:v>
                </c:pt>
                <c:pt idx="621">
                  <c:v>0.62100000000000044</c:v>
                </c:pt>
                <c:pt idx="622">
                  <c:v>0.62200000000000044</c:v>
                </c:pt>
                <c:pt idx="623">
                  <c:v>0.62300000000000044</c:v>
                </c:pt>
                <c:pt idx="624">
                  <c:v>0.62400000000000044</c:v>
                </c:pt>
                <c:pt idx="625">
                  <c:v>0.62500000000000044</c:v>
                </c:pt>
                <c:pt idx="626">
                  <c:v>0.62600000000000044</c:v>
                </c:pt>
                <c:pt idx="627">
                  <c:v>0.62700000000000045</c:v>
                </c:pt>
                <c:pt idx="628">
                  <c:v>0.62800000000000045</c:v>
                </c:pt>
                <c:pt idx="629">
                  <c:v>0.62900000000000045</c:v>
                </c:pt>
                <c:pt idx="630">
                  <c:v>0.63000000000000045</c:v>
                </c:pt>
                <c:pt idx="631">
                  <c:v>0.63100000000000045</c:v>
                </c:pt>
                <c:pt idx="632">
                  <c:v>0.63200000000000045</c:v>
                </c:pt>
                <c:pt idx="633">
                  <c:v>0.63300000000000045</c:v>
                </c:pt>
                <c:pt idx="634">
                  <c:v>0.63400000000000045</c:v>
                </c:pt>
                <c:pt idx="635">
                  <c:v>0.63500000000000045</c:v>
                </c:pt>
                <c:pt idx="636">
                  <c:v>0.63600000000000045</c:v>
                </c:pt>
                <c:pt idx="637">
                  <c:v>0.63700000000000045</c:v>
                </c:pt>
                <c:pt idx="638">
                  <c:v>0.63800000000000046</c:v>
                </c:pt>
                <c:pt idx="639">
                  <c:v>0.63900000000000046</c:v>
                </c:pt>
                <c:pt idx="640">
                  <c:v>0.64000000000000046</c:v>
                </c:pt>
                <c:pt idx="641">
                  <c:v>0.64100000000000046</c:v>
                </c:pt>
                <c:pt idx="642">
                  <c:v>0.64200000000000046</c:v>
                </c:pt>
                <c:pt idx="643">
                  <c:v>0.64300000000000046</c:v>
                </c:pt>
                <c:pt idx="644">
                  <c:v>0.64400000000000046</c:v>
                </c:pt>
                <c:pt idx="645">
                  <c:v>0.64500000000000046</c:v>
                </c:pt>
                <c:pt idx="646">
                  <c:v>0.64600000000000046</c:v>
                </c:pt>
                <c:pt idx="647">
                  <c:v>0.64700000000000046</c:v>
                </c:pt>
                <c:pt idx="648">
                  <c:v>0.64800000000000046</c:v>
                </c:pt>
                <c:pt idx="649">
                  <c:v>0.64900000000000047</c:v>
                </c:pt>
                <c:pt idx="650">
                  <c:v>0.65000000000000047</c:v>
                </c:pt>
                <c:pt idx="651">
                  <c:v>0.65100000000000047</c:v>
                </c:pt>
                <c:pt idx="652">
                  <c:v>0.65200000000000047</c:v>
                </c:pt>
                <c:pt idx="653">
                  <c:v>0.65300000000000047</c:v>
                </c:pt>
                <c:pt idx="654">
                  <c:v>0.65400000000000047</c:v>
                </c:pt>
                <c:pt idx="655">
                  <c:v>0.65500000000000047</c:v>
                </c:pt>
                <c:pt idx="656">
                  <c:v>0.65600000000000047</c:v>
                </c:pt>
                <c:pt idx="657">
                  <c:v>0.65700000000000047</c:v>
                </c:pt>
                <c:pt idx="658">
                  <c:v>0.65800000000000047</c:v>
                </c:pt>
                <c:pt idx="659">
                  <c:v>0.65900000000000047</c:v>
                </c:pt>
                <c:pt idx="660">
                  <c:v>0.66000000000000048</c:v>
                </c:pt>
                <c:pt idx="661">
                  <c:v>0.66100000000000048</c:v>
                </c:pt>
                <c:pt idx="662">
                  <c:v>0.66200000000000048</c:v>
                </c:pt>
                <c:pt idx="663">
                  <c:v>0.66300000000000048</c:v>
                </c:pt>
                <c:pt idx="664">
                  <c:v>0.66400000000000048</c:v>
                </c:pt>
                <c:pt idx="665">
                  <c:v>0.66500000000000048</c:v>
                </c:pt>
                <c:pt idx="666">
                  <c:v>0.66600000000000048</c:v>
                </c:pt>
                <c:pt idx="667">
                  <c:v>0.66700000000000048</c:v>
                </c:pt>
                <c:pt idx="668">
                  <c:v>0.66800000000000048</c:v>
                </c:pt>
                <c:pt idx="669">
                  <c:v>0.66900000000000048</c:v>
                </c:pt>
                <c:pt idx="670">
                  <c:v>0.67000000000000048</c:v>
                </c:pt>
                <c:pt idx="671">
                  <c:v>0.67100000000000048</c:v>
                </c:pt>
                <c:pt idx="672">
                  <c:v>0.67200000000000049</c:v>
                </c:pt>
                <c:pt idx="673">
                  <c:v>0.67300000000000049</c:v>
                </c:pt>
                <c:pt idx="674">
                  <c:v>0.67400000000000049</c:v>
                </c:pt>
                <c:pt idx="675">
                  <c:v>0.67500000000000049</c:v>
                </c:pt>
                <c:pt idx="676">
                  <c:v>0.67600000000000049</c:v>
                </c:pt>
                <c:pt idx="677">
                  <c:v>0.67700000000000049</c:v>
                </c:pt>
                <c:pt idx="678">
                  <c:v>0.67800000000000049</c:v>
                </c:pt>
                <c:pt idx="679">
                  <c:v>0.67900000000000049</c:v>
                </c:pt>
                <c:pt idx="680">
                  <c:v>0.68000000000000049</c:v>
                </c:pt>
                <c:pt idx="681">
                  <c:v>0.68100000000000049</c:v>
                </c:pt>
                <c:pt idx="682">
                  <c:v>0.68200000000000049</c:v>
                </c:pt>
                <c:pt idx="683">
                  <c:v>0.6830000000000005</c:v>
                </c:pt>
                <c:pt idx="684">
                  <c:v>0.6840000000000005</c:v>
                </c:pt>
                <c:pt idx="685">
                  <c:v>0.6850000000000005</c:v>
                </c:pt>
                <c:pt idx="686">
                  <c:v>0.6860000000000005</c:v>
                </c:pt>
                <c:pt idx="687">
                  <c:v>0.6870000000000005</c:v>
                </c:pt>
                <c:pt idx="688">
                  <c:v>0.6880000000000005</c:v>
                </c:pt>
                <c:pt idx="689">
                  <c:v>0.6890000000000005</c:v>
                </c:pt>
                <c:pt idx="690">
                  <c:v>0.6900000000000005</c:v>
                </c:pt>
                <c:pt idx="691">
                  <c:v>0.6910000000000005</c:v>
                </c:pt>
                <c:pt idx="692">
                  <c:v>0.6920000000000005</c:v>
                </c:pt>
                <c:pt idx="693">
                  <c:v>0.6930000000000005</c:v>
                </c:pt>
                <c:pt idx="694">
                  <c:v>0.69400000000000051</c:v>
                </c:pt>
                <c:pt idx="695">
                  <c:v>0.69500000000000051</c:v>
                </c:pt>
                <c:pt idx="696">
                  <c:v>0.69600000000000051</c:v>
                </c:pt>
                <c:pt idx="697">
                  <c:v>0.69700000000000051</c:v>
                </c:pt>
                <c:pt idx="698">
                  <c:v>0.69800000000000051</c:v>
                </c:pt>
                <c:pt idx="699">
                  <c:v>0.69900000000000051</c:v>
                </c:pt>
                <c:pt idx="700">
                  <c:v>0.70000000000000051</c:v>
                </c:pt>
                <c:pt idx="701">
                  <c:v>0.70100000000000051</c:v>
                </c:pt>
                <c:pt idx="702">
                  <c:v>0.70200000000000051</c:v>
                </c:pt>
                <c:pt idx="703">
                  <c:v>0.70300000000000051</c:v>
                </c:pt>
                <c:pt idx="704">
                  <c:v>0.70400000000000051</c:v>
                </c:pt>
                <c:pt idx="705">
                  <c:v>0.70500000000000052</c:v>
                </c:pt>
                <c:pt idx="706">
                  <c:v>0.70600000000000052</c:v>
                </c:pt>
                <c:pt idx="707">
                  <c:v>0.70700000000000052</c:v>
                </c:pt>
                <c:pt idx="708">
                  <c:v>0.70800000000000052</c:v>
                </c:pt>
                <c:pt idx="709">
                  <c:v>0.70900000000000052</c:v>
                </c:pt>
                <c:pt idx="710">
                  <c:v>0.71000000000000052</c:v>
                </c:pt>
                <c:pt idx="711">
                  <c:v>0.71100000000000052</c:v>
                </c:pt>
                <c:pt idx="712">
                  <c:v>0.71200000000000052</c:v>
                </c:pt>
                <c:pt idx="713">
                  <c:v>0.71300000000000052</c:v>
                </c:pt>
                <c:pt idx="714">
                  <c:v>0.71400000000000052</c:v>
                </c:pt>
                <c:pt idx="715">
                  <c:v>0.71500000000000052</c:v>
                </c:pt>
                <c:pt idx="716">
                  <c:v>0.71600000000000052</c:v>
                </c:pt>
                <c:pt idx="717">
                  <c:v>0.71700000000000053</c:v>
                </c:pt>
                <c:pt idx="718">
                  <c:v>0.71800000000000053</c:v>
                </c:pt>
                <c:pt idx="719">
                  <c:v>0.71900000000000053</c:v>
                </c:pt>
                <c:pt idx="720">
                  <c:v>0.72000000000000053</c:v>
                </c:pt>
                <c:pt idx="721">
                  <c:v>0.72100000000000053</c:v>
                </c:pt>
                <c:pt idx="722">
                  <c:v>0.72200000000000053</c:v>
                </c:pt>
                <c:pt idx="723">
                  <c:v>0.72300000000000053</c:v>
                </c:pt>
                <c:pt idx="724">
                  <c:v>0.72400000000000053</c:v>
                </c:pt>
                <c:pt idx="725">
                  <c:v>0.72500000000000053</c:v>
                </c:pt>
                <c:pt idx="726">
                  <c:v>0.72600000000000053</c:v>
                </c:pt>
                <c:pt idx="727">
                  <c:v>0.72700000000000053</c:v>
                </c:pt>
                <c:pt idx="728">
                  <c:v>0.72800000000000054</c:v>
                </c:pt>
                <c:pt idx="729">
                  <c:v>0.72900000000000054</c:v>
                </c:pt>
                <c:pt idx="730">
                  <c:v>0.73000000000000054</c:v>
                </c:pt>
                <c:pt idx="731">
                  <c:v>0.73100000000000054</c:v>
                </c:pt>
                <c:pt idx="732">
                  <c:v>0.73200000000000054</c:v>
                </c:pt>
                <c:pt idx="733">
                  <c:v>0.73300000000000054</c:v>
                </c:pt>
                <c:pt idx="734">
                  <c:v>0.73400000000000054</c:v>
                </c:pt>
                <c:pt idx="735">
                  <c:v>0.73500000000000054</c:v>
                </c:pt>
                <c:pt idx="736">
                  <c:v>0.73600000000000054</c:v>
                </c:pt>
                <c:pt idx="737">
                  <c:v>0.73700000000000054</c:v>
                </c:pt>
                <c:pt idx="738">
                  <c:v>0.73800000000000054</c:v>
                </c:pt>
                <c:pt idx="739">
                  <c:v>0.73900000000000055</c:v>
                </c:pt>
                <c:pt idx="740">
                  <c:v>0.74000000000000055</c:v>
                </c:pt>
                <c:pt idx="741">
                  <c:v>0.74100000000000055</c:v>
                </c:pt>
                <c:pt idx="742">
                  <c:v>0.74200000000000055</c:v>
                </c:pt>
                <c:pt idx="743">
                  <c:v>0.74300000000000055</c:v>
                </c:pt>
                <c:pt idx="744">
                  <c:v>0.74400000000000055</c:v>
                </c:pt>
                <c:pt idx="745">
                  <c:v>0.74500000000000055</c:v>
                </c:pt>
                <c:pt idx="746">
                  <c:v>0.74600000000000055</c:v>
                </c:pt>
                <c:pt idx="747">
                  <c:v>0.74700000000000055</c:v>
                </c:pt>
                <c:pt idx="748">
                  <c:v>0.74800000000000055</c:v>
                </c:pt>
                <c:pt idx="749">
                  <c:v>0.74900000000000055</c:v>
                </c:pt>
                <c:pt idx="750">
                  <c:v>0.75000000000000056</c:v>
                </c:pt>
                <c:pt idx="751">
                  <c:v>0.75100000000000056</c:v>
                </c:pt>
                <c:pt idx="752">
                  <c:v>0.75200000000000056</c:v>
                </c:pt>
                <c:pt idx="753">
                  <c:v>0.75300000000000056</c:v>
                </c:pt>
                <c:pt idx="754">
                  <c:v>0.75400000000000056</c:v>
                </c:pt>
                <c:pt idx="755">
                  <c:v>0.75500000000000056</c:v>
                </c:pt>
                <c:pt idx="756">
                  <c:v>0.75600000000000056</c:v>
                </c:pt>
                <c:pt idx="757">
                  <c:v>0.75700000000000056</c:v>
                </c:pt>
                <c:pt idx="758">
                  <c:v>0.75800000000000056</c:v>
                </c:pt>
                <c:pt idx="759">
                  <c:v>0.75900000000000056</c:v>
                </c:pt>
                <c:pt idx="760">
                  <c:v>0.76000000000000056</c:v>
                </c:pt>
                <c:pt idx="761">
                  <c:v>0.76100000000000056</c:v>
                </c:pt>
                <c:pt idx="762">
                  <c:v>0.76200000000000057</c:v>
                </c:pt>
                <c:pt idx="763">
                  <c:v>0.76300000000000057</c:v>
                </c:pt>
                <c:pt idx="764">
                  <c:v>0.76400000000000057</c:v>
                </c:pt>
                <c:pt idx="765">
                  <c:v>0.76500000000000057</c:v>
                </c:pt>
                <c:pt idx="766">
                  <c:v>0.76600000000000057</c:v>
                </c:pt>
                <c:pt idx="767">
                  <c:v>0.76700000000000057</c:v>
                </c:pt>
                <c:pt idx="768">
                  <c:v>0.76800000000000057</c:v>
                </c:pt>
                <c:pt idx="769">
                  <c:v>0.76900000000000057</c:v>
                </c:pt>
                <c:pt idx="770">
                  <c:v>0.77000000000000057</c:v>
                </c:pt>
                <c:pt idx="771">
                  <c:v>0.77100000000000057</c:v>
                </c:pt>
                <c:pt idx="772">
                  <c:v>0.77200000000000057</c:v>
                </c:pt>
                <c:pt idx="773">
                  <c:v>0.77300000000000058</c:v>
                </c:pt>
                <c:pt idx="774">
                  <c:v>0.77400000000000058</c:v>
                </c:pt>
                <c:pt idx="775">
                  <c:v>0.77500000000000058</c:v>
                </c:pt>
                <c:pt idx="776">
                  <c:v>0.77600000000000058</c:v>
                </c:pt>
                <c:pt idx="777">
                  <c:v>0.77700000000000058</c:v>
                </c:pt>
                <c:pt idx="778">
                  <c:v>0.77800000000000058</c:v>
                </c:pt>
                <c:pt idx="779">
                  <c:v>0.77900000000000058</c:v>
                </c:pt>
                <c:pt idx="780">
                  <c:v>0.78000000000000058</c:v>
                </c:pt>
                <c:pt idx="781">
                  <c:v>0.78100000000000058</c:v>
                </c:pt>
                <c:pt idx="782">
                  <c:v>0.78200000000000058</c:v>
                </c:pt>
                <c:pt idx="783">
                  <c:v>0.78300000000000058</c:v>
                </c:pt>
                <c:pt idx="784">
                  <c:v>0.78400000000000059</c:v>
                </c:pt>
                <c:pt idx="785">
                  <c:v>0.78500000000000059</c:v>
                </c:pt>
                <c:pt idx="786">
                  <c:v>0.78600000000000059</c:v>
                </c:pt>
                <c:pt idx="787">
                  <c:v>0.78700000000000059</c:v>
                </c:pt>
                <c:pt idx="788">
                  <c:v>0.78800000000000059</c:v>
                </c:pt>
                <c:pt idx="789">
                  <c:v>0.78900000000000059</c:v>
                </c:pt>
                <c:pt idx="790">
                  <c:v>0.79000000000000059</c:v>
                </c:pt>
                <c:pt idx="791">
                  <c:v>0.79100000000000059</c:v>
                </c:pt>
                <c:pt idx="792">
                  <c:v>0.79200000000000059</c:v>
                </c:pt>
                <c:pt idx="793">
                  <c:v>0.79300000000000059</c:v>
                </c:pt>
                <c:pt idx="794">
                  <c:v>0.79400000000000059</c:v>
                </c:pt>
                <c:pt idx="795">
                  <c:v>0.7950000000000006</c:v>
                </c:pt>
                <c:pt idx="796">
                  <c:v>0.7960000000000006</c:v>
                </c:pt>
                <c:pt idx="797">
                  <c:v>0.7970000000000006</c:v>
                </c:pt>
                <c:pt idx="798">
                  <c:v>0.7980000000000006</c:v>
                </c:pt>
                <c:pt idx="799">
                  <c:v>0.7990000000000006</c:v>
                </c:pt>
                <c:pt idx="800">
                  <c:v>0.8000000000000006</c:v>
                </c:pt>
                <c:pt idx="801">
                  <c:v>0.8010000000000006</c:v>
                </c:pt>
                <c:pt idx="802">
                  <c:v>0.8020000000000006</c:v>
                </c:pt>
                <c:pt idx="803">
                  <c:v>0.8030000000000006</c:v>
                </c:pt>
                <c:pt idx="804">
                  <c:v>0.8040000000000006</c:v>
                </c:pt>
                <c:pt idx="805">
                  <c:v>0.8050000000000006</c:v>
                </c:pt>
                <c:pt idx="806">
                  <c:v>0.8060000000000006</c:v>
                </c:pt>
                <c:pt idx="807">
                  <c:v>0.80700000000000061</c:v>
                </c:pt>
                <c:pt idx="808">
                  <c:v>0.80800000000000061</c:v>
                </c:pt>
                <c:pt idx="809">
                  <c:v>0.80900000000000061</c:v>
                </c:pt>
                <c:pt idx="810">
                  <c:v>0.81000000000000061</c:v>
                </c:pt>
                <c:pt idx="811">
                  <c:v>0.81100000000000061</c:v>
                </c:pt>
                <c:pt idx="812">
                  <c:v>0.81200000000000061</c:v>
                </c:pt>
                <c:pt idx="813">
                  <c:v>0.81300000000000061</c:v>
                </c:pt>
                <c:pt idx="814">
                  <c:v>0.81400000000000061</c:v>
                </c:pt>
                <c:pt idx="815">
                  <c:v>0.81500000000000061</c:v>
                </c:pt>
                <c:pt idx="816">
                  <c:v>0.81600000000000061</c:v>
                </c:pt>
                <c:pt idx="817">
                  <c:v>0.81700000000000061</c:v>
                </c:pt>
                <c:pt idx="818">
                  <c:v>0.81800000000000062</c:v>
                </c:pt>
                <c:pt idx="819">
                  <c:v>0.81900000000000062</c:v>
                </c:pt>
                <c:pt idx="820">
                  <c:v>0.82000000000000062</c:v>
                </c:pt>
                <c:pt idx="821">
                  <c:v>0.82100000000000062</c:v>
                </c:pt>
                <c:pt idx="822">
                  <c:v>0.82200000000000062</c:v>
                </c:pt>
                <c:pt idx="823">
                  <c:v>0.82300000000000062</c:v>
                </c:pt>
                <c:pt idx="824">
                  <c:v>0.82400000000000062</c:v>
                </c:pt>
                <c:pt idx="825">
                  <c:v>0.82500000000000062</c:v>
                </c:pt>
                <c:pt idx="826">
                  <c:v>0.82600000000000062</c:v>
                </c:pt>
                <c:pt idx="827">
                  <c:v>0.82700000000000062</c:v>
                </c:pt>
                <c:pt idx="828">
                  <c:v>0.82800000000000062</c:v>
                </c:pt>
                <c:pt idx="829">
                  <c:v>0.82900000000000063</c:v>
                </c:pt>
                <c:pt idx="830">
                  <c:v>0.83000000000000063</c:v>
                </c:pt>
                <c:pt idx="831">
                  <c:v>0.83100000000000063</c:v>
                </c:pt>
                <c:pt idx="832">
                  <c:v>0.83200000000000063</c:v>
                </c:pt>
                <c:pt idx="833">
                  <c:v>0.83300000000000063</c:v>
                </c:pt>
                <c:pt idx="834">
                  <c:v>0.83400000000000063</c:v>
                </c:pt>
                <c:pt idx="835">
                  <c:v>0.83500000000000063</c:v>
                </c:pt>
                <c:pt idx="836">
                  <c:v>0.83600000000000063</c:v>
                </c:pt>
                <c:pt idx="837">
                  <c:v>0.83700000000000063</c:v>
                </c:pt>
                <c:pt idx="838">
                  <c:v>0.83800000000000063</c:v>
                </c:pt>
                <c:pt idx="839">
                  <c:v>0.83900000000000063</c:v>
                </c:pt>
                <c:pt idx="840">
                  <c:v>0.84000000000000064</c:v>
                </c:pt>
                <c:pt idx="841">
                  <c:v>0.84100000000000064</c:v>
                </c:pt>
                <c:pt idx="842">
                  <c:v>0.84200000000000064</c:v>
                </c:pt>
                <c:pt idx="843">
                  <c:v>0.84300000000000064</c:v>
                </c:pt>
                <c:pt idx="844">
                  <c:v>0.84400000000000064</c:v>
                </c:pt>
                <c:pt idx="845">
                  <c:v>0.84500000000000064</c:v>
                </c:pt>
                <c:pt idx="846">
                  <c:v>0.84600000000000064</c:v>
                </c:pt>
                <c:pt idx="847">
                  <c:v>0.84700000000000064</c:v>
                </c:pt>
                <c:pt idx="848">
                  <c:v>0.84800000000000064</c:v>
                </c:pt>
                <c:pt idx="849">
                  <c:v>0.84900000000000064</c:v>
                </c:pt>
                <c:pt idx="850">
                  <c:v>0.85000000000000064</c:v>
                </c:pt>
                <c:pt idx="851">
                  <c:v>0.85100000000000064</c:v>
                </c:pt>
                <c:pt idx="852">
                  <c:v>0.85200000000000065</c:v>
                </c:pt>
                <c:pt idx="853">
                  <c:v>0.85300000000000065</c:v>
                </c:pt>
                <c:pt idx="854">
                  <c:v>0.85400000000000065</c:v>
                </c:pt>
                <c:pt idx="855">
                  <c:v>0.85500000000000065</c:v>
                </c:pt>
                <c:pt idx="856">
                  <c:v>0.85600000000000065</c:v>
                </c:pt>
                <c:pt idx="857">
                  <c:v>0.85700000000000065</c:v>
                </c:pt>
                <c:pt idx="858">
                  <c:v>0.85800000000000065</c:v>
                </c:pt>
                <c:pt idx="859">
                  <c:v>0.85900000000000065</c:v>
                </c:pt>
                <c:pt idx="860">
                  <c:v>0.86000000000000065</c:v>
                </c:pt>
                <c:pt idx="861">
                  <c:v>0.86100000000000065</c:v>
                </c:pt>
                <c:pt idx="862">
                  <c:v>0.86200000000000065</c:v>
                </c:pt>
                <c:pt idx="863">
                  <c:v>0.86300000000000066</c:v>
                </c:pt>
                <c:pt idx="864">
                  <c:v>0.86400000000000066</c:v>
                </c:pt>
                <c:pt idx="865">
                  <c:v>0.86500000000000066</c:v>
                </c:pt>
                <c:pt idx="866">
                  <c:v>0.86600000000000066</c:v>
                </c:pt>
                <c:pt idx="867">
                  <c:v>0.86700000000000066</c:v>
                </c:pt>
                <c:pt idx="868">
                  <c:v>0.86800000000000066</c:v>
                </c:pt>
                <c:pt idx="869">
                  <c:v>0.86900000000000066</c:v>
                </c:pt>
                <c:pt idx="870">
                  <c:v>0.87000000000000066</c:v>
                </c:pt>
                <c:pt idx="871">
                  <c:v>0.87100000000000066</c:v>
                </c:pt>
                <c:pt idx="872">
                  <c:v>0.87200000000000066</c:v>
                </c:pt>
                <c:pt idx="873">
                  <c:v>0.87300000000000066</c:v>
                </c:pt>
                <c:pt idx="874">
                  <c:v>0.87400000000000067</c:v>
                </c:pt>
                <c:pt idx="875">
                  <c:v>0.87500000000000067</c:v>
                </c:pt>
                <c:pt idx="876">
                  <c:v>0.87600000000000067</c:v>
                </c:pt>
                <c:pt idx="877">
                  <c:v>0.87700000000000067</c:v>
                </c:pt>
                <c:pt idx="878">
                  <c:v>0.87800000000000067</c:v>
                </c:pt>
                <c:pt idx="879">
                  <c:v>0.87900000000000067</c:v>
                </c:pt>
                <c:pt idx="880">
                  <c:v>0.88000000000000067</c:v>
                </c:pt>
                <c:pt idx="881">
                  <c:v>0.88100000000000067</c:v>
                </c:pt>
                <c:pt idx="882">
                  <c:v>0.88200000000000067</c:v>
                </c:pt>
                <c:pt idx="883">
                  <c:v>0.88300000000000067</c:v>
                </c:pt>
                <c:pt idx="884">
                  <c:v>0.88400000000000067</c:v>
                </c:pt>
                <c:pt idx="885">
                  <c:v>0.88500000000000068</c:v>
                </c:pt>
                <c:pt idx="886">
                  <c:v>0.88600000000000068</c:v>
                </c:pt>
                <c:pt idx="887">
                  <c:v>0.88700000000000068</c:v>
                </c:pt>
                <c:pt idx="888">
                  <c:v>0.88800000000000068</c:v>
                </c:pt>
                <c:pt idx="889">
                  <c:v>0.88900000000000068</c:v>
                </c:pt>
                <c:pt idx="890">
                  <c:v>0.89000000000000068</c:v>
                </c:pt>
                <c:pt idx="891">
                  <c:v>0.89100000000000068</c:v>
                </c:pt>
                <c:pt idx="892">
                  <c:v>0.89200000000000068</c:v>
                </c:pt>
                <c:pt idx="893">
                  <c:v>0.89300000000000068</c:v>
                </c:pt>
                <c:pt idx="894">
                  <c:v>0.89400000000000068</c:v>
                </c:pt>
                <c:pt idx="895">
                  <c:v>0.89500000000000068</c:v>
                </c:pt>
                <c:pt idx="896">
                  <c:v>0.89600000000000068</c:v>
                </c:pt>
                <c:pt idx="897">
                  <c:v>0.89700000000000069</c:v>
                </c:pt>
                <c:pt idx="898">
                  <c:v>0.89800000000000069</c:v>
                </c:pt>
                <c:pt idx="899">
                  <c:v>0.89900000000000069</c:v>
                </c:pt>
                <c:pt idx="900">
                  <c:v>0.90000000000000069</c:v>
                </c:pt>
                <c:pt idx="901">
                  <c:v>0.90100000000000069</c:v>
                </c:pt>
                <c:pt idx="902">
                  <c:v>0.90200000000000069</c:v>
                </c:pt>
                <c:pt idx="903">
                  <c:v>0.90300000000000069</c:v>
                </c:pt>
                <c:pt idx="904">
                  <c:v>0.90400000000000069</c:v>
                </c:pt>
                <c:pt idx="905">
                  <c:v>0.90500000000000069</c:v>
                </c:pt>
                <c:pt idx="906">
                  <c:v>0.90600000000000069</c:v>
                </c:pt>
                <c:pt idx="907">
                  <c:v>0.90700000000000069</c:v>
                </c:pt>
                <c:pt idx="908">
                  <c:v>0.9080000000000007</c:v>
                </c:pt>
                <c:pt idx="909">
                  <c:v>0.9090000000000007</c:v>
                </c:pt>
                <c:pt idx="910">
                  <c:v>0.9100000000000007</c:v>
                </c:pt>
                <c:pt idx="911">
                  <c:v>0.9110000000000007</c:v>
                </c:pt>
                <c:pt idx="912">
                  <c:v>0.9120000000000007</c:v>
                </c:pt>
                <c:pt idx="913">
                  <c:v>0.9130000000000007</c:v>
                </c:pt>
                <c:pt idx="914">
                  <c:v>0.9140000000000007</c:v>
                </c:pt>
                <c:pt idx="915">
                  <c:v>0.9150000000000007</c:v>
                </c:pt>
                <c:pt idx="916">
                  <c:v>0.9160000000000007</c:v>
                </c:pt>
                <c:pt idx="917">
                  <c:v>0.9170000000000007</c:v>
                </c:pt>
                <c:pt idx="918">
                  <c:v>0.9180000000000007</c:v>
                </c:pt>
                <c:pt idx="919">
                  <c:v>0.91900000000000071</c:v>
                </c:pt>
                <c:pt idx="920">
                  <c:v>0.92000000000000071</c:v>
                </c:pt>
                <c:pt idx="921">
                  <c:v>0.92100000000000071</c:v>
                </c:pt>
                <c:pt idx="922">
                  <c:v>0.92200000000000071</c:v>
                </c:pt>
                <c:pt idx="923">
                  <c:v>0.92300000000000071</c:v>
                </c:pt>
                <c:pt idx="924">
                  <c:v>0.92400000000000071</c:v>
                </c:pt>
                <c:pt idx="925">
                  <c:v>0.92500000000000071</c:v>
                </c:pt>
                <c:pt idx="926">
                  <c:v>0.92600000000000071</c:v>
                </c:pt>
                <c:pt idx="927">
                  <c:v>0.92700000000000071</c:v>
                </c:pt>
                <c:pt idx="928">
                  <c:v>0.92800000000000071</c:v>
                </c:pt>
                <c:pt idx="929">
                  <c:v>0.92900000000000071</c:v>
                </c:pt>
                <c:pt idx="930">
                  <c:v>0.93000000000000071</c:v>
                </c:pt>
                <c:pt idx="931">
                  <c:v>0.93100000000000072</c:v>
                </c:pt>
                <c:pt idx="932">
                  <c:v>0.93200000000000072</c:v>
                </c:pt>
                <c:pt idx="933">
                  <c:v>0.93300000000000072</c:v>
                </c:pt>
                <c:pt idx="934">
                  <c:v>0.93400000000000072</c:v>
                </c:pt>
                <c:pt idx="935">
                  <c:v>0.93500000000000072</c:v>
                </c:pt>
                <c:pt idx="936">
                  <c:v>0.93600000000000072</c:v>
                </c:pt>
                <c:pt idx="937">
                  <c:v>0.93700000000000072</c:v>
                </c:pt>
                <c:pt idx="938">
                  <c:v>0.93800000000000072</c:v>
                </c:pt>
                <c:pt idx="939">
                  <c:v>0.93900000000000072</c:v>
                </c:pt>
                <c:pt idx="940">
                  <c:v>0.94000000000000072</c:v>
                </c:pt>
                <c:pt idx="941">
                  <c:v>0.94100000000000072</c:v>
                </c:pt>
                <c:pt idx="942">
                  <c:v>0.94200000000000073</c:v>
                </c:pt>
                <c:pt idx="943">
                  <c:v>0.94300000000000073</c:v>
                </c:pt>
                <c:pt idx="944">
                  <c:v>0.94400000000000073</c:v>
                </c:pt>
                <c:pt idx="945">
                  <c:v>0.94500000000000073</c:v>
                </c:pt>
                <c:pt idx="946">
                  <c:v>0.94600000000000073</c:v>
                </c:pt>
                <c:pt idx="947">
                  <c:v>0.94700000000000073</c:v>
                </c:pt>
                <c:pt idx="948">
                  <c:v>0.94800000000000073</c:v>
                </c:pt>
                <c:pt idx="949">
                  <c:v>0.94900000000000073</c:v>
                </c:pt>
                <c:pt idx="950">
                  <c:v>0.95000000000000073</c:v>
                </c:pt>
                <c:pt idx="951">
                  <c:v>0.95100000000000073</c:v>
                </c:pt>
                <c:pt idx="952">
                  <c:v>0.95200000000000073</c:v>
                </c:pt>
                <c:pt idx="953">
                  <c:v>0.95300000000000074</c:v>
                </c:pt>
                <c:pt idx="954">
                  <c:v>0.95400000000000074</c:v>
                </c:pt>
                <c:pt idx="955">
                  <c:v>0.95500000000000074</c:v>
                </c:pt>
                <c:pt idx="956">
                  <c:v>0.95600000000000074</c:v>
                </c:pt>
                <c:pt idx="957">
                  <c:v>0.95700000000000074</c:v>
                </c:pt>
                <c:pt idx="958">
                  <c:v>0.95800000000000074</c:v>
                </c:pt>
                <c:pt idx="959">
                  <c:v>0.95900000000000074</c:v>
                </c:pt>
                <c:pt idx="960">
                  <c:v>0.96000000000000074</c:v>
                </c:pt>
                <c:pt idx="961">
                  <c:v>0.96100000000000074</c:v>
                </c:pt>
                <c:pt idx="962">
                  <c:v>0.96200000000000074</c:v>
                </c:pt>
                <c:pt idx="963">
                  <c:v>0.96300000000000074</c:v>
                </c:pt>
                <c:pt idx="964">
                  <c:v>0.96400000000000075</c:v>
                </c:pt>
                <c:pt idx="965">
                  <c:v>0.96500000000000075</c:v>
                </c:pt>
                <c:pt idx="966">
                  <c:v>0.96600000000000075</c:v>
                </c:pt>
                <c:pt idx="967">
                  <c:v>0.96700000000000075</c:v>
                </c:pt>
                <c:pt idx="968">
                  <c:v>0.96800000000000075</c:v>
                </c:pt>
                <c:pt idx="969">
                  <c:v>0.96900000000000075</c:v>
                </c:pt>
                <c:pt idx="970">
                  <c:v>0.97000000000000075</c:v>
                </c:pt>
                <c:pt idx="971">
                  <c:v>0.97100000000000075</c:v>
                </c:pt>
                <c:pt idx="972">
                  <c:v>0.97200000000000075</c:v>
                </c:pt>
                <c:pt idx="973">
                  <c:v>0.97300000000000075</c:v>
                </c:pt>
                <c:pt idx="974">
                  <c:v>0.97400000000000075</c:v>
                </c:pt>
                <c:pt idx="975">
                  <c:v>0.97500000000000075</c:v>
                </c:pt>
                <c:pt idx="976">
                  <c:v>0.97600000000000076</c:v>
                </c:pt>
                <c:pt idx="977">
                  <c:v>0.97700000000000076</c:v>
                </c:pt>
                <c:pt idx="978">
                  <c:v>0.97800000000000076</c:v>
                </c:pt>
                <c:pt idx="979">
                  <c:v>0.97900000000000076</c:v>
                </c:pt>
                <c:pt idx="980">
                  <c:v>0.98000000000000076</c:v>
                </c:pt>
                <c:pt idx="981">
                  <c:v>0.98100000000000076</c:v>
                </c:pt>
                <c:pt idx="982">
                  <c:v>0.98200000000000076</c:v>
                </c:pt>
                <c:pt idx="983">
                  <c:v>0.98300000000000076</c:v>
                </c:pt>
                <c:pt idx="984">
                  <c:v>0.98400000000000076</c:v>
                </c:pt>
                <c:pt idx="985">
                  <c:v>0.98500000000000076</c:v>
                </c:pt>
                <c:pt idx="986">
                  <c:v>0.98600000000000076</c:v>
                </c:pt>
                <c:pt idx="987">
                  <c:v>0.98700000000000077</c:v>
                </c:pt>
                <c:pt idx="988">
                  <c:v>0.98800000000000077</c:v>
                </c:pt>
                <c:pt idx="989">
                  <c:v>0.98900000000000077</c:v>
                </c:pt>
                <c:pt idx="990">
                  <c:v>0.99000000000000077</c:v>
                </c:pt>
                <c:pt idx="991">
                  <c:v>0.99100000000000077</c:v>
                </c:pt>
                <c:pt idx="992">
                  <c:v>0.99200000000000077</c:v>
                </c:pt>
                <c:pt idx="993">
                  <c:v>0.99300000000000077</c:v>
                </c:pt>
                <c:pt idx="994">
                  <c:v>0.99400000000000077</c:v>
                </c:pt>
                <c:pt idx="995">
                  <c:v>0.99500000000000077</c:v>
                </c:pt>
                <c:pt idx="996">
                  <c:v>0.99600000000000077</c:v>
                </c:pt>
                <c:pt idx="997">
                  <c:v>0.99700000000000077</c:v>
                </c:pt>
                <c:pt idx="998">
                  <c:v>0.99800000000000078</c:v>
                </c:pt>
                <c:pt idx="999">
                  <c:v>0.99900000000000078</c:v>
                </c:pt>
                <c:pt idx="1000">
                  <c:v>1.0000000000000007</c:v>
                </c:pt>
              </c:numCache>
            </c:numRef>
          </c:cat>
          <c:val>
            <c:numRef>
              <c:f>'Planilha1 (2)'!$G$4:$G$1004</c:f>
              <c:numCache>
                <c:formatCode>General</c:formatCode>
                <c:ptCount val="1001"/>
                <c:pt idx="1">
                  <c:v>-20.727267838280746</c:v>
                </c:pt>
                <c:pt idx="2">
                  <c:v>-18.651832305949267</c:v>
                </c:pt>
                <c:pt idx="3">
                  <c:v>-17.439447007023276</c:v>
                </c:pt>
                <c:pt idx="4">
                  <c:v>-16.580414839176896</c:v>
                </c:pt>
                <c:pt idx="5">
                  <c:v>-15.915002266938288</c:v>
                </c:pt>
                <c:pt idx="6">
                  <c:v>-15.372059718564499</c:v>
                </c:pt>
                <c:pt idx="7">
                  <c:v>-14.913633849528329</c:v>
                </c:pt>
                <c:pt idx="8">
                  <c:v>-14.51706989869596</c:v>
                </c:pt>
                <c:pt idx="9">
                  <c:v>-14.167755083546348</c:v>
                </c:pt>
                <c:pt idx="10">
                  <c:v>-13.85571190137828</c:v>
                </c:pt>
                <c:pt idx="11">
                  <c:v>-13.573823807988999</c:v>
                </c:pt>
                <c:pt idx="12">
                  <c:v>-13.316836212519487</c:v>
                </c:pt>
                <c:pt idx="13">
                  <c:v>-13.080758722756421</c:v>
                </c:pt>
                <c:pt idx="14">
                  <c:v>-12.86248954561864</c:v>
                </c:pt>
                <c:pt idx="15">
                  <c:v>-12.659569784879972</c:v>
                </c:pt>
                <c:pt idx="16">
                  <c:v>-12.4700171979466</c:v>
                </c:pt>
                <c:pt idx="17">
                  <c:v>-12.292210440117643</c:v>
                </c:pt>
                <c:pt idx="18">
                  <c:v>-12.1248064457686</c:v>
                </c:pt>
                <c:pt idx="19">
                  <c:v>-11.966680177114183</c:v>
                </c:pt>
                <c:pt idx="20">
                  <c:v>-11.816879845554514</c:v>
                </c:pt>
                <c:pt idx="21">
                  <c:v>-11.674593069582647</c:v>
                </c:pt>
                <c:pt idx="22">
                  <c:v>-11.53912091266074</c:v>
                </c:pt>
                <c:pt idx="23">
                  <c:v>-11.409857696916378</c:v>
                </c:pt>
                <c:pt idx="24">
                  <c:v>-11.28627511617875</c:v>
                </c:pt>
                <c:pt idx="25">
                  <c:v>-11.167909594278967</c:v>
                </c:pt>
                <c:pt idx="26">
                  <c:v>-11.054352124240371</c:v>
                </c:pt>
                <c:pt idx="27">
                  <c:v>-10.945240026117951</c:v>
                </c:pt>
                <c:pt idx="28">
                  <c:v>-10.840250204507589</c:v>
                </c:pt>
                <c:pt idx="29">
                  <c:v>-10.739093589750237</c:v>
                </c:pt>
                <c:pt idx="30">
                  <c:v>-10.641510521898777</c:v>
                </c:pt>
                <c:pt idx="31">
                  <c:v>-10.547266891856454</c:v>
                </c:pt>
                <c:pt idx="32">
                  <c:v>-10.45615089536947</c:v>
                </c:pt>
                <c:pt idx="33">
                  <c:v>-10.36797028666234</c:v>
                </c:pt>
                <c:pt idx="34">
                  <c:v>-10.282550042176402</c:v>
                </c:pt>
                <c:pt idx="35">
                  <c:v>-10.199730363050772</c:v>
                </c:pt>
                <c:pt idx="36">
                  <c:v>-10.119364959064445</c:v>
                </c:pt>
                <c:pt idx="37">
                  <c:v>-10.041319567749781</c:v>
                </c:pt>
                <c:pt idx="38">
                  <c:v>-9.9654706710329748</c:v>
                </c:pt>
                <c:pt idx="39">
                  <c:v>-9.8917043786048477</c:v>
                </c:pt>
                <c:pt idx="40">
                  <c:v>-9.8199154526856205</c:v>
                </c:pt>
                <c:pt idx="41">
                  <c:v>-9.7500064532282806</c:v>
                </c:pt>
                <c:pt idx="42">
                  <c:v>-9.6818869861414107</c:v>
                </c:pt>
                <c:pt idx="43">
                  <c:v>-9.6154730399824526</c:v>
                </c:pt>
                <c:pt idx="44">
                  <c:v>-9.5506863989145678</c:v>
                </c:pt>
                <c:pt idx="45">
                  <c:v>-9.4874541216410773</c:v>
                </c:pt>
                <c:pt idx="46">
                  <c:v>-9.4257080776145266</c:v>
                </c:pt>
                <c:pt idx="47">
                  <c:v>-9.3653845331279726</c:v>
                </c:pt>
                <c:pt idx="48">
                  <c:v>-9.3064237809858241</c:v>
                </c:pt>
                <c:pt idx="49">
                  <c:v>-9.2487698083615157</c:v>
                </c:pt>
                <c:pt idx="50">
                  <c:v>-9.1923699982121736</c:v>
                </c:pt>
                <c:pt idx="51">
                  <c:v>-9.1371748602622684</c:v>
                </c:pt>
                <c:pt idx="52">
                  <c:v>-9.0831377881105873</c:v>
                </c:pt>
                <c:pt idx="53">
                  <c:v>-9.0302148394742794</c:v>
                </c:pt>
                <c:pt idx="54">
                  <c:v>-8.9783645369746203</c:v>
                </c:pt>
                <c:pt idx="55">
                  <c:v>-8.9275476872025727</c:v>
                </c:pt>
                <c:pt idx="56">
                  <c:v>-8.8777272160875071</c:v>
                </c:pt>
                <c:pt idx="57">
                  <c:v>-8.8288680188374773</c:v>
                </c:pt>
                <c:pt idx="58">
                  <c:v>-8.7809368229302471</c:v>
                </c:pt>
                <c:pt idx="59">
                  <c:v>-8.7339020628162807</c:v>
                </c:pt>
                <c:pt idx="60">
                  <c:v>-8.6877337651524567</c:v>
                </c:pt>
                <c:pt idx="61">
                  <c:v>-8.6424034435219728</c:v>
                </c:pt>
                <c:pt idx="62">
                  <c:v>-8.5978840017147835</c:v>
                </c:pt>
                <c:pt idx="63">
                  <c:v>-8.5541496447466709</c:v>
                </c:pt>
                <c:pt idx="64">
                  <c:v>-8.5111757968855741</c:v>
                </c:pt>
                <c:pt idx="65">
                  <c:v>-8.4689390260332988</c:v>
                </c:pt>
                <c:pt idx="66">
                  <c:v>-8.4274169738803106</c:v>
                </c:pt>
                <c:pt idx="67">
                  <c:v>-8.3865882913126839</c:v>
                </c:pt>
                <c:pt idx="68">
                  <c:v>-8.3464325786042721</c:v>
                </c:pt>
                <c:pt idx="69">
                  <c:v>-8.3069303299749109</c:v>
                </c:pt>
                <c:pt idx="70">
                  <c:v>-8.2680628821376736</c:v>
                </c:pt>
                <c:pt idx="71">
                  <c:v>-8.2298123664956577</c:v>
                </c:pt>
                <c:pt idx="72">
                  <c:v>-8.1921616646819899</c:v>
                </c:pt>
                <c:pt idx="73">
                  <c:v>-8.1550943671663632</c:v>
                </c:pt>
                <c:pt idx="74">
                  <c:v>-8.1185947346777301</c:v>
                </c:pt>
                <c:pt idx="75">
                  <c:v>-8.0826476622163259</c:v>
                </c:pt>
                <c:pt idx="76">
                  <c:v>-8.0472386454492284</c:v>
                </c:pt>
                <c:pt idx="77">
                  <c:v>-8.0123537493024983</c:v>
                </c:pt>
                <c:pt idx="78">
                  <c:v>-7.9779795785798067</c:v>
                </c:pt>
                <c:pt idx="79">
                  <c:v>-7.9441032504526659</c:v>
                </c:pt>
                <c:pt idx="80">
                  <c:v>-7.9107123686809686</c:v>
                </c:pt>
                <c:pt idx="81">
                  <c:v>-7.8777949994348928</c:v>
                </c:pt>
                <c:pt idx="82">
                  <c:v>-7.8453396486002358</c:v>
                </c:pt>
                <c:pt idx="83">
                  <c:v>-7.8133352404593044</c:v>
                </c:pt>
                <c:pt idx="84">
                  <c:v>-7.7817710976484955</c:v>
                </c:pt>
                <c:pt idx="85">
                  <c:v>-7.7506369223019229</c:v>
                </c:pt>
                <c:pt idx="86">
                  <c:v>-7.7199227782978346</c:v>
                </c:pt>
                <c:pt idx="87">
                  <c:v>-7.6896190745313326</c:v>
                </c:pt>
                <c:pt idx="88">
                  <c:v>-7.6597165491430124</c:v>
                </c:pt>
                <c:pt idx="89">
                  <c:v>-7.6302062546387042</c:v>
                </c:pt>
                <c:pt idx="90">
                  <c:v>-7.60107954384058</c:v>
                </c:pt>
                <c:pt idx="91">
                  <c:v>-7.5723280566144924</c:v>
                </c:pt>
                <c:pt idx="92">
                  <c:v>-7.5439437073226632</c:v>
                </c:pt>
                <c:pt idx="93">
                  <c:v>-7.5159186729546432</c:v>
                </c:pt>
                <c:pt idx="94">
                  <c:v>-7.4882453818930284</c:v>
                </c:pt>
                <c:pt idx="95">
                  <c:v>-7.4609165032736309</c:v>
                </c:pt>
                <c:pt idx="96">
                  <c:v>-7.4339249369027431</c:v>
                </c:pt>
                <c:pt idx="97">
                  <c:v>-7.4072638036968677</c:v>
                </c:pt>
                <c:pt idx="98">
                  <c:v>-7.3809264366127474</c:v>
                </c:pt>
                <c:pt idx="99">
                  <c:v>-7.3549063720378358</c:v>
                </c:pt>
                <c:pt idx="100">
                  <c:v>-7.3291973416134404</c:v>
                </c:pt>
                <c:pt idx="101">
                  <c:v>-7.3037932644646979</c:v>
                </c:pt>
                <c:pt idx="102">
                  <c:v>-7.2786882398133459</c:v>
                </c:pt>
                <c:pt idx="103">
                  <c:v>-7.2538765399508653</c:v>
                </c:pt>
                <c:pt idx="104">
                  <c:v>-7.229352603551118</c:v>
                </c:pt>
                <c:pt idx="105">
                  <c:v>-7.2051110293029659</c:v>
                </c:pt>
                <c:pt idx="106">
                  <c:v>-7.1811465698446995</c:v>
                </c:pt>
                <c:pt idx="107">
                  <c:v>-7.1574541259832429</c:v>
                </c:pt>
                <c:pt idx="108">
                  <c:v>-7.1340287411822612</c:v>
                </c:pt>
                <c:pt idx="109">
                  <c:v>-7.110865596304289</c:v>
                </c:pt>
                <c:pt idx="110">
                  <c:v>-7.0879600045929667</c:v>
                </c:pt>
                <c:pt idx="111">
                  <c:v>-7.0653074068823365</c:v>
                </c:pt>
                <c:pt idx="112">
                  <c:v>-7.042903367020994</c:v>
                </c:pt>
                <c:pt idx="113">
                  <c:v>-7.0207435674996175</c:v>
                </c:pt>
                <c:pt idx="114">
                  <c:v>-6.9988238052711473</c:v>
                </c:pt>
                <c:pt idx="115">
                  <c:v>-6.977139987753489</c:v>
                </c:pt>
                <c:pt idx="116">
                  <c:v>-6.9556881290052894</c:v>
                </c:pt>
                <c:pt idx="117">
                  <c:v>-6.934464346065849</c:v>
                </c:pt>
                <c:pt idx="118">
                  <c:v>-6.9134648554507976</c:v>
                </c:pt>
                <c:pt idx="119">
                  <c:v>-6.8926859697956511</c:v>
                </c:pt>
                <c:pt idx="120">
                  <c:v>-6.872124094639811</c:v>
                </c:pt>
                <c:pt idx="121">
                  <c:v>-6.8517757253440266</c:v>
                </c:pt>
                <c:pt idx="122">
                  <c:v>-6.8316374441347216</c:v>
                </c:pt>
                <c:pt idx="123">
                  <c:v>-6.8117059172689727</c:v>
                </c:pt>
                <c:pt idx="124">
                  <c:v>-6.7919778923142813</c:v>
                </c:pt>
                <c:pt idx="125">
                  <c:v>-6.7724501955375969</c:v>
                </c:pt>
                <c:pt idx="126">
                  <c:v>-6.7531197293983825</c:v>
                </c:pt>
                <c:pt idx="127">
                  <c:v>-6.7339834701407746</c:v>
                </c:pt>
                <c:pt idx="128">
                  <c:v>-6.7150384654801876</c:v>
                </c:pt>
                <c:pt idx="129">
                  <c:v>-6.6962818323799302</c:v>
                </c:pt>
                <c:pt idx="130">
                  <c:v>-6.6777107549136927</c:v>
                </c:pt>
                <c:pt idx="131">
                  <c:v>-6.6593224822099355</c:v>
                </c:pt>
                <c:pt idx="132">
                  <c:v>-6.6411143264744448</c:v>
                </c:pt>
                <c:pt idx="133">
                  <c:v>-6.623083661087529</c:v>
                </c:pt>
                <c:pt idx="134">
                  <c:v>-6.6052279187724832</c:v>
                </c:pt>
                <c:pt idx="135">
                  <c:v>-6.5875445898321523</c:v>
                </c:pt>
                <c:pt idx="136">
                  <c:v>-6.5700312204505789</c:v>
                </c:pt>
                <c:pt idx="137">
                  <c:v>-6.5526854110568715</c:v>
                </c:pt>
                <c:pt idx="138">
                  <c:v>-6.5355048147485713</c:v>
                </c:pt>
                <c:pt idx="139">
                  <c:v>-6.5184871357719594</c:v>
                </c:pt>
                <c:pt idx="140">
                  <c:v>-6.5016301280568314</c:v>
                </c:pt>
                <c:pt idx="141">
                  <c:v>-6.4849315938034318</c:v>
                </c:pt>
                <c:pt idx="142">
                  <c:v>-6.4683893821193266</c:v>
                </c:pt>
                <c:pt idx="143">
                  <c:v>-6.4520013877041169</c:v>
                </c:pt>
                <c:pt idx="144">
                  <c:v>-6.4357655495799877</c:v>
                </c:pt>
                <c:pt idx="145">
                  <c:v>-6.4196798498661938</c:v>
                </c:pt>
                <c:pt idx="146">
                  <c:v>-6.4037423125956696</c:v>
                </c:pt>
                <c:pt idx="147">
                  <c:v>-6.3879510025720325</c:v>
                </c:pt>
                <c:pt idx="148">
                  <c:v>-6.3723040242653495</c:v>
                </c:pt>
                <c:pt idx="149">
                  <c:v>-6.356799520745084</c:v>
                </c:pt>
                <c:pt idx="150">
                  <c:v>-6.3414356726487418</c:v>
                </c:pt>
                <c:pt idx="151">
                  <c:v>-6.3262106971847958</c:v>
                </c:pt>
                <c:pt idx="152">
                  <c:v>-6.3111228471685159</c:v>
                </c:pt>
                <c:pt idx="153">
                  <c:v>-6.2961704100894345</c:v>
                </c:pt>
                <c:pt idx="154">
                  <c:v>-6.2813517072091773</c:v>
                </c:pt>
                <c:pt idx="155">
                  <c:v>-6.2666650926885223</c:v>
                </c:pt>
                <c:pt idx="156">
                  <c:v>-6.2521089527425184</c:v>
                </c:pt>
                <c:pt idx="157">
                  <c:v>-6.2376817048226121</c:v>
                </c:pt>
                <c:pt idx="158">
                  <c:v>-6.2233817968247509</c:v>
                </c:pt>
                <c:pt idx="159">
                  <c:v>-6.2092077063224718</c:v>
                </c:pt>
                <c:pt idx="160">
                  <c:v>-6.1951579398240399</c:v>
                </c:pt>
                <c:pt idx="161">
                  <c:v>-6.1812310320527439</c:v>
                </c:pt>
                <c:pt idx="162">
                  <c:v>-6.1674255452494737</c:v>
                </c:pt>
                <c:pt idx="163">
                  <c:v>-6.1537400684967691</c:v>
                </c:pt>
                <c:pt idx="164">
                  <c:v>-6.1401732170635563</c:v>
                </c:pt>
                <c:pt idx="165">
                  <c:v>-6.126723631769794</c:v>
                </c:pt>
                <c:pt idx="166">
                  <c:v>-6.1133899783703409</c:v>
                </c:pt>
                <c:pt idx="167">
                  <c:v>-6.1001709469573218</c:v>
                </c:pt>
                <c:pt idx="168">
                  <c:v>-6.0870652513803467</c:v>
                </c:pt>
                <c:pt idx="169">
                  <c:v>-6.0740716286839449</c:v>
                </c:pt>
                <c:pt idx="170">
                  <c:v>-6.0611888385615984</c:v>
                </c:pt>
                <c:pt idx="171">
                  <c:v>-6.0484156628257981</c:v>
                </c:pt>
                <c:pt idx="172">
                  <c:v>-6.0357509048935603</c:v>
                </c:pt>
                <c:pt idx="173">
                  <c:v>-6.0231933892868552</c:v>
                </c:pt>
                <c:pt idx="174">
                  <c:v>-6.0107419611474588</c:v>
                </c:pt>
                <c:pt idx="175">
                  <c:v>-5.998395485765692</c:v>
                </c:pt>
                <c:pt idx="176">
                  <c:v>-5.9861528481226154</c:v>
                </c:pt>
                <c:pt idx="177">
                  <c:v>-5.9740129524451913</c:v>
                </c:pt>
                <c:pt idx="178">
                  <c:v>-5.9619747217739825</c:v>
                </c:pt>
                <c:pt idx="179">
                  <c:v>-5.9500370975429799</c:v>
                </c:pt>
                <c:pt idx="180">
                  <c:v>-5.9381990391711312</c:v>
                </c:pt>
                <c:pt idx="181">
                  <c:v>-5.9264595236652031</c:v>
                </c:pt>
                <c:pt idx="182">
                  <c:v>-5.9148175452335838</c:v>
                </c:pt>
                <c:pt idx="183">
                  <c:v>-5.9032721149106839</c:v>
                </c:pt>
                <c:pt idx="184">
                  <c:v>-5.8918222601915726</c:v>
                </c:pt>
                <c:pt idx="185">
                  <c:v>-5.8804670246765323</c:v>
                </c:pt>
                <c:pt idx="186">
                  <c:v>-5.8692054677251928</c:v>
                </c:pt>
                <c:pt idx="187">
                  <c:v>-5.8580366641199557</c:v>
                </c:pt>
                <c:pt idx="188">
                  <c:v>-5.8469597037383991</c:v>
                </c:pt>
                <c:pt idx="189">
                  <c:v>-5.8359736912343791</c:v>
                </c:pt>
                <c:pt idx="190">
                  <c:v>-5.8250777457275618</c:v>
                </c:pt>
                <c:pt idx="191">
                  <c:v>-5.8142710005011011</c:v>
                </c:pt>
                <c:pt idx="192">
                  <c:v>-5.8035526027072315</c:v>
                </c:pt>
                <c:pt idx="193">
                  <c:v>-5.7929217130805064</c:v>
                </c:pt>
                <c:pt idx="194">
                  <c:v>-5.7823775056584603</c:v>
                </c:pt>
                <c:pt idx="195">
                  <c:v>-5.7719191675094637</c:v>
                </c:pt>
                <c:pt idx="196">
                  <c:v>-5.7615458984675403</c:v>
                </c:pt>
                <c:pt idx="197">
                  <c:v>-5.7512569108739457</c:v>
                </c:pt>
                <c:pt idx="198">
                  <c:v>-5.7410514293252941</c:v>
                </c:pt>
                <c:pt idx="199">
                  <c:v>-5.7309286904280441</c:v>
                </c:pt>
                <c:pt idx="200">
                  <c:v>-5.7208879425591386</c:v>
                </c:pt>
                <c:pt idx="201">
                  <c:v>-5.7109284456326321</c:v>
                </c:pt>
                <c:pt idx="202">
                  <c:v>-5.7010494708721087</c:v>
                </c:pt>
                <c:pt idx="203">
                  <c:v>-5.6912503005887363</c:v>
                </c:pt>
                <c:pt idx="204">
                  <c:v>-5.6815302279647764</c:v>
                </c:pt>
                <c:pt idx="205">
                  <c:v>-5.671888556842406</c:v>
                </c:pt>
                <c:pt idx="206">
                  <c:v>-5.662324601517672</c:v>
                </c:pt>
                <c:pt idx="207">
                  <c:v>-5.652837686539459</c:v>
                </c:pt>
                <c:pt idx="208">
                  <c:v>-5.643427146513301</c:v>
                </c:pt>
                <c:pt idx="209">
                  <c:v>-5.6340923259099096</c:v>
                </c:pt>
                <c:pt idx="210">
                  <c:v>-5.6248325788782836</c:v>
                </c:pt>
                <c:pt idx="211">
                  <c:v>-5.6156472690632615</c:v>
                </c:pt>
                <c:pt idx="212">
                  <c:v>-5.6065357694274045</c:v>
                </c:pt>
                <c:pt idx="213">
                  <c:v>-5.5974974620770697</c:v>
                </c:pt>
                <c:pt idx="214">
                  <c:v>-5.588531738092577</c:v>
                </c:pt>
                <c:pt idx="215">
                  <c:v>-5.5796379973623358</c:v>
                </c:pt>
                <c:pt idx="216">
                  <c:v>-5.5708156484208322</c:v>
                </c:pt>
                <c:pt idx="217">
                  <c:v>-5.5620641082903672</c:v>
                </c:pt>
                <c:pt idx="218">
                  <c:v>-5.5533828023264462</c:v>
                </c:pt>
                <c:pt idx="219">
                  <c:v>-5.5447711640667121</c:v>
                </c:pt>
                <c:pt idx="220">
                  <c:v>-5.5362286350833241</c:v>
                </c:pt>
                <c:pt idx="221">
                  <c:v>-5.5277546648387066</c:v>
                </c:pt>
                <c:pt idx="222">
                  <c:v>-5.5193487105445529</c:v>
                </c:pt>
                <c:pt idx="223">
                  <c:v>-5.5110102370240117</c:v>
                </c:pt>
                <c:pt idx="224">
                  <c:v>-5.5027387165769639</c:v>
                </c:pt>
                <c:pt idx="225">
                  <c:v>-5.4945336288483091</c:v>
                </c:pt>
                <c:pt idx="226">
                  <c:v>-5.4863944606991923</c:v>
                </c:pt>
                <c:pt idx="227">
                  <c:v>-5.4783207060810621</c:v>
                </c:pt>
                <c:pt idx="228">
                  <c:v>-5.4703118659125307</c:v>
                </c:pt>
                <c:pt idx="229">
                  <c:v>-5.462367447958921</c:v>
                </c:pt>
                <c:pt idx="230">
                  <c:v>-5.4544869667144544</c:v>
                </c:pt>
                <c:pt idx="231">
                  <c:v>-5.4466699432870014</c:v>
                </c:pt>
                <c:pt idx="232">
                  <c:v>-5.4389159052853397</c:v>
                </c:pt>
                <c:pt idx="233">
                  <c:v>-5.4312243867088315</c:v>
                </c:pt>
                <c:pt idx="234">
                  <c:v>-5.4235949278394884</c:v>
                </c:pt>
                <c:pt idx="235">
                  <c:v>-5.4160270751363377</c:v>
                </c:pt>
                <c:pt idx="236">
                  <c:v>-5.4085203811320461</c:v>
                </c:pt>
                <c:pt idx="237">
                  <c:v>-5.4010744043317365</c:v>
                </c:pt>
                <c:pt idx="238">
                  <c:v>-5.3936887091139489</c:v>
                </c:pt>
                <c:pt idx="239">
                  <c:v>-5.3863628656336831</c:v>
                </c:pt>
                <c:pt idx="240">
                  <c:v>-5.3790964497274771</c:v>
                </c:pt>
                <c:pt idx="241">
                  <c:v>-5.3718890428204737</c:v>
                </c:pt>
                <c:pt idx="242">
                  <c:v>-5.3647402318354125</c:v>
                </c:pt>
                <c:pt idx="243">
                  <c:v>-5.3576496091035173</c:v>
                </c:pt>
                <c:pt idx="244">
                  <c:v>-5.3506167722772204</c:v>
                </c:pt>
                <c:pt idx="245">
                  <c:v>-5.3436413242446781</c:v>
                </c:pt>
                <c:pt idx="246">
                  <c:v>-5.3367228730460452</c:v>
                </c:pt>
                <c:pt idx="247">
                  <c:v>-5.3298610317914523</c:v>
                </c:pt>
                <c:pt idx="248">
                  <c:v>-5.323055418580652</c:v>
                </c:pt>
                <c:pt idx="249">
                  <c:v>-5.3163056564242961</c:v>
                </c:pt>
                <c:pt idx="250">
                  <c:v>-5.3096113731667947</c:v>
                </c:pt>
                <c:pt idx="251">
                  <c:v>-5.3029722014107286</c:v>
                </c:pt>
                <c:pt idx="252">
                  <c:v>-5.2963877784427797</c:v>
                </c:pt>
                <c:pt idx="253">
                  <c:v>-5.289857746161128</c:v>
                </c:pt>
                <c:pt idx="254">
                  <c:v>-5.2833817510043053</c:v>
                </c:pt>
                <c:pt idx="255">
                  <c:v>-5.2769594438814416</c:v>
                </c:pt>
                <c:pt idx="256">
                  <c:v>-5.2705904801039036</c:v>
                </c:pt>
                <c:pt idx="257">
                  <c:v>-5.2642745193182616</c:v>
                </c:pt>
                <c:pt idx="258">
                  <c:v>-5.2580112254405851</c:v>
                </c:pt>
                <c:pt idx="259">
                  <c:v>-5.2518002665919976</c:v>
                </c:pt>
                <c:pt idx="260">
                  <c:v>-5.2456413150355141</c:v>
                </c:pt>
                <c:pt idx="261">
                  <c:v>-5.2395340471140708</c:v>
                </c:pt>
                <c:pt idx="262">
                  <c:v>-5.2334781431897781</c:v>
                </c:pt>
                <c:pt idx="263">
                  <c:v>-5.227473287584318</c:v>
                </c:pt>
                <c:pt idx="264">
                  <c:v>-5.2215191685205058</c:v>
                </c:pt>
                <c:pt idx="265">
                  <c:v>-5.2156154780649446</c:v>
                </c:pt>
                <c:pt idx="266">
                  <c:v>-5.2097619120717988</c:v>
                </c:pt>
                <c:pt idx="267">
                  <c:v>-5.2039581701276036</c:v>
                </c:pt>
                <c:pt idx="268">
                  <c:v>-5.1982039554971422</c:v>
                </c:pt>
                <c:pt idx="269">
                  <c:v>-5.1924989750703263</c:v>
                </c:pt>
                <c:pt idx="270">
                  <c:v>-5.186842939310087</c:v>
                </c:pt>
                <c:pt idx="271">
                  <c:v>-5.1812355622012225</c:v>
                </c:pt>
                <c:pt idx="272">
                  <c:v>-5.1756765612002225</c:v>
                </c:pt>
                <c:pt idx="273">
                  <c:v>-5.1701656571860015</c:v>
                </c:pt>
                <c:pt idx="274">
                  <c:v>-5.1647025744115638</c:v>
                </c:pt>
                <c:pt idx="275">
                  <c:v>-5.1592870404565447</c:v>
                </c:pt>
                <c:pt idx="276">
                  <c:v>-5.1539187861806433</c:v>
                </c:pt>
                <c:pt idx="277">
                  <c:v>-5.1485975456778839</c:v>
                </c:pt>
                <c:pt idx="278">
                  <c:v>-5.1433230562317425</c:v>
                </c:pt>
                <c:pt idx="279">
                  <c:v>-5.1380950582710652</c:v>
                </c:pt>
                <c:pt idx="280">
                  <c:v>-5.132913295326806</c:v>
                </c:pt>
                <c:pt idx="281">
                  <c:v>-5.1277775139895336</c:v>
                </c:pt>
                <c:pt idx="282">
                  <c:v>-5.1226874638677211</c:v>
                </c:pt>
                <c:pt idx="283">
                  <c:v>-5.117642897546764</c:v>
                </c:pt>
                <c:pt idx="284">
                  <c:v>-5.1126435705487578</c:v>
                </c:pt>
                <c:pt idx="285">
                  <c:v>-5.1076892412929755</c:v>
                </c:pt>
                <c:pt idx="286">
                  <c:v>-5.1027796710570632</c:v>
                </c:pt>
                <c:pt idx="287">
                  <c:v>-5.0979146239389106</c:v>
                </c:pt>
                <c:pt idx="288">
                  <c:v>-5.0930938668192178</c:v>
                </c:pt>
                <c:pt idx="289">
                  <c:v>-5.0883171693246982</c:v>
                </c:pt>
                <c:pt idx="290">
                  <c:v>-5.0835843037919553</c:v>
                </c:pt>
                <c:pt idx="291">
                  <c:v>-5.0788950452319703</c:v>
                </c:pt>
                <c:pt idx="292">
                  <c:v>-5.0742491712952349</c:v>
                </c:pt>
                <c:pt idx="293">
                  <c:v>-5.0696464622374648</c:v>
                </c:pt>
                <c:pt idx="294">
                  <c:v>-5.0650867008859457</c:v>
                </c:pt>
                <c:pt idx="295">
                  <c:v>-5.060569672606424</c:v>
                </c:pt>
                <c:pt idx="296">
                  <c:v>-5.0560951652706079</c:v>
                </c:pt>
                <c:pt idx="297">
                  <c:v>-5.0516629692241999</c:v>
                </c:pt>
                <c:pt idx="298">
                  <c:v>-5.0472728772555007</c:v>
                </c:pt>
                <c:pt idx="299">
                  <c:v>-5.0429246845645386</c:v>
                </c:pt>
                <c:pt idx="300">
                  <c:v>-5.0386181887327375</c:v>
                </c:pt>
                <c:pt idx="301">
                  <c:v>-5.03435318969309</c:v>
                </c:pt>
                <c:pt idx="302">
                  <c:v>-5.0301294897008599</c:v>
                </c:pt>
                <c:pt idx="303">
                  <c:v>-5.0259468933047557</c:v>
                </c:pt>
                <c:pt idx="304">
                  <c:v>-5.0218052073186152</c:v>
                </c:pt>
                <c:pt idx="305">
                  <c:v>-5.017704240793555</c:v>
                </c:pt>
                <c:pt idx="306">
                  <c:v>-5.0136438049905987</c:v>
                </c:pt>
                <c:pt idx="307">
                  <c:v>-5.0096237133537542</c:v>
                </c:pt>
                <c:pt idx="308">
                  <c:v>-5.005643781483557</c:v>
                </c:pt>
                <c:pt idx="309">
                  <c:v>-5.0017038271110419</c:v>
                </c:pt>
                <c:pt idx="310">
                  <c:v>-4.9978036700721624</c:v>
                </c:pt>
                <c:pt idx="311">
                  <c:v>-4.9939431322826211</c:v>
                </c:pt>
                <c:pt idx="312">
                  <c:v>-4.990122037713137</c:v>
                </c:pt>
                <c:pt idx="313">
                  <c:v>-4.9863402123651017</c:v>
                </c:pt>
                <c:pt idx="314">
                  <c:v>-4.982597484246658</c:v>
                </c:pt>
                <c:pt idx="315">
                  <c:v>-4.9788936833491579</c:v>
                </c:pt>
                <c:pt idx="316">
                  <c:v>-4.975228641624021</c:v>
                </c:pt>
                <c:pt idx="317">
                  <c:v>-4.9716021929599563</c:v>
                </c:pt>
                <c:pt idx="318">
                  <c:v>-4.9680141731605802</c:v>
                </c:pt>
                <c:pt idx="319">
                  <c:v>-4.9644644199223746</c:v>
                </c:pt>
                <c:pt idx="320">
                  <c:v>-4.9609527728130329</c:v>
                </c:pt>
                <c:pt idx="321">
                  <c:v>-4.9574790732501262</c:v>
                </c:pt>
                <c:pt idx="322">
                  <c:v>-4.9540431644801517</c:v>
                </c:pt>
                <c:pt idx="323">
                  <c:v>-4.9506448915578884</c:v>
                </c:pt>
                <c:pt idx="324">
                  <c:v>-4.9472841013261144</c:v>
                </c:pt>
                <c:pt idx="325">
                  <c:v>-4.9439606423956262</c:v>
                </c:pt>
                <c:pt idx="326">
                  <c:v>-4.9406743651256075</c:v>
                </c:pt>
                <c:pt idx="327">
                  <c:v>-4.9374251216042868</c:v>
                </c:pt>
                <c:pt idx="328">
                  <c:v>-4.9342127656299297</c:v>
                </c:pt>
                <c:pt idx="329">
                  <c:v>-4.9310371526921157</c:v>
                </c:pt>
                <c:pt idx="330">
                  <c:v>-4.9278981399533341</c:v>
                </c:pt>
                <c:pt idx="331">
                  <c:v>-4.9247955862308554</c:v>
                </c:pt>
                <c:pt idx="332">
                  <c:v>-4.92172935197891</c:v>
                </c:pt>
                <c:pt idx="333">
                  <c:v>-4.9186992992711316</c:v>
                </c:pt>
                <c:pt idx="334">
                  <c:v>-4.9157052917833015</c:v>
                </c:pt>
                <c:pt idx="335">
                  <c:v>-4.9127471947763421</c:v>
                </c:pt>
                <c:pt idx="336">
                  <c:v>-4.909824875079611</c:v>
                </c:pt>
                <c:pt idx="337">
                  <c:v>-4.9069382010744231</c:v>
                </c:pt>
                <c:pt idx="338">
                  <c:v>-4.9040870426778698</c:v>
                </c:pt>
                <c:pt idx="339">
                  <c:v>-4.9012712713268627</c:v>
                </c:pt>
                <c:pt idx="340">
                  <c:v>-4.8984907599624528</c:v>
                </c:pt>
                <c:pt idx="341">
                  <c:v>-4.8957453830143791</c:v>
                </c:pt>
                <c:pt idx="342">
                  <c:v>-4.8930350163858751</c:v>
                </c:pt>
                <c:pt idx="343">
                  <c:v>-4.8903595374386963</c:v>
                </c:pt>
                <c:pt idx="344">
                  <c:v>-4.8877188249784078</c:v>
                </c:pt>
                <c:pt idx="345">
                  <c:v>-4.8851127592398713</c:v>
                </c:pt>
                <c:pt idx="346">
                  <c:v>-4.8825412218729918</c:v>
                </c:pt>
                <c:pt idx="347">
                  <c:v>-4.8800040959286566</c:v>
                </c:pt>
                <c:pt idx="348">
                  <c:v>-4.8775012658449244</c:v>
                </c:pt>
                <c:pt idx="349">
                  <c:v>-4.8750326174333996</c:v>
                </c:pt>
                <c:pt idx="350">
                  <c:v>-4.87259803786585</c:v>
                </c:pt>
                <c:pt idx="351">
                  <c:v>-4.8701974156610008</c:v>
                </c:pt>
                <c:pt idx="352">
                  <c:v>-4.8678306406715688</c:v>
                </c:pt>
                <c:pt idx="353">
                  <c:v>-4.8654976040714661</c:v>
                </c:pt>
                <c:pt idx="354">
                  <c:v>-4.8631981983432286</c:v>
                </c:pt>
                <c:pt idx="355">
                  <c:v>-4.8609323172656209</c:v>
                </c:pt>
                <c:pt idx="356">
                  <c:v>-4.8586998559014534</c:v>
                </c:pt>
                <c:pt idx="357">
                  <c:v>-4.8565007105855642</c:v>
                </c:pt>
                <c:pt idx="358">
                  <c:v>-4.8543347789130138</c:v>
                </c:pt>
                <c:pt idx="359">
                  <c:v>-4.8522019597274415</c:v>
                </c:pt>
                <c:pt idx="360">
                  <c:v>-4.8501021531096224</c:v>
                </c:pt>
                <c:pt idx="361">
                  <c:v>-4.8480352603661769</c:v>
                </c:pt>
                <c:pt idx="362">
                  <c:v>-4.8460011840184869</c:v>
                </c:pt>
                <c:pt idx="363">
                  <c:v>-4.8439998277917526</c:v>
                </c:pt>
                <c:pt idx="364">
                  <c:v>-4.8420310966042486</c:v>
                </c:pt>
                <c:pt idx="365">
                  <c:v>-4.8400948965567174</c:v>
                </c:pt>
                <c:pt idx="366">
                  <c:v>-4.8381911349219564</c:v>
                </c:pt>
                <c:pt idx="367">
                  <c:v>-4.8363197201345427</c:v>
                </c:pt>
                <c:pt idx="368">
                  <c:v>-4.8344805617807367</c:v>
                </c:pt>
                <c:pt idx="369">
                  <c:v>-4.8326735705885246</c:v>
                </c:pt>
                <c:pt idx="370">
                  <c:v>-4.8308986584178353</c:v>
                </c:pt>
                <c:pt idx="371">
                  <c:v>-4.8291557382508907</c:v>
                </c:pt>
                <c:pt idx="372">
                  <c:v>-4.8274447241827252</c:v>
                </c:pt>
                <c:pt idx="373">
                  <c:v>-4.8257655314118288</c:v>
                </c:pt>
                <c:pt idx="374">
                  <c:v>-4.8241180762309694</c:v>
                </c:pt>
                <c:pt idx="375">
                  <c:v>-4.8225022760181204</c:v>
                </c:pt>
                <c:pt idx="376">
                  <c:v>-4.8209180492275658</c:v>
                </c:pt>
                <c:pt idx="377">
                  <c:v>-4.8193653153811136</c:v>
                </c:pt>
                <c:pt idx="378">
                  <c:v>-4.8178439950594791</c:v>
                </c:pt>
                <c:pt idx="379">
                  <c:v>-4.8163540098937645</c:v>
                </c:pt>
                <c:pt idx="380">
                  <c:v>-4.8148952825571163</c:v>
                </c:pt>
                <c:pt idx="381">
                  <c:v>-4.8134677367564711</c:v>
                </c:pt>
                <c:pt idx="382">
                  <c:v>-4.8120712972244704</c:v>
                </c:pt>
                <c:pt idx="383">
                  <c:v>-4.8107058897114694</c:v>
                </c:pt>
                <c:pt idx="384">
                  <c:v>-4.8093714409777002</c:v>
                </c:pt>
                <c:pt idx="385">
                  <c:v>-4.8080678787855344</c:v>
                </c:pt>
                <c:pt idx="386">
                  <c:v>-4.8067951318918976</c:v>
                </c:pt>
                <c:pt idx="387">
                  <c:v>-4.8055531300407672</c:v>
                </c:pt>
                <c:pt idx="388">
                  <c:v>-4.8043418039558343</c:v>
                </c:pt>
                <c:pt idx="389">
                  <c:v>-4.8031610853332385</c:v>
                </c:pt>
                <c:pt idx="390">
                  <c:v>-4.8020109068344548</c:v>
                </c:pt>
                <c:pt idx="391">
                  <c:v>-4.8008912020792733</c:v>
                </c:pt>
                <c:pt idx="392">
                  <c:v>-4.7998019056389039</c:v>
                </c:pt>
                <c:pt idx="393">
                  <c:v>-4.7987429530291816</c:v>
                </c:pt>
                <c:pt idx="394">
                  <c:v>-4.7977142807039002</c:v>
                </c:pt>
                <c:pt idx="395">
                  <c:v>-4.796715826048227</c:v>
                </c:pt>
                <c:pt idx="396">
                  <c:v>-4.7957475273722583</c:v>
                </c:pt>
                <c:pt idx="397">
                  <c:v>-4.7948093239046461</c:v>
                </c:pt>
                <c:pt idx="398">
                  <c:v>-4.7939011557863624</c:v>
                </c:pt>
                <c:pt idx="399">
                  <c:v>-4.7930229640645381</c:v>
                </c:pt>
                <c:pt idx="400">
                  <c:v>-4.7921746906864273</c:v>
                </c:pt>
                <c:pt idx="401">
                  <c:v>-4.7913562784934536</c:v>
                </c:pt>
                <c:pt idx="402">
                  <c:v>-4.7905676712153689</c:v>
                </c:pt>
                <c:pt idx="403">
                  <c:v>-4.7898088134645009</c:v>
                </c:pt>
                <c:pt idx="404">
                  <c:v>-4.7890796507301099</c:v>
                </c:pt>
                <c:pt idx="405">
                  <c:v>-4.7883801293728219</c:v>
                </c:pt>
                <c:pt idx="406">
                  <c:v>-4.787710196619182</c:v>
                </c:pt>
                <c:pt idx="407">
                  <c:v>-4.7870698005562717</c:v>
                </c:pt>
                <c:pt idx="408">
                  <c:v>-4.7864588901264513</c:v>
                </c:pt>
                <c:pt idx="409">
                  <c:v>-4.7858774151221608</c:v>
                </c:pt>
                <c:pt idx="410">
                  <c:v>-4.7853253261808391</c:v>
                </c:pt>
                <c:pt idx="411">
                  <c:v>-4.7848025747799081</c:v>
                </c:pt>
                <c:pt idx="412">
                  <c:v>-4.7843091132318731</c:v>
                </c:pt>
                <c:pt idx="413">
                  <c:v>-4.7838448946794747</c:v>
                </c:pt>
                <c:pt idx="414">
                  <c:v>-4.7834098730909664</c:v>
                </c:pt>
                <c:pt idx="415">
                  <c:v>-4.7830040032554377</c:v>
                </c:pt>
                <c:pt idx="416">
                  <c:v>-4.7826272407782611</c:v>
                </c:pt>
                <c:pt idx="417">
                  <c:v>-4.7822795420765845</c:v>
                </c:pt>
                <c:pt idx="418">
                  <c:v>-4.7819608643749394</c:v>
                </c:pt>
                <c:pt idx="419">
                  <c:v>-4.7816711657009003</c:v>
                </c:pt>
                <c:pt idx="420">
                  <c:v>-4.7814104048808579</c:v>
                </c:pt>
                <c:pt idx="421">
                  <c:v>-4.7811785415358337</c:v>
                </c:pt>
                <c:pt idx="422">
                  <c:v>-4.7809755360774142</c:v>
                </c:pt>
                <c:pt idx="423">
                  <c:v>-4.7808013497037267</c:v>
                </c:pt>
                <c:pt idx="424">
                  <c:v>-4.7806559443955212</c:v>
                </c:pt>
                <c:pt idx="425">
                  <c:v>-4.780539282912307</c:v>
                </c:pt>
                <c:pt idx="426">
                  <c:v>-4.7804513287885833</c:v>
                </c:pt>
                <c:pt idx="427">
                  <c:v>-4.7803920463301273</c:v>
                </c:pt>
                <c:pt idx="428">
                  <c:v>-4.7803614006103778</c:v>
                </c:pt>
                <c:pt idx="429">
                  <c:v>-4.7803593574668675</c:v>
                </c:pt>
                <c:pt idx="430">
                  <c:v>-4.7803858834977522</c:v>
                </c:pt>
                <c:pt idx="431">
                  <c:v>-4.7804409460583921</c:v>
                </c:pt>
                <c:pt idx="432">
                  <c:v>-4.7805245132580234</c:v>
                </c:pt>
                <c:pt idx="433">
                  <c:v>-4.780636553956481</c:v>
                </c:pt>
                <c:pt idx="434">
                  <c:v>-4.7807770377610135</c:v>
                </c:pt>
                <c:pt idx="435">
                  <c:v>-4.7809459350231434</c:v>
                </c:pt>
                <c:pt idx="436">
                  <c:v>-4.7811432168356216</c:v>
                </c:pt>
                <c:pt idx="437">
                  <c:v>-4.7813688550294273</c:v>
                </c:pt>
                <c:pt idx="438">
                  <c:v>-4.7816228221708572</c:v>
                </c:pt>
                <c:pt idx="439">
                  <c:v>-4.7819050915586594</c:v>
                </c:pt>
                <c:pt idx="440">
                  <c:v>-4.7822156372212596</c:v>
                </c:pt>
                <c:pt idx="441">
                  <c:v>-4.7825544339140249</c:v>
                </c:pt>
                <c:pt idx="442">
                  <c:v>-4.7829214571166219</c:v>
                </c:pt>
                <c:pt idx="443">
                  <c:v>-4.7833166830304163</c:v>
                </c:pt>
                <c:pt idx="444">
                  <c:v>-4.7837400885759562</c:v>
                </c:pt>
                <c:pt idx="445">
                  <c:v>-4.7841916513905005</c:v>
                </c:pt>
                <c:pt idx="446">
                  <c:v>-4.7846713498256319</c:v>
                </c:pt>
                <c:pt idx="447">
                  <c:v>-4.7851791629449139</c:v>
                </c:pt>
                <c:pt idx="448">
                  <c:v>-4.7857150705216229</c:v>
                </c:pt>
                <c:pt idx="449">
                  <c:v>-4.7862790530365382</c:v>
                </c:pt>
                <c:pt idx="450">
                  <c:v>-4.7868710916757973</c:v>
                </c:pt>
                <c:pt idx="451">
                  <c:v>-4.7874911683288017</c:v>
                </c:pt>
                <c:pt idx="452">
                  <c:v>-4.7881392655862038</c:v>
                </c:pt>
                <c:pt idx="453">
                  <c:v>-4.7888153667379321</c:v>
                </c:pt>
                <c:pt idx="454">
                  <c:v>-4.7895194557712957</c:v>
                </c:pt>
                <c:pt idx="455">
                  <c:v>-4.7902515173691311</c:v>
                </c:pt>
                <c:pt idx="456">
                  <c:v>-4.7910115369080319</c:v>
                </c:pt>
                <c:pt idx="457">
                  <c:v>-4.7917995004566034</c:v>
                </c:pt>
                <c:pt idx="458">
                  <c:v>-4.7926153947738204</c:v>
                </c:pt>
                <c:pt idx="459">
                  <c:v>-4.7934592073073974</c:v>
                </c:pt>
                <c:pt idx="460">
                  <c:v>-4.7943309261922575</c:v>
                </c:pt>
                <c:pt idx="461">
                  <c:v>-4.7952305402490252</c:v>
                </c:pt>
                <c:pt idx="462">
                  <c:v>-4.7961580389826057</c:v>
                </c:pt>
                <c:pt idx="463">
                  <c:v>-4.7971134125807984</c:v>
                </c:pt>
                <c:pt idx="464">
                  <c:v>-4.7980966519129868</c:v>
                </c:pt>
                <c:pt idx="465">
                  <c:v>-4.799107748528864</c:v>
                </c:pt>
                <c:pt idx="466">
                  <c:v>-4.8001466946572435</c:v>
                </c:pt>
                <c:pt idx="467">
                  <c:v>-4.8012134832048892</c:v>
                </c:pt>
                <c:pt idx="468">
                  <c:v>-4.8023081077554419</c:v>
                </c:pt>
                <c:pt idx="469">
                  <c:v>-4.8034305625683658</c:v>
                </c:pt>
                <c:pt idx="470">
                  <c:v>-4.8045808425779777</c:v>
                </c:pt>
                <c:pt idx="471">
                  <c:v>-4.8057589433925081</c:v>
                </c:pt>
                <c:pt idx="472">
                  <c:v>-4.8069648612932481</c:v>
                </c:pt>
                <c:pt idx="473">
                  <c:v>-4.808198593233711</c:v>
                </c:pt>
                <c:pt idx="474">
                  <c:v>-4.8094601368388918</c:v>
                </c:pt>
                <c:pt idx="475">
                  <c:v>-4.8107494904045405</c:v>
                </c:pt>
                <c:pt idx="476">
                  <c:v>-4.8120666528965321</c:v>
                </c:pt>
                <c:pt idx="477">
                  <c:v>-4.8134116239502438</c:v>
                </c:pt>
                <c:pt idx="478">
                  <c:v>-4.8147844038700374</c:v>
                </c:pt>
                <c:pt idx="479">
                  <c:v>-4.8161849936287462</c:v>
                </c:pt>
                <c:pt idx="480">
                  <c:v>-4.8176133948672586</c:v>
                </c:pt>
                <c:pt idx="481">
                  <c:v>-4.8190696098941217</c:v>
                </c:pt>
                <c:pt idx="482">
                  <c:v>-4.820553641685227</c:v>
                </c:pt>
                <c:pt idx="483">
                  <c:v>-4.8220654938835246</c:v>
                </c:pt>
                <c:pt idx="484">
                  <c:v>-4.8236051707988148</c:v>
                </c:pt>
                <c:pt idx="485">
                  <c:v>-4.8251726774075658</c:v>
                </c:pt>
                <c:pt idx="486">
                  <c:v>-4.8267680193528184</c:v>
                </c:pt>
                <c:pt idx="487">
                  <c:v>-4.8283912029441121</c:v>
                </c:pt>
                <c:pt idx="488">
                  <c:v>-4.8300422351574879</c:v>
                </c:pt>
                <c:pt idx="489">
                  <c:v>-4.8317211236355257</c:v>
                </c:pt>
                <c:pt idx="490">
                  <c:v>-4.8334278766874581</c:v>
                </c:pt>
                <c:pt idx="491">
                  <c:v>-4.8351625032893066</c:v>
                </c:pt>
                <c:pt idx="492">
                  <c:v>-4.8369250130841088</c:v>
                </c:pt>
                <c:pt idx="493">
                  <c:v>-4.8387154163821569</c:v>
                </c:pt>
                <c:pt idx="494">
                  <c:v>-4.8405337241613307</c:v>
                </c:pt>
                <c:pt idx="495">
                  <c:v>-4.8423799480674496</c:v>
                </c:pt>
                <c:pt idx="496">
                  <c:v>-4.8442541004147035</c:v>
                </c:pt>
                <c:pt idx="497">
                  <c:v>-4.8461561941861167</c:v>
                </c:pt>
                <c:pt idx="498">
                  <c:v>-4.8480862430340848</c:v>
                </c:pt>
                <c:pt idx="499">
                  <c:v>-4.8500442612809449</c:v>
                </c:pt>
                <c:pt idx="500">
                  <c:v>-4.8520302639196178</c:v>
                </c:pt>
                <c:pt idx="501">
                  <c:v>-4.8540442666142916</c:v>
                </c:pt>
                <c:pt idx="502">
                  <c:v>-4.8560862857011609</c:v>
                </c:pt>
                <c:pt idx="503">
                  <c:v>-4.8581563381892279</c:v>
                </c:pt>
                <c:pt idx="504">
                  <c:v>-4.8602544417611444</c:v>
                </c:pt>
                <c:pt idx="505">
                  <c:v>-4.8623806147741195</c:v>
                </c:pt>
                <c:pt idx="506">
                  <c:v>-4.8645348762608736</c:v>
                </c:pt>
                <c:pt idx="507">
                  <c:v>-4.8667172459306505</c:v>
                </c:pt>
                <c:pt idx="508">
                  <c:v>-4.8689277441702821</c:v>
                </c:pt>
                <c:pt idx="509">
                  <c:v>-4.8711663920453097</c:v>
                </c:pt>
                <c:pt idx="510">
                  <c:v>-4.8734332113011565</c:v>
                </c:pt>
                <c:pt idx="511">
                  <c:v>-4.8757282243643587</c:v>
                </c:pt>
                <c:pt idx="512">
                  <c:v>-4.878051454343848</c:v>
                </c:pt>
                <c:pt idx="513">
                  <c:v>-4.8804029250322927</c:v>
                </c:pt>
                <c:pt idx="514">
                  <c:v>-4.8827826609074902</c:v>
                </c:pt>
                <c:pt idx="515">
                  <c:v>-4.8851906871338189</c:v>
                </c:pt>
                <c:pt idx="516">
                  <c:v>-4.8876270295637454</c:v>
                </c:pt>
                <c:pt idx="517">
                  <c:v>-4.8900917147393823</c:v>
                </c:pt>
                <c:pt idx="518">
                  <c:v>-4.8925847698941096</c:v>
                </c:pt>
                <c:pt idx="519">
                  <c:v>-4.8951062229542499</c:v>
                </c:pt>
                <c:pt idx="520">
                  <c:v>-4.897656102540795</c:v>
                </c:pt>
                <c:pt idx="521">
                  <c:v>-4.9002344379711982</c:v>
                </c:pt>
                <c:pt idx="522">
                  <c:v>-4.9028412592612201</c:v>
                </c:pt>
                <c:pt idx="523">
                  <c:v>-4.9054765971268264</c:v>
                </c:pt>
                <c:pt idx="524">
                  <c:v>-4.9081404829861537</c:v>
                </c:pt>
                <c:pt idx="525">
                  <c:v>-4.9108329489615246</c:v>
                </c:pt>
                <c:pt idx="526">
                  <c:v>-4.9135540278815251</c:v>
                </c:pt>
                <c:pt idx="527">
                  <c:v>-4.9163037532831417</c:v>
                </c:pt>
                <c:pt idx="528">
                  <c:v>-4.9190821594139544</c:v>
                </c:pt>
                <c:pt idx="529">
                  <c:v>-4.9218892812343915</c:v>
                </c:pt>
                <c:pt idx="530">
                  <c:v>-4.9247251544200408</c:v>
                </c:pt>
                <c:pt idx="531">
                  <c:v>-4.9275898153640263</c:v>
                </c:pt>
                <c:pt idx="532">
                  <c:v>-4.9304833011794402</c:v>
                </c:pt>
                <c:pt idx="533">
                  <c:v>-4.9334056497018377</c:v>
                </c:pt>
                <c:pt idx="534">
                  <c:v>-4.9363568994917921</c:v>
                </c:pt>
                <c:pt idx="535">
                  <c:v>-4.9393370898375153</c:v>
                </c:pt>
                <c:pt idx="536">
                  <c:v>-4.9423462607575335</c:v>
                </c:pt>
                <c:pt idx="537">
                  <c:v>-4.9453844530034301</c:v>
                </c:pt>
                <c:pt idx="538">
                  <c:v>-4.9484517080626516</c:v>
                </c:pt>
                <c:pt idx="539">
                  <c:v>-4.951548068161375</c:v>
                </c:pt>
                <c:pt idx="540">
                  <c:v>-4.9546735762674379</c:v>
                </c:pt>
                <c:pt idx="541">
                  <c:v>-4.957828276093335</c:v>
                </c:pt>
                <c:pt idx="542">
                  <c:v>-4.9610122120992823</c:v>
                </c:pt>
                <c:pt idx="543">
                  <c:v>-4.9642254294963353</c:v>
                </c:pt>
                <c:pt idx="544">
                  <c:v>-4.9674679742495886</c:v>
                </c:pt>
                <c:pt idx="545">
                  <c:v>-4.9707398930814266</c:v>
                </c:pt>
                <c:pt idx="546">
                  <c:v>-4.9740412334748534</c:v>
                </c:pt>
                <c:pt idx="547">
                  <c:v>-4.9773720436768807</c:v>
                </c:pt>
                <c:pt idx="548">
                  <c:v>-4.980732372701989</c:v>
                </c:pt>
                <c:pt idx="549">
                  <c:v>-4.9841222703356554</c:v>
                </c:pt>
                <c:pt idx="550">
                  <c:v>-4.9875417871379488</c:v>
                </c:pt>
                <c:pt idx="551">
                  <c:v>-4.9909909744472003</c:v>
                </c:pt>
                <c:pt idx="552">
                  <c:v>-4.9944698843837338</c:v>
                </c:pt>
                <c:pt idx="553">
                  <c:v>-4.9979785698536805</c:v>
                </c:pt>
                <c:pt idx="554">
                  <c:v>-5.0015170845528534</c:v>
                </c:pt>
                <c:pt idx="555">
                  <c:v>-5.0050854829706966</c:v>
                </c:pt>
                <c:pt idx="556">
                  <c:v>-5.0086838203943147</c:v>
                </c:pt>
                <c:pt idx="557">
                  <c:v>-5.0123121529125658</c:v>
                </c:pt>
                <c:pt idx="558">
                  <c:v>-5.0159705374202357</c:v>
                </c:pt>
                <c:pt idx="559">
                  <c:v>-5.0196590316222798</c:v>
                </c:pt>
                <c:pt idx="560">
                  <c:v>-5.0233776940381487</c:v>
                </c:pt>
                <c:pt idx="561">
                  <c:v>-5.0271265840061865</c:v>
                </c:pt>
                <c:pt idx="562">
                  <c:v>-5.0309057616881026</c:v>
                </c:pt>
                <c:pt idx="563">
                  <c:v>-5.0347152880735289</c:v>
                </c:pt>
                <c:pt idx="564">
                  <c:v>-5.0385552249846466</c:v>
                </c:pt>
                <c:pt idx="565">
                  <c:v>-5.0424256350809014</c:v>
                </c:pt>
                <c:pt idx="566">
                  <c:v>-5.0463265818637923</c:v>
                </c:pt>
                <c:pt idx="567">
                  <c:v>-5.0502581296817457</c:v>
                </c:pt>
                <c:pt idx="568">
                  <c:v>-5.0542203437350661</c:v>
                </c:pt>
                <c:pt idx="569">
                  <c:v>-5.0582132900809773</c:v>
                </c:pt>
                <c:pt idx="570">
                  <c:v>-5.0622370356387414</c:v>
                </c:pt>
                <c:pt idx="571">
                  <c:v>-5.0662916481948628</c:v>
                </c:pt>
                <c:pt idx="572">
                  <c:v>-5.0703771964083799</c:v>
                </c:pt>
                <c:pt idx="573">
                  <c:v>-5.0744937498162441</c:v>
                </c:pt>
                <c:pt idx="574">
                  <c:v>-5.0786413788387801</c:v>
                </c:pt>
                <c:pt idx="575">
                  <c:v>-5.0828201547852423</c:v>
                </c:pt>
                <c:pt idx="576">
                  <c:v>-5.0870301498594568</c:v>
                </c:pt>
                <c:pt idx="577">
                  <c:v>-5.0912714371655508</c:v>
                </c:pt>
                <c:pt idx="578">
                  <c:v>-5.0955440907137817</c:v>
                </c:pt>
                <c:pt idx="579">
                  <c:v>-5.0998481854264499</c:v>
                </c:pt>
                <c:pt idx="580">
                  <c:v>-5.1041837971439099</c:v>
                </c:pt>
                <c:pt idx="581">
                  <c:v>-5.1085510026306764</c:v>
                </c:pt>
                <c:pt idx="582">
                  <c:v>-5.1129498795816222</c:v>
                </c:pt>
                <c:pt idx="583">
                  <c:v>-5.1173805066282787</c:v>
                </c:pt>
                <c:pt idx="584">
                  <c:v>-5.1218429633452267</c:v>
                </c:pt>
                <c:pt idx="585">
                  <c:v>-5.1263373302565984</c:v>
                </c:pt>
                <c:pt idx="586">
                  <c:v>-5.1308636888426662</c:v>
                </c:pt>
                <c:pt idx="587">
                  <c:v>-5.135422121546541</c:v>
                </c:pt>
                <c:pt idx="588">
                  <c:v>-5.1400127117809751</c:v>
                </c:pt>
                <c:pt idx="589">
                  <c:v>-5.1446355439352631</c:v>
                </c:pt>
                <c:pt idx="590">
                  <c:v>-5.1492907033822517</c:v>
                </c:pt>
                <c:pt idx="591">
                  <c:v>-5.1539782764854598</c:v>
                </c:pt>
                <c:pt idx="592">
                  <c:v>-5.1586983506062971</c:v>
                </c:pt>
                <c:pt idx="593">
                  <c:v>-5.1634510141114056</c:v>
                </c:pt>
                <c:pt idx="594">
                  <c:v>-5.1682363563800964</c:v>
                </c:pt>
                <c:pt idx="595">
                  <c:v>-5.1730544678119159</c:v>
                </c:pt>
                <c:pt idx="596">
                  <c:v>-5.1779054398343121</c:v>
                </c:pt>
                <c:pt idx="597">
                  <c:v>-5.1827893649104233</c:v>
                </c:pt>
                <c:pt idx="598">
                  <c:v>-5.1877063365469818</c:v>
                </c:pt>
                <c:pt idx="599">
                  <c:v>-5.1926564493023371</c:v>
                </c:pt>
                <c:pt idx="600">
                  <c:v>-5.1976397987945946</c:v>
                </c:pt>
                <c:pt idx="601">
                  <c:v>-5.2026564817098846</c:v>
                </c:pt>
                <c:pt idx="602">
                  <c:v>-5.2077065958107474</c:v>
                </c:pt>
                <c:pt idx="603">
                  <c:v>-5.2127902399446437</c:v>
                </c:pt>
                <c:pt idx="604">
                  <c:v>-5.2179075140525946</c:v>
                </c:pt>
                <c:pt idx="605">
                  <c:v>-5.2230585191779495</c:v>
                </c:pt>
                <c:pt idx="606">
                  <c:v>-5.2282433574752831</c:v>
                </c:pt>
                <c:pt idx="607">
                  <c:v>-5.2334621322194215</c:v>
                </c:pt>
                <c:pt idx="608">
                  <c:v>-5.2387149478146107</c:v>
                </c:pt>
                <c:pt idx="609">
                  <c:v>-5.2440019098038073</c:v>
                </c:pt>
                <c:pt idx="610">
                  <c:v>-5.2493231248781225</c:v>
                </c:pt>
                <c:pt idx="611">
                  <c:v>-5.25467870088639</c:v>
                </c:pt>
                <c:pt idx="612">
                  <c:v>-5.2600687468448895</c:v>
                </c:pt>
                <c:pt idx="613">
                  <c:v>-5.2654933729472004</c:v>
                </c:pt>
                <c:pt idx="614">
                  <c:v>-5.2709526905742115</c:v>
                </c:pt>
                <c:pt idx="615">
                  <c:v>-5.2764468123042709</c:v>
                </c:pt>
                <c:pt idx="616">
                  <c:v>-5.2819758519234954</c:v>
                </c:pt>
                <c:pt idx="617">
                  <c:v>-5.2875399244362145</c:v>
                </c:pt>
                <c:pt idx="618">
                  <c:v>-5.293139146075589</c:v>
                </c:pt>
                <c:pt idx="619">
                  <c:v>-5.2987736343143697</c:v>
                </c:pt>
                <c:pt idx="620">
                  <c:v>-5.3044435078758241</c:v>
                </c:pt>
                <c:pt idx="621">
                  <c:v>-5.3101488867448206</c:v>
                </c:pt>
                <c:pt idx="622">
                  <c:v>-5.3158898921790723</c:v>
                </c:pt>
                <c:pt idx="623">
                  <c:v>-5.3216666467205593</c:v>
                </c:pt>
                <c:pt idx="624">
                  <c:v>-5.3274792742071009</c:v>
                </c:pt>
                <c:pt idx="625">
                  <c:v>-5.3333278997841145</c:v>
                </c:pt>
                <c:pt idx="626">
                  <c:v>-5.3392126499165382</c:v>
                </c:pt>
                <c:pt idx="627">
                  <c:v>-5.3451336524009374</c:v>
                </c:pt>
                <c:pt idx="628">
                  <c:v>-5.3510910363777802</c:v>
                </c:pt>
                <c:pt idx="629">
                  <c:v>-5.3570849323438994</c:v>
                </c:pt>
                <c:pt idx="630">
                  <c:v>-5.3631154721651466</c:v>
                </c:pt>
                <c:pt idx="631">
                  <c:v>-5.3691827890892139</c:v>
                </c:pt>
                <c:pt idx="632">
                  <c:v>-5.3752870177586667</c:v>
                </c:pt>
                <c:pt idx="633">
                  <c:v>-5.3814282942241523</c:v>
                </c:pt>
                <c:pt idx="634">
                  <c:v>-5.3876067559578198</c:v>
                </c:pt>
                <c:pt idx="635">
                  <c:v>-5.3938225418669212</c:v>
                </c:pt>
                <c:pt idx="636">
                  <c:v>-5.400075792307633</c:v>
                </c:pt>
                <c:pt idx="637">
                  <c:v>-5.4063666490990689</c:v>
                </c:pt>
                <c:pt idx="638">
                  <c:v>-5.4126952555375087</c:v>
                </c:pt>
                <c:pt idx="639">
                  <c:v>-5.4190617564108345</c:v>
                </c:pt>
                <c:pt idx="640">
                  <c:v>-5.4254662980131876</c:v>
                </c:pt>
                <c:pt idx="641">
                  <c:v>-5.4319090281598363</c:v>
                </c:pt>
                <c:pt idx="642">
                  <c:v>-5.4383900962022773</c:v>
                </c:pt>
                <c:pt idx="643">
                  <c:v>-5.4449096530435481</c:v>
                </c:pt>
                <c:pt idx="644">
                  <c:v>-5.4514678511537795</c:v>
                </c:pt>
                <c:pt idx="645">
                  <c:v>-5.4580648445859818</c:v>
                </c:pt>
                <c:pt idx="646">
                  <c:v>-5.4647007889920589</c:v>
                </c:pt>
                <c:pt idx="647">
                  <c:v>-5.4713758416390732</c:v>
                </c:pt>
                <c:pt idx="648">
                  <c:v>-5.47809016142575</c:v>
                </c:pt>
                <c:pt idx="649">
                  <c:v>-5.4848439088992293</c:v>
                </c:pt>
                <c:pt idx="650">
                  <c:v>-5.4916372462720773</c:v>
                </c:pt>
                <c:pt idx="651">
                  <c:v>-5.4984703374395467</c:v>
                </c:pt>
                <c:pt idx="652">
                  <c:v>-5.5053433479971066</c:v>
                </c:pt>
                <c:pt idx="653">
                  <c:v>-5.5122564452582328</c:v>
                </c:pt>
                <c:pt idx="654">
                  <c:v>-5.5192097982724695</c:v>
                </c:pt>
                <c:pt idx="655">
                  <c:v>-5.5262035778437681</c:v>
                </c:pt>
                <c:pt idx="656">
                  <c:v>-5.5332379565491019</c:v>
                </c:pt>
                <c:pt idx="657">
                  <c:v>-5.5403131087573714</c:v>
                </c:pt>
                <c:pt idx="658">
                  <c:v>-5.5474292106485903</c:v>
                </c:pt>
                <c:pt idx="659">
                  <c:v>-5.5545864402333738</c:v>
                </c:pt>
                <c:pt idx="660">
                  <c:v>-5.5617849773727208</c:v>
                </c:pt>
                <c:pt idx="661">
                  <c:v>-5.5690250037981031</c:v>
                </c:pt>
                <c:pt idx="662">
                  <c:v>-5.5763067031318627</c:v>
                </c:pt>
                <c:pt idx="663">
                  <c:v>-5.5836302609079285</c:v>
                </c:pt>
                <c:pt idx="664">
                  <c:v>-5.5909958645928448</c:v>
                </c:pt>
                <c:pt idx="665">
                  <c:v>-5.5984037036071346</c:v>
                </c:pt>
                <c:pt idx="666">
                  <c:v>-5.6058539693469935</c:v>
                </c:pt>
                <c:pt idx="667">
                  <c:v>-5.6133468552063164</c:v>
                </c:pt>
                <c:pt idx="668">
                  <c:v>-5.6208825565990717</c:v>
                </c:pt>
                <c:pt idx="669">
                  <c:v>-5.6284612709820259</c:v>
                </c:pt>
                <c:pt idx="670">
                  <c:v>-5.6360831978778245</c:v>
                </c:pt>
                <c:pt idx="671">
                  <c:v>-5.6437485388984303</c:v>
                </c:pt>
                <c:pt idx="672">
                  <c:v>-5.6514574977689396</c:v>
                </c:pt>
                <c:pt idx="673">
                  <c:v>-5.6592102803517665</c:v>
                </c:pt>
                <c:pt idx="674">
                  <c:v>-5.6670070946712112</c:v>
                </c:pt>
                <c:pt idx="675">
                  <c:v>-5.6748481509384234</c:v>
                </c:pt>
                <c:pt idx="676">
                  <c:v>-5.6827336615767532</c:v>
                </c:pt>
                <c:pt idx="677">
                  <c:v>-5.6906638412475123</c:v>
                </c:pt>
                <c:pt idx="678">
                  <c:v>-5.6986389068761438</c:v>
                </c:pt>
                <c:pt idx="679">
                  <c:v>-5.7066590776788111</c:v>
                </c:pt>
                <c:pt idx="680">
                  <c:v>-5.7147245751894173</c:v>
                </c:pt>
                <c:pt idx="681">
                  <c:v>-5.7228356232870485</c:v>
                </c:pt>
                <c:pt idx="682">
                  <c:v>-5.7309924482238701</c:v>
                </c:pt>
                <c:pt idx="683">
                  <c:v>-5.7391952786534706</c:v>
                </c:pt>
                <c:pt idx="684">
                  <c:v>-5.7474443456596642</c:v>
                </c:pt>
                <c:pt idx="685">
                  <c:v>-5.7557398827857558</c:v>
                </c:pt>
                <c:pt idx="686">
                  <c:v>-5.7640821260642943</c:v>
                </c:pt>
                <c:pt idx="687">
                  <c:v>-5.7724713140473032</c:v>
                </c:pt>
                <c:pt idx="688">
                  <c:v>-5.7809076878370034</c:v>
                </c:pt>
                <c:pt idx="689">
                  <c:v>-5.7893914911170512</c:v>
                </c:pt>
                <c:pt idx="690">
                  <c:v>-5.7979229701842812</c:v>
                </c:pt>
                <c:pt idx="691">
                  <c:v>-5.8065023739809716</c:v>
                </c:pt>
                <c:pt idx="692">
                  <c:v>-5.8151299541276575</c:v>
                </c:pt>
                <c:pt idx="693">
                  <c:v>-5.8238059649564651</c:v>
                </c:pt>
                <c:pt idx="694">
                  <c:v>-5.8325306635450271</c:v>
                </c:pt>
                <c:pt idx="695">
                  <c:v>-5.8413043097509405</c:v>
                </c:pt>
                <c:pt idx="696">
                  <c:v>-5.8501271662468186</c:v>
                </c:pt>
                <c:pt idx="697">
                  <c:v>-5.8589994985559155</c:v>
                </c:pt>
                <c:pt idx="698">
                  <c:v>-5.867921575088368</c:v>
                </c:pt>
                <c:pt idx="699">
                  <c:v>-5.8768936671780301</c:v>
                </c:pt>
                <c:pt idx="700">
                  <c:v>-5.8859160491199454</c:v>
                </c:pt>
                <c:pt idx="701">
                  <c:v>-5.894988998208448</c:v>
                </c:pt>
                <c:pt idx="702">
                  <c:v>-5.9041127947759131</c:v>
                </c:pt>
                <c:pt idx="703">
                  <c:v>-5.9132877222321714</c:v>
                </c:pt>
                <c:pt idx="704">
                  <c:v>-5.9225140671045953</c:v>
                </c:pt>
                <c:pt idx="705">
                  <c:v>-5.9317921190788789</c:v>
                </c:pt>
                <c:pt idx="706">
                  <c:v>-5.9411221710405115</c:v>
                </c:pt>
                <c:pt idx="707">
                  <c:v>-5.9505045191169765</c:v>
                </c:pt>
                <c:pt idx="708">
                  <c:v>-5.9599394627206781</c:v>
                </c:pt>
                <c:pt idx="709">
                  <c:v>-5.9694273045926121</c:v>
                </c:pt>
                <c:pt idx="710">
                  <c:v>-5.9789683508468023</c:v>
                </c:pt>
                <c:pt idx="711">
                  <c:v>-5.9885629110155136</c:v>
                </c:pt>
                <c:pt idx="712">
                  <c:v>-5.9982112980952538</c:v>
                </c:pt>
                <c:pt idx="713">
                  <c:v>-6.0079138285935922</c:v>
                </c:pt>
                <c:pt idx="714">
                  <c:v>-6.0176708225768012</c:v>
                </c:pt>
                <c:pt idx="715">
                  <c:v>-6.0274826037183393</c:v>
                </c:pt>
                <c:pt idx="716">
                  <c:v>-6.0373494993482035</c:v>
                </c:pt>
                <c:pt idx="717">
                  <c:v>-6.0472718405031527</c:v>
                </c:pt>
                <c:pt idx="718">
                  <c:v>-6.0572499619778375</c:v>
                </c:pt>
                <c:pt idx="719">
                  <c:v>-6.0672842023768414</c:v>
                </c:pt>
                <c:pt idx="720">
                  <c:v>-6.0773749041676632</c:v>
                </c:pt>
                <c:pt idx="721">
                  <c:v>-6.0875224137346553</c:v>
                </c:pt>
                <c:pt idx="722">
                  <c:v>-6.0977270814339377</c:v>
                </c:pt>
                <c:pt idx="723">
                  <c:v>-6.1079892616493172</c:v>
                </c:pt>
                <c:pt idx="724">
                  <c:v>-6.1183093128492159</c:v>
                </c:pt>
                <c:pt idx="725">
                  <c:v>-6.1286875976446558</c:v>
                </c:pt>
                <c:pt idx="726">
                  <c:v>-6.1391244828482954</c:v>
                </c:pt>
                <c:pt idx="727">
                  <c:v>-6.1496203395345681</c:v>
                </c:pt>
                <c:pt idx="728">
                  <c:v>-6.1601755431009177</c:v>
                </c:pt>
                <c:pt idx="729">
                  <c:v>-6.1707904733301868</c:v>
                </c:pt>
                <c:pt idx="730">
                  <c:v>-6.181465514454155</c:v>
                </c:pt>
                <c:pt idx="731">
                  <c:v>-6.1922010552182734</c:v>
                </c:pt>
                <c:pt idx="732">
                  <c:v>-6.2029974889476041</c:v>
                </c:pt>
                <c:pt idx="733">
                  <c:v>-6.2138552136140124</c:v>
                </c:pt>
                <c:pt idx="734">
                  <c:v>-6.224774631904622</c:v>
                </c:pt>
                <c:pt idx="735">
                  <c:v>-6.2357561512915662</c:v>
                </c:pt>
                <c:pt idx="736">
                  <c:v>-6.2468001841030718</c:v>
                </c:pt>
                <c:pt idx="737">
                  <c:v>-6.2579071475958976</c:v>
                </c:pt>
                <c:pt idx="738">
                  <c:v>-6.2690774640291602</c:v>
                </c:pt>
                <c:pt idx="739">
                  <c:v>-6.2803115607395865</c:v>
                </c:pt>
                <c:pt idx="740">
                  <c:v>-6.2916098702182079</c:v>
                </c:pt>
                <c:pt idx="741">
                  <c:v>-6.3029728301885539</c:v>
                </c:pt>
                <c:pt idx="742">
                  <c:v>-6.3144008836863543</c:v>
                </c:pt>
                <c:pt idx="743">
                  <c:v>-6.3258944791408087</c:v>
                </c:pt>
                <c:pt idx="744">
                  <c:v>-6.33745407045744</c:v>
                </c:pt>
                <c:pt idx="745">
                  <c:v>-6.3490801171025826</c:v>
                </c:pt>
                <c:pt idx="746">
                  <c:v>-6.3607730841895371</c:v>
                </c:pt>
                <c:pt idx="747">
                  <c:v>-6.3725334425664331</c:v>
                </c:pt>
                <c:pt idx="748">
                  <c:v>-6.3843616689058411</c:v>
                </c:pt>
                <c:pt idx="749">
                  <c:v>-6.3962582457961714</c:v>
                </c:pt>
                <c:pt idx="750">
                  <c:v>-6.4082236618349118</c:v>
                </c:pt>
                <c:pt idx="751">
                  <c:v>-6.4202584117237311</c:v>
                </c:pt>
                <c:pt idx="752">
                  <c:v>-6.4323629963655184</c:v>
                </c:pt>
                <c:pt idx="753">
                  <c:v>-6.4445379229633764</c:v>
                </c:pt>
                <c:pt idx="754">
                  <c:v>-6.456783705121647</c:v>
                </c:pt>
                <c:pt idx="755">
                  <c:v>-6.4691008629489843</c:v>
                </c:pt>
                <c:pt idx="756">
                  <c:v>-6.4814899231635597</c:v>
                </c:pt>
                <c:pt idx="757">
                  <c:v>-6.4939514192004264</c:v>
                </c:pt>
                <c:pt idx="758">
                  <c:v>-6.5064858913211063</c:v>
                </c:pt>
                <c:pt idx="759">
                  <c:v>-6.5190938867254573</c:v>
                </c:pt>
                <c:pt idx="760">
                  <c:v>-6.5317759596658709</c:v>
                </c:pt>
                <c:pt idx="761">
                  <c:v>-6.5445326715638661</c:v>
                </c:pt>
                <c:pt idx="762">
                  <c:v>-6.5573645911291294</c:v>
                </c:pt>
                <c:pt idx="763">
                  <c:v>-6.5702722944810708</c:v>
                </c:pt>
                <c:pt idx="764">
                  <c:v>-6.5832563652729652</c:v>
                </c:pt>
                <c:pt idx="765">
                  <c:v>-6.5963173948187235</c:v>
                </c:pt>
                <c:pt idx="766">
                  <c:v>-6.6094559822223875</c:v>
                </c:pt>
                <c:pt idx="767">
                  <c:v>-6.6226727345103962</c:v>
                </c:pt>
                <c:pt idx="768">
                  <c:v>-6.635968266766711</c:v>
                </c:pt>
                <c:pt idx="769">
                  <c:v>-6.6493432022708605</c:v>
                </c:pt>
                <c:pt idx="770">
                  <c:v>-6.6627981726389969</c:v>
                </c:pt>
                <c:pt idx="771">
                  <c:v>-6.6763338179680201</c:v>
                </c:pt>
                <c:pt idx="772">
                  <c:v>-6.6899507869828758</c:v>
                </c:pt>
                <c:pt idx="773">
                  <c:v>-6.7036497371870905</c:v>
                </c:pt>
                <c:pt idx="774">
                  <c:v>-6.7174313350166424</c:v>
                </c:pt>
                <c:pt idx="775">
                  <c:v>-6.731296255997246</c:v>
                </c:pt>
                <c:pt idx="776">
                  <c:v>-6.7452451849051513</c:v>
                </c:pt>
                <c:pt idx="777">
                  <c:v>-6.75927881593155</c:v>
                </c:pt>
                <c:pt idx="778">
                  <c:v>-6.7733978528506746</c:v>
                </c:pt>
                <c:pt idx="779">
                  <c:v>-6.7876030091917112</c:v>
                </c:pt>
                <c:pt idx="780">
                  <c:v>-6.8018950084146095</c:v>
                </c:pt>
                <c:pt idx="781">
                  <c:v>-6.8162745840899062</c:v>
                </c:pt>
                <c:pt idx="782">
                  <c:v>-6.8307424800826784</c:v>
                </c:pt>
                <c:pt idx="783">
                  <c:v>-6.8452994507407201</c:v>
                </c:pt>
                <c:pt idx="784">
                  <c:v>-6.8599462610870843</c:v>
                </c:pt>
                <c:pt idx="785">
                  <c:v>-6.8746836870170913</c:v>
                </c:pt>
                <c:pt idx="786">
                  <c:v>-6.889512515499943</c:v>
                </c:pt>
                <c:pt idx="787">
                  <c:v>-6.904433544785058</c:v>
                </c:pt>
                <c:pt idx="788">
                  <c:v>-6.9194475846132812</c:v>
                </c:pt>
                <c:pt idx="789">
                  <c:v>-6.9345554564330802</c:v>
                </c:pt>
                <c:pt idx="790">
                  <c:v>-6.9497579936218923</c:v>
                </c:pt>
                <c:pt idx="791">
                  <c:v>-6.9650560417127627</c:v>
                </c:pt>
                <c:pt idx="792">
                  <c:v>-6.9804504586264189</c:v>
                </c:pt>
                <c:pt idx="793">
                  <c:v>-6.9959421149089485</c:v>
                </c:pt>
                <c:pt idx="794">
                  <c:v>-7.0115318939752367</c:v>
                </c:pt>
                <c:pt idx="795">
                  <c:v>-7.0272206923583402</c:v>
                </c:pt>
                <c:pt idx="796">
                  <c:v>-7.043009419964954</c:v>
                </c:pt>
                <c:pt idx="797">
                  <c:v>-7.0588990003371741</c:v>
                </c:pt>
                <c:pt idx="798">
                  <c:v>-7.0748903709207234</c:v>
                </c:pt>
                <c:pt idx="799">
                  <c:v>-7.0909844833398417</c:v>
                </c:pt>
                <c:pt idx="800">
                  <c:v>-7.1071823036790409</c:v>
                </c:pt>
                <c:pt idx="801">
                  <c:v>-7.1234848127719221</c:v>
                </c:pt>
                <c:pt idx="802">
                  <c:v>-7.1398930064972852</c:v>
                </c:pt>
                <c:pt idx="803">
                  <c:v>-7.1564078960827304</c:v>
                </c:pt>
                <c:pt idx="804">
                  <c:v>-7.1730305084160015</c:v>
                </c:pt>
                <c:pt idx="805">
                  <c:v>-7.189761886364292</c:v>
                </c:pt>
                <c:pt idx="806">
                  <c:v>-7.2066030891017716</c:v>
                </c:pt>
                <c:pt idx="807">
                  <c:v>-7.2235551924455814</c:v>
                </c:pt>
                <c:pt idx="808">
                  <c:v>-7.2406192892005574</c:v>
                </c:pt>
                <c:pt idx="809">
                  <c:v>-7.257796489512975</c:v>
                </c:pt>
                <c:pt idx="810">
                  <c:v>-7.2750879212335722</c:v>
                </c:pt>
                <c:pt idx="811">
                  <c:v>-7.2924947302901622</c:v>
                </c:pt>
                <c:pt idx="812">
                  <c:v>-7.3100180810701394</c:v>
                </c:pt>
                <c:pt idx="813">
                  <c:v>-7.3276591568131915</c:v>
                </c:pt>
                <c:pt idx="814">
                  <c:v>-7.3454191600145444</c:v>
                </c:pt>
                <c:pt idx="815">
                  <c:v>-7.3632993128390831</c:v>
                </c:pt>
                <c:pt idx="816">
                  <c:v>-7.381300857546707</c:v>
                </c:pt>
                <c:pt idx="817">
                  <c:v>-7.3994250569292781</c:v>
                </c:pt>
                <c:pt idx="818">
                  <c:v>-7.4176731947595478</c:v>
                </c:pt>
                <c:pt idx="819">
                  <c:v>-7.4360465762524592</c:v>
                </c:pt>
                <c:pt idx="820">
                  <c:v>-7.4545465285392334</c:v>
                </c:pt>
                <c:pt idx="821">
                  <c:v>-7.4731744011546661</c:v>
                </c:pt>
                <c:pt idx="822">
                  <c:v>-7.4919315665380903</c:v>
                </c:pt>
                <c:pt idx="823">
                  <c:v>-7.5108194205484446</c:v>
                </c:pt>
                <c:pt idx="824">
                  <c:v>-7.5298393829939485</c:v>
                </c:pt>
                <c:pt idx="825">
                  <c:v>-7.5489928981768726</c:v>
                </c:pt>
                <c:pt idx="826">
                  <c:v>-7.5682814354539207</c:v>
                </c:pt>
                <c:pt idx="827">
                  <c:v>-7.5877064898127822</c:v>
                </c:pt>
                <c:pt idx="828">
                  <c:v>-7.6072695824653804</c:v>
                </c:pt>
                <c:pt idx="829">
                  <c:v>-7.6269722614584472</c:v>
                </c:pt>
                <c:pt idx="830">
                  <c:v>-7.6468161023019938</c:v>
                </c:pt>
                <c:pt idx="831">
                  <c:v>-7.6668027086163333</c:v>
                </c:pt>
                <c:pt idx="832">
                  <c:v>-7.6869337127983108</c:v>
                </c:pt>
                <c:pt idx="833">
                  <c:v>-7.7072107767074236</c:v>
                </c:pt>
                <c:pt idx="834">
                  <c:v>-7.7276355923725584</c:v>
                </c:pt>
                <c:pt idx="835">
                  <c:v>-7.7482098827200838</c:v>
                </c:pt>
                <c:pt idx="836">
                  <c:v>-7.7689354023240744</c:v>
                </c:pt>
                <c:pt idx="837">
                  <c:v>-7.7898139381794973</c:v>
                </c:pt>
                <c:pt idx="838">
                  <c:v>-7.8108473104991871</c:v>
                </c:pt>
                <c:pt idx="839">
                  <c:v>-7.8320373735355027</c:v>
                </c:pt>
                <c:pt idx="840">
                  <c:v>-7.8533860164275877</c:v>
                </c:pt>
                <c:pt idx="841">
                  <c:v>-7.8748951640752027</c:v>
                </c:pt>
                <c:pt idx="842">
                  <c:v>-7.8965667780401256</c:v>
                </c:pt>
                <c:pt idx="843">
                  <c:v>-7.9184028574761749</c:v>
                </c:pt>
                <c:pt idx="844">
                  <c:v>-7.9404054400889539</c:v>
                </c:pt>
                <c:pt idx="845">
                  <c:v>-7.9625766031264655</c:v>
                </c:pt>
                <c:pt idx="846">
                  <c:v>-7.9849184644017868</c:v>
                </c:pt>
                <c:pt idx="847">
                  <c:v>-8.0074331833490682</c:v>
                </c:pt>
                <c:pt idx="848">
                  <c:v>-8.0301229621141594</c:v>
                </c:pt>
                <c:pt idx="849">
                  <c:v>-8.0529900466812343</c:v>
                </c:pt>
                <c:pt idx="850">
                  <c:v>-8.0760367280368648</c:v>
                </c:pt>
                <c:pt idx="851">
                  <c:v>-8.0992653433730162</c:v>
                </c:pt>
                <c:pt idx="852">
                  <c:v>-8.1226782773305679</c:v>
                </c:pt>
                <c:pt idx="853">
                  <c:v>-8.1462779632849927</c:v>
                </c:pt>
                <c:pt idx="854">
                  <c:v>-8.1700668846759203</c:v>
                </c:pt>
                <c:pt idx="855">
                  <c:v>-8.1940475763823972</c:v>
                </c:pt>
                <c:pt idx="856">
                  <c:v>-8.2182226261457458</c:v>
                </c:pt>
                <c:pt idx="857">
                  <c:v>-8.2425946760420068</c:v>
                </c:pt>
                <c:pt idx="858">
                  <c:v>-8.2671664240060458</c:v>
                </c:pt>
                <c:pt idx="859">
                  <c:v>-8.291940625409536</c:v>
                </c:pt>
                <c:pt idx="860">
                  <c:v>-8.3169200946950976</c:v>
                </c:pt>
                <c:pt idx="861">
                  <c:v>-8.3421077070690171</c:v>
                </c:pt>
                <c:pt idx="862">
                  <c:v>-8.3675064002550776</c:v>
                </c:pt>
                <c:pt idx="863">
                  <c:v>-8.393119176312192</c:v>
                </c:pt>
                <c:pt idx="864">
                  <c:v>-8.4189491035186013</c:v>
                </c:pt>
                <c:pt idx="865">
                  <c:v>-8.4449993183256211</c:v>
                </c:pt>
                <c:pt idx="866">
                  <c:v>-8.4712730273840258</c:v>
                </c:pt>
                <c:pt idx="867">
                  <c:v>-8.4977735096463363</c:v>
                </c:pt>
                <c:pt idx="868">
                  <c:v>-8.5245041185484443</c:v>
                </c:pt>
                <c:pt idx="869">
                  <c:v>-8.5514682842741951</c:v>
                </c:pt>
                <c:pt idx="870">
                  <c:v>-8.5786695161067588</c:v>
                </c:pt>
                <c:pt idx="871">
                  <c:v>-8.6061114048707807</c:v>
                </c:pt>
                <c:pt idx="872">
                  <c:v>-8.6337976254695707</c:v>
                </c:pt>
                <c:pt idx="873">
                  <c:v>-8.6617319395218058</c:v>
                </c:pt>
                <c:pt idx="874">
                  <c:v>-8.6899181981024594</c:v>
                </c:pt>
                <c:pt idx="875">
                  <c:v>-8.7183603445929307</c:v>
                </c:pt>
                <c:pt idx="876">
                  <c:v>-8.7470624176456564</c:v>
                </c:pt>
                <c:pt idx="877">
                  <c:v>-8.7760285542687591</c:v>
                </c:pt>
                <c:pt idx="878">
                  <c:v>-8.8052629930366031</c:v>
                </c:pt>
                <c:pt idx="879">
                  <c:v>-8.8347700774324842</c:v>
                </c:pt>
                <c:pt idx="880">
                  <c:v>-8.8645542593300384</c:v>
                </c:pt>
                <c:pt idx="881">
                  <c:v>-8.8946201026203227</c:v>
                </c:pt>
                <c:pt idx="882">
                  <c:v>-8.924972286991947</c:v>
                </c:pt>
                <c:pt idx="883">
                  <c:v>-8.9556156118720764</c:v>
                </c:pt>
                <c:pt idx="884">
                  <c:v>-8.9865550005365922</c:v>
                </c:pt>
                <c:pt idx="885">
                  <c:v>-9.0177955043981921</c:v>
                </c:pt>
                <c:pt idx="886">
                  <c:v>-9.0493423074817567</c:v>
                </c:pt>
                <c:pt idx="887">
                  <c:v>-9.0812007310968799</c:v>
                </c:pt>
                <c:pt idx="888">
                  <c:v>-9.113376238718093</c:v>
                </c:pt>
                <c:pt idx="889">
                  <c:v>-9.1458744410839312</c:v>
                </c:pt>
                <c:pt idx="890">
                  <c:v>-9.1787011015267606</c:v>
                </c:pt>
                <c:pt idx="891">
                  <c:v>-9.2118621415459785</c:v>
                </c:pt>
                <c:pt idx="892">
                  <c:v>-9.2453636466380757</c:v>
                </c:pt>
                <c:pt idx="893">
                  <c:v>-9.2792118723978607</c:v>
                </c:pt>
                <c:pt idx="894">
                  <c:v>-9.3134132509061711</c:v>
                </c:pt>
                <c:pt idx="895">
                  <c:v>-9.3479743974203231</c:v>
                </c:pt>
                <c:pt idx="896">
                  <c:v>-9.3829021173847007</c:v>
                </c:pt>
                <c:pt idx="897">
                  <c:v>-9.4182034137800521</c:v>
                </c:pt>
                <c:pt idx="898">
                  <c:v>-9.4538854948313009</c:v>
                </c:pt>
                <c:pt idx="899">
                  <c:v>-9.4899557820950857</c:v>
                </c:pt>
                <c:pt idx="900">
                  <c:v>-9.526421918949687</c:v>
                </c:pt>
                <c:pt idx="901">
                  <c:v>-9.5632917795116121</c:v>
                </c:pt>
                <c:pt idx="902">
                  <c:v>-9.6005734780048275</c:v>
                </c:pt>
                <c:pt idx="903">
                  <c:v>-9.6382753786104978</c:v>
                </c:pt>
                <c:pt idx="904">
                  <c:v>-9.6764061058271125</c:v>
                </c:pt>
                <c:pt idx="905">
                  <c:v>-9.7149745553730451</c:v>
                </c:pt>
                <c:pt idx="906">
                  <c:v>-9.7539899056660335</c:v>
                </c:pt>
                <c:pt idx="907">
                  <c:v>-9.7934616299165533</c:v>
                </c:pt>
                <c:pt idx="908">
                  <c:v>-9.8333995088749457</c:v>
                </c:pt>
                <c:pt idx="909">
                  <c:v>-9.8738136442751507</c:v>
                </c:pt>
                <c:pt idx="910">
                  <c:v>-9.91471447302124</c:v>
                </c:pt>
                <c:pt idx="911">
                  <c:v>-9.9561127821665547</c:v>
                </c:pt>
                <c:pt idx="912">
                  <c:v>-9.9980197247391693</c:v>
                </c:pt>
                <c:pt idx="913">
                  <c:v>-10.04044683647175</c:v>
                </c:pt>
                <c:pt idx="914">
                  <c:v>-10.083406053498509</c:v>
                </c:pt>
                <c:pt idx="915">
                  <c:v>-10.12690973108716</c:v>
                </c:pt>
                <c:pt idx="916">
                  <c:v>-10.170970663479345</c:v>
                </c:pt>
                <c:pt idx="917">
                  <c:v>-10.215602104919205</c:v>
                </c:pt>
                <c:pt idx="918">
                  <c:v>-10.260817791956507</c:v>
                </c:pt>
                <c:pt idx="919">
                  <c:v>-10.306631967118175</c:v>
                </c:pt>
                <c:pt idx="920">
                  <c:v>-10.353059404050208</c:v>
                </c:pt>
                <c:pt idx="921">
                  <c:v>-10.400115434240986</c:v>
                </c:pt>
                <c:pt idx="922">
                  <c:v>-10.447815975446845</c:v>
                </c:pt>
                <c:pt idx="923">
                  <c:v>-10.496177561951702</c:v>
                </c:pt>
                <c:pt idx="924">
                  <c:v>-10.545217376804617</c:v>
                </c:pt>
                <c:pt idx="925">
                  <c:v>-10.594953286192478</c:v>
                </c:pt>
                <c:pt idx="926">
                  <c:v>-10.645403876119778</c:v>
                </c:pt>
                <c:pt idx="927">
                  <c:v>-10.696588491583865</c:v>
                </c:pt>
                <c:pt idx="928">
                  <c:v>-10.748527278452174</c:v>
                </c:pt>
                <c:pt idx="929">
                  <c:v>-10.80124122826822</c:v>
                </c:pt>
                <c:pt idx="930">
                  <c:v>-10.854752226235657</c:v>
                </c:pt>
                <c:pt idx="931">
                  <c:v>-10.90908310265476</c:v>
                </c:pt>
                <c:pt idx="932">
                  <c:v>-10.964257688113799</c:v>
                </c:pt>
                <c:pt idx="933">
                  <c:v>-11.020300872769104</c:v>
                </c:pt>
                <c:pt idx="934">
                  <c:v>-11.077238670082771</c:v>
                </c:pt>
                <c:pt idx="935">
                  <c:v>-11.135098285426391</c:v>
                </c:pt>
                <c:pt idx="936">
                  <c:v>-11.193908190003539</c:v>
                </c:pt>
                <c:pt idx="937">
                  <c:v>-11.253698200593606</c:v>
                </c:pt>
                <c:pt idx="938">
                  <c:v>-11.314499565675963</c:v>
                </c:pt>
                <c:pt idx="939">
                  <c:v>-11.376345058556971</c:v>
                </c:pt>
                <c:pt idx="940">
                  <c:v>-11.439269078194453</c:v>
                </c:pt>
                <c:pt idx="941">
                  <c:v>-11.503307758495989</c:v>
                </c:pt>
                <c:pt idx="942">
                  <c:v>-11.568499086960241</c:v>
                </c:pt>
                <c:pt idx="943">
                  <c:v>-11.634883033636434</c:v>
                </c:pt>
                <c:pt idx="944">
                  <c:v>-11.702501691497909</c:v>
                </c:pt>
                <c:pt idx="945">
                  <c:v>-11.771399429463898</c:v>
                </c:pt>
                <c:pt idx="946">
                  <c:v>-11.841623059462279</c:v>
                </c:pt>
                <c:pt idx="947">
                  <c:v>-11.913222019108289</c:v>
                </c:pt>
                <c:pt idx="948">
                  <c:v>-11.986248571784239</c:v>
                </c:pt>
                <c:pt idx="949">
                  <c:v>-12.060758026147928</c:v>
                </c:pt>
                <c:pt idx="950">
                  <c:v>-12.136808977378672</c:v>
                </c:pt>
                <c:pt idx="951">
                  <c:v>-12.21446357279634</c:v>
                </c:pt>
                <c:pt idx="952">
                  <c:v>-12.293787804869359</c:v>
                </c:pt>
                <c:pt idx="953">
                  <c:v>-12.374851835072178</c:v>
                </c:pt>
                <c:pt idx="954">
                  <c:v>-12.457730352573781</c:v>
                </c:pt>
                <c:pt idx="955">
                  <c:v>-12.542502972351553</c:v>
                </c:pt>
                <c:pt idx="956">
                  <c:v>-12.629254678047776</c:v>
                </c:pt>
                <c:pt idx="957">
                  <c:v>-12.718076315741913</c:v>
                </c:pt>
                <c:pt idx="958">
                  <c:v>-12.809065145828972</c:v>
                </c:pt>
                <c:pt idx="959">
                  <c:v>-12.902325461407484</c:v>
                </c:pt>
                <c:pt idx="960">
                  <c:v>-12.99796928303364</c:v>
                </c:pt>
                <c:pt idx="961">
                  <c:v>-13.096117141445569</c:v>
                </c:pt>
                <c:pt idx="962">
                  <c:v>-13.196898961972373</c:v>
                </c:pt>
                <c:pt idx="963">
                  <c:v>-13.300455066903764</c:v>
                </c:pt>
                <c:pt idx="964">
                  <c:v>-13.406937315218963</c:v>
                </c:pt>
                <c:pt idx="965">
                  <c:v>-13.51651040290043</c:v>
                </c:pt>
                <c:pt idx="966">
                  <c:v>-13.629353351772846</c:v>
                </c:pt>
                <c:pt idx="967">
                  <c:v>-13.745661220649243</c:v>
                </c:pt>
                <c:pt idx="968">
                  <c:v>-13.865647079846413</c:v>
                </c:pt>
                <c:pt idx="969">
                  <c:v>-13.989544299262169</c:v>
                </c:pt>
                <c:pt idx="970">
                  <c:v>-14.11760921173415</c:v>
                </c:pt>
                <c:pt idx="971">
                  <c:v>-14.25012422805519</c:v>
                </c:pt>
                <c:pt idx="972">
                  <c:v>-14.387401498792931</c:v>
                </c:pt>
                <c:pt idx="973">
                  <c:v>-14.529787242299737</c:v>
                </c:pt>
                <c:pt idx="974">
                  <c:v>-14.677666889861539</c:v>
                </c:pt>
                <c:pt idx="975">
                  <c:v>-14.831471240408733</c:v>
                </c:pt>
                <c:pt idx="976">
                  <c:v>-14.991683872244023</c:v>
                </c:pt>
                <c:pt idx="977">
                  <c:v>-15.158850133030143</c:v>
                </c:pt>
                <c:pt idx="978">
                  <c:v>-15.333588129337379</c:v>
                </c:pt>
                <c:pt idx="979">
                  <c:v>-15.516602274389879</c:v>
                </c:pt>
                <c:pt idx="980">
                  <c:v>-15.708700143665292</c:v>
                </c:pt>
                <c:pt idx="981">
                  <c:v>-15.910813657513266</c:v>
                </c:pt>
                <c:pt idx="982">
                  <c:v>-16.124025996227068</c:v>
                </c:pt>
                <c:pt idx="983">
                  <c:v>-16.349606216208773</c:v>
                </c:pt>
                <c:pt idx="984">
                  <c:v>-16.589054372759261</c:v>
                </c:pt>
                <c:pt idx="985">
                  <c:v>-16.844161224950053</c:v>
                </c:pt>
                <c:pt idx="986">
                  <c:v>-17.117088570606235</c:v>
                </c:pt>
                <c:pt idx="987">
                  <c:v>-17.410479404728601</c:v>
                </c:pt>
                <c:pt idx="988">
                  <c:v>-17.727612260479606</c:v>
                </c:pt>
                <c:pt idx="989">
                  <c:v>-18.072622866813617</c:v>
                </c:pt>
                <c:pt idx="990">
                  <c:v>-18.450831751513174</c:v>
                </c:pt>
                <c:pt idx="991">
                  <c:v>-18.869245040540456</c:v>
                </c:pt>
                <c:pt idx="992">
                  <c:v>-19.337351464301381</c:v>
                </c:pt>
                <c:pt idx="993">
                  <c:v>-19.868454364518627</c:v>
                </c:pt>
                <c:pt idx="994">
                  <c:v>-20.482037455993531</c:v>
                </c:pt>
                <c:pt idx="995">
                  <c:v>-21.208307091663396</c:v>
                </c:pt>
                <c:pt idx="996">
                  <c:v>-22.097867735642374</c:v>
                </c:pt>
                <c:pt idx="997">
                  <c:v>-23.245585488318035</c:v>
                </c:pt>
                <c:pt idx="998">
                  <c:v>-24.864438401702333</c:v>
                </c:pt>
                <c:pt idx="999">
                  <c:v>-27.634022616932402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A7E-4EE4-9093-A2865EB7D313}"/>
            </c:ext>
          </c:extLst>
        </c:ser>
        <c:ser>
          <c:idx val="1"/>
          <c:order val="1"/>
          <c:tx>
            <c:v>N = 35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'Planilha1 (2)'!$E$4:$E$1004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1.0000000000000002E-2</c:v>
                </c:pt>
                <c:pt idx="11">
                  <c:v>1.1000000000000003E-2</c:v>
                </c:pt>
                <c:pt idx="12">
                  <c:v>1.2000000000000004E-2</c:v>
                </c:pt>
                <c:pt idx="13">
                  <c:v>1.3000000000000005E-2</c:v>
                </c:pt>
                <c:pt idx="14">
                  <c:v>1.4000000000000005E-2</c:v>
                </c:pt>
                <c:pt idx="15">
                  <c:v>1.5000000000000006E-2</c:v>
                </c:pt>
                <c:pt idx="16">
                  <c:v>1.6000000000000007E-2</c:v>
                </c:pt>
                <c:pt idx="17">
                  <c:v>1.7000000000000008E-2</c:v>
                </c:pt>
                <c:pt idx="18">
                  <c:v>1.8000000000000009E-2</c:v>
                </c:pt>
                <c:pt idx="19">
                  <c:v>1.900000000000001E-2</c:v>
                </c:pt>
                <c:pt idx="20">
                  <c:v>2.0000000000000011E-2</c:v>
                </c:pt>
                <c:pt idx="21">
                  <c:v>2.1000000000000012E-2</c:v>
                </c:pt>
                <c:pt idx="22">
                  <c:v>2.2000000000000013E-2</c:v>
                </c:pt>
                <c:pt idx="23">
                  <c:v>2.3000000000000013E-2</c:v>
                </c:pt>
                <c:pt idx="24">
                  <c:v>2.4000000000000014E-2</c:v>
                </c:pt>
                <c:pt idx="25">
                  <c:v>2.5000000000000015E-2</c:v>
                </c:pt>
                <c:pt idx="26">
                  <c:v>2.6000000000000016E-2</c:v>
                </c:pt>
                <c:pt idx="27">
                  <c:v>2.7000000000000017E-2</c:v>
                </c:pt>
                <c:pt idx="28">
                  <c:v>2.8000000000000018E-2</c:v>
                </c:pt>
                <c:pt idx="29">
                  <c:v>2.9000000000000019E-2</c:v>
                </c:pt>
                <c:pt idx="30">
                  <c:v>3.000000000000002E-2</c:v>
                </c:pt>
                <c:pt idx="31">
                  <c:v>3.1000000000000021E-2</c:v>
                </c:pt>
                <c:pt idx="32">
                  <c:v>3.2000000000000021E-2</c:v>
                </c:pt>
                <c:pt idx="33">
                  <c:v>3.3000000000000022E-2</c:v>
                </c:pt>
                <c:pt idx="34">
                  <c:v>3.4000000000000023E-2</c:v>
                </c:pt>
                <c:pt idx="35">
                  <c:v>3.5000000000000024E-2</c:v>
                </c:pt>
                <c:pt idx="36">
                  <c:v>3.6000000000000025E-2</c:v>
                </c:pt>
                <c:pt idx="37">
                  <c:v>3.7000000000000026E-2</c:v>
                </c:pt>
                <c:pt idx="38">
                  <c:v>3.8000000000000027E-2</c:v>
                </c:pt>
                <c:pt idx="39">
                  <c:v>3.9000000000000028E-2</c:v>
                </c:pt>
                <c:pt idx="40">
                  <c:v>4.0000000000000029E-2</c:v>
                </c:pt>
                <c:pt idx="41">
                  <c:v>4.1000000000000029E-2</c:v>
                </c:pt>
                <c:pt idx="42">
                  <c:v>4.200000000000003E-2</c:v>
                </c:pt>
                <c:pt idx="43">
                  <c:v>4.3000000000000031E-2</c:v>
                </c:pt>
                <c:pt idx="44">
                  <c:v>4.4000000000000032E-2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4.7000000000000035E-2</c:v>
                </c:pt>
                <c:pt idx="48">
                  <c:v>4.8000000000000036E-2</c:v>
                </c:pt>
                <c:pt idx="49">
                  <c:v>4.9000000000000037E-2</c:v>
                </c:pt>
                <c:pt idx="50">
                  <c:v>5.0000000000000037E-2</c:v>
                </c:pt>
                <c:pt idx="51">
                  <c:v>5.1000000000000038E-2</c:v>
                </c:pt>
                <c:pt idx="52">
                  <c:v>5.2000000000000039E-2</c:v>
                </c:pt>
                <c:pt idx="53">
                  <c:v>5.300000000000004E-2</c:v>
                </c:pt>
                <c:pt idx="54">
                  <c:v>5.4000000000000041E-2</c:v>
                </c:pt>
                <c:pt idx="55">
                  <c:v>5.5000000000000042E-2</c:v>
                </c:pt>
                <c:pt idx="56">
                  <c:v>5.6000000000000043E-2</c:v>
                </c:pt>
                <c:pt idx="57">
                  <c:v>5.7000000000000044E-2</c:v>
                </c:pt>
                <c:pt idx="58">
                  <c:v>5.8000000000000045E-2</c:v>
                </c:pt>
                <c:pt idx="59">
                  <c:v>5.9000000000000045E-2</c:v>
                </c:pt>
                <c:pt idx="60">
                  <c:v>6.0000000000000046E-2</c:v>
                </c:pt>
                <c:pt idx="61">
                  <c:v>6.1000000000000047E-2</c:v>
                </c:pt>
                <c:pt idx="62">
                  <c:v>6.2000000000000048E-2</c:v>
                </c:pt>
                <c:pt idx="63">
                  <c:v>6.3000000000000042E-2</c:v>
                </c:pt>
                <c:pt idx="64">
                  <c:v>6.4000000000000043E-2</c:v>
                </c:pt>
                <c:pt idx="65">
                  <c:v>6.5000000000000044E-2</c:v>
                </c:pt>
                <c:pt idx="66">
                  <c:v>6.6000000000000045E-2</c:v>
                </c:pt>
                <c:pt idx="67">
                  <c:v>6.7000000000000046E-2</c:v>
                </c:pt>
                <c:pt idx="68">
                  <c:v>6.8000000000000047E-2</c:v>
                </c:pt>
                <c:pt idx="69">
                  <c:v>6.9000000000000047E-2</c:v>
                </c:pt>
                <c:pt idx="70">
                  <c:v>7.0000000000000048E-2</c:v>
                </c:pt>
                <c:pt idx="71">
                  <c:v>7.1000000000000049E-2</c:v>
                </c:pt>
                <c:pt idx="72">
                  <c:v>7.200000000000005E-2</c:v>
                </c:pt>
                <c:pt idx="73">
                  <c:v>7.3000000000000051E-2</c:v>
                </c:pt>
                <c:pt idx="74">
                  <c:v>7.4000000000000052E-2</c:v>
                </c:pt>
                <c:pt idx="75">
                  <c:v>7.5000000000000053E-2</c:v>
                </c:pt>
                <c:pt idx="76">
                  <c:v>7.6000000000000054E-2</c:v>
                </c:pt>
                <c:pt idx="77">
                  <c:v>7.7000000000000055E-2</c:v>
                </c:pt>
                <c:pt idx="78">
                  <c:v>7.8000000000000055E-2</c:v>
                </c:pt>
                <c:pt idx="79">
                  <c:v>7.9000000000000056E-2</c:v>
                </c:pt>
                <c:pt idx="80">
                  <c:v>8.0000000000000057E-2</c:v>
                </c:pt>
                <c:pt idx="81">
                  <c:v>8.1000000000000058E-2</c:v>
                </c:pt>
                <c:pt idx="82">
                  <c:v>8.2000000000000059E-2</c:v>
                </c:pt>
                <c:pt idx="83">
                  <c:v>8.300000000000006E-2</c:v>
                </c:pt>
                <c:pt idx="84">
                  <c:v>8.4000000000000061E-2</c:v>
                </c:pt>
                <c:pt idx="85">
                  <c:v>8.5000000000000062E-2</c:v>
                </c:pt>
                <c:pt idx="86">
                  <c:v>8.6000000000000063E-2</c:v>
                </c:pt>
                <c:pt idx="87">
                  <c:v>8.7000000000000063E-2</c:v>
                </c:pt>
                <c:pt idx="88">
                  <c:v>8.8000000000000064E-2</c:v>
                </c:pt>
                <c:pt idx="89">
                  <c:v>8.9000000000000065E-2</c:v>
                </c:pt>
                <c:pt idx="90">
                  <c:v>9.0000000000000066E-2</c:v>
                </c:pt>
                <c:pt idx="91">
                  <c:v>9.1000000000000067E-2</c:v>
                </c:pt>
                <c:pt idx="92">
                  <c:v>9.2000000000000068E-2</c:v>
                </c:pt>
                <c:pt idx="93">
                  <c:v>9.3000000000000069E-2</c:v>
                </c:pt>
                <c:pt idx="94">
                  <c:v>9.400000000000007E-2</c:v>
                </c:pt>
                <c:pt idx="95">
                  <c:v>9.500000000000007E-2</c:v>
                </c:pt>
                <c:pt idx="96">
                  <c:v>9.6000000000000071E-2</c:v>
                </c:pt>
                <c:pt idx="97">
                  <c:v>9.7000000000000072E-2</c:v>
                </c:pt>
                <c:pt idx="98">
                  <c:v>9.8000000000000073E-2</c:v>
                </c:pt>
                <c:pt idx="99">
                  <c:v>9.9000000000000074E-2</c:v>
                </c:pt>
                <c:pt idx="100">
                  <c:v>0.10000000000000007</c:v>
                </c:pt>
                <c:pt idx="101">
                  <c:v>0.10100000000000008</c:v>
                </c:pt>
                <c:pt idx="102">
                  <c:v>0.10200000000000008</c:v>
                </c:pt>
                <c:pt idx="103">
                  <c:v>0.10300000000000008</c:v>
                </c:pt>
                <c:pt idx="104">
                  <c:v>0.10400000000000008</c:v>
                </c:pt>
                <c:pt idx="105">
                  <c:v>0.10500000000000008</c:v>
                </c:pt>
                <c:pt idx="106">
                  <c:v>0.10600000000000008</c:v>
                </c:pt>
                <c:pt idx="107">
                  <c:v>0.10700000000000008</c:v>
                </c:pt>
                <c:pt idx="108">
                  <c:v>0.10800000000000008</c:v>
                </c:pt>
                <c:pt idx="109">
                  <c:v>0.10900000000000008</c:v>
                </c:pt>
                <c:pt idx="110">
                  <c:v>0.11000000000000008</c:v>
                </c:pt>
                <c:pt idx="111">
                  <c:v>0.11100000000000008</c:v>
                </c:pt>
                <c:pt idx="112">
                  <c:v>0.11200000000000009</c:v>
                </c:pt>
                <c:pt idx="113">
                  <c:v>0.11300000000000009</c:v>
                </c:pt>
                <c:pt idx="114">
                  <c:v>0.11400000000000009</c:v>
                </c:pt>
                <c:pt idx="115">
                  <c:v>0.11500000000000009</c:v>
                </c:pt>
                <c:pt idx="116">
                  <c:v>0.11600000000000009</c:v>
                </c:pt>
                <c:pt idx="117">
                  <c:v>0.11700000000000009</c:v>
                </c:pt>
                <c:pt idx="118">
                  <c:v>0.11800000000000009</c:v>
                </c:pt>
                <c:pt idx="119">
                  <c:v>0.11900000000000009</c:v>
                </c:pt>
                <c:pt idx="120">
                  <c:v>0.12000000000000009</c:v>
                </c:pt>
                <c:pt idx="121">
                  <c:v>0.12100000000000009</c:v>
                </c:pt>
                <c:pt idx="122">
                  <c:v>0.12200000000000009</c:v>
                </c:pt>
                <c:pt idx="123">
                  <c:v>0.1230000000000001</c:v>
                </c:pt>
                <c:pt idx="124">
                  <c:v>0.1240000000000001</c:v>
                </c:pt>
                <c:pt idx="125">
                  <c:v>0.12500000000000008</c:v>
                </c:pt>
                <c:pt idx="126">
                  <c:v>0.12600000000000008</c:v>
                </c:pt>
                <c:pt idx="127">
                  <c:v>0.12700000000000009</c:v>
                </c:pt>
                <c:pt idx="128">
                  <c:v>0.12800000000000009</c:v>
                </c:pt>
                <c:pt idx="129">
                  <c:v>0.12900000000000009</c:v>
                </c:pt>
                <c:pt idx="130">
                  <c:v>0.13000000000000009</c:v>
                </c:pt>
                <c:pt idx="131">
                  <c:v>0.13100000000000009</c:v>
                </c:pt>
                <c:pt idx="132">
                  <c:v>0.13200000000000009</c:v>
                </c:pt>
                <c:pt idx="133">
                  <c:v>0.13300000000000009</c:v>
                </c:pt>
                <c:pt idx="134">
                  <c:v>0.13400000000000009</c:v>
                </c:pt>
                <c:pt idx="135">
                  <c:v>0.13500000000000009</c:v>
                </c:pt>
                <c:pt idx="136">
                  <c:v>0.13600000000000009</c:v>
                </c:pt>
                <c:pt idx="137">
                  <c:v>0.13700000000000009</c:v>
                </c:pt>
                <c:pt idx="138">
                  <c:v>0.13800000000000009</c:v>
                </c:pt>
                <c:pt idx="139">
                  <c:v>0.1390000000000001</c:v>
                </c:pt>
                <c:pt idx="140">
                  <c:v>0.1400000000000001</c:v>
                </c:pt>
                <c:pt idx="141">
                  <c:v>0.1410000000000001</c:v>
                </c:pt>
                <c:pt idx="142">
                  <c:v>0.1420000000000001</c:v>
                </c:pt>
                <c:pt idx="143">
                  <c:v>0.1430000000000001</c:v>
                </c:pt>
                <c:pt idx="144">
                  <c:v>0.1440000000000001</c:v>
                </c:pt>
                <c:pt idx="145">
                  <c:v>0.1450000000000001</c:v>
                </c:pt>
                <c:pt idx="146">
                  <c:v>0.1460000000000001</c:v>
                </c:pt>
                <c:pt idx="147">
                  <c:v>0.1470000000000001</c:v>
                </c:pt>
                <c:pt idx="148">
                  <c:v>0.1480000000000001</c:v>
                </c:pt>
                <c:pt idx="149">
                  <c:v>0.1490000000000001</c:v>
                </c:pt>
                <c:pt idx="150">
                  <c:v>0.15000000000000011</c:v>
                </c:pt>
                <c:pt idx="151">
                  <c:v>0.15100000000000011</c:v>
                </c:pt>
                <c:pt idx="152">
                  <c:v>0.15200000000000011</c:v>
                </c:pt>
                <c:pt idx="153">
                  <c:v>0.15300000000000011</c:v>
                </c:pt>
                <c:pt idx="154">
                  <c:v>0.15400000000000011</c:v>
                </c:pt>
                <c:pt idx="155">
                  <c:v>0.15500000000000011</c:v>
                </c:pt>
                <c:pt idx="156">
                  <c:v>0.15600000000000011</c:v>
                </c:pt>
                <c:pt idx="157">
                  <c:v>0.15700000000000011</c:v>
                </c:pt>
                <c:pt idx="158">
                  <c:v>0.15800000000000011</c:v>
                </c:pt>
                <c:pt idx="159">
                  <c:v>0.15900000000000011</c:v>
                </c:pt>
                <c:pt idx="160">
                  <c:v>0.16000000000000011</c:v>
                </c:pt>
                <c:pt idx="161">
                  <c:v>0.16100000000000012</c:v>
                </c:pt>
                <c:pt idx="162">
                  <c:v>0.16200000000000012</c:v>
                </c:pt>
                <c:pt idx="163">
                  <c:v>0.16300000000000012</c:v>
                </c:pt>
                <c:pt idx="164">
                  <c:v>0.16400000000000012</c:v>
                </c:pt>
                <c:pt idx="165">
                  <c:v>0.16500000000000012</c:v>
                </c:pt>
                <c:pt idx="166">
                  <c:v>0.16600000000000012</c:v>
                </c:pt>
                <c:pt idx="167">
                  <c:v>0.16700000000000012</c:v>
                </c:pt>
                <c:pt idx="168">
                  <c:v>0.16800000000000012</c:v>
                </c:pt>
                <c:pt idx="169">
                  <c:v>0.16900000000000012</c:v>
                </c:pt>
                <c:pt idx="170">
                  <c:v>0.17000000000000012</c:v>
                </c:pt>
                <c:pt idx="171">
                  <c:v>0.17100000000000012</c:v>
                </c:pt>
                <c:pt idx="172">
                  <c:v>0.17200000000000013</c:v>
                </c:pt>
                <c:pt idx="173">
                  <c:v>0.17300000000000013</c:v>
                </c:pt>
                <c:pt idx="174">
                  <c:v>0.17400000000000013</c:v>
                </c:pt>
                <c:pt idx="175">
                  <c:v>0.17500000000000013</c:v>
                </c:pt>
                <c:pt idx="176">
                  <c:v>0.17600000000000013</c:v>
                </c:pt>
                <c:pt idx="177">
                  <c:v>0.17700000000000013</c:v>
                </c:pt>
                <c:pt idx="178">
                  <c:v>0.17800000000000013</c:v>
                </c:pt>
                <c:pt idx="179">
                  <c:v>0.17900000000000013</c:v>
                </c:pt>
                <c:pt idx="180">
                  <c:v>0.18000000000000013</c:v>
                </c:pt>
                <c:pt idx="181">
                  <c:v>0.18100000000000013</c:v>
                </c:pt>
                <c:pt idx="182">
                  <c:v>0.18200000000000013</c:v>
                </c:pt>
                <c:pt idx="183">
                  <c:v>0.18300000000000013</c:v>
                </c:pt>
                <c:pt idx="184">
                  <c:v>0.18400000000000014</c:v>
                </c:pt>
                <c:pt idx="185">
                  <c:v>0.18500000000000014</c:v>
                </c:pt>
                <c:pt idx="186">
                  <c:v>0.18600000000000014</c:v>
                </c:pt>
                <c:pt idx="187">
                  <c:v>0.18700000000000014</c:v>
                </c:pt>
                <c:pt idx="188">
                  <c:v>0.18800000000000014</c:v>
                </c:pt>
                <c:pt idx="189">
                  <c:v>0.18900000000000014</c:v>
                </c:pt>
                <c:pt idx="190">
                  <c:v>0.19000000000000014</c:v>
                </c:pt>
                <c:pt idx="191">
                  <c:v>0.19100000000000014</c:v>
                </c:pt>
                <c:pt idx="192">
                  <c:v>0.19200000000000014</c:v>
                </c:pt>
                <c:pt idx="193">
                  <c:v>0.19300000000000014</c:v>
                </c:pt>
                <c:pt idx="194">
                  <c:v>0.19400000000000014</c:v>
                </c:pt>
                <c:pt idx="195">
                  <c:v>0.19500000000000015</c:v>
                </c:pt>
                <c:pt idx="196">
                  <c:v>0.19600000000000015</c:v>
                </c:pt>
                <c:pt idx="197">
                  <c:v>0.19700000000000015</c:v>
                </c:pt>
                <c:pt idx="198">
                  <c:v>0.19800000000000015</c:v>
                </c:pt>
                <c:pt idx="199">
                  <c:v>0.19900000000000015</c:v>
                </c:pt>
                <c:pt idx="200">
                  <c:v>0.20000000000000015</c:v>
                </c:pt>
                <c:pt idx="201">
                  <c:v>0.20100000000000015</c:v>
                </c:pt>
                <c:pt idx="202">
                  <c:v>0.20200000000000015</c:v>
                </c:pt>
                <c:pt idx="203">
                  <c:v>0.20300000000000015</c:v>
                </c:pt>
                <c:pt idx="204">
                  <c:v>0.20400000000000015</c:v>
                </c:pt>
                <c:pt idx="205">
                  <c:v>0.20500000000000015</c:v>
                </c:pt>
                <c:pt idx="206">
                  <c:v>0.20600000000000016</c:v>
                </c:pt>
                <c:pt idx="207">
                  <c:v>0.20700000000000016</c:v>
                </c:pt>
                <c:pt idx="208">
                  <c:v>0.20800000000000016</c:v>
                </c:pt>
                <c:pt idx="209">
                  <c:v>0.20900000000000016</c:v>
                </c:pt>
                <c:pt idx="210">
                  <c:v>0.21000000000000016</c:v>
                </c:pt>
                <c:pt idx="211">
                  <c:v>0.21100000000000016</c:v>
                </c:pt>
                <c:pt idx="212">
                  <c:v>0.21200000000000016</c:v>
                </c:pt>
                <c:pt idx="213">
                  <c:v>0.21300000000000016</c:v>
                </c:pt>
                <c:pt idx="214">
                  <c:v>0.21400000000000016</c:v>
                </c:pt>
                <c:pt idx="215">
                  <c:v>0.21500000000000016</c:v>
                </c:pt>
                <c:pt idx="216">
                  <c:v>0.21600000000000016</c:v>
                </c:pt>
                <c:pt idx="217">
                  <c:v>0.21700000000000016</c:v>
                </c:pt>
                <c:pt idx="218">
                  <c:v>0.21800000000000017</c:v>
                </c:pt>
                <c:pt idx="219">
                  <c:v>0.21900000000000017</c:v>
                </c:pt>
                <c:pt idx="220">
                  <c:v>0.22000000000000017</c:v>
                </c:pt>
                <c:pt idx="221">
                  <c:v>0.22100000000000017</c:v>
                </c:pt>
                <c:pt idx="222">
                  <c:v>0.22200000000000017</c:v>
                </c:pt>
                <c:pt idx="223">
                  <c:v>0.22300000000000017</c:v>
                </c:pt>
                <c:pt idx="224">
                  <c:v>0.22400000000000017</c:v>
                </c:pt>
                <c:pt idx="225">
                  <c:v>0.22500000000000017</c:v>
                </c:pt>
                <c:pt idx="226">
                  <c:v>0.22600000000000017</c:v>
                </c:pt>
                <c:pt idx="227">
                  <c:v>0.22700000000000017</c:v>
                </c:pt>
                <c:pt idx="228">
                  <c:v>0.22800000000000017</c:v>
                </c:pt>
                <c:pt idx="229">
                  <c:v>0.22900000000000018</c:v>
                </c:pt>
                <c:pt idx="230">
                  <c:v>0.23000000000000018</c:v>
                </c:pt>
                <c:pt idx="231">
                  <c:v>0.23100000000000018</c:v>
                </c:pt>
                <c:pt idx="232">
                  <c:v>0.23200000000000018</c:v>
                </c:pt>
                <c:pt idx="233">
                  <c:v>0.23300000000000018</c:v>
                </c:pt>
                <c:pt idx="234">
                  <c:v>0.23400000000000018</c:v>
                </c:pt>
                <c:pt idx="235">
                  <c:v>0.23500000000000018</c:v>
                </c:pt>
                <c:pt idx="236">
                  <c:v>0.23600000000000018</c:v>
                </c:pt>
                <c:pt idx="237">
                  <c:v>0.23700000000000018</c:v>
                </c:pt>
                <c:pt idx="238">
                  <c:v>0.23800000000000018</c:v>
                </c:pt>
                <c:pt idx="239">
                  <c:v>0.23900000000000018</c:v>
                </c:pt>
                <c:pt idx="240">
                  <c:v>0.24000000000000019</c:v>
                </c:pt>
                <c:pt idx="241">
                  <c:v>0.24100000000000019</c:v>
                </c:pt>
                <c:pt idx="242">
                  <c:v>0.24200000000000019</c:v>
                </c:pt>
                <c:pt idx="243">
                  <c:v>0.24300000000000019</c:v>
                </c:pt>
                <c:pt idx="244">
                  <c:v>0.24400000000000019</c:v>
                </c:pt>
                <c:pt idx="245">
                  <c:v>0.24500000000000019</c:v>
                </c:pt>
                <c:pt idx="246">
                  <c:v>0.24600000000000019</c:v>
                </c:pt>
                <c:pt idx="247">
                  <c:v>0.24700000000000019</c:v>
                </c:pt>
                <c:pt idx="248">
                  <c:v>0.24800000000000019</c:v>
                </c:pt>
                <c:pt idx="249">
                  <c:v>0.24900000000000019</c:v>
                </c:pt>
                <c:pt idx="250">
                  <c:v>0.25000000000000017</c:v>
                </c:pt>
                <c:pt idx="251">
                  <c:v>0.25100000000000017</c:v>
                </c:pt>
                <c:pt idx="252">
                  <c:v>0.25200000000000017</c:v>
                </c:pt>
                <c:pt idx="253">
                  <c:v>0.25300000000000017</c:v>
                </c:pt>
                <c:pt idx="254">
                  <c:v>0.25400000000000017</c:v>
                </c:pt>
                <c:pt idx="255">
                  <c:v>0.25500000000000017</c:v>
                </c:pt>
                <c:pt idx="256">
                  <c:v>0.25600000000000017</c:v>
                </c:pt>
                <c:pt idx="257">
                  <c:v>0.25700000000000017</c:v>
                </c:pt>
                <c:pt idx="258">
                  <c:v>0.25800000000000017</c:v>
                </c:pt>
                <c:pt idx="259">
                  <c:v>0.25900000000000017</c:v>
                </c:pt>
                <c:pt idx="260">
                  <c:v>0.26000000000000018</c:v>
                </c:pt>
                <c:pt idx="261">
                  <c:v>0.26100000000000018</c:v>
                </c:pt>
                <c:pt idx="262">
                  <c:v>0.26200000000000018</c:v>
                </c:pt>
                <c:pt idx="263">
                  <c:v>0.26300000000000018</c:v>
                </c:pt>
                <c:pt idx="264">
                  <c:v>0.26400000000000018</c:v>
                </c:pt>
                <c:pt idx="265">
                  <c:v>0.26500000000000018</c:v>
                </c:pt>
                <c:pt idx="266">
                  <c:v>0.26600000000000018</c:v>
                </c:pt>
                <c:pt idx="267">
                  <c:v>0.26700000000000018</c:v>
                </c:pt>
                <c:pt idx="268">
                  <c:v>0.26800000000000018</c:v>
                </c:pt>
                <c:pt idx="269">
                  <c:v>0.26900000000000018</c:v>
                </c:pt>
                <c:pt idx="270">
                  <c:v>0.27000000000000018</c:v>
                </c:pt>
                <c:pt idx="271">
                  <c:v>0.27100000000000019</c:v>
                </c:pt>
                <c:pt idx="272">
                  <c:v>0.27200000000000019</c:v>
                </c:pt>
                <c:pt idx="273">
                  <c:v>0.27300000000000019</c:v>
                </c:pt>
                <c:pt idx="274">
                  <c:v>0.27400000000000019</c:v>
                </c:pt>
                <c:pt idx="275">
                  <c:v>0.27500000000000019</c:v>
                </c:pt>
                <c:pt idx="276">
                  <c:v>0.27600000000000019</c:v>
                </c:pt>
                <c:pt idx="277">
                  <c:v>0.27700000000000019</c:v>
                </c:pt>
                <c:pt idx="278">
                  <c:v>0.27800000000000019</c:v>
                </c:pt>
                <c:pt idx="279">
                  <c:v>0.27900000000000019</c:v>
                </c:pt>
                <c:pt idx="280">
                  <c:v>0.28000000000000019</c:v>
                </c:pt>
                <c:pt idx="281">
                  <c:v>0.28100000000000019</c:v>
                </c:pt>
                <c:pt idx="282">
                  <c:v>0.28200000000000019</c:v>
                </c:pt>
                <c:pt idx="283">
                  <c:v>0.2830000000000002</c:v>
                </c:pt>
                <c:pt idx="284">
                  <c:v>0.2840000000000002</c:v>
                </c:pt>
                <c:pt idx="285">
                  <c:v>0.2850000000000002</c:v>
                </c:pt>
                <c:pt idx="286">
                  <c:v>0.2860000000000002</c:v>
                </c:pt>
                <c:pt idx="287">
                  <c:v>0.2870000000000002</c:v>
                </c:pt>
                <c:pt idx="288">
                  <c:v>0.2880000000000002</c:v>
                </c:pt>
                <c:pt idx="289">
                  <c:v>0.2890000000000002</c:v>
                </c:pt>
                <c:pt idx="290">
                  <c:v>0.2900000000000002</c:v>
                </c:pt>
                <c:pt idx="291">
                  <c:v>0.2910000000000002</c:v>
                </c:pt>
                <c:pt idx="292">
                  <c:v>0.2920000000000002</c:v>
                </c:pt>
                <c:pt idx="293">
                  <c:v>0.2930000000000002</c:v>
                </c:pt>
                <c:pt idx="294">
                  <c:v>0.29400000000000021</c:v>
                </c:pt>
                <c:pt idx="295">
                  <c:v>0.29500000000000021</c:v>
                </c:pt>
                <c:pt idx="296">
                  <c:v>0.29600000000000021</c:v>
                </c:pt>
                <c:pt idx="297">
                  <c:v>0.29700000000000021</c:v>
                </c:pt>
                <c:pt idx="298">
                  <c:v>0.29800000000000021</c:v>
                </c:pt>
                <c:pt idx="299">
                  <c:v>0.29900000000000021</c:v>
                </c:pt>
                <c:pt idx="300">
                  <c:v>0.30000000000000021</c:v>
                </c:pt>
                <c:pt idx="301">
                  <c:v>0.30100000000000021</c:v>
                </c:pt>
                <c:pt idx="302">
                  <c:v>0.30200000000000021</c:v>
                </c:pt>
                <c:pt idx="303">
                  <c:v>0.30300000000000021</c:v>
                </c:pt>
                <c:pt idx="304">
                  <c:v>0.30400000000000021</c:v>
                </c:pt>
                <c:pt idx="305">
                  <c:v>0.30500000000000022</c:v>
                </c:pt>
                <c:pt idx="306">
                  <c:v>0.30600000000000022</c:v>
                </c:pt>
                <c:pt idx="307">
                  <c:v>0.30700000000000022</c:v>
                </c:pt>
                <c:pt idx="308">
                  <c:v>0.30800000000000022</c:v>
                </c:pt>
                <c:pt idx="309">
                  <c:v>0.30900000000000022</c:v>
                </c:pt>
                <c:pt idx="310">
                  <c:v>0.31000000000000022</c:v>
                </c:pt>
                <c:pt idx="311">
                  <c:v>0.31100000000000022</c:v>
                </c:pt>
                <c:pt idx="312">
                  <c:v>0.31200000000000022</c:v>
                </c:pt>
                <c:pt idx="313">
                  <c:v>0.31300000000000022</c:v>
                </c:pt>
                <c:pt idx="314">
                  <c:v>0.31400000000000022</c:v>
                </c:pt>
                <c:pt idx="315">
                  <c:v>0.31500000000000022</c:v>
                </c:pt>
                <c:pt idx="316">
                  <c:v>0.31600000000000023</c:v>
                </c:pt>
                <c:pt idx="317">
                  <c:v>0.31700000000000023</c:v>
                </c:pt>
                <c:pt idx="318">
                  <c:v>0.31800000000000023</c:v>
                </c:pt>
                <c:pt idx="319">
                  <c:v>0.31900000000000023</c:v>
                </c:pt>
                <c:pt idx="320">
                  <c:v>0.32000000000000023</c:v>
                </c:pt>
                <c:pt idx="321">
                  <c:v>0.32100000000000023</c:v>
                </c:pt>
                <c:pt idx="322">
                  <c:v>0.32200000000000023</c:v>
                </c:pt>
                <c:pt idx="323">
                  <c:v>0.32300000000000023</c:v>
                </c:pt>
                <c:pt idx="324">
                  <c:v>0.32400000000000023</c:v>
                </c:pt>
                <c:pt idx="325">
                  <c:v>0.32500000000000023</c:v>
                </c:pt>
                <c:pt idx="326">
                  <c:v>0.32600000000000023</c:v>
                </c:pt>
                <c:pt idx="327">
                  <c:v>0.32700000000000023</c:v>
                </c:pt>
                <c:pt idx="328">
                  <c:v>0.32800000000000024</c:v>
                </c:pt>
                <c:pt idx="329">
                  <c:v>0.32900000000000024</c:v>
                </c:pt>
                <c:pt idx="330">
                  <c:v>0.33000000000000024</c:v>
                </c:pt>
                <c:pt idx="331">
                  <c:v>0.33100000000000024</c:v>
                </c:pt>
                <c:pt idx="332">
                  <c:v>0.33200000000000024</c:v>
                </c:pt>
                <c:pt idx="333">
                  <c:v>0.33300000000000024</c:v>
                </c:pt>
                <c:pt idx="334">
                  <c:v>0.33400000000000024</c:v>
                </c:pt>
                <c:pt idx="335">
                  <c:v>0.33500000000000024</c:v>
                </c:pt>
                <c:pt idx="336">
                  <c:v>0.33600000000000024</c:v>
                </c:pt>
                <c:pt idx="337">
                  <c:v>0.33700000000000024</c:v>
                </c:pt>
                <c:pt idx="338">
                  <c:v>0.33800000000000024</c:v>
                </c:pt>
                <c:pt idx="339">
                  <c:v>0.33900000000000025</c:v>
                </c:pt>
                <c:pt idx="340">
                  <c:v>0.34000000000000025</c:v>
                </c:pt>
                <c:pt idx="341">
                  <c:v>0.34100000000000025</c:v>
                </c:pt>
                <c:pt idx="342">
                  <c:v>0.34200000000000025</c:v>
                </c:pt>
                <c:pt idx="343">
                  <c:v>0.34300000000000025</c:v>
                </c:pt>
                <c:pt idx="344">
                  <c:v>0.34400000000000025</c:v>
                </c:pt>
                <c:pt idx="345">
                  <c:v>0.34500000000000025</c:v>
                </c:pt>
                <c:pt idx="346">
                  <c:v>0.34600000000000025</c:v>
                </c:pt>
                <c:pt idx="347">
                  <c:v>0.34700000000000025</c:v>
                </c:pt>
                <c:pt idx="348">
                  <c:v>0.34800000000000025</c:v>
                </c:pt>
                <c:pt idx="349">
                  <c:v>0.34900000000000025</c:v>
                </c:pt>
                <c:pt idx="350">
                  <c:v>0.35000000000000026</c:v>
                </c:pt>
                <c:pt idx="351">
                  <c:v>0.35100000000000026</c:v>
                </c:pt>
                <c:pt idx="352">
                  <c:v>0.35200000000000026</c:v>
                </c:pt>
                <c:pt idx="353">
                  <c:v>0.35300000000000026</c:v>
                </c:pt>
                <c:pt idx="354">
                  <c:v>0.35400000000000026</c:v>
                </c:pt>
                <c:pt idx="355">
                  <c:v>0.35500000000000026</c:v>
                </c:pt>
                <c:pt idx="356">
                  <c:v>0.35600000000000026</c:v>
                </c:pt>
                <c:pt idx="357">
                  <c:v>0.35700000000000026</c:v>
                </c:pt>
                <c:pt idx="358">
                  <c:v>0.35800000000000026</c:v>
                </c:pt>
                <c:pt idx="359">
                  <c:v>0.35900000000000026</c:v>
                </c:pt>
                <c:pt idx="360">
                  <c:v>0.36000000000000026</c:v>
                </c:pt>
                <c:pt idx="361">
                  <c:v>0.36100000000000027</c:v>
                </c:pt>
                <c:pt idx="362">
                  <c:v>0.36200000000000027</c:v>
                </c:pt>
                <c:pt idx="363">
                  <c:v>0.36300000000000027</c:v>
                </c:pt>
                <c:pt idx="364">
                  <c:v>0.36400000000000027</c:v>
                </c:pt>
                <c:pt idx="365">
                  <c:v>0.36500000000000027</c:v>
                </c:pt>
                <c:pt idx="366">
                  <c:v>0.36600000000000027</c:v>
                </c:pt>
                <c:pt idx="367">
                  <c:v>0.36700000000000027</c:v>
                </c:pt>
                <c:pt idx="368">
                  <c:v>0.36800000000000027</c:v>
                </c:pt>
                <c:pt idx="369">
                  <c:v>0.36900000000000027</c:v>
                </c:pt>
                <c:pt idx="370">
                  <c:v>0.37000000000000027</c:v>
                </c:pt>
                <c:pt idx="371">
                  <c:v>0.37100000000000027</c:v>
                </c:pt>
                <c:pt idx="372">
                  <c:v>0.37200000000000027</c:v>
                </c:pt>
                <c:pt idx="373">
                  <c:v>0.37300000000000028</c:v>
                </c:pt>
                <c:pt idx="374">
                  <c:v>0.37400000000000028</c:v>
                </c:pt>
                <c:pt idx="375">
                  <c:v>0.37500000000000028</c:v>
                </c:pt>
                <c:pt idx="376">
                  <c:v>0.37600000000000028</c:v>
                </c:pt>
                <c:pt idx="377">
                  <c:v>0.37700000000000028</c:v>
                </c:pt>
                <c:pt idx="378">
                  <c:v>0.37800000000000028</c:v>
                </c:pt>
                <c:pt idx="379">
                  <c:v>0.37900000000000028</c:v>
                </c:pt>
                <c:pt idx="380">
                  <c:v>0.38000000000000028</c:v>
                </c:pt>
                <c:pt idx="381">
                  <c:v>0.38100000000000028</c:v>
                </c:pt>
                <c:pt idx="382">
                  <c:v>0.38200000000000028</c:v>
                </c:pt>
                <c:pt idx="383">
                  <c:v>0.38300000000000028</c:v>
                </c:pt>
                <c:pt idx="384">
                  <c:v>0.38400000000000029</c:v>
                </c:pt>
                <c:pt idx="385">
                  <c:v>0.38500000000000029</c:v>
                </c:pt>
                <c:pt idx="386">
                  <c:v>0.38600000000000029</c:v>
                </c:pt>
                <c:pt idx="387">
                  <c:v>0.38700000000000029</c:v>
                </c:pt>
                <c:pt idx="388">
                  <c:v>0.38800000000000029</c:v>
                </c:pt>
                <c:pt idx="389">
                  <c:v>0.38900000000000029</c:v>
                </c:pt>
                <c:pt idx="390">
                  <c:v>0.39000000000000029</c:v>
                </c:pt>
                <c:pt idx="391">
                  <c:v>0.39100000000000029</c:v>
                </c:pt>
                <c:pt idx="392">
                  <c:v>0.39200000000000029</c:v>
                </c:pt>
                <c:pt idx="393">
                  <c:v>0.39300000000000029</c:v>
                </c:pt>
                <c:pt idx="394">
                  <c:v>0.39400000000000029</c:v>
                </c:pt>
                <c:pt idx="395">
                  <c:v>0.3950000000000003</c:v>
                </c:pt>
                <c:pt idx="396">
                  <c:v>0.3960000000000003</c:v>
                </c:pt>
                <c:pt idx="397">
                  <c:v>0.3970000000000003</c:v>
                </c:pt>
                <c:pt idx="398">
                  <c:v>0.3980000000000003</c:v>
                </c:pt>
                <c:pt idx="399">
                  <c:v>0.3990000000000003</c:v>
                </c:pt>
                <c:pt idx="400">
                  <c:v>0.4000000000000003</c:v>
                </c:pt>
                <c:pt idx="401">
                  <c:v>0.4010000000000003</c:v>
                </c:pt>
                <c:pt idx="402">
                  <c:v>0.4020000000000003</c:v>
                </c:pt>
                <c:pt idx="403">
                  <c:v>0.4030000000000003</c:v>
                </c:pt>
                <c:pt idx="404">
                  <c:v>0.4040000000000003</c:v>
                </c:pt>
                <c:pt idx="405">
                  <c:v>0.4050000000000003</c:v>
                </c:pt>
                <c:pt idx="406">
                  <c:v>0.40600000000000031</c:v>
                </c:pt>
                <c:pt idx="407">
                  <c:v>0.40700000000000031</c:v>
                </c:pt>
                <c:pt idx="408">
                  <c:v>0.40800000000000031</c:v>
                </c:pt>
                <c:pt idx="409">
                  <c:v>0.40900000000000031</c:v>
                </c:pt>
                <c:pt idx="410">
                  <c:v>0.41000000000000031</c:v>
                </c:pt>
                <c:pt idx="411">
                  <c:v>0.41100000000000031</c:v>
                </c:pt>
                <c:pt idx="412">
                  <c:v>0.41200000000000031</c:v>
                </c:pt>
                <c:pt idx="413">
                  <c:v>0.41300000000000031</c:v>
                </c:pt>
                <c:pt idx="414">
                  <c:v>0.41400000000000031</c:v>
                </c:pt>
                <c:pt idx="415">
                  <c:v>0.41500000000000031</c:v>
                </c:pt>
                <c:pt idx="416">
                  <c:v>0.41600000000000031</c:v>
                </c:pt>
                <c:pt idx="417">
                  <c:v>0.41700000000000031</c:v>
                </c:pt>
                <c:pt idx="418">
                  <c:v>0.41800000000000032</c:v>
                </c:pt>
                <c:pt idx="419">
                  <c:v>0.41900000000000032</c:v>
                </c:pt>
                <c:pt idx="420">
                  <c:v>0.42000000000000032</c:v>
                </c:pt>
                <c:pt idx="421">
                  <c:v>0.42100000000000032</c:v>
                </c:pt>
                <c:pt idx="422">
                  <c:v>0.42200000000000032</c:v>
                </c:pt>
                <c:pt idx="423">
                  <c:v>0.42300000000000032</c:v>
                </c:pt>
                <c:pt idx="424">
                  <c:v>0.42400000000000032</c:v>
                </c:pt>
                <c:pt idx="425">
                  <c:v>0.42500000000000032</c:v>
                </c:pt>
                <c:pt idx="426">
                  <c:v>0.42600000000000032</c:v>
                </c:pt>
                <c:pt idx="427">
                  <c:v>0.42700000000000032</c:v>
                </c:pt>
                <c:pt idx="428">
                  <c:v>0.42800000000000032</c:v>
                </c:pt>
                <c:pt idx="429">
                  <c:v>0.42900000000000033</c:v>
                </c:pt>
                <c:pt idx="430">
                  <c:v>0.43000000000000033</c:v>
                </c:pt>
                <c:pt idx="431">
                  <c:v>0.43100000000000033</c:v>
                </c:pt>
                <c:pt idx="432">
                  <c:v>0.43200000000000033</c:v>
                </c:pt>
                <c:pt idx="433">
                  <c:v>0.43300000000000033</c:v>
                </c:pt>
                <c:pt idx="434">
                  <c:v>0.43400000000000033</c:v>
                </c:pt>
                <c:pt idx="435">
                  <c:v>0.43500000000000033</c:v>
                </c:pt>
                <c:pt idx="436">
                  <c:v>0.43600000000000033</c:v>
                </c:pt>
                <c:pt idx="437">
                  <c:v>0.43700000000000033</c:v>
                </c:pt>
                <c:pt idx="438">
                  <c:v>0.43800000000000033</c:v>
                </c:pt>
                <c:pt idx="439">
                  <c:v>0.43900000000000033</c:v>
                </c:pt>
                <c:pt idx="440">
                  <c:v>0.44000000000000034</c:v>
                </c:pt>
                <c:pt idx="441">
                  <c:v>0.44100000000000034</c:v>
                </c:pt>
                <c:pt idx="442">
                  <c:v>0.44200000000000034</c:v>
                </c:pt>
                <c:pt idx="443">
                  <c:v>0.44300000000000034</c:v>
                </c:pt>
                <c:pt idx="444">
                  <c:v>0.44400000000000034</c:v>
                </c:pt>
                <c:pt idx="445">
                  <c:v>0.44500000000000034</c:v>
                </c:pt>
                <c:pt idx="446">
                  <c:v>0.44600000000000034</c:v>
                </c:pt>
                <c:pt idx="447">
                  <c:v>0.44700000000000034</c:v>
                </c:pt>
                <c:pt idx="448">
                  <c:v>0.44800000000000034</c:v>
                </c:pt>
                <c:pt idx="449">
                  <c:v>0.44900000000000034</c:v>
                </c:pt>
                <c:pt idx="450">
                  <c:v>0.45000000000000034</c:v>
                </c:pt>
                <c:pt idx="451">
                  <c:v>0.45100000000000035</c:v>
                </c:pt>
                <c:pt idx="452">
                  <c:v>0.45200000000000035</c:v>
                </c:pt>
                <c:pt idx="453">
                  <c:v>0.45300000000000035</c:v>
                </c:pt>
                <c:pt idx="454">
                  <c:v>0.45400000000000035</c:v>
                </c:pt>
                <c:pt idx="455">
                  <c:v>0.45500000000000035</c:v>
                </c:pt>
                <c:pt idx="456">
                  <c:v>0.45600000000000035</c:v>
                </c:pt>
                <c:pt idx="457">
                  <c:v>0.45700000000000035</c:v>
                </c:pt>
                <c:pt idx="458">
                  <c:v>0.45800000000000035</c:v>
                </c:pt>
                <c:pt idx="459">
                  <c:v>0.45900000000000035</c:v>
                </c:pt>
                <c:pt idx="460">
                  <c:v>0.46000000000000035</c:v>
                </c:pt>
                <c:pt idx="461">
                  <c:v>0.46100000000000035</c:v>
                </c:pt>
                <c:pt idx="462">
                  <c:v>0.46200000000000035</c:v>
                </c:pt>
                <c:pt idx="463">
                  <c:v>0.46300000000000036</c:v>
                </c:pt>
                <c:pt idx="464">
                  <c:v>0.46400000000000036</c:v>
                </c:pt>
                <c:pt idx="465">
                  <c:v>0.46500000000000036</c:v>
                </c:pt>
                <c:pt idx="466">
                  <c:v>0.46600000000000036</c:v>
                </c:pt>
                <c:pt idx="467">
                  <c:v>0.46700000000000036</c:v>
                </c:pt>
                <c:pt idx="468">
                  <c:v>0.46800000000000036</c:v>
                </c:pt>
                <c:pt idx="469">
                  <c:v>0.46900000000000036</c:v>
                </c:pt>
                <c:pt idx="470">
                  <c:v>0.47000000000000036</c:v>
                </c:pt>
                <c:pt idx="471">
                  <c:v>0.47100000000000036</c:v>
                </c:pt>
                <c:pt idx="472">
                  <c:v>0.47200000000000036</c:v>
                </c:pt>
                <c:pt idx="473">
                  <c:v>0.47300000000000036</c:v>
                </c:pt>
                <c:pt idx="474">
                  <c:v>0.47400000000000037</c:v>
                </c:pt>
                <c:pt idx="475">
                  <c:v>0.47500000000000037</c:v>
                </c:pt>
                <c:pt idx="476">
                  <c:v>0.47600000000000037</c:v>
                </c:pt>
                <c:pt idx="477">
                  <c:v>0.47700000000000037</c:v>
                </c:pt>
                <c:pt idx="478">
                  <c:v>0.47800000000000037</c:v>
                </c:pt>
                <c:pt idx="479">
                  <c:v>0.47900000000000037</c:v>
                </c:pt>
                <c:pt idx="480">
                  <c:v>0.48000000000000037</c:v>
                </c:pt>
                <c:pt idx="481">
                  <c:v>0.48100000000000037</c:v>
                </c:pt>
                <c:pt idx="482">
                  <c:v>0.48200000000000037</c:v>
                </c:pt>
                <c:pt idx="483">
                  <c:v>0.48300000000000037</c:v>
                </c:pt>
                <c:pt idx="484">
                  <c:v>0.48400000000000037</c:v>
                </c:pt>
                <c:pt idx="485">
                  <c:v>0.48500000000000038</c:v>
                </c:pt>
                <c:pt idx="486">
                  <c:v>0.48600000000000038</c:v>
                </c:pt>
                <c:pt idx="487">
                  <c:v>0.48700000000000038</c:v>
                </c:pt>
                <c:pt idx="488">
                  <c:v>0.48800000000000038</c:v>
                </c:pt>
                <c:pt idx="489">
                  <c:v>0.48900000000000038</c:v>
                </c:pt>
                <c:pt idx="490">
                  <c:v>0.49000000000000038</c:v>
                </c:pt>
                <c:pt idx="491">
                  <c:v>0.49100000000000038</c:v>
                </c:pt>
                <c:pt idx="492">
                  <c:v>0.49200000000000038</c:v>
                </c:pt>
                <c:pt idx="493">
                  <c:v>0.49300000000000038</c:v>
                </c:pt>
                <c:pt idx="494">
                  <c:v>0.49400000000000038</c:v>
                </c:pt>
                <c:pt idx="495">
                  <c:v>0.49500000000000038</c:v>
                </c:pt>
                <c:pt idx="496">
                  <c:v>0.49600000000000039</c:v>
                </c:pt>
                <c:pt idx="497">
                  <c:v>0.49700000000000039</c:v>
                </c:pt>
                <c:pt idx="498">
                  <c:v>0.49800000000000039</c:v>
                </c:pt>
                <c:pt idx="499">
                  <c:v>0.49900000000000039</c:v>
                </c:pt>
                <c:pt idx="500">
                  <c:v>0.50000000000000033</c:v>
                </c:pt>
                <c:pt idx="501">
                  <c:v>0.50100000000000033</c:v>
                </c:pt>
                <c:pt idx="502">
                  <c:v>0.50200000000000033</c:v>
                </c:pt>
                <c:pt idx="503">
                  <c:v>0.50300000000000034</c:v>
                </c:pt>
                <c:pt idx="504">
                  <c:v>0.50400000000000034</c:v>
                </c:pt>
                <c:pt idx="505">
                  <c:v>0.50500000000000034</c:v>
                </c:pt>
                <c:pt idx="506">
                  <c:v>0.50600000000000034</c:v>
                </c:pt>
                <c:pt idx="507">
                  <c:v>0.50700000000000034</c:v>
                </c:pt>
                <c:pt idx="508">
                  <c:v>0.50800000000000034</c:v>
                </c:pt>
                <c:pt idx="509">
                  <c:v>0.50900000000000034</c:v>
                </c:pt>
                <c:pt idx="510">
                  <c:v>0.51000000000000034</c:v>
                </c:pt>
                <c:pt idx="511">
                  <c:v>0.51100000000000034</c:v>
                </c:pt>
                <c:pt idx="512">
                  <c:v>0.51200000000000034</c:v>
                </c:pt>
                <c:pt idx="513">
                  <c:v>0.51300000000000034</c:v>
                </c:pt>
                <c:pt idx="514">
                  <c:v>0.51400000000000035</c:v>
                </c:pt>
                <c:pt idx="515">
                  <c:v>0.51500000000000035</c:v>
                </c:pt>
                <c:pt idx="516">
                  <c:v>0.51600000000000035</c:v>
                </c:pt>
                <c:pt idx="517">
                  <c:v>0.51700000000000035</c:v>
                </c:pt>
                <c:pt idx="518">
                  <c:v>0.51800000000000035</c:v>
                </c:pt>
                <c:pt idx="519">
                  <c:v>0.51900000000000035</c:v>
                </c:pt>
                <c:pt idx="520">
                  <c:v>0.52000000000000035</c:v>
                </c:pt>
                <c:pt idx="521">
                  <c:v>0.52100000000000035</c:v>
                </c:pt>
                <c:pt idx="522">
                  <c:v>0.52200000000000035</c:v>
                </c:pt>
                <c:pt idx="523">
                  <c:v>0.52300000000000035</c:v>
                </c:pt>
                <c:pt idx="524">
                  <c:v>0.52400000000000035</c:v>
                </c:pt>
                <c:pt idx="525">
                  <c:v>0.52500000000000036</c:v>
                </c:pt>
                <c:pt idx="526">
                  <c:v>0.52600000000000036</c:v>
                </c:pt>
                <c:pt idx="527">
                  <c:v>0.52700000000000036</c:v>
                </c:pt>
                <c:pt idx="528">
                  <c:v>0.52800000000000036</c:v>
                </c:pt>
                <c:pt idx="529">
                  <c:v>0.52900000000000036</c:v>
                </c:pt>
                <c:pt idx="530">
                  <c:v>0.53000000000000036</c:v>
                </c:pt>
                <c:pt idx="531">
                  <c:v>0.53100000000000036</c:v>
                </c:pt>
                <c:pt idx="532">
                  <c:v>0.53200000000000036</c:v>
                </c:pt>
                <c:pt idx="533">
                  <c:v>0.53300000000000036</c:v>
                </c:pt>
                <c:pt idx="534">
                  <c:v>0.53400000000000036</c:v>
                </c:pt>
                <c:pt idx="535">
                  <c:v>0.53500000000000036</c:v>
                </c:pt>
                <c:pt idx="536">
                  <c:v>0.53600000000000037</c:v>
                </c:pt>
                <c:pt idx="537">
                  <c:v>0.53700000000000037</c:v>
                </c:pt>
                <c:pt idx="538">
                  <c:v>0.53800000000000037</c:v>
                </c:pt>
                <c:pt idx="539">
                  <c:v>0.53900000000000037</c:v>
                </c:pt>
                <c:pt idx="540">
                  <c:v>0.54000000000000037</c:v>
                </c:pt>
                <c:pt idx="541">
                  <c:v>0.54100000000000037</c:v>
                </c:pt>
                <c:pt idx="542">
                  <c:v>0.54200000000000037</c:v>
                </c:pt>
                <c:pt idx="543">
                  <c:v>0.54300000000000037</c:v>
                </c:pt>
                <c:pt idx="544">
                  <c:v>0.54400000000000037</c:v>
                </c:pt>
                <c:pt idx="545">
                  <c:v>0.54500000000000037</c:v>
                </c:pt>
                <c:pt idx="546">
                  <c:v>0.54600000000000037</c:v>
                </c:pt>
                <c:pt idx="547">
                  <c:v>0.54700000000000037</c:v>
                </c:pt>
                <c:pt idx="548">
                  <c:v>0.54800000000000038</c:v>
                </c:pt>
                <c:pt idx="549">
                  <c:v>0.54900000000000038</c:v>
                </c:pt>
                <c:pt idx="550">
                  <c:v>0.55000000000000038</c:v>
                </c:pt>
                <c:pt idx="551">
                  <c:v>0.55100000000000038</c:v>
                </c:pt>
                <c:pt idx="552">
                  <c:v>0.55200000000000038</c:v>
                </c:pt>
                <c:pt idx="553">
                  <c:v>0.55300000000000038</c:v>
                </c:pt>
                <c:pt idx="554">
                  <c:v>0.55400000000000038</c:v>
                </c:pt>
                <c:pt idx="555">
                  <c:v>0.55500000000000038</c:v>
                </c:pt>
                <c:pt idx="556">
                  <c:v>0.55600000000000038</c:v>
                </c:pt>
                <c:pt idx="557">
                  <c:v>0.55700000000000038</c:v>
                </c:pt>
                <c:pt idx="558">
                  <c:v>0.55800000000000038</c:v>
                </c:pt>
                <c:pt idx="559">
                  <c:v>0.55900000000000039</c:v>
                </c:pt>
                <c:pt idx="560">
                  <c:v>0.56000000000000039</c:v>
                </c:pt>
                <c:pt idx="561">
                  <c:v>0.56100000000000039</c:v>
                </c:pt>
                <c:pt idx="562">
                  <c:v>0.56200000000000039</c:v>
                </c:pt>
                <c:pt idx="563">
                  <c:v>0.56300000000000039</c:v>
                </c:pt>
                <c:pt idx="564">
                  <c:v>0.56400000000000039</c:v>
                </c:pt>
                <c:pt idx="565">
                  <c:v>0.56500000000000039</c:v>
                </c:pt>
                <c:pt idx="566">
                  <c:v>0.56600000000000039</c:v>
                </c:pt>
                <c:pt idx="567">
                  <c:v>0.56700000000000039</c:v>
                </c:pt>
                <c:pt idx="568">
                  <c:v>0.56800000000000039</c:v>
                </c:pt>
                <c:pt idx="569">
                  <c:v>0.56900000000000039</c:v>
                </c:pt>
                <c:pt idx="570">
                  <c:v>0.5700000000000004</c:v>
                </c:pt>
                <c:pt idx="571">
                  <c:v>0.5710000000000004</c:v>
                </c:pt>
                <c:pt idx="572">
                  <c:v>0.5720000000000004</c:v>
                </c:pt>
                <c:pt idx="573">
                  <c:v>0.5730000000000004</c:v>
                </c:pt>
                <c:pt idx="574">
                  <c:v>0.5740000000000004</c:v>
                </c:pt>
                <c:pt idx="575">
                  <c:v>0.5750000000000004</c:v>
                </c:pt>
                <c:pt idx="576">
                  <c:v>0.5760000000000004</c:v>
                </c:pt>
                <c:pt idx="577">
                  <c:v>0.5770000000000004</c:v>
                </c:pt>
                <c:pt idx="578">
                  <c:v>0.5780000000000004</c:v>
                </c:pt>
                <c:pt idx="579">
                  <c:v>0.5790000000000004</c:v>
                </c:pt>
                <c:pt idx="580">
                  <c:v>0.5800000000000004</c:v>
                </c:pt>
                <c:pt idx="581">
                  <c:v>0.58100000000000041</c:v>
                </c:pt>
                <c:pt idx="582">
                  <c:v>0.58200000000000041</c:v>
                </c:pt>
                <c:pt idx="583">
                  <c:v>0.58300000000000041</c:v>
                </c:pt>
                <c:pt idx="584">
                  <c:v>0.58400000000000041</c:v>
                </c:pt>
                <c:pt idx="585">
                  <c:v>0.58500000000000041</c:v>
                </c:pt>
                <c:pt idx="586">
                  <c:v>0.58600000000000041</c:v>
                </c:pt>
                <c:pt idx="587">
                  <c:v>0.58700000000000041</c:v>
                </c:pt>
                <c:pt idx="588">
                  <c:v>0.58800000000000041</c:v>
                </c:pt>
                <c:pt idx="589">
                  <c:v>0.58900000000000041</c:v>
                </c:pt>
                <c:pt idx="590">
                  <c:v>0.59000000000000041</c:v>
                </c:pt>
                <c:pt idx="591">
                  <c:v>0.59100000000000041</c:v>
                </c:pt>
                <c:pt idx="592">
                  <c:v>0.59200000000000041</c:v>
                </c:pt>
                <c:pt idx="593">
                  <c:v>0.59300000000000042</c:v>
                </c:pt>
                <c:pt idx="594">
                  <c:v>0.59400000000000042</c:v>
                </c:pt>
                <c:pt idx="595">
                  <c:v>0.59500000000000042</c:v>
                </c:pt>
                <c:pt idx="596">
                  <c:v>0.59600000000000042</c:v>
                </c:pt>
                <c:pt idx="597">
                  <c:v>0.59700000000000042</c:v>
                </c:pt>
                <c:pt idx="598">
                  <c:v>0.59800000000000042</c:v>
                </c:pt>
                <c:pt idx="599">
                  <c:v>0.59900000000000042</c:v>
                </c:pt>
                <c:pt idx="600">
                  <c:v>0.60000000000000042</c:v>
                </c:pt>
                <c:pt idx="601">
                  <c:v>0.60100000000000042</c:v>
                </c:pt>
                <c:pt idx="602">
                  <c:v>0.60200000000000042</c:v>
                </c:pt>
                <c:pt idx="603">
                  <c:v>0.60300000000000042</c:v>
                </c:pt>
                <c:pt idx="604">
                  <c:v>0.60400000000000043</c:v>
                </c:pt>
                <c:pt idx="605">
                  <c:v>0.60500000000000043</c:v>
                </c:pt>
                <c:pt idx="606">
                  <c:v>0.60600000000000043</c:v>
                </c:pt>
                <c:pt idx="607">
                  <c:v>0.60700000000000043</c:v>
                </c:pt>
                <c:pt idx="608">
                  <c:v>0.60800000000000043</c:v>
                </c:pt>
                <c:pt idx="609">
                  <c:v>0.60900000000000043</c:v>
                </c:pt>
                <c:pt idx="610">
                  <c:v>0.61000000000000043</c:v>
                </c:pt>
                <c:pt idx="611">
                  <c:v>0.61100000000000043</c:v>
                </c:pt>
                <c:pt idx="612">
                  <c:v>0.61200000000000043</c:v>
                </c:pt>
                <c:pt idx="613">
                  <c:v>0.61300000000000043</c:v>
                </c:pt>
                <c:pt idx="614">
                  <c:v>0.61400000000000043</c:v>
                </c:pt>
                <c:pt idx="615">
                  <c:v>0.61500000000000044</c:v>
                </c:pt>
                <c:pt idx="616">
                  <c:v>0.61600000000000044</c:v>
                </c:pt>
                <c:pt idx="617">
                  <c:v>0.61700000000000044</c:v>
                </c:pt>
                <c:pt idx="618">
                  <c:v>0.61800000000000044</c:v>
                </c:pt>
                <c:pt idx="619">
                  <c:v>0.61900000000000044</c:v>
                </c:pt>
                <c:pt idx="620">
                  <c:v>0.62000000000000044</c:v>
                </c:pt>
                <c:pt idx="621">
                  <c:v>0.62100000000000044</c:v>
                </c:pt>
                <c:pt idx="622">
                  <c:v>0.62200000000000044</c:v>
                </c:pt>
                <c:pt idx="623">
                  <c:v>0.62300000000000044</c:v>
                </c:pt>
                <c:pt idx="624">
                  <c:v>0.62400000000000044</c:v>
                </c:pt>
                <c:pt idx="625">
                  <c:v>0.62500000000000044</c:v>
                </c:pt>
                <c:pt idx="626">
                  <c:v>0.62600000000000044</c:v>
                </c:pt>
                <c:pt idx="627">
                  <c:v>0.62700000000000045</c:v>
                </c:pt>
                <c:pt idx="628">
                  <c:v>0.62800000000000045</c:v>
                </c:pt>
                <c:pt idx="629">
                  <c:v>0.62900000000000045</c:v>
                </c:pt>
                <c:pt idx="630">
                  <c:v>0.63000000000000045</c:v>
                </c:pt>
                <c:pt idx="631">
                  <c:v>0.63100000000000045</c:v>
                </c:pt>
                <c:pt idx="632">
                  <c:v>0.63200000000000045</c:v>
                </c:pt>
                <c:pt idx="633">
                  <c:v>0.63300000000000045</c:v>
                </c:pt>
                <c:pt idx="634">
                  <c:v>0.63400000000000045</c:v>
                </c:pt>
                <c:pt idx="635">
                  <c:v>0.63500000000000045</c:v>
                </c:pt>
                <c:pt idx="636">
                  <c:v>0.63600000000000045</c:v>
                </c:pt>
                <c:pt idx="637">
                  <c:v>0.63700000000000045</c:v>
                </c:pt>
                <c:pt idx="638">
                  <c:v>0.63800000000000046</c:v>
                </c:pt>
                <c:pt idx="639">
                  <c:v>0.63900000000000046</c:v>
                </c:pt>
                <c:pt idx="640">
                  <c:v>0.64000000000000046</c:v>
                </c:pt>
                <c:pt idx="641">
                  <c:v>0.64100000000000046</c:v>
                </c:pt>
                <c:pt idx="642">
                  <c:v>0.64200000000000046</c:v>
                </c:pt>
                <c:pt idx="643">
                  <c:v>0.64300000000000046</c:v>
                </c:pt>
                <c:pt idx="644">
                  <c:v>0.64400000000000046</c:v>
                </c:pt>
                <c:pt idx="645">
                  <c:v>0.64500000000000046</c:v>
                </c:pt>
                <c:pt idx="646">
                  <c:v>0.64600000000000046</c:v>
                </c:pt>
                <c:pt idx="647">
                  <c:v>0.64700000000000046</c:v>
                </c:pt>
                <c:pt idx="648">
                  <c:v>0.64800000000000046</c:v>
                </c:pt>
                <c:pt idx="649">
                  <c:v>0.64900000000000047</c:v>
                </c:pt>
                <c:pt idx="650">
                  <c:v>0.65000000000000047</c:v>
                </c:pt>
                <c:pt idx="651">
                  <c:v>0.65100000000000047</c:v>
                </c:pt>
                <c:pt idx="652">
                  <c:v>0.65200000000000047</c:v>
                </c:pt>
                <c:pt idx="653">
                  <c:v>0.65300000000000047</c:v>
                </c:pt>
                <c:pt idx="654">
                  <c:v>0.65400000000000047</c:v>
                </c:pt>
                <c:pt idx="655">
                  <c:v>0.65500000000000047</c:v>
                </c:pt>
                <c:pt idx="656">
                  <c:v>0.65600000000000047</c:v>
                </c:pt>
                <c:pt idx="657">
                  <c:v>0.65700000000000047</c:v>
                </c:pt>
                <c:pt idx="658">
                  <c:v>0.65800000000000047</c:v>
                </c:pt>
                <c:pt idx="659">
                  <c:v>0.65900000000000047</c:v>
                </c:pt>
                <c:pt idx="660">
                  <c:v>0.66000000000000048</c:v>
                </c:pt>
                <c:pt idx="661">
                  <c:v>0.66100000000000048</c:v>
                </c:pt>
                <c:pt idx="662">
                  <c:v>0.66200000000000048</c:v>
                </c:pt>
                <c:pt idx="663">
                  <c:v>0.66300000000000048</c:v>
                </c:pt>
                <c:pt idx="664">
                  <c:v>0.66400000000000048</c:v>
                </c:pt>
                <c:pt idx="665">
                  <c:v>0.66500000000000048</c:v>
                </c:pt>
                <c:pt idx="666">
                  <c:v>0.66600000000000048</c:v>
                </c:pt>
                <c:pt idx="667">
                  <c:v>0.66700000000000048</c:v>
                </c:pt>
                <c:pt idx="668">
                  <c:v>0.66800000000000048</c:v>
                </c:pt>
                <c:pt idx="669">
                  <c:v>0.66900000000000048</c:v>
                </c:pt>
                <c:pt idx="670">
                  <c:v>0.67000000000000048</c:v>
                </c:pt>
                <c:pt idx="671">
                  <c:v>0.67100000000000048</c:v>
                </c:pt>
                <c:pt idx="672">
                  <c:v>0.67200000000000049</c:v>
                </c:pt>
                <c:pt idx="673">
                  <c:v>0.67300000000000049</c:v>
                </c:pt>
                <c:pt idx="674">
                  <c:v>0.67400000000000049</c:v>
                </c:pt>
                <c:pt idx="675">
                  <c:v>0.67500000000000049</c:v>
                </c:pt>
                <c:pt idx="676">
                  <c:v>0.67600000000000049</c:v>
                </c:pt>
                <c:pt idx="677">
                  <c:v>0.67700000000000049</c:v>
                </c:pt>
                <c:pt idx="678">
                  <c:v>0.67800000000000049</c:v>
                </c:pt>
                <c:pt idx="679">
                  <c:v>0.67900000000000049</c:v>
                </c:pt>
                <c:pt idx="680">
                  <c:v>0.68000000000000049</c:v>
                </c:pt>
                <c:pt idx="681">
                  <c:v>0.68100000000000049</c:v>
                </c:pt>
                <c:pt idx="682">
                  <c:v>0.68200000000000049</c:v>
                </c:pt>
                <c:pt idx="683">
                  <c:v>0.6830000000000005</c:v>
                </c:pt>
                <c:pt idx="684">
                  <c:v>0.6840000000000005</c:v>
                </c:pt>
                <c:pt idx="685">
                  <c:v>0.6850000000000005</c:v>
                </c:pt>
                <c:pt idx="686">
                  <c:v>0.6860000000000005</c:v>
                </c:pt>
                <c:pt idx="687">
                  <c:v>0.6870000000000005</c:v>
                </c:pt>
                <c:pt idx="688">
                  <c:v>0.6880000000000005</c:v>
                </c:pt>
                <c:pt idx="689">
                  <c:v>0.6890000000000005</c:v>
                </c:pt>
                <c:pt idx="690">
                  <c:v>0.6900000000000005</c:v>
                </c:pt>
                <c:pt idx="691">
                  <c:v>0.6910000000000005</c:v>
                </c:pt>
                <c:pt idx="692">
                  <c:v>0.6920000000000005</c:v>
                </c:pt>
                <c:pt idx="693">
                  <c:v>0.6930000000000005</c:v>
                </c:pt>
                <c:pt idx="694">
                  <c:v>0.69400000000000051</c:v>
                </c:pt>
                <c:pt idx="695">
                  <c:v>0.69500000000000051</c:v>
                </c:pt>
                <c:pt idx="696">
                  <c:v>0.69600000000000051</c:v>
                </c:pt>
                <c:pt idx="697">
                  <c:v>0.69700000000000051</c:v>
                </c:pt>
                <c:pt idx="698">
                  <c:v>0.69800000000000051</c:v>
                </c:pt>
                <c:pt idx="699">
                  <c:v>0.69900000000000051</c:v>
                </c:pt>
                <c:pt idx="700">
                  <c:v>0.70000000000000051</c:v>
                </c:pt>
                <c:pt idx="701">
                  <c:v>0.70100000000000051</c:v>
                </c:pt>
                <c:pt idx="702">
                  <c:v>0.70200000000000051</c:v>
                </c:pt>
                <c:pt idx="703">
                  <c:v>0.70300000000000051</c:v>
                </c:pt>
                <c:pt idx="704">
                  <c:v>0.70400000000000051</c:v>
                </c:pt>
                <c:pt idx="705">
                  <c:v>0.70500000000000052</c:v>
                </c:pt>
                <c:pt idx="706">
                  <c:v>0.70600000000000052</c:v>
                </c:pt>
                <c:pt idx="707">
                  <c:v>0.70700000000000052</c:v>
                </c:pt>
                <c:pt idx="708">
                  <c:v>0.70800000000000052</c:v>
                </c:pt>
                <c:pt idx="709">
                  <c:v>0.70900000000000052</c:v>
                </c:pt>
                <c:pt idx="710">
                  <c:v>0.71000000000000052</c:v>
                </c:pt>
                <c:pt idx="711">
                  <c:v>0.71100000000000052</c:v>
                </c:pt>
                <c:pt idx="712">
                  <c:v>0.71200000000000052</c:v>
                </c:pt>
                <c:pt idx="713">
                  <c:v>0.71300000000000052</c:v>
                </c:pt>
                <c:pt idx="714">
                  <c:v>0.71400000000000052</c:v>
                </c:pt>
                <c:pt idx="715">
                  <c:v>0.71500000000000052</c:v>
                </c:pt>
                <c:pt idx="716">
                  <c:v>0.71600000000000052</c:v>
                </c:pt>
                <c:pt idx="717">
                  <c:v>0.71700000000000053</c:v>
                </c:pt>
                <c:pt idx="718">
                  <c:v>0.71800000000000053</c:v>
                </c:pt>
                <c:pt idx="719">
                  <c:v>0.71900000000000053</c:v>
                </c:pt>
                <c:pt idx="720">
                  <c:v>0.72000000000000053</c:v>
                </c:pt>
                <c:pt idx="721">
                  <c:v>0.72100000000000053</c:v>
                </c:pt>
                <c:pt idx="722">
                  <c:v>0.72200000000000053</c:v>
                </c:pt>
                <c:pt idx="723">
                  <c:v>0.72300000000000053</c:v>
                </c:pt>
                <c:pt idx="724">
                  <c:v>0.72400000000000053</c:v>
                </c:pt>
                <c:pt idx="725">
                  <c:v>0.72500000000000053</c:v>
                </c:pt>
                <c:pt idx="726">
                  <c:v>0.72600000000000053</c:v>
                </c:pt>
                <c:pt idx="727">
                  <c:v>0.72700000000000053</c:v>
                </c:pt>
                <c:pt idx="728">
                  <c:v>0.72800000000000054</c:v>
                </c:pt>
                <c:pt idx="729">
                  <c:v>0.72900000000000054</c:v>
                </c:pt>
                <c:pt idx="730">
                  <c:v>0.73000000000000054</c:v>
                </c:pt>
                <c:pt idx="731">
                  <c:v>0.73100000000000054</c:v>
                </c:pt>
                <c:pt idx="732">
                  <c:v>0.73200000000000054</c:v>
                </c:pt>
                <c:pt idx="733">
                  <c:v>0.73300000000000054</c:v>
                </c:pt>
                <c:pt idx="734">
                  <c:v>0.73400000000000054</c:v>
                </c:pt>
                <c:pt idx="735">
                  <c:v>0.73500000000000054</c:v>
                </c:pt>
                <c:pt idx="736">
                  <c:v>0.73600000000000054</c:v>
                </c:pt>
                <c:pt idx="737">
                  <c:v>0.73700000000000054</c:v>
                </c:pt>
                <c:pt idx="738">
                  <c:v>0.73800000000000054</c:v>
                </c:pt>
                <c:pt idx="739">
                  <c:v>0.73900000000000055</c:v>
                </c:pt>
                <c:pt idx="740">
                  <c:v>0.74000000000000055</c:v>
                </c:pt>
                <c:pt idx="741">
                  <c:v>0.74100000000000055</c:v>
                </c:pt>
                <c:pt idx="742">
                  <c:v>0.74200000000000055</c:v>
                </c:pt>
                <c:pt idx="743">
                  <c:v>0.74300000000000055</c:v>
                </c:pt>
                <c:pt idx="744">
                  <c:v>0.74400000000000055</c:v>
                </c:pt>
                <c:pt idx="745">
                  <c:v>0.74500000000000055</c:v>
                </c:pt>
                <c:pt idx="746">
                  <c:v>0.74600000000000055</c:v>
                </c:pt>
                <c:pt idx="747">
                  <c:v>0.74700000000000055</c:v>
                </c:pt>
                <c:pt idx="748">
                  <c:v>0.74800000000000055</c:v>
                </c:pt>
                <c:pt idx="749">
                  <c:v>0.74900000000000055</c:v>
                </c:pt>
                <c:pt idx="750">
                  <c:v>0.75000000000000056</c:v>
                </c:pt>
                <c:pt idx="751">
                  <c:v>0.75100000000000056</c:v>
                </c:pt>
                <c:pt idx="752">
                  <c:v>0.75200000000000056</c:v>
                </c:pt>
                <c:pt idx="753">
                  <c:v>0.75300000000000056</c:v>
                </c:pt>
                <c:pt idx="754">
                  <c:v>0.75400000000000056</c:v>
                </c:pt>
                <c:pt idx="755">
                  <c:v>0.75500000000000056</c:v>
                </c:pt>
                <c:pt idx="756">
                  <c:v>0.75600000000000056</c:v>
                </c:pt>
                <c:pt idx="757">
                  <c:v>0.75700000000000056</c:v>
                </c:pt>
                <c:pt idx="758">
                  <c:v>0.75800000000000056</c:v>
                </c:pt>
                <c:pt idx="759">
                  <c:v>0.75900000000000056</c:v>
                </c:pt>
                <c:pt idx="760">
                  <c:v>0.76000000000000056</c:v>
                </c:pt>
                <c:pt idx="761">
                  <c:v>0.76100000000000056</c:v>
                </c:pt>
                <c:pt idx="762">
                  <c:v>0.76200000000000057</c:v>
                </c:pt>
                <c:pt idx="763">
                  <c:v>0.76300000000000057</c:v>
                </c:pt>
                <c:pt idx="764">
                  <c:v>0.76400000000000057</c:v>
                </c:pt>
                <c:pt idx="765">
                  <c:v>0.76500000000000057</c:v>
                </c:pt>
                <c:pt idx="766">
                  <c:v>0.76600000000000057</c:v>
                </c:pt>
                <c:pt idx="767">
                  <c:v>0.76700000000000057</c:v>
                </c:pt>
                <c:pt idx="768">
                  <c:v>0.76800000000000057</c:v>
                </c:pt>
                <c:pt idx="769">
                  <c:v>0.76900000000000057</c:v>
                </c:pt>
                <c:pt idx="770">
                  <c:v>0.77000000000000057</c:v>
                </c:pt>
                <c:pt idx="771">
                  <c:v>0.77100000000000057</c:v>
                </c:pt>
                <c:pt idx="772">
                  <c:v>0.77200000000000057</c:v>
                </c:pt>
                <c:pt idx="773">
                  <c:v>0.77300000000000058</c:v>
                </c:pt>
                <c:pt idx="774">
                  <c:v>0.77400000000000058</c:v>
                </c:pt>
                <c:pt idx="775">
                  <c:v>0.77500000000000058</c:v>
                </c:pt>
                <c:pt idx="776">
                  <c:v>0.77600000000000058</c:v>
                </c:pt>
                <c:pt idx="777">
                  <c:v>0.77700000000000058</c:v>
                </c:pt>
                <c:pt idx="778">
                  <c:v>0.77800000000000058</c:v>
                </c:pt>
                <c:pt idx="779">
                  <c:v>0.77900000000000058</c:v>
                </c:pt>
                <c:pt idx="780">
                  <c:v>0.78000000000000058</c:v>
                </c:pt>
                <c:pt idx="781">
                  <c:v>0.78100000000000058</c:v>
                </c:pt>
                <c:pt idx="782">
                  <c:v>0.78200000000000058</c:v>
                </c:pt>
                <c:pt idx="783">
                  <c:v>0.78300000000000058</c:v>
                </c:pt>
                <c:pt idx="784">
                  <c:v>0.78400000000000059</c:v>
                </c:pt>
                <c:pt idx="785">
                  <c:v>0.78500000000000059</c:v>
                </c:pt>
                <c:pt idx="786">
                  <c:v>0.78600000000000059</c:v>
                </c:pt>
                <c:pt idx="787">
                  <c:v>0.78700000000000059</c:v>
                </c:pt>
                <c:pt idx="788">
                  <c:v>0.78800000000000059</c:v>
                </c:pt>
                <c:pt idx="789">
                  <c:v>0.78900000000000059</c:v>
                </c:pt>
                <c:pt idx="790">
                  <c:v>0.79000000000000059</c:v>
                </c:pt>
                <c:pt idx="791">
                  <c:v>0.79100000000000059</c:v>
                </c:pt>
                <c:pt idx="792">
                  <c:v>0.79200000000000059</c:v>
                </c:pt>
                <c:pt idx="793">
                  <c:v>0.79300000000000059</c:v>
                </c:pt>
                <c:pt idx="794">
                  <c:v>0.79400000000000059</c:v>
                </c:pt>
                <c:pt idx="795">
                  <c:v>0.7950000000000006</c:v>
                </c:pt>
                <c:pt idx="796">
                  <c:v>0.7960000000000006</c:v>
                </c:pt>
                <c:pt idx="797">
                  <c:v>0.7970000000000006</c:v>
                </c:pt>
                <c:pt idx="798">
                  <c:v>0.7980000000000006</c:v>
                </c:pt>
                <c:pt idx="799">
                  <c:v>0.7990000000000006</c:v>
                </c:pt>
                <c:pt idx="800">
                  <c:v>0.8000000000000006</c:v>
                </c:pt>
                <c:pt idx="801">
                  <c:v>0.8010000000000006</c:v>
                </c:pt>
                <c:pt idx="802">
                  <c:v>0.8020000000000006</c:v>
                </c:pt>
                <c:pt idx="803">
                  <c:v>0.8030000000000006</c:v>
                </c:pt>
                <c:pt idx="804">
                  <c:v>0.8040000000000006</c:v>
                </c:pt>
                <c:pt idx="805">
                  <c:v>0.8050000000000006</c:v>
                </c:pt>
                <c:pt idx="806">
                  <c:v>0.8060000000000006</c:v>
                </c:pt>
                <c:pt idx="807">
                  <c:v>0.80700000000000061</c:v>
                </c:pt>
                <c:pt idx="808">
                  <c:v>0.80800000000000061</c:v>
                </c:pt>
                <c:pt idx="809">
                  <c:v>0.80900000000000061</c:v>
                </c:pt>
                <c:pt idx="810">
                  <c:v>0.81000000000000061</c:v>
                </c:pt>
                <c:pt idx="811">
                  <c:v>0.81100000000000061</c:v>
                </c:pt>
                <c:pt idx="812">
                  <c:v>0.81200000000000061</c:v>
                </c:pt>
                <c:pt idx="813">
                  <c:v>0.81300000000000061</c:v>
                </c:pt>
                <c:pt idx="814">
                  <c:v>0.81400000000000061</c:v>
                </c:pt>
                <c:pt idx="815">
                  <c:v>0.81500000000000061</c:v>
                </c:pt>
                <c:pt idx="816">
                  <c:v>0.81600000000000061</c:v>
                </c:pt>
                <c:pt idx="817">
                  <c:v>0.81700000000000061</c:v>
                </c:pt>
                <c:pt idx="818">
                  <c:v>0.81800000000000062</c:v>
                </c:pt>
                <c:pt idx="819">
                  <c:v>0.81900000000000062</c:v>
                </c:pt>
                <c:pt idx="820">
                  <c:v>0.82000000000000062</c:v>
                </c:pt>
                <c:pt idx="821">
                  <c:v>0.82100000000000062</c:v>
                </c:pt>
                <c:pt idx="822">
                  <c:v>0.82200000000000062</c:v>
                </c:pt>
                <c:pt idx="823">
                  <c:v>0.82300000000000062</c:v>
                </c:pt>
                <c:pt idx="824">
                  <c:v>0.82400000000000062</c:v>
                </c:pt>
                <c:pt idx="825">
                  <c:v>0.82500000000000062</c:v>
                </c:pt>
                <c:pt idx="826">
                  <c:v>0.82600000000000062</c:v>
                </c:pt>
                <c:pt idx="827">
                  <c:v>0.82700000000000062</c:v>
                </c:pt>
                <c:pt idx="828">
                  <c:v>0.82800000000000062</c:v>
                </c:pt>
                <c:pt idx="829">
                  <c:v>0.82900000000000063</c:v>
                </c:pt>
                <c:pt idx="830">
                  <c:v>0.83000000000000063</c:v>
                </c:pt>
                <c:pt idx="831">
                  <c:v>0.83100000000000063</c:v>
                </c:pt>
                <c:pt idx="832">
                  <c:v>0.83200000000000063</c:v>
                </c:pt>
                <c:pt idx="833">
                  <c:v>0.83300000000000063</c:v>
                </c:pt>
                <c:pt idx="834">
                  <c:v>0.83400000000000063</c:v>
                </c:pt>
                <c:pt idx="835">
                  <c:v>0.83500000000000063</c:v>
                </c:pt>
                <c:pt idx="836">
                  <c:v>0.83600000000000063</c:v>
                </c:pt>
                <c:pt idx="837">
                  <c:v>0.83700000000000063</c:v>
                </c:pt>
                <c:pt idx="838">
                  <c:v>0.83800000000000063</c:v>
                </c:pt>
                <c:pt idx="839">
                  <c:v>0.83900000000000063</c:v>
                </c:pt>
                <c:pt idx="840">
                  <c:v>0.84000000000000064</c:v>
                </c:pt>
                <c:pt idx="841">
                  <c:v>0.84100000000000064</c:v>
                </c:pt>
                <c:pt idx="842">
                  <c:v>0.84200000000000064</c:v>
                </c:pt>
                <c:pt idx="843">
                  <c:v>0.84300000000000064</c:v>
                </c:pt>
                <c:pt idx="844">
                  <c:v>0.84400000000000064</c:v>
                </c:pt>
                <c:pt idx="845">
                  <c:v>0.84500000000000064</c:v>
                </c:pt>
                <c:pt idx="846">
                  <c:v>0.84600000000000064</c:v>
                </c:pt>
                <c:pt idx="847">
                  <c:v>0.84700000000000064</c:v>
                </c:pt>
                <c:pt idx="848">
                  <c:v>0.84800000000000064</c:v>
                </c:pt>
                <c:pt idx="849">
                  <c:v>0.84900000000000064</c:v>
                </c:pt>
                <c:pt idx="850">
                  <c:v>0.85000000000000064</c:v>
                </c:pt>
                <c:pt idx="851">
                  <c:v>0.85100000000000064</c:v>
                </c:pt>
                <c:pt idx="852">
                  <c:v>0.85200000000000065</c:v>
                </c:pt>
                <c:pt idx="853">
                  <c:v>0.85300000000000065</c:v>
                </c:pt>
                <c:pt idx="854">
                  <c:v>0.85400000000000065</c:v>
                </c:pt>
                <c:pt idx="855">
                  <c:v>0.85500000000000065</c:v>
                </c:pt>
                <c:pt idx="856">
                  <c:v>0.85600000000000065</c:v>
                </c:pt>
                <c:pt idx="857">
                  <c:v>0.85700000000000065</c:v>
                </c:pt>
                <c:pt idx="858">
                  <c:v>0.85800000000000065</c:v>
                </c:pt>
                <c:pt idx="859">
                  <c:v>0.85900000000000065</c:v>
                </c:pt>
                <c:pt idx="860">
                  <c:v>0.86000000000000065</c:v>
                </c:pt>
                <c:pt idx="861">
                  <c:v>0.86100000000000065</c:v>
                </c:pt>
                <c:pt idx="862">
                  <c:v>0.86200000000000065</c:v>
                </c:pt>
                <c:pt idx="863">
                  <c:v>0.86300000000000066</c:v>
                </c:pt>
                <c:pt idx="864">
                  <c:v>0.86400000000000066</c:v>
                </c:pt>
                <c:pt idx="865">
                  <c:v>0.86500000000000066</c:v>
                </c:pt>
                <c:pt idx="866">
                  <c:v>0.86600000000000066</c:v>
                </c:pt>
                <c:pt idx="867">
                  <c:v>0.86700000000000066</c:v>
                </c:pt>
                <c:pt idx="868">
                  <c:v>0.86800000000000066</c:v>
                </c:pt>
                <c:pt idx="869">
                  <c:v>0.86900000000000066</c:v>
                </c:pt>
                <c:pt idx="870">
                  <c:v>0.87000000000000066</c:v>
                </c:pt>
                <c:pt idx="871">
                  <c:v>0.87100000000000066</c:v>
                </c:pt>
                <c:pt idx="872">
                  <c:v>0.87200000000000066</c:v>
                </c:pt>
                <c:pt idx="873">
                  <c:v>0.87300000000000066</c:v>
                </c:pt>
                <c:pt idx="874">
                  <c:v>0.87400000000000067</c:v>
                </c:pt>
                <c:pt idx="875">
                  <c:v>0.87500000000000067</c:v>
                </c:pt>
                <c:pt idx="876">
                  <c:v>0.87600000000000067</c:v>
                </c:pt>
                <c:pt idx="877">
                  <c:v>0.87700000000000067</c:v>
                </c:pt>
                <c:pt idx="878">
                  <c:v>0.87800000000000067</c:v>
                </c:pt>
                <c:pt idx="879">
                  <c:v>0.87900000000000067</c:v>
                </c:pt>
                <c:pt idx="880">
                  <c:v>0.88000000000000067</c:v>
                </c:pt>
                <c:pt idx="881">
                  <c:v>0.88100000000000067</c:v>
                </c:pt>
                <c:pt idx="882">
                  <c:v>0.88200000000000067</c:v>
                </c:pt>
                <c:pt idx="883">
                  <c:v>0.88300000000000067</c:v>
                </c:pt>
                <c:pt idx="884">
                  <c:v>0.88400000000000067</c:v>
                </c:pt>
                <c:pt idx="885">
                  <c:v>0.88500000000000068</c:v>
                </c:pt>
                <c:pt idx="886">
                  <c:v>0.88600000000000068</c:v>
                </c:pt>
                <c:pt idx="887">
                  <c:v>0.88700000000000068</c:v>
                </c:pt>
                <c:pt idx="888">
                  <c:v>0.88800000000000068</c:v>
                </c:pt>
                <c:pt idx="889">
                  <c:v>0.88900000000000068</c:v>
                </c:pt>
                <c:pt idx="890">
                  <c:v>0.89000000000000068</c:v>
                </c:pt>
                <c:pt idx="891">
                  <c:v>0.89100000000000068</c:v>
                </c:pt>
                <c:pt idx="892">
                  <c:v>0.89200000000000068</c:v>
                </c:pt>
                <c:pt idx="893">
                  <c:v>0.89300000000000068</c:v>
                </c:pt>
                <c:pt idx="894">
                  <c:v>0.89400000000000068</c:v>
                </c:pt>
                <c:pt idx="895">
                  <c:v>0.89500000000000068</c:v>
                </c:pt>
                <c:pt idx="896">
                  <c:v>0.89600000000000068</c:v>
                </c:pt>
                <c:pt idx="897">
                  <c:v>0.89700000000000069</c:v>
                </c:pt>
                <c:pt idx="898">
                  <c:v>0.89800000000000069</c:v>
                </c:pt>
                <c:pt idx="899">
                  <c:v>0.89900000000000069</c:v>
                </c:pt>
                <c:pt idx="900">
                  <c:v>0.90000000000000069</c:v>
                </c:pt>
                <c:pt idx="901">
                  <c:v>0.90100000000000069</c:v>
                </c:pt>
                <c:pt idx="902">
                  <c:v>0.90200000000000069</c:v>
                </c:pt>
                <c:pt idx="903">
                  <c:v>0.90300000000000069</c:v>
                </c:pt>
                <c:pt idx="904">
                  <c:v>0.90400000000000069</c:v>
                </c:pt>
                <c:pt idx="905">
                  <c:v>0.90500000000000069</c:v>
                </c:pt>
                <c:pt idx="906">
                  <c:v>0.90600000000000069</c:v>
                </c:pt>
                <c:pt idx="907">
                  <c:v>0.90700000000000069</c:v>
                </c:pt>
                <c:pt idx="908">
                  <c:v>0.9080000000000007</c:v>
                </c:pt>
                <c:pt idx="909">
                  <c:v>0.9090000000000007</c:v>
                </c:pt>
                <c:pt idx="910">
                  <c:v>0.9100000000000007</c:v>
                </c:pt>
                <c:pt idx="911">
                  <c:v>0.9110000000000007</c:v>
                </c:pt>
                <c:pt idx="912">
                  <c:v>0.9120000000000007</c:v>
                </c:pt>
                <c:pt idx="913">
                  <c:v>0.9130000000000007</c:v>
                </c:pt>
                <c:pt idx="914">
                  <c:v>0.9140000000000007</c:v>
                </c:pt>
                <c:pt idx="915">
                  <c:v>0.9150000000000007</c:v>
                </c:pt>
                <c:pt idx="916">
                  <c:v>0.9160000000000007</c:v>
                </c:pt>
                <c:pt idx="917">
                  <c:v>0.9170000000000007</c:v>
                </c:pt>
                <c:pt idx="918">
                  <c:v>0.9180000000000007</c:v>
                </c:pt>
                <c:pt idx="919">
                  <c:v>0.91900000000000071</c:v>
                </c:pt>
                <c:pt idx="920">
                  <c:v>0.92000000000000071</c:v>
                </c:pt>
                <c:pt idx="921">
                  <c:v>0.92100000000000071</c:v>
                </c:pt>
                <c:pt idx="922">
                  <c:v>0.92200000000000071</c:v>
                </c:pt>
                <c:pt idx="923">
                  <c:v>0.92300000000000071</c:v>
                </c:pt>
                <c:pt idx="924">
                  <c:v>0.92400000000000071</c:v>
                </c:pt>
                <c:pt idx="925">
                  <c:v>0.92500000000000071</c:v>
                </c:pt>
                <c:pt idx="926">
                  <c:v>0.92600000000000071</c:v>
                </c:pt>
                <c:pt idx="927">
                  <c:v>0.92700000000000071</c:v>
                </c:pt>
                <c:pt idx="928">
                  <c:v>0.92800000000000071</c:v>
                </c:pt>
                <c:pt idx="929">
                  <c:v>0.92900000000000071</c:v>
                </c:pt>
                <c:pt idx="930">
                  <c:v>0.93000000000000071</c:v>
                </c:pt>
                <c:pt idx="931">
                  <c:v>0.93100000000000072</c:v>
                </c:pt>
                <c:pt idx="932">
                  <c:v>0.93200000000000072</c:v>
                </c:pt>
                <c:pt idx="933">
                  <c:v>0.93300000000000072</c:v>
                </c:pt>
                <c:pt idx="934">
                  <c:v>0.93400000000000072</c:v>
                </c:pt>
                <c:pt idx="935">
                  <c:v>0.93500000000000072</c:v>
                </c:pt>
                <c:pt idx="936">
                  <c:v>0.93600000000000072</c:v>
                </c:pt>
                <c:pt idx="937">
                  <c:v>0.93700000000000072</c:v>
                </c:pt>
                <c:pt idx="938">
                  <c:v>0.93800000000000072</c:v>
                </c:pt>
                <c:pt idx="939">
                  <c:v>0.93900000000000072</c:v>
                </c:pt>
                <c:pt idx="940">
                  <c:v>0.94000000000000072</c:v>
                </c:pt>
                <c:pt idx="941">
                  <c:v>0.94100000000000072</c:v>
                </c:pt>
                <c:pt idx="942">
                  <c:v>0.94200000000000073</c:v>
                </c:pt>
                <c:pt idx="943">
                  <c:v>0.94300000000000073</c:v>
                </c:pt>
                <c:pt idx="944">
                  <c:v>0.94400000000000073</c:v>
                </c:pt>
                <c:pt idx="945">
                  <c:v>0.94500000000000073</c:v>
                </c:pt>
                <c:pt idx="946">
                  <c:v>0.94600000000000073</c:v>
                </c:pt>
                <c:pt idx="947">
                  <c:v>0.94700000000000073</c:v>
                </c:pt>
                <c:pt idx="948">
                  <c:v>0.94800000000000073</c:v>
                </c:pt>
                <c:pt idx="949">
                  <c:v>0.94900000000000073</c:v>
                </c:pt>
                <c:pt idx="950">
                  <c:v>0.95000000000000073</c:v>
                </c:pt>
                <c:pt idx="951">
                  <c:v>0.95100000000000073</c:v>
                </c:pt>
                <c:pt idx="952">
                  <c:v>0.95200000000000073</c:v>
                </c:pt>
                <c:pt idx="953">
                  <c:v>0.95300000000000074</c:v>
                </c:pt>
                <c:pt idx="954">
                  <c:v>0.95400000000000074</c:v>
                </c:pt>
                <c:pt idx="955">
                  <c:v>0.95500000000000074</c:v>
                </c:pt>
                <c:pt idx="956">
                  <c:v>0.95600000000000074</c:v>
                </c:pt>
                <c:pt idx="957">
                  <c:v>0.95700000000000074</c:v>
                </c:pt>
                <c:pt idx="958">
                  <c:v>0.95800000000000074</c:v>
                </c:pt>
                <c:pt idx="959">
                  <c:v>0.95900000000000074</c:v>
                </c:pt>
                <c:pt idx="960">
                  <c:v>0.96000000000000074</c:v>
                </c:pt>
                <c:pt idx="961">
                  <c:v>0.96100000000000074</c:v>
                </c:pt>
                <c:pt idx="962">
                  <c:v>0.96200000000000074</c:v>
                </c:pt>
                <c:pt idx="963">
                  <c:v>0.96300000000000074</c:v>
                </c:pt>
                <c:pt idx="964">
                  <c:v>0.96400000000000075</c:v>
                </c:pt>
                <c:pt idx="965">
                  <c:v>0.96500000000000075</c:v>
                </c:pt>
                <c:pt idx="966">
                  <c:v>0.96600000000000075</c:v>
                </c:pt>
                <c:pt idx="967">
                  <c:v>0.96700000000000075</c:v>
                </c:pt>
                <c:pt idx="968">
                  <c:v>0.96800000000000075</c:v>
                </c:pt>
                <c:pt idx="969">
                  <c:v>0.96900000000000075</c:v>
                </c:pt>
                <c:pt idx="970">
                  <c:v>0.97000000000000075</c:v>
                </c:pt>
                <c:pt idx="971">
                  <c:v>0.97100000000000075</c:v>
                </c:pt>
                <c:pt idx="972">
                  <c:v>0.97200000000000075</c:v>
                </c:pt>
                <c:pt idx="973">
                  <c:v>0.97300000000000075</c:v>
                </c:pt>
                <c:pt idx="974">
                  <c:v>0.97400000000000075</c:v>
                </c:pt>
                <c:pt idx="975">
                  <c:v>0.97500000000000075</c:v>
                </c:pt>
                <c:pt idx="976">
                  <c:v>0.97600000000000076</c:v>
                </c:pt>
                <c:pt idx="977">
                  <c:v>0.97700000000000076</c:v>
                </c:pt>
                <c:pt idx="978">
                  <c:v>0.97800000000000076</c:v>
                </c:pt>
                <c:pt idx="979">
                  <c:v>0.97900000000000076</c:v>
                </c:pt>
                <c:pt idx="980">
                  <c:v>0.98000000000000076</c:v>
                </c:pt>
                <c:pt idx="981">
                  <c:v>0.98100000000000076</c:v>
                </c:pt>
                <c:pt idx="982">
                  <c:v>0.98200000000000076</c:v>
                </c:pt>
                <c:pt idx="983">
                  <c:v>0.98300000000000076</c:v>
                </c:pt>
                <c:pt idx="984">
                  <c:v>0.98400000000000076</c:v>
                </c:pt>
                <c:pt idx="985">
                  <c:v>0.98500000000000076</c:v>
                </c:pt>
                <c:pt idx="986">
                  <c:v>0.98600000000000076</c:v>
                </c:pt>
                <c:pt idx="987">
                  <c:v>0.98700000000000077</c:v>
                </c:pt>
                <c:pt idx="988">
                  <c:v>0.98800000000000077</c:v>
                </c:pt>
                <c:pt idx="989">
                  <c:v>0.98900000000000077</c:v>
                </c:pt>
                <c:pt idx="990">
                  <c:v>0.99000000000000077</c:v>
                </c:pt>
                <c:pt idx="991">
                  <c:v>0.99100000000000077</c:v>
                </c:pt>
                <c:pt idx="992">
                  <c:v>0.99200000000000077</c:v>
                </c:pt>
                <c:pt idx="993">
                  <c:v>0.99300000000000077</c:v>
                </c:pt>
                <c:pt idx="994">
                  <c:v>0.99400000000000077</c:v>
                </c:pt>
                <c:pt idx="995">
                  <c:v>0.99500000000000077</c:v>
                </c:pt>
                <c:pt idx="996">
                  <c:v>0.99600000000000077</c:v>
                </c:pt>
                <c:pt idx="997">
                  <c:v>0.99700000000000077</c:v>
                </c:pt>
                <c:pt idx="998">
                  <c:v>0.99800000000000078</c:v>
                </c:pt>
                <c:pt idx="999">
                  <c:v>0.99900000000000078</c:v>
                </c:pt>
                <c:pt idx="1000">
                  <c:v>1.0000000000000007</c:v>
                </c:pt>
              </c:numCache>
            </c:numRef>
          </c:cat>
          <c:val>
            <c:numRef>
              <c:f>'Planilha1 (2)'!$H$4:$H$1005</c:f>
              <c:numCache>
                <c:formatCode>General</c:formatCode>
                <c:ptCount val="1002"/>
                <c:pt idx="1">
                  <c:v>-103.63633919140372</c:v>
                </c:pt>
                <c:pt idx="2">
                  <c:v>-93.259161529746336</c:v>
                </c:pt>
                <c:pt idx="3">
                  <c:v>-87.197235035116378</c:v>
                </c:pt>
                <c:pt idx="4">
                  <c:v>-82.902074195884467</c:v>
                </c:pt>
                <c:pt idx="5">
                  <c:v>-79.575011334691439</c:v>
                </c:pt>
                <c:pt idx="6">
                  <c:v>-76.860298592822488</c:v>
                </c:pt>
                <c:pt idx="7">
                  <c:v>-74.568169247641649</c:v>
                </c:pt>
                <c:pt idx="8">
                  <c:v>-72.585349493479796</c:v>
                </c:pt>
                <c:pt idx="9">
                  <c:v>-70.838775417731739</c:v>
                </c:pt>
                <c:pt idx="10">
                  <c:v>-69.278559506891398</c:v>
                </c:pt>
                <c:pt idx="11">
                  <c:v>-67.869119039944991</c:v>
                </c:pt>
                <c:pt idx="12">
                  <c:v>-66.584181062597438</c:v>
                </c:pt>
                <c:pt idx="13">
                  <c:v>-65.403793613782113</c:v>
                </c:pt>
                <c:pt idx="14">
                  <c:v>-64.312447728093204</c:v>
                </c:pt>
                <c:pt idx="15">
                  <c:v>-63.297848924399865</c:v>
                </c:pt>
                <c:pt idx="16">
                  <c:v>-62.350085989733003</c:v>
                </c:pt>
                <c:pt idx="17">
                  <c:v>-61.46105220058822</c:v>
                </c:pt>
                <c:pt idx="18">
                  <c:v>-60.624032228842999</c:v>
                </c:pt>
                <c:pt idx="19">
                  <c:v>-59.833400885570917</c:v>
                </c:pt>
                <c:pt idx="20">
                  <c:v>-59.084399227772572</c:v>
                </c:pt>
                <c:pt idx="21">
                  <c:v>-58.372965347913237</c:v>
                </c:pt>
                <c:pt idx="22">
                  <c:v>-57.695604563303704</c:v>
                </c:pt>
                <c:pt idx="23">
                  <c:v>-57.049288484581886</c:v>
                </c:pt>
                <c:pt idx="24">
                  <c:v>-56.431375580893757</c:v>
                </c:pt>
                <c:pt idx="25">
                  <c:v>-55.839547971394836</c:v>
                </c:pt>
                <c:pt idx="26">
                  <c:v>-55.271760621201857</c:v>
                </c:pt>
                <c:pt idx="27">
                  <c:v>-54.726200130589753</c:v>
                </c:pt>
                <c:pt idx="28">
                  <c:v>-54.201251022537946</c:v>
                </c:pt>
                <c:pt idx="29">
                  <c:v>-53.69546794875118</c:v>
                </c:pt>
                <c:pt idx="30">
                  <c:v>-53.207552609493888</c:v>
                </c:pt>
                <c:pt idx="31">
                  <c:v>-52.736334459282268</c:v>
                </c:pt>
                <c:pt idx="32">
                  <c:v>-52.280754476847349</c:v>
                </c:pt>
                <c:pt idx="33">
                  <c:v>-51.839851433311701</c:v>
                </c:pt>
                <c:pt idx="34">
                  <c:v>-51.412750210882002</c:v>
                </c:pt>
                <c:pt idx="35">
                  <c:v>-50.998651815253865</c:v>
                </c:pt>
                <c:pt idx="36">
                  <c:v>-50.596824795322227</c:v>
                </c:pt>
                <c:pt idx="37">
                  <c:v>-50.206597838748912</c:v>
                </c:pt>
                <c:pt idx="38">
                  <c:v>-49.827353355164867</c:v>
                </c:pt>
                <c:pt idx="39">
                  <c:v>-49.458521893024241</c:v>
                </c:pt>
                <c:pt idx="40">
                  <c:v>-49.099577263428102</c:v>
                </c:pt>
                <c:pt idx="41">
                  <c:v>-48.750032266141403</c:v>
                </c:pt>
                <c:pt idx="42">
                  <c:v>-48.40943493070705</c:v>
                </c:pt>
                <c:pt idx="43">
                  <c:v>-48.077365199912265</c:v>
                </c:pt>
                <c:pt idx="44">
                  <c:v>-47.753431994572843</c:v>
                </c:pt>
                <c:pt idx="45">
                  <c:v>-47.437270608205388</c:v>
                </c:pt>
                <c:pt idx="46">
                  <c:v>-47.128540388072629</c:v>
                </c:pt>
                <c:pt idx="47">
                  <c:v>-46.826922665639863</c:v>
                </c:pt>
                <c:pt idx="48">
                  <c:v>-46.532118904929114</c:v>
                </c:pt>
                <c:pt idx="49">
                  <c:v>-46.243849041807579</c:v>
                </c:pt>
                <c:pt idx="50">
                  <c:v>-45.961849991060866</c:v>
                </c:pt>
                <c:pt idx="51">
                  <c:v>-45.685874301311344</c:v>
                </c:pt>
                <c:pt idx="52">
                  <c:v>-45.41568894055294</c:v>
                </c:pt>
                <c:pt idx="53">
                  <c:v>-45.151074197371393</c:v>
                </c:pt>
                <c:pt idx="54">
                  <c:v>-44.891822684873105</c:v>
                </c:pt>
                <c:pt idx="55">
                  <c:v>-44.637738436012867</c:v>
                </c:pt>
                <c:pt idx="56">
                  <c:v>-44.388636080437536</c:v>
                </c:pt>
                <c:pt idx="57">
                  <c:v>-44.144340094187385</c:v>
                </c:pt>
                <c:pt idx="58">
                  <c:v>-43.904684114651232</c:v>
                </c:pt>
                <c:pt idx="59">
                  <c:v>-43.6695103140814</c:v>
                </c:pt>
                <c:pt idx="60">
                  <c:v>-43.438668825762285</c:v>
                </c:pt>
                <c:pt idx="61">
                  <c:v>-43.212017217609862</c:v>
                </c:pt>
                <c:pt idx="62">
                  <c:v>-42.989420008573923</c:v>
                </c:pt>
                <c:pt idx="63">
                  <c:v>-42.770748223733356</c:v>
                </c:pt>
                <c:pt idx="64">
                  <c:v>-42.555878984427871</c:v>
                </c:pt>
                <c:pt idx="65">
                  <c:v>-42.344695130166492</c:v>
                </c:pt>
                <c:pt idx="66">
                  <c:v>-42.137084869401555</c:v>
                </c:pt>
                <c:pt idx="67">
                  <c:v>-41.93294145656342</c:v>
                </c:pt>
                <c:pt idx="68">
                  <c:v>-41.732162893021368</c:v>
                </c:pt>
                <c:pt idx="69">
                  <c:v>-41.534651649874554</c:v>
                </c:pt>
                <c:pt idx="70">
                  <c:v>-41.340314410688372</c:v>
                </c:pt>
                <c:pt idx="71">
                  <c:v>-41.149061832478289</c:v>
                </c:pt>
                <c:pt idx="72">
                  <c:v>-40.96080832340995</c:v>
                </c:pt>
                <c:pt idx="73">
                  <c:v>-40.775471835831816</c:v>
                </c:pt>
                <c:pt idx="74">
                  <c:v>-40.592973673388656</c:v>
                </c:pt>
                <c:pt idx="75">
                  <c:v>-40.413238311081628</c:v>
                </c:pt>
                <c:pt idx="76">
                  <c:v>-40.23619322724614</c:v>
                </c:pt>
                <c:pt idx="77">
                  <c:v>-40.061768746512492</c:v>
                </c:pt>
                <c:pt idx="78">
                  <c:v>-39.889897892899036</c:v>
                </c:pt>
                <c:pt idx="79">
                  <c:v>-39.72051625226333</c:v>
                </c:pt>
                <c:pt idx="80">
                  <c:v>-39.553561843404843</c:v>
                </c:pt>
                <c:pt idx="81">
                  <c:v>-39.388974997174465</c:v>
                </c:pt>
                <c:pt idx="82">
                  <c:v>-39.226698243001181</c:v>
                </c:pt>
                <c:pt idx="83">
                  <c:v>-39.06667620229652</c:v>
                </c:pt>
                <c:pt idx="84">
                  <c:v>-38.90885548824248</c:v>
                </c:pt>
                <c:pt idx="85">
                  <c:v>-38.753184611509617</c:v>
                </c:pt>
                <c:pt idx="86">
                  <c:v>-38.59961389148917</c:v>
                </c:pt>
                <c:pt idx="87">
                  <c:v>-38.44809537265666</c:v>
                </c:pt>
                <c:pt idx="88">
                  <c:v>-38.298582745715066</c:v>
                </c:pt>
                <c:pt idx="89">
                  <c:v>-38.151031273193524</c:v>
                </c:pt>
                <c:pt idx="90">
                  <c:v>-38.005397719202897</c:v>
                </c:pt>
                <c:pt idx="91">
                  <c:v>-37.861640283072461</c:v>
                </c:pt>
                <c:pt idx="92">
                  <c:v>-37.719718536613314</c:v>
                </c:pt>
                <c:pt idx="93">
                  <c:v>-37.579593364773217</c:v>
                </c:pt>
                <c:pt idx="94">
                  <c:v>-37.441226909465144</c:v>
                </c:pt>
                <c:pt idx="95">
                  <c:v>-37.30458251636815</c:v>
                </c:pt>
                <c:pt idx="96">
                  <c:v>-37.169624684513714</c:v>
                </c:pt>
                <c:pt idx="97">
                  <c:v>-37.036319018484335</c:v>
                </c:pt>
                <c:pt idx="98">
                  <c:v>-36.904632183063732</c:v>
                </c:pt>
                <c:pt idx="99">
                  <c:v>-36.774531860189178</c:v>
                </c:pt>
                <c:pt idx="100">
                  <c:v>-36.645986708067198</c:v>
                </c:pt>
                <c:pt idx="101">
                  <c:v>-36.518966322323493</c:v>
                </c:pt>
                <c:pt idx="102">
                  <c:v>-36.393441199066729</c:v>
                </c:pt>
                <c:pt idx="103">
                  <c:v>-36.269382699754331</c:v>
                </c:pt>
                <c:pt idx="104">
                  <c:v>-36.146763017755589</c:v>
                </c:pt>
                <c:pt idx="105">
                  <c:v>-36.025555146514826</c:v>
                </c:pt>
                <c:pt idx="106">
                  <c:v>-35.905732849223497</c:v>
                </c:pt>
                <c:pt idx="107">
                  <c:v>-35.787270629916215</c:v>
                </c:pt>
                <c:pt idx="108">
                  <c:v>-35.670143705911308</c:v>
                </c:pt>
                <c:pt idx="109">
                  <c:v>-35.554327981521446</c:v>
                </c:pt>
                <c:pt idx="110">
                  <c:v>-35.439800022964832</c:v>
                </c:pt>
                <c:pt idx="111">
                  <c:v>-35.326537034411686</c:v>
                </c:pt>
                <c:pt idx="112">
                  <c:v>-35.214516835104966</c:v>
                </c:pt>
                <c:pt idx="113">
                  <c:v>-35.103717837498088</c:v>
                </c:pt>
                <c:pt idx="114">
                  <c:v>-34.99411902635574</c:v>
                </c:pt>
                <c:pt idx="115">
                  <c:v>-34.885699938767445</c:v>
                </c:pt>
                <c:pt idx="116">
                  <c:v>-34.77844064502645</c:v>
                </c:pt>
                <c:pt idx="117">
                  <c:v>-34.672321730329244</c:v>
                </c:pt>
                <c:pt idx="118">
                  <c:v>-34.567324277253988</c:v>
                </c:pt>
                <c:pt idx="119">
                  <c:v>-34.463429848978258</c:v>
                </c:pt>
                <c:pt idx="120">
                  <c:v>-34.360620473199056</c:v>
                </c:pt>
                <c:pt idx="121">
                  <c:v>-34.258878626720133</c:v>
                </c:pt>
                <c:pt idx="122">
                  <c:v>-34.158187220673604</c:v>
                </c:pt>
                <c:pt idx="123">
                  <c:v>-34.058529586344868</c:v>
                </c:pt>
                <c:pt idx="124">
                  <c:v>-33.959889461571407</c:v>
                </c:pt>
                <c:pt idx="125">
                  <c:v>-33.862250977687985</c:v>
                </c:pt>
                <c:pt idx="126">
                  <c:v>-33.765598646991911</c:v>
                </c:pt>
                <c:pt idx="127">
                  <c:v>-33.669917350703876</c:v>
                </c:pt>
                <c:pt idx="128">
                  <c:v>-33.575192327400941</c:v>
                </c:pt>
                <c:pt idx="129">
                  <c:v>-33.481409161899649</c:v>
                </c:pt>
                <c:pt idx="130">
                  <c:v>-33.388553774568464</c:v>
                </c:pt>
                <c:pt idx="131">
                  <c:v>-33.296612411049672</c:v>
                </c:pt>
                <c:pt idx="132">
                  <c:v>-33.205571632372227</c:v>
                </c:pt>
                <c:pt idx="133">
                  <c:v>-33.115418305437643</c:v>
                </c:pt>
                <c:pt idx="134">
                  <c:v>-33.026139593862418</c:v>
                </c:pt>
                <c:pt idx="135">
                  <c:v>-32.937722949160758</c:v>
                </c:pt>
                <c:pt idx="136">
                  <c:v>-32.850156102252896</c:v>
                </c:pt>
                <c:pt idx="137">
                  <c:v>-32.76342705528436</c:v>
                </c:pt>
                <c:pt idx="138">
                  <c:v>-32.677524073742859</c:v>
                </c:pt>
                <c:pt idx="139">
                  <c:v>-32.5924356788598</c:v>
                </c:pt>
                <c:pt idx="140">
                  <c:v>-32.508150640284157</c:v>
                </c:pt>
                <c:pt idx="141">
                  <c:v>-32.424657969017154</c:v>
                </c:pt>
                <c:pt idx="142">
                  <c:v>-32.341946910596633</c:v>
                </c:pt>
                <c:pt idx="143">
                  <c:v>-32.260006938520583</c:v>
                </c:pt>
                <c:pt idx="144">
                  <c:v>-32.178827747899938</c:v>
                </c:pt>
                <c:pt idx="145">
                  <c:v>-32.098399249330967</c:v>
                </c:pt>
                <c:pt idx="146">
                  <c:v>-32.018711562978346</c:v>
                </c:pt>
                <c:pt idx="147">
                  <c:v>-31.939755012860161</c:v>
                </c:pt>
                <c:pt idx="148">
                  <c:v>-31.861520121326748</c:v>
                </c:pt>
                <c:pt idx="149">
                  <c:v>-31.783997603725421</c:v>
                </c:pt>
                <c:pt idx="150">
                  <c:v>-31.70717836324371</c:v>
                </c:pt>
                <c:pt idx="151">
                  <c:v>-31.631053485923978</c:v>
                </c:pt>
                <c:pt idx="152">
                  <c:v>-31.555614235842583</c:v>
                </c:pt>
                <c:pt idx="153">
                  <c:v>-31.480852050447169</c:v>
                </c:pt>
                <c:pt idx="154">
                  <c:v>-31.406758536045889</c:v>
                </c:pt>
                <c:pt idx="155">
                  <c:v>-31.333325463442613</c:v>
                </c:pt>
                <c:pt idx="156">
                  <c:v>-31.260544763712591</c:v>
                </c:pt>
                <c:pt idx="157">
                  <c:v>-31.188408524113061</c:v>
                </c:pt>
                <c:pt idx="158">
                  <c:v>-31.116908984123754</c:v>
                </c:pt>
                <c:pt idx="159">
                  <c:v>-31.046038531612357</c:v>
                </c:pt>
                <c:pt idx="160">
                  <c:v>-30.975789699120199</c:v>
                </c:pt>
                <c:pt idx="161">
                  <c:v>-30.906155160263722</c:v>
                </c:pt>
                <c:pt idx="162">
                  <c:v>-30.837127726247367</c:v>
                </c:pt>
                <c:pt idx="163">
                  <c:v>-30.768700342483847</c:v>
                </c:pt>
                <c:pt idx="164">
                  <c:v>-30.700866085317781</c:v>
                </c:pt>
                <c:pt idx="165">
                  <c:v>-30.633618158848972</c:v>
                </c:pt>
                <c:pt idx="166">
                  <c:v>-30.566949891851706</c:v>
                </c:pt>
                <c:pt idx="167">
                  <c:v>-30.500854734786611</c:v>
                </c:pt>
                <c:pt idx="168">
                  <c:v>-30.435326256901735</c:v>
                </c:pt>
                <c:pt idx="169">
                  <c:v>-30.370358143419722</c:v>
                </c:pt>
                <c:pt idx="170">
                  <c:v>-30.305944192807992</c:v>
                </c:pt>
                <c:pt idx="171">
                  <c:v>-30.242078314128992</c:v>
                </c:pt>
                <c:pt idx="172">
                  <c:v>-30.178754524467799</c:v>
                </c:pt>
                <c:pt idx="173">
                  <c:v>-30.115966946434281</c:v>
                </c:pt>
                <c:pt idx="174">
                  <c:v>-30.053709805737295</c:v>
                </c:pt>
                <c:pt idx="175">
                  <c:v>-29.991977428828459</c:v>
                </c:pt>
                <c:pt idx="176">
                  <c:v>-29.93076424061308</c:v>
                </c:pt>
                <c:pt idx="177">
                  <c:v>-29.870064762225955</c:v>
                </c:pt>
                <c:pt idx="178">
                  <c:v>-29.809873608869914</c:v>
                </c:pt>
                <c:pt idx="179">
                  <c:v>-29.750185487714898</c:v>
                </c:pt>
                <c:pt idx="180">
                  <c:v>-29.690995195855656</c:v>
                </c:pt>
                <c:pt idx="181">
                  <c:v>-29.632297618326017</c:v>
                </c:pt>
                <c:pt idx="182">
                  <c:v>-29.574087726167917</c:v>
                </c:pt>
                <c:pt idx="183">
                  <c:v>-29.516360574553417</c:v>
                </c:pt>
                <c:pt idx="184">
                  <c:v>-29.459111300957865</c:v>
                </c:pt>
                <c:pt idx="185">
                  <c:v>-29.402335123382663</c:v>
                </c:pt>
                <c:pt idx="186">
                  <c:v>-29.346027338625966</c:v>
                </c:pt>
                <c:pt idx="187">
                  <c:v>-29.29018332059978</c:v>
                </c:pt>
                <c:pt idx="188">
                  <c:v>-29.234798518691992</c:v>
                </c:pt>
                <c:pt idx="189">
                  <c:v>-29.179868456171896</c:v>
                </c:pt>
                <c:pt idx="190">
                  <c:v>-29.125388728637809</c:v>
                </c:pt>
                <c:pt idx="191">
                  <c:v>-29.071355002505506</c:v>
                </c:pt>
                <c:pt idx="192">
                  <c:v>-29.017763013536158</c:v>
                </c:pt>
                <c:pt idx="193">
                  <c:v>-28.964608565402532</c:v>
                </c:pt>
                <c:pt idx="194">
                  <c:v>-28.911887528292301</c:v>
                </c:pt>
                <c:pt idx="195">
                  <c:v>-28.859595837547321</c:v>
                </c:pt>
                <c:pt idx="196">
                  <c:v>-28.807729492337703</c:v>
                </c:pt>
                <c:pt idx="197">
                  <c:v>-28.756284554369728</c:v>
                </c:pt>
                <c:pt idx="198">
                  <c:v>-28.705257146626472</c:v>
                </c:pt>
                <c:pt idx="199">
                  <c:v>-28.65464345214022</c:v>
                </c:pt>
                <c:pt idx="200">
                  <c:v>-28.604439712795696</c:v>
                </c:pt>
                <c:pt idx="201">
                  <c:v>-28.554642228163161</c:v>
                </c:pt>
                <c:pt idx="202">
                  <c:v>-28.505247354360542</c:v>
                </c:pt>
                <c:pt idx="203">
                  <c:v>-28.45625150294368</c:v>
                </c:pt>
                <c:pt idx="204">
                  <c:v>-28.407651139823884</c:v>
                </c:pt>
                <c:pt idx="205">
                  <c:v>-28.359442784212028</c:v>
                </c:pt>
                <c:pt idx="206">
                  <c:v>-28.311623007588359</c:v>
                </c:pt>
                <c:pt idx="207">
                  <c:v>-28.264188432697296</c:v>
                </c:pt>
                <c:pt idx="208">
                  <c:v>-28.217135732566504</c:v>
                </c:pt>
                <c:pt idx="209">
                  <c:v>-28.170461629549546</c:v>
                </c:pt>
                <c:pt idx="210">
                  <c:v>-28.124162894391418</c:v>
                </c:pt>
                <c:pt idx="211">
                  <c:v>-28.078236345316309</c:v>
                </c:pt>
                <c:pt idx="212">
                  <c:v>-28.032678847137021</c:v>
                </c:pt>
                <c:pt idx="213">
                  <c:v>-27.987487310385347</c:v>
                </c:pt>
                <c:pt idx="214">
                  <c:v>-27.942658690462885</c:v>
                </c:pt>
                <c:pt idx="215">
                  <c:v>-27.89818998681168</c:v>
                </c:pt>
                <c:pt idx="216">
                  <c:v>-27.854078242104158</c:v>
                </c:pt>
                <c:pt idx="217">
                  <c:v>-27.810320541451837</c:v>
                </c:pt>
                <c:pt idx="218">
                  <c:v>-27.766914011632231</c:v>
                </c:pt>
                <c:pt idx="219">
                  <c:v>-27.723855820333561</c:v>
                </c:pt>
                <c:pt idx="220">
                  <c:v>-27.681143175416619</c:v>
                </c:pt>
                <c:pt idx="221">
                  <c:v>-27.638773324193533</c:v>
                </c:pt>
                <c:pt idx="222">
                  <c:v>-27.596743552722767</c:v>
                </c:pt>
                <c:pt idx="223">
                  <c:v>-27.55505118512006</c:v>
                </c:pt>
                <c:pt idx="224">
                  <c:v>-27.513693582884816</c:v>
                </c:pt>
                <c:pt idx="225">
                  <c:v>-27.472668144241549</c:v>
                </c:pt>
                <c:pt idx="226">
                  <c:v>-27.431972303495961</c:v>
                </c:pt>
                <c:pt idx="227">
                  <c:v>-27.391603530405312</c:v>
                </c:pt>
                <c:pt idx="228">
                  <c:v>-27.351559329562654</c:v>
                </c:pt>
                <c:pt idx="229">
                  <c:v>-27.311837239794606</c:v>
                </c:pt>
                <c:pt idx="230">
                  <c:v>-27.272434833572269</c:v>
                </c:pt>
                <c:pt idx="231">
                  <c:v>-27.233349716435008</c:v>
                </c:pt>
                <c:pt idx="232">
                  <c:v>-27.194579526426697</c:v>
                </c:pt>
                <c:pt idx="233">
                  <c:v>-27.156121933544156</c:v>
                </c:pt>
                <c:pt idx="234">
                  <c:v>-27.117974639197442</c:v>
                </c:pt>
                <c:pt idx="235">
                  <c:v>-27.080135375681689</c:v>
                </c:pt>
                <c:pt idx="236">
                  <c:v>-27.042601905660231</c:v>
                </c:pt>
                <c:pt idx="237">
                  <c:v>-27.005372021658683</c:v>
                </c:pt>
                <c:pt idx="238">
                  <c:v>-26.968443545569745</c:v>
                </c:pt>
                <c:pt idx="239">
                  <c:v>-26.931814328168414</c:v>
                </c:pt>
                <c:pt idx="240">
                  <c:v>-26.895482248637386</c:v>
                </c:pt>
                <c:pt idx="241">
                  <c:v>-26.859445214102369</c:v>
                </c:pt>
                <c:pt idx="242">
                  <c:v>-26.823701159177062</c:v>
                </c:pt>
                <c:pt idx="243">
                  <c:v>-26.788248045517587</c:v>
                </c:pt>
                <c:pt idx="244">
                  <c:v>-26.753083861386102</c:v>
                </c:pt>
                <c:pt idx="245">
                  <c:v>-26.718206621223391</c:v>
                </c:pt>
                <c:pt idx="246">
                  <c:v>-26.683614365230227</c:v>
                </c:pt>
                <c:pt idx="247">
                  <c:v>-26.649305158957262</c:v>
                </c:pt>
                <c:pt idx="248">
                  <c:v>-26.615277092903263</c:v>
                </c:pt>
                <c:pt idx="249">
                  <c:v>-26.581528282121482</c:v>
                </c:pt>
                <c:pt idx="250">
                  <c:v>-26.548056865833974</c:v>
                </c:pt>
                <c:pt idx="251">
                  <c:v>-26.514861007053643</c:v>
                </c:pt>
                <c:pt idx="252">
                  <c:v>-26.481938892213897</c:v>
                </c:pt>
                <c:pt idx="253">
                  <c:v>-26.449288730805641</c:v>
                </c:pt>
                <c:pt idx="254">
                  <c:v>-26.416908755021527</c:v>
                </c:pt>
                <c:pt idx="255">
                  <c:v>-26.384797219407208</c:v>
                </c:pt>
                <c:pt idx="256">
                  <c:v>-26.352952400519516</c:v>
                </c:pt>
                <c:pt idx="257">
                  <c:v>-26.32137259659131</c:v>
                </c:pt>
                <c:pt idx="258">
                  <c:v>-26.290056127202924</c:v>
                </c:pt>
                <c:pt idx="259">
                  <c:v>-26.259001332959986</c:v>
                </c:pt>
                <c:pt idx="260">
                  <c:v>-26.22820657517757</c:v>
                </c:pt>
                <c:pt idx="261">
                  <c:v>-26.197670235570353</c:v>
                </c:pt>
                <c:pt idx="262">
                  <c:v>-26.167390715948891</c:v>
                </c:pt>
                <c:pt idx="263">
                  <c:v>-26.137366437921589</c:v>
                </c:pt>
                <c:pt idx="264">
                  <c:v>-26.107595842602528</c:v>
                </c:pt>
                <c:pt idx="265">
                  <c:v>-26.078077390324722</c:v>
                </c:pt>
                <c:pt idx="266">
                  <c:v>-26.048809560358993</c:v>
                </c:pt>
                <c:pt idx="267">
                  <c:v>-26.019790850638017</c:v>
                </c:pt>
                <c:pt idx="268">
                  <c:v>-25.991019777485711</c:v>
                </c:pt>
                <c:pt idx="269">
                  <c:v>-25.962494875351634</c:v>
                </c:pt>
                <c:pt idx="270">
                  <c:v>-25.934214696550438</c:v>
                </c:pt>
                <c:pt idx="271">
                  <c:v>-25.906177811006113</c:v>
                </c:pt>
                <c:pt idx="272">
                  <c:v>-25.878382806001113</c:v>
                </c:pt>
                <c:pt idx="273">
                  <c:v>-25.850828285930007</c:v>
                </c:pt>
                <c:pt idx="274">
                  <c:v>-25.823512872057819</c:v>
                </c:pt>
                <c:pt idx="275">
                  <c:v>-25.796435202282726</c:v>
                </c:pt>
                <c:pt idx="276">
                  <c:v>-25.769593930903216</c:v>
                </c:pt>
                <c:pt idx="277">
                  <c:v>-25.742987728389419</c:v>
                </c:pt>
                <c:pt idx="278">
                  <c:v>-25.716615281158713</c:v>
                </c:pt>
                <c:pt idx="279">
                  <c:v>-25.690475291355323</c:v>
                </c:pt>
                <c:pt idx="280">
                  <c:v>-25.664566476634029</c:v>
                </c:pt>
                <c:pt idx="281">
                  <c:v>-25.63888756994767</c:v>
                </c:pt>
                <c:pt idx="282">
                  <c:v>-25.613437319338605</c:v>
                </c:pt>
                <c:pt idx="283">
                  <c:v>-25.588214487733818</c:v>
                </c:pt>
                <c:pt idx="284">
                  <c:v>-25.56321785274379</c:v>
                </c:pt>
                <c:pt idx="285">
                  <c:v>-25.538446206464879</c:v>
                </c:pt>
                <c:pt idx="286">
                  <c:v>-25.513898355285317</c:v>
                </c:pt>
                <c:pt idx="287">
                  <c:v>-25.489573119694555</c:v>
                </c:pt>
                <c:pt idx="288">
                  <c:v>-25.465469334096088</c:v>
                </c:pt>
                <c:pt idx="289">
                  <c:v>-25.441585846623489</c:v>
                </c:pt>
                <c:pt idx="290">
                  <c:v>-25.417921518959776</c:v>
                </c:pt>
                <c:pt idx="291">
                  <c:v>-25.394475226159852</c:v>
                </c:pt>
                <c:pt idx="292">
                  <c:v>-25.371245856476172</c:v>
                </c:pt>
                <c:pt idx="293">
                  <c:v>-25.348232311187328</c:v>
                </c:pt>
                <c:pt idx="294">
                  <c:v>-25.325433504429729</c:v>
                </c:pt>
                <c:pt idx="295">
                  <c:v>-25.302848363032123</c:v>
                </c:pt>
                <c:pt idx="296">
                  <c:v>-25.28047582635304</c:v>
                </c:pt>
                <c:pt idx="297">
                  <c:v>-25.258314846120999</c:v>
                </c:pt>
                <c:pt idx="298">
                  <c:v>-25.236364386277504</c:v>
                </c:pt>
                <c:pt idx="299">
                  <c:v>-25.214623422822694</c:v>
                </c:pt>
                <c:pt idx="300">
                  <c:v>-25.193090943663684</c:v>
                </c:pt>
                <c:pt idx="301">
                  <c:v>-25.171765948465449</c:v>
                </c:pt>
                <c:pt idx="302">
                  <c:v>-25.150647448504301</c:v>
                </c:pt>
                <c:pt idx="303">
                  <c:v>-25.129734466523775</c:v>
                </c:pt>
                <c:pt idx="304">
                  <c:v>-25.109026036593075</c:v>
                </c:pt>
                <c:pt idx="305">
                  <c:v>-25.088521203967773</c:v>
                </c:pt>
                <c:pt idx="306">
                  <c:v>-25.068219024952992</c:v>
                </c:pt>
                <c:pt idx="307">
                  <c:v>-25.048118566768768</c:v>
                </c:pt>
                <c:pt idx="308">
                  <c:v>-25.028218907417788</c:v>
                </c:pt>
                <c:pt idx="309">
                  <c:v>-25.008519135555211</c:v>
                </c:pt>
                <c:pt idx="310">
                  <c:v>-24.989018350360816</c:v>
                </c:pt>
                <c:pt idx="311">
                  <c:v>-24.969715661413108</c:v>
                </c:pt>
                <c:pt idx="312">
                  <c:v>-24.950610188565687</c:v>
                </c:pt>
                <c:pt idx="313">
                  <c:v>-24.931701061825507</c:v>
                </c:pt>
                <c:pt idx="314">
                  <c:v>-24.912987421233289</c:v>
                </c:pt>
                <c:pt idx="315">
                  <c:v>-24.894468416745788</c:v>
                </c:pt>
                <c:pt idx="316">
                  <c:v>-24.876143208120105</c:v>
                </c:pt>
                <c:pt idx="317">
                  <c:v>-24.858010964799782</c:v>
                </c:pt>
                <c:pt idx="318">
                  <c:v>-24.8400708658029</c:v>
                </c:pt>
                <c:pt idx="319">
                  <c:v>-24.822322099611874</c:v>
                </c:pt>
                <c:pt idx="320">
                  <c:v>-24.804763864065162</c:v>
                </c:pt>
                <c:pt idx="321">
                  <c:v>-24.787395366250632</c:v>
                </c:pt>
                <c:pt idx="322">
                  <c:v>-24.770215822400758</c:v>
                </c:pt>
                <c:pt idx="323">
                  <c:v>-24.753224457789443</c:v>
                </c:pt>
                <c:pt idx="324">
                  <c:v>-24.736420506630573</c:v>
                </c:pt>
                <c:pt idx="325">
                  <c:v>-24.719803211978132</c:v>
                </c:pt>
                <c:pt idx="326">
                  <c:v>-24.703371825628039</c:v>
                </c:pt>
                <c:pt idx="327">
                  <c:v>-24.687125608021436</c:v>
                </c:pt>
                <c:pt idx="328">
                  <c:v>-24.671063828149649</c:v>
                </c:pt>
                <c:pt idx="329">
                  <c:v>-24.655185763460576</c:v>
                </c:pt>
                <c:pt idx="330">
                  <c:v>-24.639490699766672</c:v>
                </c:pt>
                <c:pt idx="331">
                  <c:v>-24.623977931154279</c:v>
                </c:pt>
                <c:pt idx="332">
                  <c:v>-24.608646759894551</c:v>
                </c:pt>
                <c:pt idx="333">
                  <c:v>-24.593496496355659</c:v>
                </c:pt>
                <c:pt idx="334">
                  <c:v>-24.578526458916507</c:v>
                </c:pt>
                <c:pt idx="335">
                  <c:v>-24.563735973881712</c:v>
                </c:pt>
                <c:pt idx="336">
                  <c:v>-24.549124375398055</c:v>
                </c:pt>
                <c:pt idx="337">
                  <c:v>-24.534691005372114</c:v>
                </c:pt>
                <c:pt idx="338">
                  <c:v>-24.520435213389348</c:v>
                </c:pt>
                <c:pt idx="339">
                  <c:v>-24.506356356634313</c:v>
                </c:pt>
                <c:pt idx="340">
                  <c:v>-24.492453799812264</c:v>
                </c:pt>
                <c:pt idx="341">
                  <c:v>-24.478726915071896</c:v>
                </c:pt>
                <c:pt idx="342">
                  <c:v>-24.465175081929374</c:v>
                </c:pt>
                <c:pt idx="343">
                  <c:v>-24.451797687193483</c:v>
                </c:pt>
                <c:pt idx="344">
                  <c:v>-24.438594124892038</c:v>
                </c:pt>
                <c:pt idx="345">
                  <c:v>-24.425563796199356</c:v>
                </c:pt>
                <c:pt idx="346">
                  <c:v>-24.412706109364958</c:v>
                </c:pt>
                <c:pt idx="347">
                  <c:v>-24.400020479643281</c:v>
                </c:pt>
                <c:pt idx="348">
                  <c:v>-24.387506329224621</c:v>
                </c:pt>
                <c:pt idx="349">
                  <c:v>-24.375163087167</c:v>
                </c:pt>
                <c:pt idx="350">
                  <c:v>-24.362990189329249</c:v>
                </c:pt>
                <c:pt idx="351">
                  <c:v>-24.350987078305007</c:v>
                </c:pt>
                <c:pt idx="352">
                  <c:v>-24.339153203357846</c:v>
                </c:pt>
                <c:pt idx="353">
                  <c:v>-24.327488020357329</c:v>
                </c:pt>
                <c:pt idx="354">
                  <c:v>-24.315990991716141</c:v>
                </c:pt>
                <c:pt idx="355">
                  <c:v>-24.304661586328105</c:v>
                </c:pt>
                <c:pt idx="356">
                  <c:v>-24.293499279507266</c:v>
                </c:pt>
                <c:pt idx="357">
                  <c:v>-24.282503552927821</c:v>
                </c:pt>
                <c:pt idx="358">
                  <c:v>-24.271673894565069</c:v>
                </c:pt>
                <c:pt idx="359">
                  <c:v>-24.261009798637208</c:v>
                </c:pt>
                <c:pt idx="360">
                  <c:v>-24.25051076554811</c:v>
                </c:pt>
                <c:pt idx="361">
                  <c:v>-24.240176301830886</c:v>
                </c:pt>
                <c:pt idx="362">
                  <c:v>-24.230005920092434</c:v>
                </c:pt>
                <c:pt idx="363">
                  <c:v>-24.219999138958766</c:v>
                </c:pt>
                <c:pt idx="364">
                  <c:v>-24.210155483021243</c:v>
                </c:pt>
                <c:pt idx="365">
                  <c:v>-24.200474482783587</c:v>
                </c:pt>
                <c:pt idx="366">
                  <c:v>-24.190955674609786</c:v>
                </c:pt>
                <c:pt idx="367">
                  <c:v>-24.181598600672714</c:v>
                </c:pt>
                <c:pt idx="368">
                  <c:v>-24.172402808903684</c:v>
                </c:pt>
                <c:pt idx="369">
                  <c:v>-24.163367852942621</c:v>
                </c:pt>
                <c:pt idx="370">
                  <c:v>-24.154493292089175</c:v>
                </c:pt>
                <c:pt idx="371">
                  <c:v>-24.145778691254453</c:v>
                </c:pt>
                <c:pt idx="372">
                  <c:v>-24.137223620913623</c:v>
                </c:pt>
                <c:pt idx="373">
                  <c:v>-24.128827657059144</c:v>
                </c:pt>
                <c:pt idx="374">
                  <c:v>-24.120590381154848</c:v>
                </c:pt>
                <c:pt idx="375">
                  <c:v>-24.112511380090599</c:v>
                </c:pt>
                <c:pt idx="376">
                  <c:v>-24.104590246137828</c:v>
                </c:pt>
                <c:pt idx="377">
                  <c:v>-24.096826576905571</c:v>
                </c:pt>
                <c:pt idx="378">
                  <c:v>-24.089219975297393</c:v>
                </c:pt>
                <c:pt idx="379">
                  <c:v>-24.081770049468822</c:v>
                </c:pt>
                <c:pt idx="380">
                  <c:v>-24.074476412785579</c:v>
                </c:pt>
                <c:pt idx="381">
                  <c:v>-24.067338683782356</c:v>
                </c:pt>
                <c:pt idx="382">
                  <c:v>-24.060356486122352</c:v>
                </c:pt>
                <c:pt idx="383">
                  <c:v>-24.053529448557349</c:v>
                </c:pt>
                <c:pt idx="384">
                  <c:v>-24.046857204888497</c:v>
                </c:pt>
                <c:pt idx="385">
                  <c:v>-24.040339393927674</c:v>
                </c:pt>
                <c:pt idx="386">
                  <c:v>-24.033975659459486</c:v>
                </c:pt>
                <c:pt idx="387">
                  <c:v>-24.027765650203836</c:v>
                </c:pt>
                <c:pt idx="388">
                  <c:v>-24.021709019779173</c:v>
                </c:pt>
                <c:pt idx="389">
                  <c:v>-24.015805426666191</c:v>
                </c:pt>
                <c:pt idx="390">
                  <c:v>-24.010054534172276</c:v>
                </c:pt>
                <c:pt idx="391">
                  <c:v>-24.004456010396364</c:v>
                </c:pt>
                <c:pt idx="392">
                  <c:v>-23.999009528194517</c:v>
                </c:pt>
                <c:pt idx="393">
                  <c:v>-23.99371476514591</c:v>
                </c:pt>
                <c:pt idx="394">
                  <c:v>-23.988571403519501</c:v>
                </c:pt>
                <c:pt idx="395">
                  <c:v>-23.983579130241136</c:v>
                </c:pt>
                <c:pt idx="396">
                  <c:v>-23.97873763686129</c:v>
                </c:pt>
                <c:pt idx="397">
                  <c:v>-23.974046619523229</c:v>
                </c:pt>
                <c:pt idx="398">
                  <c:v>-23.969505778931811</c:v>
                </c:pt>
                <c:pt idx="399">
                  <c:v>-23.96511482032269</c:v>
                </c:pt>
                <c:pt idx="400">
                  <c:v>-23.960873453432139</c:v>
                </c:pt>
                <c:pt idx="401">
                  <c:v>-23.956781392467267</c:v>
                </c:pt>
                <c:pt idx="402">
                  <c:v>-23.952838356076846</c:v>
                </c:pt>
                <c:pt idx="403">
                  <c:v>-23.949044067322507</c:v>
                </c:pt>
                <c:pt idx="404">
                  <c:v>-23.945398253650552</c:v>
                </c:pt>
                <c:pt idx="405">
                  <c:v>-23.941900646864109</c:v>
                </c:pt>
                <c:pt idx="406">
                  <c:v>-23.938550983095908</c:v>
                </c:pt>
                <c:pt idx="407">
                  <c:v>-23.935349002781361</c:v>
                </c:pt>
                <c:pt idx="408">
                  <c:v>-23.932294450632259</c:v>
                </c:pt>
                <c:pt idx="409">
                  <c:v>-23.929387075610805</c:v>
                </c:pt>
                <c:pt idx="410">
                  <c:v>-23.926626630904192</c:v>
                </c:pt>
                <c:pt idx="411">
                  <c:v>-23.924012873899539</c:v>
                </c:pt>
                <c:pt idx="412">
                  <c:v>-23.921545566159363</c:v>
                </c:pt>
                <c:pt idx="413">
                  <c:v>-23.919224473397374</c:v>
                </c:pt>
                <c:pt idx="414">
                  <c:v>-23.91704936545483</c:v>
                </c:pt>
                <c:pt idx="415">
                  <c:v>-23.91502001627719</c:v>
                </c:pt>
                <c:pt idx="416">
                  <c:v>-23.913136203891309</c:v>
                </c:pt>
                <c:pt idx="417">
                  <c:v>-23.911397710382925</c:v>
                </c:pt>
                <c:pt idx="418">
                  <c:v>-23.909804321874695</c:v>
                </c:pt>
                <c:pt idx="419">
                  <c:v>-23.908355828504504</c:v>
                </c:pt>
                <c:pt idx="420">
                  <c:v>-23.907052024404287</c:v>
                </c:pt>
                <c:pt idx="421">
                  <c:v>-23.905892707679168</c:v>
                </c:pt>
                <c:pt idx="422">
                  <c:v>-23.904877680387074</c:v>
                </c:pt>
                <c:pt idx="423">
                  <c:v>-23.904006748518633</c:v>
                </c:pt>
                <c:pt idx="424">
                  <c:v>-23.903279721977608</c:v>
                </c:pt>
                <c:pt idx="425">
                  <c:v>-23.902696414561532</c:v>
                </c:pt>
                <c:pt idx="426">
                  <c:v>-23.902256643942916</c:v>
                </c:pt>
                <c:pt idx="427">
                  <c:v>-23.901960231650634</c:v>
                </c:pt>
                <c:pt idx="428">
                  <c:v>-23.901807003051886</c:v>
                </c:pt>
                <c:pt idx="429">
                  <c:v>-23.901796787334337</c:v>
                </c:pt>
                <c:pt idx="430">
                  <c:v>-23.901929417488759</c:v>
                </c:pt>
                <c:pt idx="431">
                  <c:v>-23.90220473029196</c:v>
                </c:pt>
                <c:pt idx="432">
                  <c:v>-23.902622566290116</c:v>
                </c:pt>
                <c:pt idx="433">
                  <c:v>-23.903182769782404</c:v>
                </c:pt>
                <c:pt idx="434">
                  <c:v>-23.903885188805067</c:v>
                </c:pt>
                <c:pt idx="435">
                  <c:v>-23.904729675115714</c:v>
                </c:pt>
                <c:pt idx="436">
                  <c:v>-23.905716084178106</c:v>
                </c:pt>
                <c:pt idx="437">
                  <c:v>-23.906844275147137</c:v>
                </c:pt>
                <c:pt idx="438">
                  <c:v>-23.908114110854285</c:v>
                </c:pt>
                <c:pt idx="439">
                  <c:v>-23.909525457793297</c:v>
                </c:pt>
                <c:pt idx="440">
                  <c:v>-23.911078186106298</c:v>
                </c:pt>
                <c:pt idx="441">
                  <c:v>-23.912772169570122</c:v>
                </c:pt>
                <c:pt idx="442">
                  <c:v>-23.914607285583109</c:v>
                </c:pt>
                <c:pt idx="443">
                  <c:v>-23.916583415152079</c:v>
                </c:pt>
                <c:pt idx="444">
                  <c:v>-23.918700442879778</c:v>
                </c:pt>
                <c:pt idx="445">
                  <c:v>-23.920958256952503</c:v>
                </c:pt>
                <c:pt idx="446">
                  <c:v>-23.92335674912816</c:v>
                </c:pt>
                <c:pt idx="447">
                  <c:v>-23.925895814724569</c:v>
                </c:pt>
                <c:pt idx="448">
                  <c:v>-23.928575352608114</c:v>
                </c:pt>
                <c:pt idx="449">
                  <c:v>-23.931395265182694</c:v>
                </c:pt>
                <c:pt idx="450">
                  <c:v>-23.934355458378988</c:v>
                </c:pt>
                <c:pt idx="451">
                  <c:v>-23.93745584164401</c:v>
                </c:pt>
                <c:pt idx="452">
                  <c:v>-23.940696327931022</c:v>
                </c:pt>
                <c:pt idx="453">
                  <c:v>-23.94407683368966</c:v>
                </c:pt>
                <c:pt idx="454">
                  <c:v>-23.947597278856481</c:v>
                </c:pt>
                <c:pt idx="455">
                  <c:v>-23.951257586845657</c:v>
                </c:pt>
                <c:pt idx="456">
                  <c:v>-23.955057684540158</c:v>
                </c:pt>
                <c:pt idx="457">
                  <c:v>-23.958997502283015</c:v>
                </c:pt>
                <c:pt idx="458">
                  <c:v>-23.9630769738691</c:v>
                </c:pt>
                <c:pt idx="459">
                  <c:v>-23.96729603653699</c:v>
                </c:pt>
                <c:pt idx="460">
                  <c:v>-23.971654630961289</c:v>
                </c:pt>
                <c:pt idx="461">
                  <c:v>-23.976152701245127</c:v>
                </c:pt>
                <c:pt idx="462">
                  <c:v>-23.98079019491303</c:v>
                </c:pt>
                <c:pt idx="463">
                  <c:v>-23.985567062903993</c:v>
                </c:pt>
                <c:pt idx="464">
                  <c:v>-23.990483259564932</c:v>
                </c:pt>
                <c:pt idx="465">
                  <c:v>-23.995538742644321</c:v>
                </c:pt>
                <c:pt idx="466">
                  <c:v>-24.000733473286218</c:v>
                </c:pt>
                <c:pt idx="467">
                  <c:v>-24.006067416024447</c:v>
                </c:pt>
                <c:pt idx="468">
                  <c:v>-24.011540538777211</c:v>
                </c:pt>
                <c:pt idx="469">
                  <c:v>-24.017152812841829</c:v>
                </c:pt>
                <c:pt idx="470">
                  <c:v>-24.022904212889888</c:v>
                </c:pt>
                <c:pt idx="471">
                  <c:v>-24.028794716962544</c:v>
                </c:pt>
                <c:pt idx="472">
                  <c:v>-24.034824306466241</c:v>
                </c:pt>
                <c:pt idx="473">
                  <c:v>-24.040992966168556</c:v>
                </c:pt>
                <c:pt idx="474">
                  <c:v>-24.047300684194457</c:v>
                </c:pt>
                <c:pt idx="475">
                  <c:v>-24.053747452022705</c:v>
                </c:pt>
                <c:pt idx="476">
                  <c:v>-24.060333264482658</c:v>
                </c:pt>
                <c:pt idx="477">
                  <c:v>-24.06705811975122</c:v>
                </c:pt>
                <c:pt idx="478">
                  <c:v>-24.073922019350189</c:v>
                </c:pt>
                <c:pt idx="479">
                  <c:v>-24.08092496814373</c:v>
                </c:pt>
                <c:pt idx="480">
                  <c:v>-24.088066974336293</c:v>
                </c:pt>
                <c:pt idx="481">
                  <c:v>-24.095348049470605</c:v>
                </c:pt>
                <c:pt idx="482">
                  <c:v>-24.102768208426134</c:v>
                </c:pt>
                <c:pt idx="483">
                  <c:v>-24.110327469417623</c:v>
                </c:pt>
                <c:pt idx="484">
                  <c:v>-24.118025853994073</c:v>
                </c:pt>
                <c:pt idx="485">
                  <c:v>-24.125863387037828</c:v>
                </c:pt>
                <c:pt idx="486">
                  <c:v>-24.133840096764093</c:v>
                </c:pt>
                <c:pt idx="487">
                  <c:v>-24.141956014720559</c:v>
                </c:pt>
                <c:pt idx="488">
                  <c:v>-24.15021117578744</c:v>
                </c:pt>
                <c:pt idx="489">
                  <c:v>-24.158605618177631</c:v>
                </c:pt>
                <c:pt idx="490">
                  <c:v>-24.167139383437288</c:v>
                </c:pt>
                <c:pt idx="491">
                  <c:v>-24.175812516446534</c:v>
                </c:pt>
                <c:pt idx="492">
                  <c:v>-24.184625065420544</c:v>
                </c:pt>
                <c:pt idx="493">
                  <c:v>-24.193577081910782</c:v>
                </c:pt>
                <c:pt idx="494">
                  <c:v>-24.202668620806655</c:v>
                </c:pt>
                <c:pt idx="495">
                  <c:v>-24.211899740337248</c:v>
                </c:pt>
                <c:pt idx="496">
                  <c:v>-24.221270502073516</c:v>
                </c:pt>
                <c:pt idx="497">
                  <c:v>-24.230780970930585</c:v>
                </c:pt>
                <c:pt idx="498">
                  <c:v>-24.240431215170425</c:v>
                </c:pt>
                <c:pt idx="499">
                  <c:v>-24.250221306404722</c:v>
                </c:pt>
                <c:pt idx="500">
                  <c:v>-24.260151319598091</c:v>
                </c:pt>
                <c:pt idx="501">
                  <c:v>-24.270221333071454</c:v>
                </c:pt>
                <c:pt idx="502">
                  <c:v>-24.280431428505803</c:v>
                </c:pt>
                <c:pt idx="503">
                  <c:v>-24.290781690946137</c:v>
                </c:pt>
                <c:pt idx="504">
                  <c:v>-24.30127220880572</c:v>
                </c:pt>
                <c:pt idx="505">
                  <c:v>-24.311903073870599</c:v>
                </c:pt>
                <c:pt idx="506">
                  <c:v>-24.322674381304367</c:v>
                </c:pt>
                <c:pt idx="507">
                  <c:v>-24.33358622965325</c:v>
                </c:pt>
                <c:pt idx="508">
                  <c:v>-24.34463872085141</c:v>
                </c:pt>
                <c:pt idx="509">
                  <c:v>-24.355831960226549</c:v>
                </c:pt>
                <c:pt idx="510">
                  <c:v>-24.367166056505784</c:v>
                </c:pt>
                <c:pt idx="511">
                  <c:v>-24.378641121821794</c:v>
                </c:pt>
                <c:pt idx="512">
                  <c:v>-24.390257271719239</c:v>
                </c:pt>
                <c:pt idx="513">
                  <c:v>-24.402014625161463</c:v>
                </c:pt>
                <c:pt idx="514">
                  <c:v>-24.413913304537449</c:v>
                </c:pt>
                <c:pt idx="515">
                  <c:v>-24.425953435669093</c:v>
                </c:pt>
                <c:pt idx="516">
                  <c:v>-24.438135147818727</c:v>
                </c:pt>
                <c:pt idx="517">
                  <c:v>-24.45045857369691</c:v>
                </c:pt>
                <c:pt idx="518">
                  <c:v>-24.462923849470549</c:v>
                </c:pt>
                <c:pt idx="519">
                  <c:v>-24.47553111477125</c:v>
                </c:pt>
                <c:pt idx="520">
                  <c:v>-24.488280512703973</c:v>
                </c:pt>
                <c:pt idx="521">
                  <c:v>-24.501172189855993</c:v>
                </c:pt>
                <c:pt idx="522">
                  <c:v>-24.514206296306099</c:v>
                </c:pt>
                <c:pt idx="523">
                  <c:v>-24.527382985634134</c:v>
                </c:pt>
                <c:pt idx="524">
                  <c:v>-24.54070241493077</c:v>
                </c:pt>
                <c:pt idx="525">
                  <c:v>-24.554164744807622</c:v>
                </c:pt>
                <c:pt idx="526">
                  <c:v>-24.567770139407624</c:v>
                </c:pt>
                <c:pt idx="527">
                  <c:v>-24.581518766415709</c:v>
                </c:pt>
                <c:pt idx="528">
                  <c:v>-24.595410797069775</c:v>
                </c:pt>
                <c:pt idx="529">
                  <c:v>-24.609446406171955</c:v>
                </c:pt>
                <c:pt idx="530">
                  <c:v>-24.623625772100205</c:v>
                </c:pt>
                <c:pt idx="531">
                  <c:v>-24.637949076820131</c:v>
                </c:pt>
                <c:pt idx="532">
                  <c:v>-24.6524165058972</c:v>
                </c:pt>
                <c:pt idx="533">
                  <c:v>-24.667028248509187</c:v>
                </c:pt>
                <c:pt idx="534">
                  <c:v>-24.681784497458963</c:v>
                </c:pt>
                <c:pt idx="535">
                  <c:v>-24.696685449187576</c:v>
                </c:pt>
                <c:pt idx="536">
                  <c:v>-24.711731303787669</c:v>
                </c:pt>
                <c:pt idx="537">
                  <c:v>-24.726922265017151</c:v>
                </c:pt>
                <c:pt idx="538">
                  <c:v>-24.742258540313259</c:v>
                </c:pt>
                <c:pt idx="539">
                  <c:v>-24.757740340806873</c:v>
                </c:pt>
                <c:pt idx="540">
                  <c:v>-24.773367881337187</c:v>
                </c:pt>
                <c:pt idx="541">
                  <c:v>-24.789141380466674</c:v>
                </c:pt>
                <c:pt idx="542">
                  <c:v>-24.80506106049641</c:v>
                </c:pt>
                <c:pt idx="543">
                  <c:v>-24.821127147481675</c:v>
                </c:pt>
                <c:pt idx="544">
                  <c:v>-24.837339871247941</c:v>
                </c:pt>
                <c:pt idx="545">
                  <c:v>-24.853699465407132</c:v>
                </c:pt>
                <c:pt idx="546">
                  <c:v>-24.870206167374267</c:v>
                </c:pt>
                <c:pt idx="547">
                  <c:v>-24.886860218384406</c:v>
                </c:pt>
                <c:pt idx="548">
                  <c:v>-24.903661863509946</c:v>
                </c:pt>
                <c:pt idx="549">
                  <c:v>-24.920611351678275</c:v>
                </c:pt>
                <c:pt idx="550">
                  <c:v>-24.937708935689745</c:v>
                </c:pt>
                <c:pt idx="551">
                  <c:v>-24.954954872236002</c:v>
                </c:pt>
                <c:pt idx="552">
                  <c:v>-24.972349421918668</c:v>
                </c:pt>
                <c:pt idx="553">
                  <c:v>-24.989892849268404</c:v>
                </c:pt>
                <c:pt idx="554">
                  <c:v>-25.007585422764265</c:v>
                </c:pt>
                <c:pt idx="555">
                  <c:v>-25.025427414853482</c:v>
                </c:pt>
                <c:pt idx="556">
                  <c:v>-25.043419101971573</c:v>
                </c:pt>
                <c:pt idx="557">
                  <c:v>-25.061560764562831</c:v>
                </c:pt>
                <c:pt idx="558">
                  <c:v>-25.079852687101177</c:v>
                </c:pt>
                <c:pt idx="559">
                  <c:v>-25.098295158111398</c:v>
                </c:pt>
                <c:pt idx="560">
                  <c:v>-25.116888470190744</c:v>
                </c:pt>
                <c:pt idx="561">
                  <c:v>-25.135632920030933</c:v>
                </c:pt>
                <c:pt idx="562">
                  <c:v>-25.154528808440514</c:v>
                </c:pt>
                <c:pt idx="563">
                  <c:v>-25.173576440367643</c:v>
                </c:pt>
                <c:pt idx="564">
                  <c:v>-25.192776124923235</c:v>
                </c:pt>
                <c:pt idx="565">
                  <c:v>-25.212128175404509</c:v>
                </c:pt>
                <c:pt idx="566">
                  <c:v>-25.231632909318964</c:v>
                </c:pt>
                <c:pt idx="567">
                  <c:v>-25.251290648408727</c:v>
                </c:pt>
                <c:pt idx="568">
                  <c:v>-25.271101718675329</c:v>
                </c:pt>
                <c:pt idx="569">
                  <c:v>-25.291066450404884</c:v>
                </c:pt>
                <c:pt idx="570">
                  <c:v>-25.311185178193703</c:v>
                </c:pt>
                <c:pt idx="571">
                  <c:v>-25.331458240974314</c:v>
                </c:pt>
                <c:pt idx="572">
                  <c:v>-25.3518859820419</c:v>
                </c:pt>
                <c:pt idx="573">
                  <c:v>-25.372468749081218</c:v>
                </c:pt>
                <c:pt idx="574">
                  <c:v>-25.393206894193902</c:v>
                </c:pt>
                <c:pt idx="575">
                  <c:v>-25.414100773926211</c:v>
                </c:pt>
                <c:pt idx="576">
                  <c:v>-25.435150749297282</c:v>
                </c:pt>
                <c:pt idx="577">
                  <c:v>-25.456357185827752</c:v>
                </c:pt>
                <c:pt idx="578">
                  <c:v>-25.477720453568907</c:v>
                </c:pt>
                <c:pt idx="579">
                  <c:v>-25.499240927132249</c:v>
                </c:pt>
                <c:pt idx="580">
                  <c:v>-25.52091898571955</c:v>
                </c:pt>
                <c:pt idx="581">
                  <c:v>-25.542755013153382</c:v>
                </c:pt>
                <c:pt idx="582">
                  <c:v>-25.564749397908113</c:v>
                </c:pt>
                <c:pt idx="583">
                  <c:v>-25.586902533141391</c:v>
                </c:pt>
                <c:pt idx="584">
                  <c:v>-25.609214816726134</c:v>
                </c:pt>
                <c:pt idx="585">
                  <c:v>-25.631686651282994</c:v>
                </c:pt>
                <c:pt idx="586">
                  <c:v>-25.654318444213331</c:v>
                </c:pt>
                <c:pt idx="587">
                  <c:v>-25.677110607732704</c:v>
                </c:pt>
                <c:pt idx="588">
                  <c:v>-25.700063558904873</c:v>
                </c:pt>
                <c:pt idx="589">
                  <c:v>-25.723177719676315</c:v>
                </c:pt>
                <c:pt idx="590">
                  <c:v>-25.746453516911259</c:v>
                </c:pt>
                <c:pt idx="591">
                  <c:v>-25.7698913824273</c:v>
                </c:pt>
                <c:pt idx="592">
                  <c:v>-25.793491753031486</c:v>
                </c:pt>
                <c:pt idx="593">
                  <c:v>-25.817255070557025</c:v>
                </c:pt>
                <c:pt idx="594">
                  <c:v>-25.841181781900481</c:v>
                </c:pt>
                <c:pt idx="595">
                  <c:v>-25.865272339059576</c:v>
                </c:pt>
                <c:pt idx="596">
                  <c:v>-25.88952719917156</c:v>
                </c:pt>
                <c:pt idx="597">
                  <c:v>-25.913946824552117</c:v>
                </c:pt>
                <c:pt idx="598">
                  <c:v>-25.938531682734911</c:v>
                </c:pt>
                <c:pt idx="599">
                  <c:v>-25.963282246511682</c:v>
                </c:pt>
                <c:pt idx="600">
                  <c:v>-25.988198993972972</c:v>
                </c:pt>
                <c:pt idx="601">
                  <c:v>-26.013282408549422</c:v>
                </c:pt>
                <c:pt idx="602">
                  <c:v>-26.038532979053738</c:v>
                </c:pt>
                <c:pt idx="603">
                  <c:v>-26.063951199723217</c:v>
                </c:pt>
                <c:pt idx="604">
                  <c:v>-26.089537570262973</c:v>
                </c:pt>
                <c:pt idx="605">
                  <c:v>-26.115292595889748</c:v>
                </c:pt>
                <c:pt idx="606">
                  <c:v>-26.141216787376415</c:v>
                </c:pt>
                <c:pt idx="607">
                  <c:v>-26.167310661097108</c:v>
                </c:pt>
                <c:pt idx="608">
                  <c:v>-26.193574739073053</c:v>
                </c:pt>
                <c:pt idx="609">
                  <c:v>-26.220009549019039</c:v>
                </c:pt>
                <c:pt idx="610">
                  <c:v>-26.246615624390614</c:v>
                </c:pt>
                <c:pt idx="611">
                  <c:v>-26.273393504431951</c:v>
                </c:pt>
                <c:pt idx="612">
                  <c:v>-26.300343734224448</c:v>
                </c:pt>
                <c:pt idx="613">
                  <c:v>-26.327466864736003</c:v>
                </c:pt>
                <c:pt idx="614">
                  <c:v>-26.354763452871055</c:v>
                </c:pt>
                <c:pt idx="615">
                  <c:v>-26.382234061521356</c:v>
                </c:pt>
                <c:pt idx="616">
                  <c:v>-26.409879259617476</c:v>
                </c:pt>
                <c:pt idx="617">
                  <c:v>-26.437699622181071</c:v>
                </c:pt>
                <c:pt idx="618">
                  <c:v>-26.465695730377945</c:v>
                </c:pt>
                <c:pt idx="619">
                  <c:v>-26.493868171571847</c:v>
                </c:pt>
                <c:pt idx="620">
                  <c:v>-26.52221753937912</c:v>
                </c:pt>
                <c:pt idx="621">
                  <c:v>-26.550744433724102</c:v>
                </c:pt>
                <c:pt idx="622">
                  <c:v>-26.579449460895365</c:v>
                </c:pt>
                <c:pt idx="623">
                  <c:v>-26.608333233602796</c:v>
                </c:pt>
                <c:pt idx="624">
                  <c:v>-26.637396371035504</c:v>
                </c:pt>
                <c:pt idx="625">
                  <c:v>-26.666639498920571</c:v>
                </c:pt>
                <c:pt idx="626">
                  <c:v>-26.696063249582693</c:v>
                </c:pt>
                <c:pt idx="627">
                  <c:v>-26.725668262004689</c:v>
                </c:pt>
                <c:pt idx="628">
                  <c:v>-26.755455181888898</c:v>
                </c:pt>
                <c:pt idx="629">
                  <c:v>-26.7854246617195</c:v>
                </c:pt>
                <c:pt idx="630">
                  <c:v>-26.815577360825731</c:v>
                </c:pt>
                <c:pt idx="631">
                  <c:v>-26.845913945446068</c:v>
                </c:pt>
                <c:pt idx="632">
                  <c:v>-26.876435088793333</c:v>
                </c:pt>
                <c:pt idx="633">
                  <c:v>-26.907141471120763</c:v>
                </c:pt>
                <c:pt idx="634">
                  <c:v>-26.938033779789098</c:v>
                </c:pt>
                <c:pt idx="635">
                  <c:v>-26.969112709334606</c:v>
                </c:pt>
                <c:pt idx="636">
                  <c:v>-27.000378961538164</c:v>
                </c:pt>
                <c:pt idx="637">
                  <c:v>-27.031833245495346</c:v>
                </c:pt>
                <c:pt idx="638">
                  <c:v>-27.063476277687542</c:v>
                </c:pt>
                <c:pt idx="639">
                  <c:v>-27.095308782054172</c:v>
                </c:pt>
                <c:pt idx="640">
                  <c:v>-27.127331490065934</c:v>
                </c:pt>
                <c:pt idx="641">
                  <c:v>-27.159545140799182</c:v>
                </c:pt>
                <c:pt idx="642">
                  <c:v>-27.191950481011389</c:v>
                </c:pt>
                <c:pt idx="643">
                  <c:v>-27.224548265217742</c:v>
                </c:pt>
                <c:pt idx="644">
                  <c:v>-27.257339255768898</c:v>
                </c:pt>
                <c:pt idx="645">
                  <c:v>-27.290324222929911</c:v>
                </c:pt>
                <c:pt idx="646">
                  <c:v>-27.323503944960294</c:v>
                </c:pt>
                <c:pt idx="647">
                  <c:v>-27.35687920819537</c:v>
                </c:pt>
                <c:pt idx="648">
                  <c:v>-27.390450807128751</c:v>
                </c:pt>
                <c:pt idx="649">
                  <c:v>-27.424219544496147</c:v>
                </c:pt>
                <c:pt idx="650">
                  <c:v>-27.458186231360383</c:v>
                </c:pt>
                <c:pt idx="651">
                  <c:v>-27.492351687197733</c:v>
                </c:pt>
                <c:pt idx="652">
                  <c:v>-27.526716739985531</c:v>
                </c:pt>
                <c:pt idx="653">
                  <c:v>-27.561282226291166</c:v>
                </c:pt>
                <c:pt idx="654">
                  <c:v>-27.596048991362348</c:v>
                </c:pt>
                <c:pt idx="655">
                  <c:v>-27.631017889218839</c:v>
                </c:pt>
                <c:pt idx="656">
                  <c:v>-27.666189782745512</c:v>
                </c:pt>
                <c:pt idx="657">
                  <c:v>-27.70156554378686</c:v>
                </c:pt>
                <c:pt idx="658">
                  <c:v>-27.737146053242952</c:v>
                </c:pt>
                <c:pt idx="659">
                  <c:v>-27.772932201166871</c:v>
                </c:pt>
                <c:pt idx="660">
                  <c:v>-27.808924886863604</c:v>
                </c:pt>
                <c:pt idx="661">
                  <c:v>-27.845125018990515</c:v>
                </c:pt>
                <c:pt idx="662">
                  <c:v>-27.881533515659314</c:v>
                </c:pt>
                <c:pt idx="663">
                  <c:v>-27.918151304539641</c:v>
                </c:pt>
                <c:pt idx="664">
                  <c:v>-27.954979322964224</c:v>
                </c:pt>
                <c:pt idx="665">
                  <c:v>-27.992018518035675</c:v>
                </c:pt>
                <c:pt idx="666">
                  <c:v>-28.029269846734969</c:v>
                </c:pt>
                <c:pt idx="667">
                  <c:v>-28.066734276031582</c:v>
                </c:pt>
                <c:pt idx="668">
                  <c:v>-28.104412782995357</c:v>
                </c:pt>
                <c:pt idx="669">
                  <c:v>-28.142306354910129</c:v>
                </c:pt>
                <c:pt idx="670">
                  <c:v>-28.180415989389122</c:v>
                </c:pt>
                <c:pt idx="671">
                  <c:v>-28.21874269449215</c:v>
                </c:pt>
                <c:pt idx="672">
                  <c:v>-28.257287488844696</c:v>
                </c:pt>
                <c:pt idx="673">
                  <c:v>-28.296051401758831</c:v>
                </c:pt>
                <c:pt idx="674">
                  <c:v>-28.335035473356058</c:v>
                </c:pt>
                <c:pt idx="675">
                  <c:v>-28.374240754692117</c:v>
                </c:pt>
                <c:pt idx="676">
                  <c:v>-28.413668307883768</c:v>
                </c:pt>
                <c:pt idx="677">
                  <c:v>-28.453319206237559</c:v>
                </c:pt>
                <c:pt idx="678">
                  <c:v>-28.493194534380716</c:v>
                </c:pt>
                <c:pt idx="679">
                  <c:v>-28.533295388394059</c:v>
                </c:pt>
                <c:pt idx="680">
                  <c:v>-28.573622875947088</c:v>
                </c:pt>
                <c:pt idx="681">
                  <c:v>-28.614178116435241</c:v>
                </c:pt>
                <c:pt idx="682">
                  <c:v>-28.65496224111935</c:v>
                </c:pt>
                <c:pt idx="683">
                  <c:v>-28.695976393267355</c:v>
                </c:pt>
                <c:pt idx="684">
                  <c:v>-28.737221728298319</c:v>
                </c:pt>
                <c:pt idx="685">
                  <c:v>-28.778699413928777</c:v>
                </c:pt>
                <c:pt idx="686">
                  <c:v>-28.820410630321472</c:v>
                </c:pt>
                <c:pt idx="687">
                  <c:v>-28.862356570236514</c:v>
                </c:pt>
                <c:pt idx="688">
                  <c:v>-28.904538439185014</c:v>
                </c:pt>
                <c:pt idx="689">
                  <c:v>-28.946957455585256</c:v>
                </c:pt>
                <c:pt idx="690">
                  <c:v>-28.989614850921402</c:v>
                </c:pt>
                <c:pt idx="691">
                  <c:v>-29.032511869904859</c:v>
                </c:pt>
                <c:pt idx="692">
                  <c:v>-29.075649770638286</c:v>
                </c:pt>
                <c:pt idx="693">
                  <c:v>-29.119029824782327</c:v>
                </c:pt>
                <c:pt idx="694">
                  <c:v>-29.162653317725137</c:v>
                </c:pt>
                <c:pt idx="695">
                  <c:v>-29.206521548754704</c:v>
                </c:pt>
                <c:pt idx="696">
                  <c:v>-29.250635831234092</c:v>
                </c:pt>
                <c:pt idx="697">
                  <c:v>-29.294997492779576</c:v>
                </c:pt>
                <c:pt idx="698">
                  <c:v>-29.339607875441843</c:v>
                </c:pt>
                <c:pt idx="699">
                  <c:v>-29.384468335890151</c:v>
                </c:pt>
                <c:pt idx="700">
                  <c:v>-29.42958024559973</c:v>
                </c:pt>
                <c:pt idx="701">
                  <c:v>-29.474944991042243</c:v>
                </c:pt>
                <c:pt idx="702">
                  <c:v>-29.520563973879565</c:v>
                </c:pt>
                <c:pt idx="703">
                  <c:v>-29.566438611160855</c:v>
                </c:pt>
                <c:pt idx="704">
                  <c:v>-29.612570335522978</c:v>
                </c:pt>
                <c:pt idx="705">
                  <c:v>-29.658960595394394</c:v>
                </c:pt>
                <c:pt idx="706">
                  <c:v>-29.705610855202558</c:v>
                </c:pt>
                <c:pt idx="707">
                  <c:v>-29.752522595584882</c:v>
                </c:pt>
                <c:pt idx="708">
                  <c:v>-29.799697313603389</c:v>
                </c:pt>
                <c:pt idx="709">
                  <c:v>-29.847136522963059</c:v>
                </c:pt>
                <c:pt idx="710">
                  <c:v>-29.894841754234008</c:v>
                </c:pt>
                <c:pt idx="711">
                  <c:v>-29.942814555077568</c:v>
                </c:pt>
                <c:pt idx="712">
                  <c:v>-29.991056490476268</c:v>
                </c:pt>
                <c:pt idx="713">
                  <c:v>-30.039569142967959</c:v>
                </c:pt>
                <c:pt idx="714">
                  <c:v>-30.088354112884005</c:v>
                </c:pt>
                <c:pt idx="715">
                  <c:v>-30.137413018591698</c:v>
                </c:pt>
                <c:pt idx="716">
                  <c:v>-30.186747496741017</c:v>
                </c:pt>
                <c:pt idx="717">
                  <c:v>-30.236359202515764</c:v>
                </c:pt>
                <c:pt idx="718">
                  <c:v>-30.286249809889188</c:v>
                </c:pt>
                <c:pt idx="719">
                  <c:v>-30.336421011884209</c:v>
                </c:pt>
                <c:pt idx="720">
                  <c:v>-30.386874520838315</c:v>
                </c:pt>
                <c:pt idx="721">
                  <c:v>-30.437612068673275</c:v>
                </c:pt>
                <c:pt idx="722">
                  <c:v>-30.488635407169689</c:v>
                </c:pt>
                <c:pt idx="723">
                  <c:v>-30.539946308246584</c:v>
                </c:pt>
                <c:pt idx="724">
                  <c:v>-30.59154656424608</c:v>
                </c:pt>
                <c:pt idx="725">
                  <c:v>-30.643437988223276</c:v>
                </c:pt>
                <c:pt idx="726">
                  <c:v>-30.69562241424148</c:v>
                </c:pt>
                <c:pt idx="727">
                  <c:v>-30.748101697672841</c:v>
                </c:pt>
                <c:pt idx="728">
                  <c:v>-30.800877715504591</c:v>
                </c:pt>
                <c:pt idx="729">
                  <c:v>-30.853952366650933</c:v>
                </c:pt>
                <c:pt idx="730">
                  <c:v>-30.907327572270777</c:v>
                </c:pt>
                <c:pt idx="731">
                  <c:v>-30.961005276091367</c:v>
                </c:pt>
                <c:pt idx="732">
                  <c:v>-31.014987444738018</c:v>
                </c:pt>
                <c:pt idx="733">
                  <c:v>-31.069276068070064</c:v>
                </c:pt>
                <c:pt idx="734">
                  <c:v>-31.123873159523111</c:v>
                </c:pt>
                <c:pt idx="735">
                  <c:v>-31.178780756457829</c:v>
                </c:pt>
                <c:pt idx="736">
                  <c:v>-31.23400092051536</c:v>
                </c:pt>
                <c:pt idx="737">
                  <c:v>-31.289535737979488</c:v>
                </c:pt>
                <c:pt idx="738">
                  <c:v>-31.3453873201458</c:v>
                </c:pt>
                <c:pt idx="739">
                  <c:v>-31.401557803697933</c:v>
                </c:pt>
                <c:pt idx="740">
                  <c:v>-31.458049351091042</c:v>
                </c:pt>
                <c:pt idx="741">
                  <c:v>-31.51486415094277</c:v>
                </c:pt>
                <c:pt idx="742">
                  <c:v>-31.572004418431771</c:v>
                </c:pt>
                <c:pt idx="743">
                  <c:v>-31.629472395704045</c:v>
                </c:pt>
                <c:pt idx="744">
                  <c:v>-31.6872703522872</c:v>
                </c:pt>
                <c:pt idx="745">
                  <c:v>-31.745400585512915</c:v>
                </c:pt>
                <c:pt idx="746">
                  <c:v>-31.803865420947684</c:v>
                </c:pt>
                <c:pt idx="747">
                  <c:v>-31.862667212832164</c:v>
                </c:pt>
                <c:pt idx="748">
                  <c:v>-31.921808344529204</c:v>
                </c:pt>
                <c:pt idx="749">
                  <c:v>-31.981291228980858</c:v>
                </c:pt>
                <c:pt idx="750">
                  <c:v>-32.041118309174557</c:v>
                </c:pt>
                <c:pt idx="751">
                  <c:v>-32.101292058618654</c:v>
                </c:pt>
                <c:pt idx="752">
                  <c:v>-32.16181498182759</c:v>
                </c:pt>
                <c:pt idx="753">
                  <c:v>-32.222689614816886</c:v>
                </c:pt>
                <c:pt idx="754">
                  <c:v>-32.283918525608236</c:v>
                </c:pt>
                <c:pt idx="755">
                  <c:v>-32.345504314744922</c:v>
                </c:pt>
                <c:pt idx="756">
                  <c:v>-32.407449615817796</c:v>
                </c:pt>
                <c:pt idx="757">
                  <c:v>-32.469757096002134</c:v>
                </c:pt>
                <c:pt idx="758">
                  <c:v>-32.532429456605527</c:v>
                </c:pt>
                <c:pt idx="759">
                  <c:v>-32.595469433627287</c:v>
                </c:pt>
                <c:pt idx="760">
                  <c:v>-32.658879798329352</c:v>
                </c:pt>
                <c:pt idx="761">
                  <c:v>-32.722663357819336</c:v>
                </c:pt>
                <c:pt idx="762">
                  <c:v>-32.786822955645647</c:v>
                </c:pt>
                <c:pt idx="763">
                  <c:v>-32.851361472405358</c:v>
                </c:pt>
                <c:pt idx="764">
                  <c:v>-32.916281826364823</c:v>
                </c:pt>
                <c:pt idx="765">
                  <c:v>-32.981586974093617</c:v>
                </c:pt>
                <c:pt idx="766">
                  <c:v>-33.047279911111936</c:v>
                </c:pt>
                <c:pt idx="767">
                  <c:v>-33.113363672551984</c:v>
                </c:pt>
                <c:pt idx="768">
                  <c:v>-33.179841333833551</c:v>
                </c:pt>
                <c:pt idx="769">
                  <c:v>-33.246716011354302</c:v>
                </c:pt>
                <c:pt idx="770">
                  <c:v>-33.313990863194988</c:v>
                </c:pt>
                <c:pt idx="771">
                  <c:v>-33.381669089840102</c:v>
                </c:pt>
                <c:pt idx="772">
                  <c:v>-33.449753934914376</c:v>
                </c:pt>
                <c:pt idx="773">
                  <c:v>-33.518248685935454</c:v>
                </c:pt>
                <c:pt idx="774">
                  <c:v>-33.587156675083214</c:v>
                </c:pt>
                <c:pt idx="775">
                  <c:v>-33.656481279986231</c:v>
                </c:pt>
                <c:pt idx="776">
                  <c:v>-33.726225924525757</c:v>
                </c:pt>
                <c:pt idx="777">
                  <c:v>-33.796394079657752</c:v>
                </c:pt>
                <c:pt idx="778">
                  <c:v>-33.866989264253377</c:v>
                </c:pt>
                <c:pt idx="779">
                  <c:v>-33.938015045958558</c:v>
                </c:pt>
                <c:pt idx="780">
                  <c:v>-34.009475042073049</c:v>
                </c:pt>
                <c:pt idx="781">
                  <c:v>-34.081372920449532</c:v>
                </c:pt>
                <c:pt idx="782">
                  <c:v>-34.15371240041339</c:v>
                </c:pt>
                <c:pt idx="783">
                  <c:v>-34.226497253703599</c:v>
                </c:pt>
                <c:pt idx="784">
                  <c:v>-34.299731305435422</c:v>
                </c:pt>
                <c:pt idx="785">
                  <c:v>-34.373418435085455</c:v>
                </c:pt>
                <c:pt idx="786">
                  <c:v>-34.44756257749971</c:v>
                </c:pt>
                <c:pt idx="787">
                  <c:v>-34.522167723925293</c:v>
                </c:pt>
                <c:pt idx="788">
                  <c:v>-34.597237923066409</c:v>
                </c:pt>
                <c:pt idx="789">
                  <c:v>-34.672777282165399</c:v>
                </c:pt>
                <c:pt idx="790">
                  <c:v>-34.748789968109463</c:v>
                </c:pt>
                <c:pt idx="791">
                  <c:v>-34.825280208563811</c:v>
                </c:pt>
                <c:pt idx="792">
                  <c:v>-34.902252293132094</c:v>
                </c:pt>
                <c:pt idx="793">
                  <c:v>-34.97971057454474</c:v>
                </c:pt>
                <c:pt idx="794">
                  <c:v>-35.057659469876185</c:v>
                </c:pt>
                <c:pt idx="795">
                  <c:v>-35.136103461791699</c:v>
                </c:pt>
                <c:pt idx="796">
                  <c:v>-35.215047099824773</c:v>
                </c:pt>
                <c:pt idx="797">
                  <c:v>-35.294495001685874</c:v>
                </c:pt>
                <c:pt idx="798">
                  <c:v>-35.37445185460362</c:v>
                </c:pt>
                <c:pt idx="799">
                  <c:v>-35.454922416699212</c:v>
                </c:pt>
                <c:pt idx="800">
                  <c:v>-35.535911518395203</c:v>
                </c:pt>
                <c:pt idx="801">
                  <c:v>-35.617424063859609</c:v>
                </c:pt>
                <c:pt idx="802">
                  <c:v>-35.699465032486422</c:v>
                </c:pt>
                <c:pt idx="803">
                  <c:v>-35.782039480413651</c:v>
                </c:pt>
                <c:pt idx="804">
                  <c:v>-35.865152542080004</c:v>
                </c:pt>
                <c:pt idx="805">
                  <c:v>-35.948809431821459</c:v>
                </c:pt>
                <c:pt idx="806">
                  <c:v>-36.033015445508859</c:v>
                </c:pt>
                <c:pt idx="807">
                  <c:v>-36.117775962227903</c:v>
                </c:pt>
                <c:pt idx="808">
                  <c:v>-36.203096446002789</c:v>
                </c:pt>
                <c:pt idx="809">
                  <c:v>-36.288982447564877</c:v>
                </c:pt>
                <c:pt idx="810">
                  <c:v>-36.375439606167859</c:v>
                </c:pt>
                <c:pt idx="811">
                  <c:v>-36.462473651450807</c:v>
                </c:pt>
                <c:pt idx="812">
                  <c:v>-36.550090405350694</c:v>
                </c:pt>
                <c:pt idx="813">
                  <c:v>-36.63829578406596</c:v>
                </c:pt>
                <c:pt idx="814">
                  <c:v>-36.727095800072725</c:v>
                </c:pt>
                <c:pt idx="815">
                  <c:v>-36.816496564195411</c:v>
                </c:pt>
                <c:pt idx="816">
                  <c:v>-36.906504287733533</c:v>
                </c:pt>
                <c:pt idx="817">
                  <c:v>-36.997125284646394</c:v>
                </c:pt>
                <c:pt idx="818">
                  <c:v>-37.088365973797742</c:v>
                </c:pt>
                <c:pt idx="819">
                  <c:v>-37.180232881262299</c:v>
                </c:pt>
                <c:pt idx="820">
                  <c:v>-37.272732642696162</c:v>
                </c:pt>
                <c:pt idx="821">
                  <c:v>-37.365872005773333</c:v>
                </c:pt>
                <c:pt idx="822">
                  <c:v>-37.459657832690453</c:v>
                </c:pt>
                <c:pt idx="823">
                  <c:v>-37.554097102742226</c:v>
                </c:pt>
                <c:pt idx="824">
                  <c:v>-37.649196914969743</c:v>
                </c:pt>
                <c:pt idx="825">
                  <c:v>-37.744964490884364</c:v>
                </c:pt>
                <c:pt idx="826">
                  <c:v>-37.841407177269609</c:v>
                </c:pt>
                <c:pt idx="827">
                  <c:v>-37.938532449063906</c:v>
                </c:pt>
                <c:pt idx="828">
                  <c:v>-38.036347912326903</c:v>
                </c:pt>
                <c:pt idx="829">
                  <c:v>-38.13486130729224</c:v>
                </c:pt>
                <c:pt idx="830">
                  <c:v>-38.234080511509973</c:v>
                </c:pt>
                <c:pt idx="831">
                  <c:v>-38.334013543081667</c:v>
                </c:pt>
                <c:pt idx="832">
                  <c:v>-38.434668563991551</c:v>
                </c:pt>
                <c:pt idx="833">
                  <c:v>-38.536053883537122</c:v>
                </c:pt>
                <c:pt idx="834">
                  <c:v>-38.638177961862795</c:v>
                </c:pt>
                <c:pt idx="835">
                  <c:v>-38.741049413600415</c:v>
                </c:pt>
                <c:pt idx="836">
                  <c:v>-38.844677011620369</c:v>
                </c:pt>
                <c:pt idx="837">
                  <c:v>-38.949069690897488</c:v>
                </c:pt>
                <c:pt idx="838">
                  <c:v>-39.054236552495937</c:v>
                </c:pt>
                <c:pt idx="839">
                  <c:v>-39.16018686767751</c:v>
                </c:pt>
                <c:pt idx="840">
                  <c:v>-39.266930082137939</c:v>
                </c:pt>
                <c:pt idx="841">
                  <c:v>-39.374475820376013</c:v>
                </c:pt>
                <c:pt idx="842">
                  <c:v>-39.482833890200631</c:v>
                </c:pt>
                <c:pt idx="843">
                  <c:v>-39.592014287380877</c:v>
                </c:pt>
                <c:pt idx="844">
                  <c:v>-39.702027200444768</c:v>
                </c:pt>
                <c:pt idx="845">
                  <c:v>-39.812883015632323</c:v>
                </c:pt>
                <c:pt idx="846">
                  <c:v>-39.924592322008934</c:v>
                </c:pt>
                <c:pt idx="847">
                  <c:v>-40.037165916745344</c:v>
                </c:pt>
                <c:pt idx="848">
                  <c:v>-40.150614810570794</c:v>
                </c:pt>
                <c:pt idx="849">
                  <c:v>-40.264950233406175</c:v>
                </c:pt>
                <c:pt idx="850">
                  <c:v>-40.38018364018432</c:v>
                </c:pt>
                <c:pt idx="851">
                  <c:v>-40.496326716865077</c:v>
                </c:pt>
                <c:pt idx="852">
                  <c:v>-40.613391386652836</c:v>
                </c:pt>
                <c:pt idx="853">
                  <c:v>-40.731389816424958</c:v>
                </c:pt>
                <c:pt idx="854">
                  <c:v>-40.8503344233796</c:v>
                </c:pt>
                <c:pt idx="855">
                  <c:v>-40.970237881911984</c:v>
                </c:pt>
                <c:pt idx="856">
                  <c:v>-41.091113130728729</c:v>
                </c:pt>
                <c:pt idx="857">
                  <c:v>-41.21297338021003</c:v>
                </c:pt>
                <c:pt idx="858">
                  <c:v>-41.335832120030226</c:v>
                </c:pt>
                <c:pt idx="859">
                  <c:v>-41.459703127047682</c:v>
                </c:pt>
                <c:pt idx="860">
                  <c:v>-41.58460047347549</c:v>
                </c:pt>
                <c:pt idx="861">
                  <c:v>-41.71053853534508</c:v>
                </c:pt>
                <c:pt idx="862">
                  <c:v>-41.837532001275392</c:v>
                </c:pt>
                <c:pt idx="863">
                  <c:v>-41.965595881560965</c:v>
                </c:pt>
                <c:pt idx="864">
                  <c:v>-42.094745517593005</c:v>
                </c:pt>
                <c:pt idx="865">
                  <c:v>-42.224996591628106</c:v>
                </c:pt>
                <c:pt idx="866">
                  <c:v>-42.356365136920125</c:v>
                </c:pt>
                <c:pt idx="867">
                  <c:v>-42.488867548231681</c:v>
                </c:pt>
                <c:pt idx="868">
                  <c:v>-42.622520592742219</c:v>
                </c:pt>
                <c:pt idx="869">
                  <c:v>-42.757341421370974</c:v>
                </c:pt>
                <c:pt idx="870">
                  <c:v>-42.893347580533799</c:v>
                </c:pt>
                <c:pt idx="871">
                  <c:v>-43.030557024353904</c:v>
                </c:pt>
                <c:pt idx="872">
                  <c:v>-43.168988127347852</c:v>
                </c:pt>
                <c:pt idx="873">
                  <c:v>-43.308659697609031</c:v>
                </c:pt>
                <c:pt idx="874">
                  <c:v>-43.449590990512299</c:v>
                </c:pt>
                <c:pt idx="875">
                  <c:v>-43.591801722964654</c:v>
                </c:pt>
                <c:pt idx="876">
                  <c:v>-43.735312088228284</c:v>
                </c:pt>
                <c:pt idx="877">
                  <c:v>-43.880142771343799</c:v>
                </c:pt>
                <c:pt idx="878">
                  <c:v>-44.026314965183012</c:v>
                </c:pt>
                <c:pt idx="879">
                  <c:v>-44.173850387162418</c:v>
                </c:pt>
                <c:pt idx="880">
                  <c:v>-44.322771296650195</c:v>
                </c:pt>
                <c:pt idx="881">
                  <c:v>-44.47310051310162</c:v>
                </c:pt>
                <c:pt idx="882">
                  <c:v>-44.624861434959733</c:v>
                </c:pt>
                <c:pt idx="883">
                  <c:v>-44.778078059360375</c:v>
                </c:pt>
                <c:pt idx="884">
                  <c:v>-44.932775002682959</c:v>
                </c:pt>
                <c:pt idx="885">
                  <c:v>-45.088977521990955</c:v>
                </c:pt>
                <c:pt idx="886">
                  <c:v>-45.246711537408778</c:v>
                </c:pt>
                <c:pt idx="887">
                  <c:v>-45.406003655484405</c:v>
                </c:pt>
                <c:pt idx="888">
                  <c:v>-45.566881193590461</c:v>
                </c:pt>
                <c:pt idx="889">
                  <c:v>-45.729372205419658</c:v>
                </c:pt>
                <c:pt idx="890">
                  <c:v>-45.893505507633805</c:v>
                </c:pt>
                <c:pt idx="891">
                  <c:v>-46.0593107077299</c:v>
                </c:pt>
                <c:pt idx="892">
                  <c:v>-46.226818233190379</c:v>
                </c:pt>
                <c:pt idx="893">
                  <c:v>-46.396059361989302</c:v>
                </c:pt>
                <c:pt idx="894">
                  <c:v>-46.567066254530857</c:v>
                </c:pt>
                <c:pt idx="895">
                  <c:v>-46.739871987101616</c:v>
                </c:pt>
                <c:pt idx="896">
                  <c:v>-46.914510586923505</c:v>
                </c:pt>
                <c:pt idx="897">
                  <c:v>-47.091017068900264</c:v>
                </c:pt>
                <c:pt idx="898">
                  <c:v>-47.269427474156501</c:v>
                </c:pt>
                <c:pt idx="899">
                  <c:v>-47.44977891047543</c:v>
                </c:pt>
                <c:pt idx="900">
                  <c:v>-47.632109594748435</c:v>
                </c:pt>
                <c:pt idx="901">
                  <c:v>-47.816458897558057</c:v>
                </c:pt>
                <c:pt idx="902">
                  <c:v>-48.002867390024136</c:v>
                </c:pt>
                <c:pt idx="903">
                  <c:v>-48.191376893052492</c:v>
                </c:pt>
                <c:pt idx="904">
                  <c:v>-48.382030529135555</c:v>
                </c:pt>
                <c:pt idx="905">
                  <c:v>-48.57487277686522</c:v>
                </c:pt>
                <c:pt idx="906">
                  <c:v>-48.769949528330166</c:v>
                </c:pt>
                <c:pt idx="907">
                  <c:v>-48.96730814958277</c:v>
                </c:pt>
                <c:pt idx="908">
                  <c:v>-49.16699754437473</c:v>
                </c:pt>
                <c:pt idx="909">
                  <c:v>-49.369068221375755</c:v>
                </c:pt>
                <c:pt idx="910">
                  <c:v>-49.573572365106202</c:v>
                </c:pt>
                <c:pt idx="911">
                  <c:v>-49.780563910832768</c:v>
                </c:pt>
                <c:pt idx="912">
                  <c:v>-49.990098623695843</c:v>
                </c:pt>
                <c:pt idx="913">
                  <c:v>-50.202234182358744</c:v>
                </c:pt>
                <c:pt idx="914">
                  <c:v>-50.417030267492542</c:v>
                </c:pt>
                <c:pt idx="915">
                  <c:v>-50.6345486554358</c:v>
                </c:pt>
                <c:pt idx="916">
                  <c:v>-50.854853317396724</c:v>
                </c:pt>
                <c:pt idx="917">
                  <c:v>-51.078010524596024</c:v>
                </c:pt>
                <c:pt idx="918">
                  <c:v>-51.30408895978254</c:v>
                </c:pt>
                <c:pt idx="919">
                  <c:v>-51.53315983559088</c:v>
                </c:pt>
                <c:pt idx="920">
                  <c:v>-51.76529702025104</c:v>
                </c:pt>
                <c:pt idx="921">
                  <c:v>-52.000577171204931</c:v>
                </c:pt>
                <c:pt idx="922">
                  <c:v>-52.239079877234225</c:v>
                </c:pt>
                <c:pt idx="923">
                  <c:v>-52.480887809758514</c:v>
                </c:pt>
                <c:pt idx="924">
                  <c:v>-52.72608688402309</c:v>
                </c:pt>
                <c:pt idx="925">
                  <c:v>-52.97476643096239</c:v>
                </c:pt>
                <c:pt idx="926">
                  <c:v>-53.22701938059889</c:v>
                </c:pt>
                <c:pt idx="927">
                  <c:v>-53.482942457919329</c:v>
                </c:pt>
                <c:pt idx="928">
                  <c:v>-53.74263639226087</c:v>
                </c:pt>
                <c:pt idx="929">
                  <c:v>-54.006206141341103</c:v>
                </c:pt>
                <c:pt idx="930">
                  <c:v>-54.273761131178283</c:v>
                </c:pt>
                <c:pt idx="931">
                  <c:v>-54.545415513273795</c:v>
                </c:pt>
                <c:pt idx="932">
                  <c:v>-54.821288440568992</c:v>
                </c:pt>
                <c:pt idx="933">
                  <c:v>-55.101504363845521</c:v>
                </c:pt>
                <c:pt idx="934">
                  <c:v>-55.386193350413855</c:v>
                </c:pt>
                <c:pt idx="935">
                  <c:v>-55.675491427131959</c:v>
                </c:pt>
                <c:pt idx="936">
                  <c:v>-55.969540950017695</c:v>
                </c:pt>
                <c:pt idx="937">
                  <c:v>-56.268491002968027</c:v>
                </c:pt>
                <c:pt idx="938">
                  <c:v>-56.572497828379817</c:v>
                </c:pt>
                <c:pt idx="939">
                  <c:v>-56.881725292784857</c:v>
                </c:pt>
                <c:pt idx="940">
                  <c:v>-57.196345390972269</c:v>
                </c:pt>
                <c:pt idx="941">
                  <c:v>-57.516538792479949</c:v>
                </c:pt>
                <c:pt idx="942">
                  <c:v>-57.842495434801201</c:v>
                </c:pt>
                <c:pt idx="943">
                  <c:v>-58.174415168182172</c:v>
                </c:pt>
                <c:pt idx="944">
                  <c:v>-58.512508457489552</c:v>
                </c:pt>
                <c:pt idx="945">
                  <c:v>-58.85699714731949</c:v>
                </c:pt>
                <c:pt idx="946">
                  <c:v>-59.208115297311394</c:v>
                </c:pt>
                <c:pt idx="947">
                  <c:v>-59.566110095541447</c:v>
                </c:pt>
                <c:pt idx="948">
                  <c:v>-59.931242858921195</c:v>
                </c:pt>
                <c:pt idx="949">
                  <c:v>-60.303790130739635</c:v>
                </c:pt>
                <c:pt idx="950">
                  <c:v>-60.684044886893361</c:v>
                </c:pt>
                <c:pt idx="951">
                  <c:v>-61.072317863981702</c:v>
                </c:pt>
                <c:pt idx="952">
                  <c:v>-61.468939024346795</c:v>
                </c:pt>
                <c:pt idx="953">
                  <c:v>-61.874259175360891</c:v>
                </c:pt>
                <c:pt idx="954">
                  <c:v>-62.288651762868909</c:v>
                </c:pt>
                <c:pt idx="955">
                  <c:v>-62.712514861757761</c:v>
                </c:pt>
                <c:pt idx="956">
                  <c:v>-63.146273390238882</c:v>
                </c:pt>
                <c:pt idx="957">
                  <c:v>-63.590381578709568</c:v>
                </c:pt>
                <c:pt idx="958">
                  <c:v>-64.045325729144864</c:v>
                </c:pt>
                <c:pt idx="959">
                  <c:v>-64.511627307037415</c:v>
                </c:pt>
                <c:pt idx="960">
                  <c:v>-64.989846415168202</c:v>
                </c:pt>
                <c:pt idx="961">
                  <c:v>-65.480585707227846</c:v>
                </c:pt>
                <c:pt idx="962">
                  <c:v>-65.984494809861857</c:v>
                </c:pt>
                <c:pt idx="963">
                  <c:v>-66.502275334518814</c:v>
                </c:pt>
                <c:pt idx="964">
                  <c:v>-67.034686576094813</c:v>
                </c:pt>
                <c:pt idx="965">
                  <c:v>-67.582552014502156</c:v>
                </c:pt>
                <c:pt idx="966">
                  <c:v>-68.146766758864231</c:v>
                </c:pt>
                <c:pt idx="967">
                  <c:v>-68.728306103246226</c:v>
                </c:pt>
                <c:pt idx="968">
                  <c:v>-69.328235399232071</c:v>
                </c:pt>
                <c:pt idx="969">
                  <c:v>-69.947721496310848</c:v>
                </c:pt>
                <c:pt idx="970">
                  <c:v>-70.588046058670756</c:v>
                </c:pt>
                <c:pt idx="971">
                  <c:v>-71.250621140275953</c:v>
                </c:pt>
                <c:pt idx="972">
                  <c:v>-71.937007493964657</c:v>
                </c:pt>
                <c:pt idx="973">
                  <c:v>-72.648936211498679</c:v>
                </c:pt>
                <c:pt idx="974">
                  <c:v>-73.388334449307692</c:v>
                </c:pt>
                <c:pt idx="975">
                  <c:v>-74.157356202043673</c:v>
                </c:pt>
                <c:pt idx="976">
                  <c:v>-74.958419361220109</c:v>
                </c:pt>
                <c:pt idx="977">
                  <c:v>-75.794250665150713</c:v>
                </c:pt>
                <c:pt idx="978">
                  <c:v>-76.667940646686901</c:v>
                </c:pt>
                <c:pt idx="979">
                  <c:v>-77.583011371949397</c:v>
                </c:pt>
                <c:pt idx="980">
                  <c:v>-78.543500718326456</c:v>
                </c:pt>
                <c:pt idx="981">
                  <c:v>-79.554068287566324</c:v>
                </c:pt>
                <c:pt idx="982">
                  <c:v>-80.620129981135349</c:v>
                </c:pt>
                <c:pt idx="983">
                  <c:v>-81.748031081043862</c:v>
                </c:pt>
                <c:pt idx="984">
                  <c:v>-82.945271863796307</c:v>
                </c:pt>
                <c:pt idx="985">
                  <c:v>-84.220806124750268</c:v>
                </c:pt>
                <c:pt idx="986">
                  <c:v>-85.585442853031168</c:v>
                </c:pt>
                <c:pt idx="987">
                  <c:v>-87.05239702364301</c:v>
                </c:pt>
                <c:pt idx="988">
                  <c:v>-88.638061302398043</c:v>
                </c:pt>
                <c:pt idx="989">
                  <c:v>-90.363114334068086</c:v>
                </c:pt>
                <c:pt idx="990">
                  <c:v>-92.254158757565875</c:v>
                </c:pt>
                <c:pt idx="991">
                  <c:v>-94.346225202702286</c:v>
                </c:pt>
                <c:pt idx="992">
                  <c:v>-96.686757321506903</c:v>
                </c:pt>
                <c:pt idx="993">
                  <c:v>-99.342271822593133</c:v>
                </c:pt>
                <c:pt idx="994">
                  <c:v>-102.41018727996764</c:v>
                </c:pt>
                <c:pt idx="995">
                  <c:v>-106.04153545831697</c:v>
                </c:pt>
                <c:pt idx="996">
                  <c:v>-110.48933867821187</c:v>
                </c:pt>
                <c:pt idx="997">
                  <c:v>-116.22792744159018</c:v>
                </c:pt>
                <c:pt idx="998">
                  <c:v>-124.32219200851168</c:v>
                </c:pt>
                <c:pt idx="999">
                  <c:v>-138.17011308466201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A7E-4EE4-9093-A2865EB7D313}"/>
            </c:ext>
          </c:extLst>
        </c:ser>
        <c:ser>
          <c:idx val="2"/>
          <c:order val="2"/>
          <c:tx>
            <c:v>N = 70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'Planilha1 (2)'!$E$4:$E$1004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1E-3</c:v>
                </c:pt>
                <c:pt idx="2">
                  <c:v>2E-3</c:v>
                </c:pt>
                <c:pt idx="3">
                  <c:v>3.0000000000000001E-3</c:v>
                </c:pt>
                <c:pt idx="4">
                  <c:v>4.0000000000000001E-3</c:v>
                </c:pt>
                <c:pt idx="5">
                  <c:v>5.0000000000000001E-3</c:v>
                </c:pt>
                <c:pt idx="6">
                  <c:v>6.0000000000000001E-3</c:v>
                </c:pt>
                <c:pt idx="7">
                  <c:v>7.0000000000000001E-3</c:v>
                </c:pt>
                <c:pt idx="8">
                  <c:v>8.0000000000000002E-3</c:v>
                </c:pt>
                <c:pt idx="9">
                  <c:v>9.0000000000000011E-3</c:v>
                </c:pt>
                <c:pt idx="10">
                  <c:v>1.0000000000000002E-2</c:v>
                </c:pt>
                <c:pt idx="11">
                  <c:v>1.1000000000000003E-2</c:v>
                </c:pt>
                <c:pt idx="12">
                  <c:v>1.2000000000000004E-2</c:v>
                </c:pt>
                <c:pt idx="13">
                  <c:v>1.3000000000000005E-2</c:v>
                </c:pt>
                <c:pt idx="14">
                  <c:v>1.4000000000000005E-2</c:v>
                </c:pt>
                <c:pt idx="15">
                  <c:v>1.5000000000000006E-2</c:v>
                </c:pt>
                <c:pt idx="16">
                  <c:v>1.6000000000000007E-2</c:v>
                </c:pt>
                <c:pt idx="17">
                  <c:v>1.7000000000000008E-2</c:v>
                </c:pt>
                <c:pt idx="18">
                  <c:v>1.8000000000000009E-2</c:v>
                </c:pt>
                <c:pt idx="19">
                  <c:v>1.900000000000001E-2</c:v>
                </c:pt>
                <c:pt idx="20">
                  <c:v>2.0000000000000011E-2</c:v>
                </c:pt>
                <c:pt idx="21">
                  <c:v>2.1000000000000012E-2</c:v>
                </c:pt>
                <c:pt idx="22">
                  <c:v>2.2000000000000013E-2</c:v>
                </c:pt>
                <c:pt idx="23">
                  <c:v>2.3000000000000013E-2</c:v>
                </c:pt>
                <c:pt idx="24">
                  <c:v>2.4000000000000014E-2</c:v>
                </c:pt>
                <c:pt idx="25">
                  <c:v>2.5000000000000015E-2</c:v>
                </c:pt>
                <c:pt idx="26">
                  <c:v>2.6000000000000016E-2</c:v>
                </c:pt>
                <c:pt idx="27">
                  <c:v>2.7000000000000017E-2</c:v>
                </c:pt>
                <c:pt idx="28">
                  <c:v>2.8000000000000018E-2</c:v>
                </c:pt>
                <c:pt idx="29">
                  <c:v>2.9000000000000019E-2</c:v>
                </c:pt>
                <c:pt idx="30">
                  <c:v>3.000000000000002E-2</c:v>
                </c:pt>
                <c:pt idx="31">
                  <c:v>3.1000000000000021E-2</c:v>
                </c:pt>
                <c:pt idx="32">
                  <c:v>3.2000000000000021E-2</c:v>
                </c:pt>
                <c:pt idx="33">
                  <c:v>3.3000000000000022E-2</c:v>
                </c:pt>
                <c:pt idx="34">
                  <c:v>3.4000000000000023E-2</c:v>
                </c:pt>
                <c:pt idx="35">
                  <c:v>3.5000000000000024E-2</c:v>
                </c:pt>
                <c:pt idx="36">
                  <c:v>3.6000000000000025E-2</c:v>
                </c:pt>
                <c:pt idx="37">
                  <c:v>3.7000000000000026E-2</c:v>
                </c:pt>
                <c:pt idx="38">
                  <c:v>3.8000000000000027E-2</c:v>
                </c:pt>
                <c:pt idx="39">
                  <c:v>3.9000000000000028E-2</c:v>
                </c:pt>
                <c:pt idx="40">
                  <c:v>4.0000000000000029E-2</c:v>
                </c:pt>
                <c:pt idx="41">
                  <c:v>4.1000000000000029E-2</c:v>
                </c:pt>
                <c:pt idx="42">
                  <c:v>4.200000000000003E-2</c:v>
                </c:pt>
                <c:pt idx="43">
                  <c:v>4.3000000000000031E-2</c:v>
                </c:pt>
                <c:pt idx="44">
                  <c:v>4.4000000000000032E-2</c:v>
                </c:pt>
                <c:pt idx="45">
                  <c:v>4.5000000000000033E-2</c:v>
                </c:pt>
                <c:pt idx="46">
                  <c:v>4.6000000000000034E-2</c:v>
                </c:pt>
                <c:pt idx="47">
                  <c:v>4.7000000000000035E-2</c:v>
                </c:pt>
                <c:pt idx="48">
                  <c:v>4.8000000000000036E-2</c:v>
                </c:pt>
                <c:pt idx="49">
                  <c:v>4.9000000000000037E-2</c:v>
                </c:pt>
                <c:pt idx="50">
                  <c:v>5.0000000000000037E-2</c:v>
                </c:pt>
                <c:pt idx="51">
                  <c:v>5.1000000000000038E-2</c:v>
                </c:pt>
                <c:pt idx="52">
                  <c:v>5.2000000000000039E-2</c:v>
                </c:pt>
                <c:pt idx="53">
                  <c:v>5.300000000000004E-2</c:v>
                </c:pt>
                <c:pt idx="54">
                  <c:v>5.4000000000000041E-2</c:v>
                </c:pt>
                <c:pt idx="55">
                  <c:v>5.5000000000000042E-2</c:v>
                </c:pt>
                <c:pt idx="56">
                  <c:v>5.6000000000000043E-2</c:v>
                </c:pt>
                <c:pt idx="57">
                  <c:v>5.7000000000000044E-2</c:v>
                </c:pt>
                <c:pt idx="58">
                  <c:v>5.8000000000000045E-2</c:v>
                </c:pt>
                <c:pt idx="59">
                  <c:v>5.9000000000000045E-2</c:v>
                </c:pt>
                <c:pt idx="60">
                  <c:v>6.0000000000000046E-2</c:v>
                </c:pt>
                <c:pt idx="61">
                  <c:v>6.1000000000000047E-2</c:v>
                </c:pt>
                <c:pt idx="62">
                  <c:v>6.2000000000000048E-2</c:v>
                </c:pt>
                <c:pt idx="63">
                  <c:v>6.3000000000000042E-2</c:v>
                </c:pt>
                <c:pt idx="64">
                  <c:v>6.4000000000000043E-2</c:v>
                </c:pt>
                <c:pt idx="65">
                  <c:v>6.5000000000000044E-2</c:v>
                </c:pt>
                <c:pt idx="66">
                  <c:v>6.6000000000000045E-2</c:v>
                </c:pt>
                <c:pt idx="67">
                  <c:v>6.7000000000000046E-2</c:v>
                </c:pt>
                <c:pt idx="68">
                  <c:v>6.8000000000000047E-2</c:v>
                </c:pt>
                <c:pt idx="69">
                  <c:v>6.9000000000000047E-2</c:v>
                </c:pt>
                <c:pt idx="70">
                  <c:v>7.0000000000000048E-2</c:v>
                </c:pt>
                <c:pt idx="71">
                  <c:v>7.1000000000000049E-2</c:v>
                </c:pt>
                <c:pt idx="72">
                  <c:v>7.200000000000005E-2</c:v>
                </c:pt>
                <c:pt idx="73">
                  <c:v>7.3000000000000051E-2</c:v>
                </c:pt>
                <c:pt idx="74">
                  <c:v>7.4000000000000052E-2</c:v>
                </c:pt>
                <c:pt idx="75">
                  <c:v>7.5000000000000053E-2</c:v>
                </c:pt>
                <c:pt idx="76">
                  <c:v>7.6000000000000054E-2</c:v>
                </c:pt>
                <c:pt idx="77">
                  <c:v>7.7000000000000055E-2</c:v>
                </c:pt>
                <c:pt idx="78">
                  <c:v>7.8000000000000055E-2</c:v>
                </c:pt>
                <c:pt idx="79">
                  <c:v>7.9000000000000056E-2</c:v>
                </c:pt>
                <c:pt idx="80">
                  <c:v>8.0000000000000057E-2</c:v>
                </c:pt>
                <c:pt idx="81">
                  <c:v>8.1000000000000058E-2</c:v>
                </c:pt>
                <c:pt idx="82">
                  <c:v>8.2000000000000059E-2</c:v>
                </c:pt>
                <c:pt idx="83">
                  <c:v>8.300000000000006E-2</c:v>
                </c:pt>
                <c:pt idx="84">
                  <c:v>8.4000000000000061E-2</c:v>
                </c:pt>
                <c:pt idx="85">
                  <c:v>8.5000000000000062E-2</c:v>
                </c:pt>
                <c:pt idx="86">
                  <c:v>8.6000000000000063E-2</c:v>
                </c:pt>
                <c:pt idx="87">
                  <c:v>8.7000000000000063E-2</c:v>
                </c:pt>
                <c:pt idx="88">
                  <c:v>8.8000000000000064E-2</c:v>
                </c:pt>
                <c:pt idx="89">
                  <c:v>8.9000000000000065E-2</c:v>
                </c:pt>
                <c:pt idx="90">
                  <c:v>9.0000000000000066E-2</c:v>
                </c:pt>
                <c:pt idx="91">
                  <c:v>9.1000000000000067E-2</c:v>
                </c:pt>
                <c:pt idx="92">
                  <c:v>9.2000000000000068E-2</c:v>
                </c:pt>
                <c:pt idx="93">
                  <c:v>9.3000000000000069E-2</c:v>
                </c:pt>
                <c:pt idx="94">
                  <c:v>9.400000000000007E-2</c:v>
                </c:pt>
                <c:pt idx="95">
                  <c:v>9.500000000000007E-2</c:v>
                </c:pt>
                <c:pt idx="96">
                  <c:v>9.6000000000000071E-2</c:v>
                </c:pt>
                <c:pt idx="97">
                  <c:v>9.7000000000000072E-2</c:v>
                </c:pt>
                <c:pt idx="98">
                  <c:v>9.8000000000000073E-2</c:v>
                </c:pt>
                <c:pt idx="99">
                  <c:v>9.9000000000000074E-2</c:v>
                </c:pt>
                <c:pt idx="100">
                  <c:v>0.10000000000000007</c:v>
                </c:pt>
                <c:pt idx="101">
                  <c:v>0.10100000000000008</c:v>
                </c:pt>
                <c:pt idx="102">
                  <c:v>0.10200000000000008</c:v>
                </c:pt>
                <c:pt idx="103">
                  <c:v>0.10300000000000008</c:v>
                </c:pt>
                <c:pt idx="104">
                  <c:v>0.10400000000000008</c:v>
                </c:pt>
                <c:pt idx="105">
                  <c:v>0.10500000000000008</c:v>
                </c:pt>
                <c:pt idx="106">
                  <c:v>0.10600000000000008</c:v>
                </c:pt>
                <c:pt idx="107">
                  <c:v>0.10700000000000008</c:v>
                </c:pt>
                <c:pt idx="108">
                  <c:v>0.10800000000000008</c:v>
                </c:pt>
                <c:pt idx="109">
                  <c:v>0.10900000000000008</c:v>
                </c:pt>
                <c:pt idx="110">
                  <c:v>0.11000000000000008</c:v>
                </c:pt>
                <c:pt idx="111">
                  <c:v>0.11100000000000008</c:v>
                </c:pt>
                <c:pt idx="112">
                  <c:v>0.11200000000000009</c:v>
                </c:pt>
                <c:pt idx="113">
                  <c:v>0.11300000000000009</c:v>
                </c:pt>
                <c:pt idx="114">
                  <c:v>0.11400000000000009</c:v>
                </c:pt>
                <c:pt idx="115">
                  <c:v>0.11500000000000009</c:v>
                </c:pt>
                <c:pt idx="116">
                  <c:v>0.11600000000000009</c:v>
                </c:pt>
                <c:pt idx="117">
                  <c:v>0.11700000000000009</c:v>
                </c:pt>
                <c:pt idx="118">
                  <c:v>0.11800000000000009</c:v>
                </c:pt>
                <c:pt idx="119">
                  <c:v>0.11900000000000009</c:v>
                </c:pt>
                <c:pt idx="120">
                  <c:v>0.12000000000000009</c:v>
                </c:pt>
                <c:pt idx="121">
                  <c:v>0.12100000000000009</c:v>
                </c:pt>
                <c:pt idx="122">
                  <c:v>0.12200000000000009</c:v>
                </c:pt>
                <c:pt idx="123">
                  <c:v>0.1230000000000001</c:v>
                </c:pt>
                <c:pt idx="124">
                  <c:v>0.1240000000000001</c:v>
                </c:pt>
                <c:pt idx="125">
                  <c:v>0.12500000000000008</c:v>
                </c:pt>
                <c:pt idx="126">
                  <c:v>0.12600000000000008</c:v>
                </c:pt>
                <c:pt idx="127">
                  <c:v>0.12700000000000009</c:v>
                </c:pt>
                <c:pt idx="128">
                  <c:v>0.12800000000000009</c:v>
                </c:pt>
                <c:pt idx="129">
                  <c:v>0.12900000000000009</c:v>
                </c:pt>
                <c:pt idx="130">
                  <c:v>0.13000000000000009</c:v>
                </c:pt>
                <c:pt idx="131">
                  <c:v>0.13100000000000009</c:v>
                </c:pt>
                <c:pt idx="132">
                  <c:v>0.13200000000000009</c:v>
                </c:pt>
                <c:pt idx="133">
                  <c:v>0.13300000000000009</c:v>
                </c:pt>
                <c:pt idx="134">
                  <c:v>0.13400000000000009</c:v>
                </c:pt>
                <c:pt idx="135">
                  <c:v>0.13500000000000009</c:v>
                </c:pt>
                <c:pt idx="136">
                  <c:v>0.13600000000000009</c:v>
                </c:pt>
                <c:pt idx="137">
                  <c:v>0.13700000000000009</c:v>
                </c:pt>
                <c:pt idx="138">
                  <c:v>0.13800000000000009</c:v>
                </c:pt>
                <c:pt idx="139">
                  <c:v>0.1390000000000001</c:v>
                </c:pt>
                <c:pt idx="140">
                  <c:v>0.1400000000000001</c:v>
                </c:pt>
                <c:pt idx="141">
                  <c:v>0.1410000000000001</c:v>
                </c:pt>
                <c:pt idx="142">
                  <c:v>0.1420000000000001</c:v>
                </c:pt>
                <c:pt idx="143">
                  <c:v>0.1430000000000001</c:v>
                </c:pt>
                <c:pt idx="144">
                  <c:v>0.1440000000000001</c:v>
                </c:pt>
                <c:pt idx="145">
                  <c:v>0.1450000000000001</c:v>
                </c:pt>
                <c:pt idx="146">
                  <c:v>0.1460000000000001</c:v>
                </c:pt>
                <c:pt idx="147">
                  <c:v>0.1470000000000001</c:v>
                </c:pt>
                <c:pt idx="148">
                  <c:v>0.1480000000000001</c:v>
                </c:pt>
                <c:pt idx="149">
                  <c:v>0.1490000000000001</c:v>
                </c:pt>
                <c:pt idx="150">
                  <c:v>0.15000000000000011</c:v>
                </c:pt>
                <c:pt idx="151">
                  <c:v>0.15100000000000011</c:v>
                </c:pt>
                <c:pt idx="152">
                  <c:v>0.15200000000000011</c:v>
                </c:pt>
                <c:pt idx="153">
                  <c:v>0.15300000000000011</c:v>
                </c:pt>
                <c:pt idx="154">
                  <c:v>0.15400000000000011</c:v>
                </c:pt>
                <c:pt idx="155">
                  <c:v>0.15500000000000011</c:v>
                </c:pt>
                <c:pt idx="156">
                  <c:v>0.15600000000000011</c:v>
                </c:pt>
                <c:pt idx="157">
                  <c:v>0.15700000000000011</c:v>
                </c:pt>
                <c:pt idx="158">
                  <c:v>0.15800000000000011</c:v>
                </c:pt>
                <c:pt idx="159">
                  <c:v>0.15900000000000011</c:v>
                </c:pt>
                <c:pt idx="160">
                  <c:v>0.16000000000000011</c:v>
                </c:pt>
                <c:pt idx="161">
                  <c:v>0.16100000000000012</c:v>
                </c:pt>
                <c:pt idx="162">
                  <c:v>0.16200000000000012</c:v>
                </c:pt>
                <c:pt idx="163">
                  <c:v>0.16300000000000012</c:v>
                </c:pt>
                <c:pt idx="164">
                  <c:v>0.16400000000000012</c:v>
                </c:pt>
                <c:pt idx="165">
                  <c:v>0.16500000000000012</c:v>
                </c:pt>
                <c:pt idx="166">
                  <c:v>0.16600000000000012</c:v>
                </c:pt>
                <c:pt idx="167">
                  <c:v>0.16700000000000012</c:v>
                </c:pt>
                <c:pt idx="168">
                  <c:v>0.16800000000000012</c:v>
                </c:pt>
                <c:pt idx="169">
                  <c:v>0.16900000000000012</c:v>
                </c:pt>
                <c:pt idx="170">
                  <c:v>0.17000000000000012</c:v>
                </c:pt>
                <c:pt idx="171">
                  <c:v>0.17100000000000012</c:v>
                </c:pt>
                <c:pt idx="172">
                  <c:v>0.17200000000000013</c:v>
                </c:pt>
                <c:pt idx="173">
                  <c:v>0.17300000000000013</c:v>
                </c:pt>
                <c:pt idx="174">
                  <c:v>0.17400000000000013</c:v>
                </c:pt>
                <c:pt idx="175">
                  <c:v>0.17500000000000013</c:v>
                </c:pt>
                <c:pt idx="176">
                  <c:v>0.17600000000000013</c:v>
                </c:pt>
                <c:pt idx="177">
                  <c:v>0.17700000000000013</c:v>
                </c:pt>
                <c:pt idx="178">
                  <c:v>0.17800000000000013</c:v>
                </c:pt>
                <c:pt idx="179">
                  <c:v>0.17900000000000013</c:v>
                </c:pt>
                <c:pt idx="180">
                  <c:v>0.18000000000000013</c:v>
                </c:pt>
                <c:pt idx="181">
                  <c:v>0.18100000000000013</c:v>
                </c:pt>
                <c:pt idx="182">
                  <c:v>0.18200000000000013</c:v>
                </c:pt>
                <c:pt idx="183">
                  <c:v>0.18300000000000013</c:v>
                </c:pt>
                <c:pt idx="184">
                  <c:v>0.18400000000000014</c:v>
                </c:pt>
                <c:pt idx="185">
                  <c:v>0.18500000000000014</c:v>
                </c:pt>
                <c:pt idx="186">
                  <c:v>0.18600000000000014</c:v>
                </c:pt>
                <c:pt idx="187">
                  <c:v>0.18700000000000014</c:v>
                </c:pt>
                <c:pt idx="188">
                  <c:v>0.18800000000000014</c:v>
                </c:pt>
                <c:pt idx="189">
                  <c:v>0.18900000000000014</c:v>
                </c:pt>
                <c:pt idx="190">
                  <c:v>0.19000000000000014</c:v>
                </c:pt>
                <c:pt idx="191">
                  <c:v>0.19100000000000014</c:v>
                </c:pt>
                <c:pt idx="192">
                  <c:v>0.19200000000000014</c:v>
                </c:pt>
                <c:pt idx="193">
                  <c:v>0.19300000000000014</c:v>
                </c:pt>
                <c:pt idx="194">
                  <c:v>0.19400000000000014</c:v>
                </c:pt>
                <c:pt idx="195">
                  <c:v>0.19500000000000015</c:v>
                </c:pt>
                <c:pt idx="196">
                  <c:v>0.19600000000000015</c:v>
                </c:pt>
                <c:pt idx="197">
                  <c:v>0.19700000000000015</c:v>
                </c:pt>
                <c:pt idx="198">
                  <c:v>0.19800000000000015</c:v>
                </c:pt>
                <c:pt idx="199">
                  <c:v>0.19900000000000015</c:v>
                </c:pt>
                <c:pt idx="200">
                  <c:v>0.20000000000000015</c:v>
                </c:pt>
                <c:pt idx="201">
                  <c:v>0.20100000000000015</c:v>
                </c:pt>
                <c:pt idx="202">
                  <c:v>0.20200000000000015</c:v>
                </c:pt>
                <c:pt idx="203">
                  <c:v>0.20300000000000015</c:v>
                </c:pt>
                <c:pt idx="204">
                  <c:v>0.20400000000000015</c:v>
                </c:pt>
                <c:pt idx="205">
                  <c:v>0.20500000000000015</c:v>
                </c:pt>
                <c:pt idx="206">
                  <c:v>0.20600000000000016</c:v>
                </c:pt>
                <c:pt idx="207">
                  <c:v>0.20700000000000016</c:v>
                </c:pt>
                <c:pt idx="208">
                  <c:v>0.20800000000000016</c:v>
                </c:pt>
                <c:pt idx="209">
                  <c:v>0.20900000000000016</c:v>
                </c:pt>
                <c:pt idx="210">
                  <c:v>0.21000000000000016</c:v>
                </c:pt>
                <c:pt idx="211">
                  <c:v>0.21100000000000016</c:v>
                </c:pt>
                <c:pt idx="212">
                  <c:v>0.21200000000000016</c:v>
                </c:pt>
                <c:pt idx="213">
                  <c:v>0.21300000000000016</c:v>
                </c:pt>
                <c:pt idx="214">
                  <c:v>0.21400000000000016</c:v>
                </c:pt>
                <c:pt idx="215">
                  <c:v>0.21500000000000016</c:v>
                </c:pt>
                <c:pt idx="216">
                  <c:v>0.21600000000000016</c:v>
                </c:pt>
                <c:pt idx="217">
                  <c:v>0.21700000000000016</c:v>
                </c:pt>
                <c:pt idx="218">
                  <c:v>0.21800000000000017</c:v>
                </c:pt>
                <c:pt idx="219">
                  <c:v>0.21900000000000017</c:v>
                </c:pt>
                <c:pt idx="220">
                  <c:v>0.22000000000000017</c:v>
                </c:pt>
                <c:pt idx="221">
                  <c:v>0.22100000000000017</c:v>
                </c:pt>
                <c:pt idx="222">
                  <c:v>0.22200000000000017</c:v>
                </c:pt>
                <c:pt idx="223">
                  <c:v>0.22300000000000017</c:v>
                </c:pt>
                <c:pt idx="224">
                  <c:v>0.22400000000000017</c:v>
                </c:pt>
                <c:pt idx="225">
                  <c:v>0.22500000000000017</c:v>
                </c:pt>
                <c:pt idx="226">
                  <c:v>0.22600000000000017</c:v>
                </c:pt>
                <c:pt idx="227">
                  <c:v>0.22700000000000017</c:v>
                </c:pt>
                <c:pt idx="228">
                  <c:v>0.22800000000000017</c:v>
                </c:pt>
                <c:pt idx="229">
                  <c:v>0.22900000000000018</c:v>
                </c:pt>
                <c:pt idx="230">
                  <c:v>0.23000000000000018</c:v>
                </c:pt>
                <c:pt idx="231">
                  <c:v>0.23100000000000018</c:v>
                </c:pt>
                <c:pt idx="232">
                  <c:v>0.23200000000000018</c:v>
                </c:pt>
                <c:pt idx="233">
                  <c:v>0.23300000000000018</c:v>
                </c:pt>
                <c:pt idx="234">
                  <c:v>0.23400000000000018</c:v>
                </c:pt>
                <c:pt idx="235">
                  <c:v>0.23500000000000018</c:v>
                </c:pt>
                <c:pt idx="236">
                  <c:v>0.23600000000000018</c:v>
                </c:pt>
                <c:pt idx="237">
                  <c:v>0.23700000000000018</c:v>
                </c:pt>
                <c:pt idx="238">
                  <c:v>0.23800000000000018</c:v>
                </c:pt>
                <c:pt idx="239">
                  <c:v>0.23900000000000018</c:v>
                </c:pt>
                <c:pt idx="240">
                  <c:v>0.24000000000000019</c:v>
                </c:pt>
                <c:pt idx="241">
                  <c:v>0.24100000000000019</c:v>
                </c:pt>
                <c:pt idx="242">
                  <c:v>0.24200000000000019</c:v>
                </c:pt>
                <c:pt idx="243">
                  <c:v>0.24300000000000019</c:v>
                </c:pt>
                <c:pt idx="244">
                  <c:v>0.24400000000000019</c:v>
                </c:pt>
                <c:pt idx="245">
                  <c:v>0.24500000000000019</c:v>
                </c:pt>
                <c:pt idx="246">
                  <c:v>0.24600000000000019</c:v>
                </c:pt>
                <c:pt idx="247">
                  <c:v>0.24700000000000019</c:v>
                </c:pt>
                <c:pt idx="248">
                  <c:v>0.24800000000000019</c:v>
                </c:pt>
                <c:pt idx="249">
                  <c:v>0.24900000000000019</c:v>
                </c:pt>
                <c:pt idx="250">
                  <c:v>0.25000000000000017</c:v>
                </c:pt>
                <c:pt idx="251">
                  <c:v>0.25100000000000017</c:v>
                </c:pt>
                <c:pt idx="252">
                  <c:v>0.25200000000000017</c:v>
                </c:pt>
                <c:pt idx="253">
                  <c:v>0.25300000000000017</c:v>
                </c:pt>
                <c:pt idx="254">
                  <c:v>0.25400000000000017</c:v>
                </c:pt>
                <c:pt idx="255">
                  <c:v>0.25500000000000017</c:v>
                </c:pt>
                <c:pt idx="256">
                  <c:v>0.25600000000000017</c:v>
                </c:pt>
                <c:pt idx="257">
                  <c:v>0.25700000000000017</c:v>
                </c:pt>
                <c:pt idx="258">
                  <c:v>0.25800000000000017</c:v>
                </c:pt>
                <c:pt idx="259">
                  <c:v>0.25900000000000017</c:v>
                </c:pt>
                <c:pt idx="260">
                  <c:v>0.26000000000000018</c:v>
                </c:pt>
                <c:pt idx="261">
                  <c:v>0.26100000000000018</c:v>
                </c:pt>
                <c:pt idx="262">
                  <c:v>0.26200000000000018</c:v>
                </c:pt>
                <c:pt idx="263">
                  <c:v>0.26300000000000018</c:v>
                </c:pt>
                <c:pt idx="264">
                  <c:v>0.26400000000000018</c:v>
                </c:pt>
                <c:pt idx="265">
                  <c:v>0.26500000000000018</c:v>
                </c:pt>
                <c:pt idx="266">
                  <c:v>0.26600000000000018</c:v>
                </c:pt>
                <c:pt idx="267">
                  <c:v>0.26700000000000018</c:v>
                </c:pt>
                <c:pt idx="268">
                  <c:v>0.26800000000000018</c:v>
                </c:pt>
                <c:pt idx="269">
                  <c:v>0.26900000000000018</c:v>
                </c:pt>
                <c:pt idx="270">
                  <c:v>0.27000000000000018</c:v>
                </c:pt>
                <c:pt idx="271">
                  <c:v>0.27100000000000019</c:v>
                </c:pt>
                <c:pt idx="272">
                  <c:v>0.27200000000000019</c:v>
                </c:pt>
                <c:pt idx="273">
                  <c:v>0.27300000000000019</c:v>
                </c:pt>
                <c:pt idx="274">
                  <c:v>0.27400000000000019</c:v>
                </c:pt>
                <c:pt idx="275">
                  <c:v>0.27500000000000019</c:v>
                </c:pt>
                <c:pt idx="276">
                  <c:v>0.27600000000000019</c:v>
                </c:pt>
                <c:pt idx="277">
                  <c:v>0.27700000000000019</c:v>
                </c:pt>
                <c:pt idx="278">
                  <c:v>0.27800000000000019</c:v>
                </c:pt>
                <c:pt idx="279">
                  <c:v>0.27900000000000019</c:v>
                </c:pt>
                <c:pt idx="280">
                  <c:v>0.28000000000000019</c:v>
                </c:pt>
                <c:pt idx="281">
                  <c:v>0.28100000000000019</c:v>
                </c:pt>
                <c:pt idx="282">
                  <c:v>0.28200000000000019</c:v>
                </c:pt>
                <c:pt idx="283">
                  <c:v>0.2830000000000002</c:v>
                </c:pt>
                <c:pt idx="284">
                  <c:v>0.2840000000000002</c:v>
                </c:pt>
                <c:pt idx="285">
                  <c:v>0.2850000000000002</c:v>
                </c:pt>
                <c:pt idx="286">
                  <c:v>0.2860000000000002</c:v>
                </c:pt>
                <c:pt idx="287">
                  <c:v>0.2870000000000002</c:v>
                </c:pt>
                <c:pt idx="288">
                  <c:v>0.2880000000000002</c:v>
                </c:pt>
                <c:pt idx="289">
                  <c:v>0.2890000000000002</c:v>
                </c:pt>
                <c:pt idx="290">
                  <c:v>0.2900000000000002</c:v>
                </c:pt>
                <c:pt idx="291">
                  <c:v>0.2910000000000002</c:v>
                </c:pt>
                <c:pt idx="292">
                  <c:v>0.2920000000000002</c:v>
                </c:pt>
                <c:pt idx="293">
                  <c:v>0.2930000000000002</c:v>
                </c:pt>
                <c:pt idx="294">
                  <c:v>0.29400000000000021</c:v>
                </c:pt>
                <c:pt idx="295">
                  <c:v>0.29500000000000021</c:v>
                </c:pt>
                <c:pt idx="296">
                  <c:v>0.29600000000000021</c:v>
                </c:pt>
                <c:pt idx="297">
                  <c:v>0.29700000000000021</c:v>
                </c:pt>
                <c:pt idx="298">
                  <c:v>0.29800000000000021</c:v>
                </c:pt>
                <c:pt idx="299">
                  <c:v>0.29900000000000021</c:v>
                </c:pt>
                <c:pt idx="300">
                  <c:v>0.30000000000000021</c:v>
                </c:pt>
                <c:pt idx="301">
                  <c:v>0.30100000000000021</c:v>
                </c:pt>
                <c:pt idx="302">
                  <c:v>0.30200000000000021</c:v>
                </c:pt>
                <c:pt idx="303">
                  <c:v>0.30300000000000021</c:v>
                </c:pt>
                <c:pt idx="304">
                  <c:v>0.30400000000000021</c:v>
                </c:pt>
                <c:pt idx="305">
                  <c:v>0.30500000000000022</c:v>
                </c:pt>
                <c:pt idx="306">
                  <c:v>0.30600000000000022</c:v>
                </c:pt>
                <c:pt idx="307">
                  <c:v>0.30700000000000022</c:v>
                </c:pt>
                <c:pt idx="308">
                  <c:v>0.30800000000000022</c:v>
                </c:pt>
                <c:pt idx="309">
                  <c:v>0.30900000000000022</c:v>
                </c:pt>
                <c:pt idx="310">
                  <c:v>0.31000000000000022</c:v>
                </c:pt>
                <c:pt idx="311">
                  <c:v>0.31100000000000022</c:v>
                </c:pt>
                <c:pt idx="312">
                  <c:v>0.31200000000000022</c:v>
                </c:pt>
                <c:pt idx="313">
                  <c:v>0.31300000000000022</c:v>
                </c:pt>
                <c:pt idx="314">
                  <c:v>0.31400000000000022</c:v>
                </c:pt>
                <c:pt idx="315">
                  <c:v>0.31500000000000022</c:v>
                </c:pt>
                <c:pt idx="316">
                  <c:v>0.31600000000000023</c:v>
                </c:pt>
                <c:pt idx="317">
                  <c:v>0.31700000000000023</c:v>
                </c:pt>
                <c:pt idx="318">
                  <c:v>0.31800000000000023</c:v>
                </c:pt>
                <c:pt idx="319">
                  <c:v>0.31900000000000023</c:v>
                </c:pt>
                <c:pt idx="320">
                  <c:v>0.32000000000000023</c:v>
                </c:pt>
                <c:pt idx="321">
                  <c:v>0.32100000000000023</c:v>
                </c:pt>
                <c:pt idx="322">
                  <c:v>0.32200000000000023</c:v>
                </c:pt>
                <c:pt idx="323">
                  <c:v>0.32300000000000023</c:v>
                </c:pt>
                <c:pt idx="324">
                  <c:v>0.32400000000000023</c:v>
                </c:pt>
                <c:pt idx="325">
                  <c:v>0.32500000000000023</c:v>
                </c:pt>
                <c:pt idx="326">
                  <c:v>0.32600000000000023</c:v>
                </c:pt>
                <c:pt idx="327">
                  <c:v>0.32700000000000023</c:v>
                </c:pt>
                <c:pt idx="328">
                  <c:v>0.32800000000000024</c:v>
                </c:pt>
                <c:pt idx="329">
                  <c:v>0.32900000000000024</c:v>
                </c:pt>
                <c:pt idx="330">
                  <c:v>0.33000000000000024</c:v>
                </c:pt>
                <c:pt idx="331">
                  <c:v>0.33100000000000024</c:v>
                </c:pt>
                <c:pt idx="332">
                  <c:v>0.33200000000000024</c:v>
                </c:pt>
                <c:pt idx="333">
                  <c:v>0.33300000000000024</c:v>
                </c:pt>
                <c:pt idx="334">
                  <c:v>0.33400000000000024</c:v>
                </c:pt>
                <c:pt idx="335">
                  <c:v>0.33500000000000024</c:v>
                </c:pt>
                <c:pt idx="336">
                  <c:v>0.33600000000000024</c:v>
                </c:pt>
                <c:pt idx="337">
                  <c:v>0.33700000000000024</c:v>
                </c:pt>
                <c:pt idx="338">
                  <c:v>0.33800000000000024</c:v>
                </c:pt>
                <c:pt idx="339">
                  <c:v>0.33900000000000025</c:v>
                </c:pt>
                <c:pt idx="340">
                  <c:v>0.34000000000000025</c:v>
                </c:pt>
                <c:pt idx="341">
                  <c:v>0.34100000000000025</c:v>
                </c:pt>
                <c:pt idx="342">
                  <c:v>0.34200000000000025</c:v>
                </c:pt>
                <c:pt idx="343">
                  <c:v>0.34300000000000025</c:v>
                </c:pt>
                <c:pt idx="344">
                  <c:v>0.34400000000000025</c:v>
                </c:pt>
                <c:pt idx="345">
                  <c:v>0.34500000000000025</c:v>
                </c:pt>
                <c:pt idx="346">
                  <c:v>0.34600000000000025</c:v>
                </c:pt>
                <c:pt idx="347">
                  <c:v>0.34700000000000025</c:v>
                </c:pt>
                <c:pt idx="348">
                  <c:v>0.34800000000000025</c:v>
                </c:pt>
                <c:pt idx="349">
                  <c:v>0.34900000000000025</c:v>
                </c:pt>
                <c:pt idx="350">
                  <c:v>0.35000000000000026</c:v>
                </c:pt>
                <c:pt idx="351">
                  <c:v>0.35100000000000026</c:v>
                </c:pt>
                <c:pt idx="352">
                  <c:v>0.35200000000000026</c:v>
                </c:pt>
                <c:pt idx="353">
                  <c:v>0.35300000000000026</c:v>
                </c:pt>
                <c:pt idx="354">
                  <c:v>0.35400000000000026</c:v>
                </c:pt>
                <c:pt idx="355">
                  <c:v>0.35500000000000026</c:v>
                </c:pt>
                <c:pt idx="356">
                  <c:v>0.35600000000000026</c:v>
                </c:pt>
                <c:pt idx="357">
                  <c:v>0.35700000000000026</c:v>
                </c:pt>
                <c:pt idx="358">
                  <c:v>0.35800000000000026</c:v>
                </c:pt>
                <c:pt idx="359">
                  <c:v>0.35900000000000026</c:v>
                </c:pt>
                <c:pt idx="360">
                  <c:v>0.36000000000000026</c:v>
                </c:pt>
                <c:pt idx="361">
                  <c:v>0.36100000000000027</c:v>
                </c:pt>
                <c:pt idx="362">
                  <c:v>0.36200000000000027</c:v>
                </c:pt>
                <c:pt idx="363">
                  <c:v>0.36300000000000027</c:v>
                </c:pt>
                <c:pt idx="364">
                  <c:v>0.36400000000000027</c:v>
                </c:pt>
                <c:pt idx="365">
                  <c:v>0.36500000000000027</c:v>
                </c:pt>
                <c:pt idx="366">
                  <c:v>0.36600000000000027</c:v>
                </c:pt>
                <c:pt idx="367">
                  <c:v>0.36700000000000027</c:v>
                </c:pt>
                <c:pt idx="368">
                  <c:v>0.36800000000000027</c:v>
                </c:pt>
                <c:pt idx="369">
                  <c:v>0.36900000000000027</c:v>
                </c:pt>
                <c:pt idx="370">
                  <c:v>0.37000000000000027</c:v>
                </c:pt>
                <c:pt idx="371">
                  <c:v>0.37100000000000027</c:v>
                </c:pt>
                <c:pt idx="372">
                  <c:v>0.37200000000000027</c:v>
                </c:pt>
                <c:pt idx="373">
                  <c:v>0.37300000000000028</c:v>
                </c:pt>
                <c:pt idx="374">
                  <c:v>0.37400000000000028</c:v>
                </c:pt>
                <c:pt idx="375">
                  <c:v>0.37500000000000028</c:v>
                </c:pt>
                <c:pt idx="376">
                  <c:v>0.37600000000000028</c:v>
                </c:pt>
                <c:pt idx="377">
                  <c:v>0.37700000000000028</c:v>
                </c:pt>
                <c:pt idx="378">
                  <c:v>0.37800000000000028</c:v>
                </c:pt>
                <c:pt idx="379">
                  <c:v>0.37900000000000028</c:v>
                </c:pt>
                <c:pt idx="380">
                  <c:v>0.38000000000000028</c:v>
                </c:pt>
                <c:pt idx="381">
                  <c:v>0.38100000000000028</c:v>
                </c:pt>
                <c:pt idx="382">
                  <c:v>0.38200000000000028</c:v>
                </c:pt>
                <c:pt idx="383">
                  <c:v>0.38300000000000028</c:v>
                </c:pt>
                <c:pt idx="384">
                  <c:v>0.38400000000000029</c:v>
                </c:pt>
                <c:pt idx="385">
                  <c:v>0.38500000000000029</c:v>
                </c:pt>
                <c:pt idx="386">
                  <c:v>0.38600000000000029</c:v>
                </c:pt>
                <c:pt idx="387">
                  <c:v>0.38700000000000029</c:v>
                </c:pt>
                <c:pt idx="388">
                  <c:v>0.38800000000000029</c:v>
                </c:pt>
                <c:pt idx="389">
                  <c:v>0.38900000000000029</c:v>
                </c:pt>
                <c:pt idx="390">
                  <c:v>0.39000000000000029</c:v>
                </c:pt>
                <c:pt idx="391">
                  <c:v>0.39100000000000029</c:v>
                </c:pt>
                <c:pt idx="392">
                  <c:v>0.39200000000000029</c:v>
                </c:pt>
                <c:pt idx="393">
                  <c:v>0.39300000000000029</c:v>
                </c:pt>
                <c:pt idx="394">
                  <c:v>0.39400000000000029</c:v>
                </c:pt>
                <c:pt idx="395">
                  <c:v>0.3950000000000003</c:v>
                </c:pt>
                <c:pt idx="396">
                  <c:v>0.3960000000000003</c:v>
                </c:pt>
                <c:pt idx="397">
                  <c:v>0.3970000000000003</c:v>
                </c:pt>
                <c:pt idx="398">
                  <c:v>0.3980000000000003</c:v>
                </c:pt>
                <c:pt idx="399">
                  <c:v>0.3990000000000003</c:v>
                </c:pt>
                <c:pt idx="400">
                  <c:v>0.4000000000000003</c:v>
                </c:pt>
                <c:pt idx="401">
                  <c:v>0.4010000000000003</c:v>
                </c:pt>
                <c:pt idx="402">
                  <c:v>0.4020000000000003</c:v>
                </c:pt>
                <c:pt idx="403">
                  <c:v>0.4030000000000003</c:v>
                </c:pt>
                <c:pt idx="404">
                  <c:v>0.4040000000000003</c:v>
                </c:pt>
                <c:pt idx="405">
                  <c:v>0.4050000000000003</c:v>
                </c:pt>
                <c:pt idx="406">
                  <c:v>0.40600000000000031</c:v>
                </c:pt>
                <c:pt idx="407">
                  <c:v>0.40700000000000031</c:v>
                </c:pt>
                <c:pt idx="408">
                  <c:v>0.40800000000000031</c:v>
                </c:pt>
                <c:pt idx="409">
                  <c:v>0.40900000000000031</c:v>
                </c:pt>
                <c:pt idx="410">
                  <c:v>0.41000000000000031</c:v>
                </c:pt>
                <c:pt idx="411">
                  <c:v>0.41100000000000031</c:v>
                </c:pt>
                <c:pt idx="412">
                  <c:v>0.41200000000000031</c:v>
                </c:pt>
                <c:pt idx="413">
                  <c:v>0.41300000000000031</c:v>
                </c:pt>
                <c:pt idx="414">
                  <c:v>0.41400000000000031</c:v>
                </c:pt>
                <c:pt idx="415">
                  <c:v>0.41500000000000031</c:v>
                </c:pt>
                <c:pt idx="416">
                  <c:v>0.41600000000000031</c:v>
                </c:pt>
                <c:pt idx="417">
                  <c:v>0.41700000000000031</c:v>
                </c:pt>
                <c:pt idx="418">
                  <c:v>0.41800000000000032</c:v>
                </c:pt>
                <c:pt idx="419">
                  <c:v>0.41900000000000032</c:v>
                </c:pt>
                <c:pt idx="420">
                  <c:v>0.42000000000000032</c:v>
                </c:pt>
                <c:pt idx="421">
                  <c:v>0.42100000000000032</c:v>
                </c:pt>
                <c:pt idx="422">
                  <c:v>0.42200000000000032</c:v>
                </c:pt>
                <c:pt idx="423">
                  <c:v>0.42300000000000032</c:v>
                </c:pt>
                <c:pt idx="424">
                  <c:v>0.42400000000000032</c:v>
                </c:pt>
                <c:pt idx="425">
                  <c:v>0.42500000000000032</c:v>
                </c:pt>
                <c:pt idx="426">
                  <c:v>0.42600000000000032</c:v>
                </c:pt>
                <c:pt idx="427">
                  <c:v>0.42700000000000032</c:v>
                </c:pt>
                <c:pt idx="428">
                  <c:v>0.42800000000000032</c:v>
                </c:pt>
                <c:pt idx="429">
                  <c:v>0.42900000000000033</c:v>
                </c:pt>
                <c:pt idx="430">
                  <c:v>0.43000000000000033</c:v>
                </c:pt>
                <c:pt idx="431">
                  <c:v>0.43100000000000033</c:v>
                </c:pt>
                <c:pt idx="432">
                  <c:v>0.43200000000000033</c:v>
                </c:pt>
                <c:pt idx="433">
                  <c:v>0.43300000000000033</c:v>
                </c:pt>
                <c:pt idx="434">
                  <c:v>0.43400000000000033</c:v>
                </c:pt>
                <c:pt idx="435">
                  <c:v>0.43500000000000033</c:v>
                </c:pt>
                <c:pt idx="436">
                  <c:v>0.43600000000000033</c:v>
                </c:pt>
                <c:pt idx="437">
                  <c:v>0.43700000000000033</c:v>
                </c:pt>
                <c:pt idx="438">
                  <c:v>0.43800000000000033</c:v>
                </c:pt>
                <c:pt idx="439">
                  <c:v>0.43900000000000033</c:v>
                </c:pt>
                <c:pt idx="440">
                  <c:v>0.44000000000000034</c:v>
                </c:pt>
                <c:pt idx="441">
                  <c:v>0.44100000000000034</c:v>
                </c:pt>
                <c:pt idx="442">
                  <c:v>0.44200000000000034</c:v>
                </c:pt>
                <c:pt idx="443">
                  <c:v>0.44300000000000034</c:v>
                </c:pt>
                <c:pt idx="444">
                  <c:v>0.44400000000000034</c:v>
                </c:pt>
                <c:pt idx="445">
                  <c:v>0.44500000000000034</c:v>
                </c:pt>
                <c:pt idx="446">
                  <c:v>0.44600000000000034</c:v>
                </c:pt>
                <c:pt idx="447">
                  <c:v>0.44700000000000034</c:v>
                </c:pt>
                <c:pt idx="448">
                  <c:v>0.44800000000000034</c:v>
                </c:pt>
                <c:pt idx="449">
                  <c:v>0.44900000000000034</c:v>
                </c:pt>
                <c:pt idx="450">
                  <c:v>0.45000000000000034</c:v>
                </c:pt>
                <c:pt idx="451">
                  <c:v>0.45100000000000035</c:v>
                </c:pt>
                <c:pt idx="452">
                  <c:v>0.45200000000000035</c:v>
                </c:pt>
                <c:pt idx="453">
                  <c:v>0.45300000000000035</c:v>
                </c:pt>
                <c:pt idx="454">
                  <c:v>0.45400000000000035</c:v>
                </c:pt>
                <c:pt idx="455">
                  <c:v>0.45500000000000035</c:v>
                </c:pt>
                <c:pt idx="456">
                  <c:v>0.45600000000000035</c:v>
                </c:pt>
                <c:pt idx="457">
                  <c:v>0.45700000000000035</c:v>
                </c:pt>
                <c:pt idx="458">
                  <c:v>0.45800000000000035</c:v>
                </c:pt>
                <c:pt idx="459">
                  <c:v>0.45900000000000035</c:v>
                </c:pt>
                <c:pt idx="460">
                  <c:v>0.46000000000000035</c:v>
                </c:pt>
                <c:pt idx="461">
                  <c:v>0.46100000000000035</c:v>
                </c:pt>
                <c:pt idx="462">
                  <c:v>0.46200000000000035</c:v>
                </c:pt>
                <c:pt idx="463">
                  <c:v>0.46300000000000036</c:v>
                </c:pt>
                <c:pt idx="464">
                  <c:v>0.46400000000000036</c:v>
                </c:pt>
                <c:pt idx="465">
                  <c:v>0.46500000000000036</c:v>
                </c:pt>
                <c:pt idx="466">
                  <c:v>0.46600000000000036</c:v>
                </c:pt>
                <c:pt idx="467">
                  <c:v>0.46700000000000036</c:v>
                </c:pt>
                <c:pt idx="468">
                  <c:v>0.46800000000000036</c:v>
                </c:pt>
                <c:pt idx="469">
                  <c:v>0.46900000000000036</c:v>
                </c:pt>
                <c:pt idx="470">
                  <c:v>0.47000000000000036</c:v>
                </c:pt>
                <c:pt idx="471">
                  <c:v>0.47100000000000036</c:v>
                </c:pt>
                <c:pt idx="472">
                  <c:v>0.47200000000000036</c:v>
                </c:pt>
                <c:pt idx="473">
                  <c:v>0.47300000000000036</c:v>
                </c:pt>
                <c:pt idx="474">
                  <c:v>0.47400000000000037</c:v>
                </c:pt>
                <c:pt idx="475">
                  <c:v>0.47500000000000037</c:v>
                </c:pt>
                <c:pt idx="476">
                  <c:v>0.47600000000000037</c:v>
                </c:pt>
                <c:pt idx="477">
                  <c:v>0.47700000000000037</c:v>
                </c:pt>
                <c:pt idx="478">
                  <c:v>0.47800000000000037</c:v>
                </c:pt>
                <c:pt idx="479">
                  <c:v>0.47900000000000037</c:v>
                </c:pt>
                <c:pt idx="480">
                  <c:v>0.48000000000000037</c:v>
                </c:pt>
                <c:pt idx="481">
                  <c:v>0.48100000000000037</c:v>
                </c:pt>
                <c:pt idx="482">
                  <c:v>0.48200000000000037</c:v>
                </c:pt>
                <c:pt idx="483">
                  <c:v>0.48300000000000037</c:v>
                </c:pt>
                <c:pt idx="484">
                  <c:v>0.48400000000000037</c:v>
                </c:pt>
                <c:pt idx="485">
                  <c:v>0.48500000000000038</c:v>
                </c:pt>
                <c:pt idx="486">
                  <c:v>0.48600000000000038</c:v>
                </c:pt>
                <c:pt idx="487">
                  <c:v>0.48700000000000038</c:v>
                </c:pt>
                <c:pt idx="488">
                  <c:v>0.48800000000000038</c:v>
                </c:pt>
                <c:pt idx="489">
                  <c:v>0.48900000000000038</c:v>
                </c:pt>
                <c:pt idx="490">
                  <c:v>0.49000000000000038</c:v>
                </c:pt>
                <c:pt idx="491">
                  <c:v>0.49100000000000038</c:v>
                </c:pt>
                <c:pt idx="492">
                  <c:v>0.49200000000000038</c:v>
                </c:pt>
                <c:pt idx="493">
                  <c:v>0.49300000000000038</c:v>
                </c:pt>
                <c:pt idx="494">
                  <c:v>0.49400000000000038</c:v>
                </c:pt>
                <c:pt idx="495">
                  <c:v>0.49500000000000038</c:v>
                </c:pt>
                <c:pt idx="496">
                  <c:v>0.49600000000000039</c:v>
                </c:pt>
                <c:pt idx="497">
                  <c:v>0.49700000000000039</c:v>
                </c:pt>
                <c:pt idx="498">
                  <c:v>0.49800000000000039</c:v>
                </c:pt>
                <c:pt idx="499">
                  <c:v>0.49900000000000039</c:v>
                </c:pt>
                <c:pt idx="500">
                  <c:v>0.50000000000000033</c:v>
                </c:pt>
                <c:pt idx="501">
                  <c:v>0.50100000000000033</c:v>
                </c:pt>
                <c:pt idx="502">
                  <c:v>0.50200000000000033</c:v>
                </c:pt>
                <c:pt idx="503">
                  <c:v>0.50300000000000034</c:v>
                </c:pt>
                <c:pt idx="504">
                  <c:v>0.50400000000000034</c:v>
                </c:pt>
                <c:pt idx="505">
                  <c:v>0.50500000000000034</c:v>
                </c:pt>
                <c:pt idx="506">
                  <c:v>0.50600000000000034</c:v>
                </c:pt>
                <c:pt idx="507">
                  <c:v>0.50700000000000034</c:v>
                </c:pt>
                <c:pt idx="508">
                  <c:v>0.50800000000000034</c:v>
                </c:pt>
                <c:pt idx="509">
                  <c:v>0.50900000000000034</c:v>
                </c:pt>
                <c:pt idx="510">
                  <c:v>0.51000000000000034</c:v>
                </c:pt>
                <c:pt idx="511">
                  <c:v>0.51100000000000034</c:v>
                </c:pt>
                <c:pt idx="512">
                  <c:v>0.51200000000000034</c:v>
                </c:pt>
                <c:pt idx="513">
                  <c:v>0.51300000000000034</c:v>
                </c:pt>
                <c:pt idx="514">
                  <c:v>0.51400000000000035</c:v>
                </c:pt>
                <c:pt idx="515">
                  <c:v>0.51500000000000035</c:v>
                </c:pt>
                <c:pt idx="516">
                  <c:v>0.51600000000000035</c:v>
                </c:pt>
                <c:pt idx="517">
                  <c:v>0.51700000000000035</c:v>
                </c:pt>
                <c:pt idx="518">
                  <c:v>0.51800000000000035</c:v>
                </c:pt>
                <c:pt idx="519">
                  <c:v>0.51900000000000035</c:v>
                </c:pt>
                <c:pt idx="520">
                  <c:v>0.52000000000000035</c:v>
                </c:pt>
                <c:pt idx="521">
                  <c:v>0.52100000000000035</c:v>
                </c:pt>
                <c:pt idx="522">
                  <c:v>0.52200000000000035</c:v>
                </c:pt>
                <c:pt idx="523">
                  <c:v>0.52300000000000035</c:v>
                </c:pt>
                <c:pt idx="524">
                  <c:v>0.52400000000000035</c:v>
                </c:pt>
                <c:pt idx="525">
                  <c:v>0.52500000000000036</c:v>
                </c:pt>
                <c:pt idx="526">
                  <c:v>0.52600000000000036</c:v>
                </c:pt>
                <c:pt idx="527">
                  <c:v>0.52700000000000036</c:v>
                </c:pt>
                <c:pt idx="528">
                  <c:v>0.52800000000000036</c:v>
                </c:pt>
                <c:pt idx="529">
                  <c:v>0.52900000000000036</c:v>
                </c:pt>
                <c:pt idx="530">
                  <c:v>0.53000000000000036</c:v>
                </c:pt>
                <c:pt idx="531">
                  <c:v>0.53100000000000036</c:v>
                </c:pt>
                <c:pt idx="532">
                  <c:v>0.53200000000000036</c:v>
                </c:pt>
                <c:pt idx="533">
                  <c:v>0.53300000000000036</c:v>
                </c:pt>
                <c:pt idx="534">
                  <c:v>0.53400000000000036</c:v>
                </c:pt>
                <c:pt idx="535">
                  <c:v>0.53500000000000036</c:v>
                </c:pt>
                <c:pt idx="536">
                  <c:v>0.53600000000000037</c:v>
                </c:pt>
                <c:pt idx="537">
                  <c:v>0.53700000000000037</c:v>
                </c:pt>
                <c:pt idx="538">
                  <c:v>0.53800000000000037</c:v>
                </c:pt>
                <c:pt idx="539">
                  <c:v>0.53900000000000037</c:v>
                </c:pt>
                <c:pt idx="540">
                  <c:v>0.54000000000000037</c:v>
                </c:pt>
                <c:pt idx="541">
                  <c:v>0.54100000000000037</c:v>
                </c:pt>
                <c:pt idx="542">
                  <c:v>0.54200000000000037</c:v>
                </c:pt>
                <c:pt idx="543">
                  <c:v>0.54300000000000037</c:v>
                </c:pt>
                <c:pt idx="544">
                  <c:v>0.54400000000000037</c:v>
                </c:pt>
                <c:pt idx="545">
                  <c:v>0.54500000000000037</c:v>
                </c:pt>
                <c:pt idx="546">
                  <c:v>0.54600000000000037</c:v>
                </c:pt>
                <c:pt idx="547">
                  <c:v>0.54700000000000037</c:v>
                </c:pt>
                <c:pt idx="548">
                  <c:v>0.54800000000000038</c:v>
                </c:pt>
                <c:pt idx="549">
                  <c:v>0.54900000000000038</c:v>
                </c:pt>
                <c:pt idx="550">
                  <c:v>0.55000000000000038</c:v>
                </c:pt>
                <c:pt idx="551">
                  <c:v>0.55100000000000038</c:v>
                </c:pt>
                <c:pt idx="552">
                  <c:v>0.55200000000000038</c:v>
                </c:pt>
                <c:pt idx="553">
                  <c:v>0.55300000000000038</c:v>
                </c:pt>
                <c:pt idx="554">
                  <c:v>0.55400000000000038</c:v>
                </c:pt>
                <c:pt idx="555">
                  <c:v>0.55500000000000038</c:v>
                </c:pt>
                <c:pt idx="556">
                  <c:v>0.55600000000000038</c:v>
                </c:pt>
                <c:pt idx="557">
                  <c:v>0.55700000000000038</c:v>
                </c:pt>
                <c:pt idx="558">
                  <c:v>0.55800000000000038</c:v>
                </c:pt>
                <c:pt idx="559">
                  <c:v>0.55900000000000039</c:v>
                </c:pt>
                <c:pt idx="560">
                  <c:v>0.56000000000000039</c:v>
                </c:pt>
                <c:pt idx="561">
                  <c:v>0.56100000000000039</c:v>
                </c:pt>
                <c:pt idx="562">
                  <c:v>0.56200000000000039</c:v>
                </c:pt>
                <c:pt idx="563">
                  <c:v>0.56300000000000039</c:v>
                </c:pt>
                <c:pt idx="564">
                  <c:v>0.56400000000000039</c:v>
                </c:pt>
                <c:pt idx="565">
                  <c:v>0.56500000000000039</c:v>
                </c:pt>
                <c:pt idx="566">
                  <c:v>0.56600000000000039</c:v>
                </c:pt>
                <c:pt idx="567">
                  <c:v>0.56700000000000039</c:v>
                </c:pt>
                <c:pt idx="568">
                  <c:v>0.56800000000000039</c:v>
                </c:pt>
                <c:pt idx="569">
                  <c:v>0.56900000000000039</c:v>
                </c:pt>
                <c:pt idx="570">
                  <c:v>0.5700000000000004</c:v>
                </c:pt>
                <c:pt idx="571">
                  <c:v>0.5710000000000004</c:v>
                </c:pt>
                <c:pt idx="572">
                  <c:v>0.5720000000000004</c:v>
                </c:pt>
                <c:pt idx="573">
                  <c:v>0.5730000000000004</c:v>
                </c:pt>
                <c:pt idx="574">
                  <c:v>0.5740000000000004</c:v>
                </c:pt>
                <c:pt idx="575">
                  <c:v>0.5750000000000004</c:v>
                </c:pt>
                <c:pt idx="576">
                  <c:v>0.5760000000000004</c:v>
                </c:pt>
                <c:pt idx="577">
                  <c:v>0.5770000000000004</c:v>
                </c:pt>
                <c:pt idx="578">
                  <c:v>0.5780000000000004</c:v>
                </c:pt>
                <c:pt idx="579">
                  <c:v>0.5790000000000004</c:v>
                </c:pt>
                <c:pt idx="580">
                  <c:v>0.5800000000000004</c:v>
                </c:pt>
                <c:pt idx="581">
                  <c:v>0.58100000000000041</c:v>
                </c:pt>
                <c:pt idx="582">
                  <c:v>0.58200000000000041</c:v>
                </c:pt>
                <c:pt idx="583">
                  <c:v>0.58300000000000041</c:v>
                </c:pt>
                <c:pt idx="584">
                  <c:v>0.58400000000000041</c:v>
                </c:pt>
                <c:pt idx="585">
                  <c:v>0.58500000000000041</c:v>
                </c:pt>
                <c:pt idx="586">
                  <c:v>0.58600000000000041</c:v>
                </c:pt>
                <c:pt idx="587">
                  <c:v>0.58700000000000041</c:v>
                </c:pt>
                <c:pt idx="588">
                  <c:v>0.58800000000000041</c:v>
                </c:pt>
                <c:pt idx="589">
                  <c:v>0.58900000000000041</c:v>
                </c:pt>
                <c:pt idx="590">
                  <c:v>0.59000000000000041</c:v>
                </c:pt>
                <c:pt idx="591">
                  <c:v>0.59100000000000041</c:v>
                </c:pt>
                <c:pt idx="592">
                  <c:v>0.59200000000000041</c:v>
                </c:pt>
                <c:pt idx="593">
                  <c:v>0.59300000000000042</c:v>
                </c:pt>
                <c:pt idx="594">
                  <c:v>0.59400000000000042</c:v>
                </c:pt>
                <c:pt idx="595">
                  <c:v>0.59500000000000042</c:v>
                </c:pt>
                <c:pt idx="596">
                  <c:v>0.59600000000000042</c:v>
                </c:pt>
                <c:pt idx="597">
                  <c:v>0.59700000000000042</c:v>
                </c:pt>
                <c:pt idx="598">
                  <c:v>0.59800000000000042</c:v>
                </c:pt>
                <c:pt idx="599">
                  <c:v>0.59900000000000042</c:v>
                </c:pt>
                <c:pt idx="600">
                  <c:v>0.60000000000000042</c:v>
                </c:pt>
                <c:pt idx="601">
                  <c:v>0.60100000000000042</c:v>
                </c:pt>
                <c:pt idx="602">
                  <c:v>0.60200000000000042</c:v>
                </c:pt>
                <c:pt idx="603">
                  <c:v>0.60300000000000042</c:v>
                </c:pt>
                <c:pt idx="604">
                  <c:v>0.60400000000000043</c:v>
                </c:pt>
                <c:pt idx="605">
                  <c:v>0.60500000000000043</c:v>
                </c:pt>
                <c:pt idx="606">
                  <c:v>0.60600000000000043</c:v>
                </c:pt>
                <c:pt idx="607">
                  <c:v>0.60700000000000043</c:v>
                </c:pt>
                <c:pt idx="608">
                  <c:v>0.60800000000000043</c:v>
                </c:pt>
                <c:pt idx="609">
                  <c:v>0.60900000000000043</c:v>
                </c:pt>
                <c:pt idx="610">
                  <c:v>0.61000000000000043</c:v>
                </c:pt>
                <c:pt idx="611">
                  <c:v>0.61100000000000043</c:v>
                </c:pt>
                <c:pt idx="612">
                  <c:v>0.61200000000000043</c:v>
                </c:pt>
                <c:pt idx="613">
                  <c:v>0.61300000000000043</c:v>
                </c:pt>
                <c:pt idx="614">
                  <c:v>0.61400000000000043</c:v>
                </c:pt>
                <c:pt idx="615">
                  <c:v>0.61500000000000044</c:v>
                </c:pt>
                <c:pt idx="616">
                  <c:v>0.61600000000000044</c:v>
                </c:pt>
                <c:pt idx="617">
                  <c:v>0.61700000000000044</c:v>
                </c:pt>
                <c:pt idx="618">
                  <c:v>0.61800000000000044</c:v>
                </c:pt>
                <c:pt idx="619">
                  <c:v>0.61900000000000044</c:v>
                </c:pt>
                <c:pt idx="620">
                  <c:v>0.62000000000000044</c:v>
                </c:pt>
                <c:pt idx="621">
                  <c:v>0.62100000000000044</c:v>
                </c:pt>
                <c:pt idx="622">
                  <c:v>0.62200000000000044</c:v>
                </c:pt>
                <c:pt idx="623">
                  <c:v>0.62300000000000044</c:v>
                </c:pt>
                <c:pt idx="624">
                  <c:v>0.62400000000000044</c:v>
                </c:pt>
                <c:pt idx="625">
                  <c:v>0.62500000000000044</c:v>
                </c:pt>
                <c:pt idx="626">
                  <c:v>0.62600000000000044</c:v>
                </c:pt>
                <c:pt idx="627">
                  <c:v>0.62700000000000045</c:v>
                </c:pt>
                <c:pt idx="628">
                  <c:v>0.62800000000000045</c:v>
                </c:pt>
                <c:pt idx="629">
                  <c:v>0.62900000000000045</c:v>
                </c:pt>
                <c:pt idx="630">
                  <c:v>0.63000000000000045</c:v>
                </c:pt>
                <c:pt idx="631">
                  <c:v>0.63100000000000045</c:v>
                </c:pt>
                <c:pt idx="632">
                  <c:v>0.63200000000000045</c:v>
                </c:pt>
                <c:pt idx="633">
                  <c:v>0.63300000000000045</c:v>
                </c:pt>
                <c:pt idx="634">
                  <c:v>0.63400000000000045</c:v>
                </c:pt>
                <c:pt idx="635">
                  <c:v>0.63500000000000045</c:v>
                </c:pt>
                <c:pt idx="636">
                  <c:v>0.63600000000000045</c:v>
                </c:pt>
                <c:pt idx="637">
                  <c:v>0.63700000000000045</c:v>
                </c:pt>
                <c:pt idx="638">
                  <c:v>0.63800000000000046</c:v>
                </c:pt>
                <c:pt idx="639">
                  <c:v>0.63900000000000046</c:v>
                </c:pt>
                <c:pt idx="640">
                  <c:v>0.64000000000000046</c:v>
                </c:pt>
                <c:pt idx="641">
                  <c:v>0.64100000000000046</c:v>
                </c:pt>
                <c:pt idx="642">
                  <c:v>0.64200000000000046</c:v>
                </c:pt>
                <c:pt idx="643">
                  <c:v>0.64300000000000046</c:v>
                </c:pt>
                <c:pt idx="644">
                  <c:v>0.64400000000000046</c:v>
                </c:pt>
                <c:pt idx="645">
                  <c:v>0.64500000000000046</c:v>
                </c:pt>
                <c:pt idx="646">
                  <c:v>0.64600000000000046</c:v>
                </c:pt>
                <c:pt idx="647">
                  <c:v>0.64700000000000046</c:v>
                </c:pt>
                <c:pt idx="648">
                  <c:v>0.64800000000000046</c:v>
                </c:pt>
                <c:pt idx="649">
                  <c:v>0.64900000000000047</c:v>
                </c:pt>
                <c:pt idx="650">
                  <c:v>0.65000000000000047</c:v>
                </c:pt>
                <c:pt idx="651">
                  <c:v>0.65100000000000047</c:v>
                </c:pt>
                <c:pt idx="652">
                  <c:v>0.65200000000000047</c:v>
                </c:pt>
                <c:pt idx="653">
                  <c:v>0.65300000000000047</c:v>
                </c:pt>
                <c:pt idx="654">
                  <c:v>0.65400000000000047</c:v>
                </c:pt>
                <c:pt idx="655">
                  <c:v>0.65500000000000047</c:v>
                </c:pt>
                <c:pt idx="656">
                  <c:v>0.65600000000000047</c:v>
                </c:pt>
                <c:pt idx="657">
                  <c:v>0.65700000000000047</c:v>
                </c:pt>
                <c:pt idx="658">
                  <c:v>0.65800000000000047</c:v>
                </c:pt>
                <c:pt idx="659">
                  <c:v>0.65900000000000047</c:v>
                </c:pt>
                <c:pt idx="660">
                  <c:v>0.66000000000000048</c:v>
                </c:pt>
                <c:pt idx="661">
                  <c:v>0.66100000000000048</c:v>
                </c:pt>
                <c:pt idx="662">
                  <c:v>0.66200000000000048</c:v>
                </c:pt>
                <c:pt idx="663">
                  <c:v>0.66300000000000048</c:v>
                </c:pt>
                <c:pt idx="664">
                  <c:v>0.66400000000000048</c:v>
                </c:pt>
                <c:pt idx="665">
                  <c:v>0.66500000000000048</c:v>
                </c:pt>
                <c:pt idx="666">
                  <c:v>0.66600000000000048</c:v>
                </c:pt>
                <c:pt idx="667">
                  <c:v>0.66700000000000048</c:v>
                </c:pt>
                <c:pt idx="668">
                  <c:v>0.66800000000000048</c:v>
                </c:pt>
                <c:pt idx="669">
                  <c:v>0.66900000000000048</c:v>
                </c:pt>
                <c:pt idx="670">
                  <c:v>0.67000000000000048</c:v>
                </c:pt>
                <c:pt idx="671">
                  <c:v>0.67100000000000048</c:v>
                </c:pt>
                <c:pt idx="672">
                  <c:v>0.67200000000000049</c:v>
                </c:pt>
                <c:pt idx="673">
                  <c:v>0.67300000000000049</c:v>
                </c:pt>
                <c:pt idx="674">
                  <c:v>0.67400000000000049</c:v>
                </c:pt>
                <c:pt idx="675">
                  <c:v>0.67500000000000049</c:v>
                </c:pt>
                <c:pt idx="676">
                  <c:v>0.67600000000000049</c:v>
                </c:pt>
                <c:pt idx="677">
                  <c:v>0.67700000000000049</c:v>
                </c:pt>
                <c:pt idx="678">
                  <c:v>0.67800000000000049</c:v>
                </c:pt>
                <c:pt idx="679">
                  <c:v>0.67900000000000049</c:v>
                </c:pt>
                <c:pt idx="680">
                  <c:v>0.68000000000000049</c:v>
                </c:pt>
                <c:pt idx="681">
                  <c:v>0.68100000000000049</c:v>
                </c:pt>
                <c:pt idx="682">
                  <c:v>0.68200000000000049</c:v>
                </c:pt>
                <c:pt idx="683">
                  <c:v>0.6830000000000005</c:v>
                </c:pt>
                <c:pt idx="684">
                  <c:v>0.6840000000000005</c:v>
                </c:pt>
                <c:pt idx="685">
                  <c:v>0.6850000000000005</c:v>
                </c:pt>
                <c:pt idx="686">
                  <c:v>0.6860000000000005</c:v>
                </c:pt>
                <c:pt idx="687">
                  <c:v>0.6870000000000005</c:v>
                </c:pt>
                <c:pt idx="688">
                  <c:v>0.6880000000000005</c:v>
                </c:pt>
                <c:pt idx="689">
                  <c:v>0.6890000000000005</c:v>
                </c:pt>
                <c:pt idx="690">
                  <c:v>0.6900000000000005</c:v>
                </c:pt>
                <c:pt idx="691">
                  <c:v>0.6910000000000005</c:v>
                </c:pt>
                <c:pt idx="692">
                  <c:v>0.6920000000000005</c:v>
                </c:pt>
                <c:pt idx="693">
                  <c:v>0.6930000000000005</c:v>
                </c:pt>
                <c:pt idx="694">
                  <c:v>0.69400000000000051</c:v>
                </c:pt>
                <c:pt idx="695">
                  <c:v>0.69500000000000051</c:v>
                </c:pt>
                <c:pt idx="696">
                  <c:v>0.69600000000000051</c:v>
                </c:pt>
                <c:pt idx="697">
                  <c:v>0.69700000000000051</c:v>
                </c:pt>
                <c:pt idx="698">
                  <c:v>0.69800000000000051</c:v>
                </c:pt>
                <c:pt idx="699">
                  <c:v>0.69900000000000051</c:v>
                </c:pt>
                <c:pt idx="700">
                  <c:v>0.70000000000000051</c:v>
                </c:pt>
                <c:pt idx="701">
                  <c:v>0.70100000000000051</c:v>
                </c:pt>
                <c:pt idx="702">
                  <c:v>0.70200000000000051</c:v>
                </c:pt>
                <c:pt idx="703">
                  <c:v>0.70300000000000051</c:v>
                </c:pt>
                <c:pt idx="704">
                  <c:v>0.70400000000000051</c:v>
                </c:pt>
                <c:pt idx="705">
                  <c:v>0.70500000000000052</c:v>
                </c:pt>
                <c:pt idx="706">
                  <c:v>0.70600000000000052</c:v>
                </c:pt>
                <c:pt idx="707">
                  <c:v>0.70700000000000052</c:v>
                </c:pt>
                <c:pt idx="708">
                  <c:v>0.70800000000000052</c:v>
                </c:pt>
                <c:pt idx="709">
                  <c:v>0.70900000000000052</c:v>
                </c:pt>
                <c:pt idx="710">
                  <c:v>0.71000000000000052</c:v>
                </c:pt>
                <c:pt idx="711">
                  <c:v>0.71100000000000052</c:v>
                </c:pt>
                <c:pt idx="712">
                  <c:v>0.71200000000000052</c:v>
                </c:pt>
                <c:pt idx="713">
                  <c:v>0.71300000000000052</c:v>
                </c:pt>
                <c:pt idx="714">
                  <c:v>0.71400000000000052</c:v>
                </c:pt>
                <c:pt idx="715">
                  <c:v>0.71500000000000052</c:v>
                </c:pt>
                <c:pt idx="716">
                  <c:v>0.71600000000000052</c:v>
                </c:pt>
                <c:pt idx="717">
                  <c:v>0.71700000000000053</c:v>
                </c:pt>
                <c:pt idx="718">
                  <c:v>0.71800000000000053</c:v>
                </c:pt>
                <c:pt idx="719">
                  <c:v>0.71900000000000053</c:v>
                </c:pt>
                <c:pt idx="720">
                  <c:v>0.72000000000000053</c:v>
                </c:pt>
                <c:pt idx="721">
                  <c:v>0.72100000000000053</c:v>
                </c:pt>
                <c:pt idx="722">
                  <c:v>0.72200000000000053</c:v>
                </c:pt>
                <c:pt idx="723">
                  <c:v>0.72300000000000053</c:v>
                </c:pt>
                <c:pt idx="724">
                  <c:v>0.72400000000000053</c:v>
                </c:pt>
                <c:pt idx="725">
                  <c:v>0.72500000000000053</c:v>
                </c:pt>
                <c:pt idx="726">
                  <c:v>0.72600000000000053</c:v>
                </c:pt>
                <c:pt idx="727">
                  <c:v>0.72700000000000053</c:v>
                </c:pt>
                <c:pt idx="728">
                  <c:v>0.72800000000000054</c:v>
                </c:pt>
                <c:pt idx="729">
                  <c:v>0.72900000000000054</c:v>
                </c:pt>
                <c:pt idx="730">
                  <c:v>0.73000000000000054</c:v>
                </c:pt>
                <c:pt idx="731">
                  <c:v>0.73100000000000054</c:v>
                </c:pt>
                <c:pt idx="732">
                  <c:v>0.73200000000000054</c:v>
                </c:pt>
                <c:pt idx="733">
                  <c:v>0.73300000000000054</c:v>
                </c:pt>
                <c:pt idx="734">
                  <c:v>0.73400000000000054</c:v>
                </c:pt>
                <c:pt idx="735">
                  <c:v>0.73500000000000054</c:v>
                </c:pt>
                <c:pt idx="736">
                  <c:v>0.73600000000000054</c:v>
                </c:pt>
                <c:pt idx="737">
                  <c:v>0.73700000000000054</c:v>
                </c:pt>
                <c:pt idx="738">
                  <c:v>0.73800000000000054</c:v>
                </c:pt>
                <c:pt idx="739">
                  <c:v>0.73900000000000055</c:v>
                </c:pt>
                <c:pt idx="740">
                  <c:v>0.74000000000000055</c:v>
                </c:pt>
                <c:pt idx="741">
                  <c:v>0.74100000000000055</c:v>
                </c:pt>
                <c:pt idx="742">
                  <c:v>0.74200000000000055</c:v>
                </c:pt>
                <c:pt idx="743">
                  <c:v>0.74300000000000055</c:v>
                </c:pt>
                <c:pt idx="744">
                  <c:v>0.74400000000000055</c:v>
                </c:pt>
                <c:pt idx="745">
                  <c:v>0.74500000000000055</c:v>
                </c:pt>
                <c:pt idx="746">
                  <c:v>0.74600000000000055</c:v>
                </c:pt>
                <c:pt idx="747">
                  <c:v>0.74700000000000055</c:v>
                </c:pt>
                <c:pt idx="748">
                  <c:v>0.74800000000000055</c:v>
                </c:pt>
                <c:pt idx="749">
                  <c:v>0.74900000000000055</c:v>
                </c:pt>
                <c:pt idx="750">
                  <c:v>0.75000000000000056</c:v>
                </c:pt>
                <c:pt idx="751">
                  <c:v>0.75100000000000056</c:v>
                </c:pt>
                <c:pt idx="752">
                  <c:v>0.75200000000000056</c:v>
                </c:pt>
                <c:pt idx="753">
                  <c:v>0.75300000000000056</c:v>
                </c:pt>
                <c:pt idx="754">
                  <c:v>0.75400000000000056</c:v>
                </c:pt>
                <c:pt idx="755">
                  <c:v>0.75500000000000056</c:v>
                </c:pt>
                <c:pt idx="756">
                  <c:v>0.75600000000000056</c:v>
                </c:pt>
                <c:pt idx="757">
                  <c:v>0.75700000000000056</c:v>
                </c:pt>
                <c:pt idx="758">
                  <c:v>0.75800000000000056</c:v>
                </c:pt>
                <c:pt idx="759">
                  <c:v>0.75900000000000056</c:v>
                </c:pt>
                <c:pt idx="760">
                  <c:v>0.76000000000000056</c:v>
                </c:pt>
                <c:pt idx="761">
                  <c:v>0.76100000000000056</c:v>
                </c:pt>
                <c:pt idx="762">
                  <c:v>0.76200000000000057</c:v>
                </c:pt>
                <c:pt idx="763">
                  <c:v>0.76300000000000057</c:v>
                </c:pt>
                <c:pt idx="764">
                  <c:v>0.76400000000000057</c:v>
                </c:pt>
                <c:pt idx="765">
                  <c:v>0.76500000000000057</c:v>
                </c:pt>
                <c:pt idx="766">
                  <c:v>0.76600000000000057</c:v>
                </c:pt>
                <c:pt idx="767">
                  <c:v>0.76700000000000057</c:v>
                </c:pt>
                <c:pt idx="768">
                  <c:v>0.76800000000000057</c:v>
                </c:pt>
                <c:pt idx="769">
                  <c:v>0.76900000000000057</c:v>
                </c:pt>
                <c:pt idx="770">
                  <c:v>0.77000000000000057</c:v>
                </c:pt>
                <c:pt idx="771">
                  <c:v>0.77100000000000057</c:v>
                </c:pt>
                <c:pt idx="772">
                  <c:v>0.77200000000000057</c:v>
                </c:pt>
                <c:pt idx="773">
                  <c:v>0.77300000000000058</c:v>
                </c:pt>
                <c:pt idx="774">
                  <c:v>0.77400000000000058</c:v>
                </c:pt>
                <c:pt idx="775">
                  <c:v>0.77500000000000058</c:v>
                </c:pt>
                <c:pt idx="776">
                  <c:v>0.77600000000000058</c:v>
                </c:pt>
                <c:pt idx="777">
                  <c:v>0.77700000000000058</c:v>
                </c:pt>
                <c:pt idx="778">
                  <c:v>0.77800000000000058</c:v>
                </c:pt>
                <c:pt idx="779">
                  <c:v>0.77900000000000058</c:v>
                </c:pt>
                <c:pt idx="780">
                  <c:v>0.78000000000000058</c:v>
                </c:pt>
                <c:pt idx="781">
                  <c:v>0.78100000000000058</c:v>
                </c:pt>
                <c:pt idx="782">
                  <c:v>0.78200000000000058</c:v>
                </c:pt>
                <c:pt idx="783">
                  <c:v>0.78300000000000058</c:v>
                </c:pt>
                <c:pt idx="784">
                  <c:v>0.78400000000000059</c:v>
                </c:pt>
                <c:pt idx="785">
                  <c:v>0.78500000000000059</c:v>
                </c:pt>
                <c:pt idx="786">
                  <c:v>0.78600000000000059</c:v>
                </c:pt>
                <c:pt idx="787">
                  <c:v>0.78700000000000059</c:v>
                </c:pt>
                <c:pt idx="788">
                  <c:v>0.78800000000000059</c:v>
                </c:pt>
                <c:pt idx="789">
                  <c:v>0.78900000000000059</c:v>
                </c:pt>
                <c:pt idx="790">
                  <c:v>0.79000000000000059</c:v>
                </c:pt>
                <c:pt idx="791">
                  <c:v>0.79100000000000059</c:v>
                </c:pt>
                <c:pt idx="792">
                  <c:v>0.79200000000000059</c:v>
                </c:pt>
                <c:pt idx="793">
                  <c:v>0.79300000000000059</c:v>
                </c:pt>
                <c:pt idx="794">
                  <c:v>0.79400000000000059</c:v>
                </c:pt>
                <c:pt idx="795">
                  <c:v>0.7950000000000006</c:v>
                </c:pt>
                <c:pt idx="796">
                  <c:v>0.7960000000000006</c:v>
                </c:pt>
                <c:pt idx="797">
                  <c:v>0.7970000000000006</c:v>
                </c:pt>
                <c:pt idx="798">
                  <c:v>0.7980000000000006</c:v>
                </c:pt>
                <c:pt idx="799">
                  <c:v>0.7990000000000006</c:v>
                </c:pt>
                <c:pt idx="800">
                  <c:v>0.8000000000000006</c:v>
                </c:pt>
                <c:pt idx="801">
                  <c:v>0.8010000000000006</c:v>
                </c:pt>
                <c:pt idx="802">
                  <c:v>0.8020000000000006</c:v>
                </c:pt>
                <c:pt idx="803">
                  <c:v>0.8030000000000006</c:v>
                </c:pt>
                <c:pt idx="804">
                  <c:v>0.8040000000000006</c:v>
                </c:pt>
                <c:pt idx="805">
                  <c:v>0.8050000000000006</c:v>
                </c:pt>
                <c:pt idx="806">
                  <c:v>0.8060000000000006</c:v>
                </c:pt>
                <c:pt idx="807">
                  <c:v>0.80700000000000061</c:v>
                </c:pt>
                <c:pt idx="808">
                  <c:v>0.80800000000000061</c:v>
                </c:pt>
                <c:pt idx="809">
                  <c:v>0.80900000000000061</c:v>
                </c:pt>
                <c:pt idx="810">
                  <c:v>0.81000000000000061</c:v>
                </c:pt>
                <c:pt idx="811">
                  <c:v>0.81100000000000061</c:v>
                </c:pt>
                <c:pt idx="812">
                  <c:v>0.81200000000000061</c:v>
                </c:pt>
                <c:pt idx="813">
                  <c:v>0.81300000000000061</c:v>
                </c:pt>
                <c:pt idx="814">
                  <c:v>0.81400000000000061</c:v>
                </c:pt>
                <c:pt idx="815">
                  <c:v>0.81500000000000061</c:v>
                </c:pt>
                <c:pt idx="816">
                  <c:v>0.81600000000000061</c:v>
                </c:pt>
                <c:pt idx="817">
                  <c:v>0.81700000000000061</c:v>
                </c:pt>
                <c:pt idx="818">
                  <c:v>0.81800000000000062</c:v>
                </c:pt>
                <c:pt idx="819">
                  <c:v>0.81900000000000062</c:v>
                </c:pt>
                <c:pt idx="820">
                  <c:v>0.82000000000000062</c:v>
                </c:pt>
                <c:pt idx="821">
                  <c:v>0.82100000000000062</c:v>
                </c:pt>
                <c:pt idx="822">
                  <c:v>0.82200000000000062</c:v>
                </c:pt>
                <c:pt idx="823">
                  <c:v>0.82300000000000062</c:v>
                </c:pt>
                <c:pt idx="824">
                  <c:v>0.82400000000000062</c:v>
                </c:pt>
                <c:pt idx="825">
                  <c:v>0.82500000000000062</c:v>
                </c:pt>
                <c:pt idx="826">
                  <c:v>0.82600000000000062</c:v>
                </c:pt>
                <c:pt idx="827">
                  <c:v>0.82700000000000062</c:v>
                </c:pt>
                <c:pt idx="828">
                  <c:v>0.82800000000000062</c:v>
                </c:pt>
                <c:pt idx="829">
                  <c:v>0.82900000000000063</c:v>
                </c:pt>
                <c:pt idx="830">
                  <c:v>0.83000000000000063</c:v>
                </c:pt>
                <c:pt idx="831">
                  <c:v>0.83100000000000063</c:v>
                </c:pt>
                <c:pt idx="832">
                  <c:v>0.83200000000000063</c:v>
                </c:pt>
                <c:pt idx="833">
                  <c:v>0.83300000000000063</c:v>
                </c:pt>
                <c:pt idx="834">
                  <c:v>0.83400000000000063</c:v>
                </c:pt>
                <c:pt idx="835">
                  <c:v>0.83500000000000063</c:v>
                </c:pt>
                <c:pt idx="836">
                  <c:v>0.83600000000000063</c:v>
                </c:pt>
                <c:pt idx="837">
                  <c:v>0.83700000000000063</c:v>
                </c:pt>
                <c:pt idx="838">
                  <c:v>0.83800000000000063</c:v>
                </c:pt>
                <c:pt idx="839">
                  <c:v>0.83900000000000063</c:v>
                </c:pt>
                <c:pt idx="840">
                  <c:v>0.84000000000000064</c:v>
                </c:pt>
                <c:pt idx="841">
                  <c:v>0.84100000000000064</c:v>
                </c:pt>
                <c:pt idx="842">
                  <c:v>0.84200000000000064</c:v>
                </c:pt>
                <c:pt idx="843">
                  <c:v>0.84300000000000064</c:v>
                </c:pt>
                <c:pt idx="844">
                  <c:v>0.84400000000000064</c:v>
                </c:pt>
                <c:pt idx="845">
                  <c:v>0.84500000000000064</c:v>
                </c:pt>
                <c:pt idx="846">
                  <c:v>0.84600000000000064</c:v>
                </c:pt>
                <c:pt idx="847">
                  <c:v>0.84700000000000064</c:v>
                </c:pt>
                <c:pt idx="848">
                  <c:v>0.84800000000000064</c:v>
                </c:pt>
                <c:pt idx="849">
                  <c:v>0.84900000000000064</c:v>
                </c:pt>
                <c:pt idx="850">
                  <c:v>0.85000000000000064</c:v>
                </c:pt>
                <c:pt idx="851">
                  <c:v>0.85100000000000064</c:v>
                </c:pt>
                <c:pt idx="852">
                  <c:v>0.85200000000000065</c:v>
                </c:pt>
                <c:pt idx="853">
                  <c:v>0.85300000000000065</c:v>
                </c:pt>
                <c:pt idx="854">
                  <c:v>0.85400000000000065</c:v>
                </c:pt>
                <c:pt idx="855">
                  <c:v>0.85500000000000065</c:v>
                </c:pt>
                <c:pt idx="856">
                  <c:v>0.85600000000000065</c:v>
                </c:pt>
                <c:pt idx="857">
                  <c:v>0.85700000000000065</c:v>
                </c:pt>
                <c:pt idx="858">
                  <c:v>0.85800000000000065</c:v>
                </c:pt>
                <c:pt idx="859">
                  <c:v>0.85900000000000065</c:v>
                </c:pt>
                <c:pt idx="860">
                  <c:v>0.86000000000000065</c:v>
                </c:pt>
                <c:pt idx="861">
                  <c:v>0.86100000000000065</c:v>
                </c:pt>
                <c:pt idx="862">
                  <c:v>0.86200000000000065</c:v>
                </c:pt>
                <c:pt idx="863">
                  <c:v>0.86300000000000066</c:v>
                </c:pt>
                <c:pt idx="864">
                  <c:v>0.86400000000000066</c:v>
                </c:pt>
                <c:pt idx="865">
                  <c:v>0.86500000000000066</c:v>
                </c:pt>
                <c:pt idx="866">
                  <c:v>0.86600000000000066</c:v>
                </c:pt>
                <c:pt idx="867">
                  <c:v>0.86700000000000066</c:v>
                </c:pt>
                <c:pt idx="868">
                  <c:v>0.86800000000000066</c:v>
                </c:pt>
                <c:pt idx="869">
                  <c:v>0.86900000000000066</c:v>
                </c:pt>
                <c:pt idx="870">
                  <c:v>0.87000000000000066</c:v>
                </c:pt>
                <c:pt idx="871">
                  <c:v>0.87100000000000066</c:v>
                </c:pt>
                <c:pt idx="872">
                  <c:v>0.87200000000000066</c:v>
                </c:pt>
                <c:pt idx="873">
                  <c:v>0.87300000000000066</c:v>
                </c:pt>
                <c:pt idx="874">
                  <c:v>0.87400000000000067</c:v>
                </c:pt>
                <c:pt idx="875">
                  <c:v>0.87500000000000067</c:v>
                </c:pt>
                <c:pt idx="876">
                  <c:v>0.87600000000000067</c:v>
                </c:pt>
                <c:pt idx="877">
                  <c:v>0.87700000000000067</c:v>
                </c:pt>
                <c:pt idx="878">
                  <c:v>0.87800000000000067</c:v>
                </c:pt>
                <c:pt idx="879">
                  <c:v>0.87900000000000067</c:v>
                </c:pt>
                <c:pt idx="880">
                  <c:v>0.88000000000000067</c:v>
                </c:pt>
                <c:pt idx="881">
                  <c:v>0.88100000000000067</c:v>
                </c:pt>
                <c:pt idx="882">
                  <c:v>0.88200000000000067</c:v>
                </c:pt>
                <c:pt idx="883">
                  <c:v>0.88300000000000067</c:v>
                </c:pt>
                <c:pt idx="884">
                  <c:v>0.88400000000000067</c:v>
                </c:pt>
                <c:pt idx="885">
                  <c:v>0.88500000000000068</c:v>
                </c:pt>
                <c:pt idx="886">
                  <c:v>0.88600000000000068</c:v>
                </c:pt>
                <c:pt idx="887">
                  <c:v>0.88700000000000068</c:v>
                </c:pt>
                <c:pt idx="888">
                  <c:v>0.88800000000000068</c:v>
                </c:pt>
                <c:pt idx="889">
                  <c:v>0.88900000000000068</c:v>
                </c:pt>
                <c:pt idx="890">
                  <c:v>0.89000000000000068</c:v>
                </c:pt>
                <c:pt idx="891">
                  <c:v>0.89100000000000068</c:v>
                </c:pt>
                <c:pt idx="892">
                  <c:v>0.89200000000000068</c:v>
                </c:pt>
                <c:pt idx="893">
                  <c:v>0.89300000000000068</c:v>
                </c:pt>
                <c:pt idx="894">
                  <c:v>0.89400000000000068</c:v>
                </c:pt>
                <c:pt idx="895">
                  <c:v>0.89500000000000068</c:v>
                </c:pt>
                <c:pt idx="896">
                  <c:v>0.89600000000000068</c:v>
                </c:pt>
                <c:pt idx="897">
                  <c:v>0.89700000000000069</c:v>
                </c:pt>
                <c:pt idx="898">
                  <c:v>0.89800000000000069</c:v>
                </c:pt>
                <c:pt idx="899">
                  <c:v>0.89900000000000069</c:v>
                </c:pt>
                <c:pt idx="900">
                  <c:v>0.90000000000000069</c:v>
                </c:pt>
                <c:pt idx="901">
                  <c:v>0.90100000000000069</c:v>
                </c:pt>
                <c:pt idx="902">
                  <c:v>0.90200000000000069</c:v>
                </c:pt>
                <c:pt idx="903">
                  <c:v>0.90300000000000069</c:v>
                </c:pt>
                <c:pt idx="904">
                  <c:v>0.90400000000000069</c:v>
                </c:pt>
                <c:pt idx="905">
                  <c:v>0.90500000000000069</c:v>
                </c:pt>
                <c:pt idx="906">
                  <c:v>0.90600000000000069</c:v>
                </c:pt>
                <c:pt idx="907">
                  <c:v>0.90700000000000069</c:v>
                </c:pt>
                <c:pt idx="908">
                  <c:v>0.9080000000000007</c:v>
                </c:pt>
                <c:pt idx="909">
                  <c:v>0.9090000000000007</c:v>
                </c:pt>
                <c:pt idx="910">
                  <c:v>0.9100000000000007</c:v>
                </c:pt>
                <c:pt idx="911">
                  <c:v>0.9110000000000007</c:v>
                </c:pt>
                <c:pt idx="912">
                  <c:v>0.9120000000000007</c:v>
                </c:pt>
                <c:pt idx="913">
                  <c:v>0.9130000000000007</c:v>
                </c:pt>
                <c:pt idx="914">
                  <c:v>0.9140000000000007</c:v>
                </c:pt>
                <c:pt idx="915">
                  <c:v>0.9150000000000007</c:v>
                </c:pt>
                <c:pt idx="916">
                  <c:v>0.9160000000000007</c:v>
                </c:pt>
                <c:pt idx="917">
                  <c:v>0.9170000000000007</c:v>
                </c:pt>
                <c:pt idx="918">
                  <c:v>0.9180000000000007</c:v>
                </c:pt>
                <c:pt idx="919">
                  <c:v>0.91900000000000071</c:v>
                </c:pt>
                <c:pt idx="920">
                  <c:v>0.92000000000000071</c:v>
                </c:pt>
                <c:pt idx="921">
                  <c:v>0.92100000000000071</c:v>
                </c:pt>
                <c:pt idx="922">
                  <c:v>0.92200000000000071</c:v>
                </c:pt>
                <c:pt idx="923">
                  <c:v>0.92300000000000071</c:v>
                </c:pt>
                <c:pt idx="924">
                  <c:v>0.92400000000000071</c:v>
                </c:pt>
                <c:pt idx="925">
                  <c:v>0.92500000000000071</c:v>
                </c:pt>
                <c:pt idx="926">
                  <c:v>0.92600000000000071</c:v>
                </c:pt>
                <c:pt idx="927">
                  <c:v>0.92700000000000071</c:v>
                </c:pt>
                <c:pt idx="928">
                  <c:v>0.92800000000000071</c:v>
                </c:pt>
                <c:pt idx="929">
                  <c:v>0.92900000000000071</c:v>
                </c:pt>
                <c:pt idx="930">
                  <c:v>0.93000000000000071</c:v>
                </c:pt>
                <c:pt idx="931">
                  <c:v>0.93100000000000072</c:v>
                </c:pt>
                <c:pt idx="932">
                  <c:v>0.93200000000000072</c:v>
                </c:pt>
                <c:pt idx="933">
                  <c:v>0.93300000000000072</c:v>
                </c:pt>
                <c:pt idx="934">
                  <c:v>0.93400000000000072</c:v>
                </c:pt>
                <c:pt idx="935">
                  <c:v>0.93500000000000072</c:v>
                </c:pt>
                <c:pt idx="936">
                  <c:v>0.93600000000000072</c:v>
                </c:pt>
                <c:pt idx="937">
                  <c:v>0.93700000000000072</c:v>
                </c:pt>
                <c:pt idx="938">
                  <c:v>0.93800000000000072</c:v>
                </c:pt>
                <c:pt idx="939">
                  <c:v>0.93900000000000072</c:v>
                </c:pt>
                <c:pt idx="940">
                  <c:v>0.94000000000000072</c:v>
                </c:pt>
                <c:pt idx="941">
                  <c:v>0.94100000000000072</c:v>
                </c:pt>
                <c:pt idx="942">
                  <c:v>0.94200000000000073</c:v>
                </c:pt>
                <c:pt idx="943">
                  <c:v>0.94300000000000073</c:v>
                </c:pt>
                <c:pt idx="944">
                  <c:v>0.94400000000000073</c:v>
                </c:pt>
                <c:pt idx="945">
                  <c:v>0.94500000000000073</c:v>
                </c:pt>
                <c:pt idx="946">
                  <c:v>0.94600000000000073</c:v>
                </c:pt>
                <c:pt idx="947">
                  <c:v>0.94700000000000073</c:v>
                </c:pt>
                <c:pt idx="948">
                  <c:v>0.94800000000000073</c:v>
                </c:pt>
                <c:pt idx="949">
                  <c:v>0.94900000000000073</c:v>
                </c:pt>
                <c:pt idx="950">
                  <c:v>0.95000000000000073</c:v>
                </c:pt>
                <c:pt idx="951">
                  <c:v>0.95100000000000073</c:v>
                </c:pt>
                <c:pt idx="952">
                  <c:v>0.95200000000000073</c:v>
                </c:pt>
                <c:pt idx="953">
                  <c:v>0.95300000000000074</c:v>
                </c:pt>
                <c:pt idx="954">
                  <c:v>0.95400000000000074</c:v>
                </c:pt>
                <c:pt idx="955">
                  <c:v>0.95500000000000074</c:v>
                </c:pt>
                <c:pt idx="956">
                  <c:v>0.95600000000000074</c:v>
                </c:pt>
                <c:pt idx="957">
                  <c:v>0.95700000000000074</c:v>
                </c:pt>
                <c:pt idx="958">
                  <c:v>0.95800000000000074</c:v>
                </c:pt>
                <c:pt idx="959">
                  <c:v>0.95900000000000074</c:v>
                </c:pt>
                <c:pt idx="960">
                  <c:v>0.96000000000000074</c:v>
                </c:pt>
                <c:pt idx="961">
                  <c:v>0.96100000000000074</c:v>
                </c:pt>
                <c:pt idx="962">
                  <c:v>0.96200000000000074</c:v>
                </c:pt>
                <c:pt idx="963">
                  <c:v>0.96300000000000074</c:v>
                </c:pt>
                <c:pt idx="964">
                  <c:v>0.96400000000000075</c:v>
                </c:pt>
                <c:pt idx="965">
                  <c:v>0.96500000000000075</c:v>
                </c:pt>
                <c:pt idx="966">
                  <c:v>0.96600000000000075</c:v>
                </c:pt>
                <c:pt idx="967">
                  <c:v>0.96700000000000075</c:v>
                </c:pt>
                <c:pt idx="968">
                  <c:v>0.96800000000000075</c:v>
                </c:pt>
                <c:pt idx="969">
                  <c:v>0.96900000000000075</c:v>
                </c:pt>
                <c:pt idx="970">
                  <c:v>0.97000000000000075</c:v>
                </c:pt>
                <c:pt idx="971">
                  <c:v>0.97100000000000075</c:v>
                </c:pt>
                <c:pt idx="972">
                  <c:v>0.97200000000000075</c:v>
                </c:pt>
                <c:pt idx="973">
                  <c:v>0.97300000000000075</c:v>
                </c:pt>
                <c:pt idx="974">
                  <c:v>0.97400000000000075</c:v>
                </c:pt>
                <c:pt idx="975">
                  <c:v>0.97500000000000075</c:v>
                </c:pt>
                <c:pt idx="976">
                  <c:v>0.97600000000000076</c:v>
                </c:pt>
                <c:pt idx="977">
                  <c:v>0.97700000000000076</c:v>
                </c:pt>
                <c:pt idx="978">
                  <c:v>0.97800000000000076</c:v>
                </c:pt>
                <c:pt idx="979">
                  <c:v>0.97900000000000076</c:v>
                </c:pt>
                <c:pt idx="980">
                  <c:v>0.98000000000000076</c:v>
                </c:pt>
                <c:pt idx="981">
                  <c:v>0.98100000000000076</c:v>
                </c:pt>
                <c:pt idx="982">
                  <c:v>0.98200000000000076</c:v>
                </c:pt>
                <c:pt idx="983">
                  <c:v>0.98300000000000076</c:v>
                </c:pt>
                <c:pt idx="984">
                  <c:v>0.98400000000000076</c:v>
                </c:pt>
                <c:pt idx="985">
                  <c:v>0.98500000000000076</c:v>
                </c:pt>
                <c:pt idx="986">
                  <c:v>0.98600000000000076</c:v>
                </c:pt>
                <c:pt idx="987">
                  <c:v>0.98700000000000077</c:v>
                </c:pt>
                <c:pt idx="988">
                  <c:v>0.98800000000000077</c:v>
                </c:pt>
                <c:pt idx="989">
                  <c:v>0.98900000000000077</c:v>
                </c:pt>
                <c:pt idx="990">
                  <c:v>0.99000000000000077</c:v>
                </c:pt>
                <c:pt idx="991">
                  <c:v>0.99100000000000077</c:v>
                </c:pt>
                <c:pt idx="992">
                  <c:v>0.99200000000000077</c:v>
                </c:pt>
                <c:pt idx="993">
                  <c:v>0.99300000000000077</c:v>
                </c:pt>
                <c:pt idx="994">
                  <c:v>0.99400000000000077</c:v>
                </c:pt>
                <c:pt idx="995">
                  <c:v>0.99500000000000077</c:v>
                </c:pt>
                <c:pt idx="996">
                  <c:v>0.99600000000000077</c:v>
                </c:pt>
                <c:pt idx="997">
                  <c:v>0.99700000000000077</c:v>
                </c:pt>
                <c:pt idx="998">
                  <c:v>0.99800000000000078</c:v>
                </c:pt>
                <c:pt idx="999">
                  <c:v>0.99900000000000078</c:v>
                </c:pt>
                <c:pt idx="1000">
                  <c:v>1.0000000000000007</c:v>
                </c:pt>
              </c:numCache>
            </c:numRef>
          </c:cat>
          <c:val>
            <c:numRef>
              <c:f>'Planilha1 (2)'!$I$4:$I$1004</c:f>
              <c:numCache>
                <c:formatCode>General</c:formatCode>
                <c:ptCount val="1001"/>
                <c:pt idx="1">
                  <c:v>-207.27267838280744</c:v>
                </c:pt>
                <c:pt idx="2">
                  <c:v>-186.51832305949267</c:v>
                </c:pt>
                <c:pt idx="3">
                  <c:v>-174.39447007023276</c:v>
                </c:pt>
                <c:pt idx="4">
                  <c:v>-165.80414839176893</c:v>
                </c:pt>
                <c:pt idx="5">
                  <c:v>-159.15002266938288</c:v>
                </c:pt>
                <c:pt idx="6">
                  <c:v>-153.72059718564498</c:v>
                </c:pt>
                <c:pt idx="7">
                  <c:v>-149.1363384952833</c:v>
                </c:pt>
                <c:pt idx="8">
                  <c:v>-145.17069898695959</c:v>
                </c:pt>
                <c:pt idx="9">
                  <c:v>-141.67755083546348</c:v>
                </c:pt>
                <c:pt idx="10">
                  <c:v>-138.5571190137828</c:v>
                </c:pt>
                <c:pt idx="11">
                  <c:v>-135.73823807988998</c:v>
                </c:pt>
                <c:pt idx="12">
                  <c:v>-133.16836212519488</c:v>
                </c:pt>
                <c:pt idx="13">
                  <c:v>-130.80758722756423</c:v>
                </c:pt>
                <c:pt idx="14">
                  <c:v>-128.62489545618641</c:v>
                </c:pt>
                <c:pt idx="15">
                  <c:v>-126.59569784879973</c:v>
                </c:pt>
                <c:pt idx="16">
                  <c:v>-124.70017197946601</c:v>
                </c:pt>
                <c:pt idx="17">
                  <c:v>-122.92210440117644</c:v>
                </c:pt>
                <c:pt idx="18">
                  <c:v>-121.248064457686</c:v>
                </c:pt>
                <c:pt idx="19">
                  <c:v>-119.66680177114183</c:v>
                </c:pt>
                <c:pt idx="20">
                  <c:v>-118.16879845554514</c:v>
                </c:pt>
                <c:pt idx="21">
                  <c:v>-116.74593069582647</c:v>
                </c:pt>
                <c:pt idx="22">
                  <c:v>-115.39120912660741</c:v>
                </c:pt>
                <c:pt idx="23">
                  <c:v>-114.09857696916377</c:v>
                </c:pt>
                <c:pt idx="24">
                  <c:v>-112.86275116178751</c:v>
                </c:pt>
                <c:pt idx="25">
                  <c:v>-111.67909594278967</c:v>
                </c:pt>
                <c:pt idx="26">
                  <c:v>-110.54352124240371</c:v>
                </c:pt>
                <c:pt idx="27">
                  <c:v>-109.45240026117951</c:v>
                </c:pt>
                <c:pt idx="28">
                  <c:v>-108.40250204507589</c:v>
                </c:pt>
                <c:pt idx="29">
                  <c:v>-107.39093589750236</c:v>
                </c:pt>
                <c:pt idx="30">
                  <c:v>-106.41510521898778</c:v>
                </c:pt>
                <c:pt idx="31">
                  <c:v>-105.47266891856454</c:v>
                </c:pt>
                <c:pt idx="32">
                  <c:v>-104.5615089536947</c:v>
                </c:pt>
                <c:pt idx="33">
                  <c:v>-103.6797028666234</c:v>
                </c:pt>
                <c:pt idx="34">
                  <c:v>-102.825500421764</c:v>
                </c:pt>
                <c:pt idx="35">
                  <c:v>-101.99730363050773</c:v>
                </c:pt>
                <c:pt idx="36">
                  <c:v>-101.19364959064445</c:v>
                </c:pt>
                <c:pt idx="37">
                  <c:v>-100.41319567749782</c:v>
                </c:pt>
                <c:pt idx="38">
                  <c:v>-99.654706710329734</c:v>
                </c:pt>
                <c:pt idx="39">
                  <c:v>-98.917043786048481</c:v>
                </c:pt>
                <c:pt idx="40">
                  <c:v>-98.199154526856205</c:v>
                </c:pt>
                <c:pt idx="41">
                  <c:v>-97.500064532282806</c:v>
                </c:pt>
                <c:pt idx="42">
                  <c:v>-96.8188698614141</c:v>
                </c:pt>
                <c:pt idx="43">
                  <c:v>-96.15473039982453</c:v>
                </c:pt>
                <c:pt idx="44">
                  <c:v>-95.506863989145685</c:v>
                </c:pt>
                <c:pt idx="45">
                  <c:v>-94.874541216410776</c:v>
                </c:pt>
                <c:pt idx="46">
                  <c:v>-94.257080776145258</c:v>
                </c:pt>
                <c:pt idx="47">
                  <c:v>-93.653845331279726</c:v>
                </c:pt>
                <c:pt idx="48">
                  <c:v>-93.064237809858227</c:v>
                </c:pt>
                <c:pt idx="49">
                  <c:v>-92.487698083615157</c:v>
                </c:pt>
                <c:pt idx="50">
                  <c:v>-91.923699982121732</c:v>
                </c:pt>
                <c:pt idx="51">
                  <c:v>-91.371748602622688</c:v>
                </c:pt>
                <c:pt idx="52">
                  <c:v>-90.83137788110588</c:v>
                </c:pt>
                <c:pt idx="53">
                  <c:v>-90.302148394742787</c:v>
                </c:pt>
                <c:pt idx="54">
                  <c:v>-89.78364536974621</c:v>
                </c:pt>
                <c:pt idx="55">
                  <c:v>-89.275476872025735</c:v>
                </c:pt>
                <c:pt idx="56">
                  <c:v>-88.777272160875071</c:v>
                </c:pt>
                <c:pt idx="57">
                  <c:v>-88.288680188374769</c:v>
                </c:pt>
                <c:pt idx="58">
                  <c:v>-87.809368229302464</c:v>
                </c:pt>
                <c:pt idx="59">
                  <c:v>-87.3390206281628</c:v>
                </c:pt>
                <c:pt idx="60">
                  <c:v>-86.87733765152457</c:v>
                </c:pt>
                <c:pt idx="61">
                  <c:v>-86.424034435219724</c:v>
                </c:pt>
                <c:pt idx="62">
                  <c:v>-85.978840017147846</c:v>
                </c:pt>
                <c:pt idx="63">
                  <c:v>-85.541496447466713</c:v>
                </c:pt>
                <c:pt idx="64">
                  <c:v>-85.111757968855741</c:v>
                </c:pt>
                <c:pt idx="65">
                  <c:v>-84.689390260332985</c:v>
                </c:pt>
                <c:pt idx="66">
                  <c:v>-84.27416973880311</c:v>
                </c:pt>
                <c:pt idx="67">
                  <c:v>-83.865882913126839</c:v>
                </c:pt>
                <c:pt idx="68">
                  <c:v>-83.464325786042735</c:v>
                </c:pt>
                <c:pt idx="69">
                  <c:v>-83.069303299749109</c:v>
                </c:pt>
                <c:pt idx="70">
                  <c:v>-82.680628821376743</c:v>
                </c:pt>
                <c:pt idx="71">
                  <c:v>-82.298123664956577</c:v>
                </c:pt>
                <c:pt idx="72">
                  <c:v>-81.921616646819899</c:v>
                </c:pt>
                <c:pt idx="73">
                  <c:v>-81.550943671663632</c:v>
                </c:pt>
                <c:pt idx="74">
                  <c:v>-81.185947346777311</c:v>
                </c:pt>
                <c:pt idx="75">
                  <c:v>-80.826476622163256</c:v>
                </c:pt>
                <c:pt idx="76">
                  <c:v>-80.47238645449228</c:v>
                </c:pt>
                <c:pt idx="77">
                  <c:v>-80.123537493024983</c:v>
                </c:pt>
                <c:pt idx="78">
                  <c:v>-79.779795785798072</c:v>
                </c:pt>
                <c:pt idx="79">
                  <c:v>-79.44103250452666</c:v>
                </c:pt>
                <c:pt idx="80">
                  <c:v>-79.107123686809686</c:v>
                </c:pt>
                <c:pt idx="81">
                  <c:v>-78.77794999434893</c:v>
                </c:pt>
                <c:pt idx="82">
                  <c:v>-78.453396486002362</c:v>
                </c:pt>
                <c:pt idx="83">
                  <c:v>-78.13335240459304</c:v>
                </c:pt>
                <c:pt idx="84">
                  <c:v>-77.81771097648496</c:v>
                </c:pt>
                <c:pt idx="85">
                  <c:v>-77.506369223019234</c:v>
                </c:pt>
                <c:pt idx="86">
                  <c:v>-77.19922778297834</c:v>
                </c:pt>
                <c:pt idx="87">
                  <c:v>-76.896190745313319</c:v>
                </c:pt>
                <c:pt idx="88">
                  <c:v>-76.597165491430133</c:v>
                </c:pt>
                <c:pt idx="89">
                  <c:v>-76.302062546387049</c:v>
                </c:pt>
                <c:pt idx="90">
                  <c:v>-76.010795438405793</c:v>
                </c:pt>
                <c:pt idx="91">
                  <c:v>-75.723280566144922</c:v>
                </c:pt>
                <c:pt idx="92">
                  <c:v>-75.439437073226628</c:v>
                </c:pt>
                <c:pt idx="93">
                  <c:v>-75.159186729546434</c:v>
                </c:pt>
                <c:pt idx="94">
                  <c:v>-74.882453818930287</c:v>
                </c:pt>
                <c:pt idx="95">
                  <c:v>-74.6091650327363</c:v>
                </c:pt>
                <c:pt idx="96">
                  <c:v>-74.339249369027428</c:v>
                </c:pt>
                <c:pt idx="97">
                  <c:v>-74.072638036968669</c:v>
                </c:pt>
                <c:pt idx="98">
                  <c:v>-73.809264366127465</c:v>
                </c:pt>
                <c:pt idx="99">
                  <c:v>-73.549063720378356</c:v>
                </c:pt>
                <c:pt idx="100">
                  <c:v>-73.291973416134397</c:v>
                </c:pt>
                <c:pt idx="101">
                  <c:v>-73.037932644646986</c:v>
                </c:pt>
                <c:pt idx="102">
                  <c:v>-72.786882398133457</c:v>
                </c:pt>
                <c:pt idx="103">
                  <c:v>-72.538765399508662</c:v>
                </c:pt>
                <c:pt idx="104">
                  <c:v>-72.293526035511178</c:v>
                </c:pt>
                <c:pt idx="105">
                  <c:v>-72.051110293029652</c:v>
                </c:pt>
                <c:pt idx="106">
                  <c:v>-71.811465698446995</c:v>
                </c:pt>
                <c:pt idx="107">
                  <c:v>-71.574541259832429</c:v>
                </c:pt>
                <c:pt idx="108">
                  <c:v>-71.340287411822615</c:v>
                </c:pt>
                <c:pt idx="109">
                  <c:v>-71.108655963042892</c:v>
                </c:pt>
                <c:pt idx="110">
                  <c:v>-70.879600045929664</c:v>
                </c:pt>
                <c:pt idx="111">
                  <c:v>-70.653074068823372</c:v>
                </c:pt>
                <c:pt idx="112">
                  <c:v>-70.429033670209932</c:v>
                </c:pt>
                <c:pt idx="113">
                  <c:v>-70.207435674996177</c:v>
                </c:pt>
                <c:pt idx="114">
                  <c:v>-69.98823805271148</c:v>
                </c:pt>
                <c:pt idx="115">
                  <c:v>-69.77139987753489</c:v>
                </c:pt>
                <c:pt idx="116">
                  <c:v>-69.5568812900529</c:v>
                </c:pt>
                <c:pt idx="117">
                  <c:v>-69.344643460658489</c:v>
                </c:pt>
                <c:pt idx="118">
                  <c:v>-69.134648554507976</c:v>
                </c:pt>
                <c:pt idx="119">
                  <c:v>-68.926859697956516</c:v>
                </c:pt>
                <c:pt idx="120">
                  <c:v>-68.721240946398112</c:v>
                </c:pt>
                <c:pt idx="121">
                  <c:v>-68.517757253440266</c:v>
                </c:pt>
                <c:pt idx="122">
                  <c:v>-68.316374441347207</c:v>
                </c:pt>
                <c:pt idx="123">
                  <c:v>-68.117059172689736</c:v>
                </c:pt>
                <c:pt idx="124">
                  <c:v>-67.919778923142815</c:v>
                </c:pt>
                <c:pt idx="125">
                  <c:v>-67.72450195537597</c:v>
                </c:pt>
                <c:pt idx="126">
                  <c:v>-67.531197293983823</c:v>
                </c:pt>
                <c:pt idx="127">
                  <c:v>-67.339834701407753</c:v>
                </c:pt>
                <c:pt idx="128">
                  <c:v>-67.150384654801883</c:v>
                </c:pt>
                <c:pt idx="129">
                  <c:v>-66.962818323799297</c:v>
                </c:pt>
                <c:pt idx="130">
                  <c:v>-66.777107549136929</c:v>
                </c:pt>
                <c:pt idx="131">
                  <c:v>-66.593224822099344</c:v>
                </c:pt>
                <c:pt idx="132">
                  <c:v>-66.411143264744453</c:v>
                </c:pt>
                <c:pt idx="133">
                  <c:v>-66.230836610875286</c:v>
                </c:pt>
                <c:pt idx="134">
                  <c:v>-66.052279187724835</c:v>
                </c:pt>
                <c:pt idx="135">
                  <c:v>-65.875445898321516</c:v>
                </c:pt>
                <c:pt idx="136">
                  <c:v>-65.700312204505792</c:v>
                </c:pt>
                <c:pt idx="137">
                  <c:v>-65.526854110568721</c:v>
                </c:pt>
                <c:pt idx="138">
                  <c:v>-65.355048147485718</c:v>
                </c:pt>
                <c:pt idx="139">
                  <c:v>-65.184871357719601</c:v>
                </c:pt>
                <c:pt idx="140">
                  <c:v>-65.016301280568314</c:v>
                </c:pt>
                <c:pt idx="141">
                  <c:v>-64.849315938034309</c:v>
                </c:pt>
                <c:pt idx="142">
                  <c:v>-64.683893821193266</c:v>
                </c:pt>
                <c:pt idx="143">
                  <c:v>-64.520013877041166</c:v>
                </c:pt>
                <c:pt idx="144">
                  <c:v>-64.357655495799875</c:v>
                </c:pt>
                <c:pt idx="145">
                  <c:v>-64.196798498661934</c:v>
                </c:pt>
                <c:pt idx="146">
                  <c:v>-64.037423125956693</c:v>
                </c:pt>
                <c:pt idx="147">
                  <c:v>-63.879510025720322</c:v>
                </c:pt>
                <c:pt idx="148">
                  <c:v>-63.723040242653497</c:v>
                </c:pt>
                <c:pt idx="149">
                  <c:v>-63.567995207450842</c:v>
                </c:pt>
                <c:pt idx="150">
                  <c:v>-63.414356726487419</c:v>
                </c:pt>
                <c:pt idx="151">
                  <c:v>-63.262106971847956</c:v>
                </c:pt>
                <c:pt idx="152">
                  <c:v>-63.111228471685166</c:v>
                </c:pt>
                <c:pt idx="153">
                  <c:v>-62.961704100894337</c:v>
                </c:pt>
                <c:pt idx="154">
                  <c:v>-62.813517072091777</c:v>
                </c:pt>
                <c:pt idx="155">
                  <c:v>-62.666650926885225</c:v>
                </c:pt>
                <c:pt idx="156">
                  <c:v>-62.521089527425183</c:v>
                </c:pt>
                <c:pt idx="157">
                  <c:v>-62.376817048226123</c:v>
                </c:pt>
                <c:pt idx="158">
                  <c:v>-62.233817968247507</c:v>
                </c:pt>
                <c:pt idx="159">
                  <c:v>-62.092077063224714</c:v>
                </c:pt>
                <c:pt idx="160">
                  <c:v>-61.951579398240398</c:v>
                </c:pt>
                <c:pt idx="161">
                  <c:v>-61.812310320527438</c:v>
                </c:pt>
                <c:pt idx="162">
                  <c:v>-61.674255452494734</c:v>
                </c:pt>
                <c:pt idx="163">
                  <c:v>-61.537400684967693</c:v>
                </c:pt>
                <c:pt idx="164">
                  <c:v>-61.401732170635562</c:v>
                </c:pt>
                <c:pt idx="165">
                  <c:v>-61.267236317697943</c:v>
                </c:pt>
                <c:pt idx="166">
                  <c:v>-61.133899783703413</c:v>
                </c:pt>
                <c:pt idx="167">
                  <c:v>-61.001709469573221</c:v>
                </c:pt>
                <c:pt idx="168">
                  <c:v>-60.870652513803471</c:v>
                </c:pt>
                <c:pt idx="169">
                  <c:v>-60.740716286839444</c:v>
                </c:pt>
                <c:pt idx="170">
                  <c:v>-60.611888385615984</c:v>
                </c:pt>
                <c:pt idx="171">
                  <c:v>-60.484156628257985</c:v>
                </c:pt>
                <c:pt idx="172">
                  <c:v>-60.357509048935597</c:v>
                </c:pt>
                <c:pt idx="173">
                  <c:v>-60.231933892868561</c:v>
                </c:pt>
                <c:pt idx="174">
                  <c:v>-60.107419611474583</c:v>
                </c:pt>
                <c:pt idx="175">
                  <c:v>-59.983954857656919</c:v>
                </c:pt>
                <c:pt idx="176">
                  <c:v>-59.861528481226159</c:v>
                </c:pt>
                <c:pt idx="177">
                  <c:v>-59.740129524451916</c:v>
                </c:pt>
                <c:pt idx="178">
                  <c:v>-59.619747217739828</c:v>
                </c:pt>
                <c:pt idx="179">
                  <c:v>-59.500370975429796</c:v>
                </c:pt>
                <c:pt idx="180">
                  <c:v>-59.381990391711312</c:v>
                </c:pt>
                <c:pt idx="181">
                  <c:v>-59.264595236652028</c:v>
                </c:pt>
                <c:pt idx="182">
                  <c:v>-59.148175452335835</c:v>
                </c:pt>
                <c:pt idx="183">
                  <c:v>-59.032721149106834</c:v>
                </c:pt>
                <c:pt idx="184">
                  <c:v>-58.91822260191573</c:v>
                </c:pt>
                <c:pt idx="185">
                  <c:v>-58.804670246765326</c:v>
                </c:pt>
                <c:pt idx="186">
                  <c:v>-58.692054677251932</c:v>
                </c:pt>
                <c:pt idx="187">
                  <c:v>-58.580366641199561</c:v>
                </c:pt>
                <c:pt idx="188">
                  <c:v>-58.469597037383984</c:v>
                </c:pt>
                <c:pt idx="189">
                  <c:v>-58.359736912343791</c:v>
                </c:pt>
                <c:pt idx="190">
                  <c:v>-58.250777457275618</c:v>
                </c:pt>
                <c:pt idx="191">
                  <c:v>-58.142710005011011</c:v>
                </c:pt>
                <c:pt idx="192">
                  <c:v>-58.035526027072315</c:v>
                </c:pt>
                <c:pt idx="193">
                  <c:v>-57.929217130805064</c:v>
                </c:pt>
                <c:pt idx="194">
                  <c:v>-57.823775056584601</c:v>
                </c:pt>
                <c:pt idx="195">
                  <c:v>-57.719191675094642</c:v>
                </c:pt>
                <c:pt idx="196">
                  <c:v>-57.615458984675406</c:v>
                </c:pt>
                <c:pt idx="197">
                  <c:v>-57.512569108739456</c:v>
                </c:pt>
                <c:pt idx="198">
                  <c:v>-57.410514293252945</c:v>
                </c:pt>
                <c:pt idx="199">
                  <c:v>-57.309286904280441</c:v>
                </c:pt>
                <c:pt idx="200">
                  <c:v>-57.208879425591391</c:v>
                </c:pt>
                <c:pt idx="201">
                  <c:v>-57.109284456326321</c:v>
                </c:pt>
                <c:pt idx="202">
                  <c:v>-57.010494708721083</c:v>
                </c:pt>
                <c:pt idx="203">
                  <c:v>-56.912503005887359</c:v>
                </c:pt>
                <c:pt idx="204">
                  <c:v>-56.815302279647767</c:v>
                </c:pt>
                <c:pt idx="205">
                  <c:v>-56.718885568424056</c:v>
                </c:pt>
                <c:pt idx="206">
                  <c:v>-56.623246015176719</c:v>
                </c:pt>
                <c:pt idx="207">
                  <c:v>-56.528376865394591</c:v>
                </c:pt>
                <c:pt idx="208">
                  <c:v>-56.434271465133008</c:v>
                </c:pt>
                <c:pt idx="209">
                  <c:v>-56.340923259099092</c:v>
                </c:pt>
                <c:pt idx="210">
                  <c:v>-56.248325788782836</c:v>
                </c:pt>
                <c:pt idx="211">
                  <c:v>-56.156472690632619</c:v>
                </c:pt>
                <c:pt idx="212">
                  <c:v>-56.065357694274041</c:v>
                </c:pt>
                <c:pt idx="213">
                  <c:v>-55.974974620770695</c:v>
                </c:pt>
                <c:pt idx="214">
                  <c:v>-55.88531738092577</c:v>
                </c:pt>
                <c:pt idx="215">
                  <c:v>-55.79637997362336</c:v>
                </c:pt>
                <c:pt idx="216">
                  <c:v>-55.708156484208317</c:v>
                </c:pt>
                <c:pt idx="217">
                  <c:v>-55.620641082903674</c:v>
                </c:pt>
                <c:pt idx="218">
                  <c:v>-55.533828023264462</c:v>
                </c:pt>
                <c:pt idx="219">
                  <c:v>-55.447711640667123</c:v>
                </c:pt>
                <c:pt idx="220">
                  <c:v>-55.362286350833237</c:v>
                </c:pt>
                <c:pt idx="221">
                  <c:v>-55.277546648387066</c:v>
                </c:pt>
                <c:pt idx="222">
                  <c:v>-55.193487105445534</c:v>
                </c:pt>
                <c:pt idx="223">
                  <c:v>-55.110102370240121</c:v>
                </c:pt>
                <c:pt idx="224">
                  <c:v>-55.027387165769632</c:v>
                </c:pt>
                <c:pt idx="225">
                  <c:v>-54.945336288483098</c:v>
                </c:pt>
                <c:pt idx="226">
                  <c:v>-54.863944606991922</c:v>
                </c:pt>
                <c:pt idx="227">
                  <c:v>-54.783207060810625</c:v>
                </c:pt>
                <c:pt idx="228">
                  <c:v>-54.703118659125309</c:v>
                </c:pt>
                <c:pt idx="229">
                  <c:v>-54.623674479589212</c:v>
                </c:pt>
                <c:pt idx="230">
                  <c:v>-54.544869667144539</c:v>
                </c:pt>
                <c:pt idx="231">
                  <c:v>-54.466699432870016</c:v>
                </c:pt>
                <c:pt idx="232">
                  <c:v>-54.389159052853394</c:v>
                </c:pt>
                <c:pt idx="233">
                  <c:v>-54.312243867088313</c:v>
                </c:pt>
                <c:pt idx="234">
                  <c:v>-54.235949278394884</c:v>
                </c:pt>
                <c:pt idx="235">
                  <c:v>-54.160270751363377</c:v>
                </c:pt>
                <c:pt idx="236">
                  <c:v>-54.085203811320461</c:v>
                </c:pt>
                <c:pt idx="237">
                  <c:v>-54.010744043317366</c:v>
                </c:pt>
                <c:pt idx="238">
                  <c:v>-53.936887091139489</c:v>
                </c:pt>
                <c:pt idx="239">
                  <c:v>-53.863628656336829</c:v>
                </c:pt>
                <c:pt idx="240">
                  <c:v>-53.790964497274771</c:v>
                </c:pt>
                <c:pt idx="241">
                  <c:v>-53.718890428204737</c:v>
                </c:pt>
                <c:pt idx="242">
                  <c:v>-53.647402318354125</c:v>
                </c:pt>
                <c:pt idx="243">
                  <c:v>-53.576496091035175</c:v>
                </c:pt>
                <c:pt idx="244">
                  <c:v>-53.506167722772204</c:v>
                </c:pt>
                <c:pt idx="245">
                  <c:v>-53.436413242446783</c:v>
                </c:pt>
                <c:pt idx="246">
                  <c:v>-53.367228730460454</c:v>
                </c:pt>
                <c:pt idx="247">
                  <c:v>-53.298610317914523</c:v>
                </c:pt>
                <c:pt idx="248">
                  <c:v>-53.230554185806525</c:v>
                </c:pt>
                <c:pt idx="249">
                  <c:v>-53.163056564242964</c:v>
                </c:pt>
                <c:pt idx="250">
                  <c:v>-53.096113731667948</c:v>
                </c:pt>
                <c:pt idx="251">
                  <c:v>-53.029722014107278</c:v>
                </c:pt>
                <c:pt idx="252">
                  <c:v>-52.963877784427794</c:v>
                </c:pt>
                <c:pt idx="253">
                  <c:v>-52.898577461611282</c:v>
                </c:pt>
                <c:pt idx="254">
                  <c:v>-52.833817510043055</c:v>
                </c:pt>
                <c:pt idx="255">
                  <c:v>-52.769594438814416</c:v>
                </c:pt>
                <c:pt idx="256">
                  <c:v>-52.705904801039033</c:v>
                </c:pt>
                <c:pt idx="257">
                  <c:v>-52.64274519318262</c:v>
                </c:pt>
                <c:pt idx="258">
                  <c:v>-52.580112254405847</c:v>
                </c:pt>
                <c:pt idx="259">
                  <c:v>-52.518002665919973</c:v>
                </c:pt>
                <c:pt idx="260">
                  <c:v>-52.456413150355139</c:v>
                </c:pt>
                <c:pt idx="261">
                  <c:v>-52.395340471140706</c:v>
                </c:pt>
                <c:pt idx="262">
                  <c:v>-52.334781431897781</c:v>
                </c:pt>
                <c:pt idx="263">
                  <c:v>-52.274732875843178</c:v>
                </c:pt>
                <c:pt idx="264">
                  <c:v>-52.215191685205056</c:v>
                </c:pt>
                <c:pt idx="265">
                  <c:v>-52.156154780649445</c:v>
                </c:pt>
                <c:pt idx="266">
                  <c:v>-52.097619120717987</c:v>
                </c:pt>
                <c:pt idx="267">
                  <c:v>-52.039581701276035</c:v>
                </c:pt>
                <c:pt idx="268">
                  <c:v>-51.982039554971422</c:v>
                </c:pt>
                <c:pt idx="269">
                  <c:v>-51.924989750703268</c:v>
                </c:pt>
                <c:pt idx="270">
                  <c:v>-51.868429393100875</c:v>
                </c:pt>
                <c:pt idx="271">
                  <c:v>-51.812355622012227</c:v>
                </c:pt>
                <c:pt idx="272">
                  <c:v>-51.756765612002226</c:v>
                </c:pt>
                <c:pt idx="273">
                  <c:v>-51.701656571860013</c:v>
                </c:pt>
                <c:pt idx="274">
                  <c:v>-51.647025744115638</c:v>
                </c:pt>
                <c:pt idx="275">
                  <c:v>-51.592870404565453</c:v>
                </c:pt>
                <c:pt idx="276">
                  <c:v>-51.539187861806433</c:v>
                </c:pt>
                <c:pt idx="277">
                  <c:v>-51.485975456778839</c:v>
                </c:pt>
                <c:pt idx="278">
                  <c:v>-51.433230562317426</c:v>
                </c:pt>
                <c:pt idx="279">
                  <c:v>-51.380950582710646</c:v>
                </c:pt>
                <c:pt idx="280">
                  <c:v>-51.329132953268058</c:v>
                </c:pt>
                <c:pt idx="281">
                  <c:v>-51.27777513989534</c:v>
                </c:pt>
                <c:pt idx="282">
                  <c:v>-51.226874638677209</c:v>
                </c:pt>
                <c:pt idx="283">
                  <c:v>-51.176428975467637</c:v>
                </c:pt>
                <c:pt idx="284">
                  <c:v>-51.12643570548758</c:v>
                </c:pt>
                <c:pt idx="285">
                  <c:v>-51.076892412929759</c:v>
                </c:pt>
                <c:pt idx="286">
                  <c:v>-51.027796710570634</c:v>
                </c:pt>
                <c:pt idx="287">
                  <c:v>-50.979146239389109</c:v>
                </c:pt>
                <c:pt idx="288">
                  <c:v>-50.930938668192177</c:v>
                </c:pt>
                <c:pt idx="289">
                  <c:v>-50.883171693246979</c:v>
                </c:pt>
                <c:pt idx="290">
                  <c:v>-50.835843037919553</c:v>
                </c:pt>
                <c:pt idx="291">
                  <c:v>-50.788950452319703</c:v>
                </c:pt>
                <c:pt idx="292">
                  <c:v>-50.742491712952344</c:v>
                </c:pt>
                <c:pt idx="293">
                  <c:v>-50.696464622374656</c:v>
                </c:pt>
                <c:pt idx="294">
                  <c:v>-50.650867008859457</c:v>
                </c:pt>
                <c:pt idx="295">
                  <c:v>-50.605696726064245</c:v>
                </c:pt>
                <c:pt idx="296">
                  <c:v>-50.56095165270608</c:v>
                </c:pt>
                <c:pt idx="297">
                  <c:v>-50.516629692241999</c:v>
                </c:pt>
                <c:pt idx="298">
                  <c:v>-50.472728772555008</c:v>
                </c:pt>
                <c:pt idx="299">
                  <c:v>-50.429246845645388</c:v>
                </c:pt>
                <c:pt idx="300">
                  <c:v>-50.386181887327368</c:v>
                </c:pt>
                <c:pt idx="301">
                  <c:v>-50.343531896930898</c:v>
                </c:pt>
                <c:pt idx="302">
                  <c:v>-50.301294897008603</c:v>
                </c:pt>
                <c:pt idx="303">
                  <c:v>-50.25946893304755</c:v>
                </c:pt>
                <c:pt idx="304">
                  <c:v>-50.218052073186151</c:v>
                </c:pt>
                <c:pt idx="305">
                  <c:v>-50.177042407935545</c:v>
                </c:pt>
                <c:pt idx="306">
                  <c:v>-50.136438049905983</c:v>
                </c:pt>
                <c:pt idx="307">
                  <c:v>-50.096237133537535</c:v>
                </c:pt>
                <c:pt idx="308">
                  <c:v>-50.056437814835576</c:v>
                </c:pt>
                <c:pt idx="309">
                  <c:v>-50.017038271110422</c:v>
                </c:pt>
                <c:pt idx="310">
                  <c:v>-49.978036700721631</c:v>
                </c:pt>
                <c:pt idx="311">
                  <c:v>-49.939431322826216</c:v>
                </c:pt>
                <c:pt idx="312">
                  <c:v>-49.901220377131374</c:v>
                </c:pt>
                <c:pt idx="313">
                  <c:v>-49.863402123651014</c:v>
                </c:pt>
                <c:pt idx="314">
                  <c:v>-49.825974842466579</c:v>
                </c:pt>
                <c:pt idx="315">
                  <c:v>-49.788936833491576</c:v>
                </c:pt>
                <c:pt idx="316">
                  <c:v>-49.75228641624021</c:v>
                </c:pt>
                <c:pt idx="317">
                  <c:v>-49.716021929599563</c:v>
                </c:pt>
                <c:pt idx="318">
                  <c:v>-49.680141731605801</c:v>
                </c:pt>
                <c:pt idx="319">
                  <c:v>-49.644644199223748</c:v>
                </c:pt>
                <c:pt idx="320">
                  <c:v>-49.609527728130324</c:v>
                </c:pt>
                <c:pt idx="321">
                  <c:v>-49.574790732501263</c:v>
                </c:pt>
                <c:pt idx="322">
                  <c:v>-49.540431644801515</c:v>
                </c:pt>
                <c:pt idx="323">
                  <c:v>-49.506448915578886</c:v>
                </c:pt>
                <c:pt idx="324">
                  <c:v>-49.472841013261146</c:v>
                </c:pt>
                <c:pt idx="325">
                  <c:v>-49.439606423956263</c:v>
                </c:pt>
                <c:pt idx="326">
                  <c:v>-49.406743651256079</c:v>
                </c:pt>
                <c:pt idx="327">
                  <c:v>-49.374251216042872</c:v>
                </c:pt>
                <c:pt idx="328">
                  <c:v>-49.342127656299297</c:v>
                </c:pt>
                <c:pt idx="329">
                  <c:v>-49.310371526921152</c:v>
                </c:pt>
                <c:pt idx="330">
                  <c:v>-49.278981399533343</c:v>
                </c:pt>
                <c:pt idx="331">
                  <c:v>-49.247955862308558</c:v>
                </c:pt>
                <c:pt idx="332">
                  <c:v>-49.217293519789102</c:v>
                </c:pt>
                <c:pt idx="333">
                  <c:v>-49.186992992711318</c:v>
                </c:pt>
                <c:pt idx="334">
                  <c:v>-49.157052917833013</c:v>
                </c:pt>
                <c:pt idx="335">
                  <c:v>-49.127471947763425</c:v>
                </c:pt>
                <c:pt idx="336">
                  <c:v>-49.09824875079611</c:v>
                </c:pt>
                <c:pt idx="337">
                  <c:v>-49.069382010744228</c:v>
                </c:pt>
                <c:pt idx="338">
                  <c:v>-49.040870426778696</c:v>
                </c:pt>
                <c:pt idx="339">
                  <c:v>-49.012712713268627</c:v>
                </c:pt>
                <c:pt idx="340">
                  <c:v>-48.984907599624528</c:v>
                </c:pt>
                <c:pt idx="341">
                  <c:v>-48.957453830143791</c:v>
                </c:pt>
                <c:pt idx="342">
                  <c:v>-48.930350163858748</c:v>
                </c:pt>
                <c:pt idx="343">
                  <c:v>-48.903595374386967</c:v>
                </c:pt>
                <c:pt idx="344">
                  <c:v>-48.877188249784076</c:v>
                </c:pt>
                <c:pt idx="345">
                  <c:v>-48.851127592398711</c:v>
                </c:pt>
                <c:pt idx="346">
                  <c:v>-48.825412218729916</c:v>
                </c:pt>
                <c:pt idx="347">
                  <c:v>-48.800040959286562</c:v>
                </c:pt>
                <c:pt idx="348">
                  <c:v>-48.775012658449242</c:v>
                </c:pt>
                <c:pt idx="349">
                  <c:v>-48.750326174333999</c:v>
                </c:pt>
                <c:pt idx="350">
                  <c:v>-48.725980378658498</c:v>
                </c:pt>
                <c:pt idx="351">
                  <c:v>-48.701974156610014</c:v>
                </c:pt>
                <c:pt idx="352">
                  <c:v>-48.678306406715691</c:v>
                </c:pt>
                <c:pt idx="353">
                  <c:v>-48.654976040714658</c:v>
                </c:pt>
                <c:pt idx="354">
                  <c:v>-48.631981983432283</c:v>
                </c:pt>
                <c:pt idx="355">
                  <c:v>-48.609323172656211</c:v>
                </c:pt>
                <c:pt idx="356">
                  <c:v>-48.586998559014532</c:v>
                </c:pt>
                <c:pt idx="357">
                  <c:v>-48.565007105855642</c:v>
                </c:pt>
                <c:pt idx="358">
                  <c:v>-48.543347789130138</c:v>
                </c:pt>
                <c:pt idx="359">
                  <c:v>-48.522019597274415</c:v>
                </c:pt>
                <c:pt idx="360">
                  <c:v>-48.501021531096221</c:v>
                </c:pt>
                <c:pt idx="361">
                  <c:v>-48.480352603661771</c:v>
                </c:pt>
                <c:pt idx="362">
                  <c:v>-48.460011840184869</c:v>
                </c:pt>
                <c:pt idx="363">
                  <c:v>-48.439998277917525</c:v>
                </c:pt>
                <c:pt idx="364">
                  <c:v>-48.420310966042486</c:v>
                </c:pt>
                <c:pt idx="365">
                  <c:v>-48.400948965567174</c:v>
                </c:pt>
                <c:pt idx="366">
                  <c:v>-48.381911349219571</c:v>
                </c:pt>
                <c:pt idx="367">
                  <c:v>-48.363197201345429</c:v>
                </c:pt>
                <c:pt idx="368">
                  <c:v>-48.344805617807367</c:v>
                </c:pt>
                <c:pt idx="369">
                  <c:v>-48.326735705885241</c:v>
                </c:pt>
                <c:pt idx="370">
                  <c:v>-48.308986584178349</c:v>
                </c:pt>
                <c:pt idx="371">
                  <c:v>-48.291557382508906</c:v>
                </c:pt>
                <c:pt idx="372">
                  <c:v>-48.274447241827247</c:v>
                </c:pt>
                <c:pt idx="373">
                  <c:v>-48.257655314118288</c:v>
                </c:pt>
                <c:pt idx="374">
                  <c:v>-48.241180762309696</c:v>
                </c:pt>
                <c:pt idx="375">
                  <c:v>-48.225022760181197</c:v>
                </c:pt>
                <c:pt idx="376">
                  <c:v>-48.209180492275657</c:v>
                </c:pt>
                <c:pt idx="377">
                  <c:v>-48.193653153811141</c:v>
                </c:pt>
                <c:pt idx="378">
                  <c:v>-48.178439950594786</c:v>
                </c:pt>
                <c:pt idx="379">
                  <c:v>-48.163540098937645</c:v>
                </c:pt>
                <c:pt idx="380">
                  <c:v>-48.148952825571158</c:v>
                </c:pt>
                <c:pt idx="381">
                  <c:v>-48.134677367564713</c:v>
                </c:pt>
                <c:pt idx="382">
                  <c:v>-48.120712972244704</c:v>
                </c:pt>
                <c:pt idx="383">
                  <c:v>-48.107058897114698</c:v>
                </c:pt>
                <c:pt idx="384">
                  <c:v>-48.093714409776993</c:v>
                </c:pt>
                <c:pt idx="385">
                  <c:v>-48.080678787855348</c:v>
                </c:pt>
                <c:pt idx="386">
                  <c:v>-48.067951318918972</c:v>
                </c:pt>
                <c:pt idx="387">
                  <c:v>-48.055531300407672</c:v>
                </c:pt>
                <c:pt idx="388">
                  <c:v>-48.043418039558347</c:v>
                </c:pt>
                <c:pt idx="389">
                  <c:v>-48.031610853332381</c:v>
                </c:pt>
                <c:pt idx="390">
                  <c:v>-48.020109068344553</c:v>
                </c:pt>
                <c:pt idx="391">
                  <c:v>-48.008912020792728</c:v>
                </c:pt>
                <c:pt idx="392">
                  <c:v>-47.998019056389033</c:v>
                </c:pt>
                <c:pt idx="393">
                  <c:v>-47.98742953029182</c:v>
                </c:pt>
                <c:pt idx="394">
                  <c:v>-47.977142807039002</c:v>
                </c:pt>
                <c:pt idx="395">
                  <c:v>-47.967158260482272</c:v>
                </c:pt>
                <c:pt idx="396">
                  <c:v>-47.957475273722579</c:v>
                </c:pt>
                <c:pt idx="397">
                  <c:v>-47.948093239046457</c:v>
                </c:pt>
                <c:pt idx="398">
                  <c:v>-47.939011557863623</c:v>
                </c:pt>
                <c:pt idx="399">
                  <c:v>-47.930229640645379</c:v>
                </c:pt>
                <c:pt idx="400">
                  <c:v>-47.921746906864279</c:v>
                </c:pt>
                <c:pt idx="401">
                  <c:v>-47.913562784934534</c:v>
                </c:pt>
                <c:pt idx="402">
                  <c:v>-47.905676712153692</c:v>
                </c:pt>
                <c:pt idx="403">
                  <c:v>-47.898088134645015</c:v>
                </c:pt>
                <c:pt idx="404">
                  <c:v>-47.890796507301104</c:v>
                </c:pt>
                <c:pt idx="405">
                  <c:v>-47.883801293728219</c:v>
                </c:pt>
                <c:pt idx="406">
                  <c:v>-47.877101966191816</c:v>
                </c:pt>
                <c:pt idx="407">
                  <c:v>-47.870698005562723</c:v>
                </c:pt>
                <c:pt idx="408">
                  <c:v>-47.864588901264518</c:v>
                </c:pt>
                <c:pt idx="409">
                  <c:v>-47.85877415122161</c:v>
                </c:pt>
                <c:pt idx="410">
                  <c:v>-47.853253261808383</c:v>
                </c:pt>
                <c:pt idx="411">
                  <c:v>-47.848025747799078</c:v>
                </c:pt>
                <c:pt idx="412">
                  <c:v>-47.843091132318726</c:v>
                </c:pt>
                <c:pt idx="413">
                  <c:v>-47.838448946794749</c:v>
                </c:pt>
                <c:pt idx="414">
                  <c:v>-47.834098730909659</c:v>
                </c:pt>
                <c:pt idx="415">
                  <c:v>-47.830040032554379</c:v>
                </c:pt>
                <c:pt idx="416">
                  <c:v>-47.826272407782618</c:v>
                </c:pt>
                <c:pt idx="417">
                  <c:v>-47.82279542076585</c:v>
                </c:pt>
                <c:pt idx="418">
                  <c:v>-47.81960864374939</c:v>
                </c:pt>
                <c:pt idx="419">
                  <c:v>-47.816711657009009</c:v>
                </c:pt>
                <c:pt idx="420">
                  <c:v>-47.814104048808574</c:v>
                </c:pt>
                <c:pt idx="421">
                  <c:v>-47.811785415358337</c:v>
                </c:pt>
                <c:pt idx="422">
                  <c:v>-47.809755360774147</c:v>
                </c:pt>
                <c:pt idx="423">
                  <c:v>-47.808013497037265</c:v>
                </c:pt>
                <c:pt idx="424">
                  <c:v>-47.806559443955216</c:v>
                </c:pt>
                <c:pt idx="425">
                  <c:v>-47.805392829123065</c:v>
                </c:pt>
                <c:pt idx="426">
                  <c:v>-47.804513287885833</c:v>
                </c:pt>
                <c:pt idx="427">
                  <c:v>-47.803920463301267</c:v>
                </c:pt>
                <c:pt idx="428">
                  <c:v>-47.803614006103771</c:v>
                </c:pt>
                <c:pt idx="429">
                  <c:v>-47.803593574668675</c:v>
                </c:pt>
                <c:pt idx="430">
                  <c:v>-47.803858834977518</c:v>
                </c:pt>
                <c:pt idx="431">
                  <c:v>-47.804409460583919</c:v>
                </c:pt>
                <c:pt idx="432">
                  <c:v>-47.805245132580232</c:v>
                </c:pt>
                <c:pt idx="433">
                  <c:v>-47.806365539564808</c:v>
                </c:pt>
                <c:pt idx="434">
                  <c:v>-47.807770377610133</c:v>
                </c:pt>
                <c:pt idx="435">
                  <c:v>-47.809459350231428</c:v>
                </c:pt>
                <c:pt idx="436">
                  <c:v>-47.811432168356212</c:v>
                </c:pt>
                <c:pt idx="437">
                  <c:v>-47.813688550294273</c:v>
                </c:pt>
                <c:pt idx="438">
                  <c:v>-47.81622822170857</c:v>
                </c:pt>
                <c:pt idx="439">
                  <c:v>-47.819050915586594</c:v>
                </c:pt>
                <c:pt idx="440">
                  <c:v>-47.822156372212596</c:v>
                </c:pt>
                <c:pt idx="441">
                  <c:v>-47.825544339140244</c:v>
                </c:pt>
                <c:pt idx="442">
                  <c:v>-47.829214571166219</c:v>
                </c:pt>
                <c:pt idx="443">
                  <c:v>-47.833166830304158</c:v>
                </c:pt>
                <c:pt idx="444">
                  <c:v>-47.837400885759557</c:v>
                </c:pt>
                <c:pt idx="445">
                  <c:v>-47.841916513905005</c:v>
                </c:pt>
                <c:pt idx="446">
                  <c:v>-47.846713498256321</c:v>
                </c:pt>
                <c:pt idx="447">
                  <c:v>-47.851791629449139</c:v>
                </c:pt>
                <c:pt idx="448">
                  <c:v>-47.857150705216227</c:v>
                </c:pt>
                <c:pt idx="449">
                  <c:v>-47.862790530365388</c:v>
                </c:pt>
                <c:pt idx="450">
                  <c:v>-47.868710916757976</c:v>
                </c:pt>
                <c:pt idx="451">
                  <c:v>-47.874911683288019</c:v>
                </c:pt>
                <c:pt idx="452">
                  <c:v>-47.881392655862044</c:v>
                </c:pt>
                <c:pt idx="453">
                  <c:v>-47.888153667379321</c:v>
                </c:pt>
                <c:pt idx="454">
                  <c:v>-47.895194557712955</c:v>
                </c:pt>
                <c:pt idx="455">
                  <c:v>-47.902515173691313</c:v>
                </c:pt>
                <c:pt idx="456">
                  <c:v>-47.910115369080316</c:v>
                </c:pt>
                <c:pt idx="457">
                  <c:v>-47.917995004566031</c:v>
                </c:pt>
                <c:pt idx="458">
                  <c:v>-47.9261539477382</c:v>
                </c:pt>
                <c:pt idx="459">
                  <c:v>-47.934592073073979</c:v>
                </c:pt>
                <c:pt idx="460">
                  <c:v>-47.943309261922579</c:v>
                </c:pt>
                <c:pt idx="461">
                  <c:v>-47.952305402490254</c:v>
                </c:pt>
                <c:pt idx="462">
                  <c:v>-47.961580389826061</c:v>
                </c:pt>
                <c:pt idx="463">
                  <c:v>-47.971134125807986</c:v>
                </c:pt>
                <c:pt idx="464">
                  <c:v>-47.980966519129865</c:v>
                </c:pt>
                <c:pt idx="465">
                  <c:v>-47.991077485288642</c:v>
                </c:pt>
                <c:pt idx="466">
                  <c:v>-48.001466946572435</c:v>
                </c:pt>
                <c:pt idx="467">
                  <c:v>-48.012134832048893</c:v>
                </c:pt>
                <c:pt idx="468">
                  <c:v>-48.023081077554423</c:v>
                </c:pt>
                <c:pt idx="469">
                  <c:v>-48.034305625683658</c:v>
                </c:pt>
                <c:pt idx="470">
                  <c:v>-48.045808425779775</c:v>
                </c:pt>
                <c:pt idx="471">
                  <c:v>-48.057589433925088</c:v>
                </c:pt>
                <c:pt idx="472">
                  <c:v>-48.069648612932482</c:v>
                </c:pt>
                <c:pt idx="473">
                  <c:v>-48.081985932337112</c:v>
                </c:pt>
                <c:pt idx="474">
                  <c:v>-48.094601368388915</c:v>
                </c:pt>
                <c:pt idx="475">
                  <c:v>-48.10749490404541</c:v>
                </c:pt>
                <c:pt idx="476">
                  <c:v>-48.120666528965316</c:v>
                </c:pt>
                <c:pt idx="477">
                  <c:v>-48.13411623950244</c:v>
                </c:pt>
                <c:pt idx="478">
                  <c:v>-48.147844038700377</c:v>
                </c:pt>
                <c:pt idx="479">
                  <c:v>-48.16184993628746</c:v>
                </c:pt>
                <c:pt idx="480">
                  <c:v>-48.176133948672586</c:v>
                </c:pt>
                <c:pt idx="481">
                  <c:v>-48.19069609894121</c:v>
                </c:pt>
                <c:pt idx="482">
                  <c:v>-48.205536416852269</c:v>
                </c:pt>
                <c:pt idx="483">
                  <c:v>-48.220654938835253</c:v>
                </c:pt>
                <c:pt idx="484">
                  <c:v>-48.236051707988146</c:v>
                </c:pt>
                <c:pt idx="485">
                  <c:v>-48.251726774075657</c:v>
                </c:pt>
                <c:pt idx="486">
                  <c:v>-48.267680193528186</c:v>
                </c:pt>
                <c:pt idx="487">
                  <c:v>-48.283912029441119</c:v>
                </c:pt>
                <c:pt idx="488">
                  <c:v>-48.300422351574881</c:v>
                </c:pt>
                <c:pt idx="489">
                  <c:v>-48.317211236355263</c:v>
                </c:pt>
                <c:pt idx="490">
                  <c:v>-48.334278766874576</c:v>
                </c:pt>
                <c:pt idx="491">
                  <c:v>-48.351625032893068</c:v>
                </c:pt>
                <c:pt idx="492">
                  <c:v>-48.369250130841088</c:v>
                </c:pt>
                <c:pt idx="493">
                  <c:v>-48.387154163821563</c:v>
                </c:pt>
                <c:pt idx="494">
                  <c:v>-48.40533724161331</c:v>
                </c:pt>
                <c:pt idx="495">
                  <c:v>-48.423799480674496</c:v>
                </c:pt>
                <c:pt idx="496">
                  <c:v>-48.442541004147031</c:v>
                </c:pt>
                <c:pt idx="497">
                  <c:v>-48.46156194186117</c:v>
                </c:pt>
                <c:pt idx="498">
                  <c:v>-48.480862430340849</c:v>
                </c:pt>
                <c:pt idx="499">
                  <c:v>-48.500442612809444</c:v>
                </c:pt>
                <c:pt idx="500">
                  <c:v>-48.520302639196181</c:v>
                </c:pt>
                <c:pt idx="501">
                  <c:v>-48.540442666142908</c:v>
                </c:pt>
                <c:pt idx="502">
                  <c:v>-48.560862857011607</c:v>
                </c:pt>
                <c:pt idx="503">
                  <c:v>-48.581563381892273</c:v>
                </c:pt>
                <c:pt idx="504">
                  <c:v>-48.602544417611441</c:v>
                </c:pt>
                <c:pt idx="505">
                  <c:v>-48.623806147741199</c:v>
                </c:pt>
                <c:pt idx="506">
                  <c:v>-48.645348762608734</c:v>
                </c:pt>
                <c:pt idx="507">
                  <c:v>-48.667172459306499</c:v>
                </c:pt>
                <c:pt idx="508">
                  <c:v>-48.689277441702821</c:v>
                </c:pt>
                <c:pt idx="509">
                  <c:v>-48.711663920453098</c:v>
                </c:pt>
                <c:pt idx="510">
                  <c:v>-48.734332113011568</c:v>
                </c:pt>
                <c:pt idx="511">
                  <c:v>-48.757282243643587</c:v>
                </c:pt>
                <c:pt idx="512">
                  <c:v>-48.780514543438478</c:v>
                </c:pt>
                <c:pt idx="513">
                  <c:v>-48.80402925032292</c:v>
                </c:pt>
                <c:pt idx="514">
                  <c:v>-48.827826609074897</c:v>
                </c:pt>
                <c:pt idx="515">
                  <c:v>-48.851906871338187</c:v>
                </c:pt>
                <c:pt idx="516">
                  <c:v>-48.876270295637454</c:v>
                </c:pt>
                <c:pt idx="517">
                  <c:v>-48.90091714739382</c:v>
                </c:pt>
                <c:pt idx="518">
                  <c:v>-48.925847698941098</c:v>
                </c:pt>
                <c:pt idx="519">
                  <c:v>-48.951062229542501</c:v>
                </c:pt>
                <c:pt idx="520">
                  <c:v>-48.976561025407946</c:v>
                </c:pt>
                <c:pt idx="521">
                  <c:v>-49.002344379711985</c:v>
                </c:pt>
                <c:pt idx="522">
                  <c:v>-49.028412592612199</c:v>
                </c:pt>
                <c:pt idx="523">
                  <c:v>-49.054765971268267</c:v>
                </c:pt>
                <c:pt idx="524">
                  <c:v>-49.08140482986154</c:v>
                </c:pt>
                <c:pt idx="525">
                  <c:v>-49.108329489615244</c:v>
                </c:pt>
                <c:pt idx="526">
                  <c:v>-49.135540278815249</c:v>
                </c:pt>
                <c:pt idx="527">
                  <c:v>-49.163037532831417</c:v>
                </c:pt>
                <c:pt idx="528">
                  <c:v>-49.19082159413955</c:v>
                </c:pt>
                <c:pt idx="529">
                  <c:v>-49.21889281234391</c:v>
                </c:pt>
                <c:pt idx="530">
                  <c:v>-49.24725154420041</c:v>
                </c:pt>
                <c:pt idx="531">
                  <c:v>-49.275898153640263</c:v>
                </c:pt>
                <c:pt idx="532">
                  <c:v>-49.3048330117944</c:v>
                </c:pt>
                <c:pt idx="533">
                  <c:v>-49.334056497018373</c:v>
                </c:pt>
                <c:pt idx="534">
                  <c:v>-49.363568994917927</c:v>
                </c:pt>
                <c:pt idx="535">
                  <c:v>-49.393370898375153</c:v>
                </c:pt>
                <c:pt idx="536">
                  <c:v>-49.423462607575338</c:v>
                </c:pt>
                <c:pt idx="537">
                  <c:v>-49.453844530034303</c:v>
                </c:pt>
                <c:pt idx="538">
                  <c:v>-49.484517080626524</c:v>
                </c:pt>
                <c:pt idx="539">
                  <c:v>-49.515480681613745</c:v>
                </c:pt>
                <c:pt idx="540">
                  <c:v>-49.546735762674373</c:v>
                </c:pt>
                <c:pt idx="541">
                  <c:v>-49.578282760933348</c:v>
                </c:pt>
                <c:pt idx="542">
                  <c:v>-49.61012212099282</c:v>
                </c:pt>
                <c:pt idx="543">
                  <c:v>-49.642254294963351</c:v>
                </c:pt>
                <c:pt idx="544">
                  <c:v>-49.674679742495883</c:v>
                </c:pt>
                <c:pt idx="545">
                  <c:v>-49.707398930814264</c:v>
                </c:pt>
                <c:pt idx="546">
                  <c:v>-49.740412334748534</c:v>
                </c:pt>
                <c:pt idx="547">
                  <c:v>-49.773720436768812</c:v>
                </c:pt>
                <c:pt idx="548">
                  <c:v>-49.807323727019892</c:v>
                </c:pt>
                <c:pt idx="549">
                  <c:v>-49.84122270335655</c:v>
                </c:pt>
                <c:pt idx="550">
                  <c:v>-49.87541787137949</c:v>
                </c:pt>
                <c:pt idx="551">
                  <c:v>-49.909909744472003</c:v>
                </c:pt>
                <c:pt idx="552">
                  <c:v>-49.944698843837337</c:v>
                </c:pt>
                <c:pt idx="553">
                  <c:v>-49.979785698536809</c:v>
                </c:pt>
                <c:pt idx="554">
                  <c:v>-50.01517084552853</c:v>
                </c:pt>
                <c:pt idx="555">
                  <c:v>-50.050854829706964</c:v>
                </c:pt>
                <c:pt idx="556">
                  <c:v>-50.086838203943145</c:v>
                </c:pt>
                <c:pt idx="557">
                  <c:v>-50.123121529125662</c:v>
                </c:pt>
                <c:pt idx="558">
                  <c:v>-50.159705374202353</c:v>
                </c:pt>
                <c:pt idx="559">
                  <c:v>-50.196590316222796</c:v>
                </c:pt>
                <c:pt idx="560">
                  <c:v>-50.233776940381489</c:v>
                </c:pt>
                <c:pt idx="561">
                  <c:v>-50.271265840061865</c:v>
                </c:pt>
                <c:pt idx="562">
                  <c:v>-50.309057616881027</c:v>
                </c:pt>
                <c:pt idx="563">
                  <c:v>-50.347152880735287</c:v>
                </c:pt>
                <c:pt idx="564">
                  <c:v>-50.385552249846469</c:v>
                </c:pt>
                <c:pt idx="565">
                  <c:v>-50.424256350809017</c:v>
                </c:pt>
                <c:pt idx="566">
                  <c:v>-50.463265818637929</c:v>
                </c:pt>
                <c:pt idx="567">
                  <c:v>-50.502581296817453</c:v>
                </c:pt>
                <c:pt idx="568">
                  <c:v>-50.542203437350658</c:v>
                </c:pt>
                <c:pt idx="569">
                  <c:v>-50.582132900809768</c:v>
                </c:pt>
                <c:pt idx="570">
                  <c:v>-50.622370356387407</c:v>
                </c:pt>
                <c:pt idx="571">
                  <c:v>-50.662916481948628</c:v>
                </c:pt>
                <c:pt idx="572">
                  <c:v>-50.703771964083799</c:v>
                </c:pt>
                <c:pt idx="573">
                  <c:v>-50.744937498162436</c:v>
                </c:pt>
                <c:pt idx="574">
                  <c:v>-50.786413788387804</c:v>
                </c:pt>
                <c:pt idx="575">
                  <c:v>-50.828201547852423</c:v>
                </c:pt>
                <c:pt idx="576">
                  <c:v>-50.870301498594564</c:v>
                </c:pt>
                <c:pt idx="577">
                  <c:v>-50.912714371655504</c:v>
                </c:pt>
                <c:pt idx="578">
                  <c:v>-50.955440907137813</c:v>
                </c:pt>
                <c:pt idx="579">
                  <c:v>-50.998481854264497</c:v>
                </c:pt>
                <c:pt idx="580">
                  <c:v>-51.041837971439101</c:v>
                </c:pt>
                <c:pt idx="581">
                  <c:v>-51.085510026306764</c:v>
                </c:pt>
                <c:pt idx="582">
                  <c:v>-51.129498795816225</c:v>
                </c:pt>
                <c:pt idx="583">
                  <c:v>-51.173805066282782</c:v>
                </c:pt>
                <c:pt idx="584">
                  <c:v>-51.218429633452267</c:v>
                </c:pt>
                <c:pt idx="585">
                  <c:v>-51.263373302565988</c:v>
                </c:pt>
                <c:pt idx="586">
                  <c:v>-51.308636888426662</c:v>
                </c:pt>
                <c:pt idx="587">
                  <c:v>-51.354221215465408</c:v>
                </c:pt>
                <c:pt idx="588">
                  <c:v>-51.400127117809745</c:v>
                </c:pt>
                <c:pt idx="589">
                  <c:v>-51.446355439352629</c:v>
                </c:pt>
                <c:pt idx="590">
                  <c:v>-51.492907033822519</c:v>
                </c:pt>
                <c:pt idx="591">
                  <c:v>-51.5397827648546</c:v>
                </c:pt>
                <c:pt idx="592">
                  <c:v>-51.586983506062971</c:v>
                </c:pt>
                <c:pt idx="593">
                  <c:v>-51.634510141114049</c:v>
                </c:pt>
                <c:pt idx="594">
                  <c:v>-51.682363563800962</c:v>
                </c:pt>
                <c:pt idx="595">
                  <c:v>-51.730544678119152</c:v>
                </c:pt>
                <c:pt idx="596">
                  <c:v>-51.779054398343121</c:v>
                </c:pt>
                <c:pt idx="597">
                  <c:v>-51.827893649104233</c:v>
                </c:pt>
                <c:pt idx="598">
                  <c:v>-51.877063365469823</c:v>
                </c:pt>
                <c:pt idx="599">
                  <c:v>-51.926564493023363</c:v>
                </c:pt>
                <c:pt idx="600">
                  <c:v>-51.976397987945944</c:v>
                </c:pt>
                <c:pt idx="601">
                  <c:v>-52.026564817098844</c:v>
                </c:pt>
                <c:pt idx="602">
                  <c:v>-52.077065958107475</c:v>
                </c:pt>
                <c:pt idx="603">
                  <c:v>-52.127902399446434</c:v>
                </c:pt>
                <c:pt idx="604">
                  <c:v>-52.179075140525946</c:v>
                </c:pt>
                <c:pt idx="605">
                  <c:v>-52.230585191779497</c:v>
                </c:pt>
                <c:pt idx="606">
                  <c:v>-52.282433574752829</c:v>
                </c:pt>
                <c:pt idx="607">
                  <c:v>-52.334621322194216</c:v>
                </c:pt>
                <c:pt idx="608">
                  <c:v>-52.387149478146107</c:v>
                </c:pt>
                <c:pt idx="609">
                  <c:v>-52.440019098038078</c:v>
                </c:pt>
                <c:pt idx="610">
                  <c:v>-52.493231248781228</c:v>
                </c:pt>
                <c:pt idx="611">
                  <c:v>-52.546787008863902</c:v>
                </c:pt>
                <c:pt idx="612">
                  <c:v>-52.600687468448896</c:v>
                </c:pt>
                <c:pt idx="613">
                  <c:v>-52.654933729472006</c:v>
                </c:pt>
                <c:pt idx="614">
                  <c:v>-52.709526905742109</c:v>
                </c:pt>
                <c:pt idx="615">
                  <c:v>-52.764468123042711</c:v>
                </c:pt>
                <c:pt idx="616">
                  <c:v>-52.819758519234952</c:v>
                </c:pt>
                <c:pt idx="617">
                  <c:v>-52.875399244362143</c:v>
                </c:pt>
                <c:pt idx="618">
                  <c:v>-52.93139146075589</c:v>
                </c:pt>
                <c:pt idx="619">
                  <c:v>-52.987736343143695</c:v>
                </c:pt>
                <c:pt idx="620">
                  <c:v>-53.044435078758241</c:v>
                </c:pt>
                <c:pt idx="621">
                  <c:v>-53.101488867448204</c:v>
                </c:pt>
                <c:pt idx="622">
                  <c:v>-53.15889892179073</c:v>
                </c:pt>
                <c:pt idx="623">
                  <c:v>-53.216666467205592</c:v>
                </c:pt>
                <c:pt idx="624">
                  <c:v>-53.274792742071007</c:v>
                </c:pt>
                <c:pt idx="625">
                  <c:v>-53.333278997841141</c:v>
                </c:pt>
                <c:pt idx="626">
                  <c:v>-53.392126499165386</c:v>
                </c:pt>
                <c:pt idx="627">
                  <c:v>-53.451336524009378</c:v>
                </c:pt>
                <c:pt idx="628">
                  <c:v>-53.510910363777796</c:v>
                </c:pt>
                <c:pt idx="629">
                  <c:v>-53.570849323438999</c:v>
                </c:pt>
                <c:pt idx="630">
                  <c:v>-53.631154721651463</c:v>
                </c:pt>
                <c:pt idx="631">
                  <c:v>-53.691827890892135</c:v>
                </c:pt>
                <c:pt idx="632">
                  <c:v>-53.752870177586665</c:v>
                </c:pt>
                <c:pt idx="633">
                  <c:v>-53.814282942241526</c:v>
                </c:pt>
                <c:pt idx="634">
                  <c:v>-53.876067559578196</c:v>
                </c:pt>
                <c:pt idx="635">
                  <c:v>-53.938225418669212</c:v>
                </c:pt>
                <c:pt idx="636">
                  <c:v>-54.000757923076328</c:v>
                </c:pt>
                <c:pt idx="637">
                  <c:v>-54.063666490990691</c:v>
                </c:pt>
                <c:pt idx="638">
                  <c:v>-54.126952555375084</c:v>
                </c:pt>
                <c:pt idx="639">
                  <c:v>-54.190617564108344</c:v>
                </c:pt>
                <c:pt idx="640">
                  <c:v>-54.254662980131869</c:v>
                </c:pt>
                <c:pt idx="641">
                  <c:v>-54.31909028159837</c:v>
                </c:pt>
                <c:pt idx="642">
                  <c:v>-54.383900962022778</c:v>
                </c:pt>
                <c:pt idx="643">
                  <c:v>-54.449096530435483</c:v>
                </c:pt>
                <c:pt idx="644">
                  <c:v>-54.514678511537795</c:v>
                </c:pt>
                <c:pt idx="645">
                  <c:v>-54.580648445859822</c:v>
                </c:pt>
                <c:pt idx="646">
                  <c:v>-54.647007889920594</c:v>
                </c:pt>
                <c:pt idx="647">
                  <c:v>-54.713758416390732</c:v>
                </c:pt>
                <c:pt idx="648">
                  <c:v>-54.780901614257502</c:v>
                </c:pt>
                <c:pt idx="649">
                  <c:v>-54.848439088992293</c:v>
                </c:pt>
                <c:pt idx="650">
                  <c:v>-54.916372462720766</c:v>
                </c:pt>
                <c:pt idx="651">
                  <c:v>-54.984703374395465</c:v>
                </c:pt>
                <c:pt idx="652">
                  <c:v>-55.053433479971062</c:v>
                </c:pt>
                <c:pt idx="653">
                  <c:v>-55.122564452582331</c:v>
                </c:pt>
                <c:pt idx="654">
                  <c:v>-55.192097982724697</c:v>
                </c:pt>
                <c:pt idx="655">
                  <c:v>-55.262035778437678</c:v>
                </c:pt>
                <c:pt idx="656">
                  <c:v>-55.332379565491024</c:v>
                </c:pt>
                <c:pt idx="657">
                  <c:v>-55.403131087573719</c:v>
                </c:pt>
                <c:pt idx="658">
                  <c:v>-55.474292106485905</c:v>
                </c:pt>
                <c:pt idx="659">
                  <c:v>-55.545864402333741</c:v>
                </c:pt>
                <c:pt idx="660">
                  <c:v>-55.617849773727208</c:v>
                </c:pt>
                <c:pt idx="661">
                  <c:v>-55.690250037981031</c:v>
                </c:pt>
                <c:pt idx="662">
                  <c:v>-55.763067031318627</c:v>
                </c:pt>
                <c:pt idx="663">
                  <c:v>-55.836302609079283</c:v>
                </c:pt>
                <c:pt idx="664">
                  <c:v>-55.909958645928448</c:v>
                </c:pt>
                <c:pt idx="665">
                  <c:v>-55.984037036071349</c:v>
                </c:pt>
                <c:pt idx="666">
                  <c:v>-56.058539693469939</c:v>
                </c:pt>
                <c:pt idx="667">
                  <c:v>-56.133468552063164</c:v>
                </c:pt>
                <c:pt idx="668">
                  <c:v>-56.208825565990715</c:v>
                </c:pt>
                <c:pt idx="669">
                  <c:v>-56.284612709820259</c:v>
                </c:pt>
                <c:pt idx="670">
                  <c:v>-56.360831978778243</c:v>
                </c:pt>
                <c:pt idx="671">
                  <c:v>-56.4374853889843</c:v>
                </c:pt>
                <c:pt idx="672">
                  <c:v>-56.514574977689392</c:v>
                </c:pt>
                <c:pt idx="673">
                  <c:v>-56.592102803517662</c:v>
                </c:pt>
                <c:pt idx="674">
                  <c:v>-56.670070946712116</c:v>
                </c:pt>
                <c:pt idx="675">
                  <c:v>-56.748481509384234</c:v>
                </c:pt>
                <c:pt idx="676">
                  <c:v>-56.827336615767535</c:v>
                </c:pt>
                <c:pt idx="677">
                  <c:v>-56.906638412475118</c:v>
                </c:pt>
                <c:pt idx="678">
                  <c:v>-56.986389068761433</c:v>
                </c:pt>
                <c:pt idx="679">
                  <c:v>-57.066590776788111</c:v>
                </c:pt>
                <c:pt idx="680">
                  <c:v>-57.147245751894175</c:v>
                </c:pt>
                <c:pt idx="681">
                  <c:v>-57.228356232870482</c:v>
                </c:pt>
                <c:pt idx="682">
                  <c:v>-57.309924482238699</c:v>
                </c:pt>
                <c:pt idx="683">
                  <c:v>-57.391952786534709</c:v>
                </c:pt>
                <c:pt idx="684">
                  <c:v>-57.474443456596639</c:v>
                </c:pt>
                <c:pt idx="685">
                  <c:v>-57.557398827857554</c:v>
                </c:pt>
                <c:pt idx="686">
                  <c:v>-57.640821260642944</c:v>
                </c:pt>
                <c:pt idx="687">
                  <c:v>-57.724713140473028</c:v>
                </c:pt>
                <c:pt idx="688">
                  <c:v>-57.809076878370028</c:v>
                </c:pt>
                <c:pt idx="689">
                  <c:v>-57.893914911170519</c:v>
                </c:pt>
                <c:pt idx="690">
                  <c:v>-57.979229701842812</c:v>
                </c:pt>
                <c:pt idx="691">
                  <c:v>-58.065023739809718</c:v>
                </c:pt>
                <c:pt idx="692">
                  <c:v>-58.151299541276572</c:v>
                </c:pt>
                <c:pt idx="693">
                  <c:v>-58.238059649564654</c:v>
                </c:pt>
                <c:pt idx="694">
                  <c:v>-58.325306635450275</c:v>
                </c:pt>
                <c:pt idx="695">
                  <c:v>-58.413043097509409</c:v>
                </c:pt>
                <c:pt idx="696">
                  <c:v>-58.501271662468184</c:v>
                </c:pt>
                <c:pt idx="697">
                  <c:v>-58.589994985559152</c:v>
                </c:pt>
                <c:pt idx="698">
                  <c:v>-58.679215750883685</c:v>
                </c:pt>
                <c:pt idx="699">
                  <c:v>-58.768936671780303</c:v>
                </c:pt>
                <c:pt idx="700">
                  <c:v>-58.859160491199461</c:v>
                </c:pt>
                <c:pt idx="701">
                  <c:v>-58.949889982084485</c:v>
                </c:pt>
                <c:pt idx="702">
                  <c:v>-59.041127947759129</c:v>
                </c:pt>
                <c:pt idx="703">
                  <c:v>-59.13287722232171</c:v>
                </c:pt>
                <c:pt idx="704">
                  <c:v>-59.225140671045956</c:v>
                </c:pt>
                <c:pt idx="705">
                  <c:v>-59.317921190788788</c:v>
                </c:pt>
                <c:pt idx="706">
                  <c:v>-59.411221710405115</c:v>
                </c:pt>
                <c:pt idx="707">
                  <c:v>-59.505045191169764</c:v>
                </c:pt>
                <c:pt idx="708">
                  <c:v>-59.599394627206777</c:v>
                </c:pt>
                <c:pt idx="709">
                  <c:v>-59.694273045926117</c:v>
                </c:pt>
                <c:pt idx="710">
                  <c:v>-59.789683508468016</c:v>
                </c:pt>
                <c:pt idx="711">
                  <c:v>-59.885629110155129</c:v>
                </c:pt>
                <c:pt idx="712">
                  <c:v>-59.982112980952536</c:v>
                </c:pt>
                <c:pt idx="713">
                  <c:v>-60.079138285935919</c:v>
                </c:pt>
                <c:pt idx="714">
                  <c:v>-60.17670822576801</c:v>
                </c:pt>
                <c:pt idx="715">
                  <c:v>-60.274826037183395</c:v>
                </c:pt>
                <c:pt idx="716">
                  <c:v>-60.373494993482034</c:v>
                </c:pt>
                <c:pt idx="717">
                  <c:v>-60.472718405031529</c:v>
                </c:pt>
                <c:pt idx="718">
                  <c:v>-60.572499619778377</c:v>
                </c:pt>
                <c:pt idx="719">
                  <c:v>-60.672842023768418</c:v>
                </c:pt>
                <c:pt idx="720">
                  <c:v>-60.773749041676631</c:v>
                </c:pt>
                <c:pt idx="721">
                  <c:v>-60.875224137346549</c:v>
                </c:pt>
                <c:pt idx="722">
                  <c:v>-60.977270814339377</c:v>
                </c:pt>
                <c:pt idx="723">
                  <c:v>-61.079892616493169</c:v>
                </c:pt>
                <c:pt idx="724">
                  <c:v>-61.18309312849216</c:v>
                </c:pt>
                <c:pt idx="725">
                  <c:v>-61.286875976446552</c:v>
                </c:pt>
                <c:pt idx="726">
                  <c:v>-61.391244828482961</c:v>
                </c:pt>
                <c:pt idx="727">
                  <c:v>-61.496203395345681</c:v>
                </c:pt>
                <c:pt idx="728">
                  <c:v>-61.601755431009181</c:v>
                </c:pt>
                <c:pt idx="729">
                  <c:v>-61.707904733301866</c:v>
                </c:pt>
                <c:pt idx="730">
                  <c:v>-61.814655144541554</c:v>
                </c:pt>
                <c:pt idx="731">
                  <c:v>-61.922010552182734</c:v>
                </c:pt>
                <c:pt idx="732">
                  <c:v>-62.029974889476037</c:v>
                </c:pt>
                <c:pt idx="733">
                  <c:v>-62.138552136140127</c:v>
                </c:pt>
                <c:pt idx="734">
                  <c:v>-62.247746319046222</c:v>
                </c:pt>
                <c:pt idx="735">
                  <c:v>-62.357561512915659</c:v>
                </c:pt>
                <c:pt idx="736">
                  <c:v>-62.46800184103072</c:v>
                </c:pt>
                <c:pt idx="737">
                  <c:v>-62.579071475958976</c:v>
                </c:pt>
                <c:pt idx="738">
                  <c:v>-62.6907746402916</c:v>
                </c:pt>
                <c:pt idx="739">
                  <c:v>-62.803115607395867</c:v>
                </c:pt>
                <c:pt idx="740">
                  <c:v>-62.916098702182083</c:v>
                </c:pt>
                <c:pt idx="741">
                  <c:v>-63.029728301885541</c:v>
                </c:pt>
                <c:pt idx="742">
                  <c:v>-63.144008836863541</c:v>
                </c:pt>
                <c:pt idx="743">
                  <c:v>-63.258944791408091</c:v>
                </c:pt>
                <c:pt idx="744">
                  <c:v>-63.3745407045744</c:v>
                </c:pt>
                <c:pt idx="745">
                  <c:v>-63.490801171025829</c:v>
                </c:pt>
                <c:pt idx="746">
                  <c:v>-63.607730841895368</c:v>
                </c:pt>
                <c:pt idx="747">
                  <c:v>-63.725334425664329</c:v>
                </c:pt>
                <c:pt idx="748">
                  <c:v>-63.843616689058408</c:v>
                </c:pt>
                <c:pt idx="749">
                  <c:v>-63.962582457961716</c:v>
                </c:pt>
                <c:pt idx="750">
                  <c:v>-64.082236618349114</c:v>
                </c:pt>
                <c:pt idx="751">
                  <c:v>-64.202584117237308</c:v>
                </c:pt>
                <c:pt idx="752">
                  <c:v>-64.323629963655179</c:v>
                </c:pt>
                <c:pt idx="753">
                  <c:v>-64.445379229633772</c:v>
                </c:pt>
                <c:pt idx="754">
                  <c:v>-64.567837051216472</c:v>
                </c:pt>
                <c:pt idx="755">
                  <c:v>-64.691008629489843</c:v>
                </c:pt>
                <c:pt idx="756">
                  <c:v>-64.814899231635593</c:v>
                </c:pt>
                <c:pt idx="757">
                  <c:v>-64.939514192004268</c:v>
                </c:pt>
                <c:pt idx="758">
                  <c:v>-65.064858913211054</c:v>
                </c:pt>
                <c:pt idx="759">
                  <c:v>-65.190938867254573</c:v>
                </c:pt>
                <c:pt idx="760">
                  <c:v>-65.317759596658703</c:v>
                </c:pt>
                <c:pt idx="761">
                  <c:v>-65.445326715638672</c:v>
                </c:pt>
                <c:pt idx="762">
                  <c:v>-65.573645911291294</c:v>
                </c:pt>
                <c:pt idx="763">
                  <c:v>-65.702722944810716</c:v>
                </c:pt>
                <c:pt idx="764">
                  <c:v>-65.832563652729647</c:v>
                </c:pt>
                <c:pt idx="765">
                  <c:v>-65.963173948187233</c:v>
                </c:pt>
                <c:pt idx="766">
                  <c:v>-66.094559822223871</c:v>
                </c:pt>
                <c:pt idx="767">
                  <c:v>-66.226727345103967</c:v>
                </c:pt>
                <c:pt idx="768">
                  <c:v>-66.359682667667101</c:v>
                </c:pt>
                <c:pt idx="769">
                  <c:v>-66.493432022708603</c:v>
                </c:pt>
                <c:pt idx="770">
                  <c:v>-66.627981726389976</c:v>
                </c:pt>
                <c:pt idx="771">
                  <c:v>-66.763338179680204</c:v>
                </c:pt>
                <c:pt idx="772">
                  <c:v>-66.899507869828753</c:v>
                </c:pt>
                <c:pt idx="773">
                  <c:v>-67.036497371870908</c:v>
                </c:pt>
                <c:pt idx="774">
                  <c:v>-67.174313350166429</c:v>
                </c:pt>
                <c:pt idx="775">
                  <c:v>-67.312962559972462</c:v>
                </c:pt>
                <c:pt idx="776">
                  <c:v>-67.452451849051513</c:v>
                </c:pt>
                <c:pt idx="777">
                  <c:v>-67.592788159315504</c:v>
                </c:pt>
                <c:pt idx="778">
                  <c:v>-67.733978528506753</c:v>
                </c:pt>
                <c:pt idx="779">
                  <c:v>-67.876030091917116</c:v>
                </c:pt>
                <c:pt idx="780">
                  <c:v>-68.018950084146098</c:v>
                </c:pt>
                <c:pt idx="781">
                  <c:v>-68.162745840899063</c:v>
                </c:pt>
                <c:pt idx="782">
                  <c:v>-68.30742480082678</c:v>
                </c:pt>
                <c:pt idx="783">
                  <c:v>-68.452994507407197</c:v>
                </c:pt>
                <c:pt idx="784">
                  <c:v>-68.599462610870845</c:v>
                </c:pt>
                <c:pt idx="785">
                  <c:v>-68.74683687017091</c:v>
                </c:pt>
                <c:pt idx="786">
                  <c:v>-68.89512515499942</c:v>
                </c:pt>
                <c:pt idx="787">
                  <c:v>-69.044335447850585</c:v>
                </c:pt>
                <c:pt idx="788">
                  <c:v>-69.194475846132804</c:v>
                </c:pt>
                <c:pt idx="789">
                  <c:v>-69.345554564330797</c:v>
                </c:pt>
                <c:pt idx="790">
                  <c:v>-69.497579936218926</c:v>
                </c:pt>
                <c:pt idx="791">
                  <c:v>-69.650560417127622</c:v>
                </c:pt>
                <c:pt idx="792">
                  <c:v>-69.804504586264187</c:v>
                </c:pt>
                <c:pt idx="793">
                  <c:v>-69.959421149089479</c:v>
                </c:pt>
                <c:pt idx="794">
                  <c:v>-70.11531893975237</c:v>
                </c:pt>
                <c:pt idx="795">
                  <c:v>-70.272206923583397</c:v>
                </c:pt>
                <c:pt idx="796">
                  <c:v>-70.430094199649545</c:v>
                </c:pt>
                <c:pt idx="797">
                  <c:v>-70.588990003371748</c:v>
                </c:pt>
                <c:pt idx="798">
                  <c:v>-70.748903709207241</c:v>
                </c:pt>
                <c:pt idx="799">
                  <c:v>-70.909844833398424</c:v>
                </c:pt>
                <c:pt idx="800">
                  <c:v>-71.071823036790406</c:v>
                </c:pt>
                <c:pt idx="801">
                  <c:v>-71.234848127719218</c:v>
                </c:pt>
                <c:pt idx="802">
                  <c:v>-71.398930064972845</c:v>
                </c:pt>
                <c:pt idx="803">
                  <c:v>-71.564078960827302</c:v>
                </c:pt>
                <c:pt idx="804">
                  <c:v>-71.730305084160008</c:v>
                </c:pt>
                <c:pt idx="805">
                  <c:v>-71.897618863642919</c:v>
                </c:pt>
                <c:pt idx="806">
                  <c:v>-72.066030891017718</c:v>
                </c:pt>
                <c:pt idx="807">
                  <c:v>-72.235551924455805</c:v>
                </c:pt>
                <c:pt idx="808">
                  <c:v>-72.406192892005578</c:v>
                </c:pt>
                <c:pt idx="809">
                  <c:v>-72.577964895129753</c:v>
                </c:pt>
                <c:pt idx="810">
                  <c:v>-72.750879212335718</c:v>
                </c:pt>
                <c:pt idx="811">
                  <c:v>-72.924947302901614</c:v>
                </c:pt>
                <c:pt idx="812">
                  <c:v>-73.100180810701389</c:v>
                </c:pt>
                <c:pt idx="813">
                  <c:v>-73.27659156813192</c:v>
                </c:pt>
                <c:pt idx="814">
                  <c:v>-73.45419160014545</c:v>
                </c:pt>
                <c:pt idx="815">
                  <c:v>-73.632993128390822</c:v>
                </c:pt>
                <c:pt idx="816">
                  <c:v>-73.813008575467066</c:v>
                </c:pt>
                <c:pt idx="817">
                  <c:v>-73.994250569292788</c:v>
                </c:pt>
                <c:pt idx="818">
                  <c:v>-74.176731947595485</c:v>
                </c:pt>
                <c:pt idx="819">
                  <c:v>-74.360465762524598</c:v>
                </c:pt>
                <c:pt idx="820">
                  <c:v>-74.545465285392325</c:v>
                </c:pt>
                <c:pt idx="821">
                  <c:v>-74.731744011546667</c:v>
                </c:pt>
                <c:pt idx="822">
                  <c:v>-74.919315665380907</c:v>
                </c:pt>
                <c:pt idx="823">
                  <c:v>-75.108194205484452</c:v>
                </c:pt>
                <c:pt idx="824">
                  <c:v>-75.298393829939485</c:v>
                </c:pt>
                <c:pt idx="825">
                  <c:v>-75.489928981768728</c:v>
                </c:pt>
                <c:pt idx="826">
                  <c:v>-75.682814354539218</c:v>
                </c:pt>
                <c:pt idx="827">
                  <c:v>-75.877064898127813</c:v>
                </c:pt>
                <c:pt idx="828">
                  <c:v>-76.072695824653806</c:v>
                </c:pt>
                <c:pt idx="829">
                  <c:v>-76.269722614584481</c:v>
                </c:pt>
                <c:pt idx="830">
                  <c:v>-76.468161023019931</c:v>
                </c:pt>
                <c:pt idx="831">
                  <c:v>-76.668027086163335</c:v>
                </c:pt>
                <c:pt idx="832">
                  <c:v>-76.869337127983101</c:v>
                </c:pt>
                <c:pt idx="833">
                  <c:v>-77.072107767074243</c:v>
                </c:pt>
                <c:pt idx="834">
                  <c:v>-77.276355923725589</c:v>
                </c:pt>
                <c:pt idx="835">
                  <c:v>-77.482098827200829</c:v>
                </c:pt>
                <c:pt idx="836">
                  <c:v>-77.689354023240739</c:v>
                </c:pt>
                <c:pt idx="837">
                  <c:v>-77.898139381794977</c:v>
                </c:pt>
                <c:pt idx="838">
                  <c:v>-78.108473104991873</c:v>
                </c:pt>
                <c:pt idx="839">
                  <c:v>-78.32037373535502</c:v>
                </c:pt>
                <c:pt idx="840">
                  <c:v>-78.533860164275879</c:v>
                </c:pt>
                <c:pt idx="841">
                  <c:v>-78.748951640752026</c:v>
                </c:pt>
                <c:pt idx="842">
                  <c:v>-78.965667780401262</c:v>
                </c:pt>
                <c:pt idx="843">
                  <c:v>-79.184028574761754</c:v>
                </c:pt>
                <c:pt idx="844">
                  <c:v>-79.404054400889535</c:v>
                </c:pt>
                <c:pt idx="845">
                  <c:v>-79.625766031264646</c:v>
                </c:pt>
                <c:pt idx="846">
                  <c:v>-79.849184644017868</c:v>
                </c:pt>
                <c:pt idx="847">
                  <c:v>-80.074331833490689</c:v>
                </c:pt>
                <c:pt idx="848">
                  <c:v>-80.301229621141587</c:v>
                </c:pt>
                <c:pt idx="849">
                  <c:v>-80.52990046681235</c:v>
                </c:pt>
                <c:pt idx="850">
                  <c:v>-80.760367280368641</c:v>
                </c:pt>
                <c:pt idx="851">
                  <c:v>-80.992653433730155</c:v>
                </c:pt>
                <c:pt idx="852">
                  <c:v>-81.226782773305672</c:v>
                </c:pt>
                <c:pt idx="853">
                  <c:v>-81.46277963284993</c:v>
                </c:pt>
                <c:pt idx="854">
                  <c:v>-81.7006688467592</c:v>
                </c:pt>
                <c:pt idx="855">
                  <c:v>-81.940475763823969</c:v>
                </c:pt>
                <c:pt idx="856">
                  <c:v>-82.182226261457458</c:v>
                </c:pt>
                <c:pt idx="857">
                  <c:v>-82.425946760420061</c:v>
                </c:pt>
                <c:pt idx="858">
                  <c:v>-82.671664240060451</c:v>
                </c:pt>
                <c:pt idx="859">
                  <c:v>-82.919406254095364</c:v>
                </c:pt>
                <c:pt idx="860">
                  <c:v>-83.16920094695098</c:v>
                </c:pt>
                <c:pt idx="861">
                  <c:v>-83.42107707069016</c:v>
                </c:pt>
                <c:pt idx="862">
                  <c:v>-83.675064002550783</c:v>
                </c:pt>
                <c:pt idx="863">
                  <c:v>-83.93119176312193</c:v>
                </c:pt>
                <c:pt idx="864">
                  <c:v>-84.189491035186009</c:v>
                </c:pt>
                <c:pt idx="865">
                  <c:v>-84.449993183256211</c:v>
                </c:pt>
                <c:pt idx="866">
                  <c:v>-84.712730273840251</c:v>
                </c:pt>
                <c:pt idx="867">
                  <c:v>-84.977735096463363</c:v>
                </c:pt>
                <c:pt idx="868">
                  <c:v>-85.245041185484439</c:v>
                </c:pt>
                <c:pt idx="869">
                  <c:v>-85.514682842741948</c:v>
                </c:pt>
                <c:pt idx="870">
                  <c:v>-85.786695161067598</c:v>
                </c:pt>
                <c:pt idx="871">
                  <c:v>-86.061114048707807</c:v>
                </c:pt>
                <c:pt idx="872">
                  <c:v>-86.337976254695704</c:v>
                </c:pt>
                <c:pt idx="873">
                  <c:v>-86.617319395218061</c:v>
                </c:pt>
                <c:pt idx="874">
                  <c:v>-86.899181981024597</c:v>
                </c:pt>
                <c:pt idx="875">
                  <c:v>-87.183603445929307</c:v>
                </c:pt>
                <c:pt idx="876">
                  <c:v>-87.470624176456568</c:v>
                </c:pt>
                <c:pt idx="877">
                  <c:v>-87.760285542687598</c:v>
                </c:pt>
                <c:pt idx="878">
                  <c:v>-88.052629930366024</c:v>
                </c:pt>
                <c:pt idx="879">
                  <c:v>-88.347700774324835</c:v>
                </c:pt>
                <c:pt idx="880">
                  <c:v>-88.645542593300391</c:v>
                </c:pt>
                <c:pt idx="881">
                  <c:v>-88.946201026203241</c:v>
                </c:pt>
                <c:pt idx="882">
                  <c:v>-89.249722869919466</c:v>
                </c:pt>
                <c:pt idx="883">
                  <c:v>-89.55615611872075</c:v>
                </c:pt>
                <c:pt idx="884">
                  <c:v>-89.865550005365918</c:v>
                </c:pt>
                <c:pt idx="885">
                  <c:v>-90.17795504398191</c:v>
                </c:pt>
                <c:pt idx="886">
                  <c:v>-90.493423074817557</c:v>
                </c:pt>
                <c:pt idx="887">
                  <c:v>-90.812007310968809</c:v>
                </c:pt>
                <c:pt idx="888">
                  <c:v>-91.133762387180923</c:v>
                </c:pt>
                <c:pt idx="889">
                  <c:v>-91.458744410839316</c:v>
                </c:pt>
                <c:pt idx="890">
                  <c:v>-91.787011015267609</c:v>
                </c:pt>
                <c:pt idx="891">
                  <c:v>-92.118621415459799</c:v>
                </c:pt>
                <c:pt idx="892">
                  <c:v>-92.453636466380757</c:v>
                </c:pt>
                <c:pt idx="893">
                  <c:v>-92.792118723978604</c:v>
                </c:pt>
                <c:pt idx="894">
                  <c:v>-93.134132509061715</c:v>
                </c:pt>
                <c:pt idx="895">
                  <c:v>-93.479743974203231</c:v>
                </c:pt>
                <c:pt idx="896">
                  <c:v>-93.829021173847011</c:v>
                </c:pt>
                <c:pt idx="897">
                  <c:v>-94.182034137800528</c:v>
                </c:pt>
                <c:pt idx="898">
                  <c:v>-94.538854948313016</c:v>
                </c:pt>
                <c:pt idx="899">
                  <c:v>-94.899557820950861</c:v>
                </c:pt>
                <c:pt idx="900">
                  <c:v>-95.26421918949687</c:v>
                </c:pt>
                <c:pt idx="901">
                  <c:v>-95.632917795116114</c:v>
                </c:pt>
                <c:pt idx="902">
                  <c:v>-96.005734780048272</c:v>
                </c:pt>
                <c:pt idx="903">
                  <c:v>-96.382753786104985</c:v>
                </c:pt>
                <c:pt idx="904">
                  <c:v>-96.76406105827111</c:v>
                </c:pt>
                <c:pt idx="905">
                  <c:v>-97.14974555373044</c:v>
                </c:pt>
                <c:pt idx="906">
                  <c:v>-97.539899056660332</c:v>
                </c:pt>
                <c:pt idx="907">
                  <c:v>-97.93461629916554</c:v>
                </c:pt>
                <c:pt idx="908">
                  <c:v>-98.333995088749461</c:v>
                </c:pt>
                <c:pt idx="909">
                  <c:v>-98.738136442751511</c:v>
                </c:pt>
                <c:pt idx="910">
                  <c:v>-99.147144730212403</c:v>
                </c:pt>
                <c:pt idx="911">
                  <c:v>-99.561127821665536</c:v>
                </c:pt>
                <c:pt idx="912">
                  <c:v>-99.980197247391686</c:v>
                </c:pt>
                <c:pt idx="913">
                  <c:v>-100.40446836471749</c:v>
                </c:pt>
                <c:pt idx="914">
                  <c:v>-100.83406053498508</c:v>
                </c:pt>
                <c:pt idx="915">
                  <c:v>-101.2690973108716</c:v>
                </c:pt>
                <c:pt idx="916">
                  <c:v>-101.70970663479345</c:v>
                </c:pt>
                <c:pt idx="917">
                  <c:v>-102.15602104919205</c:v>
                </c:pt>
                <c:pt idx="918">
                  <c:v>-102.60817791956508</c:v>
                </c:pt>
                <c:pt idx="919">
                  <c:v>-103.06631967118176</c:v>
                </c:pt>
                <c:pt idx="920">
                  <c:v>-103.53059404050208</c:v>
                </c:pt>
                <c:pt idx="921">
                  <c:v>-104.00115434240986</c:v>
                </c:pt>
                <c:pt idx="922">
                  <c:v>-104.47815975446845</c:v>
                </c:pt>
                <c:pt idx="923">
                  <c:v>-104.96177561951703</c:v>
                </c:pt>
                <c:pt idx="924">
                  <c:v>-105.45217376804618</c:v>
                </c:pt>
                <c:pt idx="925">
                  <c:v>-105.94953286192478</c:v>
                </c:pt>
                <c:pt idx="926">
                  <c:v>-106.45403876119778</c:v>
                </c:pt>
                <c:pt idx="927">
                  <c:v>-106.96588491583866</c:v>
                </c:pt>
                <c:pt idx="928">
                  <c:v>-107.48527278452174</c:v>
                </c:pt>
                <c:pt idx="929">
                  <c:v>-108.01241228268221</c:v>
                </c:pt>
                <c:pt idx="930">
                  <c:v>-108.54752226235657</c:v>
                </c:pt>
                <c:pt idx="931">
                  <c:v>-109.09083102654759</c:v>
                </c:pt>
                <c:pt idx="932">
                  <c:v>-109.64257688113798</c:v>
                </c:pt>
                <c:pt idx="933">
                  <c:v>-110.20300872769104</c:v>
                </c:pt>
                <c:pt idx="934">
                  <c:v>-110.77238670082771</c:v>
                </c:pt>
                <c:pt idx="935">
                  <c:v>-111.35098285426392</c:v>
                </c:pt>
                <c:pt idx="936">
                  <c:v>-111.93908190003539</c:v>
                </c:pt>
                <c:pt idx="937">
                  <c:v>-112.53698200593605</c:v>
                </c:pt>
                <c:pt idx="938">
                  <c:v>-113.14499565675963</c:v>
                </c:pt>
                <c:pt idx="939">
                  <c:v>-113.76345058556971</c:v>
                </c:pt>
                <c:pt idx="940">
                  <c:v>-114.39269078194454</c:v>
                </c:pt>
                <c:pt idx="941">
                  <c:v>-115.0330775849599</c:v>
                </c:pt>
                <c:pt idx="942">
                  <c:v>-115.6849908696024</c:v>
                </c:pt>
                <c:pt idx="943">
                  <c:v>-116.34883033636434</c:v>
                </c:pt>
                <c:pt idx="944">
                  <c:v>-117.0250169149791</c:v>
                </c:pt>
                <c:pt idx="945">
                  <c:v>-117.71399429463898</c:v>
                </c:pt>
                <c:pt idx="946">
                  <c:v>-118.41623059462279</c:v>
                </c:pt>
                <c:pt idx="947">
                  <c:v>-119.13222019108289</c:v>
                </c:pt>
                <c:pt idx="948">
                  <c:v>-119.86248571784239</c:v>
                </c:pt>
                <c:pt idx="949">
                  <c:v>-120.60758026147927</c:v>
                </c:pt>
                <c:pt idx="950">
                  <c:v>-121.36808977378672</c:v>
                </c:pt>
                <c:pt idx="951">
                  <c:v>-122.1446357279634</c:v>
                </c:pt>
                <c:pt idx="952">
                  <c:v>-122.93787804869359</c:v>
                </c:pt>
                <c:pt idx="953">
                  <c:v>-123.74851835072178</c:v>
                </c:pt>
                <c:pt idx="954">
                  <c:v>-124.57730352573782</c:v>
                </c:pt>
                <c:pt idx="955">
                  <c:v>-125.42502972351552</c:v>
                </c:pt>
                <c:pt idx="956">
                  <c:v>-126.29254678047776</c:v>
                </c:pt>
                <c:pt idx="957">
                  <c:v>-127.18076315741914</c:v>
                </c:pt>
                <c:pt idx="958">
                  <c:v>-128.09065145828973</c:v>
                </c:pt>
                <c:pt idx="959">
                  <c:v>-129.02325461407483</c:v>
                </c:pt>
                <c:pt idx="960">
                  <c:v>-129.9796928303364</c:v>
                </c:pt>
                <c:pt idx="961">
                  <c:v>-130.96117141445569</c:v>
                </c:pt>
                <c:pt idx="962">
                  <c:v>-131.96898961972371</c:v>
                </c:pt>
                <c:pt idx="963">
                  <c:v>-133.00455066903763</c:v>
                </c:pt>
                <c:pt idx="964">
                  <c:v>-134.06937315218963</c:v>
                </c:pt>
                <c:pt idx="965">
                  <c:v>-135.16510402900431</c:v>
                </c:pt>
                <c:pt idx="966">
                  <c:v>-136.29353351772846</c:v>
                </c:pt>
                <c:pt idx="967">
                  <c:v>-137.45661220649245</c:v>
                </c:pt>
                <c:pt idx="968">
                  <c:v>-138.65647079846414</c:v>
                </c:pt>
                <c:pt idx="969">
                  <c:v>-139.8954429926217</c:v>
                </c:pt>
                <c:pt idx="970">
                  <c:v>-141.17609211734151</c:v>
                </c:pt>
                <c:pt idx="971">
                  <c:v>-142.50124228055191</c:v>
                </c:pt>
                <c:pt idx="972">
                  <c:v>-143.87401498792931</c:v>
                </c:pt>
                <c:pt idx="973">
                  <c:v>-145.29787242299736</c:v>
                </c:pt>
                <c:pt idx="974">
                  <c:v>-146.77666889861538</c:v>
                </c:pt>
                <c:pt idx="975">
                  <c:v>-148.31471240408735</c:v>
                </c:pt>
                <c:pt idx="976">
                  <c:v>-149.91683872244022</c:v>
                </c:pt>
                <c:pt idx="977">
                  <c:v>-151.58850133030143</c:v>
                </c:pt>
                <c:pt idx="978">
                  <c:v>-153.3358812933738</c:v>
                </c:pt>
                <c:pt idx="979">
                  <c:v>-155.16602274389879</c:v>
                </c:pt>
                <c:pt idx="980">
                  <c:v>-157.08700143665291</c:v>
                </c:pt>
                <c:pt idx="981">
                  <c:v>-159.10813657513265</c:v>
                </c:pt>
                <c:pt idx="982">
                  <c:v>-161.2402599622707</c:v>
                </c:pt>
                <c:pt idx="983">
                  <c:v>-163.49606216208772</c:v>
                </c:pt>
                <c:pt idx="984">
                  <c:v>-165.89054372759261</c:v>
                </c:pt>
                <c:pt idx="985">
                  <c:v>-168.44161224950054</c:v>
                </c:pt>
                <c:pt idx="986">
                  <c:v>-171.17088570606234</c:v>
                </c:pt>
                <c:pt idx="987">
                  <c:v>-174.10479404728602</c:v>
                </c:pt>
                <c:pt idx="988">
                  <c:v>-177.27612260479609</c:v>
                </c:pt>
                <c:pt idx="989">
                  <c:v>-180.72622866813617</c:v>
                </c:pt>
                <c:pt idx="990">
                  <c:v>-184.50831751513175</c:v>
                </c:pt>
                <c:pt idx="991">
                  <c:v>-188.69245040540457</c:v>
                </c:pt>
                <c:pt idx="992">
                  <c:v>-193.37351464301381</c:v>
                </c:pt>
                <c:pt idx="993">
                  <c:v>-198.68454364518627</c:v>
                </c:pt>
                <c:pt idx="994">
                  <c:v>-204.82037455993529</c:v>
                </c:pt>
                <c:pt idx="995">
                  <c:v>-212.08307091663394</c:v>
                </c:pt>
                <c:pt idx="996">
                  <c:v>-220.97867735642373</c:v>
                </c:pt>
                <c:pt idx="997">
                  <c:v>-232.45585488318036</c:v>
                </c:pt>
                <c:pt idx="998">
                  <c:v>-248.64438401702336</c:v>
                </c:pt>
                <c:pt idx="999">
                  <c:v>-276.34022616932401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7E-4EE4-9093-A2865EB7D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937536"/>
        <c:axId val="145944576"/>
      </c:lineChart>
      <c:catAx>
        <c:axId val="14593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low"/>
        <c:crossAx val="145944576"/>
        <c:crosses val="autoZero"/>
        <c:auto val="1"/>
        <c:lblAlgn val="ctr"/>
        <c:lblOffset val="100"/>
        <c:noMultiLvlLbl val="0"/>
      </c:catAx>
      <c:valAx>
        <c:axId val="145944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l(p)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5937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Y binária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Planilha1!$B$7:$B$114</c:f>
              <c:numCache>
                <c:formatCode>0.00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97-4F0E-B6D3-8E0466454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5925727"/>
        <c:axId val="1465929055"/>
      </c:scatterChart>
      <c:valAx>
        <c:axId val="146592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9055"/>
        <c:crosses val="autoZero"/>
        <c:crossBetween val="midCat"/>
      </c:valAx>
      <c:valAx>
        <c:axId val="1465929055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5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Y binária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trendline>
            <c:spPr>
              <a:ln w="508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Planilha1!$B$7:$B$114</c:f>
              <c:numCache>
                <c:formatCode>0.00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A9-44F1-887D-7F6BE8DDB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5925727"/>
        <c:axId val="1465929055"/>
      </c:scatterChart>
      <c:valAx>
        <c:axId val="146592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9055"/>
        <c:crosses val="autoZero"/>
        <c:crossBetween val="midCat"/>
      </c:valAx>
      <c:valAx>
        <c:axId val="1465929055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5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Y binária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Planilha1!$B$7:$B$114</c:f>
              <c:numCache>
                <c:formatCode>0.00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2D-4782-AA02-5167FE52D02B}"/>
            </c:ext>
          </c:extLst>
        </c:ser>
        <c:ser>
          <c:idx val="1"/>
          <c:order val="1"/>
          <c:tx>
            <c:v>y_hat</c:v>
          </c:tx>
          <c:spPr>
            <a:ln w="254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Planilha1!$A$7:$A$114</c:f>
              <c:numCache>
                <c:formatCode>General</c:formatCode>
                <c:ptCount val="108"/>
                <c:pt idx="0">
                  <c:v>1.5389509677830808E-6</c:v>
                </c:pt>
                <c:pt idx="1">
                  <c:v>1.4877715035228716E-6</c:v>
                </c:pt>
                <c:pt idx="2">
                  <c:v>1.4145849773329871E-6</c:v>
                </c:pt>
                <c:pt idx="3">
                  <c:v>1.4327028283220726E-6</c:v>
                </c:pt>
                <c:pt idx="4">
                  <c:v>1.4502499965702702E-6</c:v>
                </c:pt>
                <c:pt idx="5">
                  <c:v>1.4115164713950137E-6</c:v>
                </c:pt>
                <c:pt idx="6">
                  <c:v>1.4752229789032929E-6</c:v>
                </c:pt>
                <c:pt idx="7">
                  <c:v>1.4478923369614807E-6</c:v>
                </c:pt>
                <c:pt idx="8">
                  <c:v>1.4825322814740184E-6</c:v>
                </c:pt>
                <c:pt idx="9">
                  <c:v>1.7386557162052306E-6</c:v>
                </c:pt>
                <c:pt idx="10">
                  <c:v>1.4804384979964227E-6</c:v>
                </c:pt>
                <c:pt idx="11">
                  <c:v>1.6539241694656926E-6</c:v>
                </c:pt>
                <c:pt idx="12">
                  <c:v>1.8949985041392018E-6</c:v>
                </c:pt>
                <c:pt idx="13">
                  <c:v>2.0343404752779243E-6</c:v>
                </c:pt>
                <c:pt idx="14">
                  <c:v>2.1319584374713853E-6</c:v>
                </c:pt>
                <c:pt idx="15">
                  <c:v>2.181408686905753E-6</c:v>
                </c:pt>
                <c:pt idx="16">
                  <c:v>2.5632435910720056E-6</c:v>
                </c:pt>
                <c:pt idx="17">
                  <c:v>2.9535348052349789E-6</c:v>
                </c:pt>
                <c:pt idx="18">
                  <c:v>3.1650896261706998E-6</c:v>
                </c:pt>
                <c:pt idx="19">
                  <c:v>3.7915065546629137E-6</c:v>
                </c:pt>
                <c:pt idx="20">
                  <c:v>3.9180270519550207E-6</c:v>
                </c:pt>
                <c:pt idx="21">
                  <c:v>3.7846406546763707E-6</c:v>
                </c:pt>
                <c:pt idx="22">
                  <c:v>4.4465766047697913E-6</c:v>
                </c:pt>
                <c:pt idx="23">
                  <c:v>6.9844281873481503E-6</c:v>
                </c:pt>
                <c:pt idx="24">
                  <c:v>1.1759927609669175E-5</c:v>
                </c:pt>
                <c:pt idx="25">
                  <c:v>1.2076455223065394E-5</c:v>
                </c:pt>
                <c:pt idx="26">
                  <c:v>1.294962698933454E-5</c:v>
                </c:pt>
                <c:pt idx="27">
                  <c:v>1.2632966375536663E-5</c:v>
                </c:pt>
                <c:pt idx="28">
                  <c:v>1.5999336296854324E-5</c:v>
                </c:pt>
                <c:pt idx="29">
                  <c:v>1.4973857012108046E-5</c:v>
                </c:pt>
                <c:pt idx="30">
                  <c:v>2.2312076453048637E-5</c:v>
                </c:pt>
                <c:pt idx="31">
                  <c:v>3.4726565738157594E-5</c:v>
                </c:pt>
                <c:pt idx="32">
                  <c:v>4.0429959424829685E-5</c:v>
                </c:pt>
                <c:pt idx="33">
                  <c:v>4.7538487876268903E-5</c:v>
                </c:pt>
                <c:pt idx="34">
                  <c:v>5.9017592193209015E-5</c:v>
                </c:pt>
                <c:pt idx="35">
                  <c:v>6.82710435589943E-5</c:v>
                </c:pt>
                <c:pt idx="36">
                  <c:v>1.2124134354739306E-4</c:v>
                </c:pt>
                <c:pt idx="37">
                  <c:v>1.8393350177218609E-4</c:v>
                </c:pt>
                <c:pt idx="38">
                  <c:v>3.4398479814926617E-4</c:v>
                </c:pt>
                <c:pt idx="39">
                  <c:v>4.1055722157417094E-4</c:v>
                </c:pt>
                <c:pt idx="40">
                  <c:v>4.9627911985856217E-4</c:v>
                </c:pt>
                <c:pt idx="41">
                  <c:v>5.5796984618692908E-4</c:v>
                </c:pt>
                <c:pt idx="42">
                  <c:v>9.1771041921640125E-4</c:v>
                </c:pt>
                <c:pt idx="43">
                  <c:v>1.337858601524991E-3</c:v>
                </c:pt>
                <c:pt idx="44">
                  <c:v>1.97395244560658E-3</c:v>
                </c:pt>
                <c:pt idx="45">
                  <c:v>2.9588412599341426E-3</c:v>
                </c:pt>
                <c:pt idx="46">
                  <c:v>3.4567038478764463E-3</c:v>
                </c:pt>
                <c:pt idx="47">
                  <c:v>4.0553203971050861E-3</c:v>
                </c:pt>
                <c:pt idx="48">
                  <c:v>6.9893229274879658E-3</c:v>
                </c:pt>
                <c:pt idx="49">
                  <c:v>9.2131615459131906E-3</c:v>
                </c:pt>
                <c:pt idx="50">
                  <c:v>9.7649666083533763E-3</c:v>
                </c:pt>
                <c:pt idx="51">
                  <c:v>1.311295173512074E-2</c:v>
                </c:pt>
                <c:pt idx="52">
                  <c:v>1.5698457060212386E-2</c:v>
                </c:pt>
                <c:pt idx="53">
                  <c:v>1.8136477903746936E-2</c:v>
                </c:pt>
                <c:pt idx="54">
                  <c:v>2.8950000910478817E-2</c:v>
                </c:pt>
                <c:pt idx="55">
                  <c:v>3.1739914355676004E-2</c:v>
                </c:pt>
                <c:pt idx="56">
                  <c:v>3.3578031565733371E-2</c:v>
                </c:pt>
                <c:pt idx="57">
                  <c:v>4.5377121616203366E-2</c:v>
                </c:pt>
                <c:pt idx="58">
                  <c:v>8.2326079808398803E-2</c:v>
                </c:pt>
                <c:pt idx="59">
                  <c:v>9.8532136409717599E-2</c:v>
                </c:pt>
                <c:pt idx="60">
                  <c:v>0.13170806844852578</c:v>
                </c:pt>
                <c:pt idx="61">
                  <c:v>0.20282188049811034</c:v>
                </c:pt>
                <c:pt idx="62">
                  <c:v>0.21865172912032899</c:v>
                </c:pt>
                <c:pt idx="63">
                  <c:v>0.30364303329637143</c:v>
                </c:pt>
                <c:pt idx="64">
                  <c:v>0.35827564622654945</c:v>
                </c:pt>
                <c:pt idx="65">
                  <c:v>0.38614632441843144</c:v>
                </c:pt>
                <c:pt idx="66">
                  <c:v>0.44826805130718927</c:v>
                </c:pt>
                <c:pt idx="67">
                  <c:v>0.57674373458484052</c:v>
                </c:pt>
                <c:pt idx="68">
                  <c:v>0.70509805767417078</c:v>
                </c:pt>
                <c:pt idx="69">
                  <c:v>0.72696050232173315</c:v>
                </c:pt>
                <c:pt idx="70">
                  <c:v>0.80480128419857655</c:v>
                </c:pt>
                <c:pt idx="71">
                  <c:v>0.88180110468852302</c:v>
                </c:pt>
                <c:pt idx="72">
                  <c:v>0.89139272202313513</c:v>
                </c:pt>
                <c:pt idx="73">
                  <c:v>0.9145544219316335</c:v>
                </c:pt>
                <c:pt idx="74">
                  <c:v>0.93570404698584131</c:v>
                </c:pt>
                <c:pt idx="75">
                  <c:v>0.94952355244987907</c:v>
                </c:pt>
                <c:pt idx="76">
                  <c:v>0.97399007501631119</c:v>
                </c:pt>
                <c:pt idx="77">
                  <c:v>0.98436919438465453</c:v>
                </c:pt>
                <c:pt idx="78">
                  <c:v>0.99052630399880348</c:v>
                </c:pt>
                <c:pt idx="79">
                  <c:v>0.99155652077724121</c:v>
                </c:pt>
                <c:pt idx="80">
                  <c:v>0.99655072501053654</c:v>
                </c:pt>
                <c:pt idx="81">
                  <c:v>0.99938997187374445</c:v>
                </c:pt>
                <c:pt idx="82">
                  <c:v>0.99997078829186392</c:v>
                </c:pt>
                <c:pt idx="83">
                  <c:v>0.99999871672759266</c:v>
                </c:pt>
                <c:pt idx="84">
                  <c:v>0.99999861372259979</c:v>
                </c:pt>
                <c:pt idx="85">
                  <c:v>0.99999952632915523</c:v>
                </c:pt>
                <c:pt idx="86">
                  <c:v>0.99999995989625745</c:v>
                </c:pt>
                <c:pt idx="87">
                  <c:v>0.99999995869777025</c:v>
                </c:pt>
                <c:pt idx="88">
                  <c:v>0.9999999977744396</c:v>
                </c:pt>
                <c:pt idx="89">
                  <c:v>0.99999999871933487</c:v>
                </c:pt>
                <c:pt idx="90">
                  <c:v>0.999999999867206</c:v>
                </c:pt>
                <c:pt idx="91">
                  <c:v>0.99999999996717259</c:v>
                </c:pt>
                <c:pt idx="92">
                  <c:v>0.99999999999171607</c:v>
                </c:pt>
                <c:pt idx="93">
                  <c:v>0.99999999999649636</c:v>
                </c:pt>
                <c:pt idx="94">
                  <c:v>0.99999999999805078</c:v>
                </c:pt>
                <c:pt idx="95">
                  <c:v>0.99999999999855638</c:v>
                </c:pt>
                <c:pt idx="96">
                  <c:v>0.99999999999998357</c:v>
                </c:pt>
                <c:pt idx="97">
                  <c:v>0.99999999999999412</c:v>
                </c:pt>
                <c:pt idx="98">
                  <c:v>0.99999999999999911</c:v>
                </c:pt>
                <c:pt idx="99">
                  <c:v>0.99999999999999978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2D-4782-AA02-5167FE52D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5925727"/>
        <c:axId val="1465929055"/>
      </c:scatterChart>
      <c:valAx>
        <c:axId val="146592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9055"/>
        <c:crosses val="autoZero"/>
        <c:crossBetween val="midCat"/>
      </c:valAx>
      <c:valAx>
        <c:axId val="1465929055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5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0D-4763-8309-F838D664B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Modelo Estocástico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Planilha1!$F$7:$F$114</c:f>
              <c:numCache>
                <c:formatCode>General</c:formatCode>
                <c:ptCount val="108"/>
                <c:pt idx="0">
                  <c:v>3.9657992693281109E-6</c:v>
                </c:pt>
                <c:pt idx="1">
                  <c:v>5.0896404911364511E-2</c:v>
                </c:pt>
                <c:pt idx="2">
                  <c:v>5.6262709695214692E-2</c:v>
                </c:pt>
                <c:pt idx="3">
                  <c:v>0.1201158245001529</c:v>
                </c:pt>
                <c:pt idx="4">
                  <c:v>0.12929010350653605</c:v>
                </c:pt>
                <c:pt idx="5">
                  <c:v>0.202728093056359</c:v>
                </c:pt>
                <c:pt idx="6">
                  <c:v>0.21308498723847871</c:v>
                </c:pt>
                <c:pt idx="7">
                  <c:v>0.38957594653739963</c:v>
                </c:pt>
                <c:pt idx="8">
                  <c:v>1.26221650985501</c:v>
                </c:pt>
                <c:pt idx="9">
                  <c:v>2.5076117062051742</c:v>
                </c:pt>
                <c:pt idx="10">
                  <c:v>2.6559430547870995</c:v>
                </c:pt>
                <c:pt idx="11">
                  <c:v>3.1322117093149666</c:v>
                </c:pt>
                <c:pt idx="12">
                  <c:v>4.7409536009609079</c:v>
                </c:pt>
                <c:pt idx="13">
                  <c:v>5.5524970183440701</c:v>
                </c:pt>
                <c:pt idx="14">
                  <c:v>7.4131148205579187</c:v>
                </c:pt>
                <c:pt idx="15">
                  <c:v>7.7071457945600397</c:v>
                </c:pt>
                <c:pt idx="16">
                  <c:v>11.088016757558902</c:v>
                </c:pt>
                <c:pt idx="17">
                  <c:v>13.194445442118182</c:v>
                </c:pt>
                <c:pt idx="18">
                  <c:v>16.481961368716497</c:v>
                </c:pt>
                <c:pt idx="19">
                  <c:v>16.910542175108606</c:v>
                </c:pt>
                <c:pt idx="20">
                  <c:v>18.055425207902111</c:v>
                </c:pt>
                <c:pt idx="21">
                  <c:v>18.792836196496932</c:v>
                </c:pt>
                <c:pt idx="22">
                  <c:v>22.248279517122221</c:v>
                </c:pt>
                <c:pt idx="23">
                  <c:v>30.363031595487961</c:v>
                </c:pt>
                <c:pt idx="24">
                  <c:v>39.921640266527326</c:v>
                </c:pt>
                <c:pt idx="25">
                  <c:v>41.356859017374695</c:v>
                </c:pt>
                <c:pt idx="26">
                  <c:v>42.353752793858682</c:v>
                </c:pt>
                <c:pt idx="27">
                  <c:v>42.374211967332791</c:v>
                </c:pt>
                <c:pt idx="28">
                  <c:v>45.035149312913369</c:v>
                </c:pt>
                <c:pt idx="29">
                  <c:v>46.613015701382601</c:v>
                </c:pt>
                <c:pt idx="30">
                  <c:v>53.822159607615873</c:v>
                </c:pt>
                <c:pt idx="31">
                  <c:v>61.314678239120923</c:v>
                </c:pt>
                <c:pt idx="32">
                  <c:v>65.702558517505082</c:v>
                </c:pt>
                <c:pt idx="33">
                  <c:v>70.01836796246981</c:v>
                </c:pt>
                <c:pt idx="34">
                  <c:v>75.286476375388474</c:v>
                </c:pt>
                <c:pt idx="35">
                  <c:v>78.623380342596136</c:v>
                </c:pt>
                <c:pt idx="36">
                  <c:v>90.349109072950327</c:v>
                </c:pt>
                <c:pt idx="37">
                  <c:v>100.03654295391195</c:v>
                </c:pt>
                <c:pt idx="38">
                  <c:v>115.6852707615552</c:v>
                </c:pt>
                <c:pt idx="39">
                  <c:v>121.86106265310967</c:v>
                </c:pt>
                <c:pt idx="40">
                  <c:v>124.98286284321637</c:v>
                </c:pt>
                <c:pt idx="41">
                  <c:v>128.02718288578137</c:v>
                </c:pt>
                <c:pt idx="42">
                  <c:v>141.37165426664455</c:v>
                </c:pt>
                <c:pt idx="43">
                  <c:v>150.86348504811741</c:v>
                </c:pt>
                <c:pt idx="44">
                  <c:v>160.34699477049674</c:v>
                </c:pt>
                <c:pt idx="45">
                  <c:v>172.29139699423189</c:v>
                </c:pt>
                <c:pt idx="46">
                  <c:v>177.86291211073649</c:v>
                </c:pt>
                <c:pt idx="47">
                  <c:v>181.83778676776606</c:v>
                </c:pt>
                <c:pt idx="48">
                  <c:v>201.1479409119415</c:v>
                </c:pt>
                <c:pt idx="49">
                  <c:v>209.36823160118286</c:v>
                </c:pt>
                <c:pt idx="50">
                  <c:v>211.76421732953497</c:v>
                </c:pt>
                <c:pt idx="51">
                  <c:v>222.81014991668999</c:v>
                </c:pt>
                <c:pt idx="52">
                  <c:v>227.10591086326625</c:v>
                </c:pt>
                <c:pt idx="53">
                  <c:v>234.18292172073848</c:v>
                </c:pt>
                <c:pt idx="54">
                  <c:v>251.55109294801252</c:v>
                </c:pt>
                <c:pt idx="55">
                  <c:v>253.07490884061224</c:v>
                </c:pt>
                <c:pt idx="56">
                  <c:v>257.09259891225264</c:v>
                </c:pt>
                <c:pt idx="57">
                  <c:v>269.68027557946743</c:v>
                </c:pt>
                <c:pt idx="58">
                  <c:v>296.97134912477816</c:v>
                </c:pt>
                <c:pt idx="59">
                  <c:v>305.34393997619878</c:v>
                </c:pt>
                <c:pt idx="60">
                  <c:v>320.39126872389659</c:v>
                </c:pt>
                <c:pt idx="61">
                  <c:v>345.90876841609156</c:v>
                </c:pt>
                <c:pt idx="62">
                  <c:v>351.23681803168068</c:v>
                </c:pt>
                <c:pt idx="63">
                  <c:v>375.31081692370174</c:v>
                </c:pt>
                <c:pt idx="64">
                  <c:v>388.69404039392532</c:v>
                </c:pt>
                <c:pt idx="65">
                  <c:v>395.39038004608938</c:v>
                </c:pt>
                <c:pt idx="66">
                  <c:v>409.44151372763321</c:v>
                </c:pt>
                <c:pt idx="67">
                  <c:v>439.14212803439443</c:v>
                </c:pt>
                <c:pt idx="68">
                  <c:v>468.84998041568082</c:v>
                </c:pt>
                <c:pt idx="69">
                  <c:v>476.14482118425707</c:v>
                </c:pt>
                <c:pt idx="70">
                  <c:v>500.42368026085228</c:v>
                </c:pt>
                <c:pt idx="71">
                  <c:v>527.93194569003174</c:v>
                </c:pt>
                <c:pt idx="72">
                  <c:v>530.33269110805213</c:v>
                </c:pt>
                <c:pt idx="73">
                  <c:v>544.44408881852246</c:v>
                </c:pt>
                <c:pt idx="74">
                  <c:v>557.42581338945536</c:v>
                </c:pt>
                <c:pt idx="75">
                  <c:v>568.81193480180764</c:v>
                </c:pt>
                <c:pt idx="76">
                  <c:v>596.8928710368333</c:v>
                </c:pt>
                <c:pt idx="77">
                  <c:v>615.85212114899366</c:v>
                </c:pt>
                <c:pt idx="78">
                  <c:v>632.93196178546577</c:v>
                </c:pt>
                <c:pt idx="79">
                  <c:v>636.66773289346315</c:v>
                </c:pt>
                <c:pt idx="80">
                  <c:v>663.83095677317954</c:v>
                </c:pt>
                <c:pt idx="81">
                  <c:v>714.70425513362648</c:v>
                </c:pt>
                <c:pt idx="82">
                  <c:v>781.17338153785647</c:v>
                </c:pt>
                <c:pt idx="83">
                  <c:v>842.20099707376698</c:v>
                </c:pt>
                <c:pt idx="84">
                  <c:v>842.88504283096927</c:v>
                </c:pt>
                <c:pt idx="85">
                  <c:v>861.82163470606679</c:v>
                </c:pt>
                <c:pt idx="86">
                  <c:v>904.01652354042221</c:v>
                </c:pt>
                <c:pt idx="87">
                  <c:v>904.13443414018195</c:v>
                </c:pt>
                <c:pt idx="88">
                  <c:v>950.12989031414384</c:v>
                </c:pt>
                <c:pt idx="89">
                  <c:v>958.26446622524782</c:v>
                </c:pt>
                <c:pt idx="90">
                  <c:v>989.92757597210482</c:v>
                </c:pt>
                <c:pt idx="91">
                  <c:v>1008.695548924606</c:v>
                </c:pt>
                <c:pt idx="92">
                  <c:v>1027.5770196892131</c:v>
                </c:pt>
                <c:pt idx="93">
                  <c:v>1039.0891801664766</c:v>
                </c:pt>
                <c:pt idx="94">
                  <c:v>1046.9756600397377</c:v>
                </c:pt>
                <c:pt idx="95">
                  <c:v>1051.8367568867923</c:v>
                </c:pt>
                <c:pt idx="96">
                  <c:v>1103.4023402008268</c:v>
                </c:pt>
                <c:pt idx="97">
                  <c:v>1115.5066112059089</c:v>
                </c:pt>
                <c:pt idx="98">
                  <c:v>1137.8819991224402</c:v>
                </c:pt>
                <c:pt idx="99">
                  <c:v>1150.8945151883033</c:v>
                </c:pt>
                <c:pt idx="100">
                  <c:v>1174.0239376287589</c:v>
                </c:pt>
                <c:pt idx="101">
                  <c:v>1245.0593917377857</c:v>
                </c:pt>
                <c:pt idx="102">
                  <c:v>1279.6537646633724</c:v>
                </c:pt>
                <c:pt idx="103">
                  <c:v>1357.8101932938578</c:v>
                </c:pt>
                <c:pt idx="104">
                  <c:v>1368.9192018541419</c:v>
                </c:pt>
                <c:pt idx="105">
                  <c:v>1567.6498330804027</c:v>
                </c:pt>
                <c:pt idx="106">
                  <c:v>1611.4633967384477</c:v>
                </c:pt>
                <c:pt idx="107">
                  <c:v>1659.0246364143538</c:v>
                </c:pt>
              </c:numCache>
            </c:numRef>
          </c:xVal>
          <c:yVal>
            <c:numRef>
              <c:f>Planilha1!$D$7:$D$114</c:f>
              <c:numCache>
                <c:formatCode>General</c:formatCode>
                <c:ptCount val="108"/>
                <c:pt idx="0">
                  <c:v>4.3333267669235571</c:v>
                </c:pt>
                <c:pt idx="1">
                  <c:v>3.8817198338174697</c:v>
                </c:pt>
                <c:pt idx="2">
                  <c:v>2.9531298498456078</c:v>
                </c:pt>
                <c:pt idx="3">
                  <c:v>3.1938482495487488</c:v>
                </c:pt>
                <c:pt idx="4">
                  <c:v>3.4170997795718137</c:v>
                </c:pt>
                <c:pt idx="5">
                  <c:v>2.8960064270317369</c:v>
                </c:pt>
                <c:pt idx="6">
                  <c:v>3.7066293000941961</c:v>
                </c:pt>
                <c:pt idx="7">
                  <c:v>3.2691054692296309</c:v>
                </c:pt>
                <c:pt idx="8">
                  <c:v>3.0550209936696917</c:v>
                </c:pt>
                <c:pt idx="9">
                  <c:v>4.9396661105755086</c:v>
                </c:pt>
                <c:pt idx="10">
                  <c:v>1.8278343806320678</c:v>
                </c:pt>
                <c:pt idx="11">
                  <c:v>3.4530913054428511</c:v>
                </c:pt>
                <c:pt idx="12">
                  <c:v>4.5140469392943601</c:v>
                </c:pt>
                <c:pt idx="13">
                  <c:v>5.086246528404951</c:v>
                </c:pt>
                <c:pt idx="14">
                  <c:v>4.2172427181323036</c:v>
                </c:pt>
                <c:pt idx="15">
                  <c:v>4.3695902386678549</c:v>
                </c:pt>
                <c:pt idx="16">
                  <c:v>4.1884567454224522</c:v>
                </c:pt>
                <c:pt idx="17">
                  <c:v>4.8533077476496631</c:v>
                </c:pt>
                <c:pt idx="18">
                  <c:v>2.9984661990736665</c:v>
                </c:pt>
                <c:pt idx="19">
                  <c:v>6.0414552998571933</c:v>
                </c:pt>
                <c:pt idx="20">
                  <c:v>5.5639143790480157</c:v>
                </c:pt>
                <c:pt idx="21">
                  <c:v>4.182534870451259</c:v>
                </c:pt>
                <c:pt idx="22">
                  <c:v>3.9337823054600283</c:v>
                </c:pt>
                <c:pt idx="23">
                  <c:v>4.8444983951155605</c:v>
                </c:pt>
                <c:pt idx="24">
                  <c:v>5.8963439240755902</c:v>
                </c:pt>
                <c:pt idx="25">
                  <c:v>5.0250090378899452</c:v>
                </c:pt>
                <c:pt idx="26">
                  <c:v>5.4636060591614859</c:v>
                </c:pt>
                <c:pt idx="27">
                  <c:v>4.9400587736068138</c:v>
                </c:pt>
                <c:pt idx="28">
                  <c:v>7.1534366984534099</c:v>
                </c:pt>
                <c:pt idx="29">
                  <c:v>4.2418270495518202</c:v>
                </c:pt>
                <c:pt idx="30">
                  <c:v>5.4003254919987818</c:v>
                </c:pt>
                <c:pt idx="31">
                  <c:v>7.3723803647915869</c:v>
                </c:pt>
                <c:pt idx="32">
                  <c:v>6.3110137469933321</c:v>
                </c:pt>
                <c:pt idx="33">
                  <c:v>5.5611883689110844</c:v>
                </c:pt>
                <c:pt idx="34">
                  <c:v>5.0956804987653532</c:v>
                </c:pt>
                <c:pt idx="35">
                  <c:v>5.0216902708802627</c:v>
                </c:pt>
                <c:pt idx="36">
                  <c:v>6.4096903281829745</c:v>
                </c:pt>
                <c:pt idx="37">
                  <c:v>6.5357118332036386</c:v>
                </c:pt>
                <c:pt idx="38">
                  <c:v>6.1344533578540696</c:v>
                </c:pt>
                <c:pt idx="39">
                  <c:v>4.4002903536941087</c:v>
                </c:pt>
                <c:pt idx="40">
                  <c:v>6.0705549742225697</c:v>
                </c:pt>
                <c:pt idx="41">
                  <c:v>6.0298440829478182</c:v>
                </c:pt>
                <c:pt idx="42">
                  <c:v>5.7428393636500177</c:v>
                </c:pt>
                <c:pt idx="43">
                  <c:v>6.4859656520372857</c:v>
                </c:pt>
                <c:pt idx="44">
                  <c:v>7.9106646765760145</c:v>
                </c:pt>
                <c:pt idx="45">
                  <c:v>7.7484558288151248</c:v>
                </c:pt>
                <c:pt idx="46">
                  <c:v>6.8334420435667615</c:v>
                </c:pt>
                <c:pt idx="47">
                  <c:v>7.7051195967758437</c:v>
                </c:pt>
                <c:pt idx="48">
                  <c:v>5.5832977812750908</c:v>
                </c:pt>
                <c:pt idx="49">
                  <c:v>6.4915207704490561</c:v>
                </c:pt>
                <c:pt idx="50">
                  <c:v>6.0610047569796199</c:v>
                </c:pt>
                <c:pt idx="51">
                  <c:v>5.196334624321894</c:v>
                </c:pt>
                <c:pt idx="52">
                  <c:v>7.3011093546115369</c:v>
                </c:pt>
                <c:pt idx="53">
                  <c:v>5.4974413308668222</c:v>
                </c:pt>
                <c:pt idx="54">
                  <c:v>5.9895070390028984</c:v>
                </c:pt>
                <c:pt idx="55">
                  <c:v>8.1312178524731671</c:v>
                </c:pt>
                <c:pt idx="56">
                  <c:v>6.4014998258287381</c:v>
                </c:pt>
                <c:pt idx="57">
                  <c:v>6.406128053296233</c:v>
                </c:pt>
                <c:pt idx="58">
                  <c:v>6.4141365361879519</c:v>
                </c:pt>
                <c:pt idx="59">
                  <c:v>7.047893773206547</c:v>
                </c:pt>
                <c:pt idx="60">
                  <c:v>7.5141852132909666</c:v>
                </c:pt>
                <c:pt idx="61">
                  <c:v>7.9180573176617122</c:v>
                </c:pt>
                <c:pt idx="62">
                  <c:v>7.5473561395865536</c:v>
                </c:pt>
                <c:pt idx="63">
                  <c:v>7.225532635673801</c:v>
                </c:pt>
                <c:pt idx="64">
                  <c:v>7.4751416757773361</c:v>
                </c:pt>
                <c:pt idx="65">
                  <c:v>7.4376952861573535</c:v>
                </c:pt>
                <c:pt idx="66">
                  <c:v>7.781503142864449</c:v>
                </c:pt>
                <c:pt idx="67">
                  <c:v>7.316730932492173</c:v>
                </c:pt>
                <c:pt idx="68">
                  <c:v>8.8146027622857144</c:v>
                </c:pt>
                <c:pt idx="69">
                  <c:v>7.3524730845465944</c:v>
                </c:pt>
                <c:pt idx="70">
                  <c:v>6.1288660432395172</c:v>
                </c:pt>
                <c:pt idx="71">
                  <c:v>7.9738642099754511</c:v>
                </c:pt>
                <c:pt idx="72">
                  <c:v>10.074580625486801</c:v>
                </c:pt>
                <c:pt idx="73">
                  <c:v>8.1922117149612177</c:v>
                </c:pt>
                <c:pt idx="74">
                  <c:v>8.781162761673432</c:v>
                </c:pt>
                <c:pt idx="75">
                  <c:v>8.2819009089991855</c:v>
                </c:pt>
                <c:pt idx="76">
                  <c:v>7.5305654187152795</c:v>
                </c:pt>
                <c:pt idx="77">
                  <c:v>7.5953472007639</c:v>
                </c:pt>
                <c:pt idx="78">
                  <c:v>7.9202654094155376</c:v>
                </c:pt>
                <c:pt idx="79">
                  <c:v>8.0287541562722087</c:v>
                </c:pt>
                <c:pt idx="80">
                  <c:v>9.0707797206636442</c:v>
                </c:pt>
                <c:pt idx="81">
                  <c:v>6.2554114034036452</c:v>
                </c:pt>
                <c:pt idx="82">
                  <c:v>10.601305896308169</c:v>
                </c:pt>
                <c:pt idx="83">
                  <c:v>11.253106836016578</c:v>
                </c:pt>
                <c:pt idx="84">
                  <c:v>9.1502108906891948</c:v>
                </c:pt>
                <c:pt idx="85">
                  <c:v>9.6337425380792698</c:v>
                </c:pt>
                <c:pt idx="86">
                  <c:v>9.3306310258634966</c:v>
                </c:pt>
                <c:pt idx="87">
                  <c:v>8.7345467802996559</c:v>
                </c:pt>
                <c:pt idx="88">
                  <c:v>8.3044348531786927</c:v>
                </c:pt>
                <c:pt idx="89">
                  <c:v>8.3778914885387294</c:v>
                </c:pt>
                <c:pt idx="90">
                  <c:v>9.1958330612732269</c:v>
                </c:pt>
                <c:pt idx="91">
                  <c:v>9.603488197505909</c:v>
                </c:pt>
                <c:pt idx="92">
                  <c:v>9.0490339168391305</c:v>
                </c:pt>
                <c:pt idx="93">
                  <c:v>8.724845358560259</c:v>
                </c:pt>
                <c:pt idx="94">
                  <c:v>8.3523916446342596</c:v>
                </c:pt>
                <c:pt idx="95">
                  <c:v>7.3072351553143209</c:v>
                </c:pt>
                <c:pt idx="96">
                  <c:v>10.132218695448596</c:v>
                </c:pt>
                <c:pt idx="97">
                  <c:v>9.9882904165647126</c:v>
                </c:pt>
                <c:pt idx="98">
                  <c:v>9.6534272452814278</c:v>
                </c:pt>
                <c:pt idx="99">
                  <c:v>9.8647697985049003</c:v>
                </c:pt>
                <c:pt idx="100">
                  <c:v>11.837902606390291</c:v>
                </c:pt>
                <c:pt idx="101">
                  <c:v>8.7926203930043521</c:v>
                </c:pt>
                <c:pt idx="102">
                  <c:v>9.6613778522368818</c:v>
                </c:pt>
                <c:pt idx="103">
                  <c:v>10.217183055908828</c:v>
                </c:pt>
                <c:pt idx="104">
                  <c:v>9.8792114036609178</c:v>
                </c:pt>
                <c:pt idx="105">
                  <c:v>10.93574563457012</c:v>
                </c:pt>
                <c:pt idx="106">
                  <c:v>10.258441351442766</c:v>
                </c:pt>
                <c:pt idx="107">
                  <c:v>10.885913176795455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0D-4763-8309-F838D664B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90112"/>
        <c:axId val="95292416"/>
      </c:scatterChart>
      <c:valAx>
        <c:axId val="9529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2416"/>
        <c:crosses val="autoZero"/>
        <c:crossBetween val="midCat"/>
      </c:valAx>
      <c:valAx>
        <c:axId val="95292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5290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Y binária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Planilha1!$B$7:$B$114</c:f>
              <c:numCache>
                <c:formatCode>0.00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0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2D-4782-AA02-5167FE52D02B}"/>
            </c:ext>
          </c:extLst>
        </c:ser>
        <c:ser>
          <c:idx val="1"/>
          <c:order val="1"/>
          <c:tx>
            <c:v>y_hat</c:v>
          </c:tx>
          <c:spPr>
            <a:ln w="254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Planilha1!$C$7:$C$114</c:f>
              <c:numCache>
                <c:formatCode>General</c:formatCode>
                <c:ptCount val="108"/>
                <c:pt idx="0">
                  <c:v>1.3368239372553159E-2</c:v>
                </c:pt>
                <c:pt idx="1">
                  <c:v>0.31298702898665987</c:v>
                </c:pt>
                <c:pt idx="2">
                  <c:v>0.32362161350642071</c:v>
                </c:pt>
                <c:pt idx="3">
                  <c:v>0.41670692029861622</c:v>
                </c:pt>
                <c:pt idx="4">
                  <c:v>0.42705688869405511</c:v>
                </c:pt>
                <c:pt idx="5">
                  <c:v>0.49613738019312792</c:v>
                </c:pt>
                <c:pt idx="6">
                  <c:v>0.50444627755643956</c:v>
                </c:pt>
                <c:pt idx="7">
                  <c:v>0.61682412143155174</c:v>
                </c:pt>
                <c:pt idx="8">
                  <c:v>0.91272915402423438</c:v>
                </c:pt>
                <c:pt idx="9">
                  <c:v>1.1474067493218743</c:v>
                </c:pt>
                <c:pt idx="10">
                  <c:v>1.169598736349271</c:v>
                </c:pt>
                <c:pt idx="11">
                  <c:v>1.2357036806031452</c:v>
                </c:pt>
                <c:pt idx="12">
                  <c:v>1.4187935506178517</c:v>
                </c:pt>
                <c:pt idx="13">
                  <c:v>1.4955240977643258</c:v>
                </c:pt>
                <c:pt idx="14">
                  <c:v>1.6467621622000572</c:v>
                </c:pt>
                <c:pt idx="15">
                  <c:v>1.6682526708730394</c:v>
                </c:pt>
                <c:pt idx="16">
                  <c:v>1.8832815938118985</c:v>
                </c:pt>
                <c:pt idx="17">
                  <c:v>1.995695836207686</c:v>
                </c:pt>
                <c:pt idx="18">
                  <c:v>2.1493159814875473</c:v>
                </c:pt>
                <c:pt idx="19">
                  <c:v>2.1677863698016742</c:v>
                </c:pt>
                <c:pt idx="20">
                  <c:v>2.2156434714245643</c:v>
                </c:pt>
                <c:pt idx="21">
                  <c:v>2.2454053173700075</c:v>
                </c:pt>
                <c:pt idx="22">
                  <c:v>2.3753600501515826</c:v>
                </c:pt>
                <c:pt idx="23">
                  <c:v>2.6347880263932986</c:v>
                </c:pt>
                <c:pt idx="24">
                  <c:v>2.8864681048467333</c:v>
                </c:pt>
                <c:pt idx="25">
                  <c:v>2.9206520441492225</c:v>
                </c:pt>
                <c:pt idx="26">
                  <c:v>2.9439330993319279</c:v>
                </c:pt>
                <c:pt idx="27">
                  <c:v>2.9444070497960451</c:v>
                </c:pt>
                <c:pt idx="28">
                  <c:v>3.0047926364985944</c:v>
                </c:pt>
                <c:pt idx="29">
                  <c:v>3.0394828998625822</c:v>
                </c:pt>
                <c:pt idx="30">
                  <c:v>3.1887294827898813</c:v>
                </c:pt>
                <c:pt idx="31">
                  <c:v>3.3303160865958183</c:v>
                </c:pt>
                <c:pt idx="32">
                  <c:v>3.4079357460492732</c:v>
                </c:pt>
                <c:pt idx="33">
                  <c:v>3.4809781605485082</c:v>
                </c:pt>
                <c:pt idx="34">
                  <c:v>3.5661775453095421</c:v>
                </c:pt>
                <c:pt idx="35">
                  <c:v>3.6181053477375325</c:v>
                </c:pt>
                <c:pt idx="36">
                  <c:v>3.7897037554857151</c:v>
                </c:pt>
                <c:pt idx="37">
                  <c:v>3.920578876469297</c:v>
                </c:pt>
                <c:pt idx="38">
                  <c:v>4.1151909622517913</c:v>
                </c:pt>
                <c:pt idx="39">
                  <c:v>4.1871542262137442</c:v>
                </c:pt>
                <c:pt idx="40">
                  <c:v>4.222608265135813</c:v>
                </c:pt>
                <c:pt idx="41">
                  <c:v>4.2566182277368263</c:v>
                </c:pt>
                <c:pt idx="42">
                  <c:v>4.3996495442047143</c:v>
                </c:pt>
                <c:pt idx="43">
                  <c:v>4.4959901316253763</c:v>
                </c:pt>
                <c:pt idx="44">
                  <c:v>4.5882905582274098</c:v>
                </c:pt>
                <c:pt idx="45">
                  <c:v>4.6995019570236893</c:v>
                </c:pt>
                <c:pt idx="46">
                  <c:v>4.7496226122604099</c:v>
                </c:pt>
                <c:pt idx="47">
                  <c:v>4.7847437399193353</c:v>
                </c:pt>
                <c:pt idx="48">
                  <c:v>4.9484497867220236</c:v>
                </c:pt>
                <c:pt idx="49">
                  <c:v>5.0149610649712137</c:v>
                </c:pt>
                <c:pt idx="50">
                  <c:v>5.0340187614551599</c:v>
                </c:pt>
                <c:pt idx="51">
                  <c:v>5.1200668056357346</c:v>
                </c:pt>
                <c:pt idx="52">
                  <c:v>5.1527623936837985</c:v>
                </c:pt>
                <c:pt idx="53">
                  <c:v>5.2057388469461614</c:v>
                </c:pt>
                <c:pt idx="54">
                  <c:v>5.3313767477812002</c:v>
                </c:pt>
                <c:pt idx="55">
                  <c:v>5.3421203403151978</c:v>
                </c:pt>
                <c:pt idx="56">
                  <c:v>5.3702416538637552</c:v>
                </c:pt>
                <c:pt idx="57">
                  <c:v>5.4564942065089355</c:v>
                </c:pt>
                <c:pt idx="58">
                  <c:v>5.6346743471933873</c:v>
                </c:pt>
                <c:pt idx="59">
                  <c:v>5.6871376383894114</c:v>
                </c:pt>
                <c:pt idx="60">
                  <c:v>5.779064319228743</c:v>
                </c:pt>
                <c:pt idx="61">
                  <c:v>5.9285865035226326</c:v>
                </c:pt>
                <c:pt idx="62">
                  <c:v>5.9588709762256977</c:v>
                </c:pt>
                <c:pt idx="63">
                  <c:v>6.0920154743710784</c:v>
                </c:pt>
                <c:pt idx="64">
                  <c:v>6.1635832267040556</c:v>
                </c:pt>
                <c:pt idx="65">
                  <c:v>6.1987768653010846</c:v>
                </c:pt>
                <c:pt idx="66">
                  <c:v>6.2713532186330045</c:v>
                </c:pt>
                <c:pt idx="67">
                  <c:v>6.4194675029199271</c:v>
                </c:pt>
                <c:pt idx="68">
                  <c:v>6.5610790662956928</c:v>
                </c:pt>
                <c:pt idx="69">
                  <c:v>6.5949320570487435</c:v>
                </c:pt>
                <c:pt idx="70">
                  <c:v>6.705171980018414</c:v>
                </c:pt>
                <c:pt idx="71">
                  <c:v>6.8258480795919487</c:v>
                </c:pt>
                <c:pt idx="72">
                  <c:v>6.8361791751756513</c:v>
                </c:pt>
                <c:pt idx="73">
                  <c:v>6.8962828593069609</c:v>
                </c:pt>
                <c:pt idx="74">
                  <c:v>6.9506645519139374</c:v>
                </c:pt>
                <c:pt idx="75">
                  <c:v>6.9976712801377552</c:v>
                </c:pt>
                <c:pt idx="76">
                  <c:v>7.1109796310871065</c:v>
                </c:pt>
                <c:pt idx="77">
                  <c:v>7.1854855084874494</c:v>
                </c:pt>
                <c:pt idx="78">
                  <c:v>7.2513073461895114</c:v>
                </c:pt>
                <c:pt idx="79">
                  <c:v>7.2655458972012674</c:v>
                </c:pt>
                <c:pt idx="80">
                  <c:v>7.3674376825941916</c:v>
                </c:pt>
                <c:pt idx="81">
                  <c:v>7.5510282184161026</c:v>
                </c:pt>
                <c:pt idx="82">
                  <c:v>7.7782121220210758</c:v>
                </c:pt>
                <c:pt idx="83">
                  <c:v>7.9757075500927366</c:v>
                </c:pt>
                <c:pt idx="84">
                  <c:v>7.9778662875439723</c:v>
                </c:pt>
                <c:pt idx="85">
                  <c:v>8.0371690169347918</c:v>
                </c:pt>
                <c:pt idx="86">
                  <c:v>8.166251672967789</c:v>
                </c:pt>
                <c:pt idx="87">
                  <c:v>8.1666066981055909</c:v>
                </c:pt>
                <c:pt idx="88">
                  <c:v>8.3028074105137897</c:v>
                </c:pt>
                <c:pt idx="89">
                  <c:v>8.3264350503170785</c:v>
                </c:pt>
                <c:pt idx="90">
                  <c:v>8.4171508671329729</c:v>
                </c:pt>
                <c:pt idx="91">
                  <c:v>8.4700116067473186</c:v>
                </c:pt>
                <c:pt idx="92">
                  <c:v>8.5225344435770474</c:v>
                </c:pt>
                <c:pt idx="93">
                  <c:v>8.5542429037586238</c:v>
                </c:pt>
                <c:pt idx="94">
                  <c:v>8.5758300479790002</c:v>
                </c:pt>
                <c:pt idx="95">
                  <c:v>8.5890820553296354</c:v>
                </c:pt>
                <c:pt idx="96">
                  <c:v>8.7272068754746872</c:v>
                </c:pt>
                <c:pt idx="97">
                  <c:v>8.7590032367975716</c:v>
                </c:pt>
                <c:pt idx="98">
                  <c:v>8.8171801248333033</c:v>
                </c:pt>
                <c:pt idx="99">
                  <c:v>8.8506631224890899</c:v>
                </c:pt>
                <c:pt idx="100">
                  <c:v>8.9095606384378456</c:v>
                </c:pt>
                <c:pt idx="101">
                  <c:v>9.0857474356917685</c:v>
                </c:pt>
                <c:pt idx="102">
                  <c:v>9.1691300002091225</c:v>
                </c:pt>
                <c:pt idx="103">
                  <c:v>9.3521254865223273</c:v>
                </c:pt>
                <c:pt idx="104">
                  <c:v>9.3775612428631732</c:v>
                </c:pt>
                <c:pt idx="105">
                  <c:v>9.8110086249154111</c:v>
                </c:pt>
                <c:pt idx="106">
                  <c:v>9.9015712989829563</c:v>
                </c:pt>
                <c:pt idx="107">
                  <c:v>9.998041054861492</c:v>
                </c:pt>
              </c:numCache>
            </c:numRef>
          </c:xVal>
          <c:yVal>
            <c:numRef>
              <c:f>Planilha1!$A$7:$A$114</c:f>
              <c:numCache>
                <c:formatCode>General</c:formatCode>
                <c:ptCount val="108"/>
                <c:pt idx="0">
                  <c:v>1.5389509677830808E-6</c:v>
                </c:pt>
                <c:pt idx="1">
                  <c:v>1.4877715035228716E-6</c:v>
                </c:pt>
                <c:pt idx="2">
                  <c:v>1.4145849773329871E-6</c:v>
                </c:pt>
                <c:pt idx="3">
                  <c:v>1.4327028283220726E-6</c:v>
                </c:pt>
                <c:pt idx="4">
                  <c:v>1.4502499965702702E-6</c:v>
                </c:pt>
                <c:pt idx="5">
                  <c:v>1.4115164713950137E-6</c:v>
                </c:pt>
                <c:pt idx="6">
                  <c:v>1.4752229789032929E-6</c:v>
                </c:pt>
                <c:pt idx="7">
                  <c:v>1.4478923369614807E-6</c:v>
                </c:pt>
                <c:pt idx="8">
                  <c:v>1.4825322814740184E-6</c:v>
                </c:pt>
                <c:pt idx="9">
                  <c:v>1.7386557162052306E-6</c:v>
                </c:pt>
                <c:pt idx="10">
                  <c:v>1.4804384979964227E-6</c:v>
                </c:pt>
                <c:pt idx="11">
                  <c:v>1.6539241694656926E-6</c:v>
                </c:pt>
                <c:pt idx="12">
                  <c:v>1.8949985041392018E-6</c:v>
                </c:pt>
                <c:pt idx="13">
                  <c:v>2.0343404752779243E-6</c:v>
                </c:pt>
                <c:pt idx="14">
                  <c:v>2.1319584374713853E-6</c:v>
                </c:pt>
                <c:pt idx="15">
                  <c:v>2.181408686905753E-6</c:v>
                </c:pt>
                <c:pt idx="16">
                  <c:v>2.5632435910720056E-6</c:v>
                </c:pt>
                <c:pt idx="17">
                  <c:v>2.9535348052349789E-6</c:v>
                </c:pt>
                <c:pt idx="18">
                  <c:v>3.1650896261706998E-6</c:v>
                </c:pt>
                <c:pt idx="19">
                  <c:v>3.7915065546629137E-6</c:v>
                </c:pt>
                <c:pt idx="20">
                  <c:v>3.9180270519550207E-6</c:v>
                </c:pt>
                <c:pt idx="21">
                  <c:v>3.7846406546763707E-6</c:v>
                </c:pt>
                <c:pt idx="22">
                  <c:v>4.4465766047697913E-6</c:v>
                </c:pt>
                <c:pt idx="23">
                  <c:v>6.9844281873481503E-6</c:v>
                </c:pt>
                <c:pt idx="24">
                  <c:v>1.1759927609669175E-5</c:v>
                </c:pt>
                <c:pt idx="25">
                  <c:v>1.2076455223065394E-5</c:v>
                </c:pt>
                <c:pt idx="26">
                  <c:v>1.294962698933454E-5</c:v>
                </c:pt>
                <c:pt idx="27">
                  <c:v>1.2632966375536663E-5</c:v>
                </c:pt>
                <c:pt idx="28">
                  <c:v>1.5999336296854324E-5</c:v>
                </c:pt>
                <c:pt idx="29">
                  <c:v>1.4973857012108046E-5</c:v>
                </c:pt>
                <c:pt idx="30">
                  <c:v>2.2312076453048637E-5</c:v>
                </c:pt>
                <c:pt idx="31">
                  <c:v>3.4726565738157594E-5</c:v>
                </c:pt>
                <c:pt idx="32">
                  <c:v>4.0429959424829685E-5</c:v>
                </c:pt>
                <c:pt idx="33">
                  <c:v>4.7538487876268903E-5</c:v>
                </c:pt>
                <c:pt idx="34">
                  <c:v>5.9017592193209015E-5</c:v>
                </c:pt>
                <c:pt idx="35">
                  <c:v>6.82710435589943E-5</c:v>
                </c:pt>
                <c:pt idx="36">
                  <c:v>1.2124134354739306E-4</c:v>
                </c:pt>
                <c:pt idx="37">
                  <c:v>1.8393350177218609E-4</c:v>
                </c:pt>
                <c:pt idx="38">
                  <c:v>3.4398479814926617E-4</c:v>
                </c:pt>
                <c:pt idx="39">
                  <c:v>4.1055722157417094E-4</c:v>
                </c:pt>
                <c:pt idx="40">
                  <c:v>4.9627911985856217E-4</c:v>
                </c:pt>
                <c:pt idx="41">
                  <c:v>5.5796984618692908E-4</c:v>
                </c:pt>
                <c:pt idx="42">
                  <c:v>9.1771041921640125E-4</c:v>
                </c:pt>
                <c:pt idx="43">
                  <c:v>1.337858601524991E-3</c:v>
                </c:pt>
                <c:pt idx="44">
                  <c:v>1.97395244560658E-3</c:v>
                </c:pt>
                <c:pt idx="45">
                  <c:v>2.9588412599341426E-3</c:v>
                </c:pt>
                <c:pt idx="46">
                  <c:v>3.4567038478764463E-3</c:v>
                </c:pt>
                <c:pt idx="47">
                  <c:v>4.0553203971050861E-3</c:v>
                </c:pt>
                <c:pt idx="48">
                  <c:v>6.9893229274879658E-3</c:v>
                </c:pt>
                <c:pt idx="49">
                  <c:v>9.2131615459131906E-3</c:v>
                </c:pt>
                <c:pt idx="50">
                  <c:v>9.7649666083533763E-3</c:v>
                </c:pt>
                <c:pt idx="51">
                  <c:v>1.311295173512074E-2</c:v>
                </c:pt>
                <c:pt idx="52">
                  <c:v>1.5698457060212386E-2</c:v>
                </c:pt>
                <c:pt idx="53">
                  <c:v>1.8136477903746936E-2</c:v>
                </c:pt>
                <c:pt idx="54">
                  <c:v>2.8950000910478817E-2</c:v>
                </c:pt>
                <c:pt idx="55">
                  <c:v>3.1739914355676004E-2</c:v>
                </c:pt>
                <c:pt idx="56">
                  <c:v>3.3578031565733371E-2</c:v>
                </c:pt>
                <c:pt idx="57">
                  <c:v>4.5377121616203366E-2</c:v>
                </c:pt>
                <c:pt idx="58">
                  <c:v>8.2326079808398803E-2</c:v>
                </c:pt>
                <c:pt idx="59">
                  <c:v>9.8532136409717599E-2</c:v>
                </c:pt>
                <c:pt idx="60">
                  <c:v>0.13170806844852578</c:v>
                </c:pt>
                <c:pt idx="61">
                  <c:v>0.20282188049811034</c:v>
                </c:pt>
                <c:pt idx="62">
                  <c:v>0.21865172912032899</c:v>
                </c:pt>
                <c:pt idx="63">
                  <c:v>0.30364303329637143</c:v>
                </c:pt>
                <c:pt idx="64">
                  <c:v>0.35827564622654945</c:v>
                </c:pt>
                <c:pt idx="65">
                  <c:v>0.38614632441843144</c:v>
                </c:pt>
                <c:pt idx="66">
                  <c:v>0.44826805130718927</c:v>
                </c:pt>
                <c:pt idx="67">
                  <c:v>0.57674373458484052</c:v>
                </c:pt>
                <c:pt idx="68">
                  <c:v>0.70509805767417078</c:v>
                </c:pt>
                <c:pt idx="69">
                  <c:v>0.72696050232173315</c:v>
                </c:pt>
                <c:pt idx="70">
                  <c:v>0.80480128419857655</c:v>
                </c:pt>
                <c:pt idx="71">
                  <c:v>0.88180110468852302</c:v>
                </c:pt>
                <c:pt idx="72">
                  <c:v>0.89139272202313513</c:v>
                </c:pt>
                <c:pt idx="73">
                  <c:v>0.9145544219316335</c:v>
                </c:pt>
                <c:pt idx="74">
                  <c:v>0.93570404698584131</c:v>
                </c:pt>
                <c:pt idx="75">
                  <c:v>0.94952355244987907</c:v>
                </c:pt>
                <c:pt idx="76">
                  <c:v>0.97399007501631119</c:v>
                </c:pt>
                <c:pt idx="77">
                  <c:v>0.98436919438465453</c:v>
                </c:pt>
                <c:pt idx="78">
                  <c:v>0.99052630399880348</c:v>
                </c:pt>
                <c:pt idx="79">
                  <c:v>0.99155652077724121</c:v>
                </c:pt>
                <c:pt idx="80">
                  <c:v>0.99655072501053654</c:v>
                </c:pt>
                <c:pt idx="81">
                  <c:v>0.99938997187374445</c:v>
                </c:pt>
                <c:pt idx="82">
                  <c:v>0.99997078829186392</c:v>
                </c:pt>
                <c:pt idx="83">
                  <c:v>0.99999871672759266</c:v>
                </c:pt>
                <c:pt idx="84">
                  <c:v>0.99999861372259979</c:v>
                </c:pt>
                <c:pt idx="85">
                  <c:v>0.99999952632915523</c:v>
                </c:pt>
                <c:pt idx="86">
                  <c:v>0.99999995989625745</c:v>
                </c:pt>
                <c:pt idx="87">
                  <c:v>0.99999995869777025</c:v>
                </c:pt>
                <c:pt idx="88">
                  <c:v>0.9999999977744396</c:v>
                </c:pt>
                <c:pt idx="89">
                  <c:v>0.99999999871933487</c:v>
                </c:pt>
                <c:pt idx="90">
                  <c:v>0.999999999867206</c:v>
                </c:pt>
                <c:pt idx="91">
                  <c:v>0.99999999996717259</c:v>
                </c:pt>
                <c:pt idx="92">
                  <c:v>0.99999999999171607</c:v>
                </c:pt>
                <c:pt idx="93">
                  <c:v>0.99999999999649636</c:v>
                </c:pt>
                <c:pt idx="94">
                  <c:v>0.99999999999805078</c:v>
                </c:pt>
                <c:pt idx="95">
                  <c:v>0.99999999999855638</c:v>
                </c:pt>
                <c:pt idx="96">
                  <c:v>0.99999999999998357</c:v>
                </c:pt>
                <c:pt idx="97">
                  <c:v>0.99999999999999412</c:v>
                </c:pt>
                <c:pt idx="98">
                  <c:v>0.99999999999999911</c:v>
                </c:pt>
                <c:pt idx="99">
                  <c:v>0.99999999999999978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2D-4782-AA02-5167FE52D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5925727"/>
        <c:axId val="1465929055"/>
      </c:scatterChart>
      <c:valAx>
        <c:axId val="14659257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9055"/>
        <c:crosses val="autoZero"/>
        <c:crossBetween val="midCat"/>
      </c:valAx>
      <c:valAx>
        <c:axId val="1465929055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6592572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0.25823</cdr:x>
      <cdr:y>0.6226</cdr:y>
    </cdr:from>
    <cdr:to>
      <cdr:x>0.39657</cdr:x>
      <cdr:y>0.70149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489200" y="3708400"/>
          <a:ext cx="1333500" cy="46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b="1">
              <a:solidFill>
                <a:schemeClr val="accent1">
                  <a:lumMod val="75000"/>
                </a:schemeClr>
              </a:solidFill>
            </a:rPr>
            <a:t>Likelihood</a:t>
          </a:r>
        </a:p>
      </cdr:txBody>
    </cdr:sp>
  </cdr:relSizeAnchor>
  <cdr:relSizeAnchor xmlns:cdr="http://schemas.openxmlformats.org/drawingml/2006/chartDrawing">
    <cdr:from>
      <cdr:x>0.72069</cdr:x>
      <cdr:y>0.15778</cdr:y>
    </cdr:from>
    <cdr:to>
      <cdr:x>0.85903</cdr:x>
      <cdr:y>0.23667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6946900" y="939800"/>
          <a:ext cx="1333500" cy="469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2000" b="1">
              <a:solidFill>
                <a:schemeClr val="accent2">
                  <a:lumMod val="75000"/>
                </a:schemeClr>
              </a:solidFill>
            </a:rPr>
            <a:t>Log-Likelihood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0.86011</cdr:x>
      <cdr:y>0.38494</cdr:y>
    </cdr:from>
    <cdr:to>
      <cdr:x>0.9891</cdr:x>
      <cdr:y>0.60575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092227" y="2293292"/>
          <a:ext cx="1363579" cy="1315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b="0" i="0" smtClean="0">
              <a:solidFill>
                <a:srgbClr val="0070C0"/>
              </a:solidFill>
              <a:latin typeface="Cambria Math" panose="02040503050406030204" pitchFamily="18" charset="0"/>
            </a:rPr>
            <a:t>𝑌 ̂=𝐸 ̂</a:t>
          </a:r>
          <a:r>
            <a:rPr lang="pt-BR" sz="2000" i="0" smtClean="0">
              <a:solidFill>
                <a:srgbClr val="0070C0"/>
              </a:solidFill>
              <a:latin typeface="Cambria Math" panose="02040503050406030204" pitchFamily="18" charset="0"/>
            </a:rPr>
            <a:t>(</a:t>
          </a:r>
          <a:r>
            <a:rPr lang="pt-BR" sz="2000" b="0" i="0" smtClean="0">
              <a:solidFill>
                <a:srgbClr val="0070C0"/>
              </a:solidFill>
              <a:latin typeface="Cambria Math" panose="02040503050406030204" pitchFamily="18" charset="0"/>
            </a:rPr>
            <a:t>𝑌|𝑋)</a:t>
          </a:r>
          <a:endParaRPr lang="pt-BR" sz="2000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0.16355</cdr:x>
      <cdr:y>0.34725</cdr:y>
    </cdr:from>
    <cdr:to>
      <cdr:x>0.19694</cdr:x>
      <cdr:y>0.68384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1728902" y="2068702"/>
          <a:ext cx="352926" cy="2005263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0.19845</cdr:x>
      <cdr:y>0.69192</cdr:y>
    </cdr:from>
    <cdr:to>
      <cdr:x>0.28496</cdr:x>
      <cdr:y>0.84541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097870" y="41220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b="0" i="0" smtClean="0">
              <a:latin typeface="Cambria Math" panose="02040503050406030204" pitchFamily="18" charset="0"/>
            </a:rPr>
            <a:t>(</a:t>
          </a:r>
          <a:r>
            <a:rPr lang="pt-BR" sz="2000" i="0" smtClean="0">
              <a:latin typeface="Cambria Math" panose="02040503050406030204" pitchFamily="18" charset="0"/>
              <a:ea typeface="Cambria Math" panose="02040503050406030204" pitchFamily="18" charset="0"/>
            </a:rPr>
            <a:t>𝜀</a:t>
          </a:r>
          <a:r>
            <a:rPr lang="pt-BR" sz="2000" i="0" smtClean="0">
              <a:latin typeface="Cambria Math" panose="02040503050406030204" pitchFamily="18" charset="0"/>
              <a:ea typeface="Cambria Math" panose="02040503050406030204" pitchFamily="18" charset="0"/>
            </a:rPr>
            <a:t> ̂</a:t>
          </a:r>
          <a:r>
            <a:rPr lang="pt-BR" sz="2000" b="0" i="0" smtClean="0">
              <a:latin typeface="Cambria Math" panose="02040503050406030204" pitchFamily="18" charset="0"/>
            </a:rPr>
            <a:t>|𝑋=𝑥</a:t>
          </a:r>
          <a:r>
            <a:rPr lang="pt-BR" sz="2000" b="0" i="0" smtClean="0">
              <a:latin typeface="Cambria Math" panose="02040503050406030204" pitchFamily="18" charset="0"/>
            </a:rPr>
            <a:t>)</a:t>
          </a:r>
          <a:r>
            <a:rPr lang="pt-BR" sz="2000" b="0" i="0" smtClean="0">
              <a:latin typeface="Cambria Math" panose="02040503050406030204" pitchFamily="18" charset="0"/>
            </a:rPr>
            <a:t>=𝑌−𝑌 ̂</a:t>
          </a:r>
          <a:endParaRPr lang="pt-BR" sz="2000" dirty="0"/>
        </a:p>
      </cdr:txBody>
    </cdr:sp>
  </cdr:relSizeAnchor>
  <cdr:relSizeAnchor xmlns:cdr="http://schemas.openxmlformats.org/drawingml/2006/chartDrawing">
    <cdr:from>
      <cdr:x>0.86314</cdr:x>
      <cdr:y>0.34186</cdr:y>
    </cdr:from>
    <cdr:to>
      <cdr:x>0.9026</cdr:x>
      <cdr:y>0.40379</cdr:y>
    </cdr:to>
    <cdr:cxnSp macro="">
      <cdr:nvCxnSpPr>
        <cdr:cNvPr id="6" name="Conector de Seta Reta 5"/>
        <cdr:cNvCxnSpPr/>
      </cdr:nvCxnSpPr>
      <cdr:spPr>
        <a:xfrm xmlns:a="http://schemas.openxmlformats.org/drawingml/2006/main" flipH="1" flipV="1">
          <a:off x="9124312" y="2036618"/>
          <a:ext cx="417095" cy="36896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0.48525</cdr:x>
      <cdr:y>0.84076</cdr:y>
    </cdr:from>
    <cdr:to>
      <cdr:x>0.52156</cdr:x>
      <cdr:y>0.89659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677459" y="5007841"/>
          <a:ext cx="350009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 dirty="0" smtClean="0"/>
            <a:t>x0</a:t>
          </a:r>
          <a:endParaRPr lang="pt-B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664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5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60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0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06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92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02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2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91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826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0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BC18-B1C8-4278-AF14-5B388686E68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56B2-8C02-4FDC-B33A-B210666668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74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REC 5008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Econometria II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1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Regressão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>
                    <a:ea typeface="Cambria Math" panose="02040503050406030204" pitchFamily="18" charset="0"/>
                  </a:rPr>
                  <a:t>Sob H1: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b="0" dirty="0" smtClean="0">
                    <a:ea typeface="Cambria Math" panose="02040503050406030204" pitchFamily="18" charset="0"/>
                  </a:rPr>
                  <a:t>]</a:t>
                </a:r>
              </a:p>
              <a:p>
                <a:endParaRPr lang="pt-BR" b="0" dirty="0" smtClean="0">
                  <a:ea typeface="Cambria Math" panose="02040503050406030204" pitchFamily="18" charset="0"/>
                </a:endParaRPr>
              </a:p>
              <a:p>
                <a:r>
                  <a:rPr lang="pt-BR" dirty="0" smtClean="0">
                    <a:ea typeface="Cambria Math" panose="02040503050406030204" pitchFamily="18" charset="0"/>
                  </a:rPr>
                  <a:t>Se H1, H2: seja </a:t>
                </a:r>
                <a:r>
                  <a:rPr lang="pt-BR" dirty="0" err="1" smtClean="0">
                    <a:ea typeface="Cambria Math" panose="02040503050406030204" pitchFamily="18" charset="0"/>
                  </a:rPr>
                  <a:t>R</a:t>
                </a:r>
                <a:r>
                  <a:rPr lang="pt-BR" baseline="-25000" dirty="0" err="1" smtClean="0">
                    <a:ea typeface="Cambria Math" panose="02040503050406030204" pitchFamily="18" charset="0"/>
                  </a:rPr>
                  <a:t>y</a:t>
                </a:r>
                <a:r>
                  <a:rPr lang="pt-BR" dirty="0" smtClean="0">
                    <a:ea typeface="Cambria Math" panose="02040503050406030204" pitchFamily="18" charset="0"/>
                  </a:rPr>
                  <a:t>(x) = E[</a:t>
                </a:r>
                <a:r>
                  <a:rPr lang="pt-BR" dirty="0" err="1" smtClean="0">
                    <a:ea typeface="Cambria Math" panose="02040503050406030204" pitchFamily="18" charset="0"/>
                  </a:rPr>
                  <a:t>y|x</a:t>
                </a:r>
                <a:r>
                  <a:rPr lang="pt-BR" dirty="0" smtClean="0">
                    <a:ea typeface="Cambria Math" panose="02040503050406030204" pitchFamily="18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pt-BR" sz="24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4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t-BR" sz="24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40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pt-BR" sz="2400" dirty="0">
                  <a:ea typeface="Cambria Math" panose="02040503050406030204" pitchFamily="18" charset="0"/>
                </a:endParaRPr>
              </a:p>
              <a:p>
                <a:endParaRPr lang="pt-BR" b="0" dirty="0" smtClean="0">
                  <a:ea typeface="Cambria Math" panose="02040503050406030204" pitchFamily="18" charset="0"/>
                </a:endParaRPr>
              </a:p>
              <a:p>
                <a:r>
                  <a:rPr lang="pt-BR" dirty="0" smtClean="0"/>
                  <a:t>Logo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r>
                  <a:rPr lang="pt-BR" dirty="0" smtClean="0"/>
                  <a:t> identifica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sub>
                        </m:sSub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𝑑𝐹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Quais são a potenciais fontes de variação nos dados para isso?</a:t>
                </a:r>
                <a:endParaRPr lang="pt-BR" dirty="0"/>
              </a:p>
              <a:p>
                <a:pPr marL="0" indent="0">
                  <a:buNone/>
                </a:pPr>
                <a:endParaRPr lang="pt-BR" dirty="0" smtClean="0">
                  <a:sym typeface="Symbol" panose="05050102010706020507" pitchFamily="18" charset="2"/>
                </a:endParaRPr>
              </a:p>
              <a:p>
                <a:endParaRPr lang="pt-BR" dirty="0">
                  <a:sym typeface="Symbol" panose="05050102010706020507" pitchFamily="18" charset="2"/>
                </a:endParaRPr>
              </a:p>
              <a:p>
                <a:endParaRPr lang="pt-BR" dirty="0" smtClean="0">
                  <a:solidFill>
                    <a:srgbClr val="FF0000"/>
                  </a:solidFill>
                </a:endParaRPr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33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Identificação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dirty="0" smtClean="0"/>
                  <a:t>Considere o modelo causal y = </a:t>
                </a:r>
                <a:r>
                  <a:rPr lang="el-GR" dirty="0" smtClean="0"/>
                  <a:t>μ</a:t>
                </a:r>
                <a:r>
                  <a:rPr lang="pt-BR" dirty="0" smtClean="0"/>
                  <a:t>(x,</a:t>
                </a:r>
                <a:r>
                  <a:rPr lang="el-GR" dirty="0" smtClean="0"/>
                  <a:t>ε</a:t>
                </a:r>
                <a:r>
                  <a:rPr lang="pt-BR" dirty="0" smtClean="0"/>
                  <a:t>). </a:t>
                </a:r>
              </a:p>
              <a:p>
                <a:endParaRPr lang="pt-BR" dirty="0"/>
              </a:p>
              <a:p>
                <a:r>
                  <a:rPr lang="pt-BR" sz="2400" dirty="0" smtClean="0"/>
                  <a:t>1. O modelo é genericamente não-identificado a partir de dados sobre (</a:t>
                </a:r>
                <a:r>
                  <a:rPr lang="pt-BR" sz="2400" dirty="0" err="1" smtClean="0"/>
                  <a:t>y,x</a:t>
                </a:r>
                <a:r>
                  <a:rPr lang="pt-BR" sz="2400" dirty="0" smtClean="0"/>
                  <a:t>) sem hipóteses adicionais sobre </a:t>
                </a:r>
                <a:r>
                  <a:rPr lang="el-GR" sz="2400" dirty="0" smtClean="0"/>
                  <a:t>μ</a:t>
                </a:r>
                <a:r>
                  <a:rPr lang="pt-BR" sz="2400" dirty="0" smtClean="0"/>
                  <a:t>(.,.) e F(.,.). </a:t>
                </a:r>
              </a:p>
              <a:p>
                <a:endParaRPr lang="pt-BR" dirty="0"/>
              </a:p>
              <a:p>
                <a:r>
                  <a:rPr lang="pt-BR" sz="2400" dirty="0" smtClean="0"/>
                  <a:t>2. Um parâmetro P(</a:t>
                </a:r>
                <a:r>
                  <a:rPr lang="pt-BR" sz="2400" dirty="0" err="1" smtClean="0"/>
                  <a:t>y,x</a:t>
                </a:r>
                <a:r>
                  <a:rPr lang="pt-BR" sz="2400" dirty="0" smtClean="0"/>
                  <a:t>) é pontualmente identificado se as restrições impostas pelo analista sobre </a:t>
                </a:r>
                <a:r>
                  <a:rPr lang="el-GR" sz="2400" dirty="0" smtClean="0"/>
                  <a:t>μ</a:t>
                </a:r>
                <a:r>
                  <a:rPr lang="pt-BR" sz="2400" dirty="0" smtClean="0"/>
                  <a:t>(.,.) e F(.,.) permitam que um único atributo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 smtClean="0"/>
                  <a:t> seja o análogo amostral na distribuição amostral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 smtClean="0"/>
                  <a:t> do respectivo atributo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 smtClean="0"/>
                  <a:t> na distribuição populacional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2400" dirty="0" smtClean="0"/>
                  <a:t> 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Rubin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Produtos potenciais: y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,y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. Efeito causal individual: </a:t>
                </a:r>
                <a:r>
                  <a:rPr lang="el-GR" dirty="0" smtClean="0"/>
                  <a:t>δ</a:t>
                </a:r>
                <a:r>
                  <a:rPr lang="pt-BR" baseline="-25000" dirty="0" smtClean="0"/>
                  <a:t>i</a:t>
                </a:r>
                <a:r>
                  <a:rPr lang="pt-BR" dirty="0" smtClean="0"/>
                  <a:t> = y</a:t>
                </a:r>
                <a:r>
                  <a:rPr lang="pt-BR" baseline="-25000" dirty="0" smtClean="0"/>
                  <a:t>1i</a:t>
                </a:r>
                <a:r>
                  <a:rPr lang="pt-BR" dirty="0" smtClean="0"/>
                  <a:t> – y</a:t>
                </a:r>
                <a:r>
                  <a:rPr lang="pt-BR" baseline="-25000" dirty="0" smtClean="0"/>
                  <a:t>0i</a:t>
                </a:r>
                <a:endParaRPr lang="pt-BR" dirty="0" smtClean="0"/>
              </a:p>
              <a:p>
                <a:endParaRPr lang="pt-BR" dirty="0"/>
              </a:p>
              <a:p>
                <a:r>
                  <a:rPr lang="el-GR" dirty="0" smtClean="0"/>
                  <a:t>Δ</a:t>
                </a:r>
                <a:r>
                  <a:rPr lang="pt-BR" baseline="30000" dirty="0" smtClean="0"/>
                  <a:t>ATE</a:t>
                </a:r>
                <a:r>
                  <a:rPr lang="pt-BR" dirty="0" smtClean="0"/>
                  <a:t> = E[</a:t>
                </a:r>
                <a:r>
                  <a:rPr lang="el-GR" dirty="0" smtClean="0"/>
                  <a:t>δ</a:t>
                </a:r>
                <a:r>
                  <a:rPr lang="pt-BR" baseline="-25000" dirty="0" smtClean="0"/>
                  <a:t>i</a:t>
                </a:r>
                <a:r>
                  <a:rPr lang="pt-BR" dirty="0" smtClean="0"/>
                  <a:t>]. Observo y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(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se x = 1 e y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(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se x = 0. Hipótese de identificação é a de que (y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,y</a:t>
                </a:r>
                <a:r>
                  <a:rPr lang="pt-BR" baseline="-25000" dirty="0" smtClean="0"/>
                  <a:t>0</a:t>
                </a:r>
                <a:r>
                  <a:rPr lang="pt-BR" dirty="0" smtClean="0"/>
                  <a:t>) são independentes de x, ou seja, f(</a:t>
                </a:r>
                <a:r>
                  <a:rPr lang="el-GR" dirty="0" smtClean="0"/>
                  <a:t>ε</a:t>
                </a:r>
                <a:r>
                  <a:rPr lang="pt-BR" dirty="0" smtClean="0"/>
                  <a:t>|x)=f(</a:t>
                </a:r>
                <a:r>
                  <a:rPr lang="el-GR" dirty="0" smtClean="0"/>
                  <a:t>ε</a:t>
                </a:r>
                <a:r>
                  <a:rPr lang="pt-BR" dirty="0" smtClean="0"/>
                  <a:t>). Nesse caso: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𝐴𝑇𝐸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  <a:p>
                <a:endParaRPr lang="pt-BR" dirty="0" smtClean="0"/>
              </a:p>
              <a:p>
                <a:r>
                  <a:rPr lang="pt-BR" dirty="0" smtClean="0"/>
                  <a:t>Note que </a:t>
                </a:r>
                <a:r>
                  <a:rPr lang="el-GR" dirty="0" smtClean="0"/>
                  <a:t>Δ</a:t>
                </a:r>
                <a:r>
                  <a:rPr lang="pt-BR" baseline="30000" dirty="0" smtClean="0"/>
                  <a:t>ATE</a:t>
                </a:r>
                <a:r>
                  <a:rPr lang="pt-BR" dirty="0" smtClean="0"/>
                  <a:t> não recupera </a:t>
                </a:r>
                <a:r>
                  <a:rPr lang="el-GR" dirty="0" smtClean="0"/>
                  <a:t>δ</a:t>
                </a:r>
                <a:r>
                  <a:rPr lang="pt-BR" baseline="-25000" dirty="0" smtClean="0"/>
                  <a:t>i</a:t>
                </a:r>
                <a:r>
                  <a:rPr lang="pt-BR" dirty="0" smtClean="0"/>
                  <a:t> para nenhum indivíduo </a:t>
                </a:r>
                <a:r>
                  <a:rPr lang="pt-BR" i="1" dirty="0" smtClean="0"/>
                  <a:t>i</a:t>
                </a:r>
                <a:r>
                  <a:rPr lang="pt-BR" dirty="0" smtClean="0"/>
                  <a:t> conhecido.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b="-1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1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Causalidade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7612"/>
                <a:ext cx="10515600" cy="5450387"/>
              </a:xfrm>
            </p:spPr>
            <p:txBody>
              <a:bodyPr/>
              <a:lstStyle/>
              <a:p>
                <a:r>
                  <a:rPr lang="pt-BR" dirty="0" smtClean="0"/>
                  <a:t>Modelo de Rubin versus modelo estrutural</a:t>
                </a:r>
              </a:p>
              <a:p>
                <a:endParaRPr lang="pt-BR" dirty="0"/>
              </a:p>
              <a:p>
                <a:r>
                  <a:rPr lang="pt-BR" dirty="0" smtClean="0"/>
                  <a:t>Modelo experimental separa aleatoriamente uma população em dois grupos e assim gera duas amostras aleatórias da população original, com distribuições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acc>
                    <m:groupChr>
                      <m:groupChrPr>
                        <m:chr m:val="→"/>
                        <m:vertJc m:val="bot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groupChr>
                    <m:r>
                      <a:rPr lang="pt-BR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pt-BR" dirty="0" smtClean="0"/>
                  <a:t>. </a:t>
                </a:r>
              </a:p>
              <a:p>
                <a:endParaRPr lang="pt-BR" dirty="0"/>
              </a:p>
              <a:p>
                <a:r>
                  <a:rPr lang="pt-BR" dirty="0" smtClean="0"/>
                  <a:t>Efeito médio de tratamento 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𝐴𝑇𝐸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pt-B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r>
                  <a:rPr lang="pt-BR" i="1" dirty="0" smtClean="0"/>
                  <a:t>f(</a:t>
                </a:r>
                <a:r>
                  <a:rPr lang="el-GR" i="1" dirty="0" smtClean="0"/>
                  <a:t>ε</a:t>
                </a:r>
                <a:r>
                  <a:rPr lang="pt-BR" i="1" dirty="0" smtClean="0"/>
                  <a:t>|t) = f(</a:t>
                </a:r>
                <a:r>
                  <a:rPr lang="el-GR" i="1" dirty="0" smtClean="0"/>
                  <a:t>ε</a:t>
                </a:r>
                <a:r>
                  <a:rPr lang="pt-BR" i="1" dirty="0" smtClean="0"/>
                  <a:t>) </a:t>
                </a:r>
                <a:r>
                  <a:rPr lang="pt-BR" dirty="0" smtClean="0"/>
                  <a:t>identifica o parâmetro, mas note que não é solução para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pt-BR" i="1" dirty="0" smtClean="0"/>
                  <a:t> </a:t>
                </a:r>
                <a:r>
                  <a:rPr lang="pt-BR" dirty="0" smtClean="0"/>
                  <a:t>para qualquer valor conhecido de </a:t>
                </a:r>
                <a:r>
                  <a:rPr lang="el-GR" dirty="0" smtClean="0"/>
                  <a:t>ε</a:t>
                </a:r>
                <a:endParaRPr lang="pt-BR" i="1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7612"/>
                <a:ext cx="10515600" cy="5450387"/>
              </a:xfrm>
              <a:blipFill>
                <a:blip r:embed="rId3"/>
                <a:stretch>
                  <a:fillRect l="-1043" t="-1902" r="-6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8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07612"/>
            <a:ext cx="10515600" cy="5450387"/>
          </a:xfrm>
        </p:spPr>
        <p:txBody>
          <a:bodyPr/>
          <a:lstStyle/>
          <a:p>
            <a:r>
              <a:rPr lang="pt-BR" dirty="0" smtClean="0"/>
              <a:t>Extrapolação de </a:t>
            </a:r>
            <a:r>
              <a:rPr lang="el-GR" dirty="0" smtClean="0"/>
              <a:t>Δ</a:t>
            </a:r>
            <a:r>
              <a:rPr lang="pt-BR" baseline="30000" dirty="0" smtClean="0"/>
              <a:t>ATE</a:t>
            </a:r>
            <a:r>
              <a:rPr lang="pt-BR" dirty="0" smtClean="0"/>
              <a:t> para outras populações depende de f(</a:t>
            </a:r>
            <a:r>
              <a:rPr lang="el-GR" dirty="0" smtClean="0"/>
              <a:t>ε</a:t>
            </a:r>
            <a:r>
              <a:rPr lang="pt-BR" dirty="0" smtClean="0"/>
              <a:t>) ser semelhante entre estas populações. </a:t>
            </a:r>
          </a:p>
          <a:p>
            <a:endParaRPr lang="pt-BR" dirty="0"/>
          </a:p>
          <a:p>
            <a:r>
              <a:rPr lang="pt-BR" dirty="0" smtClean="0"/>
              <a:t>Identifico </a:t>
            </a:r>
            <a:r>
              <a:rPr lang="el-GR" dirty="0" smtClean="0"/>
              <a:t>Δ</a:t>
            </a:r>
            <a:r>
              <a:rPr lang="pt-BR" baseline="30000" dirty="0" smtClean="0"/>
              <a:t>ATE </a:t>
            </a:r>
            <a:r>
              <a:rPr lang="pt-BR" dirty="0" smtClean="0"/>
              <a:t>mas não necessariamente </a:t>
            </a:r>
            <a:r>
              <a:rPr lang="el-GR" dirty="0" smtClean="0"/>
              <a:t>μ</a:t>
            </a:r>
            <a:r>
              <a:rPr lang="pt-BR" dirty="0" smtClean="0"/>
              <a:t> (tenho uma única variação, de 0 para 1 em uma determinada coordenada de x). 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93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estrutural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y = </a:t>
                </a:r>
                <a:r>
                  <a:rPr lang="el-GR" dirty="0" smtClean="0"/>
                  <a:t>μ</a:t>
                </a:r>
                <a:r>
                  <a:rPr lang="pt-BR" dirty="0" smtClean="0"/>
                  <a:t>(x,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= </a:t>
                </a:r>
                <a:r>
                  <a:rPr lang="el-GR" dirty="0" smtClean="0"/>
                  <a:t>μ</a:t>
                </a:r>
                <a:r>
                  <a:rPr lang="pt-BR" baseline="-25000" dirty="0" smtClean="0"/>
                  <a:t>o</a:t>
                </a:r>
                <a:r>
                  <a:rPr lang="pt-BR" dirty="0" smtClean="0"/>
                  <a:t>(x) + </a:t>
                </a:r>
                <a:r>
                  <a:rPr lang="el-GR" dirty="0" smtClean="0"/>
                  <a:t>ε</a:t>
                </a:r>
                <a:r>
                  <a:rPr lang="pt-BR" dirty="0" smtClean="0"/>
                  <a:t>. Teoria pode trazer restrições adicionais sobre </a:t>
                </a:r>
                <a:r>
                  <a:rPr lang="el-GR" dirty="0" smtClean="0"/>
                  <a:t>μ</a:t>
                </a:r>
                <a:r>
                  <a:rPr lang="pt-BR" baseline="-25000" dirty="0" smtClean="0"/>
                  <a:t>o</a:t>
                </a:r>
                <a:r>
                  <a:rPr lang="pt-BR" dirty="0" smtClean="0"/>
                  <a:t>.</a:t>
                </a:r>
              </a:p>
              <a:p>
                <a:endParaRPr lang="pt-BR" dirty="0"/>
              </a:p>
              <a:p>
                <a:r>
                  <a:rPr lang="pt-BR" dirty="0" smtClean="0"/>
                  <a:t>Método dos momentos: Momentos da distribuição </a:t>
                </a:r>
                <a:r>
                  <a:rPr lang="pt-BR" i="1" dirty="0" smtClean="0"/>
                  <a:t>f</a:t>
                </a:r>
                <a:r>
                  <a:rPr lang="pt-BR" dirty="0" smtClean="0"/>
                  <a:t>(x,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são conhecidos e informam sobre f,</a:t>
                </a:r>
                <a:r>
                  <a:rPr lang="el-GR" dirty="0" smtClean="0"/>
                  <a:t> μ</a:t>
                </a:r>
                <a:r>
                  <a:rPr lang="pt-BR" baseline="-25000" dirty="0" smtClean="0"/>
                  <a:t>o</a:t>
                </a:r>
                <a:r>
                  <a:rPr lang="pt-BR" dirty="0" smtClean="0"/>
                  <a:t>.</a:t>
                </a:r>
              </a:p>
              <a:p>
                <a:endParaRPr lang="pt-BR" dirty="0"/>
              </a:p>
              <a:p>
                <a:r>
                  <a:rPr lang="pt-BR" dirty="0" smtClean="0"/>
                  <a:t>Máxima verossimilhança. Características de f,</a:t>
                </a:r>
                <a:r>
                  <a:rPr lang="el-GR" dirty="0" smtClean="0"/>
                  <a:t> μ</a:t>
                </a:r>
                <a:r>
                  <a:rPr lang="pt-BR" baseline="-25000" dirty="0" smtClean="0"/>
                  <a:t>o</a:t>
                </a:r>
                <a:r>
                  <a:rPr lang="pt-BR" dirty="0" smtClean="0"/>
                  <a:t> são conhecidas e restringem </a:t>
                </a:r>
                <a:r>
                  <a:rPr lang="pt-BR" i="1" dirty="0" smtClean="0"/>
                  <a:t>g</a:t>
                </a:r>
                <a:r>
                  <a:rPr lang="pt-BR" dirty="0" smtClean="0"/>
                  <a:t>(</a:t>
                </a:r>
                <a:r>
                  <a:rPr lang="pt-BR" dirty="0" err="1" smtClean="0"/>
                  <a:t>y,x</a:t>
                </a:r>
                <a:r>
                  <a:rPr lang="pt-BR" dirty="0" smtClean="0"/>
                  <a:t>) = </a:t>
                </a:r>
                <a:r>
                  <a:rPr lang="pt-BR" i="1" dirty="0" smtClean="0"/>
                  <a:t>g</a:t>
                </a:r>
                <a:r>
                  <a:rPr lang="pt-BR" dirty="0" smtClean="0"/>
                  <a:t>(</a:t>
                </a:r>
                <a:r>
                  <a:rPr lang="el-GR" dirty="0" smtClean="0"/>
                  <a:t>μ</a:t>
                </a:r>
                <a:r>
                  <a:rPr lang="pt-BR" dirty="0" smtClean="0"/>
                  <a:t>(x,</a:t>
                </a:r>
                <a:r>
                  <a:rPr lang="el-GR" dirty="0" smtClean="0"/>
                  <a:t>ε</a:t>
                </a:r>
                <a:r>
                  <a:rPr lang="pt-BR" dirty="0" smtClean="0"/>
                  <a:t>),x). Observo a distribuição amostral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acc>
                  </m:oMath>
                </a14:m>
                <a:r>
                  <a:rPr lang="pt-BR" dirty="0" smtClean="0"/>
                  <a:t> e obtenho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pt-BR" dirty="0" smtClean="0"/>
                  <a:t> tal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1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Restrições sobre f,</a:t>
            </a:r>
            <a:r>
              <a:rPr lang="el-GR" dirty="0" smtClean="0"/>
              <a:t>μ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Teoria (</a:t>
            </a:r>
            <a:r>
              <a:rPr lang="pt-BR" dirty="0" err="1" smtClean="0"/>
              <a:t>monotonicidade</a:t>
            </a:r>
            <a:r>
              <a:rPr lang="pt-BR" dirty="0" smtClean="0"/>
              <a:t>, concavidade, linearidade)</a:t>
            </a:r>
          </a:p>
          <a:p>
            <a:endParaRPr lang="pt-BR" dirty="0"/>
          </a:p>
          <a:p>
            <a:r>
              <a:rPr lang="pt-BR" dirty="0" smtClean="0"/>
              <a:t>Explicitar  em que consiste </a:t>
            </a:r>
            <a:r>
              <a:rPr lang="el-GR" dirty="0" smtClean="0"/>
              <a:t>ε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Variável omitida?</a:t>
            </a:r>
          </a:p>
          <a:p>
            <a:pPr lvl="1"/>
            <a:r>
              <a:rPr lang="pt-BR" dirty="0" smtClean="0"/>
              <a:t>Erro de medida?</a:t>
            </a:r>
          </a:p>
          <a:p>
            <a:pPr lvl="1"/>
            <a:r>
              <a:rPr lang="pt-BR" dirty="0" smtClean="0"/>
              <a:t>Erro de previsão?</a:t>
            </a:r>
          </a:p>
          <a:p>
            <a:pPr lvl="1"/>
            <a:r>
              <a:rPr lang="pt-BR" dirty="0" smtClean="0"/>
              <a:t>Sorte?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Como você julgaria se E[</a:t>
            </a:r>
            <a:r>
              <a:rPr lang="el-GR" dirty="0" smtClean="0"/>
              <a:t>ε</a:t>
            </a:r>
            <a:r>
              <a:rPr lang="pt-BR" dirty="0" smtClean="0"/>
              <a:t>|x] = 0 é pertinente?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723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623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0. Revisão de Máxima verossimilhança</a:t>
            </a:r>
          </a:p>
          <a:p>
            <a:pPr marL="0" indent="0">
              <a:buNone/>
            </a:pPr>
            <a:endParaRPr lang="pt-BR" dirty="0" smtClean="0"/>
          </a:p>
          <a:p>
            <a:pPr marL="514350" indent="-514350">
              <a:buAutoNum type="arabicPeriod"/>
            </a:pPr>
            <a:r>
              <a:rPr lang="pt-BR" dirty="0" smtClean="0"/>
              <a:t>Modelos com variável dependente limitada</a:t>
            </a:r>
          </a:p>
          <a:p>
            <a:pPr marL="514350" indent="-514350">
              <a:buAutoNum type="arabicPeriod"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2. Modelos para dados em painel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3. Modelos de contagem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4. Modelos de duração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Notas de aula e livros texto (</a:t>
            </a:r>
            <a:r>
              <a:rPr lang="pt-BR" dirty="0" err="1" smtClean="0"/>
              <a:t>Wooldridge</a:t>
            </a:r>
            <a:r>
              <a:rPr lang="pt-BR" dirty="0" smtClean="0"/>
              <a:t>; </a:t>
            </a:r>
            <a:r>
              <a:rPr lang="pt-BR" dirty="0" err="1" smtClean="0"/>
              <a:t>Cameron&amp;Trivedi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Avaliação: 50% desafios em grupo + 50% </a:t>
            </a:r>
            <a:r>
              <a:rPr lang="pt-BR" dirty="0" err="1" smtClean="0"/>
              <a:t>paper</a:t>
            </a:r>
            <a:endParaRPr lang="pt-BR" dirty="0" smtClean="0"/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6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Estratégia empírica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1. Causalidade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6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decisão e método dos momentos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sz="2400" dirty="0" smtClean="0"/>
                  <a:t>Teoria da decisão Y = </a:t>
                </a:r>
                <a:r>
                  <a:rPr lang="el-GR" sz="2400" dirty="0" smtClean="0"/>
                  <a:t>μ</a:t>
                </a:r>
                <a:r>
                  <a:rPr lang="pt-BR" sz="2400" dirty="0" smtClean="0"/>
                  <a:t>(x; </a:t>
                </a:r>
                <a:r>
                  <a:rPr lang="el-GR" sz="2400" dirty="0" smtClean="0"/>
                  <a:t>θ</a:t>
                </a:r>
                <a:r>
                  <a:rPr lang="pt-BR" sz="2400" dirty="0" smtClean="0"/>
                  <a:t>) +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; analista quer minimizar importância de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 ou sabemos </a:t>
                </a:r>
                <a:r>
                  <a:rPr lang="pt-BR" sz="2400" dirty="0" err="1" smtClean="0"/>
                  <a:t>ex-ante</a:t>
                </a:r>
                <a:r>
                  <a:rPr lang="pt-BR" sz="2400" dirty="0" smtClean="0"/>
                  <a:t> que agentes tem um alvo para o comportamento de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.</a:t>
                </a:r>
              </a:p>
              <a:p>
                <a:endParaRPr lang="pt-BR" sz="2400" dirty="0"/>
              </a:p>
              <a:p>
                <a:r>
                  <a:rPr lang="pt-BR" sz="2400" dirty="0" err="1" smtClean="0"/>
                  <a:t>Loss</a:t>
                </a:r>
                <a:r>
                  <a:rPr lang="pt-BR" sz="2400" dirty="0" smtClean="0"/>
                  <a:t> </a:t>
                </a:r>
                <a:r>
                  <a:rPr lang="pt-BR" sz="2400" dirty="0" err="1" smtClean="0"/>
                  <a:t>function</a:t>
                </a:r>
                <a:r>
                  <a:rPr lang="pt-BR" sz="2400" dirty="0" smtClean="0"/>
                  <a:t>: L(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) = 0 se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 atinge o alvo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* (em geral zero), </a:t>
                </a:r>
                <a:r>
                  <a:rPr lang="pt-BR" sz="2400" dirty="0"/>
                  <a:t>L(</a:t>
                </a:r>
                <a:r>
                  <a:rPr lang="el-GR" sz="2400" dirty="0"/>
                  <a:t>ε</a:t>
                </a:r>
                <a:r>
                  <a:rPr lang="pt-BR" sz="2400" dirty="0"/>
                  <a:t>) </a:t>
                </a:r>
                <a:r>
                  <a:rPr lang="pt-BR" sz="2400" dirty="0" smtClean="0"/>
                  <a:t>&gt; 0 c/c</a:t>
                </a:r>
              </a:p>
              <a:p>
                <a:endParaRPr lang="pt-BR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sz="2400" b="0" i="1" smtClean="0">
                                <a:latin typeface="Cambria Math"/>
                              </a:rPr>
                              <m:t>𝑚𝑖𝑛</m:t>
                            </m:r>
                          </m:e>
                          <m:lim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  <m:r>
                          <a:rPr lang="pt-BR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pt-BR" sz="2400" dirty="0" smtClean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sz="2400" i="1">
                                <a:latin typeface="Cambria Math"/>
                              </a:rPr>
                              <m:t>𝑚𝑖𝑛</m:t>
                            </m:r>
                          </m:e>
                          <m:lim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400" i="1" smtClean="0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pt-B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𝐿</m:t>
                            </m:r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400" b="0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pt-BR" sz="2400" b="0" i="1" smtClean="0">
                                    <a:latin typeface="Cambria Math"/>
                                    <a:ea typeface="Cambria Math"/>
                                  </a:rPr>
                                  <m:t>;</m:t>
                                </m:r>
                                <m:r>
                                  <a:rPr lang="pt-BR" sz="24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]</m:t>
                            </m:r>
                          </m:e>
                        </m:nary>
                      </m:e>
                    </m:func>
                  </m:oMath>
                </a14:m>
                <a:endParaRPr lang="pt-BR" sz="2400" dirty="0"/>
              </a:p>
              <a:p>
                <a:endParaRPr lang="pt-BR" sz="2400" dirty="0"/>
              </a:p>
              <a:p>
                <a:r>
                  <a:rPr lang="pt-BR" sz="2400" dirty="0" smtClean="0"/>
                  <a:t>Exemplo: função perda quadrática: L(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) = 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 –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*)</a:t>
                </a:r>
                <a:r>
                  <a:rPr lang="pt-BR" sz="2400" baseline="30000" dirty="0" smtClean="0"/>
                  <a:t>2</a:t>
                </a:r>
                <a:r>
                  <a:rPr lang="pt-BR" sz="2400" dirty="0" smtClean="0"/>
                  <a:t>. Solução para modelo aditivamente separável (y =</a:t>
                </a:r>
                <a:r>
                  <a:rPr lang="el-GR" sz="2400" dirty="0"/>
                  <a:t> μ</a:t>
                </a:r>
                <a:r>
                  <a:rPr lang="pt-BR" sz="2400" dirty="0" smtClean="0"/>
                  <a:t>(x) +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) é </a:t>
                </a:r>
                <a:r>
                  <a:rPr lang="el-GR" sz="2400" dirty="0"/>
                  <a:t>μ</a:t>
                </a:r>
                <a:r>
                  <a:rPr lang="pt-BR" sz="2400" dirty="0"/>
                  <a:t>(x) </a:t>
                </a:r>
                <a:r>
                  <a:rPr lang="pt-BR" sz="2400" dirty="0" smtClean="0"/>
                  <a:t>= </a:t>
                </a:r>
                <a:r>
                  <a:rPr lang="pt-BR" sz="2400" dirty="0" err="1" smtClean="0"/>
                  <a:t>R</a:t>
                </a:r>
                <a:r>
                  <a:rPr lang="pt-BR" sz="2400" baseline="-25000" dirty="0" err="1" smtClean="0"/>
                  <a:t>y</a:t>
                </a:r>
                <a:r>
                  <a:rPr lang="pt-BR" sz="2400" dirty="0" smtClean="0"/>
                  <a:t>(x) = E[</a:t>
                </a:r>
                <a:r>
                  <a:rPr lang="pt-BR" sz="2400" dirty="0" err="1" smtClean="0"/>
                  <a:t>y|x</a:t>
                </a:r>
                <a:r>
                  <a:rPr lang="pt-BR" sz="2400" dirty="0" smtClean="0"/>
                  <a:t>]. </a:t>
                </a:r>
              </a:p>
              <a:p>
                <a:endParaRPr lang="pt-BR" sz="2400" dirty="0"/>
              </a:p>
              <a:p>
                <a:r>
                  <a:rPr lang="pt-BR" sz="2400" dirty="0" smtClean="0"/>
                  <a:t>Se </a:t>
                </a:r>
                <a:r>
                  <a:rPr lang="pt-BR" sz="2400" dirty="0"/>
                  <a:t>L(</a:t>
                </a:r>
                <a:r>
                  <a:rPr lang="el-GR" sz="2400" dirty="0"/>
                  <a:t>ε</a:t>
                </a:r>
                <a:r>
                  <a:rPr lang="pt-BR" sz="2400" dirty="0"/>
                  <a:t>) = </a:t>
                </a:r>
                <a:r>
                  <a:rPr lang="pt-BR" sz="2400" dirty="0" smtClean="0"/>
                  <a:t>|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 –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*|, </a:t>
                </a:r>
                <a:r>
                  <a:rPr lang="el-GR" sz="2400" dirty="0"/>
                  <a:t>μ</a:t>
                </a:r>
                <a:r>
                  <a:rPr lang="pt-BR" sz="2400" dirty="0"/>
                  <a:t>(x</a:t>
                </a:r>
                <a:r>
                  <a:rPr lang="pt-BR" sz="2400" dirty="0" smtClean="0"/>
                  <a:t>) = </a:t>
                </a:r>
                <a:r>
                  <a:rPr lang="pt-BR" sz="2400" dirty="0" err="1" smtClean="0"/>
                  <a:t>Med</a:t>
                </a:r>
                <a:r>
                  <a:rPr lang="pt-BR" sz="2400" dirty="0" smtClean="0"/>
                  <a:t>[</a:t>
                </a:r>
                <a:r>
                  <a:rPr lang="pt-BR" sz="2400" dirty="0" err="1" smtClean="0"/>
                  <a:t>y|x</a:t>
                </a:r>
                <a:r>
                  <a:rPr lang="pt-BR" sz="2400" dirty="0" smtClean="0"/>
                  <a:t>] </a:t>
                </a:r>
                <a:r>
                  <a:rPr lang="pt-BR" sz="2400" dirty="0"/>
                  <a:t>Se L</a:t>
                </a:r>
                <a:r>
                  <a:rPr lang="el-GR" sz="2400" baseline="-25000" dirty="0"/>
                  <a:t>α</a:t>
                </a:r>
                <a:r>
                  <a:rPr lang="pt-BR" sz="2400" dirty="0"/>
                  <a:t>(</a:t>
                </a:r>
                <a:r>
                  <a:rPr lang="el-GR" sz="2400" dirty="0"/>
                  <a:t>ε</a:t>
                </a:r>
                <a:r>
                  <a:rPr lang="pt-BR" sz="2400" dirty="0"/>
                  <a:t>) = </a:t>
                </a:r>
                <a:r>
                  <a:rPr lang="el-GR" sz="2400" dirty="0"/>
                  <a:t>ε</a:t>
                </a:r>
                <a:r>
                  <a:rPr lang="pt-BR" sz="2400" dirty="0"/>
                  <a:t>(</a:t>
                </a:r>
                <a:r>
                  <a:rPr lang="el-GR" sz="2400" dirty="0"/>
                  <a:t>α</a:t>
                </a:r>
                <a:r>
                  <a:rPr lang="pt-BR" sz="2400" dirty="0"/>
                  <a:t> – </a:t>
                </a:r>
                <a:r>
                  <a:rPr lang="pt-BR" sz="2400" b="1" dirty="0"/>
                  <a:t>1</a:t>
                </a:r>
                <a:r>
                  <a:rPr lang="pt-BR" sz="2400" dirty="0"/>
                  <a:t>(</a:t>
                </a:r>
                <a:r>
                  <a:rPr lang="el-GR" sz="2400" dirty="0"/>
                  <a:t>ε</a:t>
                </a:r>
                <a:r>
                  <a:rPr lang="pt-BR" sz="2400" dirty="0"/>
                  <a:t> &lt; </a:t>
                </a:r>
                <a:r>
                  <a:rPr lang="el-GR" sz="2400" dirty="0"/>
                  <a:t>ε</a:t>
                </a:r>
                <a:r>
                  <a:rPr lang="pt-BR" sz="2400" dirty="0"/>
                  <a:t>*)), temos a regressão </a:t>
                </a:r>
                <a:r>
                  <a:rPr lang="pt-BR" sz="2400" dirty="0" err="1"/>
                  <a:t>quantílica</a:t>
                </a:r>
                <a:r>
                  <a:rPr lang="pt-BR" sz="2400" dirty="0"/>
                  <a:t> em </a:t>
                </a:r>
                <a:r>
                  <a:rPr lang="el-GR" sz="2400" dirty="0"/>
                  <a:t>α</a:t>
                </a:r>
                <a:r>
                  <a:rPr lang="pt-BR" sz="2400" dirty="0"/>
                  <a:t>: </a:t>
                </a:r>
                <a:r>
                  <a:rPr lang="el-GR" sz="2400" dirty="0"/>
                  <a:t>μ</a:t>
                </a:r>
                <a:r>
                  <a:rPr lang="pt-BR" sz="2400" dirty="0"/>
                  <a:t>(x) = </a:t>
                </a:r>
                <a:r>
                  <a:rPr lang="pt-BR" sz="2400" dirty="0" smtClean="0"/>
                  <a:t>Q</a:t>
                </a:r>
                <a:r>
                  <a:rPr lang="el-GR" sz="2400" baseline="-25000" dirty="0" smtClean="0"/>
                  <a:t>α</a:t>
                </a:r>
                <a:r>
                  <a:rPr lang="pt-BR" sz="2400" dirty="0" smtClean="0"/>
                  <a:t>[</a:t>
                </a:r>
                <a:r>
                  <a:rPr lang="pt-BR" sz="2400" dirty="0" err="1" smtClean="0"/>
                  <a:t>y|x</a:t>
                </a:r>
                <a:r>
                  <a:rPr lang="pt-BR" sz="2400" dirty="0"/>
                  <a:t>]</a:t>
                </a:r>
                <a:endParaRPr lang="pt-BR" sz="2400" dirty="0" smtClean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696" t="-2801" r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2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decisão e método dos momentos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400" dirty="0" smtClean="0"/>
                  <a:t>Exemplo: y = a + </a:t>
                </a:r>
                <a:r>
                  <a:rPr lang="pt-BR" sz="2400" dirty="0" err="1" smtClean="0"/>
                  <a:t>bx</a:t>
                </a:r>
                <a:r>
                  <a:rPr lang="pt-BR" sz="2400" dirty="0" smtClean="0"/>
                  <a:t> + 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		L(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) = </a:t>
                </a:r>
                <a:r>
                  <a:rPr lang="el-GR" sz="2400" dirty="0" smtClean="0"/>
                  <a:t>ε</a:t>
                </a:r>
                <a:r>
                  <a:rPr lang="pt-BR" sz="2400" baseline="30000" dirty="0" smtClean="0"/>
                  <a:t>2</a:t>
                </a:r>
              </a:p>
              <a:p>
                <a:endParaRPr lang="pt-B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4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  <m:sSub>
                                        <m:sSubPr>
                                          <m:ctrlPr>
                                            <a:rPr lang="pt-BR" sz="2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pt-BR" sz="2400" dirty="0" smtClean="0"/>
              </a:p>
              <a:p>
                <a:r>
                  <a:rPr lang="pt-BR" sz="2400" dirty="0" smtClean="0"/>
                  <a:t>Solução = ?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63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decisão e método dos momentos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400" dirty="0" smtClean="0"/>
                  <a:t>Método dos momentos: conheço momentos (populacionais) de f(x,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). Realizo o pareamento amostral e obtenho os parâmetros estimados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𝑦</m:t>
                      </m:r>
                      <m:r>
                        <a:rPr lang="pt-BR" sz="2400" b="0" i="1" smtClean="0">
                          <a:latin typeface="Cambria Math"/>
                        </a:rPr>
                        <m:t>−</m:t>
                      </m:r>
                      <m:r>
                        <a:rPr lang="pt-BR" sz="2400" b="0" i="1" smtClean="0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;</m:t>
                          </m:r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pt-B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𝑗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pt-BR" sz="2400" i="1">
                              <a:latin typeface="Cambria Math"/>
                            </a:rPr>
                            <m:t>𝑦</m:t>
                          </m:r>
                          <m:r>
                            <a:rPr lang="pt-BR" sz="2400" i="1">
                              <a:latin typeface="Cambria Math"/>
                            </a:rPr>
                            <m:t>−</m:t>
                          </m:r>
                          <m:r>
                            <a:rPr lang="pt-BR" sz="24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pt-BR" sz="2400" i="1">
                                  <a:latin typeface="Cambria Math"/>
                                  <a:ea typeface="Cambria Math"/>
                                </a:rPr>
                                <m:t>;</m:t>
                              </m:r>
                              <m:r>
                                <a:rPr lang="pt-BR" sz="24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pt-BR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pt-BR" sz="2400" b="0" i="1" smtClean="0">
                          <a:latin typeface="Cambria Math"/>
                        </a:rPr>
                        <m:t>=</m:t>
                      </m:r>
                      <m:r>
                        <a:rPr lang="pt-BR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pt-BR" sz="2400" dirty="0" smtClean="0"/>
              </a:p>
              <a:p>
                <a:endParaRPr lang="pt-BR" sz="2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BR" sz="2400" dirty="0" smtClean="0"/>
                  <a:t> resolve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pt-B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𝑗</m:t>
                        </m:r>
                        <m:acc>
                          <m:accPr>
                            <m:chr m:val="̂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  <m:r>
                          <a:rPr lang="pt-BR" sz="2400" i="1">
                            <a:latin typeface="Cambria Math"/>
                          </a:rPr>
                          <m:t>(</m:t>
                        </m:r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  <m:r>
                          <a:rPr lang="pt-BR" sz="2400" i="1">
                            <a:latin typeface="Cambria Math"/>
                          </a:rPr>
                          <m:t>,</m:t>
                        </m:r>
                        <m:r>
                          <a:rPr lang="pt-BR" sz="2400" i="1">
                            <a:latin typeface="Cambria Math"/>
                          </a:rPr>
                          <m:t>𝑦</m:t>
                        </m:r>
                        <m:r>
                          <a:rPr lang="pt-BR" sz="2400" i="1">
                            <a:latin typeface="Cambria Math"/>
                          </a:rPr>
                          <m:t>−</m:t>
                        </m:r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𝜇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acc>
                              <m:accPr>
                                <m:chr m:val="̂"/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4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</m:sSub>
                    <m:r>
                      <a:rPr lang="pt-BR" sz="2400" i="1">
                        <a:latin typeface="Cambria Math"/>
                      </a:rPr>
                      <m:t>=</m:t>
                    </m:r>
                    <m:r>
                      <a:rPr lang="pt-BR" sz="2400" i="1">
                        <a:latin typeface="Cambria Math"/>
                      </a:rPr>
                      <m:t>0</m:t>
                    </m:r>
                  </m:oMath>
                </a14:m>
                <a:r>
                  <a:rPr lang="pt-BR" sz="2400" dirty="0" smtClean="0"/>
                  <a:t> para j = 1,...,J</a:t>
                </a:r>
                <a:endParaRPr lang="pt-BR" sz="2400" dirty="0"/>
              </a:p>
              <a:p>
                <a:endParaRPr lang="pt-BR" sz="2400" dirty="0" smtClean="0"/>
              </a:p>
              <a:p>
                <a:r>
                  <a:rPr lang="pt-BR" sz="2400" dirty="0" smtClean="0"/>
                  <a:t>Em geral, dá-se prioridade para primeiros e segundos momentos (ex. E(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) = 0; </a:t>
                </a:r>
                <a:r>
                  <a:rPr lang="pt-BR" sz="2400" dirty="0"/>
                  <a:t>E(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x) </a:t>
                </a:r>
                <a:r>
                  <a:rPr lang="pt-BR" sz="2400" dirty="0"/>
                  <a:t>= </a:t>
                </a:r>
                <a:r>
                  <a:rPr lang="pt-BR" sz="2400" dirty="0" smtClean="0"/>
                  <a:t>0;  V(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) = </a:t>
                </a:r>
                <a:r>
                  <a:rPr lang="el-GR" sz="2400" dirty="0" smtClean="0"/>
                  <a:t>σ</a:t>
                </a:r>
                <a:r>
                  <a:rPr lang="pt-BR" sz="2400" baseline="30000" dirty="0" smtClean="0"/>
                  <a:t>2</a:t>
                </a:r>
                <a:r>
                  <a:rPr lang="pt-BR" sz="2400" dirty="0" smtClean="0"/>
                  <a:t>; </a:t>
                </a:r>
                <a:r>
                  <a:rPr lang="pt-BR" sz="2400" dirty="0" err="1" smtClean="0"/>
                  <a:t>cov</a:t>
                </a:r>
                <a:r>
                  <a:rPr lang="pt-BR" sz="2400" dirty="0" smtClean="0"/>
                  <a:t>(</a:t>
                </a:r>
                <a:r>
                  <a:rPr lang="el-GR" sz="2400" dirty="0" smtClean="0"/>
                  <a:t>ε</a:t>
                </a:r>
                <a:r>
                  <a:rPr lang="pt-BR" sz="2400" dirty="0" smtClean="0"/>
                  <a:t>,x) = 0). Em modelos estruturais, podemos ter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𝛽</m:t>
                        </m:r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24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pt-BR" sz="24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pt-BR" sz="2400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24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pt-BR" sz="2400" i="1">
                                    <a:latin typeface="Cambria Math"/>
                                    <a:ea typeface="Cambria Math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4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</m:oMath>
                </a14:m>
                <a:r>
                  <a:rPr lang="pt-BR" sz="2400" dirty="0" smtClean="0"/>
                  <a:t>=1</a:t>
                </a:r>
              </a:p>
              <a:p>
                <a:endParaRPr lang="pt-BR" sz="2400" dirty="0"/>
              </a:p>
              <a:p>
                <a:endParaRPr lang="pt-BR" sz="2400" dirty="0" smtClean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6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Exemplo: y = a + </a:t>
                </a:r>
                <a:r>
                  <a:rPr lang="pt-BR" dirty="0" err="1"/>
                  <a:t>bx</a:t>
                </a:r>
                <a:r>
                  <a:rPr lang="pt-BR" dirty="0"/>
                  <a:t> + </a:t>
                </a:r>
                <a:r>
                  <a:rPr lang="el-GR" dirty="0" smtClean="0"/>
                  <a:t>ε</a:t>
                </a:r>
                <a:r>
                  <a:rPr lang="pt-BR" dirty="0" smtClean="0"/>
                  <a:t>		E(</a:t>
                </a:r>
                <a:r>
                  <a:rPr lang="el-GR" dirty="0"/>
                  <a:t>ε</a:t>
                </a:r>
                <a:r>
                  <a:rPr lang="pt-BR" dirty="0" smtClean="0"/>
                  <a:t>) = 0		E(x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= 0</a:t>
                </a:r>
              </a:p>
              <a:p>
                <a:endParaRPr lang="pt-BR" dirty="0"/>
              </a:p>
              <a:p>
                <a:r>
                  <a:rPr lang="pt-BR" dirty="0" smtClean="0"/>
                  <a:t>Contrapartidas amostrais: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acc>
                              <m:accPr>
                                <m:chr m:val="̂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Resolve para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̂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pt-B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pt-BR" dirty="0" smtClean="0"/>
                  <a:t> e obtém novamente MQO.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decisão e método dos momentos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4232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Estratégias empíricas podem ser combinadas. Exemplo: GMM</a:t>
                </a:r>
              </a:p>
              <a:p>
                <a:endParaRPr lang="pt-BR" dirty="0"/>
              </a:p>
              <a:p>
                <a:r>
                  <a:rPr lang="pt-BR" dirty="0" smtClean="0"/>
                  <a:t>Agora, </a:t>
                </a:r>
                <a:r>
                  <a:rPr lang="pt-BR" dirty="0"/>
                  <a:t>K = </a:t>
                </a:r>
                <a:r>
                  <a:rPr lang="pt-BR" dirty="0" err="1" smtClean="0"/>
                  <a:t>dim</a:t>
                </a:r>
                <a:r>
                  <a:rPr lang="pt-BR" dirty="0" smtClean="0"/>
                  <a:t>(</a:t>
                </a:r>
                <a:r>
                  <a:rPr lang="el-GR" dirty="0" smtClean="0"/>
                  <a:t>θ</a:t>
                </a:r>
                <a:r>
                  <a:rPr lang="pt-BR" dirty="0" smtClean="0"/>
                  <a:t>) &lt; J, ou seja, há </a:t>
                </a:r>
                <a:r>
                  <a:rPr lang="pt-BR" dirty="0" err="1" smtClean="0"/>
                  <a:t>sobre-identificação</a:t>
                </a:r>
                <a:r>
                  <a:rPr lang="pt-BR" dirty="0" smtClean="0"/>
                  <a:t> do modelo.</a:t>
                </a:r>
              </a:p>
              <a:p>
                <a:endParaRPr lang="pt-BR" dirty="0"/>
              </a:p>
              <a:p>
                <a:r>
                  <a:rPr lang="pt-BR" dirty="0" smtClean="0"/>
                  <a:t>Na população, temos </a:t>
                </a:r>
                <a:r>
                  <a:rPr lang="pt-BR" dirty="0" err="1" smtClean="0"/>
                  <a:t>M</a:t>
                </a:r>
                <a:r>
                  <a:rPr lang="pt-BR" baseline="-25000" dirty="0" err="1" smtClean="0"/>
                  <a:t>j</a:t>
                </a:r>
                <a:r>
                  <a:rPr lang="pt-BR" dirty="0" smtClean="0"/>
                  <a:t>(</a:t>
                </a:r>
                <a:r>
                  <a:rPr lang="el-GR" dirty="0"/>
                  <a:t>θ</a:t>
                </a:r>
                <a:r>
                  <a:rPr lang="pt-BR" dirty="0" smtClean="0"/>
                  <a:t>) = 0 : j = 1,...,J, mas se construirmos um sistema com contrapartidas amostrais para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acc>
                    <m:d>
                      <m:d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𝛉</m:t>
                            </m:r>
                          </m:e>
                        </m:acc>
                      </m:e>
                    </m:d>
                    <m:r>
                      <a:rPr lang="pt-BR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dirty="0" smtClean="0"/>
                  <a:t>, teremos J equações para K &lt; J incógnitas.</a:t>
                </a:r>
                <a:endParaRPr lang="pt-BR" b="1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decisão e método dos momentos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4638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pt-BR" sz="2200" dirty="0" smtClean="0"/>
                  <a:t>Seja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1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</m:acc>
                    <m:d>
                      <m:dPr>
                        <m:ctrlPr>
                          <a:rPr lang="pt-BR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𝛉</m:t>
                        </m:r>
                      </m:e>
                    </m:d>
                    <m:r>
                      <a:rPr lang="pt-B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pt-B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  <m:r>
                          <a:rPr lang="pt-B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pt-BR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pt-BR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  <m:d>
                          <m:dPr>
                            <m:ctrlPr>
                              <a:rPr lang="pt-BR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d>
                      </m:e>
                    </m:d>
                    <m:r>
                      <a:rPr lang="pt-B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pt-BR" sz="2200" dirty="0" smtClean="0"/>
                  <a:t>. Defina L(M) = função perda para M, penalizando desvios com respeito ao alvo (zero).</a:t>
                </a:r>
              </a:p>
              <a:p>
                <a:endParaRPr lang="pt-BR" sz="2200" dirty="0" smtClean="0"/>
              </a:p>
              <a:p>
                <a:r>
                  <a:rPr lang="pt-BR" sz="2200" dirty="0" smtClean="0"/>
                  <a:t>Se L(M) = M</a:t>
                </a:r>
                <a:r>
                  <a:rPr lang="pt-BR" sz="2200" baseline="30000" dirty="0" smtClean="0"/>
                  <a:t>2</a:t>
                </a:r>
                <a:r>
                  <a:rPr lang="pt-BR" sz="2200" dirty="0" smtClean="0"/>
                  <a:t>, então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2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sz="2200" i="1">
                                <a:latin typeface="Cambria Math"/>
                              </a:rPr>
                              <m:t>𝑚𝑖𝑛</m:t>
                            </m:r>
                          </m:e>
                          <m:lim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den>
                        </m:f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pt-BR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pt-BR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pt-BR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endParaRPr lang="pt-BR" sz="2200" dirty="0" smtClean="0">
                  <a:ea typeface="Cambria Math" panose="02040503050406030204" pitchFamily="18" charset="0"/>
                </a:endParaRPr>
              </a:p>
              <a:p>
                <a:endParaRPr lang="pt-BR" sz="22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220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pt-BR" sz="2200" i="1">
                                  <a:latin typeface="Cambria Math"/>
                                </a:rPr>
                                <m:t>𝑚𝑖𝑛</m:t>
                              </m:r>
                            </m:e>
                            <m:lim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pt-BR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b="1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pt-BR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pt-BR" sz="2200" b="1">
                                  <a:latin typeface="Cambria Math" panose="02040503050406030204" pitchFamily="18" charset="0"/>
                                </a:rPr>
                                <m:t>𝐌</m:t>
                              </m:r>
                            </m:e>
                          </m:acc>
                          <m:d>
                            <m:dPr>
                              <m:ctrlPr>
                                <a:rPr lang="pt-BR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𝛉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sz="2200" dirty="0" smtClean="0"/>
              </a:p>
              <a:p>
                <a:pPr marL="0" indent="0">
                  <a:buNone/>
                </a:pPr>
                <a:endParaRPr lang="pt-BR" sz="22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20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pt-BR" sz="2200" i="1">
                                <a:latin typeface="Cambria Math"/>
                              </a:rPr>
                              <m:t>𝑚𝑖𝑛</m:t>
                            </m:r>
                          </m:e>
                          <m:lim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pt-BR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1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</m:acc>
                        <m:sSup>
                          <m:sSupPr>
                            <m:ctrlPr>
                              <a:rPr lang="pt-B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2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𝛉</m:t>
                                </m:r>
                              </m:e>
                            </m:d>
                          </m:e>
                          <m:sup>
                            <m:r>
                              <a:rPr lang="pt-B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pt-B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  <m:acc>
                          <m:accPr>
                            <m:chr m:val="̂"/>
                            <m:ctrlPr>
                              <a:rPr lang="pt-BR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pt-BR" sz="2200" b="1">
                                <a:latin typeface="Cambria Math" panose="02040503050406030204" pitchFamily="18" charset="0"/>
                              </a:rPr>
                              <m:t>𝐌</m:t>
                            </m:r>
                          </m:e>
                        </m:acc>
                        <m:d>
                          <m:dPr>
                            <m:ctrlPr>
                              <a:rPr lang="pt-BR" sz="22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𝛉</m:t>
                            </m:r>
                          </m:e>
                        </m:d>
                      </m:e>
                    </m:func>
                    <m:r>
                      <a:rPr lang="pt-B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pt-B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pt-BR" sz="2200" dirty="0" smtClean="0"/>
                  <a:t> positiva definida é uma forma quadrática que apenas </a:t>
                </a:r>
                <a:r>
                  <a:rPr lang="pt-BR" sz="2200" dirty="0" err="1" smtClean="0"/>
                  <a:t>repondera</a:t>
                </a:r>
                <a:r>
                  <a:rPr lang="pt-BR" sz="2200" dirty="0" smtClean="0"/>
                  <a:t> os elementos de </a:t>
                </a:r>
                <a:r>
                  <a:rPr lang="pt-BR" sz="2200" b="1" dirty="0" smtClean="0"/>
                  <a:t>M</a:t>
                </a:r>
                <a:r>
                  <a:rPr lang="pt-BR" sz="2200" dirty="0" smtClean="0"/>
                  <a:t>.</a:t>
                </a:r>
                <a:endParaRPr lang="pt-BR" sz="22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1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decisão e método dos momentos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545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2157"/>
          </a:xfrm>
        </p:spPr>
        <p:txBody>
          <a:bodyPr/>
          <a:lstStyle/>
          <a:p>
            <a:r>
              <a:rPr lang="pt-BR" dirty="0" smtClean="0"/>
              <a:t>Hipóteses sobre </a:t>
            </a:r>
            <a:r>
              <a:rPr lang="pt-BR" i="1" dirty="0" smtClean="0"/>
              <a:t>f</a:t>
            </a:r>
            <a:r>
              <a:rPr lang="pt-BR" dirty="0" smtClean="0"/>
              <a:t>(x,</a:t>
            </a:r>
            <a:r>
              <a:rPr lang="el-GR" dirty="0" smtClean="0"/>
              <a:t>ε</a:t>
            </a:r>
            <a:r>
              <a:rPr lang="pt-BR" dirty="0" smtClean="0"/>
              <a:t>) e </a:t>
            </a:r>
            <a:r>
              <a:rPr lang="el-GR" dirty="0" smtClean="0"/>
              <a:t>μ</a:t>
            </a:r>
            <a:r>
              <a:rPr lang="pt-BR" dirty="0" smtClean="0"/>
              <a:t>(x,</a:t>
            </a:r>
            <a:r>
              <a:rPr lang="el-GR" dirty="0" smtClean="0"/>
              <a:t>ε</a:t>
            </a:r>
            <a:r>
              <a:rPr lang="pt-BR" dirty="0" smtClean="0"/>
              <a:t>) eventualmente restringem o comportamento de </a:t>
            </a:r>
            <a:r>
              <a:rPr lang="pt-BR" i="1" dirty="0" smtClean="0"/>
              <a:t>g</a:t>
            </a:r>
            <a:r>
              <a:rPr lang="pt-BR" dirty="0" smtClean="0"/>
              <a:t>(</a:t>
            </a:r>
            <a:r>
              <a:rPr lang="pt-BR" dirty="0" err="1" smtClean="0"/>
              <a:t>y,x</a:t>
            </a:r>
            <a:r>
              <a:rPr lang="pt-BR" dirty="0" smtClean="0"/>
              <a:t>). Eventualmente, pode inclusive ser possível identificar plenamente os objetos </a:t>
            </a:r>
            <a:r>
              <a:rPr lang="pt-BR" i="1" dirty="0" smtClean="0"/>
              <a:t>f</a:t>
            </a:r>
            <a:r>
              <a:rPr lang="pt-BR" dirty="0" smtClean="0"/>
              <a:t> e </a:t>
            </a:r>
            <a:r>
              <a:rPr lang="el-GR" dirty="0" smtClean="0"/>
              <a:t>μ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Considere por exemplo o caso do lançamento de uma moeda. Sendo o resultado deste lançamento y necessariamente uma Bernoulli, e considerando que nenhuma variável observável afeta y:</a:t>
            </a:r>
          </a:p>
          <a:p>
            <a:pPr marL="0" indent="0" algn="ctr">
              <a:buNone/>
            </a:pPr>
            <a:r>
              <a:rPr lang="pt-BR" dirty="0" smtClean="0"/>
              <a:t>Y = μ(</a:t>
            </a:r>
            <a:r>
              <a:rPr lang="el-GR" dirty="0" smtClean="0"/>
              <a:t>ε</a:t>
            </a:r>
            <a:r>
              <a:rPr lang="pt-BR" dirty="0" smtClean="0"/>
              <a:t>) = </a:t>
            </a:r>
            <a:r>
              <a:rPr lang="el-GR" dirty="0" smtClean="0"/>
              <a:t>ε</a:t>
            </a:r>
            <a:endParaRPr lang="pt-BR" dirty="0" smtClean="0"/>
          </a:p>
          <a:p>
            <a:pPr marL="0" indent="0" algn="ctr">
              <a:buNone/>
            </a:pPr>
            <a:r>
              <a:rPr lang="el-GR" dirty="0" smtClean="0"/>
              <a:t>ε</a:t>
            </a:r>
            <a:r>
              <a:rPr lang="pt-BR" dirty="0" smtClean="0"/>
              <a:t>  ̴ Bernoulli(p)</a:t>
            </a:r>
          </a:p>
          <a:p>
            <a:pPr marL="0" indent="0" algn="ctr">
              <a:buNone/>
            </a:pPr>
            <a:r>
              <a:rPr lang="pt-BR" i="1" dirty="0" smtClean="0"/>
              <a:t>g</a:t>
            </a:r>
            <a:r>
              <a:rPr lang="pt-BR" dirty="0" smtClean="0"/>
              <a:t>(y) = Bernoulli (p)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69578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72157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No caso paramétrico, temos </a:t>
                </a:r>
                <a:r>
                  <a:rPr lang="pt-BR" i="1" dirty="0" smtClean="0"/>
                  <a:t>f</a:t>
                </a:r>
                <a:r>
                  <a:rPr lang="pt-BR" dirty="0" smtClean="0"/>
                  <a:t>(x,</a:t>
                </a:r>
                <a:r>
                  <a:rPr lang="el-GR" dirty="0" smtClean="0"/>
                  <a:t>ε</a:t>
                </a:r>
                <a:r>
                  <a:rPr lang="pt-BR" dirty="0" smtClean="0"/>
                  <a:t>; </a:t>
                </a:r>
                <a:r>
                  <a:rPr lang="el-GR" dirty="0" smtClean="0"/>
                  <a:t>θ</a:t>
                </a:r>
                <a:r>
                  <a:rPr lang="pt-BR" baseline="-25000" dirty="0"/>
                  <a:t>0</a:t>
                </a:r>
                <a:r>
                  <a:rPr lang="pt-BR" dirty="0" smtClean="0"/>
                  <a:t>) e </a:t>
                </a:r>
                <a:r>
                  <a:rPr lang="el-GR" dirty="0" smtClean="0"/>
                  <a:t>μ</a:t>
                </a:r>
                <a:r>
                  <a:rPr lang="pt-BR" dirty="0"/>
                  <a:t>(x,</a:t>
                </a:r>
                <a:r>
                  <a:rPr lang="el-GR" dirty="0"/>
                  <a:t>ε</a:t>
                </a:r>
                <a:r>
                  <a:rPr lang="pt-BR" dirty="0"/>
                  <a:t>; </a:t>
                </a:r>
                <a:r>
                  <a:rPr lang="el-GR" dirty="0" smtClean="0"/>
                  <a:t>θ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). Seja </a:t>
                </a:r>
                <a:r>
                  <a:rPr lang="el-GR" dirty="0" smtClean="0"/>
                  <a:t>θ</a:t>
                </a:r>
                <a:r>
                  <a:rPr lang="pt-BR" dirty="0" smtClean="0"/>
                  <a:t> = [</a:t>
                </a:r>
                <a:r>
                  <a:rPr lang="el-GR" dirty="0"/>
                  <a:t>θ</a:t>
                </a:r>
                <a:r>
                  <a:rPr lang="pt-BR" baseline="-25000" dirty="0" smtClean="0"/>
                  <a:t>0</a:t>
                </a:r>
                <a:r>
                  <a:rPr lang="pt-BR" dirty="0"/>
                  <a:t>,</a:t>
                </a:r>
                <a:r>
                  <a:rPr lang="el-GR" dirty="0" smtClean="0"/>
                  <a:t>θ</a:t>
                </a:r>
                <a:r>
                  <a:rPr lang="pt-BR" baseline="-25000" dirty="0" smtClean="0"/>
                  <a:t>1</a:t>
                </a:r>
                <a:r>
                  <a:rPr lang="pt-BR" dirty="0" smtClean="0"/>
                  <a:t>]</a:t>
                </a:r>
                <a:endParaRPr lang="pt-BR" dirty="0" smtClean="0">
                  <a:latin typeface="MT Extra" panose="05050102010205020202" pitchFamily="18" charset="2"/>
                </a:endParaRPr>
              </a:p>
              <a:p>
                <a:endParaRPr lang="pt-BR" dirty="0" smtClean="0"/>
              </a:p>
              <a:p>
                <a:r>
                  <a:rPr lang="pt-BR" dirty="0" smtClean="0"/>
                  <a:t>Em uma </a:t>
                </a:r>
                <a:r>
                  <a:rPr lang="pt-BR" i="1" u="sng" dirty="0" smtClean="0"/>
                  <a:t>amostra aleatória</a:t>
                </a:r>
                <a:r>
                  <a:rPr lang="pt-BR" dirty="0" smtClean="0"/>
                  <a:t>: £(</a:t>
                </a:r>
                <a:r>
                  <a:rPr lang="el-GR" dirty="0" smtClean="0"/>
                  <a:t>θ</a:t>
                </a:r>
                <a:r>
                  <a:rPr lang="pt-BR" dirty="0" smtClean="0"/>
                  <a:t>) = </a:t>
                </a:r>
                <a:r>
                  <a:rPr lang="pt-BR" dirty="0" err="1" smtClean="0"/>
                  <a:t>Pr</a:t>
                </a:r>
                <a:r>
                  <a:rPr lang="pt-BR" dirty="0" smtClean="0"/>
                  <a:t>(Y,X;</a:t>
                </a:r>
                <a:r>
                  <a:rPr lang="pt-BR" dirty="0"/>
                  <a:t> </a:t>
                </a:r>
                <a:r>
                  <a:rPr lang="el-GR" dirty="0" smtClean="0"/>
                  <a:t>θ</a:t>
                </a:r>
                <a:r>
                  <a:rPr lang="pt-BR" dirty="0" smtClean="0"/>
                  <a:t>) = </a:t>
                </a:r>
                <a:r>
                  <a:rPr lang="el-GR" dirty="0" smtClean="0"/>
                  <a:t>Π</a:t>
                </a:r>
                <a:r>
                  <a:rPr lang="pt-BR" baseline="-25000" dirty="0" smtClean="0"/>
                  <a:t>i</a:t>
                </a:r>
                <a:r>
                  <a:rPr lang="pt-BR" dirty="0">
                    <a:latin typeface="MT Extra" panose="05050102010205020202" pitchFamily="18" charset="2"/>
                  </a:rPr>
                  <a:t> </a:t>
                </a:r>
                <a:r>
                  <a:rPr lang="pt-BR" i="1" dirty="0" err="1" smtClean="0"/>
                  <a:t>g</a:t>
                </a:r>
                <a:r>
                  <a:rPr lang="pt-BR" baseline="-25000" dirty="0" err="1" smtClean="0"/>
                  <a:t>i</a:t>
                </a:r>
                <a:r>
                  <a:rPr lang="pt-BR" dirty="0" smtClean="0"/>
                  <a:t>(</a:t>
                </a:r>
                <a:r>
                  <a:rPr lang="pt-BR" dirty="0" err="1" smtClean="0"/>
                  <a:t>y,x</a:t>
                </a:r>
                <a:r>
                  <a:rPr lang="pt-BR" dirty="0"/>
                  <a:t>;</a:t>
                </a:r>
                <a:r>
                  <a:rPr lang="pt-BR" dirty="0">
                    <a:latin typeface="MT Extra" panose="05050102010205020202" pitchFamily="18" charset="2"/>
                  </a:rPr>
                  <a:t> </a:t>
                </a:r>
                <a:r>
                  <a:rPr lang="el-GR" dirty="0"/>
                  <a:t>θ</a:t>
                </a:r>
                <a:r>
                  <a:rPr lang="pt-BR" dirty="0" smtClean="0"/>
                  <a:t>)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r>
                  <a:rPr lang="pt-BR" dirty="0" err="1" smtClean="0"/>
                  <a:t>Exogeneidade</a:t>
                </a:r>
                <a:r>
                  <a:rPr lang="pt-BR" dirty="0" smtClean="0"/>
                  <a:t> fraca: </a:t>
                </a:r>
                <a:r>
                  <a:rPr lang="pt-BR" dirty="0" err="1" smtClean="0"/>
                  <a:t>Pr</a:t>
                </a:r>
                <a:r>
                  <a:rPr lang="pt-BR" dirty="0" smtClean="0"/>
                  <a:t>(x;</a:t>
                </a:r>
                <a:r>
                  <a:rPr lang="el-GR" dirty="0" smtClean="0"/>
                  <a:t>θ</a:t>
                </a:r>
                <a:r>
                  <a:rPr lang="pt-BR" dirty="0" smtClean="0"/>
                  <a:t>) = </a:t>
                </a:r>
                <a:r>
                  <a:rPr lang="pt-BR" dirty="0" err="1" smtClean="0"/>
                  <a:t>Pr</a:t>
                </a:r>
                <a:r>
                  <a:rPr lang="pt-BR" dirty="0" smtClean="0"/>
                  <a:t>(x)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72157"/>
              </a:xfrm>
              <a:blipFill>
                <a:blip r:embed="rId3"/>
                <a:stretch>
                  <a:fillRect l="-1043" t="-20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34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72157"/>
              </a:xfrm>
            </p:spPr>
            <p:txBody>
              <a:bodyPr>
                <a:normAutofit/>
              </a:bodyPr>
              <a:lstStyle/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r>
                  <a:rPr lang="pt-BR" dirty="0" smtClean="0"/>
                  <a:t>Estimador de MV maximiza a chance de observar Y,X supondo que a verdadeira distribuição de Y,X é aquela implicada pelas restrições impostas a </a:t>
                </a:r>
                <a:r>
                  <a:rPr lang="pt-BR" i="1" dirty="0"/>
                  <a:t>f</a:t>
                </a:r>
                <a:r>
                  <a:rPr lang="pt-BR" dirty="0"/>
                  <a:t>(x,</a:t>
                </a:r>
                <a:r>
                  <a:rPr lang="el-GR" dirty="0"/>
                  <a:t>ε</a:t>
                </a:r>
                <a:r>
                  <a:rPr lang="pt-BR" dirty="0"/>
                  <a:t>) e </a:t>
                </a:r>
                <a:r>
                  <a:rPr lang="el-GR" dirty="0"/>
                  <a:t>μ</a:t>
                </a:r>
                <a:r>
                  <a:rPr lang="pt-BR" dirty="0"/>
                  <a:t>(x,</a:t>
                </a:r>
                <a:r>
                  <a:rPr lang="el-GR" dirty="0"/>
                  <a:t>ε</a:t>
                </a:r>
                <a:r>
                  <a:rPr lang="pt-BR" dirty="0"/>
                  <a:t>) 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72157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011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Seja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𝑃𝑟</m:t>
                                  </m:r>
                                  <m:d>
                                    <m:dPr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𝑃𝑟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Econometria moderna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Era de ouro: grandes quantidades evoluíam de modo bem comportado. Modelos estruturais </a:t>
            </a:r>
            <a:r>
              <a:rPr lang="pt-BR" dirty="0" err="1" smtClean="0"/>
              <a:t>keynesianos</a:t>
            </a:r>
            <a:r>
              <a:rPr lang="pt-BR" dirty="0" smtClean="0"/>
              <a:t> e aplicação das técnicas estatísticas tradicionais a dados econômicos pareciam satisfatórias</a:t>
            </a:r>
          </a:p>
          <a:p>
            <a:endParaRPr lang="pt-BR" dirty="0"/>
          </a:p>
          <a:p>
            <a:r>
              <a:rPr lang="pt-BR" dirty="0" smtClean="0"/>
              <a:t>Anos 60: choques importantes parecem perturbar o poder preditivo dos modelos em uso, correlação não é causalidade</a:t>
            </a:r>
          </a:p>
          <a:p>
            <a:endParaRPr lang="pt-BR" dirty="0"/>
          </a:p>
          <a:p>
            <a:r>
              <a:rPr lang="pt-BR" dirty="0" smtClean="0"/>
              <a:t>Comissão </a:t>
            </a:r>
            <a:r>
              <a:rPr lang="pt-BR" dirty="0" err="1" smtClean="0"/>
              <a:t>Cowles</a:t>
            </a:r>
            <a:r>
              <a:rPr lang="pt-BR" dirty="0" smtClean="0"/>
              <a:t>: esforço concentrado para redefinir paradigmas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00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2720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Exemplo 1: lançamento da moeda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Y = [0,0,1,0,1,0,1]; N = 7</a:t>
                </a:r>
              </a:p>
              <a:p>
                <a:endParaRPr lang="pt-BR" dirty="0"/>
              </a:p>
              <a:p>
                <a:r>
                  <a:rPr lang="pt-BR" dirty="0" smtClean="0"/>
                  <a:t>Identificação: </a:t>
                </a:r>
                <a:r>
                  <a:rPr lang="el-GR" dirty="0" smtClean="0"/>
                  <a:t>μ</a:t>
                </a:r>
                <a:r>
                  <a:rPr lang="pt-BR" dirty="0" smtClean="0"/>
                  <a:t>(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= </a:t>
                </a:r>
                <a:r>
                  <a:rPr lang="el-GR" dirty="0" smtClean="0"/>
                  <a:t>ε</a:t>
                </a:r>
                <a:r>
                  <a:rPr lang="pt-BR" dirty="0" smtClean="0"/>
                  <a:t>; 		</a:t>
                </a:r>
                <a:r>
                  <a:rPr lang="pt-BR" i="1" dirty="0" smtClean="0"/>
                  <a:t>f(</a:t>
                </a:r>
                <a:r>
                  <a:rPr lang="el-GR" dirty="0" smtClean="0"/>
                  <a:t>ε</a:t>
                </a:r>
                <a:r>
                  <a:rPr lang="pt-BR" dirty="0" smtClean="0"/>
                  <a:t>;p) = Bernoulli(p) = p</a:t>
                </a:r>
                <a:r>
                  <a:rPr lang="el-GR" baseline="30000" dirty="0" smtClean="0"/>
                  <a:t>ε</a:t>
                </a:r>
                <a:r>
                  <a:rPr lang="pt-BR" dirty="0" smtClean="0"/>
                  <a:t>(1 – p)</a:t>
                </a:r>
                <a:r>
                  <a:rPr lang="pt-BR" baseline="30000" dirty="0" smtClean="0"/>
                  <a:t>1-</a:t>
                </a:r>
                <a:r>
                  <a:rPr lang="el-GR" baseline="30000" dirty="0"/>
                  <a:t> </a:t>
                </a:r>
                <a:r>
                  <a:rPr lang="el-GR" baseline="30000" dirty="0" smtClean="0"/>
                  <a:t>ε</a:t>
                </a:r>
                <a:r>
                  <a:rPr lang="el-GR" dirty="0" smtClean="0"/>
                  <a:t> </a:t>
                </a:r>
                <a:r>
                  <a:rPr lang="pt-BR" dirty="0" smtClean="0"/>
                  <a:t> .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dirty="0" smtClean="0">
                    <a:sym typeface="Symbol" panose="05050102010706020507" pitchFamily="18" charset="2"/>
                  </a:rPr>
                  <a:t> </a:t>
                </a:r>
                <a:r>
                  <a:rPr lang="pt-BR" i="1" dirty="0" smtClean="0">
                    <a:sym typeface="Symbol" panose="05050102010706020507" pitchFamily="18" charset="2"/>
                  </a:rPr>
                  <a:t>g</a:t>
                </a:r>
                <a:r>
                  <a:rPr lang="pt-BR" dirty="0" smtClean="0">
                    <a:sym typeface="Symbol" panose="05050102010706020507" pitchFamily="18" charset="2"/>
                  </a:rPr>
                  <a:t>(</a:t>
                </a:r>
                <a:r>
                  <a:rPr lang="pt-BR" dirty="0" err="1" smtClean="0">
                    <a:sym typeface="Symbol" panose="05050102010706020507" pitchFamily="18" charset="2"/>
                  </a:rPr>
                  <a:t>y;p</a:t>
                </a:r>
                <a:r>
                  <a:rPr lang="pt-BR" dirty="0" smtClean="0">
                    <a:sym typeface="Symbol" panose="05050102010706020507" pitchFamily="18" charset="2"/>
                  </a:rPr>
                  <a:t>) = </a:t>
                </a:r>
                <a:r>
                  <a:rPr lang="pt-BR" dirty="0" err="1" smtClean="0">
                    <a:sym typeface="Symbol" panose="05050102010706020507" pitchFamily="18" charset="2"/>
                  </a:rPr>
                  <a:t>p</a:t>
                </a:r>
                <a:r>
                  <a:rPr lang="pt-BR" baseline="30000" dirty="0" err="1" smtClean="0"/>
                  <a:t>y</a:t>
                </a:r>
                <a:r>
                  <a:rPr lang="pt-BR" dirty="0" smtClean="0"/>
                  <a:t>(1 – p)</a:t>
                </a:r>
                <a:r>
                  <a:rPr lang="pt-BR" baseline="30000" dirty="0" smtClean="0"/>
                  <a:t>1-y</a:t>
                </a:r>
                <a:endParaRPr lang="pt-BR" dirty="0" smtClean="0">
                  <a:sym typeface="Symbol" panose="05050102010706020507" pitchFamily="18" charset="2"/>
                </a:endParaRPr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pt-BR" dirty="0" smtClean="0"/>
                  <a:t>	</a:t>
                </a:r>
                <a:endParaRPr lang="pt-B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  <a:blipFill>
                <a:blip r:embed="rId3"/>
                <a:stretch>
                  <a:fillRect l="-928" t="-25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7206916" y="3910263"/>
                <a:ext cx="45960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600" dirty="0" smtClean="0">
                    <a:solidFill>
                      <a:srgbClr val="FF0000"/>
                    </a:solidFill>
                  </a:rPr>
                  <a:t>Maximize e verifique que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pt-BR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pt-B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916" y="3910263"/>
                <a:ext cx="4596063" cy="492443"/>
              </a:xfrm>
              <a:prstGeom prst="rect">
                <a:avLst/>
              </a:prstGeom>
              <a:blipFill>
                <a:blip r:embed="rId4"/>
                <a:stretch>
                  <a:fillRect l="-2387" t="-9877" b="-320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4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54289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reto 3"/>
          <p:cNvCxnSpPr/>
          <p:nvPr/>
        </p:nvCxnSpPr>
        <p:spPr>
          <a:xfrm>
            <a:off x="5403273" y="748145"/>
            <a:ext cx="0" cy="5306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5544599" y="748145"/>
                <a:ext cx="1102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9" y="748145"/>
                <a:ext cx="1102801" cy="369332"/>
              </a:xfrm>
              <a:prstGeom prst="rect">
                <a:avLst/>
              </a:prstGeom>
              <a:blipFill>
                <a:blip r:embed="rId4"/>
                <a:stretch>
                  <a:fillRect t="-6667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544599" y="3244334"/>
                <a:ext cx="1102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99" y="3244334"/>
                <a:ext cx="1102801" cy="369332"/>
              </a:xfrm>
              <a:prstGeom prst="rect">
                <a:avLst/>
              </a:prstGeom>
              <a:blipFill>
                <a:blip r:embed="rId5"/>
                <a:stretch>
                  <a:fillRect t="-6557"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76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2720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Exemplo 2: exponencial (vida da lâmpada)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Identificação: </a:t>
                </a:r>
                <a:r>
                  <a:rPr lang="el-GR" dirty="0" smtClean="0"/>
                  <a:t>μ</a:t>
                </a:r>
                <a:r>
                  <a:rPr lang="pt-BR" dirty="0" smtClean="0"/>
                  <a:t>(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= </a:t>
                </a:r>
                <a:r>
                  <a:rPr lang="el-GR" dirty="0" smtClean="0"/>
                  <a:t>ε</a:t>
                </a:r>
                <a:r>
                  <a:rPr lang="pt-BR" dirty="0" smtClean="0"/>
                  <a:t>; 		</a:t>
                </a:r>
                <a:r>
                  <a:rPr lang="pt-BR" i="1" dirty="0" smtClean="0"/>
                  <a:t>f(</a:t>
                </a:r>
                <a:r>
                  <a:rPr lang="el-GR" dirty="0" smtClean="0"/>
                  <a:t>ε</a:t>
                </a:r>
                <a:r>
                  <a:rPr lang="pt-BR" dirty="0" smtClean="0"/>
                  <a:t>;</a:t>
                </a:r>
                <a:r>
                  <a:rPr lang="el-GR" dirty="0"/>
                  <a:t> λ</a:t>
                </a:r>
                <a:r>
                  <a:rPr lang="pt-BR" dirty="0" smtClean="0"/>
                  <a:t>) = </a:t>
                </a:r>
                <a:r>
                  <a:rPr lang="pt-BR" dirty="0" err="1" smtClean="0"/>
                  <a:t>exp</a:t>
                </a:r>
                <a:r>
                  <a:rPr lang="pt-BR" dirty="0" smtClean="0"/>
                  <a:t>(</a:t>
                </a:r>
                <a:r>
                  <a:rPr lang="el-GR" dirty="0" smtClean="0"/>
                  <a:t>λ</a:t>
                </a:r>
                <a:r>
                  <a:rPr lang="pt-BR" dirty="0" smtClean="0"/>
                  <a:t>) = </a:t>
                </a:r>
                <a:r>
                  <a:rPr lang="el-GR" dirty="0" smtClean="0"/>
                  <a:t>λ</a:t>
                </a:r>
                <a:r>
                  <a:rPr lang="pt-BR" dirty="0" smtClean="0"/>
                  <a:t>e</a:t>
                </a:r>
                <a:r>
                  <a:rPr lang="pt-BR" baseline="30000" dirty="0" smtClean="0"/>
                  <a:t>-</a:t>
                </a:r>
                <a:r>
                  <a:rPr lang="el-GR" baseline="30000" dirty="0" smtClean="0"/>
                  <a:t>λε</a:t>
                </a:r>
                <a:r>
                  <a:rPr lang="pt-BR" dirty="0" smtClean="0"/>
                  <a:t>.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dirty="0" smtClean="0">
                    <a:sym typeface="Symbol" panose="05050102010706020507" pitchFamily="18" charset="2"/>
                  </a:rPr>
                  <a:t> </a:t>
                </a:r>
                <a:r>
                  <a:rPr lang="pt-BR" i="1" dirty="0" smtClean="0">
                    <a:sym typeface="Symbol" panose="05050102010706020507" pitchFamily="18" charset="2"/>
                  </a:rPr>
                  <a:t>g</a:t>
                </a:r>
                <a:r>
                  <a:rPr lang="pt-BR" dirty="0" smtClean="0">
                    <a:sym typeface="Symbol" panose="05050102010706020507" pitchFamily="18" charset="2"/>
                  </a:rPr>
                  <a:t>(y;</a:t>
                </a:r>
                <a:r>
                  <a:rPr lang="el-GR" dirty="0"/>
                  <a:t> λ</a:t>
                </a:r>
                <a:r>
                  <a:rPr lang="pt-BR" dirty="0" smtClean="0">
                    <a:sym typeface="Symbol" panose="05050102010706020507" pitchFamily="18" charset="2"/>
                  </a:rPr>
                  <a:t>) = </a:t>
                </a:r>
                <a:r>
                  <a:rPr lang="el-GR" dirty="0"/>
                  <a:t>λ</a:t>
                </a:r>
                <a:r>
                  <a:rPr lang="pt-BR" dirty="0"/>
                  <a:t>e</a:t>
                </a:r>
                <a:r>
                  <a:rPr lang="pt-BR" baseline="30000" dirty="0"/>
                  <a:t>-</a:t>
                </a:r>
                <a:r>
                  <a:rPr lang="el-GR" baseline="30000" dirty="0" smtClean="0"/>
                  <a:t>λ</a:t>
                </a:r>
                <a:r>
                  <a:rPr lang="pt-BR" baseline="30000" dirty="0" smtClean="0"/>
                  <a:t>y</a:t>
                </a:r>
                <a:endParaRPr lang="pt-BR" dirty="0" smtClean="0">
                  <a:sym typeface="Symbol" panose="05050102010706020507" pitchFamily="18" charset="2"/>
                </a:endParaRPr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pt-BR" dirty="0" smtClean="0"/>
                  <a:t>	</a:t>
                </a:r>
                <a:endParaRPr lang="pt-B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pt-BR" dirty="0" smtClean="0"/>
              </a:p>
              <a:p>
                <a:r>
                  <a:rPr lang="pt-BR" dirty="0" smtClean="0">
                    <a:solidFill>
                      <a:srgbClr val="FF0000"/>
                    </a:solidFill>
                  </a:rPr>
                  <a:t>Encontre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2720"/>
            <a:ext cx="10515600" cy="1325563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Exemplo 3: regressão linear</a:t>
            </a:r>
            <a:endParaRPr lang="pt-BR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Identificação: </a:t>
                </a:r>
                <a:r>
                  <a:rPr lang="el-GR" dirty="0" smtClean="0"/>
                  <a:t>μ</a:t>
                </a:r>
                <a:r>
                  <a:rPr lang="pt-BR" dirty="0" smtClean="0"/>
                  <a:t>(x,</a:t>
                </a:r>
                <a:r>
                  <a:rPr lang="el-GR" dirty="0" smtClean="0"/>
                  <a:t>ε</a:t>
                </a:r>
                <a:r>
                  <a:rPr lang="pt-BR" dirty="0" smtClean="0"/>
                  <a:t>) = a + </a:t>
                </a:r>
                <a:r>
                  <a:rPr lang="pt-BR" dirty="0" err="1" smtClean="0"/>
                  <a:t>bx</a:t>
                </a:r>
                <a:r>
                  <a:rPr lang="pt-BR" dirty="0" smtClean="0"/>
                  <a:t> + </a:t>
                </a:r>
                <a:r>
                  <a:rPr lang="el-GR" dirty="0" smtClean="0"/>
                  <a:t>ε</a:t>
                </a:r>
                <a:r>
                  <a:rPr lang="pt-BR" dirty="0" smtClean="0"/>
                  <a:t>; 		</a:t>
                </a:r>
              </a:p>
              <a:p>
                <a:r>
                  <a:rPr lang="pt-BR" i="1" dirty="0" smtClean="0"/>
                  <a:t>f(</a:t>
                </a:r>
                <a:r>
                  <a:rPr lang="el-GR" dirty="0" smtClean="0"/>
                  <a:t>ε</a:t>
                </a:r>
                <a:r>
                  <a:rPr lang="pt-BR" dirty="0" smtClean="0"/>
                  <a:t>|x;</a:t>
                </a:r>
                <a:r>
                  <a:rPr lang="el-GR" dirty="0" smtClean="0"/>
                  <a:t> σ</a:t>
                </a:r>
                <a:r>
                  <a:rPr lang="pt-BR" dirty="0" smtClean="0"/>
                  <a:t>) = N(0,</a:t>
                </a:r>
                <a:r>
                  <a:rPr lang="el-GR" dirty="0" smtClean="0"/>
                  <a:t>σ</a:t>
                </a:r>
                <a:r>
                  <a:rPr lang="pt-BR" baseline="30000" dirty="0" smtClean="0"/>
                  <a:t>2</a:t>
                </a:r>
                <a:r>
                  <a:rPr lang="pt-BR" dirty="0" smtClean="0"/>
                  <a:t>) (</a:t>
                </a:r>
                <a:r>
                  <a:rPr lang="pt-BR" dirty="0" err="1" smtClean="0"/>
                  <a:t>obs</a:t>
                </a:r>
                <a:r>
                  <a:rPr lang="pt-BR" dirty="0" smtClean="0"/>
                  <a:t>: f(x,</a:t>
                </a:r>
                <a:r>
                  <a:rPr lang="el-GR" dirty="0"/>
                  <a:t> ε</a:t>
                </a:r>
                <a:r>
                  <a:rPr lang="pt-BR" dirty="0" smtClean="0"/>
                  <a:t>) = f(</a:t>
                </a:r>
                <a:r>
                  <a:rPr lang="el-GR" dirty="0" smtClean="0"/>
                  <a:t>ε</a:t>
                </a:r>
                <a:r>
                  <a:rPr lang="pt-BR" dirty="0" smtClean="0"/>
                  <a:t>|x)f(x))</a:t>
                </a:r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dirty="0" smtClean="0">
                    <a:sym typeface="Symbol" panose="05050102010706020507" pitchFamily="18" charset="2"/>
                  </a:rPr>
                  <a:t> </a:t>
                </a:r>
                <a:r>
                  <a:rPr lang="pt-BR" i="1" dirty="0" smtClean="0">
                    <a:sym typeface="Symbol" panose="05050102010706020507" pitchFamily="18" charset="2"/>
                  </a:rPr>
                  <a:t>g</a:t>
                </a:r>
                <a:r>
                  <a:rPr lang="pt-BR" dirty="0" smtClean="0">
                    <a:sym typeface="Symbol" panose="05050102010706020507" pitchFamily="18" charset="2"/>
                  </a:rPr>
                  <a:t>(</a:t>
                </a:r>
                <a:r>
                  <a:rPr lang="pt-BR" dirty="0" err="1" smtClean="0">
                    <a:sym typeface="Symbol" panose="05050102010706020507" pitchFamily="18" charset="2"/>
                  </a:rPr>
                  <a:t>y|x</a:t>
                </a:r>
                <a:r>
                  <a:rPr lang="pt-BR" dirty="0" smtClean="0">
                    <a:sym typeface="Symbol" panose="05050102010706020507" pitchFamily="18" charset="2"/>
                  </a:rPr>
                  <a:t>;</a:t>
                </a:r>
                <a:r>
                  <a:rPr lang="el-GR" dirty="0" smtClean="0"/>
                  <a:t> </a:t>
                </a:r>
                <a:r>
                  <a:rPr lang="pt-BR" dirty="0" err="1" smtClean="0"/>
                  <a:t>a,b</a:t>
                </a:r>
                <a:r>
                  <a:rPr lang="pt-BR" dirty="0" smtClean="0"/>
                  <a:t>,</a:t>
                </a:r>
                <a:r>
                  <a:rPr lang="el-GR" dirty="0"/>
                  <a:t> σ</a:t>
                </a:r>
                <a:r>
                  <a:rPr lang="pt-BR" dirty="0" smtClean="0">
                    <a:sym typeface="Symbol" panose="05050102010706020507" pitchFamily="18" charset="2"/>
                  </a:rPr>
                  <a:t>) = </a:t>
                </a:r>
                <a:r>
                  <a:rPr lang="pt-BR" dirty="0" smtClean="0"/>
                  <a:t>N(a + </a:t>
                </a:r>
                <a:r>
                  <a:rPr lang="pt-BR" dirty="0" err="1" smtClean="0"/>
                  <a:t>bx</a:t>
                </a:r>
                <a:r>
                  <a:rPr lang="pt-BR" dirty="0" smtClean="0"/>
                  <a:t>; </a:t>
                </a:r>
                <a:r>
                  <a:rPr lang="el-GR" dirty="0"/>
                  <a:t>σ</a:t>
                </a:r>
                <a:r>
                  <a:rPr lang="pt-BR" baseline="30000" dirty="0"/>
                  <a:t>2</a:t>
                </a:r>
                <a:r>
                  <a:rPr lang="pt-BR" dirty="0" smtClean="0"/>
                  <a:t>)</a:t>
                </a:r>
                <a:endParaRPr lang="pt-BR" dirty="0" smtClean="0">
                  <a:sym typeface="Symbol" panose="05050102010706020507" pitchFamily="18" charset="2"/>
                </a:endParaRPr>
              </a:p>
              <a:p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type m:val="skw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	</a:t>
                </a:r>
                <a:endParaRPr lang="pt-B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func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3164"/>
                <a:ext cx="10515600" cy="4763799"/>
              </a:xfrm>
              <a:blipFill>
                <a:blip r:embed="rId3"/>
                <a:stretch>
                  <a:fillRect l="-1043" t="-21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86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Exemplo 3: regressão linear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CPO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̂"/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̂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pt-B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𝑐𝑜𝑣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̂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𝑣𝑎𝑟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acc>
                            <m:accPr>
                              <m:chr m:val="̂"/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CPO: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/>
                          <m:sup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 smtClean="0"/>
                  <a:t>=0</a:t>
                </a:r>
              </a:p>
              <a:p>
                <a:endParaRPr lang="pt-BR" dirty="0"/>
              </a:p>
              <a:p>
                <a:r>
                  <a:rPr lang="pt-BR" dirty="0" smtClean="0"/>
                  <a:t>Identificação: seja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pt-BR" dirty="0" smtClean="0"/>
                  <a:t>. Então:</a:t>
                </a:r>
              </a:p>
              <a:p>
                <a:endParaRPr lang="pt-B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func>
                        <m:func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pt-BR" b="0" i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pt-BR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7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nary>
                    <m:groupChr>
                      <m:groupChrPr>
                        <m:chr m:val="→"/>
                        <m:vertJc m:val="bot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r>
                      <a:rPr lang="pt-BR" i="1">
                        <a:latin typeface="Cambria Math"/>
                        <a:ea typeface="Cambria Math" panose="02040503050406030204" pitchFamily="18" charset="0"/>
                      </a:rPr>
                      <m:t>𝐸</m:t>
                    </m:r>
                    <m:r>
                      <a:rPr lang="pt-BR" i="1">
                        <a:latin typeface="Cambria Math"/>
                        <a:ea typeface="Cambria Math" panose="02040503050406030204" pitchFamily="18" charset="0"/>
                      </a:rPr>
                      <m:t>[</m:t>
                    </m:r>
                    <m:r>
                      <a:rPr lang="pt-BR" i="1">
                        <a:latin typeface="Cambria Math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i="1"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pt-BR" i="1" dirty="0" smtClean="0">
                  <a:latin typeface="Cambria Math"/>
                </a:endParaRPr>
              </a:p>
              <a:p>
                <a:endParaRPr lang="pt-BR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groupChr>
                      <m:groupChrPr>
                        <m:chr m:val="→"/>
                        <m:vertJc m:val="bot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 smtClean="0">
                        <a:latin typeface="Cambria Math"/>
                        <a:ea typeface="Cambria Math"/>
                      </a:rPr>
                      <m:t>⟺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d>
                        <m:r>
                          <a:rPr lang="pt-BR" i="1">
                            <a:latin typeface="Cambria Math"/>
                            <a:ea typeface="Cambria Math"/>
                          </a:rPr>
                          <m:t>⟺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pt-BR" dirty="0"/>
                          <m:t>=</m:t>
                        </m:r>
                        <m:r>
                          <m:rPr>
                            <m:nor/>
                          </m:rPr>
                          <a:rPr lang="pt-BR" dirty="0"/>
                          <m:t>0</m:t>
                        </m:r>
                      </m:e>
                    </m:func>
                  </m:oMath>
                </a14:m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  <a:ea typeface="Cambria Math"/>
                      </a:rPr>
                      <m:t>𝑉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[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  <m:r>
                      <m:rPr>
                        <m:nor/>
                      </m:rPr>
                      <a:rPr lang="pt-BR" dirty="0"/>
                      <m:t>=</m:t>
                    </m:r>
                  </m:oMath>
                </a14:m>
                <a:r>
                  <a:rPr lang="pt-B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𝛻</m:t>
                                </m:r>
                              </m:e>
                              <m:sub/>
                              <m:sup>
                                <m:r>
                                  <a:rPr lang="pt-BR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d>
                    <m:r>
                      <a:rPr lang="pt-BR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ℐ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CPO: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/>
                          <m:sup>
                            <m:r>
                              <a:rPr lang="pt-BR" i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 smtClean="0"/>
                  <a:t>=0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3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f>
                              <m:fPr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0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/>
                          <m:sup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 smtClean="0"/>
              </a:p>
              <a:p>
                <a:endParaRPr lang="pt-BR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r>
                      <a:rPr lang="pt-BR" sz="2000" i="1">
                        <a:latin typeface="Cambria Math"/>
                        <a:ea typeface="Cambria Math"/>
                      </a:rPr>
                      <m:t>𝐸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[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𝑆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i="1">
                        <a:latin typeface="Cambria Math"/>
                        <a:ea typeface="Cambria Math" panose="02040503050406030204" pitchFamily="18" charset="0"/>
                      </a:rPr>
                      <m:t>]</m:t>
                    </m:r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BR" sz="20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  <m:sub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r>
                      <a:rPr lang="pt-BR" sz="2000" i="1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ℋ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pt-BR" sz="2000" dirty="0" smtClean="0"/>
              </a:p>
              <a:p>
                <a:endParaRPr lang="pt-BR" sz="2000" dirty="0"/>
              </a:p>
              <a:p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∞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:−</m:t>
                    </m:r>
                    <m:rad>
                      <m:radPr>
                        <m:degHide m:val="on"/>
                        <m:ctrlPr>
                          <a:rPr lang="pt-B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f>
                                  <m:f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pt-BR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B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0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2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groupChr>
                          <m:groupChrPr>
                            <m:chr m:val="→"/>
                            <m:vertJc m:val="bot"/>
                            <m:ctrlPr>
                              <a:rPr lang="pt-B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pt-BR" sz="20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groupChr>
                      </m:e>
                    </m:rad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pt-B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𝑁𝐸</m:t>
                    </m:r>
                    <m:d>
                      <m:dPr>
                        <m:begChr m:val="["/>
                        <m:endChr m:val="]"/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ℋ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pt-BR" sz="20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endParaRPr lang="pt-BR" sz="2000" dirty="0" smtClean="0">
                  <a:solidFill>
                    <a:srgbClr val="FF0000"/>
                  </a:solidFill>
                </a:endParaRPr>
              </a:p>
              <a:p>
                <a:endParaRPr lang="pt-B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BR" sz="2000" b="0" i="1" smtClean="0">
                              <a:latin typeface="Cambria Math"/>
                            </a:rPr>
                            <m:t>𝑑</m:t>
                          </m:r>
                        </m:e>
                      </m:groupChr>
                      <m:r>
                        <a:rPr lang="pt-BR" sz="20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0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;</m:t>
                          </m:r>
                          <m:r>
                            <a:rPr lang="pt-BR" sz="2000" i="1">
                              <a:latin typeface="Cambria Math"/>
                              <a:ea typeface="Cambria Math"/>
                            </a:rPr>
                            <m:t>ℐ</m:t>
                          </m:r>
                          <m:d>
                            <m:dPr>
                              <m:ctrlPr>
                                <a:rPr lang="pt-BR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sz="2000" dirty="0" smtClean="0"/>
              </a:p>
              <a:p>
                <a:endParaRPr lang="pt-BR" sz="20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pt-BR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→"/>
                          <m:vertJc m:val="bot"/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B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groupChr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ℐ</m:t>
                          </m:r>
                          <m:d>
                            <m:dPr>
                              <m:ctrlPr>
                                <a:rPr lang="pt-B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ℋ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pt-BR" sz="2000" dirty="0">
                  <a:solidFill>
                    <a:srgbClr val="FF0000"/>
                  </a:solidFill>
                </a:endParaRPr>
              </a:p>
              <a:p>
                <a:endParaRPr lang="pt-BR" sz="20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Máxima verossimilhança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50075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sz="1800" dirty="0" smtClean="0">
                    <a:solidFill>
                      <a:srgbClr val="FF0000"/>
                    </a:solidFill>
                  </a:rPr>
                  <a:t>Identidade de Fisher. Sob condições de regularidade, </a:t>
                </a:r>
                <a14:m>
                  <m:oMath xmlns:m="http://schemas.openxmlformats.org/officeDocument/2006/math">
                    <m:r>
                      <a:rPr lang="pt-BR" sz="1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ℋ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t-BR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sz="1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ℐ</m:t>
                    </m:r>
                    <m:d>
                      <m:d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t-BR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1800" b="0" i="0" smtClean="0">
                            <a:latin typeface="Cambria Math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pt-B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t-BR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pt-BR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1800" dirty="0" smtClean="0"/>
                  <a:t>. Para qualquer </a:t>
                </a:r>
                <a:r>
                  <a:rPr lang="el-GR" sz="1800" dirty="0" smtClean="0"/>
                  <a:t>θ</a:t>
                </a:r>
                <a:r>
                  <a:rPr lang="pt-BR" sz="1800" dirty="0" smtClean="0"/>
                  <a:t> fixo,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BR" sz="1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𝑑𝑋𝑑𝑌</m:t>
                        </m:r>
                      </m:e>
                    </m:nary>
                    <m:r>
                      <a:rPr lang="pt-BR" sz="1800" b="0" i="1" smtClean="0">
                        <a:latin typeface="Cambria Math"/>
                      </a:rPr>
                      <m:t>=</m:t>
                    </m:r>
                    <m:r>
                      <a:rPr lang="pt-BR" sz="18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pt-BR" sz="1800" dirty="0" smtClean="0"/>
                  <a:t>;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pt-BR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BR" sz="1800" i="1">
                            <a:latin typeface="Cambria Math"/>
                            <a:ea typeface="Cambria Math" panose="02040503050406030204" pitchFamily="18" charset="0"/>
                          </a:rPr>
                          <m:t>𝑑𝑋𝑑𝑌</m:t>
                        </m:r>
                      </m:e>
                    </m:nary>
                    <m:r>
                      <a:rPr lang="pt-BR" sz="1800" i="1">
                        <a:latin typeface="Cambria Math"/>
                      </a:rPr>
                      <m:t>=</m:t>
                    </m:r>
                  </m:oMath>
                </a14:m>
                <a:r>
                  <a:rPr lang="pt-BR" sz="1800" dirty="0" smtClean="0"/>
                  <a:t>0;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p>
                            <m:r>
                              <a:rPr lang="pt-BR" sz="1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"</m:t>
                            </m:r>
                          </m:sup>
                        </m:sSup>
                        <m:d>
                          <m:d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pt-BR" sz="1800" i="1">
                            <a:latin typeface="Cambria Math"/>
                            <a:ea typeface="Cambria Math" panose="02040503050406030204" pitchFamily="18" charset="0"/>
                          </a:rPr>
                          <m:t>𝑑𝑋𝑑𝑌</m:t>
                        </m:r>
                      </m:e>
                    </m:nary>
                    <m:r>
                      <a:rPr lang="pt-BR" sz="1800" i="1">
                        <a:latin typeface="Cambria Math"/>
                      </a:rPr>
                      <m:t>=</m:t>
                    </m:r>
                    <m:r>
                      <a:rPr lang="pt-BR" sz="1800" b="0" i="1" smtClean="0">
                        <a:latin typeface="Cambria Math"/>
                      </a:rPr>
                      <m:t>0</m:t>
                    </m:r>
                  </m:oMath>
                </a14:m>
                <a:endParaRPr lang="pt-BR" sz="1800" dirty="0" smtClean="0"/>
              </a:p>
              <a:p>
                <a:pPr marL="0" indent="0">
                  <a:buNone/>
                </a:pPr>
                <a:endParaRPr lang="pt-BR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pt-B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2000" b="0" i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  <m:d>
                              <m:d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pt-B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  <m:r>
                      <a:rPr lang="pt-BR" sz="20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den>
                    </m:f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pt-BR" sz="2000" i="1">
                            <a:latin typeface="Cambria Math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</m:oMath>
                </a14:m>
                <a:r>
                  <a:rPr lang="pt-BR" sz="1800" dirty="0" smtClean="0"/>
                  <a:t>;</a:t>
                </a:r>
              </a:p>
              <a:p>
                <a:pPr marL="0" indent="0">
                  <a:buNone/>
                </a:pPr>
                <a:endParaRPr lang="pt-BR" sz="18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pt-BR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d>
                        <m:d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1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1800">
                                  <a:latin typeface="Cambria Math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BR" sz="1800" i="1">
                              <a:latin typeface="Cambria Math"/>
                              <a:ea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18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8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pt-BR" sz="1800" i="1">
                              <a:latin typeface="Cambria Math"/>
                              <a:ea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d>
                        <m:d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1800" b="0" i="0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num>
                            <m:den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  <m:d>
                                <m:d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den>
                          </m:f>
                        </m:e>
                      </m:d>
                      <m:sSup>
                        <m:sSupPr>
                          <m:ctrlPr>
                            <a:rPr lang="pt-B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ℒ</m:t>
                                      </m:r>
                                    </m:e>
                                    <m:sup>
                                      <m:r>
                                        <a:rPr lang="pt-BR" sz="18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ℒ</m:t>
                                  </m:r>
                                  <m:d>
                                    <m:d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BR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r>
                        <a:rPr lang="pt-BR" sz="180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sSup>
                        <m:sSupPr>
                          <m:ctrlPr>
                            <a:rPr lang="pt-BR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18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BR" sz="1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BR" sz="1800" dirty="0"/>
              </a:p>
              <a:p>
                <a:endParaRPr lang="pt-BR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latin typeface="Cambria Math"/>
                                  <a:ea typeface="Cambria Math"/>
                                </a:rPr>
                                <m:t>ℋ</m:t>
                              </m:r>
                            </m:e>
                            <m:sub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800" i="1">
                          <a:latin typeface="Cambria Math"/>
                          <a:ea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sz="1800" b="0" i="1" smtClean="0">
                                  <a:latin typeface="Cambria Math"/>
                                  <a:ea typeface="Cambria Math"/>
                                </a:rPr>
                                <m:t>"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pt-BR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/>
                                  <a:ea typeface="Cambria Math"/>
                                </a:rPr>
                                <m:t>"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BR" sz="1800" i="1">
                              <a:latin typeface="Cambria Math"/>
                              <a:ea typeface="Cambria Math" panose="02040503050406030204" pitchFamily="18" charset="0"/>
                            </a:rPr>
                            <m:t>𝑑𝑋𝑑𝑌</m:t>
                          </m:r>
                        </m:e>
                      </m:nary>
                      <m:r>
                        <a:rPr lang="pt-BR" sz="18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pt-BR" sz="1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</m:sup>
                          </m:sSup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BR" sz="1800" i="1">
                              <a:latin typeface="Cambria Math"/>
                              <a:ea typeface="Cambria Math" panose="02040503050406030204" pitchFamily="18" charset="0"/>
                            </a:rPr>
                            <m:t>𝑑𝑋𝑑𝑌</m:t>
                          </m:r>
                        </m:e>
                      </m:nary>
                      <m:r>
                        <a:rPr lang="pt-BR" sz="18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1800" b="0" i="1" smtClean="0">
                          <a:latin typeface="Cambria Math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ℓ</m:t>
                                      </m:r>
                                    </m:e>
                                    <m:sup>
                                      <m: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BR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pt-BR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t-BR" sz="1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ℐ</m:t>
                      </m:r>
                      <m:d>
                        <m:dPr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1800" dirty="0"/>
              </a:p>
              <a:p>
                <a:endParaRPr lang="pt-BR" sz="1800" dirty="0" smtClean="0"/>
              </a:p>
              <a:p>
                <a14:m>
                  <m:oMath xmlns:m="http://schemas.openxmlformats.org/officeDocument/2006/math">
                    <m:r>
                      <a:rPr lang="pt-BR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pt-BR" sz="1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</m:oMath>
                </a14:m>
                <a:r>
                  <a:rPr lang="pt-BR" sz="1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 </m:t>
                        </m:r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ℐ</m:t>
                            </m:r>
                          </m:e>
                          <m:sup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t-BR" sz="18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800" i="1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pt-BR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;−</m:t>
                        </m:r>
                        <m:sSup>
                          <m:sSupPr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pt-BR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pt-BR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pt-BR" sz="1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ℋ</m:t>
                                </m:r>
                              </m:e>
                              <m:sub>
                                <m: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pt-BR" sz="1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pt-BR" sz="18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pt-BR" sz="1800" dirty="0">
                  <a:solidFill>
                    <a:srgbClr val="FF0000"/>
                  </a:solidFill>
                </a:endParaRPr>
              </a:p>
              <a:p>
                <a:endParaRPr lang="pt-BR" sz="1800" dirty="0" smtClean="0"/>
              </a:p>
              <a:p>
                <a:endParaRPr lang="pt-BR" sz="1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0075" y="1825625"/>
                <a:ext cx="10515600" cy="4351338"/>
              </a:xfrm>
              <a:blipFill rotWithShape="1">
                <a:blip r:embed="rId3"/>
                <a:stretch>
                  <a:fillRect l="-348" t="-54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1269613" y="420494"/>
          <a:ext cx="9652774" cy="601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599215" y="2897579"/>
                <a:ext cx="11028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pt-BR" i="1">
                          <a:latin typeface="Cambria Math" panose="02040503050406030204" pitchFamily="18" charset="0"/>
                        </a:rPr>
                        <m:t>=0,43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215" y="2897579"/>
                <a:ext cx="110280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to 4"/>
          <p:cNvCxnSpPr/>
          <p:nvPr/>
        </p:nvCxnSpPr>
        <p:spPr>
          <a:xfrm flipH="1" flipV="1">
            <a:off x="5355771" y="997527"/>
            <a:ext cx="35626" cy="4773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5147952" y="1840675"/>
            <a:ext cx="451263" cy="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876798" y="1494311"/>
            <a:ext cx="957945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373087" y="1147947"/>
            <a:ext cx="2036620" cy="0"/>
          </a:xfrm>
          <a:prstGeom prst="straightConnector1">
            <a:avLst/>
          </a:prstGeom>
          <a:ln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Econometria moderna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Jacob </a:t>
            </a:r>
            <a:r>
              <a:rPr lang="pt-BR" dirty="0" err="1" smtClean="0"/>
              <a:t>Marschak</a:t>
            </a:r>
            <a:r>
              <a:rPr lang="pt-BR" dirty="0" smtClean="0"/>
              <a:t>: Econometria serve para previsão e inferência causal</a:t>
            </a:r>
          </a:p>
          <a:p>
            <a:endParaRPr lang="pt-BR" dirty="0"/>
          </a:p>
          <a:p>
            <a:r>
              <a:rPr lang="pt-BR" dirty="0" smtClean="0"/>
              <a:t>Modelo causal: y = </a:t>
            </a:r>
            <a:r>
              <a:rPr lang="el-GR" dirty="0" smtClean="0"/>
              <a:t>μ</a:t>
            </a:r>
            <a:r>
              <a:rPr lang="pt-BR" dirty="0" smtClean="0"/>
              <a:t>(x,</a:t>
            </a:r>
            <a:r>
              <a:rPr lang="el-GR" dirty="0" smtClean="0"/>
              <a:t>ε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Efeito causal individual: </a:t>
            </a:r>
            <a:r>
              <a:rPr lang="el-GR" dirty="0" smtClean="0"/>
              <a:t>Δ</a:t>
            </a:r>
            <a:r>
              <a:rPr lang="el-GR" baseline="-25000" dirty="0" smtClean="0"/>
              <a:t>δ</a:t>
            </a:r>
            <a:r>
              <a:rPr lang="pt-BR" baseline="-25000" dirty="0" smtClean="0"/>
              <a:t>i</a:t>
            </a:r>
            <a:r>
              <a:rPr lang="pt-BR" dirty="0" smtClean="0"/>
              <a:t>(x</a:t>
            </a:r>
            <a:r>
              <a:rPr lang="pt-BR" baseline="-25000" dirty="0" smtClean="0"/>
              <a:t>i</a:t>
            </a:r>
            <a:r>
              <a:rPr lang="pt-BR" dirty="0" smtClean="0"/>
              <a:t>,</a:t>
            </a:r>
            <a:r>
              <a:rPr lang="el-GR" dirty="0" smtClean="0"/>
              <a:t>ε</a:t>
            </a:r>
            <a:r>
              <a:rPr lang="pt-BR" baseline="-25000" dirty="0" smtClean="0"/>
              <a:t>i</a:t>
            </a:r>
            <a:r>
              <a:rPr lang="pt-BR" dirty="0" smtClean="0"/>
              <a:t>) = </a:t>
            </a:r>
            <a:r>
              <a:rPr lang="el-GR" dirty="0" smtClean="0"/>
              <a:t>μ</a:t>
            </a:r>
            <a:r>
              <a:rPr lang="pt-BR" dirty="0" smtClean="0"/>
              <a:t>(x</a:t>
            </a:r>
            <a:r>
              <a:rPr lang="pt-BR" baseline="-25000" dirty="0" smtClean="0"/>
              <a:t>i</a:t>
            </a:r>
            <a:r>
              <a:rPr lang="pt-BR" dirty="0" smtClean="0"/>
              <a:t>+</a:t>
            </a:r>
            <a:r>
              <a:rPr lang="el-GR" dirty="0" smtClean="0"/>
              <a:t>δ</a:t>
            </a:r>
            <a:r>
              <a:rPr lang="pt-BR" dirty="0" smtClean="0"/>
              <a:t>,</a:t>
            </a:r>
            <a:r>
              <a:rPr lang="el-GR" dirty="0" smtClean="0"/>
              <a:t>ε</a:t>
            </a:r>
            <a:r>
              <a:rPr lang="pt-BR" baseline="-25000" dirty="0" smtClean="0"/>
              <a:t>i</a:t>
            </a:r>
            <a:r>
              <a:rPr lang="pt-BR" dirty="0" smtClean="0"/>
              <a:t>) - </a:t>
            </a:r>
            <a:r>
              <a:rPr lang="el-GR" dirty="0" smtClean="0"/>
              <a:t>μ</a:t>
            </a:r>
            <a:r>
              <a:rPr lang="pt-BR" dirty="0" smtClean="0"/>
              <a:t>(x</a:t>
            </a:r>
            <a:r>
              <a:rPr lang="pt-BR" baseline="-25000" dirty="0" smtClean="0"/>
              <a:t>i</a:t>
            </a:r>
            <a:r>
              <a:rPr lang="pt-BR" dirty="0" smtClean="0"/>
              <a:t>,</a:t>
            </a:r>
            <a:r>
              <a:rPr lang="el-GR" dirty="0" smtClean="0"/>
              <a:t>ε</a:t>
            </a:r>
            <a:r>
              <a:rPr lang="pt-BR" baseline="-25000" dirty="0" smtClean="0"/>
              <a:t>i</a:t>
            </a:r>
            <a:r>
              <a:rPr lang="pt-BR" dirty="0" smtClean="0"/>
              <a:t>)     </a:t>
            </a:r>
          </a:p>
          <a:p>
            <a:pPr marL="0" indent="0">
              <a:buNone/>
            </a:pPr>
            <a:r>
              <a:rPr lang="pt-BR" dirty="0" smtClean="0"/>
              <a:t>(ou </a:t>
            </a:r>
            <a:r>
              <a:rPr lang="pt-BR" dirty="0" smtClean="0">
                <a:sym typeface="Symbol" panose="05050102010706020507" pitchFamily="18" charset="2"/>
              </a:rPr>
              <a:t></a:t>
            </a:r>
            <a:r>
              <a:rPr lang="el-GR" dirty="0" smtClean="0"/>
              <a:t>μ</a:t>
            </a:r>
            <a:r>
              <a:rPr lang="pt-BR" dirty="0" smtClean="0"/>
              <a:t>(x</a:t>
            </a:r>
            <a:r>
              <a:rPr lang="pt-BR" baseline="-25000" dirty="0" smtClean="0"/>
              <a:t>i</a:t>
            </a:r>
            <a:r>
              <a:rPr lang="pt-BR" dirty="0" smtClean="0"/>
              <a:t>,</a:t>
            </a:r>
            <a:r>
              <a:rPr lang="el-GR" dirty="0" smtClean="0"/>
              <a:t>ε</a:t>
            </a:r>
            <a:r>
              <a:rPr lang="pt-BR" baseline="-25000" dirty="0" smtClean="0"/>
              <a:t>i</a:t>
            </a:r>
            <a:r>
              <a:rPr lang="pt-BR" dirty="0" smtClean="0"/>
              <a:t>)</a:t>
            </a:r>
            <a:r>
              <a:rPr lang="pt-BR" dirty="0" smtClean="0">
                <a:sym typeface="Symbol" panose="05050102010706020507" pitchFamily="18" charset="2"/>
              </a:rPr>
              <a:t>/x)</a:t>
            </a:r>
          </a:p>
          <a:p>
            <a:endParaRPr lang="pt-BR" dirty="0">
              <a:sym typeface="Symbol" panose="05050102010706020507" pitchFamily="18" charset="2"/>
            </a:endParaRPr>
          </a:p>
          <a:p>
            <a:r>
              <a:rPr lang="pt-BR" dirty="0" smtClean="0">
                <a:solidFill>
                  <a:srgbClr val="FF0000"/>
                </a:solidFill>
                <a:sym typeface="Symbol" panose="05050102010706020507" pitchFamily="18" charset="2"/>
              </a:rPr>
              <a:t>Problema: qual o parâmetro causal de interesse?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7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8"/>
            <a:ext cx="10515600" cy="1325563"/>
          </a:xfrm>
        </p:spPr>
        <p:txBody>
          <a:bodyPr/>
          <a:lstStyle/>
          <a:p>
            <a:r>
              <a:rPr lang="pt-BR" dirty="0" smtClean="0"/>
              <a:t>Inferência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764"/>
                <a:ext cx="10515600" cy="491619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pt-BR" sz="1800" b="1" dirty="0" smtClean="0"/>
                  <a:t>Wald:</a:t>
                </a:r>
                <a:endParaRPr lang="pt-BR" sz="1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1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pt-BR" sz="18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</m:oMath>
                </a14:m>
                <a:r>
                  <a:rPr lang="pt-BR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BR" sz="1800" b="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 </m:t>
                        </m:r>
                        <m:sSup>
                          <m:sSupPr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ℐ</m:t>
                            </m:r>
                          </m:e>
                          <m:sup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1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groupChr>
                      <m:groupChrPr>
                        <m:chr m:val="→"/>
                        <m:vertJc m:val="bot"/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groupChr>
                    <m:r>
                      <m:rPr>
                        <m:nor/>
                      </m:rPr>
                      <a:rPr lang="pt-BR" sz="18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pt-BR" sz="1800" b="0" i="1">
                        <a:solidFill>
                          <a:schemeClr val="tx1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; </m:t>
                        </m:r>
                        <m:sSup>
                          <m:sSupPr>
                            <m:ctrlPr>
                              <a:rPr lang="pt-BR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sSup>
                          <m:sSupPr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ℐ</m:t>
                            </m:r>
                          </m:e>
                          <m:sup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sz="18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pt-BR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18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pt-BR" sz="18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pt-BR" sz="1800" dirty="0" smtClean="0">
                    <a:solidFill>
                      <a:schemeClr val="tx1"/>
                    </a:solidFill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pt-B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⇢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sSup>
                          <m:sSup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pt-BR" sz="1800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pt-BR" sz="1800" dirty="0" smtClean="0">
                    <a:solidFill>
                      <a:schemeClr val="tx1"/>
                    </a:solidFill>
                  </a:rPr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t-BR" sz="1800" i="1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pt-BR" sz="1800" dirty="0" smtClean="0">
                    <a:solidFill>
                      <a:schemeClr val="tx1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pt-B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⇢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pt-BR" sz="1800" dirty="0" smtClean="0">
                  <a:solidFill>
                    <a:schemeClr val="tx1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pt-BR" sz="1800" b="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sz="1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pt-BR" sz="1800" dirty="0" err="1" smtClean="0">
                    <a:solidFill>
                      <a:schemeClr val="tx1"/>
                    </a:solidFill>
                  </a:rPr>
                  <a:t>dim</a:t>
                </a:r>
                <a:r>
                  <a:rPr lang="pt-BR" sz="1800" dirty="0" smtClean="0">
                    <a:solidFill>
                      <a:schemeClr val="tx1"/>
                    </a:solidFill>
                  </a:rPr>
                  <a:t>(r) = G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BR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acc>
                      <m:accPr>
                        <m:chr m:val="̂"/>
                        <m:ctrlP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pt-BR" sz="1800" dirty="0" smtClean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ℐ</m:t>
                        </m:r>
                      </m:e>
                      <m:sup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1800" dirty="0" smtClean="0">
                    <a:solidFill>
                      <a:schemeClr val="tx1"/>
                    </a:solidFill>
                  </a:rPr>
                  <a:t>R’)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pt-B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pt-BR" sz="1800" dirty="0"/>
                  <a:t>R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ℐ</m:t>
                        </m:r>
                      </m:e>
                      <m:sup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1800" i="1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1800" dirty="0"/>
                  <a:t>R’)</a:t>
                </a:r>
              </a:p>
              <a:p>
                <a:pPr marL="0" indent="0">
                  <a:buNone/>
                </a:pPr>
                <a:endParaRPr lang="pt-B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pt-BR" sz="1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acc>
                            <m:accPr>
                              <m:chr m:val="̂"/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p>
                                <m:sSupPr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ℐ</m:t>
                                  </m:r>
                                </m:e>
                                <m:sup>
                                  <m: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pt-BR" sz="1800" b="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800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t-BR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acc>
                            <m:accPr>
                              <m:chr m:val="̂"/>
                              <m:ctrlPr>
                                <a:rPr lang="pt-BR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8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pt-BR" sz="1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pt-BR" sz="18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1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sz="1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t-B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pt-BR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pt-BR" sz="1800" dirty="0" smtClean="0"/>
                  <a:t>	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sz="1800" dirty="0" smtClean="0"/>
                  <a:t>	</a:t>
                </a:r>
                <a14:m>
                  <m:oMath xmlns:m="http://schemas.openxmlformats.org/officeDocument/2006/math">
                    <m:r>
                      <a:rPr lang="pt-BR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pt-BR" sz="1800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8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18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pt-BR" sz="1800" dirty="0" smtClean="0"/>
              </a:p>
              <a:p>
                <a:pPr marL="0" indent="0" algn="ctr">
                  <a:buNone/>
                </a:pPr>
                <a:endParaRPr lang="pt-BR" sz="18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1800" i="1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sSup>
                                <m:sSup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1800" i="1">
                                      <a:latin typeface="Cambria Math"/>
                                      <a:ea typeface="Cambria Math"/>
                                    </a:rPr>
                                    <m:t>ℐ</m:t>
                                  </m:r>
                                </m:e>
                                <m:sup>
                                  <m:r>
                                    <a:rPr lang="pt-BR" sz="1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pt-BR" sz="18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pt-BR" sz="18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d>
                                <m:d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pt-B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pt-BR" sz="1800" dirty="0"/>
              </a:p>
              <a:p>
                <a:pPr marL="0" indent="0">
                  <a:buNone/>
                </a:pPr>
                <a:endParaRPr lang="pt-BR" sz="1800" dirty="0" smtClean="0">
                  <a:solidFill>
                    <a:schemeClr val="tx1"/>
                  </a:solidFill>
                </a:endParaRPr>
              </a:p>
              <a:p>
                <a:endParaRPr lang="pt-BR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764"/>
                <a:ext cx="10515600" cy="4916199"/>
              </a:xfrm>
              <a:blipFill>
                <a:blip r:embed="rId2"/>
                <a:stretch>
                  <a:fillRect l="-406" t="-18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58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8"/>
            <a:ext cx="10515600" cy="1325563"/>
          </a:xfrm>
        </p:spPr>
        <p:txBody>
          <a:bodyPr/>
          <a:lstStyle/>
          <a:p>
            <a:r>
              <a:rPr lang="pt-BR" dirty="0" smtClean="0"/>
              <a:t>Inferência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764"/>
                <a:ext cx="10515600" cy="4916199"/>
              </a:xfrm>
            </p:spPr>
            <p:txBody>
              <a:bodyPr>
                <a:normAutofit/>
              </a:bodyPr>
              <a:lstStyle/>
              <a:p>
                <a:r>
                  <a:rPr lang="pt-BR" sz="2200" b="1" dirty="0" smtClean="0"/>
                  <a:t>Multiplicador de </a:t>
                </a:r>
                <a:r>
                  <a:rPr lang="pt-BR" sz="2200" b="1" dirty="0" err="1" smtClean="0"/>
                  <a:t>Larange</a:t>
                </a:r>
                <a:r>
                  <a:rPr lang="pt-BR" sz="2200" b="1" dirty="0" smtClean="0"/>
                  <a:t> (ou teste de Score):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BR" sz="2200" dirty="0" smtClean="0"/>
              </a:p>
              <a:p>
                <a:r>
                  <a:rPr lang="pt-BR" sz="2200" dirty="0" smtClean="0">
                    <a:solidFill>
                      <a:schemeClr val="tx1"/>
                    </a:solidFill>
                  </a:rPr>
                  <a:t>Considere o problema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2200" dirty="0" smtClean="0"/>
                  <a:t> s.a.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BR" sz="2200" dirty="0"/>
              </a:p>
              <a:p>
                <a:endParaRPr lang="pt-BR" sz="2200" dirty="0" smtClean="0">
                  <a:solidFill>
                    <a:schemeClr val="tx1"/>
                  </a:solidFill>
                </a:endParaRPr>
              </a:p>
              <a:p>
                <a:r>
                  <a:rPr lang="pt-BR" sz="2200" dirty="0" smtClean="0"/>
                  <a:t>CPO: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pt-BR" sz="2400" dirty="0" smtClean="0"/>
                  <a:t>; onde </a:t>
                </a:r>
                <a:r>
                  <a:rPr lang="el-GR" sz="2400" b="1" i="1" dirty="0" smtClean="0"/>
                  <a:t>λ</a:t>
                </a:r>
                <a:r>
                  <a:rPr lang="pt-BR" sz="2400" dirty="0" smtClean="0"/>
                  <a:t> denota o (vetor) multiplicador de </a:t>
                </a:r>
                <a:r>
                  <a:rPr lang="pt-BR" sz="2400" dirty="0" err="1" smtClean="0"/>
                  <a:t>Lagrange</a:t>
                </a:r>
                <a:r>
                  <a:rPr lang="pt-BR" sz="2400" dirty="0" smtClean="0"/>
                  <a:t> </a:t>
                </a:r>
                <a:endParaRPr lang="pt-BR" sz="2400" dirty="0"/>
              </a:p>
              <a:p>
                <a:endParaRPr lang="pt-BR" sz="2200" dirty="0" smtClean="0"/>
              </a:p>
              <a:p>
                <a:r>
                  <a:rPr lang="pt-BR" sz="2200" dirty="0" smtClean="0"/>
                  <a:t>Vimos anteriormente que </a:t>
                </a:r>
                <a14:m>
                  <m:oMath xmlns:m="http://schemas.openxmlformats.org/officeDocument/2006/math"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pt-BR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r>
                      <a:rPr lang="pt-BR" sz="2400" i="1"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/>
                          </a:rPr>
                          <m:t>0</m:t>
                        </m:r>
                        <m:r>
                          <a:rPr lang="pt-BR" sz="2400" i="1">
                            <a:latin typeface="Cambria Math"/>
                          </a:rPr>
                          <m:t>;</m:t>
                        </m:r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ℐ</m:t>
                        </m:r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pt-BR" sz="2200" dirty="0" smtClean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:endParaRPr lang="pt-BR" sz="2200" dirty="0" smtClean="0">
                  <a:solidFill>
                    <a:schemeClr val="tx1"/>
                  </a:solidFill>
                </a:endParaRP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764"/>
                <a:ext cx="10515600" cy="4916199"/>
              </a:xfrm>
              <a:blipFill>
                <a:blip r:embed="rId2"/>
                <a:stretch>
                  <a:fillRect l="-696" t="-1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6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8"/>
            <a:ext cx="10515600" cy="1325563"/>
          </a:xfrm>
        </p:spPr>
        <p:txBody>
          <a:bodyPr/>
          <a:lstStyle/>
          <a:p>
            <a:r>
              <a:rPr lang="pt-BR" dirty="0" smtClean="0"/>
              <a:t>Inferência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942110"/>
                <a:ext cx="10515600" cy="5555672"/>
              </a:xfrm>
            </p:spPr>
            <p:txBody>
              <a:bodyPr>
                <a:normAutofit/>
              </a:bodyPr>
              <a:lstStyle/>
              <a:p>
                <a:r>
                  <a:rPr lang="pt-BR" sz="2200" b="1" dirty="0" smtClean="0"/>
                  <a:t>Multiplicador de </a:t>
                </a:r>
                <a:r>
                  <a:rPr lang="pt-BR" sz="2200" b="1" dirty="0" err="1" smtClean="0"/>
                  <a:t>Larange</a:t>
                </a:r>
                <a:r>
                  <a:rPr lang="pt-BR" sz="2200" b="1" dirty="0" smtClean="0"/>
                  <a:t> (ou teste de Score):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BR" sz="2200" dirty="0" smtClean="0"/>
              </a:p>
              <a:p>
                <a:r>
                  <a:rPr lang="pt-BR" sz="2200" dirty="0" smtClean="0">
                    <a:solidFill>
                      <a:schemeClr val="tx1"/>
                    </a:solidFill>
                  </a:rPr>
                  <a:t>Considere o problema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2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l-G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pt-BR" sz="2200" dirty="0" smtClean="0"/>
                  <a:t> s.a.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BR" sz="2200" dirty="0"/>
              </a:p>
              <a:p>
                <a:endParaRPr lang="pt-BR" sz="2200" dirty="0" smtClean="0">
                  <a:solidFill>
                    <a:schemeClr val="tx1"/>
                  </a:solidFill>
                </a:endParaRPr>
              </a:p>
              <a:p>
                <a:r>
                  <a:rPr lang="pt-BR" sz="2200" dirty="0" smtClean="0"/>
                  <a:t>CPO: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pt-BR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pt-BR" sz="2200" dirty="0" smtClean="0"/>
                  <a:t>; onde </a:t>
                </a:r>
                <a:r>
                  <a:rPr lang="el-GR" sz="2200" b="1" i="1" dirty="0" smtClean="0"/>
                  <a:t>λ</a:t>
                </a:r>
                <a:r>
                  <a:rPr lang="pt-BR" sz="2200" dirty="0" smtClean="0"/>
                  <a:t> denota o (vetor) multiplicador de </a:t>
                </a:r>
                <a:r>
                  <a:rPr lang="pt-BR" sz="2200" dirty="0" err="1" smtClean="0"/>
                  <a:t>Lagrange</a:t>
                </a:r>
                <a:r>
                  <a:rPr lang="pt-BR" sz="2200" dirty="0" smtClean="0"/>
                  <a:t> </a:t>
                </a:r>
                <a:endParaRPr lang="pt-BR" sz="2200" dirty="0"/>
              </a:p>
              <a:p>
                <a:endParaRPr lang="pt-BR" sz="2200" dirty="0" smtClean="0"/>
              </a:p>
              <a:p>
                <a:r>
                  <a:rPr lang="pt-BR" sz="2200" dirty="0" smtClean="0"/>
                  <a:t>Vimos anteriormente que </a:t>
                </a:r>
                <a14:m>
                  <m:oMath xmlns:m="http://schemas.openxmlformats.org/officeDocument/2006/math">
                    <m:r>
                      <a:rPr lang="pt-BR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pt-BR" sz="2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200" i="1"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groupChr>
                    <m:r>
                      <a:rPr lang="pt-BR" sz="2200" i="1">
                        <a:latin typeface="Cambria Math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/>
                          </a:rPr>
                          <m:t>0</m:t>
                        </m:r>
                        <m:r>
                          <a:rPr lang="pt-BR" sz="2200" i="1">
                            <a:latin typeface="Cambria Math"/>
                          </a:rPr>
                          <m:t>;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ℐ</m:t>
                        </m:r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pt-BR" sz="2200" dirty="0" smtClean="0"/>
              </a:p>
              <a:p>
                <a:endParaRPr lang="pt-BR" sz="2200" dirty="0"/>
              </a:p>
              <a:p>
                <a:r>
                  <a:rPr lang="pt-BR" sz="2200" dirty="0" smtClean="0"/>
                  <a:t>Sob H</a:t>
                </a:r>
                <a:r>
                  <a:rPr lang="pt-BR" sz="2200" baseline="-25000" dirty="0" smtClean="0"/>
                  <a:t>0</a:t>
                </a:r>
                <a:r>
                  <a:rPr lang="pt-BR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𝑁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′</m:t>
                    </m:r>
                    <m:sSup>
                      <m:sSupPr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i="1">
                                <a:latin typeface="Cambria Math"/>
                                <a:ea typeface="Cambria Math"/>
                              </a:rPr>
                              <m:t>ℐ</m:t>
                            </m:r>
                            <m:d>
                              <m:dPr>
                                <m:ctrlPr>
                                  <a:rPr lang="pt-BR" sz="22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pt-BR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pt-B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pt-BR" sz="2200" i="1">
                            <a:latin typeface="Cambria Math"/>
                            <a:ea typeface="Cambria Math"/>
                          </a:rPr>
                          <m:t>𝑁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2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den>
                            </m:f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</m:d>
                      </m:e>
                    </m:d>
                    <m:sSup>
                      <m:sSup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pt-B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200" i="1">
                                    <a:latin typeface="Cambria Math"/>
                                    <a:ea typeface="Cambria Math"/>
                                  </a:rPr>
                                  <m:t>ℐ</m:t>
                                </m:r>
                                <m:d>
                                  <m:dPr>
                                    <m:ctrlPr>
                                      <a:rPr lang="pt-BR" sz="22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pt-BR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pt-B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pt-BR" sz="2200" dirty="0" smtClean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>
                  <a:buNone/>
                </a:pPr>
                <a:r>
                  <a:rPr lang="pt-BR" sz="2200" dirty="0" smtClean="0">
                    <a:solidFill>
                      <a:srgbClr val="FF0000"/>
                    </a:solidFill>
                  </a:rPr>
                  <a:t>Use </a:t>
                </a:r>
                <a14:m>
                  <m:oMath xmlns:m="http://schemas.openxmlformats.org/officeDocument/2006/math">
                    <m:r>
                      <a:rPr lang="pt-BR" sz="220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√</m:t>
                    </m:r>
                    <m:r>
                      <a:rPr lang="pt-BR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𝑁𝐸</m:t>
                    </m:r>
                    <m:d>
                      <m:dPr>
                        <m:begChr m:val="["/>
                        <m:endChr m:val="]"/>
                        <m:ctrlP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ℋ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pt-BR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d>
                      <m:dPr>
                        <m:ctrlP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a:rPr lang="pt-BR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≈√</m:t>
                    </m:r>
                    <m:r>
                      <a:rPr lang="pt-BR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𝑁</m:t>
                    </m:r>
                    <m:sSub>
                      <m:sSubPr>
                        <m:ctrlP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r>
                          <a:rPr lang="pt-BR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t-BR" sz="2200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200" dirty="0" smtClean="0">
                    <a:solidFill>
                      <a:srgbClr val="FF0000"/>
                    </a:solidFill>
                  </a:rPr>
                  <a:t> para mostrar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2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pt-BR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BR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pt-BR" sz="2200" dirty="0" smtClean="0">
                  <a:solidFill>
                    <a:schemeClr val="tx1"/>
                  </a:solidFill>
                </a:endParaRPr>
              </a:p>
              <a:p>
                <a:endParaRPr lang="pt-B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42110"/>
                <a:ext cx="10515600" cy="5555672"/>
              </a:xfrm>
              <a:blipFill>
                <a:blip r:embed="rId2"/>
                <a:stretch>
                  <a:fillRect l="-754" t="-13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468"/>
            <a:ext cx="10515600" cy="1325563"/>
          </a:xfrm>
        </p:spPr>
        <p:txBody>
          <a:bodyPr/>
          <a:lstStyle/>
          <a:p>
            <a:r>
              <a:rPr lang="pt-BR" dirty="0" smtClean="0"/>
              <a:t>Inferência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764"/>
                <a:ext cx="10515600" cy="4916199"/>
              </a:xfrm>
            </p:spPr>
            <p:txBody>
              <a:bodyPr>
                <a:normAutofit/>
              </a:bodyPr>
              <a:lstStyle/>
              <a:p>
                <a:r>
                  <a:rPr lang="pt-BR" sz="2000" b="1" dirty="0" smtClean="0"/>
                  <a:t>Teste da razão de verossimilhança: </a:t>
                </a:r>
                <a:r>
                  <a:rPr lang="pt-BR" sz="2000" dirty="0" smtClean="0"/>
                  <a:t>Novamente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BR" sz="2000" dirty="0" smtClean="0"/>
              </a:p>
              <a:p>
                <a:endParaRPr lang="pt-BR" sz="20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pt-BR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B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r>
                        <a:rPr lang="pt-B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d>
                        <m: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ℓ′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[ℓ′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sz="2000" dirty="0" smtClean="0">
                    <a:solidFill>
                      <a:schemeClr val="tx1"/>
                    </a:solidFill>
                  </a:rPr>
                  <a:t>] = 0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pt-B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"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groupChr>
                      <m:groupChrPr>
                        <m:chr m:val="→"/>
                        <m:vertJc m:val="bot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BR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groupChr>
                    <m:r>
                      <a:rPr lang="pt-BR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ℐ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pt-BR" sz="2000" dirty="0"/>
              </a:p>
              <a:p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f>
                        <m:f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ℐ</m:t>
                          </m:r>
                        </m:e>
                        <m:sup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~</m:t>
                          </m:r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pt-BR" sz="2000" dirty="0">
                  <a:solidFill>
                    <a:schemeClr val="tx1"/>
                  </a:solidFill>
                </a:endParaRPr>
              </a:p>
              <a:p>
                <a:endParaRPr lang="pt-BR" sz="2000" dirty="0" smtClean="0">
                  <a:solidFill>
                    <a:schemeClr val="tx1"/>
                  </a:solidFill>
                </a:endParaRPr>
              </a:p>
              <a:p>
                <a:r>
                  <a:rPr lang="pt-BR" sz="2000" dirty="0" err="1" smtClean="0">
                    <a:solidFill>
                      <a:schemeClr val="tx1"/>
                    </a:solidFill>
                  </a:rPr>
                  <a:t>Assintoticamente</a:t>
                </a:r>
                <a:r>
                  <a:rPr lang="pt-BR" sz="20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𝐿𝑅</m:t>
                        </m:r>
                      </m:sub>
                    </m:sSub>
                    <m:d>
                      <m:d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func>
                      <m:funcPr>
                        <m:ctrlPr>
                          <a:rPr lang="pt-B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pt-BR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BR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pt-BR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pt-B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d>
                                  <m:dPr>
                                    <m:ctrlPr>
                                      <a:rPr lang="pt-BR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pt-BR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acc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pt-B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b>
                    </m:sSub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endParaRPr lang="pt-BR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764"/>
                <a:ext cx="10515600" cy="4916199"/>
              </a:xfrm>
              <a:blipFill>
                <a:blip r:embed="rId2"/>
                <a:stretch>
                  <a:fillRect l="-522" t="-1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7" y="708745"/>
            <a:ext cx="8783781" cy="532297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645236" y="6192982"/>
            <a:ext cx="324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Buse</a:t>
            </a:r>
            <a:r>
              <a:rPr lang="pt-BR" dirty="0" smtClean="0"/>
              <a:t>, 1982 </a:t>
            </a:r>
            <a:r>
              <a:rPr lang="pt-BR" i="1" dirty="0" smtClean="0"/>
              <a:t>American </a:t>
            </a:r>
            <a:r>
              <a:rPr lang="pt-BR" i="1" dirty="0" err="1" smtClean="0"/>
              <a:t>Statistician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22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78" y="475063"/>
            <a:ext cx="7938655" cy="552870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645236" y="6192982"/>
            <a:ext cx="324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Buse</a:t>
            </a:r>
            <a:r>
              <a:rPr lang="pt-BR" dirty="0" smtClean="0"/>
              <a:t>, 1982 </a:t>
            </a:r>
            <a:r>
              <a:rPr lang="pt-BR" i="1" dirty="0" smtClean="0"/>
              <a:t>American </a:t>
            </a:r>
            <a:r>
              <a:rPr lang="pt-BR" i="1" dirty="0" err="1" smtClean="0"/>
              <a:t>Statistician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48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73" y="242173"/>
            <a:ext cx="7564582" cy="591944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811491" y="6323310"/>
            <a:ext cx="324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Buse</a:t>
            </a:r>
            <a:r>
              <a:rPr lang="pt-BR" dirty="0" smtClean="0"/>
              <a:t>, 1982 </a:t>
            </a:r>
            <a:r>
              <a:rPr lang="pt-BR" i="1" dirty="0" smtClean="0"/>
              <a:t>American </a:t>
            </a:r>
            <a:r>
              <a:rPr lang="pt-BR" i="1" dirty="0" err="1" smtClean="0"/>
              <a:t>Statistician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7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</a:t>
            </a:r>
            <a:r>
              <a:rPr lang="pt-BR" dirty="0" smtClean="0"/>
              <a:t>. Variável dependente limitada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3.1. Variáveis dicotômicas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</a:t>
            </a:r>
            <a:r>
              <a:rPr lang="pt-BR" dirty="0" smtClean="0"/>
              <a:t>dependentes dicotômicas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Y = </a:t>
            </a:r>
            <a:r>
              <a:rPr lang="el-GR" dirty="0" smtClean="0"/>
              <a:t>μ</a:t>
            </a:r>
            <a:r>
              <a:rPr lang="pt-BR" dirty="0" smtClean="0"/>
              <a:t>(X,</a:t>
            </a:r>
            <a:r>
              <a:rPr lang="el-GR" dirty="0" smtClean="0"/>
              <a:t>ε</a:t>
            </a:r>
            <a:r>
              <a:rPr lang="pt-BR" dirty="0" smtClean="0"/>
              <a:t>); Y </a:t>
            </a:r>
            <a:r>
              <a:rPr lang="el-GR" dirty="0" smtClean="0"/>
              <a:t>ϵ</a:t>
            </a:r>
            <a:r>
              <a:rPr lang="pt-BR" dirty="0" smtClean="0"/>
              <a:t> {0,1}</a:t>
            </a:r>
          </a:p>
          <a:p>
            <a:endParaRPr lang="pt-BR" dirty="0"/>
          </a:p>
          <a:p>
            <a:r>
              <a:rPr lang="pt-BR" dirty="0" smtClean="0"/>
              <a:t>Em geral, e na ausência de informações adicionais, começamos a estudar o problema Y = a + </a:t>
            </a:r>
            <a:r>
              <a:rPr lang="pt-BR" dirty="0" err="1" smtClean="0"/>
              <a:t>bX</a:t>
            </a:r>
            <a:r>
              <a:rPr lang="pt-BR" dirty="0" smtClean="0"/>
              <a:t> + </a:t>
            </a:r>
            <a:r>
              <a:rPr lang="el-GR" dirty="0" smtClean="0"/>
              <a:t>ε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Seria este um bom ponto de partida neste caso? </a:t>
            </a:r>
          </a:p>
          <a:p>
            <a:endParaRPr lang="pt-BR" dirty="0"/>
          </a:p>
          <a:p>
            <a:r>
              <a:rPr lang="pt-BR" dirty="0" smtClean="0"/>
              <a:t>Note que para Y binário, E[Y] = p e E[Y|X] = </a:t>
            </a:r>
            <a:r>
              <a:rPr lang="pt-BR" dirty="0" err="1" smtClean="0"/>
              <a:t>Pr</a:t>
            </a:r>
            <a:r>
              <a:rPr lang="pt-BR" dirty="0" smtClean="0"/>
              <a:t>(Y=1|X</a:t>
            </a:r>
            <a:r>
              <a:rPr lang="pt-BR" dirty="0" smtClean="0"/>
              <a:t>)</a:t>
            </a:r>
          </a:p>
          <a:p>
            <a:endParaRPr lang="pt-BR" dirty="0" smtClean="0"/>
          </a:p>
          <a:p>
            <a:pPr marL="0" indent="0"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Será que </a:t>
            </a:r>
            <a:r>
              <a:rPr lang="pt-BR" dirty="0" err="1" smtClean="0">
                <a:solidFill>
                  <a:srgbClr val="FF0000"/>
                </a:solidFill>
              </a:rPr>
              <a:t>Pr</a:t>
            </a:r>
            <a:r>
              <a:rPr lang="pt-BR" dirty="0" smtClean="0">
                <a:solidFill>
                  <a:srgbClr val="FF0000"/>
                </a:solidFill>
              </a:rPr>
              <a:t>(Y=1|X</a:t>
            </a:r>
            <a:r>
              <a:rPr lang="pt-BR" dirty="0" smtClean="0">
                <a:solidFill>
                  <a:srgbClr val="FF0000"/>
                </a:solidFill>
              </a:rPr>
              <a:t>) = a + </a:t>
            </a:r>
            <a:r>
              <a:rPr lang="pt-BR" dirty="0" err="1" smtClean="0">
                <a:solidFill>
                  <a:srgbClr val="FF0000"/>
                </a:solidFill>
              </a:rPr>
              <a:t>bX</a:t>
            </a:r>
            <a:r>
              <a:rPr lang="pt-BR" dirty="0" smtClean="0">
                <a:solidFill>
                  <a:srgbClr val="FF0000"/>
                </a:solidFill>
              </a:rPr>
              <a:t> é adequado?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307230"/>
              </p:ext>
            </p:extLst>
          </p:nvPr>
        </p:nvGraphicFramePr>
        <p:xfrm>
          <a:off x="1276350" y="450850"/>
          <a:ext cx="963930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202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Primeiramente considere um modelo determinístico: y = </a:t>
            </a:r>
            <a:r>
              <a:rPr lang="el-GR" dirty="0" smtClean="0"/>
              <a:t>μ</a:t>
            </a:r>
            <a:r>
              <a:rPr lang="pt-BR" dirty="0" smtClean="0"/>
              <a:t>(x)</a:t>
            </a:r>
          </a:p>
          <a:p>
            <a:endParaRPr lang="pt-BR" dirty="0" smtClean="0"/>
          </a:p>
          <a:p>
            <a:r>
              <a:rPr lang="pt-BR" dirty="0" smtClean="0"/>
              <a:t>Neste caso, encontrar a função resposta seria simples exercício de conectar pontos e obter </a:t>
            </a:r>
            <a:r>
              <a:rPr lang="el-GR" dirty="0" smtClean="0"/>
              <a:t>Δ</a:t>
            </a:r>
            <a:r>
              <a:rPr lang="pt-BR" dirty="0" smtClean="0"/>
              <a:t> seria imediato a partir de </a:t>
            </a:r>
            <a:r>
              <a:rPr lang="el-GR" dirty="0" smtClean="0"/>
              <a:t>μ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Porém, bastaria uma ocorrência em que dois sujeitos com mesmo x tivessem y distinto para eu rejeitar tal modelo/teoria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51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5523"/>
              </p:ext>
            </p:extLst>
          </p:nvPr>
        </p:nvGraphicFramePr>
        <p:xfrm>
          <a:off x="1276350" y="450850"/>
          <a:ext cx="963930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952741" y="266184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Pr</a:t>
            </a:r>
            <a:r>
              <a:rPr lang="pt-BR" dirty="0" smtClean="0"/>
              <a:t>(Y=1|X=10) = ?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9432759" y="635516"/>
            <a:ext cx="753978" cy="43930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Direita 7"/>
          <p:cNvSpPr/>
          <p:nvPr/>
        </p:nvSpPr>
        <p:spPr>
          <a:xfrm>
            <a:off x="9256293" y="1219200"/>
            <a:ext cx="45719" cy="3693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611570" y="1219200"/>
            <a:ext cx="21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r>
              <a:rPr lang="pt-BR" dirty="0" smtClean="0"/>
              <a:t> &lt; 0 para todo X &gt; 9</a:t>
            </a:r>
            <a:endParaRPr lang="pt-BR" dirty="0"/>
          </a:p>
        </p:txBody>
      </p:sp>
      <p:sp>
        <p:nvSpPr>
          <p:cNvPr id="11" name="Chave Direita 10"/>
          <p:cNvSpPr/>
          <p:nvPr/>
        </p:nvSpPr>
        <p:spPr>
          <a:xfrm flipH="1" flipV="1">
            <a:off x="2326104" y="5325978"/>
            <a:ext cx="128337" cy="4812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0" y="5381943"/>
            <a:ext cx="21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</a:t>
            </a:r>
            <a:r>
              <a:rPr lang="pt-BR" dirty="0" smtClean="0"/>
              <a:t> &gt; 0 para todo X &lt;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79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/>
      <p:bldP spid="11" grpId="0" animBg="1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 err="1" smtClean="0"/>
              <a:t>Separablidade</a:t>
            </a:r>
            <a:r>
              <a:rPr lang="pt-BR" dirty="0" smtClean="0"/>
              <a:t> aditiva não garante que regressão permaneça dentro do conjunto de valores plausíveis [0,1]</a:t>
            </a:r>
          </a:p>
          <a:p>
            <a:endParaRPr lang="pt-BR" dirty="0"/>
          </a:p>
          <a:p>
            <a:r>
              <a:rPr lang="pt-BR" dirty="0" smtClean="0"/>
              <a:t>E[</a:t>
            </a:r>
            <a:r>
              <a:rPr lang="el-GR" dirty="0" smtClean="0"/>
              <a:t>ε</a:t>
            </a:r>
            <a:r>
              <a:rPr lang="pt-BR" dirty="0" smtClean="0"/>
              <a:t>|X] não pode ser constante</a:t>
            </a:r>
          </a:p>
          <a:p>
            <a:endParaRPr lang="pt-BR" dirty="0"/>
          </a:p>
          <a:p>
            <a:r>
              <a:rPr lang="pt-BR" dirty="0" smtClean="0"/>
              <a:t>Var[</a:t>
            </a:r>
            <a:r>
              <a:rPr lang="el-GR" dirty="0" smtClean="0"/>
              <a:t>ε</a:t>
            </a:r>
            <a:r>
              <a:rPr lang="pt-BR" dirty="0"/>
              <a:t>|X</a:t>
            </a:r>
            <a:r>
              <a:rPr lang="pt-BR" dirty="0" smtClean="0"/>
              <a:t>] = p(1 – p) = [a + </a:t>
            </a:r>
            <a:r>
              <a:rPr lang="pt-BR" dirty="0" err="1" smtClean="0"/>
              <a:t>bX</a:t>
            </a:r>
            <a:r>
              <a:rPr lang="pt-BR" dirty="0" smtClean="0"/>
              <a:t>][1 – a – </a:t>
            </a:r>
            <a:r>
              <a:rPr lang="pt-BR" dirty="0" err="1" smtClean="0"/>
              <a:t>bX</a:t>
            </a:r>
            <a:r>
              <a:rPr lang="pt-BR" dirty="0" smtClean="0"/>
              <a:t>] é intrinsicamente </a:t>
            </a:r>
            <a:r>
              <a:rPr lang="pt-BR" dirty="0" err="1" smtClean="0"/>
              <a:t>heterocedástico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Variáveis </a:t>
            </a:r>
            <a:r>
              <a:rPr lang="pt-BR" dirty="0" smtClean="0"/>
              <a:t>dependentes dicotômicas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6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 Forma canônica de tratar o problema: usar variável latente y*</a:t>
                </a:r>
              </a:p>
              <a:p>
                <a:endParaRPr lang="pt-BR" dirty="0"/>
              </a:p>
              <a:p>
                <a:r>
                  <a:rPr lang="pt-BR" dirty="0" smtClean="0"/>
                  <a:t>Y (dicotômico) é um sinal sobre y*</a:t>
                </a:r>
              </a:p>
              <a:p>
                <a:endParaRPr lang="pt-BR" dirty="0"/>
              </a:p>
              <a:p>
                <a:r>
                  <a:rPr lang="pt-BR" dirty="0" smtClean="0"/>
                  <a:t>Modelo empírico: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pt-BR" b="0" dirty="0" smtClean="0">
                  <a:ea typeface="Cambria Math" panose="02040503050406030204" pitchFamily="18" charset="0"/>
                </a:endParaRPr>
              </a:p>
              <a:p>
                <a:endParaRPr lang="pt-BR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b="1" dirty="0" smtClean="0"/>
              </a:p>
              <a:p>
                <a:pPr marL="0" indent="0">
                  <a:buNone/>
                </a:pPr>
                <a:endParaRPr lang="pt-BR" b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pt-BR" dirty="0" smtClean="0"/>
                  <a:t> conhecida</a:t>
                </a: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043" t="-2174" b="-28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 smtClean="0"/>
              <a:t>Variáveis </a:t>
            </a:r>
            <a:r>
              <a:rPr lang="pt-BR" dirty="0" smtClean="0"/>
              <a:t>dependentes dicotômicas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45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dependentes dicotômicas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Primeiro vamos supor que esta seja uma boa formulação</a:t>
                </a:r>
              </a:p>
              <a:p>
                <a:pPr marL="0" indent="0">
                  <a:buNone/>
                </a:pPr>
                <a:endParaRPr lang="pt-BR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1" i="1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pt-BR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conhecida</a:t>
                </a:r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m:rPr>
                              <m:nor/>
                            </m:rPr>
                            <a:rPr lang="pt-BR" dirty="0"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 algn="ctr">
                  <a:buNone/>
                </a:pPr>
                <a:endParaRPr lang="pt-BR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dependentes dicotômicas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pt-BR" dirty="0" smtClean="0"/>
                  <a:t>Estimação por máxima verossimilhança</a:t>
                </a:r>
              </a:p>
              <a:p>
                <a:endParaRPr lang="pt-BR" dirty="0"/>
              </a:p>
              <a:p>
                <a:r>
                  <a:rPr lang="pt-BR" dirty="0" smtClean="0"/>
                  <a:t>Lembra do lançamento da moeda? 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:r>
                  <a:rPr lang="pt-BR" dirty="0" smtClean="0">
                    <a:sym typeface="Symbol" panose="05050102010706020507" pitchFamily="18" charset="2"/>
                  </a:rPr>
                  <a:t> Y  ̴ </a:t>
                </a:r>
                <a:r>
                  <a:rPr lang="pt-BR" i="1" dirty="0" smtClean="0">
                    <a:sym typeface="Symbol" panose="05050102010706020507" pitchFamily="18" charset="2"/>
                  </a:rPr>
                  <a:t>g</a:t>
                </a:r>
                <a:r>
                  <a:rPr lang="pt-BR" dirty="0" smtClean="0">
                    <a:sym typeface="Symbol" panose="05050102010706020507" pitchFamily="18" charset="2"/>
                  </a:rPr>
                  <a:t>(</a:t>
                </a:r>
                <a:r>
                  <a:rPr lang="pt-BR" dirty="0" err="1" smtClean="0">
                    <a:sym typeface="Symbol" panose="05050102010706020507" pitchFamily="18" charset="2"/>
                  </a:rPr>
                  <a:t>y;p</a:t>
                </a:r>
                <a:r>
                  <a:rPr lang="pt-BR" dirty="0">
                    <a:sym typeface="Symbol" panose="05050102010706020507" pitchFamily="18" charset="2"/>
                  </a:rPr>
                  <a:t>) = </a:t>
                </a:r>
                <a:r>
                  <a:rPr lang="pt-BR" dirty="0" err="1">
                    <a:sym typeface="Symbol" panose="05050102010706020507" pitchFamily="18" charset="2"/>
                  </a:rPr>
                  <a:t>p</a:t>
                </a:r>
                <a:r>
                  <a:rPr lang="pt-BR" baseline="30000" dirty="0" err="1"/>
                  <a:t>y</a:t>
                </a:r>
                <a:r>
                  <a:rPr lang="pt-BR" dirty="0"/>
                  <a:t>(1 – p)</a:t>
                </a:r>
                <a:r>
                  <a:rPr lang="pt-BR" baseline="30000" dirty="0"/>
                  <a:t>1-y</a:t>
                </a:r>
                <a:endParaRPr lang="pt-BR" dirty="0">
                  <a:sym typeface="Symbol" panose="05050102010706020507" pitchFamily="18" charset="2"/>
                </a:endParaRPr>
              </a:p>
              <a:p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pt-BR" dirty="0"/>
                  <a:t>	</a:t>
                </a:r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pt-BR" dirty="0" smtClean="0"/>
                  <a:t>Agora: 1. Y continua binário ou seja, </a:t>
                </a:r>
                <a:r>
                  <a:rPr lang="pt-BR" dirty="0" err="1" smtClean="0"/>
                  <a:t>Y|x</a:t>
                </a:r>
                <a:r>
                  <a:rPr lang="pt-BR" dirty="0" smtClean="0">
                    <a:sym typeface="Symbol" panose="05050102010706020507" pitchFamily="18" charset="2"/>
                  </a:rPr>
                  <a:t> </a:t>
                </a:r>
                <a:r>
                  <a:rPr lang="pt-BR" dirty="0">
                    <a:sym typeface="Symbol" panose="05050102010706020507" pitchFamily="18" charset="2"/>
                  </a:rPr>
                  <a:t> </a:t>
                </a:r>
                <a:r>
                  <a:rPr lang="pt-BR" dirty="0" smtClean="0">
                    <a:sym typeface="Symbol" panose="05050102010706020507" pitchFamily="18" charset="2"/>
                  </a:rPr>
                  <a:t>̴ p</a:t>
                </a:r>
                <a:r>
                  <a:rPr lang="pt-BR" baseline="-25000" dirty="0" smtClean="0">
                    <a:sym typeface="Symbol" panose="05050102010706020507" pitchFamily="18" charset="2"/>
                  </a:rPr>
                  <a:t>(</a:t>
                </a:r>
                <a:r>
                  <a:rPr lang="pt-BR" baseline="-25000" dirty="0" err="1" smtClean="0">
                    <a:sym typeface="Symbol" panose="05050102010706020507" pitchFamily="18" charset="2"/>
                  </a:rPr>
                  <a:t>y|x</a:t>
                </a:r>
                <a:r>
                  <a:rPr lang="pt-BR" baseline="-25000" dirty="0" smtClean="0">
                    <a:sym typeface="Symbol" panose="05050102010706020507" pitchFamily="18" charset="2"/>
                  </a:rPr>
                  <a:t>)</a:t>
                </a:r>
                <a:r>
                  <a:rPr lang="pt-BR" baseline="30000" dirty="0" smtClean="0"/>
                  <a:t>y</a:t>
                </a:r>
                <a:r>
                  <a:rPr lang="pt-BR" dirty="0" smtClean="0"/>
                  <a:t>(1 </a:t>
                </a:r>
                <a:r>
                  <a:rPr lang="pt-BR" dirty="0"/>
                  <a:t>– </a:t>
                </a:r>
                <a:r>
                  <a:rPr lang="pt-BR" dirty="0" smtClean="0"/>
                  <a:t>p</a:t>
                </a:r>
                <a:r>
                  <a:rPr lang="pt-BR" baseline="-25000" dirty="0">
                    <a:sym typeface="Symbol" panose="05050102010706020507" pitchFamily="18" charset="2"/>
                  </a:rPr>
                  <a:t>(</a:t>
                </a:r>
                <a:r>
                  <a:rPr lang="pt-BR" baseline="-25000" dirty="0" err="1">
                    <a:sym typeface="Symbol" panose="05050102010706020507" pitchFamily="18" charset="2"/>
                  </a:rPr>
                  <a:t>y|x</a:t>
                </a:r>
                <a:r>
                  <a:rPr lang="pt-BR" baseline="-25000" dirty="0">
                    <a:sym typeface="Symbol" panose="05050102010706020507" pitchFamily="18" charset="2"/>
                  </a:rPr>
                  <a:t>)</a:t>
                </a:r>
                <a:r>
                  <a:rPr lang="pt-BR" dirty="0" smtClean="0"/>
                  <a:t>)</a:t>
                </a:r>
                <a:r>
                  <a:rPr lang="pt-BR" baseline="30000" dirty="0"/>
                  <a:t>1-y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0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38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BR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𝑏𝑥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BR" sz="2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pt-BR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pt-BR" sz="22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𝑏𝑥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BR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𝑏𝑥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pt-B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200" dirty="0" smtClean="0"/>
              </a:p>
              <a:p>
                <a:pPr marL="0" indent="0">
                  <a:buNone/>
                </a:pPr>
                <a:endParaRPr lang="pt-BR" sz="2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  <m:sSup>
                          <m:sSup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pt-BR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t-BR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𝑑𝑧</m:t>
                    </m:r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pt-BR" sz="2200" b="1" dirty="0" smtClean="0"/>
                  <a:t> Probit</a:t>
                </a:r>
              </a:p>
              <a:p>
                <a:endParaRPr lang="pt-BR" sz="22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d>
                      <m:dPr>
                        <m:ctrl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pt-BR" sz="2200" b="1" dirty="0" smtClean="0"/>
                  <a:t> Logit</a:t>
                </a:r>
              </a:p>
              <a:p>
                <a:endParaRPr lang="pt-BR" sz="22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sup>
                    </m:sSup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pt-BR" sz="2200" b="1" dirty="0" smtClean="0"/>
                  <a:t> </a:t>
                </a:r>
                <a:r>
                  <a:rPr lang="pt-BR" sz="2200" b="1" dirty="0" err="1" smtClean="0"/>
                  <a:t>Cloglog</a:t>
                </a:r>
                <a:r>
                  <a:rPr lang="pt-BR" sz="2200" b="1" dirty="0" smtClean="0"/>
                  <a:t> (</a:t>
                </a:r>
                <a:r>
                  <a:rPr lang="pt-BR" sz="2200" b="1" dirty="0" err="1" smtClean="0"/>
                  <a:t>Complementary</a:t>
                </a:r>
                <a:r>
                  <a:rPr lang="pt-BR" sz="2200" b="1" dirty="0" smtClean="0"/>
                  <a:t> Log-log)</a:t>
                </a:r>
                <a:endParaRPr lang="pt-BR" sz="2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38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dependentes dicotômicas</a:t>
            </a:r>
          </a:p>
        </p:txBody>
      </p:sp>
    </p:spTree>
    <p:extLst>
      <p:ext uri="{BB962C8B-B14F-4D97-AF65-F5344CB8AC3E}">
        <p14:creationId xmlns:p14="http://schemas.microsoft.com/office/powerpoint/2010/main" val="71260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93830"/>
              </a:xfrm>
            </p:spPr>
            <p:txBody>
              <a:bodyPr>
                <a:normAutofit/>
              </a:bodyPr>
              <a:lstStyle/>
              <a:p>
                <a:r>
                  <a:rPr lang="pt-BR" sz="2200" b="1" dirty="0" smtClean="0"/>
                  <a:t>Probit: </a:t>
                </a:r>
                <a:r>
                  <a:rPr lang="pt-BR" sz="2200" dirty="0" smtClean="0"/>
                  <a:t>quantidades na natureza frequentemente têm distribuição normal, e este parece ser um ponto de partida neutro</a:t>
                </a:r>
              </a:p>
              <a:p>
                <a:endParaRPr lang="pt-BR" sz="2200" dirty="0"/>
              </a:p>
              <a:p>
                <a:r>
                  <a:rPr lang="pt-BR" sz="2200" b="1" dirty="0" err="1" smtClean="0"/>
                  <a:t>Logit</a:t>
                </a:r>
                <a:r>
                  <a:rPr lang="pt-BR" sz="2200" b="1" dirty="0" smtClean="0"/>
                  <a:t>:</a:t>
                </a:r>
                <a:r>
                  <a:rPr lang="pt-BR" sz="2200" dirty="0" smtClean="0"/>
                  <a:t> distribuição </a:t>
                </a:r>
                <a:r>
                  <a:rPr lang="pt-BR" sz="2200" dirty="0" err="1" smtClean="0"/>
                  <a:t>sinóide</a:t>
                </a:r>
                <a:r>
                  <a:rPr lang="pt-BR" sz="2200" dirty="0" smtClean="0"/>
                  <a:t>, simétrica em torno da origem. Aproxima bastante bem a distribuição normal, com a vantagem de possuir solução analítica para F</a:t>
                </a:r>
                <a:r>
                  <a:rPr lang="el-GR" sz="2200" baseline="-25000" dirty="0" smtClean="0"/>
                  <a:t>ε</a:t>
                </a:r>
                <a:r>
                  <a:rPr lang="pt-BR" sz="2200" dirty="0" smtClean="0"/>
                  <a:t>. Além disso:</a:t>
                </a:r>
              </a:p>
              <a:p>
                <a:endParaRPr lang="pt-BR" sz="22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𝑂𝑅</m:t>
                      </m:r>
                      <m:d>
                        <m:dPr>
                          <m:ctrlPr>
                            <a:rPr lang="pt-BR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𝑃𝑟</m:t>
                          </m:r>
                          <m:d>
                            <m:d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pt-BR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22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t-BR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  <m:d>
                                    <m:dPr>
                                      <m:ctrlP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pt-BR" sz="2200" b="0" i="1" smtClean="0">
                                      <a:latin typeface="Cambria Math" panose="02040503050406030204" pitchFamily="18" charset="0"/>
                                    </a:rPr>
                                    <m:t>𝑃𝑟</m:t>
                                  </m:r>
                                  <m:d>
                                    <m:d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BR" sz="2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num>
                        <m:den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pt-BR" sz="2200" i="1" dirty="0"/>
              </a:p>
              <a:p>
                <a:endParaRPr lang="pt-BR" sz="2200" b="1" dirty="0" smtClean="0"/>
              </a:p>
              <a:p>
                <a:r>
                  <a:rPr lang="pt-BR" sz="2200" b="1" dirty="0" err="1" smtClean="0"/>
                  <a:t>Cloglog</a:t>
                </a:r>
                <a:r>
                  <a:rPr lang="pt-BR" sz="2200" b="1" dirty="0" smtClean="0"/>
                  <a:t>: </a:t>
                </a:r>
                <a:r>
                  <a:rPr lang="pt-BR" sz="2200" dirty="0" smtClean="0"/>
                  <a:t>distribuição assimétrica. Útil em casos em que um dos resultados de Y é bastante infrequente na população.</a:t>
                </a:r>
              </a:p>
              <a:p>
                <a:endParaRPr lang="pt-BR" sz="2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93830"/>
              </a:xfrm>
              <a:blipFill>
                <a:blip r:embed="rId2"/>
                <a:stretch>
                  <a:fillRect l="-696" t="-1494" r="-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Variáveis dependentes dicotômicas</a:t>
            </a:r>
          </a:p>
        </p:txBody>
      </p:sp>
    </p:spTree>
    <p:extLst>
      <p:ext uri="{BB962C8B-B14F-4D97-AF65-F5344CB8AC3E}">
        <p14:creationId xmlns:p14="http://schemas.microsoft.com/office/powerpoint/2010/main" val="19464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12494"/>
              </p:ext>
            </p:extLst>
          </p:nvPr>
        </p:nvGraphicFramePr>
        <p:xfrm>
          <a:off x="1276350" y="450850"/>
          <a:ext cx="963930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7210927" y="2911642"/>
                <a:ext cx="2739404" cy="284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</m:acc>
                      <m:d>
                        <m:d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27" y="2911642"/>
                <a:ext cx="2739404" cy="284758"/>
              </a:xfrm>
              <a:prstGeom prst="rect">
                <a:avLst/>
              </a:prstGeom>
              <a:blipFill>
                <a:blip r:embed="rId3"/>
                <a:stretch>
                  <a:fillRect l="-1782" t="-19565" r="-2673" b="-3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Alguns resultados: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pt-BR" dirty="0" smtClean="0"/>
                  <a:t> for simétrica em torno da origem,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dirty="0" smtClean="0"/>
                  <a:t>, o que produz o resultado conhecido do </a:t>
                </a:r>
                <a:r>
                  <a:rPr lang="pt-BR" dirty="0" err="1" smtClean="0"/>
                  <a:t>logit</a:t>
                </a:r>
                <a:r>
                  <a:rPr lang="pt-BR" dirty="0" smtClean="0"/>
                  <a:t>/</a:t>
                </a:r>
                <a:r>
                  <a:rPr lang="pt-BR" dirty="0" err="1" smtClean="0"/>
                  <a:t>probit</a:t>
                </a:r>
                <a:r>
                  <a:rPr lang="pt-BR" dirty="0" smtClean="0"/>
                  <a:t> de que </a:t>
                </a:r>
                <a:r>
                  <a:rPr lang="pt-BR" dirty="0" err="1" smtClean="0"/>
                  <a:t>Pr</a:t>
                </a:r>
                <a:r>
                  <a:rPr lang="pt-BR" dirty="0" smtClean="0"/>
                  <a:t>(Y=1|x]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Z-test - Wikipe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9"/>
          <a:stretch/>
        </p:blipFill>
        <p:spPr bwMode="auto">
          <a:xfrm>
            <a:off x="2990850" y="3176587"/>
            <a:ext cx="6210300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29600" y="5375564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 – F</a:t>
            </a:r>
            <a:r>
              <a:rPr lang="el-GR" baseline="-25000" dirty="0" smtClean="0"/>
              <a:t>ε</a:t>
            </a:r>
            <a:r>
              <a:rPr lang="pt-BR" dirty="0" smtClean="0"/>
              <a:t>(2)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26386" y="5375564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</a:t>
            </a:r>
            <a:r>
              <a:rPr lang="el-GR" baseline="-25000" dirty="0"/>
              <a:t>ε</a:t>
            </a:r>
            <a:r>
              <a:rPr lang="pt-BR" dirty="0" smtClean="0"/>
              <a:t>(-2</a:t>
            </a:r>
            <a:r>
              <a:rPr lang="pt-BR" dirty="0"/>
              <a:t>)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3868335" y="5608356"/>
            <a:ext cx="334697" cy="271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8229600" y="5712630"/>
            <a:ext cx="363133" cy="1672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3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pt-BR" sz="2200" dirty="0" smtClean="0"/>
                  <a:t>Alguns resultados: a restrição de identificação</a:t>
                </a:r>
              </a:p>
              <a:p>
                <a:pPr marL="0" indent="0">
                  <a:buNone/>
                </a:pPr>
                <a:r>
                  <a:rPr lang="pt-BR" sz="2200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pt-BR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pt-BR" sz="2200" dirty="0" smtClean="0"/>
              </a:p>
              <a:p>
                <a:pPr marL="0" indent="0">
                  <a:buNone/>
                </a:pPr>
                <a:r>
                  <a:rPr lang="pt-BR" sz="2200" dirty="0" smtClean="0"/>
                  <a:t>É equivalente a </a:t>
                </a:r>
                <a:endParaRPr lang="pt-B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  <m:d>
                            <m:dPr>
                              <m:ctrlPr>
                                <a:rPr lang="pt-BR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𝑏𝑥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pt-BR" sz="2200" dirty="0"/>
              </a:p>
              <a:p>
                <a:pPr marL="0" indent="0">
                  <a:buNone/>
                </a:pPr>
                <a:endParaRPr lang="pt-BR" sz="2200" dirty="0" smtClean="0"/>
              </a:p>
              <a:p>
                <a:pPr marL="0" indent="0">
                  <a:buNone/>
                </a:pPr>
                <a:r>
                  <a:rPr lang="pt-BR" sz="2200" dirty="0" smtClean="0"/>
                  <a:t>Se ao invés de supor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pt-BR" sz="2200" dirty="0" smtClean="0"/>
                  <a:t> = N(0,1) o analista supuser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pt-BR" sz="2200" dirty="0" smtClean="0"/>
                  <a:t> = N(0,</a:t>
                </a:r>
                <a:r>
                  <a:rPr lang="el-GR" sz="2200" dirty="0" smtClean="0"/>
                  <a:t>σ</a:t>
                </a:r>
                <a:r>
                  <a:rPr lang="pt-BR" sz="2200" dirty="0" smtClean="0"/>
                  <a:t>), </a:t>
                </a:r>
                <a:r>
                  <a:rPr lang="el-GR" sz="2200" dirty="0" smtClean="0"/>
                  <a:t>σ</a:t>
                </a:r>
                <a:r>
                  <a:rPr lang="pt-BR" sz="2200" dirty="0" smtClean="0"/>
                  <a:t> conhecido, encontrará coeficientes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20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pt-BR" sz="2200" dirty="0" smtClean="0"/>
                  <a:t>. Basta ver que a função objetivo fica </a:t>
                </a:r>
              </a:p>
              <a:p>
                <a:pPr marL="0" indent="0">
                  <a:buNone/>
                </a:pPr>
                <a:endParaRPr lang="pt-BR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∏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BR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2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BR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2200" i="1"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22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pt-BR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pt-BR" sz="2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pt-BR" sz="22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pt-BR" sz="22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𝝈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BR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p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pt-BR" sz="22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pt-BR" sz="2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𝝈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pt-BR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pt-BR" sz="2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BR" sz="2200" i="1">
                                          <a:latin typeface="Cambria Math" panose="02040503050406030204" pitchFamily="18" charset="0"/>
                                        </a:rPr>
                                        <m:t>𝑏𝑥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pt-BR" sz="2200" dirty="0" smtClean="0"/>
              </a:p>
              <a:p>
                <a:pPr marL="0" indent="0">
                  <a:buNone/>
                </a:pPr>
                <a:endParaRPr lang="pt-BR" sz="22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200" dirty="0" smtClean="0">
                    <a:ea typeface="Cambria Math" panose="02040503050406030204" pitchFamily="18" charset="0"/>
                  </a:rPr>
                  <a:t>Para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pt-B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sz="22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</m:e>
                    </m:d>
                    <m:r>
                      <a:rPr lang="pt-B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pt-BR" sz="2200" dirty="0" smtClean="0"/>
                  <a:t>. Dizemos por isso que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2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pt-BR" sz="2200" dirty="0" smtClean="0"/>
                  <a:t> são identificados a menos de uma escala </a:t>
                </a:r>
                <a:r>
                  <a:rPr lang="el-GR" sz="2200" dirty="0" smtClean="0"/>
                  <a:t>σ</a:t>
                </a:r>
                <a:r>
                  <a:rPr lang="pt-BR" sz="2200" dirty="0" smtClean="0"/>
                  <a:t>.</a:t>
                </a:r>
              </a:p>
              <a:p>
                <a:endParaRPr lang="pt-BR" sz="22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1961" r="-1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8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Causalidade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8606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871685"/>
              </p:ext>
            </p:extLst>
          </p:nvPr>
        </p:nvGraphicFramePr>
        <p:xfrm>
          <a:off x="789709" y="401782"/>
          <a:ext cx="10571018" cy="59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6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Gráfico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87017051"/>
                  </p:ext>
                </p:extLst>
              </p:nvPr>
            </p:nvGraphicFramePr>
            <p:xfrm>
              <a:off x="789709" y="401782"/>
              <a:ext cx="10571018" cy="59574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>
          <p:graphicFrame>
            <p:nvGraphicFramePr>
              <p:cNvPr id="2" name="Gráfico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87017051"/>
                  </p:ext>
                </p:extLst>
              </p:nvPr>
            </p:nvGraphicFramePr>
            <p:xfrm>
              <a:off x="789709" y="401782"/>
              <a:ext cx="10571018" cy="59574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Fallback>
      </mc:AlternateContent>
      <p:cxnSp>
        <p:nvCxnSpPr>
          <p:cNvPr id="3" name="Conector de Seta Reta 2"/>
          <p:cNvCxnSpPr/>
          <p:nvPr/>
        </p:nvCxnSpPr>
        <p:spPr>
          <a:xfrm flipH="1" flipV="1">
            <a:off x="2935706" y="4046621"/>
            <a:ext cx="417095" cy="368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1276350" y="450850"/>
          <a:ext cx="963930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7210927" y="2911642"/>
                <a:ext cx="2739404" cy="284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𝑃𝑟</m:t>
                          </m:r>
                        </m:e>
                      </m:acc>
                      <m:d>
                        <m:dPr>
                          <m:ctrlPr>
                            <a:rPr lang="pt-BR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pt-B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pt-BR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927" y="2911642"/>
                <a:ext cx="2739404" cy="284758"/>
              </a:xfrm>
              <a:prstGeom prst="rect">
                <a:avLst/>
              </a:prstGeom>
              <a:blipFill>
                <a:blip r:embed="rId3"/>
                <a:stretch>
                  <a:fillRect l="-1782" t="-19565" r="-2673" b="-391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6849979" y="4764505"/>
                <a:ext cx="40105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acc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pt-BR" sz="2000" dirty="0" smtClean="0"/>
                  <a:t>  Não tem variação para estimar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endParaRPr lang="pt-BR" sz="2000" dirty="0"/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79" y="4764505"/>
                <a:ext cx="4010585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05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pt-BR" sz="2200" dirty="0" smtClean="0"/>
                  <a:t>O modelo é não linear, o que significa que o efeito esperado de x sobre Y é intrinsicamente heterogêneo em 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400" i="1">
                                      <a:latin typeface="Cambria Math" panose="02040503050406030204" pitchFamily="18" charset="0"/>
                                    </a:rPr>
                                    <m:t>𝑏𝑥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ctrlPr>
                            <a:rPr lang="pt-B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</m:d>
                    </m:oMath>
                  </m:oMathPara>
                </a14:m>
                <a:endParaRPr lang="pt-BR" sz="2200" dirty="0" smtClean="0"/>
              </a:p>
              <a:p>
                <a:endParaRPr lang="pt-BR" sz="2200" dirty="0" smtClean="0"/>
              </a:p>
              <a:p>
                <a:r>
                  <a:rPr lang="pt-BR" sz="2200" dirty="0" err="1" smtClean="0"/>
                  <a:t>Sign</a:t>
                </a:r>
                <a:r>
                  <a:rPr lang="pt-BR" sz="2200" dirty="0" smtClean="0"/>
                  <a:t> (</a:t>
                </a:r>
                <a:r>
                  <a:rPr lang="el-GR" sz="2200" dirty="0" smtClean="0"/>
                  <a:t>Δ</a:t>
                </a:r>
                <a:r>
                  <a:rPr lang="pt-BR" sz="2200" dirty="0" smtClean="0"/>
                  <a:t>) = </a:t>
                </a:r>
                <a:r>
                  <a:rPr lang="pt-BR" sz="2200" dirty="0" err="1" smtClean="0"/>
                  <a:t>sign</a:t>
                </a:r>
                <a:r>
                  <a:rPr lang="pt-BR" sz="2200" dirty="0" smtClean="0"/>
                  <a:t>(b)</a:t>
                </a:r>
              </a:p>
              <a:p>
                <a:endParaRPr lang="pt-BR" sz="2200" dirty="0"/>
              </a:p>
              <a:p>
                <a:r>
                  <a:rPr lang="pt-BR" sz="2200" dirty="0" smtClean="0"/>
                  <a:t>Se </a:t>
                </a:r>
                <a:r>
                  <a:rPr lang="el-GR" sz="2200" dirty="0" smtClean="0"/>
                  <a:t>σ</a:t>
                </a:r>
                <a:r>
                  <a:rPr lang="pt-BR" sz="2200" dirty="0" smtClean="0"/>
                  <a:t> ≠ 1,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pt-B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B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sz="2000" i="1">
                                        <a:latin typeface="Cambria Math" panose="02040503050406030204" pitchFamily="18" charset="0"/>
                                      </a:rPr>
                                      <m:t>𝑏𝑥</m:t>
                                    </m:r>
                                  </m:e>
                                </m:d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B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pt-BR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num>
                          <m:den>
                            <m:r>
                              <a:rPr lang="pt-B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200" dirty="0" smtClean="0"/>
                  <a:t>, ou seja, o efeito marginal só depende da razão a/</a:t>
                </a:r>
                <a:r>
                  <a:rPr lang="el-GR" sz="2200" dirty="0"/>
                  <a:t> σ</a:t>
                </a:r>
                <a:r>
                  <a:rPr lang="pt-BR" sz="2200" dirty="0" smtClean="0"/>
                  <a:t>,b/</a:t>
                </a:r>
                <a:r>
                  <a:rPr lang="el-GR" sz="2200" dirty="0" smtClean="0"/>
                  <a:t>σ</a:t>
                </a:r>
                <a:endParaRPr lang="pt-BR" sz="2200" dirty="0" smtClean="0"/>
              </a:p>
              <a:p>
                <a:endParaRPr lang="pt-BR" sz="2200" dirty="0"/>
              </a:p>
              <a:p>
                <a:r>
                  <a:rPr lang="pt-BR" sz="2200" dirty="0" smtClean="0"/>
                  <a:t>Com efeitos heterogêneos, há mais de uma resposta para qual O efeito causal de x sobre Y.</a:t>
                </a:r>
                <a:endParaRPr lang="pt-BR" sz="22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9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32993"/>
              </p:ext>
            </p:extLst>
          </p:nvPr>
        </p:nvGraphicFramePr>
        <p:xfrm>
          <a:off x="1276350" y="450850"/>
          <a:ext cx="9639300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ector reto 4"/>
          <p:cNvCxnSpPr/>
          <p:nvPr/>
        </p:nvCxnSpPr>
        <p:spPr>
          <a:xfrm flipV="1">
            <a:off x="5098473" y="4502727"/>
            <a:ext cx="1710672" cy="128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6608618" y="1343892"/>
            <a:ext cx="796272" cy="1607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7079673" y="2064327"/>
            <a:ext cx="13854" cy="3082636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6096000" y="5004954"/>
            <a:ext cx="1458" cy="25977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"/>
          <p:cNvSpPr txBox="1"/>
          <p:nvPr/>
        </p:nvSpPr>
        <p:spPr>
          <a:xfrm>
            <a:off x="7006754" y="5461865"/>
            <a:ext cx="398136" cy="4055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dirty="0" smtClean="0"/>
              <a:t>x1</a:t>
            </a:r>
            <a:endParaRPr lang="pt-BR" sz="1100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6809145" y="2493818"/>
            <a:ext cx="1143364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372727" y="4879974"/>
            <a:ext cx="1143364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7365869" y="2147455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70C0"/>
                </a:solidFill>
              </a:rPr>
              <a:t>Δ</a:t>
            </a:r>
            <a:r>
              <a:rPr lang="pt-BR" sz="1200" dirty="0" smtClean="0">
                <a:solidFill>
                  <a:srgbClr val="0070C0"/>
                </a:solidFill>
              </a:rPr>
              <a:t>(x1)</a:t>
            </a:r>
            <a:endParaRPr lang="pt-BR" sz="1200" dirty="0">
              <a:solidFill>
                <a:srgbClr val="0070C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689371" y="4565072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70C0"/>
                </a:solidFill>
              </a:rPr>
              <a:t>Δ</a:t>
            </a:r>
            <a:r>
              <a:rPr lang="pt-BR" sz="1200" dirty="0" smtClean="0">
                <a:solidFill>
                  <a:srgbClr val="0070C0"/>
                </a:solidFill>
              </a:rPr>
              <a:t>(x0)</a:t>
            </a:r>
            <a:endParaRPr lang="pt-BR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endParaRPr lang="pt-BR" sz="2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𝑏𝑓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d>
                        <m:dPr>
                          <m:ctrlPr>
                            <a:rPr lang="pt-BR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𝑏𝑥</m:t>
                          </m:r>
                        </m:e>
                      </m:d>
                    </m:oMath>
                  </m:oMathPara>
                </a14:m>
                <a:endParaRPr lang="pt-BR" sz="2200" dirty="0" smtClean="0"/>
              </a:p>
              <a:p>
                <a:endParaRPr lang="pt-BR" sz="2200" dirty="0" smtClean="0"/>
              </a:p>
              <a:p>
                <a:r>
                  <a:rPr lang="pt-BR" sz="2200" dirty="0" smtClean="0"/>
                  <a:t>Qual efeito?</a:t>
                </a:r>
              </a:p>
              <a:p>
                <a:endParaRPr lang="pt-BR" sz="2200" dirty="0"/>
              </a:p>
              <a:p>
                <a:r>
                  <a:rPr lang="pt-BR" sz="2200" dirty="0" smtClean="0"/>
                  <a:t>E[</a:t>
                </a:r>
                <a:r>
                  <a:rPr lang="el-GR" sz="2200" dirty="0" smtClean="0"/>
                  <a:t>Δ</a:t>
                </a:r>
                <a:r>
                  <a:rPr lang="pt-BR" sz="2200" dirty="0" smtClean="0"/>
                  <a:t>(X)] efeito marginal médio</a:t>
                </a:r>
              </a:p>
              <a:p>
                <a:endParaRPr lang="pt-BR" sz="2200" dirty="0"/>
              </a:p>
              <a:p>
                <a:r>
                  <a:rPr lang="el-GR" sz="2200" dirty="0" smtClean="0"/>
                  <a:t>Δ</a:t>
                </a:r>
                <a:r>
                  <a:rPr lang="pt-BR" sz="2200" dirty="0" smtClean="0"/>
                  <a:t>[E(X)] efeito marginal sobre o indivíduo médio</a:t>
                </a:r>
              </a:p>
              <a:p>
                <a:endParaRPr lang="pt-BR" sz="2200" dirty="0"/>
              </a:p>
              <a:p>
                <a:r>
                  <a:rPr lang="pt-BR" sz="2200" dirty="0"/>
                  <a:t>E[</a:t>
                </a:r>
                <a:r>
                  <a:rPr lang="el-GR" sz="2200" dirty="0"/>
                  <a:t>Δ</a:t>
                </a:r>
                <a:r>
                  <a:rPr lang="pt-BR" sz="2200" dirty="0"/>
                  <a:t>(X</a:t>
                </a:r>
                <a:r>
                  <a:rPr lang="pt-BR" sz="2200" dirty="0" smtClean="0"/>
                  <a:t>)|X</a:t>
                </a:r>
                <a:r>
                  <a:rPr lang="el-GR" sz="2200" dirty="0" smtClean="0"/>
                  <a:t>ϵ</a:t>
                </a:r>
                <a:r>
                  <a:rPr lang="pt-BR" sz="2200" dirty="0" smtClean="0"/>
                  <a:t>A] efeito marginal médio sobre um público-alvo</a:t>
                </a:r>
              </a:p>
              <a:p>
                <a:endParaRPr lang="pt-BR" sz="2200" dirty="0"/>
              </a:p>
              <a:p>
                <a:r>
                  <a:rPr lang="pt-BR" sz="2200" dirty="0" err="1" smtClean="0"/>
                  <a:t>Pr</a:t>
                </a:r>
                <a:r>
                  <a:rPr lang="pt-BR" sz="2200" dirty="0" smtClean="0"/>
                  <a:t>(</a:t>
                </a:r>
                <a:r>
                  <a:rPr lang="pt-BR" sz="2200" dirty="0"/>
                  <a:t>X</a:t>
                </a:r>
                <a:r>
                  <a:rPr lang="el-GR" sz="2200" dirty="0"/>
                  <a:t>ϵ</a:t>
                </a:r>
                <a:r>
                  <a:rPr lang="pt-BR" sz="2200" dirty="0" smtClean="0"/>
                  <a:t>A)E[</a:t>
                </a:r>
                <a:r>
                  <a:rPr lang="el-GR" sz="2200" dirty="0"/>
                  <a:t>Δ</a:t>
                </a:r>
                <a:r>
                  <a:rPr lang="pt-BR" sz="2200" dirty="0"/>
                  <a:t>(X)|X</a:t>
                </a:r>
                <a:r>
                  <a:rPr lang="el-GR" sz="2200" dirty="0"/>
                  <a:t>ϵ</a:t>
                </a:r>
                <a:r>
                  <a:rPr lang="pt-BR" sz="2200" dirty="0"/>
                  <a:t>A</a:t>
                </a:r>
                <a:r>
                  <a:rPr lang="pt-BR" sz="2200" dirty="0" smtClean="0"/>
                  <a:t>] efeito sobre </a:t>
                </a:r>
                <a:r>
                  <a:rPr lang="pt-BR" sz="2200" dirty="0" err="1" smtClean="0"/>
                  <a:t>Pr</a:t>
                </a:r>
                <a:r>
                  <a:rPr lang="pt-BR" sz="2200" dirty="0" smtClean="0"/>
                  <a:t>(Y=1) de um incremento em x para membros de A</a:t>
                </a:r>
                <a:endParaRPr lang="pt-BR" sz="22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696" b="-18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 smtClean="0"/>
                  <a:t>Será que há uma boa justificativa teórica para o modelo </a:t>
                </a:r>
                <a:r>
                  <a:rPr lang="pt-BR" sz="2400" dirty="0"/>
                  <a:t>empírico: 	</a:t>
                </a:r>
                <a:endParaRPr lang="pt-BR" sz="2400" dirty="0" smtClean="0"/>
              </a:p>
              <a:p>
                <a:pPr marL="0" indent="0">
                  <a:buNone/>
                </a:pPr>
                <a:endParaRPr lang="pt-BR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𝑏𝑥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pt-BR" sz="2400" dirty="0">
                  <a:ea typeface="Cambria Math" panose="02040503050406030204" pitchFamily="18" charset="0"/>
                </a:endParaRPr>
              </a:p>
              <a:p>
                <a:endParaRPr lang="pt-BR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sz="2400" b="1" dirty="0"/>
              </a:p>
              <a:p>
                <a:pPr marL="0" indent="0">
                  <a:buNone/>
                </a:pPr>
                <a:endParaRPr lang="pt-BR" sz="2400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</m:oMath>
                </a14:m>
                <a:r>
                  <a:rPr lang="pt-BR" sz="2400" dirty="0"/>
                  <a:t> conhecida</a:t>
                </a:r>
              </a:p>
              <a:p>
                <a:pPr marL="0" indent="0">
                  <a:buNone/>
                </a:pPr>
                <a:endParaRPr lang="pt-BR" sz="2200" dirty="0" smtClean="0"/>
              </a:p>
              <a:p>
                <a:pPr marL="0" indent="0">
                  <a:buNone/>
                </a:pPr>
                <a:endParaRPr lang="pt-BR" sz="2200" dirty="0"/>
              </a:p>
              <a:p>
                <a:pPr marL="0" indent="0" algn="ctr">
                  <a:buNone/>
                </a:pPr>
                <a:r>
                  <a:rPr lang="pt-BR" sz="2200" dirty="0" smtClean="0"/>
                  <a:t>????</a:t>
                </a:r>
                <a:endParaRPr lang="pt-BR" sz="22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812" t="-16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67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pt-BR" sz="2400" i="1" dirty="0" smtClean="0"/>
              <a:t>y</a:t>
            </a:r>
            <a:r>
              <a:rPr lang="pt-BR" sz="2400" dirty="0" smtClean="0"/>
              <a:t>* é uma variável latente (não observada diretamente), da qual observamos apenas um sinal Y.</a:t>
            </a:r>
          </a:p>
          <a:p>
            <a:pPr marL="0" indent="0">
              <a:buNone/>
            </a:pPr>
            <a:endParaRPr lang="pt-BR" sz="2400" i="1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pt-BR" sz="2400" b="1" dirty="0" smtClean="0">
                <a:latin typeface="Cambria Math" panose="02040503050406030204" pitchFamily="18" charset="0"/>
              </a:rPr>
              <a:t>Modelo de utilidades aleatórias:</a:t>
            </a:r>
          </a:p>
          <a:p>
            <a:pPr marL="0" indent="0">
              <a:buNone/>
            </a:pPr>
            <a:endParaRPr lang="pt-BR" sz="2400" dirty="0" smtClean="0">
              <a:latin typeface="Cambria Math" panose="02040503050406030204" pitchFamily="18" charset="0"/>
            </a:endParaRPr>
          </a:p>
          <a:p>
            <a:r>
              <a:rPr lang="pt-BR" sz="2400" dirty="0" smtClean="0">
                <a:latin typeface="Cambria Math" panose="02040503050406030204" pitchFamily="18" charset="0"/>
              </a:rPr>
              <a:t>Suponha que tenho duas escolhas, </a:t>
            </a:r>
            <a:r>
              <a:rPr lang="pt-BR" sz="2400" i="1" dirty="0" smtClean="0">
                <a:latin typeface="Cambria Math" panose="02040503050406030204" pitchFamily="18" charset="0"/>
              </a:rPr>
              <a:t>0</a:t>
            </a:r>
            <a:r>
              <a:rPr lang="pt-BR" sz="2400" dirty="0" smtClean="0">
                <a:latin typeface="Cambria Math" panose="02040503050406030204" pitchFamily="18" charset="0"/>
              </a:rPr>
              <a:t> e </a:t>
            </a:r>
            <a:r>
              <a:rPr lang="pt-BR" sz="2400" i="1" dirty="0" smtClean="0">
                <a:latin typeface="Cambria Math" panose="02040503050406030204" pitchFamily="18" charset="0"/>
              </a:rPr>
              <a:t>1</a:t>
            </a:r>
            <a:r>
              <a:rPr lang="pt-BR" sz="2400" dirty="0" smtClean="0">
                <a:latin typeface="Cambria Math" panose="02040503050406030204" pitchFamily="18" charset="0"/>
              </a:rPr>
              <a:t>, e que observo a preferência revelada dos agentes (sem perda de generalidade, suponha que Y=1 sempre que </a:t>
            </a:r>
            <a:r>
              <a:rPr lang="pt-BR" sz="2400" i="1" dirty="0" smtClean="0">
                <a:latin typeface="Cambria Math" panose="02040503050406030204" pitchFamily="18" charset="0"/>
              </a:rPr>
              <a:t>1 </a:t>
            </a:r>
            <a:r>
              <a:rPr lang="pt-BR" sz="2400" dirty="0" smtClean="0">
                <a:latin typeface="Cambria Math" panose="02040503050406030204" pitchFamily="18" charset="0"/>
              </a:rPr>
              <a:t>é escolhida). </a:t>
            </a:r>
            <a:endParaRPr lang="pt-BR" sz="2400" dirty="0">
              <a:latin typeface="Cambria Math" panose="02040503050406030204" pitchFamily="18" charset="0"/>
            </a:endParaRPr>
          </a:p>
          <a:p>
            <a:endParaRPr lang="pt-BR" sz="2400" dirty="0" smtClean="0">
              <a:latin typeface="Cambria Math" panose="02040503050406030204" pitchFamily="18" charset="0"/>
            </a:endParaRPr>
          </a:p>
          <a:p>
            <a:r>
              <a:rPr lang="pt-BR" sz="2400" dirty="0" smtClean="0">
                <a:latin typeface="Cambria Math" panose="02040503050406030204" pitchFamily="18" charset="0"/>
              </a:rPr>
              <a:t>Sejam U</a:t>
            </a:r>
            <a:r>
              <a:rPr lang="pt-BR" sz="2400" baseline="-25000" dirty="0">
                <a:latin typeface="Cambria Math" panose="02040503050406030204" pitchFamily="18" charset="0"/>
              </a:rPr>
              <a:t>0</a:t>
            </a:r>
            <a:r>
              <a:rPr lang="pt-BR" sz="2400" dirty="0" smtClean="0">
                <a:latin typeface="Cambria Math" panose="02040503050406030204" pitchFamily="18" charset="0"/>
              </a:rPr>
              <a:t>, U</a:t>
            </a:r>
            <a:r>
              <a:rPr lang="pt-BR" sz="2400" baseline="-25000" dirty="0">
                <a:latin typeface="Cambria Math" panose="02040503050406030204" pitchFamily="18" charset="0"/>
              </a:rPr>
              <a:t>1</a:t>
            </a:r>
            <a:r>
              <a:rPr lang="pt-BR" sz="2400" dirty="0" smtClean="0">
                <a:latin typeface="Cambria Math" panose="02040503050406030204" pitchFamily="18" charset="0"/>
              </a:rPr>
              <a:t> os </a:t>
            </a:r>
            <a:r>
              <a:rPr lang="pt-BR" sz="2400" dirty="0" err="1" smtClean="0">
                <a:latin typeface="Cambria Math" panose="02040503050406030204" pitchFamily="18" charset="0"/>
              </a:rPr>
              <a:t>payoffs</a:t>
            </a:r>
            <a:r>
              <a:rPr lang="pt-BR" sz="2400" dirty="0" smtClean="0">
                <a:latin typeface="Cambria Math" panose="02040503050406030204" pitchFamily="18" charset="0"/>
              </a:rPr>
              <a:t> de fazer cada tipo de escolha</a:t>
            </a:r>
            <a:endParaRPr lang="pt-BR" sz="24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U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, U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variam entre agentes a depender de suas características individuais, (x,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ϵ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,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ϵ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), isto é:</a:t>
                </a:r>
              </a:p>
              <a:p>
                <a:pPr marL="0" indent="0">
                  <a:buNone/>
                </a:pPr>
                <a:endParaRPr lang="pt-B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pt-BR" sz="2400" i="1" dirty="0">
                  <a:latin typeface="Cambria Math" panose="02040503050406030204" pitchFamily="18" charset="0"/>
                </a:endParaRPr>
              </a:p>
              <a:p>
                <a:endParaRPr lang="pt-BR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Agentes racionais escolhem </a:t>
                </a:r>
                <a:r>
                  <a:rPr lang="pt-BR" sz="2400" i="1" dirty="0" smtClean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se e somente se U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&gt; U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., ou seja:</a:t>
                </a:r>
              </a:p>
              <a:p>
                <a:pPr marL="0" indent="0">
                  <a:buNone/>
                </a:pPr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p>
                            <m:sSup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2400" dirty="0">
                  <a:latin typeface="Cambria Math" panose="02040503050406030204" pitchFamily="18" charset="0"/>
                </a:endParaRPr>
              </a:p>
              <a:p>
                <a:endParaRPr lang="pt-BR" sz="2400" dirty="0">
                  <a:latin typeface="Cambria Math" panose="02040503050406030204" pitchFamily="18" charset="0"/>
                </a:endParaRPr>
              </a:p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Defina agora y* = U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– U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;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β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=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β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–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β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; e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ε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=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ϵ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–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ϵ</a:t>
                </a:r>
                <a:r>
                  <a:rPr lang="pt-BR" sz="2400" baseline="-25000" dirty="0" smtClean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. Nesse caso, temos exatamente a situação de nosso modelo empírico.</a:t>
                </a:r>
              </a:p>
              <a:p>
                <a:pPr marL="0" indent="0">
                  <a:buNone/>
                </a:pPr>
                <a:endParaRPr lang="pt-BR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812" t="-16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36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Note contudo que o modelo estrutural original não é completamente identificado. O que podemos dizer é que apenas </a:t>
                </a:r>
                <a:r>
                  <a:rPr lang="el-GR" sz="2400" dirty="0">
                    <a:latin typeface="Cambria Math" panose="02040503050406030204" pitchFamily="18" charset="0"/>
                  </a:rPr>
                  <a:t>β</a:t>
                </a:r>
                <a:r>
                  <a:rPr lang="pt-BR" sz="2400" dirty="0">
                    <a:latin typeface="Cambria Math" panose="02040503050406030204" pitchFamily="18" charset="0"/>
                  </a:rPr>
                  <a:t> = </a:t>
                </a:r>
                <a:r>
                  <a:rPr lang="el-GR" sz="2400" dirty="0">
                    <a:latin typeface="Cambria Math" panose="02040503050406030204" pitchFamily="18" charset="0"/>
                  </a:rPr>
                  <a:t>β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– </a:t>
                </a:r>
                <a:r>
                  <a:rPr lang="el-GR" sz="2400" dirty="0">
                    <a:latin typeface="Cambria Math" panose="02040503050406030204" pitchFamily="18" charset="0"/>
                  </a:rPr>
                  <a:t>β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0 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é identificado (e a menos da escala). </a:t>
                </a:r>
              </a:p>
              <a:p>
                <a:endParaRPr lang="pt-BR" sz="2400" dirty="0">
                  <a:latin typeface="Cambria Math" panose="02040503050406030204" pitchFamily="18" charset="0"/>
                </a:endParaRPr>
              </a:p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Assim, em geral podemos recuperar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ctrlP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pt-B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pt-B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pt-BR" sz="2400" dirty="0">
                  <a:latin typeface="Cambria Math" panose="02040503050406030204" pitchFamily="18" charset="0"/>
                </a:endParaRPr>
              </a:p>
              <a:p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Situações típicas envolvem: escolha entre oferecer ou não mão de obra no mercado de trabalho, viajar para Paris ou para a Disney nas férias, plantar trigo ou arroz no sítio.</a:t>
                </a:r>
              </a:p>
              <a:p>
                <a:endParaRPr lang="pt-BR" sz="2400" dirty="0">
                  <a:latin typeface="Cambria Math" panose="02040503050406030204" pitchFamily="18" charset="0"/>
                </a:endParaRPr>
              </a:p>
              <a:p>
                <a:r>
                  <a:rPr lang="pt-BR" sz="2400" dirty="0">
                    <a:latin typeface="Cambria Math" panose="02040503050406030204" pitchFamily="18" charset="0"/>
                  </a:rPr>
                  <a:t>Também comum é a situação em que </a:t>
                </a:r>
                <a:r>
                  <a:rPr lang="el-GR" sz="2400" dirty="0">
                    <a:latin typeface="Cambria Math" panose="02040503050406030204" pitchFamily="18" charset="0"/>
                  </a:rPr>
                  <a:t>β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= </a:t>
                </a:r>
                <a:r>
                  <a:rPr lang="el-GR" sz="2400" dirty="0">
                    <a:latin typeface="Cambria Math" panose="02040503050406030204" pitchFamily="18" charset="0"/>
                  </a:rPr>
                  <a:t>β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>
                    <a:latin typeface="Cambria Math" panose="02040503050406030204" pitchFamily="18" charset="0"/>
                  </a:rPr>
                  <a:t> mas X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1</a:t>
                </a:r>
                <a:r>
                  <a:rPr lang="pt-BR" sz="2400" dirty="0">
                    <a:latin typeface="Cambria Math" panose="02040503050406030204" pitchFamily="18" charset="0"/>
                  </a:rPr>
                  <a:t> ≠ X</a:t>
                </a:r>
                <a:r>
                  <a:rPr lang="pt-BR" sz="2400" baseline="-25000" dirty="0">
                    <a:latin typeface="Cambria Math" panose="02040503050406030204" pitchFamily="18" charset="0"/>
                  </a:rPr>
                  <a:t>0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. Exemplo?</a:t>
                </a:r>
              </a:p>
              <a:p>
                <a:pPr marL="0" indent="0">
                  <a:buNone/>
                </a:pPr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pt-BR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812" t="-1695" r="-5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8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um modelo causal do tipo y = </a:t>
            </a:r>
            <a:r>
              <a:rPr lang="el-GR" dirty="0" smtClean="0"/>
              <a:t>μ</a:t>
            </a:r>
            <a:r>
              <a:rPr lang="pt-BR" dirty="0" smtClean="0"/>
              <a:t>(x,</a:t>
            </a:r>
            <a:r>
              <a:rPr lang="el-GR" dirty="0" smtClean="0"/>
              <a:t>ε</a:t>
            </a:r>
            <a:r>
              <a:rPr lang="pt-BR" dirty="0" smtClean="0"/>
              <a:t>), podemos ter interesse em diferentes parâmetros causais.</a:t>
            </a:r>
          </a:p>
          <a:p>
            <a:endParaRPr lang="pt-BR" dirty="0"/>
          </a:p>
          <a:p>
            <a:r>
              <a:rPr lang="pt-BR" dirty="0" smtClean="0"/>
              <a:t>Começando pelo causal individual: </a:t>
            </a:r>
            <a:r>
              <a:rPr lang="el-GR" dirty="0" smtClean="0"/>
              <a:t>Δ</a:t>
            </a:r>
            <a:r>
              <a:rPr lang="el-GR" baseline="-25000" dirty="0" smtClean="0"/>
              <a:t>δ</a:t>
            </a:r>
            <a:r>
              <a:rPr lang="pt-BR" baseline="-25000" dirty="0" smtClean="0"/>
              <a:t>i</a:t>
            </a:r>
            <a:r>
              <a:rPr lang="pt-BR" dirty="0" smtClean="0"/>
              <a:t>(x</a:t>
            </a:r>
            <a:r>
              <a:rPr lang="pt-BR" baseline="-25000" dirty="0" smtClean="0"/>
              <a:t>i</a:t>
            </a:r>
            <a:r>
              <a:rPr lang="pt-BR" dirty="0" smtClean="0"/>
              <a:t>,</a:t>
            </a:r>
            <a:r>
              <a:rPr lang="el-GR" dirty="0" smtClean="0"/>
              <a:t>ε</a:t>
            </a:r>
            <a:r>
              <a:rPr lang="pt-BR" baseline="-25000" dirty="0" smtClean="0"/>
              <a:t>i</a:t>
            </a:r>
            <a:r>
              <a:rPr lang="pt-BR" dirty="0" smtClean="0"/>
              <a:t>) = </a:t>
            </a:r>
            <a:r>
              <a:rPr lang="el-GR" dirty="0" smtClean="0"/>
              <a:t>μ</a:t>
            </a:r>
            <a:r>
              <a:rPr lang="pt-BR" dirty="0" smtClean="0"/>
              <a:t>(x</a:t>
            </a:r>
            <a:r>
              <a:rPr lang="pt-BR" baseline="-25000" dirty="0" smtClean="0"/>
              <a:t>i</a:t>
            </a:r>
            <a:r>
              <a:rPr lang="pt-BR" dirty="0" smtClean="0"/>
              <a:t>+</a:t>
            </a:r>
            <a:r>
              <a:rPr lang="el-GR" dirty="0" smtClean="0"/>
              <a:t>δ</a:t>
            </a:r>
            <a:r>
              <a:rPr lang="pt-BR" dirty="0" smtClean="0"/>
              <a:t>,</a:t>
            </a:r>
            <a:r>
              <a:rPr lang="el-GR" dirty="0" smtClean="0"/>
              <a:t>ε</a:t>
            </a:r>
            <a:r>
              <a:rPr lang="pt-BR" baseline="-25000" dirty="0" smtClean="0"/>
              <a:t>i</a:t>
            </a:r>
            <a:r>
              <a:rPr lang="pt-BR" dirty="0" smtClean="0"/>
              <a:t>) - </a:t>
            </a:r>
            <a:r>
              <a:rPr lang="el-GR" dirty="0" smtClean="0"/>
              <a:t>μ</a:t>
            </a:r>
            <a:r>
              <a:rPr lang="pt-BR" dirty="0" smtClean="0"/>
              <a:t>(x</a:t>
            </a:r>
            <a:r>
              <a:rPr lang="pt-BR" baseline="-25000" dirty="0" smtClean="0"/>
              <a:t>i</a:t>
            </a:r>
            <a:r>
              <a:rPr lang="pt-BR" dirty="0" smtClean="0"/>
              <a:t>,</a:t>
            </a:r>
            <a:r>
              <a:rPr lang="el-GR" dirty="0" smtClean="0"/>
              <a:t>ε</a:t>
            </a:r>
            <a:r>
              <a:rPr lang="pt-BR" baseline="-25000" dirty="0" smtClean="0"/>
              <a:t>i</a:t>
            </a:r>
            <a:r>
              <a:rPr lang="pt-BR" dirty="0" smtClean="0"/>
              <a:t>)     </a:t>
            </a:r>
          </a:p>
          <a:p>
            <a:endParaRPr lang="pt-BR" dirty="0"/>
          </a:p>
          <a:p>
            <a:r>
              <a:rPr lang="pt-BR" dirty="0" smtClean="0"/>
              <a:t>Infelizmente em geral não observamos o mesmo indivíduo nos estados x e x + </a:t>
            </a:r>
            <a:r>
              <a:rPr lang="el-GR" dirty="0" smtClean="0"/>
              <a:t>δ</a:t>
            </a:r>
            <a:endParaRPr lang="pt-BR" dirty="0" smtClean="0"/>
          </a:p>
          <a:p>
            <a:pPr marL="0" indent="0">
              <a:buNone/>
            </a:pPr>
            <a:endParaRPr lang="pt-BR" dirty="0" smtClean="0">
              <a:sym typeface="Symbol" panose="05050102010706020507" pitchFamily="18" charset="2"/>
            </a:endParaRPr>
          </a:p>
          <a:p>
            <a:endParaRPr lang="pt-BR" dirty="0">
              <a:sym typeface="Symbol" panose="05050102010706020507" pitchFamily="18" charset="2"/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225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dependentes dicotômicas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400" b="1" dirty="0" smtClean="0">
                    <a:latin typeface="Cambria Math" panose="02040503050406030204" pitchFamily="18" charset="0"/>
                  </a:rPr>
                  <a:t>Modelo de limiar único:</a:t>
                </a:r>
              </a:p>
              <a:p>
                <a:pPr marL="0" indent="0">
                  <a:buNone/>
                </a:pPr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Agora, os agentes mudam de estado da natureza sempre que y* cruza um determinado patamar conhecido (pelos agentes). Por exemplo, sempre que o valor presente esperado do fluxo de lucros cai abaixo de zero, a firma fecha.</a:t>
                </a:r>
                <a:endParaRPr lang="pt-BR" sz="2400" dirty="0">
                  <a:latin typeface="Cambria Math" panose="02040503050406030204" pitchFamily="18" charset="0"/>
                </a:endParaRPr>
              </a:p>
              <a:p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r>
                  <a:rPr lang="pt-BR" sz="2400" dirty="0" smtClean="0">
                    <a:latin typeface="Cambria Math" panose="02040503050406030204" pitchFamily="18" charset="0"/>
                  </a:rPr>
                  <a:t>Seja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 a variável-critério considerada pelos agentes, e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ϒ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o limiar. Observamos a mudança de estado sempre que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sz="2400" dirty="0">
                    <a:latin typeface="Cambria Math" panose="02040503050406030204" pitchFamily="18" charset="0"/>
                  </a:rPr>
                  <a:t> 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 &gt; </a:t>
                </a:r>
                <a:r>
                  <a:rPr lang="el-GR" sz="2400" dirty="0" smtClean="0">
                    <a:latin typeface="Cambria Math" panose="02040503050406030204" pitchFamily="18" charset="0"/>
                  </a:rPr>
                  <a:t>ϒ</a:t>
                </a:r>
                <a:r>
                  <a:rPr lang="pt-BR" sz="2400" dirty="0" smtClean="0">
                    <a:latin typeface="Cambria Math" panose="02040503050406030204" pitchFamily="18" charset="0"/>
                  </a:rPr>
                  <a:t>. 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 depende de x 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 através de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pt-BR" sz="240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t-BR" sz="2400" dirty="0" smtClean="0">
                    <a:latin typeface="Cambria Math" panose="02040503050406030204" pitchFamily="18" charset="0"/>
                  </a:rPr>
                  <a:t>então basta redefinir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, para termos a estrutura do modelo empírico proposto. Neste caso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 não é identificado (apenas </a:t>
                </a:r>
                <a14:m>
                  <m:oMath xmlns:m="http://schemas.openxmlformats.org/officeDocument/2006/math">
                    <m:r>
                      <a:rPr lang="pt-BR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sz="2400" dirty="0" smtClean="0">
                    <a:latin typeface="Cambria Math" panose="02040503050406030204" pitchFamily="18" charset="0"/>
                  </a:rPr>
                  <a:t>).</a:t>
                </a:r>
                <a:endParaRPr lang="pt-BR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928" t="-1695" r="-290" b="-6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80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Distribuição normal e testes de hipótese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3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Normal padrão: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b="0" i="0" smtClean="0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Caso multivariado: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l-G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Normal multivariada padrão: </a:t>
                </a:r>
                <a:r>
                  <a:rPr lang="el-GR" dirty="0" smtClean="0"/>
                  <a:t>μ</a:t>
                </a:r>
                <a:r>
                  <a:rPr lang="pt-BR" dirty="0" smtClean="0"/>
                  <a:t> = 0 e </a:t>
                </a:r>
                <a:r>
                  <a:rPr lang="el-GR" dirty="0" smtClean="0"/>
                  <a:t>Σ</a:t>
                </a:r>
                <a:r>
                  <a:rPr lang="pt-BR" dirty="0" smtClean="0"/>
                  <a:t> = I</a:t>
                </a:r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8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Padronização: x~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>
                        <a:latin typeface="Cambria Math" panose="02040503050406030204" pitchFamily="18" charset="0"/>
                      </a:rPr>
                      <m:t>N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pt-BR" dirty="0" smtClean="0"/>
                  <a:t> 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endParaRPr lang="pt-BR" dirty="0" smtClean="0"/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</m:d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r>
                  <a:rPr lang="pt-BR" dirty="0" smtClean="0"/>
                  <a:t> onde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Linearidade: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</m:d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pt-BR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pt-BR" dirty="0" smtClean="0"/>
                  <a:t>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𝑒𝑛𝑡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ã</m:t>
                    </m:r>
                    <m:r>
                      <a:rPr lang="pt-BR" i="1">
                        <a:latin typeface="Cambria Math" panose="02040503050406030204" pitchFamily="18" charset="0"/>
                      </a:rPr>
                      <m:t>𝑜</m:t>
                    </m:r>
                    <m:r>
                      <a:rPr lang="pt-BR" b="1" i="1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  <m:sub>
                            <m:r>
                              <a:rPr lang="pt-B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 smtClean="0"/>
                  <a:t> onde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pt-BR" dirty="0" smtClean="0"/>
                  <a:t>  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pt-B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pt-B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Verifique que a transformação da segunda linha produz uma normal multivariada padrão</a:t>
                </a:r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b="-18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7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Causalidade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Alternativamente podemos perguntar o que em média ocorre com os indivíduos quando aumentamos o nível de x</a:t>
                </a:r>
              </a:p>
              <a:p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𝐸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𝜕𝜇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𝜕𝜇</m:t>
                            </m:r>
                            <m:d>
                              <m:d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𝑑𝐹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</m:nary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Problema geral de identificação: </a:t>
                </a:r>
                <a:r>
                  <a:rPr lang="el-GR" dirty="0" smtClean="0"/>
                  <a:t>μ</a:t>
                </a:r>
                <a:r>
                  <a:rPr lang="pt-BR" dirty="0" smtClean="0"/>
                  <a:t> e F são indissociáveis sem mais hipóteses. Identificação depende de hipóteses adicionais sobre estes objetos.</a:t>
                </a:r>
              </a:p>
              <a:p>
                <a:pPr marL="0" indent="0">
                  <a:buNone/>
                </a:pPr>
                <a:endParaRPr lang="pt-BR" dirty="0" smtClean="0">
                  <a:sym typeface="Symbol" panose="05050102010706020507" pitchFamily="18" charset="2"/>
                </a:endParaRPr>
              </a:p>
              <a:p>
                <a:endParaRPr lang="pt-BR" dirty="0">
                  <a:sym typeface="Symbol" panose="05050102010706020507" pitchFamily="18" charset="2"/>
                </a:endParaRPr>
              </a:p>
              <a:p>
                <a:endParaRPr lang="pt-BR" dirty="0" smtClean="0">
                  <a:solidFill>
                    <a:srgbClr val="FF0000"/>
                  </a:solidFill>
                </a:endParaRPr>
              </a:p>
              <a:p>
                <a:endParaRPr lang="pt-BR" dirty="0" smtClean="0"/>
              </a:p>
              <a:p>
                <a:endParaRPr lang="pt-BR" dirty="0" smtClean="0"/>
              </a:p>
              <a:p>
                <a:endParaRPr lang="pt-BR" dirty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0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0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Causalidade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Importância da regressão</a:t>
            </a:r>
          </a:p>
          <a:p>
            <a:endParaRPr lang="pt-BR" dirty="0"/>
          </a:p>
          <a:p>
            <a:r>
              <a:rPr lang="pt-BR" dirty="0" smtClean="0"/>
              <a:t>H1: </a:t>
            </a:r>
            <a:r>
              <a:rPr lang="pt-BR" dirty="0" err="1" smtClean="0"/>
              <a:t>Separabilidade</a:t>
            </a:r>
            <a:r>
              <a:rPr lang="pt-BR" dirty="0" smtClean="0"/>
              <a:t> aditiva </a:t>
            </a:r>
            <a:r>
              <a:rPr lang="el-GR" dirty="0" smtClean="0"/>
              <a:t>μ</a:t>
            </a:r>
            <a:r>
              <a:rPr lang="pt-BR" dirty="0" smtClean="0"/>
              <a:t>(x,</a:t>
            </a:r>
            <a:r>
              <a:rPr lang="el-GR" dirty="0" smtClean="0"/>
              <a:t>ε</a:t>
            </a:r>
            <a:r>
              <a:rPr lang="pt-BR" dirty="0" smtClean="0"/>
              <a:t>) = </a:t>
            </a:r>
            <a:r>
              <a:rPr lang="el-GR" dirty="0" smtClean="0"/>
              <a:t>μ</a:t>
            </a:r>
            <a:r>
              <a:rPr lang="pt-BR" dirty="0" smtClean="0"/>
              <a:t>(x) + </a:t>
            </a:r>
            <a:r>
              <a:rPr lang="el-GR" dirty="0" smtClean="0"/>
              <a:t>ε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homogeneidade em não-observáveis?</a:t>
            </a:r>
          </a:p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H2: </a:t>
            </a:r>
            <a:r>
              <a:rPr lang="pt-BR" dirty="0" err="1" smtClean="0"/>
              <a:t>Exogeneidade</a:t>
            </a:r>
            <a:r>
              <a:rPr lang="pt-BR" dirty="0" smtClean="0"/>
              <a:t> estrita E[</a:t>
            </a:r>
            <a:r>
              <a:rPr lang="el-GR" dirty="0" smtClean="0"/>
              <a:t>ε</a:t>
            </a:r>
            <a:r>
              <a:rPr lang="pt-BR" dirty="0" smtClean="0"/>
              <a:t>|X] = constante (K)</a:t>
            </a:r>
          </a:p>
          <a:p>
            <a:endParaRPr lang="pt-BR" dirty="0"/>
          </a:p>
          <a:p>
            <a:r>
              <a:rPr lang="pt-BR" dirty="0" smtClean="0"/>
              <a:t>Se H1 e H2 então o modelo causal é não-parametricamente identificado. 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>
              <a:sym typeface="Symbol" panose="05050102010706020507" pitchFamily="18" charset="2"/>
            </a:endParaRPr>
          </a:p>
          <a:p>
            <a:endParaRPr lang="pt-BR" dirty="0">
              <a:sym typeface="Symbol" panose="05050102010706020507" pitchFamily="18" charset="2"/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43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11423</TotalTime>
  <Words>7832</Words>
  <Application>Microsoft Office PowerPoint</Application>
  <PresentationFormat>Widescreen</PresentationFormat>
  <Paragraphs>552</Paragraphs>
  <Slides>73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MT Extra</vt:lpstr>
      <vt:lpstr>Symbol</vt:lpstr>
      <vt:lpstr>Tema do Office</vt:lpstr>
      <vt:lpstr>REC 5008</vt:lpstr>
      <vt:lpstr>1. Causalidade</vt:lpstr>
      <vt:lpstr>Econometria moderna</vt:lpstr>
      <vt:lpstr>Econometria moderna</vt:lpstr>
      <vt:lpstr>Causalidade</vt:lpstr>
      <vt:lpstr>Causalidade</vt:lpstr>
      <vt:lpstr>Causalidade</vt:lpstr>
      <vt:lpstr>Causalidade</vt:lpstr>
      <vt:lpstr>Causalidade</vt:lpstr>
      <vt:lpstr>Regressão</vt:lpstr>
      <vt:lpstr>Identificação</vt:lpstr>
      <vt:lpstr>Modelo de Rubin</vt:lpstr>
      <vt:lpstr>Causalidade</vt:lpstr>
      <vt:lpstr>Causalidade</vt:lpstr>
      <vt:lpstr>Modelo estrutural</vt:lpstr>
      <vt:lpstr>Restrições sobre f,μ</vt:lpstr>
      <vt:lpstr>Roteiro</vt:lpstr>
      <vt:lpstr>Roteiro</vt:lpstr>
      <vt:lpstr>2. Estratégia empírica</vt:lpstr>
      <vt:lpstr>Teoria da decisão e método dos momentos</vt:lpstr>
      <vt:lpstr>Teoria da decisão e método dos momentos</vt:lpstr>
      <vt:lpstr>Teoria da decisão e método dos momentos</vt:lpstr>
      <vt:lpstr>Teoria da decisão e método dos momentos</vt:lpstr>
      <vt:lpstr>Teoria da decisão e método dos momentos</vt:lpstr>
      <vt:lpstr>Teoria da decisão e método dos momentos</vt:lpstr>
      <vt:lpstr>Máxima verossimilhança</vt:lpstr>
      <vt:lpstr>Máxima verossimilhança</vt:lpstr>
      <vt:lpstr>Máxima verossimilhança</vt:lpstr>
      <vt:lpstr>Máxima verossimilhança</vt:lpstr>
      <vt:lpstr>Exemplo 1: lançamento da moeda</vt:lpstr>
      <vt:lpstr>Apresentação do PowerPoint</vt:lpstr>
      <vt:lpstr>Exemplo 2: exponencial (vida da lâmpada)</vt:lpstr>
      <vt:lpstr>Exemplo 3: regressão linear</vt:lpstr>
      <vt:lpstr>Exemplo 3: regressão linear</vt:lpstr>
      <vt:lpstr>Máxima verossimilhança</vt:lpstr>
      <vt:lpstr>Máxima verossimilhança</vt:lpstr>
      <vt:lpstr>Máxima verossimilhança</vt:lpstr>
      <vt:lpstr>Máxima verossimilhança</vt:lpstr>
      <vt:lpstr>Apresentação do PowerPoint</vt:lpstr>
      <vt:lpstr>Inferência</vt:lpstr>
      <vt:lpstr>Inferência</vt:lpstr>
      <vt:lpstr>Inferência</vt:lpstr>
      <vt:lpstr>Inferência</vt:lpstr>
      <vt:lpstr>Apresentação do PowerPoint</vt:lpstr>
      <vt:lpstr>Apresentação do PowerPoint</vt:lpstr>
      <vt:lpstr>Apresentação do PowerPoint</vt:lpstr>
      <vt:lpstr>3. Variável dependente limitada</vt:lpstr>
      <vt:lpstr>Variáveis dependentes dicotômicas</vt:lpstr>
      <vt:lpstr>Apresentação do PowerPoint</vt:lpstr>
      <vt:lpstr>Apresentação do PowerPoint</vt:lpstr>
      <vt:lpstr>Variáveis dependentes dicotômicas</vt:lpstr>
      <vt:lpstr>Variáveis dependentes dicotômicas</vt:lpstr>
      <vt:lpstr>Variáveis dependentes dicotômicas</vt:lpstr>
      <vt:lpstr>Variáveis dependentes dicotômicas</vt:lpstr>
      <vt:lpstr>Variáveis dependentes dicotômicas</vt:lpstr>
      <vt:lpstr>Variáveis dependentes dicotômicas</vt:lpstr>
      <vt:lpstr>Apresentação do PowerPoint</vt:lpstr>
      <vt:lpstr>Variáveis dependentes dicotômicas</vt:lpstr>
      <vt:lpstr>Variáveis dependentes dicotômicas</vt:lpstr>
      <vt:lpstr>Apresentação do PowerPoint</vt:lpstr>
      <vt:lpstr>Apresentação do PowerPoint</vt:lpstr>
      <vt:lpstr>Apresentação do PowerPoint</vt:lpstr>
      <vt:lpstr>Variáveis dependentes dicotômicas</vt:lpstr>
      <vt:lpstr>Apresentação do PowerPoint</vt:lpstr>
      <vt:lpstr>Variáveis dependentes dicotômicas</vt:lpstr>
      <vt:lpstr>Variáveis dependentes dicotômicas</vt:lpstr>
      <vt:lpstr>Variáveis dependentes dicotômicas</vt:lpstr>
      <vt:lpstr>Variáveis dependentes dicotômicas</vt:lpstr>
      <vt:lpstr>Variáveis dependentes dicotômicas</vt:lpstr>
      <vt:lpstr>Variáveis dependentes dicotômicas</vt:lpstr>
      <vt:lpstr>4. Distribuição normal e testes de hipótese</vt:lpstr>
      <vt:lpstr>Distribuição normal</vt:lpstr>
      <vt:lpstr>Distribuição normal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 5008</dc:title>
  <dc:creator>Daniel Domingues dos Santos</dc:creator>
  <cp:lastModifiedBy>Daniel Domingues dos Santos</cp:lastModifiedBy>
  <cp:revision>171</cp:revision>
  <dcterms:created xsi:type="dcterms:W3CDTF">2020-08-05T19:49:20Z</dcterms:created>
  <dcterms:modified xsi:type="dcterms:W3CDTF">2020-08-18T10:04:21Z</dcterms:modified>
</cp:coreProperties>
</file>