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7" r:id="rId2"/>
  </p:sldMasterIdLst>
  <p:notesMasterIdLst>
    <p:notesMasterId r:id="rId6"/>
  </p:notesMasterIdLst>
  <p:sldIdLst>
    <p:sldId id="497" r:id="rId3"/>
    <p:sldId id="498" r:id="rId4"/>
    <p:sldId id="413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4711"/>
    <a:srgbClr val="08782B"/>
    <a:srgbClr val="C5E0B4"/>
    <a:srgbClr val="2B733C"/>
    <a:srgbClr val="16781D"/>
    <a:srgbClr val="548235"/>
    <a:srgbClr val="D8EBCD"/>
    <a:srgbClr val="AFABAB"/>
    <a:srgbClr val="D0CECE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Estilo Claro 3 - Ênfas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Estilo Escuro 2 - Ênfase 1/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4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7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5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0920E-D4C1-4AE7-8CFE-4B89DE8764B9}" type="datetimeFigureOut">
              <a:rPr lang="pt-BR" smtClean="0"/>
              <a:t>05/06/2020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D17B4-5182-477A-BA2B-3E5BE03E85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5877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43DD76-D9A2-43C0-8829-C5B388A3D2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7E1E4CA-65FD-43F6-A338-C1F8CD559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139458-A961-41CD-AFCD-2B633EDD7E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90ADA2-92DC-44BA-9FBD-4FAA5C355529}" type="datetimeFigureOut">
              <a:rPr lang="pt-BR" smtClean="0"/>
              <a:t>05/06/2020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ACC8E34-940C-4F0B-BAEA-122A7B602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89B9BD5-72C8-4DEA-A17F-35FD663A9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DE2AD5-3DBE-447B-A232-B6BF712658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293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C6002E-F6B0-4804-A23A-287E23F4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74CEF8D-B7F2-4D25-B6C1-8D1C76767E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81065A-A53B-4E75-9433-B3090DDF20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90ADA2-92DC-44BA-9FBD-4FAA5C355529}" type="datetimeFigureOut">
              <a:rPr lang="pt-BR" smtClean="0"/>
              <a:t>05/06/2020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92D514E-C6C2-4F89-9336-09B0BA3FD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599C014-3B67-481F-A79A-C0444E3F8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DE2AD5-3DBE-447B-A232-B6BF712658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761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0E2F819-28AA-4092-9684-5DF45DECDE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F4EB325-766E-43AB-BFA2-7483BAC85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D482466-0DCD-43D9-900D-7D0921BF3C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90ADA2-92DC-44BA-9FBD-4FAA5C355529}" type="datetimeFigureOut">
              <a:rPr lang="pt-BR" smtClean="0"/>
              <a:t>05/06/2020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4ED5F28-7754-4AAD-8D5B-4D0212071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B80FCD2-24C2-45FB-8F2E-65B62F3A3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DE2AD5-3DBE-447B-A232-B6BF712658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767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6D4FEC-ABF5-4A7C-9F4E-229F4D4E17D6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2020/06/05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067E71FB-A6BA-466A-A3C6-B81F28047842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40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43DD76-D9A2-43C0-8829-C5B388A3D2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7E1E4CA-65FD-43F6-A338-C1F8CD559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139458-A961-41CD-AFCD-2B633EDD7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90ADA2-92DC-44BA-9FBD-4FAA5C355529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05/06/2020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ACC8E34-940C-4F0B-BAEA-122A7B602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89B9BD5-72C8-4DEA-A17F-35FD663A9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DE2AD5-3DBE-447B-A232-B6BF712658A4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981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44E6F4-ADD0-468D-9210-FFBAF3AD7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0034F57-7D82-42FB-8733-8CCE9AB29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7E7EAB2-CAB9-44F3-9BD3-8A9D84D49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90ADA2-92DC-44BA-9FBD-4FAA5C355529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05/06/2020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6B600DD-5FC6-4EE4-83FE-8F370B8E8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2D064E-88CB-4807-94A6-F140D4CB6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DE2AD5-3DBE-447B-A232-B6BF712658A4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692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CE7EBF-6F81-426E-8BA8-A72ED2EC4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B4A730F-BBBE-46F3-805B-4980AEC96B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FF1D5A-2505-47CD-90CA-79BF8F94C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90ADA2-92DC-44BA-9FBD-4FAA5C355529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05/06/2020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7F7901B-F3CE-45B4-9560-D83AFB858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5F4A7CA-A0B8-495F-A467-809290E06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DE2AD5-3DBE-447B-A232-B6BF712658A4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205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C6C188-6050-44A4-869C-6D3FDD07A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669F626-3E03-4324-B8FB-7191BA157E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F0C1D8D-4807-4452-BF21-65B6EFA4C2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64A1F35-CB5D-400E-8E49-3C0EA8B9C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90ADA2-92DC-44BA-9FBD-4FAA5C355529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05/06/2020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27585C6-0035-482F-AA49-088CCD6D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88070D6-3C38-4372-93DE-49E2969B0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DE2AD5-3DBE-447B-A232-B6BF712658A4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7225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7DD668-D353-4EDB-A9EC-66FFE36E8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4AC34AD-A218-49C9-AEAE-F443017AC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EEDE1E3-2E96-4081-80A8-DB1F960A0F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8F120F7-16DB-46EA-940D-035657CCA4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2B9F966-A5B9-47F5-8300-FA40EE5C3E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76402C9-3AB2-4126-903D-EE80146C5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90ADA2-92DC-44BA-9FBD-4FAA5C355529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05/06/2020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6640159-F6EC-4F24-8EA9-B91D97597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18D09EE-2E81-4692-B5F5-83FFA2B47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DE2AD5-3DBE-447B-A232-B6BF712658A4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437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B499E3-183B-4DC4-9474-5C357A3D3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B4D4E5B-1726-4A77-9DE9-98A86E059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90ADA2-92DC-44BA-9FBD-4FAA5C355529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05/06/2020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5BD1F7F-5461-4213-85C5-D08808E39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0CEE829-166E-4DD6-BC29-F5C438BFD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DE2AD5-3DBE-447B-A232-B6BF712658A4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7102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5485643-0C8B-4192-B7E5-3A151879A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90ADA2-92DC-44BA-9FBD-4FAA5C355529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05/06/2020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3D5CBCE-C5A3-4D0D-841A-388395664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639F694-9A1C-4339-B580-2B02255B8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DE2AD5-3DBE-447B-A232-B6BF712658A4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3904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44E6F4-ADD0-468D-9210-FFBAF3AD7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0034F57-7D82-42FB-8733-8CCE9AB29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7E7EAB2-CAB9-44F3-9BD3-8A9D84D49A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90ADA2-92DC-44BA-9FBD-4FAA5C355529}" type="datetimeFigureOut">
              <a:rPr lang="pt-BR" smtClean="0"/>
              <a:t>05/06/2020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6B600DD-5FC6-4EE4-83FE-8F370B8E8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2D064E-88CB-4807-94A6-F140D4CB6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DE2AD5-3DBE-447B-A232-B6BF712658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481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691427-6918-46EA-9140-75F3AD01D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EAF9F0-6F74-40FD-B4CE-DBF2F35F6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843B4BA-5CE1-4BDC-A92F-6B76A2DB0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44BA9CC-01C6-4931-9C13-C8E43FA47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90ADA2-92DC-44BA-9FBD-4FAA5C355529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05/06/2020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C7F3AA5-C9E7-44A1-AA16-8AA672F2B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26CF8E7-C477-49A0-B97C-3B0889B1D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DE2AD5-3DBE-447B-A232-B6BF712658A4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1848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577F68-FBBD-4FCB-8822-A785CFD16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785623C-8B1D-4E83-9D45-A0A3C1F3BD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5A8B237-1761-489E-83BF-F0D510BC55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D6D4F8C-1760-4D8D-898E-956AA4636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90ADA2-92DC-44BA-9FBD-4FAA5C355529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05/06/2020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4D5C780-568A-40A7-A21C-57A5A13F3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8084CC5-42DE-47BE-A4E1-D3B193900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DE2AD5-3DBE-447B-A232-B6BF712658A4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725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C6002E-F6B0-4804-A23A-287E23F4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74CEF8D-B7F2-4D25-B6C1-8D1C76767E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81065A-A53B-4E75-9433-B3090DDF2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90ADA2-92DC-44BA-9FBD-4FAA5C355529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05/06/2020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92D514E-C6C2-4F89-9336-09B0BA3FD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599C014-3B67-481F-A79A-C0444E3F8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DE2AD5-3DBE-447B-A232-B6BF712658A4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765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0E2F819-28AA-4092-9684-5DF45DECDE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F4EB325-766E-43AB-BFA2-7483BAC85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D482466-0DCD-43D9-900D-7D0921BF3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90ADA2-92DC-44BA-9FBD-4FAA5C355529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05/06/2020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4ED5F28-7754-4AAD-8D5B-4D0212071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B80FCD2-24C2-45FB-8F2E-65B62F3A3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DE2AD5-3DBE-447B-A232-B6BF712658A4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689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17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6D4FEC-ABF5-4A7C-9F4E-229F4D4E17D6}" type="datetimeFigureOut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2020/06/05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7E71FB-A6BA-466A-A3C6-B81F28047842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894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pção 2 de slide inter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idx="1"/>
          </p:nvPr>
        </p:nvSpPr>
        <p:spPr>
          <a:xfrm>
            <a:off x="360007" y="1600204"/>
            <a:ext cx="11464335" cy="44798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Retângulo 3"/>
          <p:cNvSpPr/>
          <p:nvPr userDrawn="1"/>
        </p:nvSpPr>
        <p:spPr>
          <a:xfrm>
            <a:off x="239352" y="191294"/>
            <a:ext cx="1683277" cy="1224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60007" y="332656"/>
            <a:ext cx="11464335" cy="8980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600"/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141545" y="6426832"/>
            <a:ext cx="2844800" cy="3194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AAA6FF-DB2F-4698-BF1D-218DD1CBB003}" type="datetimeFigureOut">
              <a:rPr kumimoji="0" lang="pt-BR" sz="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05/06/2020</a:t>
            </a:fld>
            <a:endParaRPr kumimoji="0" lang="pt-BR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8814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d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127448" y="6480558"/>
            <a:ext cx="2844800" cy="3194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AAA6FF-DB2F-4698-BF1D-218DD1CBB003}" type="datetimeFigureOut">
              <a:rPr kumimoji="0" lang="pt-BR" sz="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05/06/2020</a:t>
            </a:fld>
            <a:endParaRPr kumimoji="0" lang="pt-BR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ço Reservado para Título 1"/>
          <p:cNvSpPr>
            <a:spLocks noGrp="1"/>
          </p:cNvSpPr>
          <p:nvPr>
            <p:ph type="title"/>
          </p:nvPr>
        </p:nvSpPr>
        <p:spPr>
          <a:xfrm>
            <a:off x="350263" y="361691"/>
            <a:ext cx="11481737" cy="8706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8" name="Espaço Reservado para Texto 2"/>
          <p:cNvSpPr>
            <a:spLocks noGrp="1"/>
          </p:cNvSpPr>
          <p:nvPr>
            <p:ph idx="1"/>
          </p:nvPr>
        </p:nvSpPr>
        <p:spPr>
          <a:xfrm>
            <a:off x="350263" y="1600207"/>
            <a:ext cx="11481743" cy="4450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272133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de título - Modelo 2 Logos Markestr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22614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5361" y="274638"/>
            <a:ext cx="8736971" cy="850106"/>
          </a:xfrm>
          <a:prstGeom prst="rect">
            <a:avLst/>
          </a:prstGeom>
        </p:spPr>
        <p:txBody>
          <a:bodyPr/>
          <a:lstStyle>
            <a:lvl1pPr marL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pt-BR" sz="2800" b="1" kern="1200" dirty="0">
                <a:solidFill>
                  <a:srgbClr val="2F3573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5096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CE7EBF-6F81-426E-8BA8-A72ED2EC4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B4A730F-BBBE-46F3-805B-4980AEC96B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FF1D5A-2505-47CD-90CA-79BF8F94C0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90ADA2-92DC-44BA-9FBD-4FAA5C355529}" type="datetimeFigureOut">
              <a:rPr lang="pt-BR" smtClean="0"/>
              <a:t>05/06/2020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7F7901B-F3CE-45B4-9560-D83AFB858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5F4A7CA-A0B8-495F-A467-809290E06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DE2AD5-3DBE-447B-A232-B6BF712658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9811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C6C188-6050-44A4-869C-6D3FDD07A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669F626-3E03-4324-B8FB-7191BA157E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F0C1D8D-4807-4452-BF21-65B6EFA4C2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64A1F35-CB5D-400E-8E49-3C0EA8B9CF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90ADA2-92DC-44BA-9FBD-4FAA5C355529}" type="datetimeFigureOut">
              <a:rPr lang="pt-BR" smtClean="0"/>
              <a:t>05/06/2020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27585C6-0035-482F-AA49-088CCD6D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88070D6-3C38-4372-93DE-49E2969B0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DE2AD5-3DBE-447B-A232-B6BF712658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0735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7DD668-D353-4EDB-A9EC-66FFE36E8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4AC34AD-A218-49C9-AEAE-F443017AC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EEDE1E3-2E96-4081-80A8-DB1F960A0F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8F120F7-16DB-46EA-940D-035657CCA4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2B9F966-A5B9-47F5-8300-FA40EE5C3E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76402C9-3AB2-4126-903D-EE80146C57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90ADA2-92DC-44BA-9FBD-4FAA5C355529}" type="datetimeFigureOut">
              <a:rPr lang="pt-BR" smtClean="0"/>
              <a:t>05/06/2020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6640159-F6EC-4F24-8EA9-B91D97597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18D09EE-2E81-4692-B5F5-83FFA2B47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DE2AD5-3DBE-447B-A232-B6BF712658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3830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B499E3-183B-4DC4-9474-5C357A3D3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B4D4E5B-1726-4A77-9DE9-98A86E059E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90ADA2-92DC-44BA-9FBD-4FAA5C355529}" type="datetimeFigureOut">
              <a:rPr lang="pt-BR" smtClean="0"/>
              <a:t>05/06/2020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5BD1F7F-5461-4213-85C5-D08808E39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0CEE829-166E-4DD6-BC29-F5C438BFD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DE2AD5-3DBE-447B-A232-B6BF712658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1215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5485643-0C8B-4192-B7E5-3A151879A1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90ADA2-92DC-44BA-9FBD-4FAA5C355529}" type="datetimeFigureOut">
              <a:rPr lang="pt-BR" smtClean="0"/>
              <a:t>05/06/2020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3D5CBCE-C5A3-4D0D-841A-388395664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639F694-9A1C-4339-B580-2B02255B8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DE2AD5-3DBE-447B-A232-B6BF712658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3981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691427-6918-46EA-9140-75F3AD01D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EAF9F0-6F74-40FD-B4CE-DBF2F35F6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843B4BA-5CE1-4BDC-A92F-6B76A2DB0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44BA9CC-01C6-4931-9C13-C8E43FA47C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90ADA2-92DC-44BA-9FBD-4FAA5C355529}" type="datetimeFigureOut">
              <a:rPr lang="pt-BR" smtClean="0"/>
              <a:t>05/06/2020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C7F3AA5-C9E7-44A1-AA16-8AA672F2B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26CF8E7-C477-49A0-B97C-3B0889B1D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DE2AD5-3DBE-447B-A232-B6BF712658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6499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577F68-FBBD-4FCB-8822-A785CFD16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785623C-8B1D-4E83-9D45-A0A3C1F3BD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5A8B237-1761-489E-83BF-F0D510BC55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D6D4F8C-1760-4D8D-898E-956AA46364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90ADA2-92DC-44BA-9FBD-4FAA5C355529}" type="datetimeFigureOut">
              <a:rPr lang="pt-BR" smtClean="0"/>
              <a:t>05/06/2020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4D5C780-568A-40A7-A21C-57A5A13F3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8084CC5-42DE-47BE-A4E1-D3B193900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DE2AD5-3DBE-447B-A232-B6BF712658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006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D000C0E-E51C-45FB-83D7-91EEA55E3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EC3B1C1-0440-4DAA-B8F4-FB97D2FA0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39403"/>
            <a:ext cx="10515600" cy="4121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Retângulo 3"/>
          <p:cNvSpPr/>
          <p:nvPr userDrawn="1"/>
        </p:nvSpPr>
        <p:spPr>
          <a:xfrm>
            <a:off x="0" y="6356350"/>
            <a:ext cx="1351722" cy="501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m 4"/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0" y="6349589"/>
            <a:ext cx="1408561" cy="557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254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6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D000C0E-E51C-45FB-83D7-91EEA55E3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EC3B1C1-0440-4DAA-B8F4-FB97D2FA0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6744131-89BD-439B-AE87-4ED05C57A4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90ADA2-92DC-44BA-9FBD-4FAA5C355529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05/06/2020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38A2E35-AE25-4330-9946-5F56F5CD6C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970D959-C0C8-4E39-96EC-6B3D2794AE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DE2AD5-3DBE-447B-A232-B6BF712658A4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tângulo 6"/>
          <p:cNvSpPr/>
          <p:nvPr userDrawn="1"/>
        </p:nvSpPr>
        <p:spPr>
          <a:xfrm>
            <a:off x="0" y="6356350"/>
            <a:ext cx="1351722" cy="501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0" y="6349589"/>
            <a:ext cx="1408561" cy="557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911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  <p:sldLayoutId id="2147483684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>
            <a:extLst>
              <a:ext uri="{FF2B5EF4-FFF2-40B4-BE49-F238E27FC236}">
                <a16:creationId xmlns:a16="http://schemas.microsoft.com/office/drawing/2014/main" id="{3E22F8AA-5799-4AA2-9671-AE018116D430}"/>
              </a:ext>
            </a:extLst>
          </p:cNvPr>
          <p:cNvSpPr/>
          <p:nvPr/>
        </p:nvSpPr>
        <p:spPr>
          <a:xfrm>
            <a:off x="-2" y="-13856"/>
            <a:ext cx="9216000" cy="6885711"/>
          </a:xfrm>
          <a:custGeom>
            <a:avLst/>
            <a:gdLst>
              <a:gd name="connsiteX0" fmla="*/ 0 w 9216000"/>
              <a:gd name="connsiteY0" fmla="*/ 0 h 6858000"/>
              <a:gd name="connsiteX1" fmla="*/ 9216000 w 9216000"/>
              <a:gd name="connsiteY1" fmla="*/ 0 h 6858000"/>
              <a:gd name="connsiteX2" fmla="*/ 9216000 w 9216000"/>
              <a:gd name="connsiteY2" fmla="*/ 6858000 h 6858000"/>
              <a:gd name="connsiteX3" fmla="*/ 0 w 9216000"/>
              <a:gd name="connsiteY3" fmla="*/ 6858000 h 6858000"/>
              <a:gd name="connsiteX4" fmla="*/ 0 w 9216000"/>
              <a:gd name="connsiteY4" fmla="*/ 0 h 6858000"/>
              <a:gd name="connsiteX0" fmla="*/ 0 w 9216000"/>
              <a:gd name="connsiteY0" fmla="*/ 13855 h 6871855"/>
              <a:gd name="connsiteX1" fmla="*/ 7082400 w 9216000"/>
              <a:gd name="connsiteY1" fmla="*/ 0 h 6871855"/>
              <a:gd name="connsiteX2" fmla="*/ 9216000 w 9216000"/>
              <a:gd name="connsiteY2" fmla="*/ 6871855 h 6871855"/>
              <a:gd name="connsiteX3" fmla="*/ 0 w 9216000"/>
              <a:gd name="connsiteY3" fmla="*/ 6871855 h 6871855"/>
              <a:gd name="connsiteX4" fmla="*/ 0 w 9216000"/>
              <a:gd name="connsiteY4" fmla="*/ 13855 h 6871855"/>
              <a:gd name="connsiteX0" fmla="*/ 0 w 9216000"/>
              <a:gd name="connsiteY0" fmla="*/ 0 h 6858000"/>
              <a:gd name="connsiteX1" fmla="*/ 7595018 w 9216000"/>
              <a:gd name="connsiteY1" fmla="*/ 0 h 6858000"/>
              <a:gd name="connsiteX2" fmla="*/ 9216000 w 9216000"/>
              <a:gd name="connsiteY2" fmla="*/ 6858000 h 6858000"/>
              <a:gd name="connsiteX3" fmla="*/ 0 w 9216000"/>
              <a:gd name="connsiteY3" fmla="*/ 6858000 h 6858000"/>
              <a:gd name="connsiteX4" fmla="*/ 0 w 9216000"/>
              <a:gd name="connsiteY4" fmla="*/ 0 h 6858000"/>
              <a:gd name="connsiteX0" fmla="*/ 0 w 9216000"/>
              <a:gd name="connsiteY0" fmla="*/ 0 h 6858000"/>
              <a:gd name="connsiteX1" fmla="*/ 7982945 w 9216000"/>
              <a:gd name="connsiteY1" fmla="*/ 0 h 6858000"/>
              <a:gd name="connsiteX2" fmla="*/ 9216000 w 9216000"/>
              <a:gd name="connsiteY2" fmla="*/ 6858000 h 6858000"/>
              <a:gd name="connsiteX3" fmla="*/ 0 w 9216000"/>
              <a:gd name="connsiteY3" fmla="*/ 6858000 h 6858000"/>
              <a:gd name="connsiteX4" fmla="*/ 0 w 921600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16000" h="6858000">
                <a:moveTo>
                  <a:pt x="0" y="0"/>
                </a:moveTo>
                <a:lnTo>
                  <a:pt x="7982945" y="0"/>
                </a:lnTo>
                <a:lnTo>
                  <a:pt x="9216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3E22F8AA-5799-4AA2-9671-AE018116D430}"/>
              </a:ext>
            </a:extLst>
          </p:cNvPr>
          <p:cNvSpPr/>
          <p:nvPr/>
        </p:nvSpPr>
        <p:spPr>
          <a:xfrm>
            <a:off x="0" y="-13856"/>
            <a:ext cx="9216000" cy="6871855"/>
          </a:xfrm>
          <a:custGeom>
            <a:avLst/>
            <a:gdLst>
              <a:gd name="connsiteX0" fmla="*/ 0 w 9216000"/>
              <a:gd name="connsiteY0" fmla="*/ 0 h 6858000"/>
              <a:gd name="connsiteX1" fmla="*/ 9216000 w 9216000"/>
              <a:gd name="connsiteY1" fmla="*/ 0 h 6858000"/>
              <a:gd name="connsiteX2" fmla="*/ 9216000 w 9216000"/>
              <a:gd name="connsiteY2" fmla="*/ 6858000 h 6858000"/>
              <a:gd name="connsiteX3" fmla="*/ 0 w 9216000"/>
              <a:gd name="connsiteY3" fmla="*/ 6858000 h 6858000"/>
              <a:gd name="connsiteX4" fmla="*/ 0 w 9216000"/>
              <a:gd name="connsiteY4" fmla="*/ 0 h 6858000"/>
              <a:gd name="connsiteX0" fmla="*/ 0 w 9216000"/>
              <a:gd name="connsiteY0" fmla="*/ 13855 h 6871855"/>
              <a:gd name="connsiteX1" fmla="*/ 7082400 w 9216000"/>
              <a:gd name="connsiteY1" fmla="*/ 0 h 6871855"/>
              <a:gd name="connsiteX2" fmla="*/ 9216000 w 9216000"/>
              <a:gd name="connsiteY2" fmla="*/ 6871855 h 6871855"/>
              <a:gd name="connsiteX3" fmla="*/ 0 w 9216000"/>
              <a:gd name="connsiteY3" fmla="*/ 6871855 h 6871855"/>
              <a:gd name="connsiteX4" fmla="*/ 0 w 9216000"/>
              <a:gd name="connsiteY4" fmla="*/ 13855 h 6871855"/>
              <a:gd name="connsiteX0" fmla="*/ 0 w 9216000"/>
              <a:gd name="connsiteY0" fmla="*/ 0 h 6858000"/>
              <a:gd name="connsiteX1" fmla="*/ 7595018 w 9216000"/>
              <a:gd name="connsiteY1" fmla="*/ 0 h 6858000"/>
              <a:gd name="connsiteX2" fmla="*/ 9216000 w 9216000"/>
              <a:gd name="connsiteY2" fmla="*/ 6858000 h 6858000"/>
              <a:gd name="connsiteX3" fmla="*/ 0 w 9216000"/>
              <a:gd name="connsiteY3" fmla="*/ 6858000 h 6858000"/>
              <a:gd name="connsiteX4" fmla="*/ 0 w 9216000"/>
              <a:gd name="connsiteY4" fmla="*/ 0 h 6858000"/>
              <a:gd name="connsiteX0" fmla="*/ 0 w 9216000"/>
              <a:gd name="connsiteY0" fmla="*/ 0 h 6858000"/>
              <a:gd name="connsiteX1" fmla="*/ 7553454 w 9216000"/>
              <a:gd name="connsiteY1" fmla="*/ 0 h 6858000"/>
              <a:gd name="connsiteX2" fmla="*/ 9216000 w 9216000"/>
              <a:gd name="connsiteY2" fmla="*/ 6858000 h 6858000"/>
              <a:gd name="connsiteX3" fmla="*/ 0 w 9216000"/>
              <a:gd name="connsiteY3" fmla="*/ 6858000 h 6858000"/>
              <a:gd name="connsiteX4" fmla="*/ 0 w 921600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16000" h="6858000">
                <a:moveTo>
                  <a:pt x="0" y="0"/>
                </a:moveTo>
                <a:lnTo>
                  <a:pt x="7553454" y="0"/>
                </a:lnTo>
                <a:lnTo>
                  <a:pt x="9216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E22F8AA-5799-4AA2-9671-AE018116D430}"/>
              </a:ext>
            </a:extLst>
          </p:cNvPr>
          <p:cNvSpPr/>
          <p:nvPr/>
        </p:nvSpPr>
        <p:spPr>
          <a:xfrm>
            <a:off x="-1" y="0"/>
            <a:ext cx="9216000" cy="6857999"/>
          </a:xfrm>
          <a:custGeom>
            <a:avLst/>
            <a:gdLst>
              <a:gd name="connsiteX0" fmla="*/ 0 w 9216000"/>
              <a:gd name="connsiteY0" fmla="*/ 0 h 6858000"/>
              <a:gd name="connsiteX1" fmla="*/ 9216000 w 9216000"/>
              <a:gd name="connsiteY1" fmla="*/ 0 h 6858000"/>
              <a:gd name="connsiteX2" fmla="*/ 9216000 w 9216000"/>
              <a:gd name="connsiteY2" fmla="*/ 6858000 h 6858000"/>
              <a:gd name="connsiteX3" fmla="*/ 0 w 9216000"/>
              <a:gd name="connsiteY3" fmla="*/ 6858000 h 6858000"/>
              <a:gd name="connsiteX4" fmla="*/ 0 w 9216000"/>
              <a:gd name="connsiteY4" fmla="*/ 0 h 6858000"/>
              <a:gd name="connsiteX0" fmla="*/ 0 w 9216000"/>
              <a:gd name="connsiteY0" fmla="*/ 13855 h 6871855"/>
              <a:gd name="connsiteX1" fmla="*/ 7082400 w 9216000"/>
              <a:gd name="connsiteY1" fmla="*/ 0 h 6871855"/>
              <a:gd name="connsiteX2" fmla="*/ 9216000 w 9216000"/>
              <a:gd name="connsiteY2" fmla="*/ 6871855 h 6871855"/>
              <a:gd name="connsiteX3" fmla="*/ 0 w 9216000"/>
              <a:gd name="connsiteY3" fmla="*/ 6871855 h 6871855"/>
              <a:gd name="connsiteX4" fmla="*/ 0 w 9216000"/>
              <a:gd name="connsiteY4" fmla="*/ 13855 h 6871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16000" h="6871855">
                <a:moveTo>
                  <a:pt x="0" y="13855"/>
                </a:moveTo>
                <a:lnTo>
                  <a:pt x="7082400" y="0"/>
                </a:lnTo>
                <a:lnTo>
                  <a:pt x="9216000" y="6871855"/>
                </a:lnTo>
                <a:lnTo>
                  <a:pt x="0" y="6871855"/>
                </a:lnTo>
                <a:lnTo>
                  <a:pt x="0" y="13855"/>
                </a:lnTo>
                <a:close/>
              </a:path>
            </a:pathLst>
          </a:custGeom>
          <a:solidFill>
            <a:srgbClr val="002809"/>
          </a:solidFill>
          <a:ln>
            <a:solidFill>
              <a:srgbClr val="0D47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pic>
        <p:nvPicPr>
          <p:cNvPr id="7" name="Picture 7" descr="Screen Shot 2019-04-03 at 20.35.25.png">
            <a:extLst>
              <a:ext uri="{FF2B5EF4-FFF2-40B4-BE49-F238E27FC236}">
                <a16:creationId xmlns:a16="http://schemas.microsoft.com/office/drawing/2014/main" id="{28CB2A9E-F642-4109-90DD-EBE43EB0A87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91612" y="1476707"/>
            <a:ext cx="2197404" cy="31247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8">
            <a:extLst>
              <a:ext uri="{FF2B5EF4-FFF2-40B4-BE49-F238E27FC236}">
                <a16:creationId xmlns:a16="http://schemas.microsoft.com/office/drawing/2014/main" id="{631825E7-5D23-4F6C-9990-736A3AF2295F}"/>
              </a:ext>
            </a:extLst>
          </p:cNvPr>
          <p:cNvSpPr txBox="1"/>
          <p:nvPr/>
        </p:nvSpPr>
        <p:spPr>
          <a:xfrm>
            <a:off x="459566" y="3167248"/>
            <a:ext cx="8296865" cy="2962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 err="1">
                <a:solidFill>
                  <a:schemeClr val="bg1"/>
                </a:solidFill>
              </a:rPr>
              <a:t>Prof.</a:t>
            </a: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err="1">
                <a:solidFill>
                  <a:schemeClr val="bg1"/>
                </a:solidFill>
              </a:rPr>
              <a:t>Dr.</a:t>
            </a:r>
            <a:r>
              <a:rPr lang="en-ZA" sz="2800" dirty="0">
                <a:solidFill>
                  <a:schemeClr val="bg1"/>
                </a:solidFill>
              </a:rPr>
              <a:t> Marcos Fava </a:t>
            </a:r>
            <a:r>
              <a:rPr lang="en-ZA" sz="2800" dirty="0" err="1">
                <a:solidFill>
                  <a:schemeClr val="bg1"/>
                </a:solidFill>
              </a:rPr>
              <a:t>Neves</a:t>
            </a:r>
            <a:endParaRPr lang="en-ZA" sz="2800" dirty="0">
              <a:solidFill>
                <a:schemeClr val="bg1"/>
              </a:solidFill>
            </a:endParaRPr>
          </a:p>
          <a:p>
            <a:pPr>
              <a:spcBef>
                <a:spcPts val="900"/>
              </a:spcBef>
            </a:pPr>
            <a:endParaRPr lang="bg-BG" sz="1600" dirty="0">
              <a:solidFill>
                <a:schemeClr val="bg1"/>
              </a:solidFill>
            </a:endParaRPr>
          </a:p>
          <a:p>
            <a:pPr>
              <a:spcBef>
                <a:spcPts val="900"/>
              </a:spcBef>
            </a:pPr>
            <a:r>
              <a:rPr lang="bg-BG" sz="1600" dirty="0">
                <a:solidFill>
                  <a:schemeClr val="bg1"/>
                </a:solidFill>
              </a:rPr>
              <a:t>Faculdade de Administraçao (FEA/RP) </a:t>
            </a:r>
            <a:r>
              <a:rPr lang="mr-IN" sz="1600" dirty="0">
                <a:solidFill>
                  <a:schemeClr val="bg1"/>
                </a:solidFill>
              </a:rPr>
              <a:t>–</a:t>
            </a:r>
            <a:r>
              <a:rPr lang="bg-BG" sz="1600" dirty="0">
                <a:solidFill>
                  <a:schemeClr val="bg1"/>
                </a:solidFill>
              </a:rPr>
              <a:t> Universidade de São Paulo, desde </a:t>
            </a:r>
            <a:r>
              <a:rPr lang="en-ZA" sz="1600" dirty="0">
                <a:solidFill>
                  <a:schemeClr val="bg1"/>
                </a:solidFill>
              </a:rPr>
              <a:t>1995</a:t>
            </a:r>
          </a:p>
          <a:p>
            <a:r>
              <a:rPr lang="bg-BG" sz="1600" dirty="0">
                <a:solidFill>
                  <a:schemeClr val="bg1"/>
                </a:solidFill>
              </a:rPr>
              <a:t>Escola de Administração de Empresas (EAESP/FGV)</a:t>
            </a:r>
            <a:r>
              <a:rPr lang="en-ZA" sz="1600" dirty="0">
                <a:solidFill>
                  <a:schemeClr val="bg1"/>
                </a:solidFill>
              </a:rPr>
              <a:t>, </a:t>
            </a:r>
            <a:r>
              <a:rPr lang="bg-BG" sz="1600" dirty="0">
                <a:solidFill>
                  <a:schemeClr val="bg1"/>
                </a:solidFill>
              </a:rPr>
              <a:t>desde</a:t>
            </a:r>
            <a:r>
              <a:rPr lang="en-ZA" sz="1600" dirty="0">
                <a:solidFill>
                  <a:schemeClr val="bg1"/>
                </a:solidFill>
              </a:rPr>
              <a:t> 2018</a:t>
            </a:r>
          </a:p>
          <a:p>
            <a:r>
              <a:rPr lang="bg-BG" sz="1600" dirty="0">
                <a:solidFill>
                  <a:schemeClr val="bg1"/>
                </a:solidFill>
              </a:rPr>
              <a:t>Center for Agricultural Business -</a:t>
            </a:r>
            <a:r>
              <a:rPr lang="en-ZA" sz="1600" dirty="0">
                <a:solidFill>
                  <a:schemeClr val="bg1"/>
                </a:solidFill>
              </a:rPr>
              <a:t> Purdue University</a:t>
            </a:r>
            <a:r>
              <a:rPr lang="bg-BG" sz="1600" dirty="0">
                <a:solidFill>
                  <a:schemeClr val="bg1"/>
                </a:solidFill>
              </a:rPr>
              <a:t> (Indiana/USA),</a:t>
            </a:r>
            <a:r>
              <a:rPr lang="en-ZA" sz="1600" dirty="0">
                <a:solidFill>
                  <a:schemeClr val="bg1"/>
                </a:solidFill>
              </a:rPr>
              <a:t> </a:t>
            </a:r>
            <a:r>
              <a:rPr lang="bg-BG" sz="1600" dirty="0">
                <a:solidFill>
                  <a:schemeClr val="bg1"/>
                </a:solidFill>
              </a:rPr>
              <a:t>desde</a:t>
            </a:r>
            <a:r>
              <a:rPr lang="en-ZA" sz="1600" dirty="0">
                <a:solidFill>
                  <a:schemeClr val="bg1"/>
                </a:solidFill>
              </a:rPr>
              <a:t> 2013</a:t>
            </a:r>
          </a:p>
          <a:p>
            <a:r>
              <a:rPr lang="bg-BG" sz="1600" dirty="0">
                <a:solidFill>
                  <a:schemeClr val="bg1"/>
                </a:solidFill>
              </a:rPr>
              <a:t>PAA </a:t>
            </a:r>
            <a:r>
              <a:rPr lang="mr-IN" sz="1600" dirty="0">
                <a:solidFill>
                  <a:schemeClr val="bg1"/>
                </a:solidFill>
              </a:rPr>
              <a:t>–</a:t>
            </a:r>
            <a:r>
              <a:rPr lang="bg-BG" sz="1600" dirty="0">
                <a:solidFill>
                  <a:schemeClr val="bg1"/>
                </a:solidFill>
              </a:rPr>
              <a:t> FAUBA </a:t>
            </a:r>
            <a:r>
              <a:rPr lang="mr-IN" sz="1600" dirty="0">
                <a:solidFill>
                  <a:schemeClr val="bg1"/>
                </a:solidFill>
              </a:rPr>
              <a:t>–</a:t>
            </a:r>
            <a:r>
              <a:rPr lang="bg-BG" sz="1600" dirty="0">
                <a:solidFill>
                  <a:schemeClr val="bg1"/>
                </a:solidFill>
              </a:rPr>
              <a:t> </a:t>
            </a:r>
            <a:r>
              <a:rPr lang="en-ZA" sz="1600" dirty="0">
                <a:solidFill>
                  <a:schemeClr val="bg1"/>
                </a:solidFill>
              </a:rPr>
              <a:t>Universi</a:t>
            </a:r>
            <a:r>
              <a:rPr lang="bg-BG" sz="1600" dirty="0">
                <a:solidFill>
                  <a:schemeClr val="bg1"/>
                </a:solidFill>
              </a:rPr>
              <a:t>dade de Buenos Aires, desde</a:t>
            </a:r>
            <a:r>
              <a:rPr lang="en-ZA" sz="1600" dirty="0">
                <a:solidFill>
                  <a:schemeClr val="bg1"/>
                </a:solidFill>
              </a:rPr>
              <a:t> 2006</a:t>
            </a:r>
          </a:p>
          <a:p>
            <a:r>
              <a:rPr lang="bg-BG" sz="1600" dirty="0">
                <a:solidFill>
                  <a:schemeClr val="bg1"/>
                </a:solidFill>
              </a:rPr>
              <a:t>Criador da Markestrat </a:t>
            </a:r>
            <a:r>
              <a:rPr lang="bg-BG" sz="1600" dirty="0">
                <a:solidFill>
                  <a:srgbClr val="FFFFFF"/>
                </a:solidFill>
              </a:rPr>
              <a:t>(www.markestrat.com.br) em 2004</a:t>
            </a:r>
          </a:p>
          <a:p>
            <a:r>
              <a:rPr lang="bg-BG" sz="1600" dirty="0">
                <a:solidFill>
                  <a:srgbClr val="FFFFFF"/>
                </a:solidFill>
              </a:rPr>
              <a:t>Especialista em planejamento estratégico no agronegócio    </a:t>
            </a:r>
            <a:endParaRPr lang="en-ZA" sz="1600" dirty="0">
              <a:solidFill>
                <a:srgbClr val="FFFFFF"/>
              </a:solidFill>
            </a:endParaRPr>
          </a:p>
          <a:p>
            <a:pPr>
              <a:spcBef>
                <a:spcPts val="900"/>
              </a:spcBef>
            </a:pPr>
            <a:r>
              <a:rPr lang="en-ZA" sz="2400" dirty="0">
                <a:solidFill>
                  <a:schemeClr val="bg1"/>
                </a:solidFill>
              </a:rPr>
              <a:t>www.</a:t>
            </a:r>
            <a:r>
              <a:rPr lang="en-ZA" sz="2400" b="1" dirty="0">
                <a:solidFill>
                  <a:schemeClr val="bg1"/>
                </a:solidFill>
              </a:rPr>
              <a:t>doutoragro</a:t>
            </a:r>
            <a:r>
              <a:rPr lang="en-ZA" sz="2400" dirty="0">
                <a:solidFill>
                  <a:schemeClr val="bg1"/>
                </a:solidFill>
              </a:rPr>
              <a:t>.com</a:t>
            </a:r>
          </a:p>
        </p:txBody>
      </p:sp>
      <p:sp>
        <p:nvSpPr>
          <p:cNvPr id="10" name="Título 9">
            <a:extLst>
              <a:ext uri="{FF2B5EF4-FFF2-40B4-BE49-F238E27FC236}">
                <a16:creationId xmlns:a16="http://schemas.microsoft.com/office/drawing/2014/main" id="{95C80279-2F2B-45EA-B9D5-E44A6E348A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9566" y="752802"/>
            <a:ext cx="6606251" cy="1686043"/>
          </a:xfrm>
        </p:spPr>
        <p:txBody>
          <a:bodyPr anchor="ctr">
            <a:normAutofit/>
          </a:bodyPr>
          <a:lstStyle/>
          <a:p>
            <a:pPr algn="l"/>
            <a:endParaRPr lang="pt-B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A280DB-4F3A-49E3-AD85-D56BEE1FF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1DA5E55-5E03-4031-A03B-29FCE311D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9403"/>
            <a:ext cx="10515600" cy="4548779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756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ço Reservado para Conteúdo 2">
            <a:extLst>
              <a:ext uri="{FF2B5EF4-FFF2-40B4-BE49-F238E27FC236}">
                <a16:creationId xmlns:a16="http://schemas.microsoft.com/office/drawing/2014/main" id="{E6F1D50E-CB6A-45DE-852C-CB062FD4413E}"/>
              </a:ext>
            </a:extLst>
          </p:cNvPr>
          <p:cNvSpPr txBox="1">
            <a:spLocks/>
          </p:cNvSpPr>
          <p:nvPr/>
        </p:nvSpPr>
        <p:spPr>
          <a:xfrm>
            <a:off x="159798" y="1316219"/>
            <a:ext cx="9165475" cy="87811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pt-BR" sz="11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Marcos Fava Neves, nascido em Lins (SP), é professor em tempo parcial das Faculdades de Administração da Universidade de São Paulo em Ribeirão Preto e da </a:t>
            </a:r>
            <a:r>
              <a:rPr kumimoji="0" lang="bg-BG" sz="11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EAESP/</a:t>
            </a:r>
            <a:r>
              <a:rPr kumimoji="0" lang="pt-BR" sz="11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FGV em São Paulo. Engenheiro Agrônomo formado pela Escola Superior de Agricultura Luiz de Queiroz (</a:t>
            </a:r>
            <a:r>
              <a:rPr kumimoji="0" lang="pt-BR" sz="11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Esalq</a:t>
            </a:r>
            <a:r>
              <a:rPr kumimoji="0" lang="pt-BR" sz="11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/USP) em 1991 e fez toda a carreira de pós graduação (mestrado, doutorado e livre-docência) em estratégias empresariais</a:t>
            </a:r>
            <a:r>
              <a:rPr kumimoji="0" lang="bg-BG" sz="11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na FEA/USP</a:t>
            </a:r>
            <a:r>
              <a:rPr kumimoji="0" lang="pt-BR" sz="11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 chegou a professor titular da USP aos 40 anos, tendo sido Chefe do Departamento de Administração da USP em duas gestões e </a:t>
            </a:r>
            <a:r>
              <a:rPr kumimoji="0" lang="pt-BR" sz="11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Vice-Chefe</a:t>
            </a:r>
            <a:r>
              <a:rPr kumimoji="0" lang="pt-BR" sz="11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em outras duas gestões.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charset="2"/>
              <a:buChar char="v"/>
              <a:tabLst/>
              <a:defRPr/>
            </a:pP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FDFD18F2-A292-4107-A757-44B00F1F9B3A}"/>
              </a:ext>
            </a:extLst>
          </p:cNvPr>
          <p:cNvSpPr txBox="1"/>
          <p:nvPr/>
        </p:nvSpPr>
        <p:spPr>
          <a:xfrm>
            <a:off x="159798" y="2121763"/>
            <a:ext cx="1187240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v"/>
              <a:tabLst/>
              <a:defRPr/>
            </a:pPr>
            <a:r>
              <a:rPr kumimoji="0" lang="pt-BR" sz="11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Complementou sua pós graduação em temas de planejamento e gestão aplicados ao agronegócio na França (1995 – no IGIA) e na Holanda (1998/99 –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 Universidade de </a:t>
            </a:r>
            <a:r>
              <a:rPr kumimoji="0" lang="pt-BR" sz="11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Wageningen</a:t>
            </a:r>
            <a:r>
              <a:rPr kumimoji="0" lang="pt-BR" sz="11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). Fez também cursos de curta duração em Harvard (2008/2009/2010), </a:t>
            </a:r>
            <a:r>
              <a:rPr kumimoji="0" lang="pt-BR" sz="11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Purdue</a:t>
            </a:r>
            <a:r>
              <a:rPr kumimoji="0" lang="pt-BR" sz="11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(2013/2017), Sevilla (2017) e Florida (2018);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v"/>
              <a:tabLst/>
              <a:defRPr/>
            </a:pPr>
            <a:r>
              <a:rPr kumimoji="0" lang="pt-BR" sz="11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Desde 2006 é Professor Visitante da Universidade de Buenos Aires e desde 2013 da </a:t>
            </a:r>
            <a:r>
              <a:rPr kumimoji="0" lang="pt-BR" sz="11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Purdue</a:t>
            </a:r>
            <a:r>
              <a:rPr kumimoji="0" lang="pt-BR" sz="11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11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University</a:t>
            </a:r>
            <a:r>
              <a:rPr kumimoji="0" lang="pt-BR" sz="11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Indiana, EUA, onde lecionou no ano de 2013;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v"/>
              <a:tabLst/>
              <a:defRPr/>
            </a:pPr>
            <a:r>
              <a:rPr kumimoji="0" lang="pt-BR" sz="11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É especializado em planejamento e gestão estratégica, tendo realizado mais de 200 projetos no agronegócio brasileiro e mundial. Trabalhou ou foi membro de Conselhos das seguintes organizações: Botucatu Citrus, </a:t>
            </a:r>
            <a:r>
              <a:rPr kumimoji="0" lang="pt-BR" sz="11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Vallée</a:t>
            </a:r>
            <a:r>
              <a:rPr kumimoji="0" lang="pt-BR" sz="11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Lagoa da Serra (CRV); </a:t>
            </a:r>
            <a:r>
              <a:rPr kumimoji="0" lang="pt-BR" sz="11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Renk</a:t>
            </a:r>
            <a:r>
              <a:rPr kumimoji="0" lang="pt-BR" sz="11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11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Zanini</a:t>
            </a:r>
            <a:r>
              <a:rPr kumimoji="0" lang="pt-BR" sz="11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Inova, Embrapa, Serviço de Informação da Carne, Associação Mundial de Agronegócios, Cooperativa </a:t>
            </a:r>
            <a:r>
              <a:rPr kumimoji="0" lang="pt-BR" sz="11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Coplana</a:t>
            </a:r>
            <a:r>
              <a:rPr kumimoji="0" lang="pt-BR" sz="11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Cooperativa Holambra, Ouro Fino, </a:t>
            </a:r>
            <a:r>
              <a:rPr kumimoji="0" lang="pt-BR" sz="11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Canaoeste</a:t>
            </a:r>
            <a:r>
              <a:rPr kumimoji="0" lang="pt-BR" sz="11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 </a:t>
            </a:r>
            <a:r>
              <a:rPr kumimoji="0" lang="pt-BR" sz="11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Orplana</a:t>
            </a:r>
            <a:r>
              <a:rPr kumimoji="0" lang="pt-BR" sz="11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(Organização dos Plantadores de Cana). Ajudou a montar e é acionista de 3 empresas, sendo 2 startups;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v"/>
              <a:tabLst/>
              <a:defRPr/>
            </a:pPr>
            <a:r>
              <a:rPr kumimoji="0" lang="pt-BR" sz="11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É autor e organizador de 67 livros publicados no Brasil, Argentina, Estados Unidos, África do Sul, Uruguai, Inglaterra, Cingapura, Holanda e China, por 10 editoras diferentes. Escreveu também dois casos para a Universidade de Harvard (2009/2010) e para a </a:t>
            </a:r>
            <a:r>
              <a:rPr kumimoji="0" lang="pt-BR" sz="11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Purdue</a:t>
            </a:r>
            <a:r>
              <a:rPr kumimoji="0" lang="pt-BR" sz="11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11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University</a:t>
            </a:r>
            <a:r>
              <a:rPr kumimoji="0" lang="pt-BR" sz="11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(2013);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v"/>
              <a:tabLst/>
              <a:defRPr/>
            </a:pPr>
            <a:r>
              <a:rPr kumimoji="0" lang="pt-BR" sz="11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Publicou mais de 200 artigos em periódicos científicos internacionais e nacionais indexados, tendo recebido 4.000 citações de acordo com o Google Acadêmico, um dos cientistas brasileiros mais citados em sua área; Foi articulista do jornal China Daily de Pequim e da Folha de S. Paulo, além de escrever artigos para O Estado de S. Paulo e Valor Econômico, entre outros, tendo  mais de 600 artigos de análises de conjunta publicados em revistas e jornais;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v"/>
              <a:tabLst/>
              <a:defRPr/>
            </a:pPr>
            <a:r>
              <a:rPr kumimoji="0" lang="pt-BR" sz="11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Participou de 335 Congressos no Brasil e no Exterior, tendo organizado também mais de 30 Congressos nacionais e internacionais;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v"/>
              <a:tabLst/>
              <a:defRPr/>
            </a:pPr>
            <a:r>
              <a:rPr kumimoji="0" lang="pt-BR" sz="11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Na </a:t>
            </a:r>
            <a:r>
              <a:rPr kumimoji="0" lang="pt-BR" sz="11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formação de discípulos e de talentos humanos</a:t>
            </a:r>
            <a:r>
              <a:rPr kumimoji="0" lang="pt-BR" sz="11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orientou 29 Teses, sendo 4 de Doutorado e 25 de Mestrado e 133 Monografias. Ajudou, como professor, a formar mais de 1.200 administradores de empresas, tendo oferecido 127 disciplinas de graduação e 22 cursos de Mestrado e Doutorado na USP;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v"/>
              <a:tabLst/>
              <a:defRPr/>
            </a:pPr>
            <a:r>
              <a:rPr kumimoji="0" lang="pt-BR" sz="11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Na </a:t>
            </a:r>
            <a:r>
              <a:rPr kumimoji="0" lang="pt-BR" sz="11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avaliação de cientistas</a:t>
            </a:r>
            <a:r>
              <a:rPr kumimoji="0" lang="pt-BR" sz="11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participou de 176 Bancas, sendo 52 de Doutoramento e 124 de Mestrado no Brasil e exterior;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v"/>
              <a:tabLst/>
              <a:defRPr/>
            </a:pPr>
            <a:r>
              <a:rPr kumimoji="0" lang="pt-BR" sz="11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t-BR" sz="11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Realizou 1.092 palestras em 22 países, sendo um dos brasileiros mais conhecidos no exterior na área de agronegócios.</a:t>
            </a:r>
          </a:p>
        </p:txBody>
      </p:sp>
    </p:spTree>
    <p:extLst>
      <p:ext uri="{BB962C8B-B14F-4D97-AF65-F5344CB8AC3E}">
        <p14:creationId xmlns:p14="http://schemas.microsoft.com/office/powerpoint/2010/main" val="2368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Personalizada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D4711"/>
      </a:accent1>
      <a:accent2>
        <a:srgbClr val="15751C"/>
      </a:accent2>
      <a:accent3>
        <a:srgbClr val="20AC2A"/>
      </a:accent3>
      <a:accent4>
        <a:srgbClr val="5DE166"/>
      </a:accent4>
      <a:accent5>
        <a:srgbClr val="A4EEA9"/>
      </a:accent5>
      <a:accent6>
        <a:srgbClr val="A4DB95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4702</TotalTime>
  <Words>613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3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Mangal</vt:lpstr>
      <vt:lpstr>Wingdings</vt:lpstr>
      <vt:lpstr>Tema do Office</vt:lpstr>
      <vt:lpstr>1_Tema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Vitor Nardini Marques</dc:creator>
  <cp:lastModifiedBy>User</cp:lastModifiedBy>
  <cp:revision>185</cp:revision>
  <dcterms:created xsi:type="dcterms:W3CDTF">2019-02-13T23:53:46Z</dcterms:created>
  <dcterms:modified xsi:type="dcterms:W3CDTF">2020-06-05T18:05:44Z</dcterms:modified>
</cp:coreProperties>
</file>