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31" r:id="rId4"/>
    <p:sldId id="259" r:id="rId5"/>
    <p:sldId id="261" r:id="rId6"/>
    <p:sldId id="332" r:id="rId7"/>
    <p:sldId id="263" r:id="rId8"/>
    <p:sldId id="262" r:id="rId9"/>
    <p:sldId id="266" r:id="rId10"/>
    <p:sldId id="265" r:id="rId11"/>
    <p:sldId id="333" r:id="rId12"/>
    <p:sldId id="267" r:id="rId13"/>
    <p:sldId id="268" r:id="rId14"/>
    <p:sldId id="270" r:id="rId15"/>
    <p:sldId id="269" r:id="rId16"/>
    <p:sldId id="334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336" r:id="rId34"/>
    <p:sldId id="287" r:id="rId35"/>
    <p:sldId id="288" r:id="rId36"/>
    <p:sldId id="335" r:id="rId37"/>
    <p:sldId id="289" r:id="rId38"/>
    <p:sldId id="290" r:id="rId39"/>
    <p:sldId id="291" r:id="rId40"/>
    <p:sldId id="292" r:id="rId41"/>
    <p:sldId id="337" r:id="rId42"/>
    <p:sldId id="294" r:id="rId43"/>
    <p:sldId id="295" r:id="rId44"/>
    <p:sldId id="338" r:id="rId45"/>
    <p:sldId id="297" r:id="rId46"/>
    <p:sldId id="340" r:id="rId47"/>
    <p:sldId id="339" r:id="rId48"/>
    <p:sldId id="341" r:id="rId49"/>
    <p:sldId id="298" r:id="rId50"/>
    <p:sldId id="342" r:id="rId51"/>
    <p:sldId id="343" r:id="rId52"/>
    <p:sldId id="344" r:id="rId53"/>
    <p:sldId id="311" r:id="rId54"/>
    <p:sldId id="312" r:id="rId55"/>
    <p:sldId id="314" r:id="rId56"/>
    <p:sldId id="316" r:id="rId57"/>
    <p:sldId id="317" r:id="rId58"/>
    <p:sldId id="301" r:id="rId59"/>
    <p:sldId id="302" r:id="rId60"/>
    <p:sldId id="303" r:id="rId61"/>
    <p:sldId id="304" r:id="rId62"/>
    <p:sldId id="306" r:id="rId63"/>
    <p:sldId id="307" r:id="rId64"/>
    <p:sldId id="308" r:id="rId65"/>
    <p:sldId id="309" r:id="rId66"/>
    <p:sldId id="310" r:id="rId67"/>
    <p:sldId id="293" r:id="rId68"/>
    <p:sldId id="318" r:id="rId69"/>
    <p:sldId id="319" r:id="rId70"/>
    <p:sldId id="320" r:id="rId71"/>
    <p:sldId id="345" r:id="rId72"/>
    <p:sldId id="321" r:id="rId73"/>
    <p:sldId id="322" r:id="rId74"/>
    <p:sldId id="323" r:id="rId75"/>
    <p:sldId id="324" r:id="rId76"/>
    <p:sldId id="325" r:id="rId77"/>
    <p:sldId id="327" r:id="rId78"/>
    <p:sldId id="328" r:id="rId79"/>
    <p:sldId id="329" r:id="rId80"/>
    <p:sldId id="330" r:id="rId81"/>
    <p:sldId id="264" r:id="rId82"/>
    <p:sldId id="346" r:id="rId8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03" autoAdjust="0"/>
    <p:restoredTop sz="94660"/>
  </p:normalViewPr>
  <p:slideViewPr>
    <p:cSldViewPr>
      <p:cViewPr varScale="1">
        <p:scale>
          <a:sx n="66" d="100"/>
          <a:sy n="66" d="100"/>
        </p:scale>
        <p:origin x="93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18/05/2022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18/05/2022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18/05/2022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18/05/2022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18/05/2022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18/05/2022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18/05/2022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48IlepuOvLw" TargetMode="External"/><Relationship Id="rId3" Type="http://schemas.openxmlformats.org/officeDocument/2006/relationships/hyperlink" Target="https://produto.mercadolivre.com.br/MLB-713200968-bomba-roda-dagua-3600-26600-ldia-140-200m-altura-zm-51-_JM" TargetMode="External"/><Relationship Id="rId7" Type="http://schemas.openxmlformats.org/officeDocument/2006/relationships/hyperlink" Target="https://www.cpt.com.br/noticias/embrapa-realiza-oficinas-de-difusao-de-tres-tecnologias-em-ranicultura" TargetMode="External"/><Relationship Id="rId2" Type="http://schemas.openxmlformats.org/officeDocument/2006/relationships/hyperlink" Target="http://reformafacil.com.br/servicos/uso-da-agua-no-paisagism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l.se.leg.br/deputados-divergem-sobre-exploracao-da-carcinicultura-no-baixo-sao-francisco/" TargetMode="External"/><Relationship Id="rId5" Type="http://schemas.openxmlformats.org/officeDocument/2006/relationships/hyperlink" Target="https://portal.to.gov.br/noticia/2019/3/28/piscicultura-do-tocantins-e-adotada-como-modelo-pelo-ministerio-do-desenvolvimento-regional/" TargetMode="External"/><Relationship Id="rId10" Type="http://schemas.openxmlformats.org/officeDocument/2006/relationships/hyperlink" Target="https://www.embrapa.br/busca-de-noticias/-/noticia/2482206/barraginhas-e-lagos-mantem-agua-o-ano-todo" TargetMode="External"/><Relationship Id="rId4" Type="http://schemas.openxmlformats.org/officeDocument/2006/relationships/hyperlink" Target="http://www.daee.sp.gov.br/acervoepesquisa/relatorios/revista/raee9810/piscinoes.html" TargetMode="External"/><Relationship Id="rId9" Type="http://schemas.openxmlformats.org/officeDocument/2006/relationships/hyperlink" Target="https://www.youtube.com/watch?v=JVn6ATQxSgU" TargetMode="Externa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pisa.com.br/hidrometro-individual.html" TargetMode="External"/><Relationship Id="rId3" Type="http://schemas.openxmlformats.org/officeDocument/2006/relationships/hyperlink" Target="https://www.bdpa.cnptia.embrapa.br/consulta/busca?b=ad&amp;biblioteca=vazio&amp;busca=autoria:%22DAKER,%20A.%22" TargetMode="External"/><Relationship Id="rId7" Type="http://schemas.openxmlformats.org/officeDocument/2006/relationships/hyperlink" Target="https://fotografia.folha.uol.com.br/galerias/6981-rio-tiete-limpo-x-rio-tiete-sujo" TargetMode="External"/><Relationship Id="rId2" Type="http://schemas.openxmlformats.org/officeDocument/2006/relationships/hyperlink" Target="http://www.leb.esalq.usp.br/leb/disciplinas/Fernando/leb1440/Aula%206/Regularizacao%20de%20Vazoe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1.folha.uol.com.br/cotidiano/2018/10/drama-nacional-saneamento-e-subdimensionado-em-planos-de-presidenciaveis.shtml" TargetMode="External"/><Relationship Id="rId11" Type="http://schemas.openxmlformats.org/officeDocument/2006/relationships/hyperlink" Target="https://super.abril.com.br/ciencia/brasileiro-e-o-povo-mais-limpo-do-mundo/" TargetMode="External"/><Relationship Id="rId5" Type="http://schemas.openxmlformats.org/officeDocument/2006/relationships/hyperlink" Target="https://www.terra.com.br/diversao/gente/purepeople/rodrigo-faro-inaugura-piscina-de-casa-com-cascata-ilha-e-vidro-panoramico-veja,a1370ea961071ba094a6334cc801719aou9qc9ed.html" TargetMode="External"/><Relationship Id="rId10" Type="http://schemas.openxmlformats.org/officeDocument/2006/relationships/hyperlink" Target="https://gauchazh.clicrbs.com.br/porto-alegre/noticia/2015/04/desperdicio-de-agua-na-capital-custa-r-60-milhoes-por-ano-aos-cofres-publicos-cj5vx5c3b0zksxbj0b08x5k26.html" TargetMode="External"/><Relationship Id="rId4" Type="http://schemas.openxmlformats.org/officeDocument/2006/relationships/hyperlink" Target="https://www.bdpa.cnptia.embrapa.br/consulta/busca?b=ad&amp;id=256651&amp;biblioteca=vazio&amp;busca=autoria:%22DAKER,%20A.%22&amp;qFacets=autoria:%22DAKER,%20A.%22&amp;sort=&amp;paginacao=t&amp;paginaAtual=1" TargetMode="External"/><Relationship Id="rId9" Type="http://schemas.openxmlformats.org/officeDocument/2006/relationships/hyperlink" Target="https://www.condominiosverdes.com.br/hidroluz-tem-solucoes-para-economia-de-agua-com-medicao-individual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00100" y="0"/>
            <a:ext cx="7058020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ESCOLA SUPERIOR DE AGRICULTURA “LUIZ DE QUEIROZ” – ESALQ/USP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LEB 1440 – HIDROLOGIA E DRENAGEM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371600" y="2143116"/>
            <a:ext cx="6400800" cy="450059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300" b="1" dirty="0"/>
              <a:t>RESERVATÓRIOS</a:t>
            </a:r>
            <a:endParaRPr kumimoji="0" lang="pt-BR" sz="1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12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5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Prof. Dr. Fernando Campos Mendonça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5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Doutoranda: Elizabeth Lima Carnevskis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Imagem 5" descr="brasao_us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094515" cy="1571611"/>
          </a:xfrm>
          <a:prstGeom prst="rect">
            <a:avLst/>
          </a:prstGeom>
        </p:spPr>
      </p:pic>
      <p:pic>
        <p:nvPicPr>
          <p:cNvPr id="7" name="Imagem 6" descr="logo-esalq-simbol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148" y="0"/>
            <a:ext cx="1165852" cy="17144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3664" y="121104"/>
            <a:ext cx="8229600" cy="634082"/>
          </a:xfrm>
        </p:spPr>
        <p:txBody>
          <a:bodyPr>
            <a:noAutofit/>
          </a:bodyPr>
          <a:lstStyle/>
          <a:p>
            <a:r>
              <a:rPr lang="pt-BR" sz="3600"/>
              <a:t>Aquicultura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Piscicultura, carcinicultura, ranicultura etc.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dirty="0"/>
              <a:t>Reservatórios grandes 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Barragens de elevação de nível em várzeas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pt-BR" dirty="0"/>
              <a:t>Instalados em degraus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dirty="0"/>
              <a:t>Atividades dependentes da qualidade da água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Piscicultura</a:t>
            </a:r>
            <a:endParaRPr lang="pt-BR" dirty="0"/>
          </a:p>
        </p:txBody>
      </p:sp>
      <p:pic>
        <p:nvPicPr>
          <p:cNvPr id="4" name="Espaço Reservado para Conteúdo 3" descr="piscicultu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486400"/>
          </a:xfrm>
        </p:spPr>
      </p:pic>
    </p:spTree>
    <p:extLst>
      <p:ext uri="{BB962C8B-B14F-4D97-AF65-F5344CB8AC3E}">
        <p14:creationId xmlns:p14="http://schemas.microsoft.com/office/powerpoint/2010/main" val="2324748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6779"/>
          </a:xfrm>
        </p:spPr>
        <p:txBody>
          <a:bodyPr/>
          <a:lstStyle/>
          <a:p>
            <a:r>
              <a:rPr lang="pt-BR"/>
              <a:t>Carcinicultura</a:t>
            </a:r>
          </a:p>
        </p:txBody>
      </p:sp>
      <p:pic>
        <p:nvPicPr>
          <p:cNvPr id="4" name="Espaço Reservado para Conteúdo 3" descr="carcinocultu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121417"/>
            <a:ext cx="8001024" cy="573658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Ranicultura</a:t>
            </a:r>
            <a:endParaRPr lang="pt-BR" dirty="0"/>
          </a:p>
        </p:txBody>
      </p:sp>
      <p:pic>
        <p:nvPicPr>
          <p:cNvPr id="4" name="Espaço Reservado para Conteúdo 3" descr="ranicultu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7313"/>
            <a:ext cx="9144000" cy="5710687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n-US" sz="4000" dirty="0"/>
              <a:t>Regularização de Vazões</a:t>
            </a:r>
            <a:endParaRPr lang="pt-BR" sz="40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7CC0964-53CC-4EA4-8271-D4A3B2953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6" y="1052737"/>
            <a:ext cx="9112154" cy="545327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Regularização de Vazões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800" dirty="0"/>
              <a:t>Reservatórios mais importantes no meio agrícola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800" dirty="0"/>
              <a:t>Reserva de água do período chuvoso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800" dirty="0"/>
              <a:t>Utilização no período seco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200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800" dirty="0"/>
              <a:t>Projetos do Eng. Agrônomo e Agrícola: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t-BR" sz="2600" dirty="0"/>
              <a:t>Barragens c/ áreas de contribuição Ac &lt; 60 km²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34" y="120781"/>
            <a:ext cx="8229600" cy="730879"/>
          </a:xfrm>
        </p:spPr>
        <p:txBody>
          <a:bodyPr>
            <a:normAutofit fontScale="90000"/>
          </a:bodyPr>
          <a:lstStyle/>
          <a:p>
            <a:r>
              <a:rPr lang="pt-BR"/>
              <a:t>Regularização de Vazões</a:t>
            </a:r>
          </a:p>
        </p:txBody>
      </p:sp>
      <p:pic>
        <p:nvPicPr>
          <p:cNvPr id="4" name="Espaço Reservado para Conteúdo 3" descr="barreira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61" y="1196753"/>
            <a:ext cx="2903555" cy="2073320"/>
          </a:xfr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5F1E06D-EC2D-46C0-974F-5BC65BC2F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21531"/>
            <a:ext cx="8363272" cy="3536469"/>
          </a:xfrm>
          <a:prstGeom prst="rect">
            <a:avLst/>
          </a:prstGeom>
        </p:spPr>
      </p:pic>
      <p:pic>
        <p:nvPicPr>
          <p:cNvPr id="5122" name="Picture 2" descr="Chuva leva ANM a emitir alerta por segurança de barragens em MG">
            <a:extLst>
              <a:ext uri="{FF2B5EF4-FFF2-40B4-BE49-F238E27FC236}">
                <a16:creationId xmlns:a16="http://schemas.microsoft.com/office/drawing/2014/main" id="{224C843F-CA59-47AC-BE5E-50817CAF7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1181001"/>
            <a:ext cx="3191587" cy="211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2D95A20-933A-41F3-A006-958DA11B8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5318" y="1196753"/>
            <a:ext cx="2778855" cy="208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88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7615" y="97755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pt-BR"/>
              <a:t>Tipos de Regularização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21744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800" dirty="0"/>
              <a:t>Variáveis: </a:t>
            </a:r>
          </a:p>
          <a:p>
            <a:pPr marL="0" indent="0" algn="just">
              <a:buNone/>
            </a:pPr>
            <a:r>
              <a:rPr lang="pt-BR" sz="2800" dirty="0"/>
              <a:t>	</a:t>
            </a:r>
            <a:r>
              <a:rPr lang="pt-BR" sz="2800" dirty="0" err="1"/>
              <a:t>Q</a:t>
            </a:r>
            <a:r>
              <a:rPr lang="pt-BR" sz="3400" baseline="-25000" dirty="0" err="1"/>
              <a:t>e</a:t>
            </a:r>
            <a:r>
              <a:rPr lang="pt-BR" sz="2800" dirty="0"/>
              <a:t>: vazão de entrada</a:t>
            </a:r>
          </a:p>
          <a:p>
            <a:pPr marL="0" indent="0" algn="just">
              <a:buNone/>
            </a:pPr>
            <a:r>
              <a:rPr lang="pt-BR" sz="2800" dirty="0"/>
              <a:t>	</a:t>
            </a:r>
            <a:r>
              <a:rPr lang="pt-BR" sz="2800" dirty="0" err="1"/>
              <a:t>Q</a:t>
            </a:r>
            <a:r>
              <a:rPr lang="pt-BR" sz="3400" baseline="-25000" dirty="0" err="1"/>
              <a:t>d</a:t>
            </a:r>
            <a:r>
              <a:rPr lang="pt-BR" sz="2800" dirty="0"/>
              <a:t>: vazão demandada</a:t>
            </a:r>
          </a:p>
          <a:p>
            <a:pPr marL="0" indent="0" algn="just">
              <a:buNone/>
            </a:pPr>
            <a:r>
              <a:rPr lang="pt-BR" sz="2800" dirty="0"/>
              <a:t>Tipos: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pt-BR" sz="2800" dirty="0"/>
              <a:t>	1) </a:t>
            </a:r>
            <a:r>
              <a:rPr lang="pt-BR" sz="2800" dirty="0" err="1"/>
              <a:t>Q</a:t>
            </a:r>
            <a:r>
              <a:rPr lang="pt-BR" sz="3400" baseline="-25000" dirty="0" err="1"/>
              <a:t>e</a:t>
            </a:r>
            <a:r>
              <a:rPr lang="pt-BR" sz="2800" dirty="0"/>
              <a:t> constante e </a:t>
            </a:r>
            <a:r>
              <a:rPr lang="pt-BR" sz="2800" dirty="0" err="1"/>
              <a:t>Q</a:t>
            </a:r>
            <a:r>
              <a:rPr lang="pt-BR" sz="3400" baseline="-25000" dirty="0" err="1"/>
              <a:t>d</a:t>
            </a:r>
            <a:r>
              <a:rPr lang="pt-BR" sz="2800" dirty="0"/>
              <a:t> variável (</a:t>
            </a:r>
            <a:r>
              <a:rPr lang="pt-BR" sz="2800" dirty="0" err="1">
                <a:solidFill>
                  <a:srgbClr val="FF0000"/>
                </a:solidFill>
              </a:rPr>
              <a:t>Q</a:t>
            </a:r>
            <a:r>
              <a:rPr lang="pt-BR" sz="3400" baseline="-25000" dirty="0" err="1">
                <a:solidFill>
                  <a:srgbClr val="FF0000"/>
                </a:solidFill>
              </a:rPr>
              <a:t>d</a:t>
            </a:r>
            <a:r>
              <a:rPr lang="pt-BR" sz="3400" baseline="-25000" dirty="0">
                <a:solidFill>
                  <a:srgbClr val="FF0000"/>
                </a:solidFill>
              </a:rPr>
              <a:t> </a:t>
            </a:r>
            <a:r>
              <a:rPr lang="pt-BR" sz="3400" baseline="-25000" dirty="0" err="1">
                <a:solidFill>
                  <a:srgbClr val="FF0000"/>
                </a:solidFill>
              </a:rPr>
              <a:t>máx</a:t>
            </a:r>
            <a:r>
              <a:rPr lang="pt-BR" sz="2800" baseline="-25000" dirty="0">
                <a:solidFill>
                  <a:srgbClr val="FF0000"/>
                </a:solidFill>
              </a:rPr>
              <a:t> </a:t>
            </a:r>
            <a:r>
              <a:rPr lang="pt-BR" sz="2800" dirty="0">
                <a:solidFill>
                  <a:srgbClr val="FF0000"/>
                </a:solidFill>
              </a:rPr>
              <a:t>&gt; </a:t>
            </a:r>
            <a:r>
              <a:rPr lang="pt-BR" sz="2800" dirty="0" err="1">
                <a:solidFill>
                  <a:srgbClr val="FF0000"/>
                </a:solidFill>
              </a:rPr>
              <a:t>Q</a:t>
            </a:r>
            <a:r>
              <a:rPr lang="pt-BR" sz="3400" baseline="-25000" dirty="0" err="1">
                <a:solidFill>
                  <a:srgbClr val="FF0000"/>
                </a:solidFill>
              </a:rPr>
              <a:t>e</a:t>
            </a:r>
            <a:r>
              <a:rPr lang="pt-BR" sz="2800" dirty="0"/>
              <a:t>)</a:t>
            </a:r>
          </a:p>
          <a:p>
            <a:pPr marL="400050" lvl="1" indent="0" algn="just">
              <a:buNone/>
            </a:pPr>
            <a:r>
              <a:rPr lang="pt-BR" dirty="0"/>
              <a:t>	Ex.: Caixas d’água em cidades</a:t>
            </a:r>
          </a:p>
          <a:p>
            <a:pPr marL="0" indent="0" algn="just">
              <a:buNone/>
            </a:pPr>
            <a:r>
              <a:rPr lang="pt-BR" sz="2800" dirty="0"/>
              <a:t> </a:t>
            </a:r>
          </a:p>
          <a:p>
            <a:pPr marL="0" indent="0" algn="just">
              <a:buNone/>
            </a:pPr>
            <a:r>
              <a:rPr lang="pt-BR" sz="2800" dirty="0"/>
              <a:t>	2) </a:t>
            </a:r>
            <a:r>
              <a:rPr lang="pt-BR" sz="2800" dirty="0" err="1"/>
              <a:t>Q</a:t>
            </a:r>
            <a:r>
              <a:rPr lang="pt-BR" sz="3400" baseline="-25000" dirty="0" err="1"/>
              <a:t>e</a:t>
            </a:r>
            <a:r>
              <a:rPr lang="pt-BR" sz="2800" dirty="0"/>
              <a:t> variável e </a:t>
            </a:r>
            <a:r>
              <a:rPr lang="pt-BR" sz="2800" dirty="0" err="1"/>
              <a:t>Q</a:t>
            </a:r>
            <a:r>
              <a:rPr lang="pt-BR" sz="3400" baseline="-25000" dirty="0" err="1"/>
              <a:t>d</a:t>
            </a:r>
            <a:r>
              <a:rPr lang="pt-BR" sz="2800" dirty="0"/>
              <a:t> constante</a:t>
            </a:r>
          </a:p>
          <a:p>
            <a:pPr marL="400050" lvl="1" indent="0" algn="just">
              <a:buNone/>
            </a:pPr>
            <a:r>
              <a:rPr lang="pt-BR" sz="2600" dirty="0"/>
              <a:t>	Ex.: barramento para uso de água no meio rural</a:t>
            </a:r>
          </a:p>
          <a:p>
            <a:pPr marL="400050" lvl="1" indent="0" algn="just">
              <a:buNone/>
            </a:pPr>
            <a:r>
              <a:rPr lang="pt-BR" sz="2600" dirty="0"/>
              <a:t>		(Este tipo será enfocado na aula)</a:t>
            </a:r>
          </a:p>
          <a:p>
            <a:endParaRPr lang="pt-BR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43000"/>
          </a:xfrm>
        </p:spPr>
        <p:txBody>
          <a:bodyPr>
            <a:noAutofit/>
          </a:bodyPr>
          <a:lstStyle/>
          <a:p>
            <a:r>
              <a:rPr lang="pt-BR" sz="3600" dirty="0"/>
              <a:t>Tipo 1: </a:t>
            </a:r>
            <a:r>
              <a:rPr lang="pt-BR" sz="3600" dirty="0" err="1"/>
              <a:t>Q</a:t>
            </a:r>
            <a:r>
              <a:rPr lang="pt-BR" sz="3600" baseline="-25000" dirty="0" err="1"/>
              <a:t>e</a:t>
            </a:r>
            <a:r>
              <a:rPr lang="pt-BR" sz="3600" dirty="0"/>
              <a:t> constante e </a:t>
            </a:r>
            <a:r>
              <a:rPr lang="pt-BR" sz="3600" dirty="0" err="1"/>
              <a:t>Q</a:t>
            </a:r>
            <a:r>
              <a:rPr lang="pt-BR" sz="3600" baseline="-25000" dirty="0" err="1"/>
              <a:t>d</a:t>
            </a:r>
            <a:r>
              <a:rPr lang="pt-BR" sz="3600" dirty="0"/>
              <a:t> variável (</a:t>
            </a:r>
            <a:r>
              <a:rPr lang="pt-BR" sz="3600" dirty="0" err="1">
                <a:solidFill>
                  <a:srgbClr val="FF0000"/>
                </a:solidFill>
              </a:rPr>
              <a:t>Q</a:t>
            </a:r>
            <a:r>
              <a:rPr lang="pt-BR" sz="3600" baseline="-25000" dirty="0" err="1">
                <a:solidFill>
                  <a:srgbClr val="FF0000"/>
                </a:solidFill>
              </a:rPr>
              <a:t>d</a:t>
            </a:r>
            <a:r>
              <a:rPr lang="pt-BR" sz="3600" baseline="-25000" dirty="0">
                <a:solidFill>
                  <a:srgbClr val="FF0000"/>
                </a:solidFill>
              </a:rPr>
              <a:t> </a:t>
            </a:r>
            <a:r>
              <a:rPr lang="pt-BR" sz="3600" baseline="-25000" dirty="0" err="1">
                <a:solidFill>
                  <a:srgbClr val="FF0000"/>
                </a:solidFill>
              </a:rPr>
              <a:t>máx</a:t>
            </a:r>
            <a:r>
              <a:rPr lang="pt-BR" sz="3600" baseline="-25000" dirty="0">
                <a:solidFill>
                  <a:srgbClr val="FF0000"/>
                </a:solidFill>
              </a:rPr>
              <a:t> </a:t>
            </a:r>
            <a:r>
              <a:rPr lang="pt-BR" sz="3600" dirty="0">
                <a:solidFill>
                  <a:srgbClr val="FF0000"/>
                </a:solidFill>
              </a:rPr>
              <a:t>&gt; </a:t>
            </a:r>
            <a:r>
              <a:rPr lang="pt-BR" sz="3600" dirty="0" err="1">
                <a:solidFill>
                  <a:srgbClr val="FF0000"/>
                </a:solidFill>
              </a:rPr>
              <a:t>Q</a:t>
            </a:r>
            <a:r>
              <a:rPr lang="pt-BR" sz="3600" baseline="-25000" dirty="0" err="1">
                <a:solidFill>
                  <a:srgbClr val="FF0000"/>
                </a:solidFill>
              </a:rPr>
              <a:t>e</a:t>
            </a:r>
            <a:r>
              <a:rPr lang="pt-BR" sz="3600" dirty="0"/>
              <a:t>)</a:t>
            </a:r>
          </a:p>
        </p:txBody>
      </p:sp>
      <p:pic>
        <p:nvPicPr>
          <p:cNvPr id="4" name="Espaço Reservado para Conteúdo 3" descr="caixa de águ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21287"/>
            <a:ext cx="9144000" cy="5636713"/>
          </a:xfr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723B438F-12CE-4DF9-AF69-0CF1D1DEFA7A}"/>
              </a:ext>
            </a:extLst>
          </p:cNvPr>
          <p:cNvGrpSpPr/>
          <p:nvPr/>
        </p:nvGrpSpPr>
        <p:grpSpPr>
          <a:xfrm>
            <a:off x="211484" y="1700808"/>
            <a:ext cx="8794268" cy="3312368"/>
            <a:chOff x="211484" y="1700808"/>
            <a:chExt cx="8794268" cy="3312368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64519504-57E5-498D-87BF-A9261C4BE542}"/>
                </a:ext>
              </a:extLst>
            </p:cNvPr>
            <p:cNvSpPr txBox="1"/>
            <p:nvPr/>
          </p:nvSpPr>
          <p:spPr>
            <a:xfrm>
              <a:off x="1475656" y="1700808"/>
              <a:ext cx="22722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400" dirty="0"/>
                <a:t>Adutora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A52E96C7-0408-47B4-9829-92CA9BA856FF}"/>
                </a:ext>
              </a:extLst>
            </p:cNvPr>
            <p:cNvSpPr txBox="1"/>
            <p:nvPr/>
          </p:nvSpPr>
          <p:spPr>
            <a:xfrm>
              <a:off x="211484" y="2996952"/>
              <a:ext cx="2272284" cy="5890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sz="2400" dirty="0" err="1"/>
                <a:t>Q</a:t>
              </a:r>
              <a:r>
                <a:rPr lang="pt-BR" sz="2800" baseline="-25000" dirty="0" err="1"/>
                <a:t>e</a:t>
              </a:r>
              <a:r>
                <a:rPr lang="pt-BR" sz="2400" dirty="0"/>
                <a:t> constante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B0A14BFD-090C-403A-80A2-E3249D52366A}"/>
                </a:ext>
              </a:extLst>
            </p:cNvPr>
            <p:cNvSpPr txBox="1"/>
            <p:nvPr/>
          </p:nvSpPr>
          <p:spPr>
            <a:xfrm>
              <a:off x="4860032" y="4320679"/>
              <a:ext cx="2272284" cy="6924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sz="1500" dirty="0"/>
            </a:p>
            <a:p>
              <a:r>
                <a:rPr lang="pt-BR" sz="2400" dirty="0" err="1"/>
                <a:t>Q</a:t>
              </a:r>
              <a:r>
                <a:rPr lang="pt-BR" sz="2800" baseline="-25000" dirty="0" err="1"/>
                <a:t>d</a:t>
              </a:r>
              <a:r>
                <a:rPr lang="pt-BR" sz="2400" dirty="0"/>
                <a:t> variável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5716FC8-EE1B-46AD-846A-D1487ED2C7E3}"/>
                </a:ext>
              </a:extLst>
            </p:cNvPr>
            <p:cNvSpPr txBox="1"/>
            <p:nvPr/>
          </p:nvSpPr>
          <p:spPr>
            <a:xfrm>
              <a:off x="7711886" y="3966155"/>
              <a:ext cx="129386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400" dirty="0"/>
                <a:t>Rede de usuários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5068DC4F-B06A-41D6-ABBB-32D15B93B0D7}"/>
                </a:ext>
              </a:extLst>
            </p:cNvPr>
            <p:cNvSpPr txBox="1"/>
            <p:nvPr/>
          </p:nvSpPr>
          <p:spPr>
            <a:xfrm>
              <a:off x="3851920" y="2521924"/>
              <a:ext cx="511256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800" dirty="0"/>
                <a:t>Reservatório de distribuição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pt-BR" sz="3600" dirty="0"/>
              <a:t>Tipo 2: </a:t>
            </a:r>
            <a:r>
              <a:rPr lang="pt-BR" sz="3600" dirty="0" err="1"/>
              <a:t>Q</a:t>
            </a:r>
            <a:r>
              <a:rPr lang="pt-BR" sz="3600" baseline="-25000" dirty="0" err="1"/>
              <a:t>e</a:t>
            </a:r>
            <a:r>
              <a:rPr lang="pt-BR" sz="3600" dirty="0"/>
              <a:t> variável e </a:t>
            </a:r>
            <a:r>
              <a:rPr lang="pt-BR" sz="3600" dirty="0" err="1"/>
              <a:t>Q</a:t>
            </a:r>
            <a:r>
              <a:rPr lang="pt-BR" sz="3600" baseline="-25000" dirty="0" err="1"/>
              <a:t>d</a:t>
            </a:r>
            <a:r>
              <a:rPr lang="pt-BR" sz="3600" dirty="0"/>
              <a:t> constante.</a:t>
            </a:r>
          </a:p>
        </p:txBody>
      </p:sp>
      <p:pic>
        <p:nvPicPr>
          <p:cNvPr id="4" name="Espaço Reservado para Conteúdo 3" descr="lago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42" r="2078"/>
          <a:stretch/>
        </p:blipFill>
        <p:spPr>
          <a:xfrm>
            <a:off x="107504" y="1484784"/>
            <a:ext cx="8875542" cy="5229200"/>
          </a:xfrm>
        </p:spPr>
      </p:pic>
      <p:grpSp>
        <p:nvGrpSpPr>
          <p:cNvPr id="20" name="Agrupar 19">
            <a:extLst>
              <a:ext uri="{FF2B5EF4-FFF2-40B4-BE49-F238E27FC236}">
                <a16:creationId xmlns:a16="http://schemas.microsoft.com/office/drawing/2014/main" id="{8AAFE625-A6CA-4327-BFAE-89DBF7EFF675}"/>
              </a:ext>
            </a:extLst>
          </p:cNvPr>
          <p:cNvGrpSpPr/>
          <p:nvPr/>
        </p:nvGrpSpPr>
        <p:grpSpPr>
          <a:xfrm>
            <a:off x="431032" y="2253306"/>
            <a:ext cx="8566346" cy="4158656"/>
            <a:chOff x="431032" y="2424706"/>
            <a:chExt cx="8566346" cy="4158656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7845FB02-899B-4BA7-818C-6D55DEA887A8}"/>
                </a:ext>
              </a:extLst>
            </p:cNvPr>
            <p:cNvSpPr txBox="1"/>
            <p:nvPr/>
          </p:nvSpPr>
          <p:spPr>
            <a:xfrm>
              <a:off x="3739876" y="3429001"/>
              <a:ext cx="2272284" cy="4357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sz="2400" dirty="0"/>
            </a:p>
          </p:txBody>
        </p: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62FD1AB2-AB38-4FF5-A87D-13C6B3B4F6C8}"/>
                </a:ext>
              </a:extLst>
            </p:cNvPr>
            <p:cNvGrpSpPr/>
            <p:nvPr/>
          </p:nvGrpSpPr>
          <p:grpSpPr>
            <a:xfrm>
              <a:off x="431032" y="2424706"/>
              <a:ext cx="8566346" cy="4158656"/>
              <a:chOff x="323528" y="2424706"/>
              <a:chExt cx="8391741" cy="4158656"/>
            </a:xfrm>
          </p:grpSpPr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7EBD0CBD-DCEA-4254-B1CD-BA1DB552519A}"/>
                  </a:ext>
                </a:extLst>
              </p:cNvPr>
              <p:cNvSpPr txBox="1"/>
              <p:nvPr/>
            </p:nvSpPr>
            <p:spPr>
              <a:xfrm>
                <a:off x="5220072" y="2424706"/>
                <a:ext cx="187220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BR" sz="2400" dirty="0" err="1"/>
                  <a:t>Q</a:t>
                </a:r>
                <a:r>
                  <a:rPr lang="pt-BR" sz="2800" baseline="-25000" dirty="0" err="1"/>
                  <a:t>d</a:t>
                </a:r>
                <a:r>
                  <a:rPr lang="pt-BR" sz="2400" dirty="0"/>
                  <a:t> constante</a:t>
                </a:r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C244ABF1-2E60-4DD8-B958-AB8640075617}"/>
                  </a:ext>
                </a:extLst>
              </p:cNvPr>
              <p:cNvSpPr txBox="1"/>
              <p:nvPr/>
            </p:nvSpPr>
            <p:spPr>
              <a:xfrm>
                <a:off x="2195736" y="2535287"/>
                <a:ext cx="187220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BR" sz="2400" dirty="0" err="1"/>
                  <a:t>Q</a:t>
                </a:r>
                <a:r>
                  <a:rPr lang="pt-BR" sz="2800" baseline="-25000" dirty="0" err="1"/>
                  <a:t>e</a:t>
                </a:r>
                <a:r>
                  <a:rPr lang="pt-BR" sz="2400" dirty="0"/>
                  <a:t> variável</a:t>
                </a:r>
              </a:p>
            </p:txBody>
          </p:sp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FFD5504F-E33C-4060-A916-56A7E2F16670}"/>
                  </a:ext>
                </a:extLst>
              </p:cNvPr>
              <p:cNvSpPr txBox="1"/>
              <p:nvPr/>
            </p:nvSpPr>
            <p:spPr>
              <a:xfrm>
                <a:off x="6637381" y="5229200"/>
                <a:ext cx="2077888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BR" sz="2400" dirty="0" err="1"/>
                  <a:t>Q</a:t>
                </a:r>
                <a:r>
                  <a:rPr lang="pt-BR" sz="2800" baseline="-25000" dirty="0" err="1"/>
                  <a:t>j</a:t>
                </a:r>
                <a:endParaRPr lang="pt-BR" sz="2400" dirty="0"/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A0676F55-33DC-4F9E-96F9-50803A99AD7D}"/>
                  </a:ext>
                </a:extLst>
              </p:cNvPr>
              <p:cNvSpPr txBox="1"/>
              <p:nvPr/>
            </p:nvSpPr>
            <p:spPr>
              <a:xfrm>
                <a:off x="323528" y="5019985"/>
                <a:ext cx="1872208" cy="15633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pt-BR" sz="2200" dirty="0" err="1"/>
                  <a:t>Q</a:t>
                </a:r>
                <a:r>
                  <a:rPr lang="pt-BR" sz="2200" baseline="-25000" dirty="0" err="1"/>
                  <a:t>e</a:t>
                </a:r>
                <a:r>
                  <a:rPr lang="pt-BR" sz="2200" dirty="0"/>
                  <a:t> - entrada</a:t>
                </a:r>
              </a:p>
              <a:p>
                <a:pPr>
                  <a:lnSpc>
                    <a:spcPct val="150000"/>
                  </a:lnSpc>
                </a:pPr>
                <a:r>
                  <a:rPr lang="pt-BR" sz="2200" dirty="0" err="1"/>
                  <a:t>Q</a:t>
                </a:r>
                <a:r>
                  <a:rPr lang="pt-BR" sz="2200" baseline="-25000" dirty="0" err="1"/>
                  <a:t>d</a:t>
                </a:r>
                <a:r>
                  <a:rPr lang="pt-BR" sz="2200" dirty="0"/>
                  <a:t> - demanda</a:t>
                </a:r>
              </a:p>
              <a:p>
                <a:pPr>
                  <a:lnSpc>
                    <a:spcPct val="150000"/>
                  </a:lnSpc>
                </a:pPr>
                <a:r>
                  <a:rPr lang="pt-BR" sz="2200" dirty="0" err="1"/>
                  <a:t>Q</a:t>
                </a:r>
                <a:r>
                  <a:rPr lang="pt-BR" sz="2200" baseline="-25000" dirty="0" err="1"/>
                  <a:t>j</a:t>
                </a:r>
                <a:r>
                  <a:rPr lang="pt-BR" sz="2200" dirty="0"/>
                  <a:t> - jusante</a:t>
                </a:r>
              </a:p>
            </p:txBody>
          </p:sp>
          <p:cxnSp>
            <p:nvCxnSpPr>
              <p:cNvPr id="7" name="Conector de Seta Reta 6">
                <a:extLst>
                  <a:ext uri="{FF2B5EF4-FFF2-40B4-BE49-F238E27FC236}">
                    <a16:creationId xmlns:a16="http://schemas.microsoft.com/office/drawing/2014/main" id="{17D052F5-BD5B-42F5-A5B4-85A565A9E7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32040" y="3068960"/>
                <a:ext cx="576064" cy="1080120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round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DE62286E-6605-42DB-8011-03C74B6E646A}"/>
                  </a:ext>
                </a:extLst>
              </p:cNvPr>
              <p:cNvSpPr txBox="1"/>
              <p:nvPr/>
            </p:nvSpPr>
            <p:spPr>
              <a:xfrm>
                <a:off x="2612134" y="4137953"/>
                <a:ext cx="169741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2400" dirty="0"/>
                  <a:t>Reservatório</a:t>
                </a:r>
              </a:p>
            </p:txBody>
          </p:sp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900ABE78-D882-4017-B762-2C9CF020A25F}"/>
                  </a:ext>
                </a:extLst>
              </p:cNvPr>
              <p:cNvSpPr txBox="1"/>
              <p:nvPr/>
            </p:nvSpPr>
            <p:spPr>
              <a:xfrm>
                <a:off x="5132192" y="4137953"/>
                <a:ext cx="150519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BR" sz="2400" dirty="0"/>
                  <a:t>Barragem</a:t>
                </a:r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01283F84-8918-4EA0-B69F-3762E120595B}"/>
                  </a:ext>
                </a:extLst>
              </p:cNvPr>
              <p:cNvSpPr txBox="1"/>
              <p:nvPr/>
            </p:nvSpPr>
            <p:spPr>
              <a:xfrm>
                <a:off x="853728" y="2679303"/>
                <a:ext cx="62192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BR" sz="2400" dirty="0"/>
                  <a:t>Rio</a:t>
                </a:r>
              </a:p>
            </p:txBody>
          </p:sp>
        </p:grp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2527D7DB-1EA9-4DA9-9981-25B2A6BE7C28}"/>
                </a:ext>
              </a:extLst>
            </p:cNvPr>
            <p:cNvSpPr txBox="1"/>
            <p:nvPr/>
          </p:nvSpPr>
          <p:spPr>
            <a:xfrm>
              <a:off x="3775368" y="5036880"/>
              <a:ext cx="1732735" cy="4357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sz="2400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Haikai Hidrológico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564905"/>
            <a:ext cx="8229600" cy="1512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i="1" dirty="0"/>
              <a:t>Barragens, represas,</a:t>
            </a:r>
          </a:p>
          <a:p>
            <a:pPr marL="0" indent="0" algn="ctr">
              <a:buNone/>
            </a:pPr>
            <a:r>
              <a:rPr lang="pt-BR" i="1" dirty="0"/>
              <a:t>Reduzem incertezas.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Consumo de água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buNone/>
            </a:pPr>
            <a:r>
              <a:rPr lang="pt-BR" dirty="0"/>
              <a:t>Estimativa de Volume a ser armazenado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dirty="0"/>
              <a:t>Conhecimento do consumo de água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dirty="0"/>
              <a:t>Expressão do consumo (2 formas):</a:t>
            </a:r>
          </a:p>
          <a:p>
            <a:pPr marL="914400" lvl="1" indent="-514350" algn="just">
              <a:lnSpc>
                <a:spcPct val="150000"/>
              </a:lnSpc>
              <a:buAutoNum type="alphaLcParenR"/>
            </a:pPr>
            <a:r>
              <a:rPr lang="pt-BR" dirty="0"/>
              <a:t>Vol./tempo ou Q variável</a:t>
            </a:r>
          </a:p>
          <a:p>
            <a:pPr marL="400050" lvl="1" indent="0" algn="just">
              <a:buNone/>
            </a:pPr>
            <a:r>
              <a:rPr lang="pt-BR" dirty="0"/>
              <a:t>	 </a:t>
            </a:r>
            <a:r>
              <a:rPr lang="pt-BR" dirty="0">
                <a:sym typeface="Symbol"/>
              </a:rPr>
              <a:t></a:t>
            </a:r>
            <a:r>
              <a:rPr lang="pt-BR" dirty="0"/>
              <a:t> Mais adequado a pequenos consumos</a:t>
            </a:r>
          </a:p>
          <a:p>
            <a:pPr marL="400050" lvl="1" indent="0" algn="just">
              <a:lnSpc>
                <a:spcPct val="150000"/>
              </a:lnSpc>
              <a:buNone/>
            </a:pPr>
            <a:r>
              <a:rPr lang="pt-BR" dirty="0"/>
              <a:t>b) Vazão contínua  </a:t>
            </a:r>
          </a:p>
          <a:p>
            <a:pPr marL="400050" lvl="1" indent="0" algn="just">
              <a:buNone/>
            </a:pPr>
            <a:r>
              <a:rPr lang="pt-BR" dirty="0">
                <a:sym typeface="Symbol"/>
              </a:rPr>
              <a:t>	</a:t>
            </a:r>
            <a:r>
              <a:rPr lang="pt-BR" dirty="0"/>
              <a:t>  Mais adequado à irrigação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192084"/>
            <a:ext cx="8229600" cy="428604"/>
          </a:xfrm>
        </p:spPr>
        <p:txBody>
          <a:bodyPr>
            <a:normAutofit fontScale="90000"/>
          </a:bodyPr>
          <a:lstStyle/>
          <a:p>
            <a:r>
              <a:rPr lang="en-US" dirty="0"/>
              <a:t>Consumo de água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589555"/>
              </p:ext>
            </p:extLst>
          </p:nvPr>
        </p:nvGraphicFramePr>
        <p:xfrm>
          <a:off x="214282" y="1291958"/>
          <a:ext cx="8715436" cy="3977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7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49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latin typeface="Times New Roman"/>
                          <a:ea typeface="Times New Roman"/>
                        </a:rPr>
                        <a:t>Especificação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49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latin typeface="Times New Roman"/>
                          <a:ea typeface="Times New Roman"/>
                        </a:rPr>
                        <a:t>Consumo (L/dia)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2090" algn="ctr">
                        <a:spcAft>
                          <a:spcPts val="0"/>
                        </a:spcAft>
                      </a:pPr>
                      <a:r>
                        <a:rPr lang="pt-BR" sz="2800">
                          <a:latin typeface="Times New Roman"/>
                          <a:ea typeface="Times New Roman"/>
                        </a:rPr>
                        <a:t>Homem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49580" algn="ctr">
                        <a:spcAft>
                          <a:spcPts val="0"/>
                        </a:spcAft>
                      </a:pPr>
                      <a:r>
                        <a:rPr lang="pt-BR" sz="2800">
                          <a:latin typeface="Times New Roman"/>
                          <a:ea typeface="Times New Roman"/>
                        </a:rPr>
                        <a:t>100 – 200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2090" algn="ctr">
                        <a:spcAft>
                          <a:spcPts val="0"/>
                        </a:spcAft>
                      </a:pPr>
                      <a:r>
                        <a:rPr lang="pt-BR" sz="2800">
                          <a:latin typeface="Times New Roman"/>
                          <a:ea typeface="Times New Roman"/>
                        </a:rPr>
                        <a:t>Aves (10 cabeças)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49580" algn="ctr">
                        <a:spcAft>
                          <a:spcPts val="0"/>
                        </a:spcAft>
                      </a:pPr>
                      <a:r>
                        <a:rPr lang="pt-BR" sz="2800">
                          <a:latin typeface="Times New Roman"/>
                          <a:ea typeface="Times New Roman"/>
                        </a:rPr>
                        <a:t>2 – 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2090" algn="ctr">
                        <a:spcAft>
                          <a:spcPts val="0"/>
                        </a:spcAft>
                      </a:pPr>
                      <a:r>
                        <a:rPr lang="pt-BR" sz="2800">
                          <a:latin typeface="Times New Roman"/>
                          <a:ea typeface="Times New Roman"/>
                        </a:rPr>
                        <a:t>Caprinos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49580" algn="ctr">
                        <a:spcAft>
                          <a:spcPts val="0"/>
                        </a:spcAft>
                      </a:pPr>
                      <a:r>
                        <a:rPr lang="pt-BR" sz="2800">
                          <a:latin typeface="Times New Roman"/>
                          <a:ea typeface="Times New Roman"/>
                        </a:rPr>
                        <a:t>4 – 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2090" algn="ctr">
                        <a:spcAft>
                          <a:spcPts val="0"/>
                        </a:spcAft>
                      </a:pPr>
                      <a:r>
                        <a:rPr lang="pt-BR" sz="2800">
                          <a:latin typeface="Times New Roman"/>
                          <a:ea typeface="Times New Roman"/>
                        </a:rPr>
                        <a:t>Suínos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49580" algn="ctr">
                        <a:spcAft>
                          <a:spcPts val="0"/>
                        </a:spcAft>
                      </a:pPr>
                      <a:r>
                        <a:rPr lang="pt-BR" sz="2800">
                          <a:latin typeface="Times New Roman"/>
                          <a:ea typeface="Times New Roman"/>
                        </a:rPr>
                        <a:t>5 – 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2090" algn="ctr">
                        <a:spcAft>
                          <a:spcPts val="0"/>
                        </a:spcAft>
                      </a:pPr>
                      <a:r>
                        <a:rPr lang="pt-BR" sz="2800">
                          <a:latin typeface="Times New Roman"/>
                          <a:ea typeface="Times New Roman"/>
                        </a:rPr>
                        <a:t>Suínos + higiene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49580" algn="ctr">
                        <a:spcAft>
                          <a:spcPts val="0"/>
                        </a:spcAft>
                      </a:pPr>
                      <a:r>
                        <a:rPr lang="pt-BR" sz="2800" dirty="0">
                          <a:latin typeface="Times New Roman"/>
                          <a:ea typeface="Times New Roman"/>
                        </a:rPr>
                        <a:t>12 – 15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2090" algn="ctr">
                        <a:spcAft>
                          <a:spcPts val="0"/>
                        </a:spcAft>
                      </a:pPr>
                      <a:r>
                        <a:rPr lang="pt-BR" sz="2800">
                          <a:latin typeface="Times New Roman"/>
                          <a:ea typeface="Times New Roman"/>
                        </a:rPr>
                        <a:t>Bovinos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49580" algn="ctr">
                        <a:spcAft>
                          <a:spcPts val="0"/>
                        </a:spcAft>
                      </a:pPr>
                      <a:r>
                        <a:rPr lang="pt-BR" sz="2800" dirty="0">
                          <a:latin typeface="Times New Roman"/>
                          <a:ea typeface="Times New Roman"/>
                        </a:rPr>
                        <a:t>30 – 60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12090" algn="ctr">
                        <a:spcAft>
                          <a:spcPts val="0"/>
                        </a:spcAft>
                      </a:pPr>
                      <a:r>
                        <a:rPr lang="pt-BR" sz="2800">
                          <a:latin typeface="Times New Roman"/>
                          <a:ea typeface="Times New Roman"/>
                        </a:rPr>
                        <a:t>Equinos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49580" algn="ctr">
                        <a:spcAft>
                          <a:spcPts val="0"/>
                        </a:spcAft>
                      </a:pPr>
                      <a:r>
                        <a:rPr lang="pt-BR" sz="2800">
                          <a:latin typeface="Times New Roman"/>
                          <a:ea typeface="Times New Roman"/>
                        </a:rPr>
                        <a:t>35 – 50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pt-BR" sz="2800" dirty="0">
                          <a:latin typeface="Times New Roman"/>
                          <a:ea typeface="Times New Roman"/>
                        </a:rPr>
                        <a:t>Pequenas hortas e jardins (L/m</a:t>
                      </a:r>
                      <a:r>
                        <a:rPr lang="pt-BR" sz="2800" baseline="30000" dirty="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pt-BR" sz="2800" baseline="0" dirty="0">
                          <a:latin typeface="Times New Roman"/>
                          <a:ea typeface="Times New Roman"/>
                        </a:rPr>
                        <a:t>/dia</a:t>
                      </a:r>
                      <a:r>
                        <a:rPr lang="pt-BR" sz="2800" dirty="0"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49580" algn="ctr">
                        <a:spcAft>
                          <a:spcPts val="0"/>
                        </a:spcAft>
                      </a:pPr>
                      <a:r>
                        <a:rPr lang="pt-BR" sz="2800" dirty="0">
                          <a:latin typeface="Times New Roman"/>
                          <a:ea typeface="Times New Roman"/>
                        </a:rPr>
                        <a:t>3 - 7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214282" y="5363924"/>
            <a:ext cx="226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Fonte: DAKER (1987)</a:t>
            </a:r>
            <a:endParaRPr lang="pt-B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06090"/>
          </a:xfrm>
        </p:spPr>
        <p:txBody>
          <a:bodyPr>
            <a:noAutofit/>
          </a:bodyPr>
          <a:lstStyle/>
          <a:p>
            <a:r>
              <a:rPr lang="pt-BR" sz="3200" dirty="0"/>
              <a:t>Fatores que influenciam o consumo humano de água</a:t>
            </a:r>
            <a:endParaRPr lang="pt-BR" sz="3200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162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t-BR" dirty="0"/>
              <a:t>- Padrão socioeconômico</a:t>
            </a:r>
          </a:p>
          <a:p>
            <a:pPr algn="just">
              <a:lnSpc>
                <a:spcPct val="150000"/>
              </a:lnSpc>
              <a:buNone/>
            </a:pPr>
            <a:r>
              <a:rPr lang="pt-BR" dirty="0"/>
              <a:t>- Industrialização</a:t>
            </a:r>
          </a:p>
          <a:p>
            <a:pPr algn="just">
              <a:lnSpc>
                <a:spcPct val="150000"/>
              </a:lnSpc>
              <a:buNone/>
            </a:pPr>
            <a:r>
              <a:rPr lang="pt-BR" dirty="0"/>
              <a:t>- % de hidrômetros instalados</a:t>
            </a:r>
          </a:p>
          <a:p>
            <a:pPr algn="just">
              <a:lnSpc>
                <a:spcPct val="150000"/>
              </a:lnSpc>
              <a:buNone/>
            </a:pPr>
            <a:r>
              <a:rPr lang="pt-BR" dirty="0"/>
              <a:t>- % de perdas na rede de distribuição</a:t>
            </a:r>
          </a:p>
          <a:p>
            <a:pPr algn="just">
              <a:lnSpc>
                <a:spcPct val="150000"/>
              </a:lnSpc>
              <a:buNone/>
            </a:pPr>
            <a:r>
              <a:rPr lang="pt-BR" dirty="0"/>
              <a:t>- Clima da região</a:t>
            </a:r>
          </a:p>
          <a:p>
            <a:pPr algn="just">
              <a:lnSpc>
                <a:spcPct val="150000"/>
              </a:lnSpc>
              <a:buNone/>
            </a:pPr>
            <a:r>
              <a:rPr lang="pt-BR" dirty="0"/>
              <a:t>- Tarifação</a:t>
            </a:r>
          </a:p>
          <a:p>
            <a:pPr algn="just">
              <a:lnSpc>
                <a:spcPct val="150000"/>
              </a:lnSpc>
              <a:buNone/>
            </a:pPr>
            <a:r>
              <a:rPr lang="pt-BR" dirty="0"/>
              <a:t>- Política</a:t>
            </a:r>
          </a:p>
          <a:p>
            <a:pPr>
              <a:lnSpc>
                <a:spcPct val="150000"/>
              </a:lnSpc>
            </a:pPr>
            <a:endParaRPr lang="pt-B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Padrão socioeconômico</a:t>
            </a:r>
          </a:p>
        </p:txBody>
      </p:sp>
      <p:pic>
        <p:nvPicPr>
          <p:cNvPr id="6" name="Espaço Reservado para Conteúdo 5" descr="2948957-rodrigo-faro-mostrou-neste-domingo-24-d-650x488-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417638"/>
            <a:ext cx="3835384" cy="3835384"/>
          </a:xfrm>
        </p:spPr>
      </p:pic>
      <p:pic>
        <p:nvPicPr>
          <p:cNvPr id="7" name="Espaço Reservado para Conteúdo 6" descr="579383-970x600-1.jpe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27573" y="1916832"/>
            <a:ext cx="5216427" cy="3226656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794"/>
          </a:xfrm>
        </p:spPr>
        <p:txBody>
          <a:bodyPr/>
          <a:lstStyle/>
          <a:p>
            <a:r>
              <a:rPr lang="pt-BR" dirty="0"/>
              <a:t>Industrialização</a:t>
            </a:r>
          </a:p>
        </p:txBody>
      </p:sp>
      <p:pic>
        <p:nvPicPr>
          <p:cNvPr id="4" name="Espaço Reservado para Conteúdo 3" descr="antes e depois tiete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214423"/>
            <a:ext cx="9123785" cy="564357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% de hidrômetros instalados</a:t>
            </a:r>
          </a:p>
        </p:txBody>
      </p:sp>
      <p:pic>
        <p:nvPicPr>
          <p:cNvPr id="6" name="Espaço Reservado para Conteúdo 5" descr="um hidrometro 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9730" y="1311010"/>
            <a:ext cx="4144238" cy="4183060"/>
          </a:xfrm>
        </p:spPr>
      </p:pic>
      <p:pic>
        <p:nvPicPr>
          <p:cNvPr id="7" name="Espaço Reservado para Conteúdo 6" descr="hidrometro-individual-0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83575" y="1388764"/>
            <a:ext cx="4515247" cy="3386436"/>
          </a:xfr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4C9218D5-B807-4D50-9D22-F933F113A65E}"/>
              </a:ext>
            </a:extLst>
          </p:cNvPr>
          <p:cNvGrpSpPr/>
          <p:nvPr/>
        </p:nvGrpSpPr>
        <p:grpSpPr>
          <a:xfrm>
            <a:off x="323528" y="5607523"/>
            <a:ext cx="8712968" cy="775087"/>
            <a:chOff x="323528" y="5424898"/>
            <a:chExt cx="8363271" cy="599363"/>
          </a:xfrm>
        </p:grpSpPr>
        <p:sp>
          <p:nvSpPr>
            <p:cNvPr id="8" name="CaixaDeTexto 7"/>
            <p:cNvSpPr txBox="1"/>
            <p:nvPr/>
          </p:nvSpPr>
          <p:spPr>
            <a:xfrm>
              <a:off x="323528" y="5429264"/>
              <a:ext cx="3422754" cy="594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Hidrômetro</a:t>
              </a:r>
              <a:r>
                <a:rPr lang="en-US" sz="2200" dirty="0"/>
                <a:t> </a:t>
              </a:r>
              <a:r>
                <a:rPr lang="en-US" sz="2200" dirty="0" err="1"/>
                <a:t>comunitário</a:t>
              </a:r>
              <a:endParaRPr lang="en-US" sz="2200" dirty="0"/>
            </a:p>
            <a:p>
              <a:pPr algn="ctr"/>
              <a:r>
                <a:rPr lang="en-US" sz="2200" dirty="0" err="1"/>
                <a:t>Menor</a:t>
              </a:r>
              <a:r>
                <a:rPr lang="en-US" sz="2200" dirty="0"/>
                <a:t> </a:t>
              </a:r>
              <a:r>
                <a:rPr lang="en-US" sz="2200" dirty="0" err="1"/>
                <a:t>controle</a:t>
              </a:r>
              <a:r>
                <a:rPr lang="en-US" sz="2200" dirty="0"/>
                <a:t> do </a:t>
              </a:r>
              <a:r>
                <a:rPr lang="en-US" sz="2200" dirty="0" err="1"/>
                <a:t>consumo</a:t>
              </a:r>
              <a:endParaRPr lang="pt-BR" sz="2200" dirty="0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3923928" y="5517232"/>
              <a:ext cx="785818" cy="33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X</a:t>
              </a:r>
              <a:endParaRPr lang="pt-BR" sz="2200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4730004" y="5424898"/>
              <a:ext cx="3956795" cy="594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Hidrômetros</a:t>
              </a:r>
              <a:r>
                <a:rPr lang="en-US" sz="2200" dirty="0"/>
                <a:t> </a:t>
              </a:r>
              <a:r>
                <a:rPr lang="en-US" sz="2200" dirty="0" err="1"/>
                <a:t>individuais</a:t>
              </a:r>
              <a:endParaRPr lang="en-US" sz="2200" dirty="0"/>
            </a:p>
            <a:p>
              <a:pPr algn="ctr"/>
              <a:r>
                <a:rPr lang="en-US" sz="2200" dirty="0" err="1"/>
                <a:t>Redução</a:t>
              </a:r>
              <a:r>
                <a:rPr lang="en-US" sz="2200" dirty="0"/>
                <a:t> do </a:t>
              </a:r>
              <a:r>
                <a:rPr lang="en-US" sz="2200" dirty="0" err="1"/>
                <a:t>consumo</a:t>
              </a:r>
              <a:r>
                <a:rPr lang="en-US" sz="2200" dirty="0"/>
                <a:t> de água</a:t>
              </a:r>
              <a:endParaRPr lang="pt-BR" sz="2200" dirty="0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8"/>
          </a:xfrm>
        </p:spPr>
        <p:txBody>
          <a:bodyPr>
            <a:normAutofit fontScale="90000"/>
          </a:bodyPr>
          <a:lstStyle/>
          <a:p>
            <a:r>
              <a:rPr lang="pt-BR" dirty="0"/>
              <a:t>Perdas (%) na rede de distribuição</a:t>
            </a:r>
          </a:p>
        </p:txBody>
      </p:sp>
      <p:pic>
        <p:nvPicPr>
          <p:cNvPr id="4" name="Espaço Reservado para Conteúdo 3" descr="perd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14422"/>
            <a:ext cx="9189738" cy="478632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super_imgbrasileir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3" y="-69624"/>
            <a:ext cx="7524327" cy="6927624"/>
          </a:xfr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BC6C3C3-91E6-4C98-9EA4-1EAA1851ED4F}"/>
              </a:ext>
            </a:extLst>
          </p:cNvPr>
          <p:cNvSpPr txBox="1"/>
          <p:nvPr/>
        </p:nvSpPr>
        <p:spPr>
          <a:xfrm>
            <a:off x="7177678" y="3501008"/>
            <a:ext cx="1833416" cy="646331"/>
          </a:xfrm>
          <a:prstGeom prst="rect">
            <a:avLst/>
          </a:prstGeom>
          <a:solidFill>
            <a:srgbClr val="0080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FF00"/>
                </a:solidFill>
                <a:highlight>
                  <a:srgbClr val="008000"/>
                </a:highlight>
              </a:rPr>
              <a:t>Brasil</a:t>
            </a:r>
          </a:p>
          <a:p>
            <a:pPr algn="ctr"/>
            <a:r>
              <a:rPr lang="pt-BR" b="1" dirty="0">
                <a:solidFill>
                  <a:srgbClr val="FFFF00"/>
                </a:solidFill>
                <a:highlight>
                  <a:srgbClr val="008000"/>
                </a:highlight>
              </a:rPr>
              <a:t>12 banhos/semana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496" y="210300"/>
            <a:ext cx="2267744" cy="2498620"/>
          </a:xfrm>
        </p:spPr>
        <p:txBody>
          <a:bodyPr lIns="0" tIns="0" rIns="0" bIns="0">
            <a:normAutofit fontScale="90000"/>
          </a:bodyPr>
          <a:lstStyle/>
          <a:p>
            <a:r>
              <a:rPr lang="pt-BR" dirty="0"/>
              <a:t>Clima </a:t>
            </a:r>
            <a:br>
              <a:rPr lang="pt-BR" dirty="0"/>
            </a:br>
            <a:r>
              <a:rPr lang="pt-BR" dirty="0"/>
              <a:t>e</a:t>
            </a:r>
            <a:br>
              <a:rPr lang="pt-BR" dirty="0"/>
            </a:br>
            <a:r>
              <a:rPr lang="pt-BR" dirty="0"/>
              <a:t> Cultura Regional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88750" y="-27384"/>
            <a:ext cx="2500330" cy="1143000"/>
          </a:xfrm>
        </p:spPr>
        <p:txBody>
          <a:bodyPr/>
          <a:lstStyle/>
          <a:p>
            <a:r>
              <a:rPr lang="pt-BR" dirty="0"/>
              <a:t>Tarifação</a:t>
            </a:r>
          </a:p>
        </p:txBody>
      </p:sp>
      <p:pic>
        <p:nvPicPr>
          <p:cNvPr id="7" name="Espaço Reservado para Conteúdo 6" descr="tarifas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" r="42784" b="45784"/>
          <a:stretch/>
        </p:blipFill>
        <p:spPr>
          <a:xfrm>
            <a:off x="107504" y="2204865"/>
            <a:ext cx="3528392" cy="4140740"/>
          </a:xfrm>
        </p:spPr>
      </p:pic>
      <p:sp>
        <p:nvSpPr>
          <p:cNvPr id="8" name="CaixaDeTexto 7"/>
          <p:cNvSpPr txBox="1"/>
          <p:nvPr/>
        </p:nvSpPr>
        <p:spPr>
          <a:xfrm>
            <a:off x="1602773" y="874601"/>
            <a:ext cx="5472284" cy="958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Tarifas de água  (R$/m</a:t>
            </a:r>
            <a:r>
              <a:rPr lang="pt-BR" sz="2400" baseline="30000" dirty="0"/>
              <a:t>3</a:t>
            </a:r>
            <a:r>
              <a:rPr lang="pt-BR" sz="2400" dirty="0"/>
              <a:t> - Ano 2018)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t-BR" sz="2400" dirty="0"/>
              <a:t>Tarifa mínima – Consumidor residencial</a:t>
            </a:r>
          </a:p>
        </p:txBody>
      </p:sp>
      <p:pic>
        <p:nvPicPr>
          <p:cNvPr id="5" name="Espaço Reservado para Conteúdo 6" descr="tarifas.jpg">
            <a:extLst>
              <a:ext uri="{FF2B5EF4-FFF2-40B4-BE49-F238E27FC236}">
                <a16:creationId xmlns:a16="http://schemas.microsoft.com/office/drawing/2014/main" id="{68E4CD70-A4AD-4BEE-8C70-9E1420515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217" r="42784"/>
          <a:stretch/>
        </p:blipFill>
        <p:spPr>
          <a:xfrm>
            <a:off x="3635896" y="2507410"/>
            <a:ext cx="3618512" cy="3585886"/>
          </a:xfrm>
          <a:prstGeom prst="rect">
            <a:avLst/>
          </a:prstGeom>
        </p:spPr>
      </p:pic>
      <p:pic>
        <p:nvPicPr>
          <p:cNvPr id="6" name="Espaço Reservado para Conteúdo 6" descr="tarifas.jpg">
            <a:extLst>
              <a:ext uri="{FF2B5EF4-FFF2-40B4-BE49-F238E27FC236}">
                <a16:creationId xmlns:a16="http://schemas.microsoft.com/office/drawing/2014/main" id="{42CF6FA4-7670-48B6-86FA-EF783A279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32" t="6299" b="49807"/>
          <a:stretch/>
        </p:blipFill>
        <p:spPr>
          <a:xfrm>
            <a:off x="7127776" y="2507410"/>
            <a:ext cx="1908720" cy="3394459"/>
          </a:xfrm>
          <a:prstGeom prst="rect">
            <a:avLst/>
          </a:prstGeom>
        </p:spPr>
      </p:pic>
      <p:pic>
        <p:nvPicPr>
          <p:cNvPr id="9" name="Espaço Reservado para Conteúdo 6" descr="tarifas.jpg">
            <a:extLst>
              <a:ext uri="{FF2B5EF4-FFF2-40B4-BE49-F238E27FC236}">
                <a16:creationId xmlns:a16="http://schemas.microsoft.com/office/drawing/2014/main" id="{473C7749-6B98-43F7-8BF6-4B62C143D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42784" b="96040"/>
          <a:stretch/>
        </p:blipFill>
        <p:spPr>
          <a:xfrm>
            <a:off x="3635896" y="2204864"/>
            <a:ext cx="3528392" cy="30254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BR" dirty="0"/>
              <a:t>Política x Tarifação</a:t>
            </a:r>
          </a:p>
        </p:txBody>
      </p:sp>
      <p:pic>
        <p:nvPicPr>
          <p:cNvPr id="4" name="Espaço Reservado para Conteúdo 3" descr="tipos de tarifação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-1" r="54409" b="-23549"/>
          <a:stretch/>
        </p:blipFill>
        <p:spPr>
          <a:xfrm>
            <a:off x="132586" y="1988840"/>
            <a:ext cx="7679774" cy="1380076"/>
          </a:xfrm>
        </p:spPr>
      </p:pic>
      <p:sp>
        <p:nvSpPr>
          <p:cNvPr id="5" name="CaixaDeTexto 4"/>
          <p:cNvSpPr txBox="1"/>
          <p:nvPr/>
        </p:nvSpPr>
        <p:spPr>
          <a:xfrm>
            <a:off x="2298143" y="1186805"/>
            <a:ext cx="4547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Mesma empresa, diferentes tarifas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5CDEEF9-BA3F-4451-A1C0-3BB81BF96C88}"/>
              </a:ext>
            </a:extLst>
          </p:cNvPr>
          <p:cNvGrpSpPr/>
          <p:nvPr/>
        </p:nvGrpSpPr>
        <p:grpSpPr>
          <a:xfrm>
            <a:off x="164998" y="3501008"/>
            <a:ext cx="8964488" cy="1512168"/>
            <a:chOff x="179512" y="3212976"/>
            <a:chExt cx="8687886" cy="1280880"/>
          </a:xfrm>
        </p:grpSpPr>
        <p:pic>
          <p:nvPicPr>
            <p:cNvPr id="6" name="Espaço Reservado para Conteúdo 3" descr="tipos de tarifação.jpg">
              <a:extLst>
                <a:ext uri="{FF2B5EF4-FFF2-40B4-BE49-F238E27FC236}">
                  <a16:creationId xmlns:a16="http://schemas.microsoft.com/office/drawing/2014/main" id="{8535E65B-3C4B-4E20-ACE5-5CCE9ACEF8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754" t="-1" b="-16840"/>
            <a:stretch/>
          </p:blipFill>
          <p:spPr>
            <a:xfrm>
              <a:off x="1187624" y="3241442"/>
              <a:ext cx="7679774" cy="1168992"/>
            </a:xfrm>
            <a:prstGeom prst="rect">
              <a:avLst/>
            </a:prstGeom>
          </p:spPr>
        </p:pic>
        <p:pic>
          <p:nvPicPr>
            <p:cNvPr id="7" name="Espaço Reservado para Conteúdo 3" descr="tipos de tarifação.jpg">
              <a:extLst>
                <a:ext uri="{FF2B5EF4-FFF2-40B4-BE49-F238E27FC236}">
                  <a16:creationId xmlns:a16="http://schemas.microsoft.com/office/drawing/2014/main" id="{3F430576-6826-4111-8E82-F34D340C0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" r="93013" b="-23549"/>
            <a:stretch/>
          </p:blipFill>
          <p:spPr>
            <a:xfrm>
              <a:off x="179512" y="3212976"/>
              <a:ext cx="1152128" cy="12808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Por que fazer barragens?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9263" indent="0" algn="just">
              <a:buNone/>
            </a:pPr>
            <a:r>
              <a:rPr lang="pt-BR" sz="2800" dirty="0"/>
              <a:t>Finalidades dos reservatórios ou barramentos:</a:t>
            </a:r>
          </a:p>
          <a:p>
            <a:pPr marL="1270000" indent="-457200" algn="just">
              <a:buFont typeface="Wingdings" panose="05000000000000000000" pitchFamily="2" charset="2"/>
              <a:buChar char="ü"/>
            </a:pPr>
            <a:r>
              <a:rPr lang="pt-BR" sz="2800" dirty="0"/>
              <a:t>Paisagismo</a:t>
            </a:r>
          </a:p>
          <a:p>
            <a:pPr marL="1270000" indent="-457200" algn="just">
              <a:buFont typeface="Wingdings" panose="05000000000000000000" pitchFamily="2" charset="2"/>
              <a:buChar char="ü"/>
            </a:pPr>
            <a:r>
              <a:rPr lang="pt-BR" sz="2800" dirty="0"/>
              <a:t>Queda d’água</a:t>
            </a:r>
          </a:p>
          <a:p>
            <a:pPr marL="1270000" indent="-457200" algn="just">
              <a:buFont typeface="Wingdings" panose="05000000000000000000" pitchFamily="2" charset="2"/>
              <a:buChar char="ü"/>
            </a:pPr>
            <a:r>
              <a:rPr lang="pt-BR" sz="2800" dirty="0"/>
              <a:t>Amortecimento de cheias</a:t>
            </a:r>
          </a:p>
          <a:p>
            <a:pPr marL="1270000" indent="-457200" algn="just">
              <a:buFont typeface="Wingdings" panose="05000000000000000000" pitchFamily="2" charset="2"/>
              <a:buChar char="ü"/>
            </a:pPr>
            <a:r>
              <a:rPr lang="pt-BR" sz="2800" dirty="0"/>
              <a:t>Aquicultura</a:t>
            </a:r>
          </a:p>
          <a:p>
            <a:pPr marL="1270000" indent="-457200" algn="just">
              <a:buFont typeface="Wingdings" panose="05000000000000000000" pitchFamily="2" charset="2"/>
              <a:buChar char="ü"/>
            </a:pPr>
            <a:r>
              <a:rPr lang="pt-BR" sz="2800" dirty="0"/>
              <a:t>Regularização de vazões</a:t>
            </a:r>
          </a:p>
        </p:txBody>
      </p:sp>
    </p:spTree>
    <p:extLst>
      <p:ext uri="{BB962C8B-B14F-4D97-AF65-F5344CB8AC3E}">
        <p14:creationId xmlns:p14="http://schemas.microsoft.com/office/powerpoint/2010/main" val="2062593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177" y="260648"/>
            <a:ext cx="5122912" cy="1143000"/>
          </a:xfrm>
        </p:spPr>
        <p:txBody>
          <a:bodyPr/>
          <a:lstStyle/>
          <a:p>
            <a:r>
              <a:rPr lang="en-US" dirty="0"/>
              <a:t>Consumo Urbano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2464584"/>
            <a:ext cx="8435280" cy="43934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t-BR" b="1" dirty="0"/>
              <a:t>Consumo de água (L/hab./dia)</a:t>
            </a:r>
          </a:p>
          <a:p>
            <a:pPr algn="just">
              <a:buNone/>
            </a:pPr>
            <a:endParaRPr lang="pt-BR" sz="2800" dirty="0"/>
          </a:p>
          <a:p>
            <a:pPr algn="just">
              <a:buNone/>
            </a:pPr>
            <a:r>
              <a:rPr lang="pt-BR" sz="2800" dirty="0"/>
              <a:t>Cidades:		Estados:	Países:</a:t>
            </a:r>
          </a:p>
          <a:p>
            <a:pPr algn="just">
              <a:lnSpc>
                <a:spcPct val="150000"/>
              </a:lnSpc>
              <a:buNone/>
            </a:pPr>
            <a:r>
              <a:rPr lang="pt-BR" sz="2400" dirty="0"/>
              <a:t>Campinas    270	AL   131	Israel (judeus) 		     250</a:t>
            </a:r>
          </a:p>
          <a:p>
            <a:pPr algn="just">
              <a:buNone/>
            </a:pPr>
            <a:r>
              <a:rPr lang="pt-BR" sz="2400" dirty="0"/>
              <a:t>São Paulo    350	RJ    795	Israel (palestinos) 	       80</a:t>
            </a:r>
          </a:p>
          <a:p>
            <a:pPr algn="just">
              <a:buNone/>
            </a:pPr>
            <a:r>
              <a:rPr lang="pt-BR" sz="2400" dirty="0"/>
              <a:t>Chicago        930			Brasil     		      250</a:t>
            </a:r>
          </a:p>
          <a:p>
            <a:pPr algn="just">
              <a:buNone/>
            </a:pPr>
            <a:r>
              <a:rPr lang="pt-BR" sz="2400" dirty="0"/>
              <a:t>Berlim          137			Canadá  		      350</a:t>
            </a:r>
          </a:p>
          <a:p>
            <a:pPr algn="just">
              <a:buNone/>
            </a:pPr>
            <a:r>
              <a:rPr lang="pt-BR" sz="2400" dirty="0"/>
              <a:t>						Alguns países da África    &lt; 50</a:t>
            </a:r>
          </a:p>
        </p:txBody>
      </p:sp>
      <p:pic>
        <p:nvPicPr>
          <p:cNvPr id="1026" name="Picture 2" descr="BIBOCA AMBIENTAL : ABASTECIMENTO URBANO DE ÁG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839" y="1"/>
            <a:ext cx="4125114" cy="246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t-BR" dirty="0"/>
              <a:t>Consumo industrial (agroindústria)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Frigoríficos: 	</a:t>
            </a:r>
          </a:p>
          <a:p>
            <a:pPr marL="0" indent="0" algn="just">
              <a:buNone/>
            </a:pPr>
            <a:r>
              <a:rPr lang="pt-BR" dirty="0"/>
              <a:t>	Bovinos    2500 L/animal	9 L/kg P.V.</a:t>
            </a:r>
          </a:p>
          <a:p>
            <a:pPr marL="0" indent="0" algn="just">
              <a:buNone/>
            </a:pPr>
            <a:r>
              <a:rPr lang="pt-BR" dirty="0"/>
              <a:t>	Suínos      1200 L/animal	12 L/kg P.V.</a:t>
            </a:r>
          </a:p>
          <a:p>
            <a:pPr marL="0" indent="0" algn="just">
              <a:buNone/>
            </a:pPr>
            <a:r>
              <a:rPr lang="pt-BR" dirty="0"/>
              <a:t>	Aves	        15-25 L/animal	6-10 L/kg P.V.</a:t>
            </a:r>
          </a:p>
          <a:p>
            <a:pPr marL="0" indent="0" algn="just">
              <a:buNone/>
            </a:pPr>
            <a:r>
              <a:rPr lang="pt-BR" dirty="0"/>
              <a:t> </a:t>
            </a:r>
          </a:p>
          <a:p>
            <a:pPr marL="0" indent="0" algn="just">
              <a:buNone/>
            </a:pPr>
            <a:r>
              <a:rPr lang="pt-BR" dirty="0"/>
              <a:t>Usina sucroalcooleira (consumo por ton. cana): </a:t>
            </a:r>
          </a:p>
          <a:p>
            <a:pPr marL="0" indent="0" algn="just">
              <a:buNone/>
            </a:pPr>
            <a:r>
              <a:rPr lang="pt-BR" dirty="0"/>
              <a:t>	1,2 - 13,2 m</a:t>
            </a:r>
            <a:r>
              <a:rPr lang="pt-BR" baseline="30000" dirty="0"/>
              <a:t>3</a:t>
            </a:r>
            <a:r>
              <a:rPr lang="pt-BR" dirty="0"/>
              <a:t>/ton. cana processada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pt-BR" dirty="0"/>
              <a:t>Consumo rural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370186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/>
              <a:t>Animais: </a:t>
            </a:r>
          </a:p>
          <a:p>
            <a:pPr marL="900113" algn="just"/>
            <a:r>
              <a:rPr lang="pt-BR" dirty="0"/>
              <a:t>Bovinos		    	30-60 L/cab</a:t>
            </a:r>
            <a:r>
              <a:rPr lang="pt-BR" b="1" baseline="30000" dirty="0"/>
              <a:t>.</a:t>
            </a:r>
            <a:r>
              <a:rPr lang="pt-BR" dirty="0"/>
              <a:t>dia</a:t>
            </a:r>
          </a:p>
          <a:p>
            <a:pPr marL="900113" algn="just"/>
            <a:r>
              <a:rPr lang="pt-BR" dirty="0"/>
              <a:t>Suínos (+ higiene)	12-15 L/cab</a:t>
            </a:r>
            <a:r>
              <a:rPr lang="pt-BR" b="1" baseline="30000" dirty="0"/>
              <a:t>.</a:t>
            </a:r>
            <a:r>
              <a:rPr lang="pt-BR" dirty="0"/>
              <a:t>dia</a:t>
            </a:r>
          </a:p>
          <a:p>
            <a:pPr marL="900113" algn="just"/>
            <a:r>
              <a:rPr lang="pt-BR" dirty="0"/>
              <a:t>Aves (frango)	    	0,2 - 0,3 L/cab</a:t>
            </a:r>
            <a:r>
              <a:rPr lang="pt-BR" b="1" baseline="30000" dirty="0"/>
              <a:t>.</a:t>
            </a:r>
            <a:r>
              <a:rPr lang="pt-BR" dirty="0"/>
              <a:t>dia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Irrigação:</a:t>
            </a:r>
          </a:p>
          <a:p>
            <a:pPr marL="900113" algn="just"/>
            <a:r>
              <a:rPr lang="pt-BR" dirty="0"/>
              <a:t>60 – 70% do consumo mundial de água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196752"/>
            <a:ext cx="3909860" cy="1143000"/>
          </a:xfrm>
        </p:spPr>
        <p:txBody>
          <a:bodyPr>
            <a:normAutofit fontScale="90000"/>
          </a:bodyPr>
          <a:lstStyle/>
          <a:p>
            <a:pPr lvl="0"/>
            <a:r>
              <a:rPr lang="pt-BR" dirty="0"/>
              <a:t>Consumo por Setor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9464" y="116632"/>
            <a:ext cx="4824536" cy="299810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212976"/>
            <a:ext cx="6649705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58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496" y="188640"/>
            <a:ext cx="4464496" cy="1143000"/>
          </a:xfrm>
        </p:spPr>
        <p:txBody>
          <a:bodyPr>
            <a:normAutofit/>
          </a:bodyPr>
          <a:lstStyle/>
          <a:p>
            <a:r>
              <a:rPr lang="pt-BR" sz="4000" dirty="0"/>
              <a:t>Observação: BHs PCJ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6236" y="3429000"/>
            <a:ext cx="8229600" cy="3229819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Abastecimento doméstico	42%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Uso industrial			36%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dirty="0"/>
              <a:t>Uso rural				22%</a:t>
            </a:r>
          </a:p>
          <a:p>
            <a:pPr marL="0" indent="0" algn="just">
              <a:buNone/>
            </a:pPr>
            <a:r>
              <a:rPr lang="pt-BR" dirty="0"/>
              <a:t>		        (Irrigação = 19%; Outros = 3%)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473" y="188640"/>
            <a:ext cx="4559166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121786"/>
            <a:ext cx="8229600" cy="642918"/>
          </a:xfrm>
        </p:spPr>
        <p:txBody>
          <a:bodyPr>
            <a:normAutofit fontScale="90000"/>
          </a:bodyPr>
          <a:lstStyle/>
          <a:p>
            <a:r>
              <a:rPr lang="en-US" dirty="0"/>
              <a:t>Irrigação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73826"/>
            <a:ext cx="8435280" cy="559553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t-BR" dirty="0"/>
              <a:t>- Consumo depende de:</a:t>
            </a:r>
          </a:p>
          <a:p>
            <a:pPr marL="0" indent="0" algn="just">
              <a:buNone/>
            </a:pPr>
            <a:r>
              <a:rPr lang="pt-BR" dirty="0"/>
              <a:t>	- Clima regional</a:t>
            </a:r>
          </a:p>
          <a:p>
            <a:pPr marL="0" indent="0" algn="just">
              <a:buNone/>
            </a:pPr>
            <a:r>
              <a:rPr lang="pt-BR" dirty="0"/>
              <a:t>	- Tipo de cultura</a:t>
            </a:r>
          </a:p>
          <a:p>
            <a:pPr marL="0" indent="0" algn="just">
              <a:buNone/>
            </a:pPr>
            <a:r>
              <a:rPr lang="pt-BR" dirty="0"/>
              <a:t>	- Estádio fenológico (Kc)</a:t>
            </a:r>
          </a:p>
          <a:p>
            <a:pPr marL="0" indent="0" algn="just">
              <a:buNone/>
            </a:pPr>
            <a:r>
              <a:rPr lang="pt-BR" dirty="0"/>
              <a:t>	- Método de irrigação (Eficiência)</a:t>
            </a:r>
          </a:p>
          <a:p>
            <a:pPr marL="0" indent="0" algn="just">
              <a:buNone/>
            </a:pPr>
            <a:r>
              <a:rPr lang="pt-BR" dirty="0"/>
              <a:t>	- Tipo de solo (perdas por percolação)</a:t>
            </a:r>
          </a:p>
          <a:p>
            <a:pPr marL="0" indent="0" algn="just">
              <a:buNone/>
            </a:pPr>
            <a:endParaRPr lang="pt-BR" dirty="0"/>
          </a:p>
          <a:p>
            <a:pPr algn="just">
              <a:buFontTx/>
              <a:buChar char="-"/>
            </a:pPr>
            <a:r>
              <a:rPr lang="pt-BR" dirty="0"/>
              <a:t>Recomendação do DAEE-SP: </a:t>
            </a:r>
          </a:p>
          <a:p>
            <a:pPr marL="914400" lvl="2" indent="0" algn="just">
              <a:lnSpc>
                <a:spcPct val="170000"/>
              </a:lnSpc>
              <a:buNone/>
            </a:pPr>
            <a:r>
              <a:rPr lang="pt-BR" sz="3200" dirty="0"/>
              <a:t>Estimar consumo c/ balanço hídrico de cultura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42918"/>
          </a:xfrm>
        </p:spPr>
        <p:txBody>
          <a:bodyPr>
            <a:normAutofit fontScale="90000"/>
          </a:bodyPr>
          <a:lstStyle/>
          <a:p>
            <a:r>
              <a:rPr lang="en-US" dirty="0"/>
              <a:t>Irrigação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435280" cy="561662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pt-BR" sz="2800" u="sng" dirty="0"/>
              <a:t>Consumo diário estimado (Anteprojetos)</a:t>
            </a:r>
            <a:r>
              <a:rPr lang="pt-BR" sz="2800" dirty="0"/>
              <a:t>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800" dirty="0"/>
              <a:t>		- Gotejamento: 0,5 L/s/ha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800" dirty="0"/>
              <a:t>		- Microaspersão: 0,7 L/s/ha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800" dirty="0"/>
              <a:t>		- Aspersão convencional: 1,0 L/s/ha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800" dirty="0"/>
              <a:t>		- Sulcos: 1,5 L/s/ha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800" dirty="0"/>
              <a:t>		- Inundação: 2,5 L/s/ha</a:t>
            </a:r>
          </a:p>
        </p:txBody>
      </p:sp>
    </p:spTree>
    <p:extLst>
      <p:ext uri="{BB962C8B-B14F-4D97-AF65-F5344CB8AC3E}">
        <p14:creationId xmlns:p14="http://schemas.microsoft.com/office/powerpoint/2010/main" val="1870143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t-BR" sz="4000" dirty="0"/>
              <a:t>Exemplos de cálculo:</a:t>
            </a:r>
            <a:br>
              <a:rPr lang="pt-BR" sz="4000" dirty="0"/>
            </a:br>
            <a:r>
              <a:rPr lang="pt-BR" sz="4000" dirty="0"/>
              <a:t>Consumo de água x Eficiência de irrigação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pt-BR" sz="2400" dirty="0"/>
              <a:t>Consumo da cultura: 6,5 mm/dia; 	</a:t>
            </a:r>
          </a:p>
          <a:p>
            <a:pPr algn="just">
              <a:buNone/>
            </a:pPr>
            <a:r>
              <a:rPr lang="pt-BR" sz="2400" dirty="0"/>
              <a:t>Eficiência de irrigação: Ei</a:t>
            </a:r>
            <a:r>
              <a:rPr lang="pt-BR" sz="2400" baseline="-25000" dirty="0"/>
              <a:t>1</a:t>
            </a:r>
            <a:r>
              <a:rPr lang="pt-BR" sz="2400" dirty="0"/>
              <a:t> = 75% (0,75); Ei</a:t>
            </a:r>
            <a:r>
              <a:rPr lang="pt-BR" sz="2400" baseline="-25000" dirty="0"/>
              <a:t>2</a:t>
            </a:r>
            <a:r>
              <a:rPr lang="pt-BR" sz="2400" dirty="0"/>
              <a:t> = 85% (0,85)</a:t>
            </a:r>
          </a:p>
          <a:p>
            <a:pPr lvl="1" algn="just">
              <a:buNone/>
            </a:pPr>
            <a:r>
              <a:rPr lang="pt-BR" sz="2000" dirty="0">
                <a:solidFill>
                  <a:srgbClr val="FF0000"/>
                </a:solidFill>
              </a:rPr>
              <a:t>Ei</a:t>
            </a:r>
            <a:r>
              <a:rPr lang="pt-BR" sz="2000" baseline="-25000" dirty="0">
                <a:solidFill>
                  <a:srgbClr val="FF0000"/>
                </a:solidFill>
              </a:rPr>
              <a:t>1</a:t>
            </a:r>
            <a:r>
              <a:rPr lang="pt-BR" sz="2000" dirty="0">
                <a:solidFill>
                  <a:srgbClr val="FF0000"/>
                </a:solidFill>
              </a:rPr>
              <a:t> = 0,75</a:t>
            </a:r>
          </a:p>
          <a:p>
            <a:endParaRPr lang="pt-BR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2928934"/>
            <a:ext cx="6143668" cy="627579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1142976" y="4643446"/>
            <a:ext cx="1058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FF"/>
                </a:solidFill>
              </a:rPr>
              <a:t>Ei</a:t>
            </a:r>
            <a:r>
              <a:rPr lang="pt-BR" baseline="-25000" dirty="0">
                <a:solidFill>
                  <a:srgbClr val="0000FF"/>
                </a:solidFill>
              </a:rPr>
              <a:t>2</a:t>
            </a:r>
            <a:r>
              <a:rPr lang="pt-BR" dirty="0">
                <a:solidFill>
                  <a:srgbClr val="0000FF"/>
                </a:solidFill>
              </a:rPr>
              <a:t> = 0,85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3714752"/>
            <a:ext cx="3760700" cy="785818"/>
          </a:xfrm>
          <a:prstGeom prst="rect">
            <a:avLst/>
          </a:prstGeom>
          <a:noFill/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857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5143512"/>
            <a:ext cx="5940634" cy="571504"/>
          </a:xfrm>
          <a:prstGeom prst="rect">
            <a:avLst/>
          </a:prstGeom>
          <a:noFill/>
        </p:spPr>
      </p:pic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5786454"/>
            <a:ext cx="3691731" cy="857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Irrigação x Consumo doméstico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sz="3000" dirty="0"/>
              <a:t>Quantas pessoas podem ser abastecidas em uma cidade (300 L/hab.dia) com a água usada para irrigar 1 ha por aspersão convencional?</a:t>
            </a:r>
          </a:p>
          <a:p>
            <a:pPr marL="0" indent="0" algn="just">
              <a:buNone/>
            </a:pPr>
            <a:r>
              <a:rPr lang="pt-BR" sz="3000" dirty="0"/>
              <a:t>(Ei = 0,75; cons = 1 L/</a:t>
            </a:r>
            <a:r>
              <a:rPr lang="pt-BR" sz="3000" dirty="0" err="1"/>
              <a:t>s.ha</a:t>
            </a:r>
            <a:r>
              <a:rPr lang="pt-BR" sz="3000" dirty="0"/>
              <a:t>)</a:t>
            </a:r>
          </a:p>
          <a:p>
            <a:pPr marL="0" indent="0" algn="just">
              <a:buNone/>
            </a:pPr>
            <a:endParaRPr lang="pt-BR" dirty="0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4286256"/>
            <a:ext cx="6856949" cy="1214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/>
          <a:lstStyle/>
          <a:p>
            <a:r>
              <a:rPr lang="en-US" dirty="0"/>
              <a:t>Uso consuntivo x não consuntivo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025758"/>
            <a:ext cx="8579296" cy="5643602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buNone/>
            </a:pPr>
            <a:r>
              <a:rPr lang="pt-BR" dirty="0"/>
              <a:t>Uso “consuntivo” (</a:t>
            </a:r>
            <a:r>
              <a:rPr lang="pt-BR" i="1" dirty="0"/>
              <a:t>consumptive use</a:t>
            </a:r>
            <a:r>
              <a:rPr lang="pt-BR" dirty="0"/>
              <a:t>): </a:t>
            </a:r>
          </a:p>
          <a:p>
            <a:pPr marL="0" lvl="0" indent="0" algn="just">
              <a:buNone/>
            </a:pPr>
            <a:r>
              <a:rPr lang="pt-BR" dirty="0"/>
              <a:t>	- </a:t>
            </a:r>
            <a:r>
              <a:rPr lang="pt-BR" sz="2800" dirty="0"/>
              <a:t>Água não retorna diretamente ao manancial</a:t>
            </a:r>
          </a:p>
          <a:p>
            <a:pPr marL="400050" lvl="1" indent="0" algn="just">
              <a:buNone/>
            </a:pPr>
            <a:r>
              <a:rPr lang="pt-BR" dirty="0"/>
              <a:t>	- Irrigação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pt-BR" dirty="0"/>
              <a:t>	</a:t>
            </a:r>
            <a:endParaRPr lang="pt-BR" sz="1600" dirty="0"/>
          </a:p>
          <a:p>
            <a:pPr marL="0" lvl="0" indent="0" algn="just">
              <a:buNone/>
            </a:pPr>
            <a:r>
              <a:rPr lang="pt-BR" dirty="0"/>
              <a:t>Uso não consuntivo: água retorna diretamente ao manancial</a:t>
            </a:r>
          </a:p>
          <a:p>
            <a:pPr marL="365125" lvl="1" indent="0" algn="just">
              <a:buNone/>
            </a:pPr>
            <a:r>
              <a:rPr lang="pt-BR" dirty="0"/>
              <a:t>- Captação industrial: retorno de 91% (efluentes)</a:t>
            </a:r>
          </a:p>
          <a:p>
            <a:pPr marL="365125" lvl="1" indent="0" algn="just">
              <a:buNone/>
            </a:pPr>
            <a:r>
              <a:rPr lang="pt-BR" dirty="0"/>
              <a:t>- Abastecimento doméstico: retorno de 83% (efluentes)</a:t>
            </a:r>
          </a:p>
          <a:p>
            <a:pPr marL="365125" lvl="1" indent="0" algn="just">
              <a:buNone/>
            </a:pPr>
            <a:r>
              <a:rPr lang="pt-BR" dirty="0"/>
              <a:t>- Dessedentação de animais: retorno de 65% (urina e fezes) </a:t>
            </a:r>
          </a:p>
          <a:p>
            <a:pPr marL="365125" lvl="1" indent="0" algn="just">
              <a:buNone/>
            </a:pPr>
            <a:r>
              <a:rPr lang="pt-BR" dirty="0"/>
              <a:t>- Aquicultura</a:t>
            </a:r>
          </a:p>
          <a:p>
            <a:pPr marL="365125" lvl="1" indent="0" algn="just">
              <a:buNone/>
            </a:pPr>
            <a:r>
              <a:rPr lang="pt-BR" dirty="0"/>
              <a:t>- Geração de energia elétrica</a:t>
            </a:r>
          </a:p>
          <a:p>
            <a:pPr marL="365125" lvl="1" indent="0" algn="just">
              <a:buNone/>
            </a:pPr>
            <a:r>
              <a:rPr lang="pt-BR" dirty="0"/>
              <a:t>- Recreação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3571868" cy="857232"/>
          </a:xfrm>
        </p:spPr>
        <p:txBody>
          <a:bodyPr/>
          <a:lstStyle/>
          <a:p>
            <a:r>
              <a:rPr lang="pt-BR" dirty="0"/>
              <a:t>Paisagismo</a:t>
            </a:r>
          </a:p>
        </p:txBody>
      </p:sp>
      <p:pic>
        <p:nvPicPr>
          <p:cNvPr id="4" name="Espaço Reservado para Conteúdo 3" descr="51-144017239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868" y="-38203"/>
            <a:ext cx="5572132" cy="6896204"/>
          </a:xfrm>
        </p:spPr>
      </p:pic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>
          <a:xfrm>
            <a:off x="0" y="1643050"/>
            <a:ext cx="3571868" cy="4525963"/>
          </a:xfrm>
        </p:spPr>
        <p:txBody>
          <a:bodyPr/>
          <a:lstStyle/>
          <a:p>
            <a:r>
              <a:rPr lang="pt-BR" dirty="0"/>
              <a:t>Objetivo:</a:t>
            </a:r>
          </a:p>
          <a:p>
            <a:pPr marL="0" indent="0">
              <a:buNone/>
            </a:pPr>
            <a:r>
              <a:rPr lang="pt-BR" dirty="0"/>
              <a:t>	Embelezamento</a:t>
            </a:r>
          </a:p>
          <a:p>
            <a:endParaRPr lang="pt-BR" dirty="0"/>
          </a:p>
          <a:p>
            <a:r>
              <a:rPr lang="pt-BR" dirty="0"/>
              <a:t>Volume de água é pouco relevante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t-BR" sz="3600" dirty="0"/>
              <a:t>Equipamentos domésticos x gasto de água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pt-BR" sz="2800" dirty="0"/>
              <a:t>Descarga em vaso sanitário convencional: 10 - 12 L</a:t>
            </a:r>
          </a:p>
          <a:p>
            <a:pPr algn="just">
              <a:buFontTx/>
              <a:buChar char="-"/>
            </a:pPr>
            <a:endParaRPr lang="pt-BR" sz="2800" dirty="0"/>
          </a:p>
          <a:p>
            <a:pPr marL="0" indent="0" algn="just">
              <a:buFontTx/>
              <a:buChar char="-"/>
            </a:pPr>
            <a:r>
              <a:rPr lang="pt-BR" sz="2800" dirty="0"/>
              <a:t> Descarga c/ acionamento duplo: </a:t>
            </a:r>
          </a:p>
          <a:p>
            <a:pPr marL="0" indent="0" algn="just">
              <a:buNone/>
            </a:pPr>
            <a:r>
              <a:rPr lang="pt-BR" sz="2800" dirty="0"/>
              <a:t>	6 L (sólidos)		3 L (líquidos)</a:t>
            </a:r>
          </a:p>
          <a:p>
            <a:pPr marL="0" indent="0" algn="just">
              <a:buNone/>
            </a:pPr>
            <a:endParaRPr lang="pt-BR" sz="2800" dirty="0"/>
          </a:p>
          <a:p>
            <a:pPr marL="0" indent="0" algn="just">
              <a:buNone/>
            </a:pPr>
            <a:r>
              <a:rPr lang="pt-BR" sz="2800" dirty="0"/>
              <a:t>- Chuveiro convencional: 20 L/min</a:t>
            </a:r>
          </a:p>
          <a:p>
            <a:endParaRPr lang="pt-BR" sz="28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70" y="713085"/>
            <a:ext cx="5237657" cy="336398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5328"/>
          <a:stretch/>
        </p:blipFill>
        <p:spPr>
          <a:xfrm>
            <a:off x="1" y="3933056"/>
            <a:ext cx="4108738" cy="292171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 fontScale="90000"/>
          </a:bodyPr>
          <a:lstStyle/>
          <a:p>
            <a:pPr lvl="0"/>
            <a:r>
              <a:rPr lang="pt-BR" b="1" dirty="0"/>
              <a:t>Barragens de terra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843" y="4173315"/>
            <a:ext cx="5016956" cy="235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3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pt-BR" sz="4000" b="1" dirty="0"/>
              <a:t>Pequenas barragens de terra</a:t>
            </a:r>
            <a:br>
              <a:rPr lang="pt-BR" b="1" dirty="0"/>
            </a:br>
            <a:r>
              <a:rPr lang="pt-BR" sz="3300" dirty="0"/>
              <a:t>Corte longitudinal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5" y="3968838"/>
            <a:ext cx="8965281" cy="2556506"/>
          </a:xfrm>
          <a:prstGeom prst="rect">
            <a:avLst/>
          </a:prstGeom>
        </p:spPr>
      </p:pic>
      <p:pic>
        <p:nvPicPr>
          <p:cNvPr id="11" name="Imagem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5509935" cy="249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/>
              <a:t>Barragens - Impactos ambientais negativos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dirty="0"/>
              <a:t>Perda de área útil</a:t>
            </a:r>
          </a:p>
          <a:p>
            <a:pPr lvl="1" algn="just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pt-BR" dirty="0"/>
              <a:t>Danos à vegetação ripária (Inundação)</a:t>
            </a:r>
          </a:p>
          <a:p>
            <a:pPr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dirty="0"/>
              <a:t>Degradação das áreas de empréstimo </a:t>
            </a:r>
          </a:p>
          <a:p>
            <a:pPr marL="857250" lvl="1" indent="-457200" algn="just">
              <a:buFont typeface="Courier New" panose="02070309020205020404" pitchFamily="49" charset="0"/>
              <a:buChar char="o"/>
            </a:pPr>
            <a:r>
              <a:rPr lang="pt-BR" dirty="0"/>
              <a:t>Retirada de solo para construção da barragem</a:t>
            </a:r>
          </a:p>
          <a:p>
            <a:pPr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dirty="0"/>
              <a:t>Aumento das perdas por evaporação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pt-BR" dirty="0"/>
              <a:t>Aumento da superfície evaporante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Barragens</a:t>
            </a:r>
            <a:br>
              <a:rPr lang="pt-BR" dirty="0"/>
            </a:br>
            <a:r>
              <a:rPr lang="pt-BR" sz="3300" dirty="0"/>
              <a:t>Impactos ambientais negativos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pt-BR" sz="2800" dirty="0"/>
              <a:t>Elevação do lençol freático e Salinização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pt-BR" sz="2600" dirty="0"/>
              <a:t>Ex.: Sobradinho </a:t>
            </a:r>
          </a:p>
          <a:p>
            <a:pPr lvl="2" indent="-342900" algn="just"/>
            <a:r>
              <a:rPr lang="pt-BR" dirty="0"/>
              <a:t>Perdas de 200 m</a:t>
            </a:r>
            <a:r>
              <a:rPr lang="pt-BR" baseline="30000" dirty="0"/>
              <a:t>3</a:t>
            </a:r>
            <a:r>
              <a:rPr lang="pt-BR" dirty="0"/>
              <a:t>/s (Evaporação)</a:t>
            </a:r>
          </a:p>
          <a:p>
            <a:pPr lvl="2" indent="-342900" algn="just"/>
            <a:r>
              <a:rPr lang="pt-BR" dirty="0"/>
              <a:t>Acréscimo de 500 m</a:t>
            </a:r>
            <a:r>
              <a:rPr lang="pt-BR" baseline="30000" dirty="0"/>
              <a:t>3</a:t>
            </a:r>
            <a:r>
              <a:rPr lang="pt-BR" dirty="0"/>
              <a:t>/s no mês mais seco</a:t>
            </a:r>
          </a:p>
          <a:p>
            <a:pPr lvl="2" indent="-342900" algn="just"/>
            <a:r>
              <a:rPr lang="pt-BR" dirty="0"/>
              <a:t>Redução de 1000 m</a:t>
            </a:r>
            <a:r>
              <a:rPr lang="pt-BR" baseline="30000" dirty="0"/>
              <a:t>3</a:t>
            </a:r>
            <a:r>
              <a:rPr lang="pt-BR" dirty="0"/>
              <a:t>/s no mês mais chuvoso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800" dirty="0"/>
              <a:t>Interrupção da migração de peixes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pt-BR" sz="2600" dirty="0"/>
              <a:t>Barragens sem escada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800" dirty="0"/>
              <a:t>Possível interrupção de rodovias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800" dirty="0"/>
              <a:t>Inundação de vilas</a:t>
            </a:r>
          </a:p>
        </p:txBody>
      </p:sp>
    </p:spTree>
    <p:extLst>
      <p:ext uri="{BB962C8B-B14F-4D97-AF65-F5344CB8AC3E}">
        <p14:creationId xmlns:p14="http://schemas.microsoft.com/office/powerpoint/2010/main" val="1188189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Autofit/>
          </a:bodyPr>
          <a:lstStyle/>
          <a:p>
            <a:r>
              <a:rPr lang="pt-BR" sz="3600" b="1" dirty="0"/>
              <a:t>BARRAGEM</a:t>
            </a:r>
            <a:br>
              <a:rPr lang="pt-BR" sz="3600" b="1" dirty="0"/>
            </a:br>
            <a:r>
              <a:rPr lang="pt-BR" sz="3000" b="1" dirty="0"/>
              <a:t>Determinação da altura do maciço (HT)</a:t>
            </a:r>
            <a:endParaRPr lang="pt-BR" sz="3000" dirty="0"/>
          </a:p>
        </p:txBody>
      </p:sp>
      <p:sp>
        <p:nvSpPr>
          <p:cNvPr id="11" name="Retângulo 10"/>
          <p:cNvSpPr/>
          <p:nvPr/>
        </p:nvSpPr>
        <p:spPr>
          <a:xfrm>
            <a:off x="323528" y="1443841"/>
            <a:ext cx="842493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2800" dirty="0"/>
              <a:t>Se o volume útil do barramento (VR) está definido</a:t>
            </a:r>
          </a:p>
          <a:p>
            <a:pPr marL="914400" lvl="1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sz="2800" dirty="0"/>
              <a:t>Estimar a altura total do maciço (HT)</a:t>
            </a:r>
          </a:p>
          <a:p>
            <a:pPr marL="914400" lvl="1" indent="-457200" algn="just">
              <a:buFont typeface="Courier New" panose="02070309020205020404" pitchFamily="49" charset="0"/>
              <a:buChar char="o"/>
            </a:pPr>
            <a:r>
              <a:rPr lang="pt-BR" sz="2800" dirty="0"/>
              <a:t>Valor de HT define o profissional que fará o projeto (Eng. agrônomo, agrícola, civil etc.)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t-BR" sz="2800" dirty="0"/>
              <a:t>Transformação de VR em HT</a:t>
            </a:r>
          </a:p>
          <a:p>
            <a:pPr marL="914400" lvl="1" indent="-457200" algn="just">
              <a:buFont typeface="Courier New" panose="02070309020205020404" pitchFamily="49" charset="0"/>
              <a:buChar char="o"/>
            </a:pPr>
            <a:r>
              <a:rPr lang="pt-BR" sz="2800" dirty="0"/>
              <a:t>Levantamento planialtimétrico </a:t>
            </a:r>
            <a:r>
              <a:rPr lang="pt-BR" sz="2800" dirty="0">
                <a:sym typeface="Symbol" panose="05050102010706020507" pitchFamily="18" charset="2"/>
              </a:rPr>
              <a:t></a:t>
            </a:r>
            <a:r>
              <a:rPr lang="pt-BR" sz="2800" dirty="0"/>
              <a:t> área inundada</a:t>
            </a:r>
          </a:p>
          <a:p>
            <a:pPr marL="1252538" lvl="2" indent="-33813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dirty="0"/>
              <a:t>Mapa em escala 1:2000</a:t>
            </a:r>
          </a:p>
          <a:p>
            <a:pPr marL="1252538" lvl="2" indent="-33813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dirty="0"/>
              <a:t>Curvas de nível de 0,5 em 0,5 m ou de 1 em 1 m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BARRAGEM</a:t>
            </a:r>
            <a:br>
              <a:rPr lang="pt-BR" b="1" dirty="0"/>
            </a:br>
            <a:r>
              <a:rPr lang="pt-BR" sz="3600" b="1" dirty="0"/>
              <a:t>Área inundada com curvas de nível</a:t>
            </a:r>
            <a:endParaRPr lang="pt-BR" sz="3600" dirty="0"/>
          </a:p>
        </p:txBody>
      </p:sp>
      <p:pic>
        <p:nvPicPr>
          <p:cNvPr id="1026" name="Imagem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263097"/>
            <a:ext cx="6100484" cy="559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3261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Autofit/>
          </a:bodyPr>
          <a:lstStyle/>
          <a:p>
            <a:r>
              <a:rPr lang="pt-BR" sz="3600" b="1" dirty="0"/>
              <a:t>BARRAGEM</a:t>
            </a:r>
            <a:br>
              <a:rPr lang="pt-BR" sz="3200" b="1" dirty="0"/>
            </a:br>
            <a:r>
              <a:rPr lang="pt-BR" sz="3200" b="1" dirty="0"/>
              <a:t>Curvas Cota x Área e Cota x Volume</a:t>
            </a:r>
            <a:endParaRPr lang="pt-BR" sz="3200" dirty="0"/>
          </a:p>
        </p:txBody>
      </p:sp>
      <p:sp>
        <p:nvSpPr>
          <p:cNvPr id="4" name="Retângulo 3"/>
          <p:cNvSpPr/>
          <p:nvPr/>
        </p:nvSpPr>
        <p:spPr>
          <a:xfrm>
            <a:off x="395536" y="1196752"/>
            <a:ext cx="8208912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800" dirty="0">
                <a:latin typeface="+mj-lt"/>
                <a:ea typeface="Times New Roman" panose="02020603050405020304" pitchFamily="18" charset="0"/>
              </a:rPr>
              <a:t>Determinação da curva </a:t>
            </a:r>
            <a:r>
              <a:rPr lang="pt-BR" sz="2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Cota x Área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800" dirty="0">
                <a:latin typeface="+mj-lt"/>
                <a:ea typeface="Times New Roman" panose="02020603050405020304" pitchFamily="18" charset="0"/>
              </a:rPr>
              <a:t>Cálculo da área alagada a cada curva de nível</a:t>
            </a:r>
            <a:endParaRPr lang="pt-BR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389903" y="2601486"/>
            <a:ext cx="1944216" cy="2057067"/>
            <a:chOff x="3211513" y="2756535"/>
            <a:chExt cx="4283075" cy="3891916"/>
          </a:xfrm>
        </p:grpSpPr>
        <p:grpSp>
          <p:nvGrpSpPr>
            <p:cNvPr id="25" name="Grupo 24"/>
            <p:cNvGrpSpPr/>
            <p:nvPr/>
          </p:nvGrpSpPr>
          <p:grpSpPr>
            <a:xfrm>
              <a:off x="3211513" y="2756535"/>
              <a:ext cx="4283075" cy="3891916"/>
              <a:chOff x="3211513" y="2756535"/>
              <a:chExt cx="4283075" cy="3891916"/>
            </a:xfrm>
          </p:grpSpPr>
          <p:sp>
            <p:nvSpPr>
              <p:cNvPr id="9" name="Freeform 4"/>
              <p:cNvSpPr>
                <a:spLocks/>
              </p:cNvSpPr>
              <p:nvPr/>
            </p:nvSpPr>
            <p:spPr bwMode="auto">
              <a:xfrm>
                <a:off x="3211513" y="2827338"/>
                <a:ext cx="3756025" cy="3665538"/>
              </a:xfrm>
              <a:custGeom>
                <a:avLst/>
                <a:gdLst>
                  <a:gd name="T0" fmla="*/ 388 w 4921"/>
                  <a:gd name="T1" fmla="*/ 3379 h 4806"/>
                  <a:gd name="T2" fmla="*/ 828 w 4921"/>
                  <a:gd name="T3" fmla="*/ 2736 h 4806"/>
                  <a:gd name="T4" fmla="*/ 1248 w 4921"/>
                  <a:gd name="T5" fmla="*/ 1965 h 4806"/>
                  <a:gd name="T6" fmla="*/ 1658 w 4921"/>
                  <a:gd name="T7" fmla="*/ 1347 h 4806"/>
                  <a:gd name="T8" fmla="*/ 2109 w 4921"/>
                  <a:gd name="T9" fmla="*/ 824 h 4806"/>
                  <a:gd name="T10" fmla="*/ 2470 w 4921"/>
                  <a:gd name="T11" fmla="*/ 419 h 4806"/>
                  <a:gd name="T12" fmla="*/ 2798 w 4921"/>
                  <a:gd name="T13" fmla="*/ 66 h 4806"/>
                  <a:gd name="T14" fmla="*/ 2946 w 4921"/>
                  <a:gd name="T15" fmla="*/ 1 h 4806"/>
                  <a:gd name="T16" fmla="*/ 3000 w 4921"/>
                  <a:gd name="T17" fmla="*/ 48 h 4806"/>
                  <a:gd name="T18" fmla="*/ 3033 w 4921"/>
                  <a:gd name="T19" fmla="*/ 232 h 4806"/>
                  <a:gd name="T20" fmla="*/ 3006 w 4921"/>
                  <a:gd name="T21" fmla="*/ 360 h 4806"/>
                  <a:gd name="T22" fmla="*/ 3016 w 4921"/>
                  <a:gd name="T23" fmla="*/ 449 h 4806"/>
                  <a:gd name="T24" fmla="*/ 3263 w 4921"/>
                  <a:gd name="T25" fmla="*/ 674 h 4806"/>
                  <a:gd name="T26" fmla="*/ 3482 w 4921"/>
                  <a:gd name="T27" fmla="*/ 906 h 4806"/>
                  <a:gd name="T28" fmla="*/ 3566 w 4921"/>
                  <a:gd name="T29" fmla="*/ 1108 h 4806"/>
                  <a:gd name="T30" fmla="*/ 3652 w 4921"/>
                  <a:gd name="T31" fmla="*/ 1340 h 4806"/>
                  <a:gd name="T32" fmla="*/ 3871 w 4921"/>
                  <a:gd name="T33" fmla="*/ 1534 h 4806"/>
                  <a:gd name="T34" fmla="*/ 4137 w 4921"/>
                  <a:gd name="T35" fmla="*/ 1892 h 4806"/>
                  <a:gd name="T36" fmla="*/ 4357 w 4921"/>
                  <a:gd name="T37" fmla="*/ 2318 h 4806"/>
                  <a:gd name="T38" fmla="*/ 4387 w 4921"/>
                  <a:gd name="T39" fmla="*/ 2355 h 4806"/>
                  <a:gd name="T40" fmla="*/ 4461 w 4921"/>
                  <a:gd name="T41" fmla="*/ 2590 h 4806"/>
                  <a:gd name="T42" fmla="*/ 4573 w 4921"/>
                  <a:gd name="T43" fmla="*/ 2943 h 4806"/>
                  <a:gd name="T44" fmla="*/ 4641 w 4921"/>
                  <a:gd name="T45" fmla="*/ 3157 h 4806"/>
                  <a:gd name="T46" fmla="*/ 4666 w 4921"/>
                  <a:gd name="T47" fmla="*/ 3540 h 4806"/>
                  <a:gd name="T48" fmla="*/ 4752 w 4921"/>
                  <a:gd name="T49" fmla="*/ 3840 h 4806"/>
                  <a:gd name="T50" fmla="*/ 4880 w 4921"/>
                  <a:gd name="T51" fmla="*/ 4147 h 4806"/>
                  <a:gd name="T52" fmla="*/ 4919 w 4921"/>
                  <a:gd name="T53" fmla="*/ 4547 h 4806"/>
                  <a:gd name="T54" fmla="*/ 4905 w 4921"/>
                  <a:gd name="T55" fmla="*/ 4431 h 4806"/>
                  <a:gd name="T56" fmla="*/ 4847 w 4921"/>
                  <a:gd name="T57" fmla="*/ 4101 h 4806"/>
                  <a:gd name="T58" fmla="*/ 4723 w 4921"/>
                  <a:gd name="T59" fmla="*/ 3807 h 4806"/>
                  <a:gd name="T60" fmla="*/ 4648 w 4921"/>
                  <a:gd name="T61" fmla="*/ 3475 h 4806"/>
                  <a:gd name="T62" fmla="*/ 4595 w 4921"/>
                  <a:gd name="T63" fmla="*/ 3078 h 4806"/>
                  <a:gd name="T64" fmla="*/ 4547 w 4921"/>
                  <a:gd name="T65" fmla="*/ 2913 h 4806"/>
                  <a:gd name="T66" fmla="*/ 4426 w 4921"/>
                  <a:gd name="T67" fmla="*/ 2528 h 4806"/>
                  <a:gd name="T68" fmla="*/ 4374 w 4921"/>
                  <a:gd name="T69" fmla="*/ 2364 h 4806"/>
                  <a:gd name="T70" fmla="*/ 4315 w 4921"/>
                  <a:gd name="T71" fmla="*/ 2278 h 4806"/>
                  <a:gd name="T72" fmla="*/ 4085 w 4921"/>
                  <a:gd name="T73" fmla="*/ 1814 h 4806"/>
                  <a:gd name="T74" fmla="*/ 3810 w 4921"/>
                  <a:gd name="T75" fmla="*/ 1505 h 4806"/>
                  <a:gd name="T76" fmla="*/ 3638 w 4921"/>
                  <a:gd name="T77" fmla="*/ 1347 h 4806"/>
                  <a:gd name="T78" fmla="*/ 3526 w 4921"/>
                  <a:gd name="T79" fmla="*/ 1056 h 4806"/>
                  <a:gd name="T80" fmla="*/ 3457 w 4921"/>
                  <a:gd name="T81" fmla="*/ 898 h 4806"/>
                  <a:gd name="T82" fmla="*/ 3189 w 4921"/>
                  <a:gd name="T83" fmla="*/ 625 h 4806"/>
                  <a:gd name="T84" fmla="*/ 2986 w 4921"/>
                  <a:gd name="T85" fmla="*/ 427 h 4806"/>
                  <a:gd name="T86" fmla="*/ 2994 w 4921"/>
                  <a:gd name="T87" fmla="*/ 315 h 4806"/>
                  <a:gd name="T88" fmla="*/ 3018 w 4921"/>
                  <a:gd name="T89" fmla="*/ 211 h 4806"/>
                  <a:gd name="T90" fmla="*/ 2979 w 4921"/>
                  <a:gd name="T91" fmla="*/ 37 h 4806"/>
                  <a:gd name="T92" fmla="*/ 2917 w 4921"/>
                  <a:gd name="T93" fmla="*/ 23 h 4806"/>
                  <a:gd name="T94" fmla="*/ 2771 w 4921"/>
                  <a:gd name="T95" fmla="*/ 112 h 4806"/>
                  <a:gd name="T96" fmla="*/ 2406 w 4921"/>
                  <a:gd name="T97" fmla="*/ 520 h 4806"/>
                  <a:gd name="T98" fmla="*/ 2080 w 4921"/>
                  <a:gd name="T99" fmla="*/ 881 h 4806"/>
                  <a:gd name="T100" fmla="*/ 1612 w 4921"/>
                  <a:gd name="T101" fmla="*/ 1431 h 4806"/>
                  <a:gd name="T102" fmla="*/ 1190 w 4921"/>
                  <a:gd name="T103" fmla="*/ 2109 h 4806"/>
                  <a:gd name="T104" fmla="*/ 775 w 4921"/>
                  <a:gd name="T105" fmla="*/ 2843 h 4806"/>
                  <a:gd name="T106" fmla="*/ 356 w 4921"/>
                  <a:gd name="T107" fmla="*/ 3444 h 4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21" h="4806">
                    <a:moveTo>
                      <a:pt x="0" y="3758"/>
                    </a:moveTo>
                    <a:lnTo>
                      <a:pt x="86" y="3686"/>
                    </a:lnTo>
                    <a:lnTo>
                      <a:pt x="173" y="3610"/>
                    </a:lnTo>
                    <a:lnTo>
                      <a:pt x="259" y="3528"/>
                    </a:lnTo>
                    <a:lnTo>
                      <a:pt x="345" y="3433"/>
                    </a:lnTo>
                    <a:lnTo>
                      <a:pt x="388" y="3379"/>
                    </a:lnTo>
                    <a:lnTo>
                      <a:pt x="432" y="3321"/>
                    </a:lnTo>
                    <a:lnTo>
                      <a:pt x="521" y="3194"/>
                    </a:lnTo>
                    <a:lnTo>
                      <a:pt x="608" y="3063"/>
                    </a:lnTo>
                    <a:lnTo>
                      <a:pt x="689" y="2941"/>
                    </a:lnTo>
                    <a:lnTo>
                      <a:pt x="762" y="2834"/>
                    </a:lnTo>
                    <a:lnTo>
                      <a:pt x="828" y="2736"/>
                    </a:lnTo>
                    <a:lnTo>
                      <a:pt x="893" y="2635"/>
                    </a:lnTo>
                    <a:lnTo>
                      <a:pt x="960" y="2522"/>
                    </a:lnTo>
                    <a:lnTo>
                      <a:pt x="1030" y="2392"/>
                    </a:lnTo>
                    <a:lnTo>
                      <a:pt x="1102" y="2248"/>
                    </a:lnTo>
                    <a:lnTo>
                      <a:pt x="1175" y="2102"/>
                    </a:lnTo>
                    <a:lnTo>
                      <a:pt x="1248" y="1965"/>
                    </a:lnTo>
                    <a:lnTo>
                      <a:pt x="1319" y="1842"/>
                    </a:lnTo>
                    <a:lnTo>
                      <a:pt x="1386" y="1727"/>
                    </a:lnTo>
                    <a:lnTo>
                      <a:pt x="1460" y="1613"/>
                    </a:lnTo>
                    <a:lnTo>
                      <a:pt x="1547" y="1490"/>
                    </a:lnTo>
                    <a:lnTo>
                      <a:pt x="1599" y="1422"/>
                    </a:lnTo>
                    <a:lnTo>
                      <a:pt x="1658" y="1347"/>
                    </a:lnTo>
                    <a:lnTo>
                      <a:pt x="1786" y="1195"/>
                    </a:lnTo>
                    <a:lnTo>
                      <a:pt x="1914" y="1047"/>
                    </a:lnTo>
                    <a:lnTo>
                      <a:pt x="1972" y="980"/>
                    </a:lnTo>
                    <a:lnTo>
                      <a:pt x="2023" y="921"/>
                    </a:lnTo>
                    <a:lnTo>
                      <a:pt x="2068" y="870"/>
                    </a:lnTo>
                    <a:lnTo>
                      <a:pt x="2109" y="824"/>
                    </a:lnTo>
                    <a:lnTo>
                      <a:pt x="2183" y="745"/>
                    </a:lnTo>
                    <a:lnTo>
                      <a:pt x="2246" y="677"/>
                    </a:lnTo>
                    <a:lnTo>
                      <a:pt x="2303" y="614"/>
                    </a:lnTo>
                    <a:lnTo>
                      <a:pt x="2352" y="557"/>
                    </a:lnTo>
                    <a:lnTo>
                      <a:pt x="2394" y="509"/>
                    </a:lnTo>
                    <a:lnTo>
                      <a:pt x="2470" y="419"/>
                    </a:lnTo>
                    <a:lnTo>
                      <a:pt x="2550" y="329"/>
                    </a:lnTo>
                    <a:lnTo>
                      <a:pt x="2630" y="242"/>
                    </a:lnTo>
                    <a:lnTo>
                      <a:pt x="2671" y="195"/>
                    </a:lnTo>
                    <a:lnTo>
                      <a:pt x="2717" y="146"/>
                    </a:lnTo>
                    <a:lnTo>
                      <a:pt x="2760" y="101"/>
                    </a:lnTo>
                    <a:lnTo>
                      <a:pt x="2798" y="66"/>
                    </a:lnTo>
                    <a:lnTo>
                      <a:pt x="2832" y="41"/>
                    </a:lnTo>
                    <a:cubicBezTo>
                      <a:pt x="2832" y="41"/>
                      <a:pt x="2832" y="41"/>
                      <a:pt x="2833" y="40"/>
                    </a:cubicBezTo>
                    <a:lnTo>
                      <a:pt x="2862" y="25"/>
                    </a:lnTo>
                    <a:cubicBezTo>
                      <a:pt x="2862" y="25"/>
                      <a:pt x="2862" y="25"/>
                      <a:pt x="2863" y="25"/>
                    </a:cubicBezTo>
                    <a:lnTo>
                      <a:pt x="2912" y="8"/>
                    </a:lnTo>
                    <a:lnTo>
                      <a:pt x="2946" y="1"/>
                    </a:lnTo>
                    <a:cubicBezTo>
                      <a:pt x="2947" y="0"/>
                      <a:pt x="2949" y="0"/>
                      <a:pt x="2950" y="1"/>
                    </a:cubicBezTo>
                    <a:lnTo>
                      <a:pt x="2973" y="8"/>
                    </a:lnTo>
                    <a:cubicBezTo>
                      <a:pt x="2974" y="8"/>
                      <a:pt x="2976" y="9"/>
                      <a:pt x="2977" y="10"/>
                    </a:cubicBezTo>
                    <a:lnTo>
                      <a:pt x="2993" y="29"/>
                    </a:lnTo>
                    <a:cubicBezTo>
                      <a:pt x="2993" y="30"/>
                      <a:pt x="2994" y="31"/>
                      <a:pt x="2994" y="32"/>
                    </a:cubicBezTo>
                    <a:lnTo>
                      <a:pt x="3000" y="48"/>
                    </a:lnTo>
                    <a:lnTo>
                      <a:pt x="3006" y="69"/>
                    </a:lnTo>
                    <a:lnTo>
                      <a:pt x="3014" y="99"/>
                    </a:lnTo>
                    <a:lnTo>
                      <a:pt x="3023" y="139"/>
                    </a:lnTo>
                    <a:lnTo>
                      <a:pt x="3031" y="177"/>
                    </a:lnTo>
                    <a:lnTo>
                      <a:pt x="3034" y="210"/>
                    </a:lnTo>
                    <a:lnTo>
                      <a:pt x="3033" y="232"/>
                    </a:lnTo>
                    <a:cubicBezTo>
                      <a:pt x="3033" y="233"/>
                      <a:pt x="3033" y="234"/>
                      <a:pt x="3033" y="234"/>
                    </a:cubicBezTo>
                    <a:lnTo>
                      <a:pt x="3027" y="249"/>
                    </a:lnTo>
                    <a:lnTo>
                      <a:pt x="3021" y="263"/>
                    </a:lnTo>
                    <a:lnTo>
                      <a:pt x="3016" y="278"/>
                    </a:lnTo>
                    <a:lnTo>
                      <a:pt x="3009" y="318"/>
                    </a:lnTo>
                    <a:lnTo>
                      <a:pt x="3006" y="360"/>
                    </a:lnTo>
                    <a:lnTo>
                      <a:pt x="3003" y="382"/>
                    </a:lnTo>
                    <a:lnTo>
                      <a:pt x="2999" y="402"/>
                    </a:lnTo>
                    <a:lnTo>
                      <a:pt x="2999" y="400"/>
                    </a:lnTo>
                    <a:lnTo>
                      <a:pt x="3001" y="423"/>
                    </a:lnTo>
                    <a:lnTo>
                      <a:pt x="3001" y="420"/>
                    </a:lnTo>
                    <a:lnTo>
                      <a:pt x="3016" y="449"/>
                    </a:lnTo>
                    <a:lnTo>
                      <a:pt x="3014" y="447"/>
                    </a:lnTo>
                    <a:lnTo>
                      <a:pt x="3046" y="482"/>
                    </a:lnTo>
                    <a:lnTo>
                      <a:pt x="3092" y="520"/>
                    </a:lnTo>
                    <a:lnTo>
                      <a:pt x="3145" y="564"/>
                    </a:lnTo>
                    <a:lnTo>
                      <a:pt x="3200" y="613"/>
                    </a:lnTo>
                    <a:lnTo>
                      <a:pt x="3263" y="674"/>
                    </a:lnTo>
                    <a:lnTo>
                      <a:pt x="3334" y="742"/>
                    </a:lnTo>
                    <a:lnTo>
                      <a:pt x="3401" y="809"/>
                    </a:lnTo>
                    <a:lnTo>
                      <a:pt x="3429" y="840"/>
                    </a:lnTo>
                    <a:lnTo>
                      <a:pt x="3452" y="866"/>
                    </a:lnTo>
                    <a:lnTo>
                      <a:pt x="3470" y="887"/>
                    </a:lnTo>
                    <a:lnTo>
                      <a:pt x="3482" y="906"/>
                    </a:lnTo>
                    <a:lnTo>
                      <a:pt x="3497" y="935"/>
                    </a:lnTo>
                    <a:cubicBezTo>
                      <a:pt x="3497" y="935"/>
                      <a:pt x="3497" y="936"/>
                      <a:pt x="3497" y="936"/>
                    </a:cubicBezTo>
                    <a:lnTo>
                      <a:pt x="3505" y="963"/>
                    </a:lnTo>
                    <a:lnTo>
                      <a:pt x="3519" y="999"/>
                    </a:lnTo>
                    <a:lnTo>
                      <a:pt x="3541" y="1049"/>
                    </a:lnTo>
                    <a:lnTo>
                      <a:pt x="3566" y="1108"/>
                    </a:lnTo>
                    <a:lnTo>
                      <a:pt x="3590" y="1168"/>
                    </a:lnTo>
                    <a:lnTo>
                      <a:pt x="3612" y="1221"/>
                    </a:lnTo>
                    <a:lnTo>
                      <a:pt x="3628" y="1266"/>
                    </a:lnTo>
                    <a:lnTo>
                      <a:pt x="3639" y="1306"/>
                    </a:lnTo>
                    <a:lnTo>
                      <a:pt x="3653" y="1342"/>
                    </a:lnTo>
                    <a:lnTo>
                      <a:pt x="3652" y="1340"/>
                    </a:lnTo>
                    <a:lnTo>
                      <a:pt x="3677" y="1378"/>
                    </a:lnTo>
                    <a:lnTo>
                      <a:pt x="3676" y="1377"/>
                    </a:lnTo>
                    <a:lnTo>
                      <a:pt x="3716" y="1416"/>
                    </a:lnTo>
                    <a:lnTo>
                      <a:pt x="3765" y="1453"/>
                    </a:lnTo>
                    <a:lnTo>
                      <a:pt x="3819" y="1492"/>
                    </a:lnTo>
                    <a:lnTo>
                      <a:pt x="3871" y="1534"/>
                    </a:lnTo>
                    <a:lnTo>
                      <a:pt x="3968" y="1623"/>
                    </a:lnTo>
                    <a:lnTo>
                      <a:pt x="4014" y="1672"/>
                    </a:lnTo>
                    <a:lnTo>
                      <a:pt x="4059" y="1732"/>
                    </a:lnTo>
                    <a:cubicBezTo>
                      <a:pt x="4059" y="1732"/>
                      <a:pt x="4059" y="1732"/>
                      <a:pt x="4060" y="1733"/>
                    </a:cubicBezTo>
                    <a:lnTo>
                      <a:pt x="4100" y="1807"/>
                    </a:lnTo>
                    <a:lnTo>
                      <a:pt x="4137" y="1892"/>
                    </a:lnTo>
                    <a:lnTo>
                      <a:pt x="4173" y="1979"/>
                    </a:lnTo>
                    <a:lnTo>
                      <a:pt x="4209" y="2058"/>
                    </a:lnTo>
                    <a:lnTo>
                      <a:pt x="4249" y="2133"/>
                    </a:lnTo>
                    <a:lnTo>
                      <a:pt x="4290" y="2204"/>
                    </a:lnTo>
                    <a:lnTo>
                      <a:pt x="4328" y="2269"/>
                    </a:lnTo>
                    <a:lnTo>
                      <a:pt x="4357" y="2318"/>
                    </a:lnTo>
                    <a:lnTo>
                      <a:pt x="4367" y="2333"/>
                    </a:lnTo>
                    <a:lnTo>
                      <a:pt x="4373" y="2342"/>
                    </a:lnTo>
                    <a:lnTo>
                      <a:pt x="4372" y="2340"/>
                    </a:lnTo>
                    <a:lnTo>
                      <a:pt x="4380" y="2347"/>
                    </a:lnTo>
                    <a:lnTo>
                      <a:pt x="4385" y="2353"/>
                    </a:lnTo>
                    <a:cubicBezTo>
                      <a:pt x="4386" y="2354"/>
                      <a:pt x="4386" y="2354"/>
                      <a:pt x="4387" y="2355"/>
                    </a:cubicBezTo>
                    <a:lnTo>
                      <a:pt x="4390" y="2362"/>
                    </a:lnTo>
                    <a:lnTo>
                      <a:pt x="4396" y="2375"/>
                    </a:lnTo>
                    <a:lnTo>
                      <a:pt x="4409" y="2415"/>
                    </a:lnTo>
                    <a:lnTo>
                      <a:pt x="4424" y="2464"/>
                    </a:lnTo>
                    <a:lnTo>
                      <a:pt x="4441" y="2523"/>
                    </a:lnTo>
                    <a:lnTo>
                      <a:pt x="4461" y="2590"/>
                    </a:lnTo>
                    <a:lnTo>
                      <a:pt x="4473" y="2629"/>
                    </a:lnTo>
                    <a:lnTo>
                      <a:pt x="4487" y="2673"/>
                    </a:lnTo>
                    <a:lnTo>
                      <a:pt x="4519" y="2771"/>
                    </a:lnTo>
                    <a:lnTo>
                      <a:pt x="4549" y="2867"/>
                    </a:lnTo>
                    <a:lnTo>
                      <a:pt x="4562" y="2908"/>
                    </a:lnTo>
                    <a:lnTo>
                      <a:pt x="4573" y="2943"/>
                    </a:lnTo>
                    <a:lnTo>
                      <a:pt x="4581" y="2970"/>
                    </a:lnTo>
                    <a:lnTo>
                      <a:pt x="4587" y="2990"/>
                    </a:lnTo>
                    <a:lnTo>
                      <a:pt x="4595" y="3019"/>
                    </a:lnTo>
                    <a:lnTo>
                      <a:pt x="4601" y="3042"/>
                    </a:lnTo>
                    <a:lnTo>
                      <a:pt x="4610" y="3073"/>
                    </a:lnTo>
                    <a:lnTo>
                      <a:pt x="4641" y="3157"/>
                    </a:lnTo>
                    <a:lnTo>
                      <a:pt x="4656" y="3205"/>
                    </a:lnTo>
                    <a:lnTo>
                      <a:pt x="4666" y="3260"/>
                    </a:lnTo>
                    <a:lnTo>
                      <a:pt x="4669" y="3327"/>
                    </a:lnTo>
                    <a:lnTo>
                      <a:pt x="4666" y="3402"/>
                    </a:lnTo>
                    <a:lnTo>
                      <a:pt x="4664" y="3476"/>
                    </a:lnTo>
                    <a:lnTo>
                      <a:pt x="4666" y="3540"/>
                    </a:lnTo>
                    <a:lnTo>
                      <a:pt x="4674" y="3593"/>
                    </a:lnTo>
                    <a:lnTo>
                      <a:pt x="4686" y="3639"/>
                    </a:lnTo>
                    <a:lnTo>
                      <a:pt x="4713" y="3724"/>
                    </a:lnTo>
                    <a:lnTo>
                      <a:pt x="4725" y="3765"/>
                    </a:lnTo>
                    <a:lnTo>
                      <a:pt x="4738" y="3802"/>
                    </a:lnTo>
                    <a:lnTo>
                      <a:pt x="4752" y="3840"/>
                    </a:lnTo>
                    <a:lnTo>
                      <a:pt x="4769" y="3883"/>
                    </a:lnTo>
                    <a:lnTo>
                      <a:pt x="4790" y="3931"/>
                    </a:lnTo>
                    <a:lnTo>
                      <a:pt x="4815" y="3984"/>
                    </a:lnTo>
                    <a:lnTo>
                      <a:pt x="4840" y="4039"/>
                    </a:lnTo>
                    <a:lnTo>
                      <a:pt x="4862" y="4096"/>
                    </a:lnTo>
                    <a:lnTo>
                      <a:pt x="4880" y="4147"/>
                    </a:lnTo>
                    <a:lnTo>
                      <a:pt x="4896" y="4196"/>
                    </a:lnTo>
                    <a:lnTo>
                      <a:pt x="4909" y="4254"/>
                    </a:lnTo>
                    <a:lnTo>
                      <a:pt x="4914" y="4289"/>
                    </a:lnTo>
                    <a:lnTo>
                      <a:pt x="4918" y="4331"/>
                    </a:lnTo>
                    <a:lnTo>
                      <a:pt x="4921" y="4430"/>
                    </a:lnTo>
                    <a:lnTo>
                      <a:pt x="4919" y="4547"/>
                    </a:lnTo>
                    <a:lnTo>
                      <a:pt x="4914" y="4673"/>
                    </a:lnTo>
                    <a:lnTo>
                      <a:pt x="4908" y="4806"/>
                    </a:lnTo>
                    <a:lnTo>
                      <a:pt x="4892" y="4805"/>
                    </a:lnTo>
                    <a:lnTo>
                      <a:pt x="4898" y="4672"/>
                    </a:lnTo>
                    <a:lnTo>
                      <a:pt x="4903" y="4546"/>
                    </a:lnTo>
                    <a:lnTo>
                      <a:pt x="4905" y="4431"/>
                    </a:lnTo>
                    <a:lnTo>
                      <a:pt x="4902" y="4332"/>
                    </a:lnTo>
                    <a:lnTo>
                      <a:pt x="4899" y="4292"/>
                    </a:lnTo>
                    <a:lnTo>
                      <a:pt x="4894" y="4257"/>
                    </a:lnTo>
                    <a:lnTo>
                      <a:pt x="4881" y="4201"/>
                    </a:lnTo>
                    <a:lnTo>
                      <a:pt x="4865" y="4152"/>
                    </a:lnTo>
                    <a:lnTo>
                      <a:pt x="4847" y="4101"/>
                    </a:lnTo>
                    <a:lnTo>
                      <a:pt x="4825" y="4046"/>
                    </a:lnTo>
                    <a:lnTo>
                      <a:pt x="4800" y="3991"/>
                    </a:lnTo>
                    <a:lnTo>
                      <a:pt x="4775" y="3938"/>
                    </a:lnTo>
                    <a:lnTo>
                      <a:pt x="4754" y="3888"/>
                    </a:lnTo>
                    <a:lnTo>
                      <a:pt x="4737" y="3845"/>
                    </a:lnTo>
                    <a:lnTo>
                      <a:pt x="4723" y="3807"/>
                    </a:lnTo>
                    <a:lnTo>
                      <a:pt x="4710" y="3770"/>
                    </a:lnTo>
                    <a:lnTo>
                      <a:pt x="4698" y="3729"/>
                    </a:lnTo>
                    <a:lnTo>
                      <a:pt x="4671" y="3643"/>
                    </a:lnTo>
                    <a:lnTo>
                      <a:pt x="4659" y="3596"/>
                    </a:lnTo>
                    <a:lnTo>
                      <a:pt x="4650" y="3541"/>
                    </a:lnTo>
                    <a:lnTo>
                      <a:pt x="4648" y="3475"/>
                    </a:lnTo>
                    <a:lnTo>
                      <a:pt x="4650" y="3401"/>
                    </a:lnTo>
                    <a:lnTo>
                      <a:pt x="4653" y="3328"/>
                    </a:lnTo>
                    <a:lnTo>
                      <a:pt x="4651" y="3263"/>
                    </a:lnTo>
                    <a:lnTo>
                      <a:pt x="4641" y="3210"/>
                    </a:lnTo>
                    <a:lnTo>
                      <a:pt x="4626" y="3162"/>
                    </a:lnTo>
                    <a:lnTo>
                      <a:pt x="4595" y="3078"/>
                    </a:lnTo>
                    <a:lnTo>
                      <a:pt x="4586" y="3046"/>
                    </a:lnTo>
                    <a:lnTo>
                      <a:pt x="4580" y="3024"/>
                    </a:lnTo>
                    <a:lnTo>
                      <a:pt x="4572" y="2995"/>
                    </a:lnTo>
                    <a:lnTo>
                      <a:pt x="4566" y="2975"/>
                    </a:lnTo>
                    <a:lnTo>
                      <a:pt x="4558" y="2948"/>
                    </a:lnTo>
                    <a:lnTo>
                      <a:pt x="4547" y="2913"/>
                    </a:lnTo>
                    <a:lnTo>
                      <a:pt x="4534" y="2872"/>
                    </a:lnTo>
                    <a:lnTo>
                      <a:pt x="4504" y="2776"/>
                    </a:lnTo>
                    <a:lnTo>
                      <a:pt x="4472" y="2678"/>
                    </a:lnTo>
                    <a:lnTo>
                      <a:pt x="4458" y="2634"/>
                    </a:lnTo>
                    <a:lnTo>
                      <a:pt x="4446" y="2595"/>
                    </a:lnTo>
                    <a:lnTo>
                      <a:pt x="4426" y="2528"/>
                    </a:lnTo>
                    <a:lnTo>
                      <a:pt x="4409" y="2469"/>
                    </a:lnTo>
                    <a:lnTo>
                      <a:pt x="4394" y="2420"/>
                    </a:lnTo>
                    <a:lnTo>
                      <a:pt x="4381" y="2382"/>
                    </a:lnTo>
                    <a:lnTo>
                      <a:pt x="4375" y="2369"/>
                    </a:lnTo>
                    <a:lnTo>
                      <a:pt x="4372" y="2362"/>
                    </a:lnTo>
                    <a:lnTo>
                      <a:pt x="4374" y="2364"/>
                    </a:lnTo>
                    <a:lnTo>
                      <a:pt x="4369" y="2359"/>
                    </a:lnTo>
                    <a:lnTo>
                      <a:pt x="4361" y="2352"/>
                    </a:lnTo>
                    <a:cubicBezTo>
                      <a:pt x="4361" y="2352"/>
                      <a:pt x="4360" y="2351"/>
                      <a:pt x="4360" y="2351"/>
                    </a:cubicBezTo>
                    <a:lnTo>
                      <a:pt x="4354" y="2342"/>
                    </a:lnTo>
                    <a:lnTo>
                      <a:pt x="4344" y="2327"/>
                    </a:lnTo>
                    <a:lnTo>
                      <a:pt x="4315" y="2278"/>
                    </a:lnTo>
                    <a:lnTo>
                      <a:pt x="4277" y="2213"/>
                    </a:lnTo>
                    <a:lnTo>
                      <a:pt x="4234" y="2140"/>
                    </a:lnTo>
                    <a:lnTo>
                      <a:pt x="4194" y="2065"/>
                    </a:lnTo>
                    <a:lnTo>
                      <a:pt x="4158" y="1986"/>
                    </a:lnTo>
                    <a:lnTo>
                      <a:pt x="4122" y="1899"/>
                    </a:lnTo>
                    <a:lnTo>
                      <a:pt x="4085" y="1814"/>
                    </a:lnTo>
                    <a:lnTo>
                      <a:pt x="4045" y="1740"/>
                    </a:lnTo>
                    <a:lnTo>
                      <a:pt x="4046" y="1741"/>
                    </a:lnTo>
                    <a:lnTo>
                      <a:pt x="4003" y="1683"/>
                    </a:lnTo>
                    <a:lnTo>
                      <a:pt x="3957" y="1634"/>
                    </a:lnTo>
                    <a:lnTo>
                      <a:pt x="3860" y="1547"/>
                    </a:lnTo>
                    <a:lnTo>
                      <a:pt x="3810" y="1505"/>
                    </a:lnTo>
                    <a:lnTo>
                      <a:pt x="3756" y="1466"/>
                    </a:lnTo>
                    <a:lnTo>
                      <a:pt x="3705" y="1427"/>
                    </a:lnTo>
                    <a:lnTo>
                      <a:pt x="3665" y="1388"/>
                    </a:lnTo>
                    <a:cubicBezTo>
                      <a:pt x="3664" y="1388"/>
                      <a:pt x="3664" y="1387"/>
                      <a:pt x="3664" y="1387"/>
                    </a:cubicBezTo>
                    <a:lnTo>
                      <a:pt x="3639" y="1349"/>
                    </a:lnTo>
                    <a:cubicBezTo>
                      <a:pt x="3638" y="1348"/>
                      <a:pt x="3638" y="1348"/>
                      <a:pt x="3638" y="1347"/>
                    </a:cubicBezTo>
                    <a:lnTo>
                      <a:pt x="3624" y="1311"/>
                    </a:lnTo>
                    <a:lnTo>
                      <a:pt x="3613" y="1271"/>
                    </a:lnTo>
                    <a:lnTo>
                      <a:pt x="3597" y="1228"/>
                    </a:lnTo>
                    <a:lnTo>
                      <a:pt x="3575" y="1174"/>
                    </a:lnTo>
                    <a:lnTo>
                      <a:pt x="3551" y="1115"/>
                    </a:lnTo>
                    <a:lnTo>
                      <a:pt x="3526" y="1056"/>
                    </a:lnTo>
                    <a:lnTo>
                      <a:pt x="3504" y="1004"/>
                    </a:lnTo>
                    <a:lnTo>
                      <a:pt x="3490" y="968"/>
                    </a:lnTo>
                    <a:lnTo>
                      <a:pt x="3482" y="941"/>
                    </a:lnTo>
                    <a:lnTo>
                      <a:pt x="3482" y="942"/>
                    </a:lnTo>
                    <a:lnTo>
                      <a:pt x="3469" y="915"/>
                    </a:lnTo>
                    <a:lnTo>
                      <a:pt x="3457" y="898"/>
                    </a:lnTo>
                    <a:lnTo>
                      <a:pt x="3440" y="877"/>
                    </a:lnTo>
                    <a:lnTo>
                      <a:pt x="3418" y="851"/>
                    </a:lnTo>
                    <a:lnTo>
                      <a:pt x="3390" y="820"/>
                    </a:lnTo>
                    <a:lnTo>
                      <a:pt x="3323" y="753"/>
                    </a:lnTo>
                    <a:lnTo>
                      <a:pt x="3252" y="685"/>
                    </a:lnTo>
                    <a:lnTo>
                      <a:pt x="3189" y="625"/>
                    </a:lnTo>
                    <a:lnTo>
                      <a:pt x="3134" y="577"/>
                    </a:lnTo>
                    <a:lnTo>
                      <a:pt x="3081" y="533"/>
                    </a:lnTo>
                    <a:lnTo>
                      <a:pt x="3035" y="493"/>
                    </a:lnTo>
                    <a:lnTo>
                      <a:pt x="3003" y="458"/>
                    </a:lnTo>
                    <a:cubicBezTo>
                      <a:pt x="3002" y="457"/>
                      <a:pt x="3002" y="457"/>
                      <a:pt x="3001" y="456"/>
                    </a:cubicBezTo>
                    <a:lnTo>
                      <a:pt x="2986" y="427"/>
                    </a:lnTo>
                    <a:cubicBezTo>
                      <a:pt x="2986" y="426"/>
                      <a:pt x="2986" y="425"/>
                      <a:pt x="2985" y="424"/>
                    </a:cubicBezTo>
                    <a:lnTo>
                      <a:pt x="2983" y="401"/>
                    </a:lnTo>
                    <a:cubicBezTo>
                      <a:pt x="2983" y="400"/>
                      <a:pt x="2983" y="400"/>
                      <a:pt x="2984" y="399"/>
                    </a:cubicBezTo>
                    <a:lnTo>
                      <a:pt x="2988" y="379"/>
                    </a:lnTo>
                    <a:lnTo>
                      <a:pt x="2990" y="359"/>
                    </a:lnTo>
                    <a:lnTo>
                      <a:pt x="2994" y="315"/>
                    </a:lnTo>
                    <a:lnTo>
                      <a:pt x="3001" y="273"/>
                    </a:lnTo>
                    <a:lnTo>
                      <a:pt x="3006" y="256"/>
                    </a:lnTo>
                    <a:lnTo>
                      <a:pt x="3012" y="243"/>
                    </a:lnTo>
                    <a:lnTo>
                      <a:pt x="3018" y="228"/>
                    </a:lnTo>
                    <a:lnTo>
                      <a:pt x="3017" y="231"/>
                    </a:lnTo>
                    <a:lnTo>
                      <a:pt x="3018" y="211"/>
                    </a:lnTo>
                    <a:lnTo>
                      <a:pt x="3016" y="180"/>
                    </a:lnTo>
                    <a:lnTo>
                      <a:pt x="3008" y="142"/>
                    </a:lnTo>
                    <a:lnTo>
                      <a:pt x="2999" y="104"/>
                    </a:lnTo>
                    <a:lnTo>
                      <a:pt x="2991" y="74"/>
                    </a:lnTo>
                    <a:lnTo>
                      <a:pt x="2985" y="53"/>
                    </a:lnTo>
                    <a:lnTo>
                      <a:pt x="2979" y="37"/>
                    </a:lnTo>
                    <a:lnTo>
                      <a:pt x="2980" y="40"/>
                    </a:lnTo>
                    <a:lnTo>
                      <a:pt x="2964" y="21"/>
                    </a:lnTo>
                    <a:lnTo>
                      <a:pt x="2968" y="23"/>
                    </a:lnTo>
                    <a:lnTo>
                      <a:pt x="2945" y="16"/>
                    </a:lnTo>
                    <a:lnTo>
                      <a:pt x="2949" y="16"/>
                    </a:lnTo>
                    <a:lnTo>
                      <a:pt x="2917" y="23"/>
                    </a:lnTo>
                    <a:lnTo>
                      <a:pt x="2868" y="40"/>
                    </a:lnTo>
                    <a:lnTo>
                      <a:pt x="2869" y="40"/>
                    </a:lnTo>
                    <a:lnTo>
                      <a:pt x="2840" y="55"/>
                    </a:lnTo>
                    <a:lnTo>
                      <a:pt x="2841" y="54"/>
                    </a:lnTo>
                    <a:lnTo>
                      <a:pt x="2809" y="77"/>
                    </a:lnTo>
                    <a:lnTo>
                      <a:pt x="2771" y="112"/>
                    </a:lnTo>
                    <a:lnTo>
                      <a:pt x="2728" y="157"/>
                    </a:lnTo>
                    <a:lnTo>
                      <a:pt x="2683" y="206"/>
                    </a:lnTo>
                    <a:lnTo>
                      <a:pt x="2641" y="253"/>
                    </a:lnTo>
                    <a:lnTo>
                      <a:pt x="2562" y="340"/>
                    </a:lnTo>
                    <a:lnTo>
                      <a:pt x="2483" y="430"/>
                    </a:lnTo>
                    <a:lnTo>
                      <a:pt x="2406" y="520"/>
                    </a:lnTo>
                    <a:lnTo>
                      <a:pt x="2364" y="568"/>
                    </a:lnTo>
                    <a:lnTo>
                      <a:pt x="2314" y="625"/>
                    </a:lnTo>
                    <a:lnTo>
                      <a:pt x="2257" y="688"/>
                    </a:lnTo>
                    <a:lnTo>
                      <a:pt x="2194" y="756"/>
                    </a:lnTo>
                    <a:lnTo>
                      <a:pt x="2121" y="835"/>
                    </a:lnTo>
                    <a:lnTo>
                      <a:pt x="2080" y="881"/>
                    </a:lnTo>
                    <a:lnTo>
                      <a:pt x="2036" y="932"/>
                    </a:lnTo>
                    <a:lnTo>
                      <a:pt x="1985" y="991"/>
                    </a:lnTo>
                    <a:lnTo>
                      <a:pt x="1927" y="1058"/>
                    </a:lnTo>
                    <a:lnTo>
                      <a:pt x="1799" y="1206"/>
                    </a:lnTo>
                    <a:lnTo>
                      <a:pt x="1671" y="1357"/>
                    </a:lnTo>
                    <a:lnTo>
                      <a:pt x="1612" y="1431"/>
                    </a:lnTo>
                    <a:lnTo>
                      <a:pt x="1560" y="1499"/>
                    </a:lnTo>
                    <a:lnTo>
                      <a:pt x="1473" y="1622"/>
                    </a:lnTo>
                    <a:lnTo>
                      <a:pt x="1399" y="1735"/>
                    </a:lnTo>
                    <a:lnTo>
                      <a:pt x="1332" y="1850"/>
                    </a:lnTo>
                    <a:lnTo>
                      <a:pt x="1263" y="1972"/>
                    </a:lnTo>
                    <a:lnTo>
                      <a:pt x="1190" y="2109"/>
                    </a:lnTo>
                    <a:lnTo>
                      <a:pt x="1117" y="2255"/>
                    </a:lnTo>
                    <a:lnTo>
                      <a:pt x="1045" y="2399"/>
                    </a:lnTo>
                    <a:lnTo>
                      <a:pt x="973" y="2531"/>
                    </a:lnTo>
                    <a:lnTo>
                      <a:pt x="906" y="2644"/>
                    </a:lnTo>
                    <a:lnTo>
                      <a:pt x="841" y="2745"/>
                    </a:lnTo>
                    <a:lnTo>
                      <a:pt x="775" y="2843"/>
                    </a:lnTo>
                    <a:lnTo>
                      <a:pt x="702" y="2950"/>
                    </a:lnTo>
                    <a:lnTo>
                      <a:pt x="621" y="3072"/>
                    </a:lnTo>
                    <a:lnTo>
                      <a:pt x="534" y="3203"/>
                    </a:lnTo>
                    <a:lnTo>
                      <a:pt x="445" y="3330"/>
                    </a:lnTo>
                    <a:lnTo>
                      <a:pt x="401" y="3390"/>
                    </a:lnTo>
                    <a:lnTo>
                      <a:pt x="356" y="3444"/>
                    </a:lnTo>
                    <a:lnTo>
                      <a:pt x="270" y="3539"/>
                    </a:lnTo>
                    <a:lnTo>
                      <a:pt x="184" y="3622"/>
                    </a:lnTo>
                    <a:lnTo>
                      <a:pt x="97" y="3699"/>
                    </a:lnTo>
                    <a:lnTo>
                      <a:pt x="11" y="3771"/>
                    </a:lnTo>
                    <a:lnTo>
                      <a:pt x="0" y="375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" name="Freeform 5"/>
              <p:cNvSpPr>
                <a:spLocks/>
              </p:cNvSpPr>
              <p:nvPr/>
            </p:nvSpPr>
            <p:spPr bwMode="auto">
              <a:xfrm>
                <a:off x="3554413" y="3078163"/>
                <a:ext cx="3013075" cy="3352800"/>
              </a:xfrm>
              <a:custGeom>
                <a:avLst/>
                <a:gdLst>
                  <a:gd name="T0" fmla="*/ 234 w 3947"/>
                  <a:gd name="T1" fmla="*/ 3350 h 4396"/>
                  <a:gd name="T2" fmla="*/ 400 w 3947"/>
                  <a:gd name="T3" fmla="*/ 3180 h 4396"/>
                  <a:gd name="T4" fmla="*/ 615 w 3947"/>
                  <a:gd name="T5" fmla="*/ 3006 h 4396"/>
                  <a:gd name="T6" fmla="*/ 777 w 3947"/>
                  <a:gd name="T7" fmla="*/ 2750 h 4396"/>
                  <a:gd name="T8" fmla="*/ 1119 w 3947"/>
                  <a:gd name="T9" fmla="*/ 2216 h 4396"/>
                  <a:gd name="T10" fmla="*/ 1472 w 3947"/>
                  <a:gd name="T11" fmla="*/ 1588 h 4396"/>
                  <a:gd name="T12" fmla="*/ 1676 w 3947"/>
                  <a:gd name="T13" fmla="*/ 1222 h 4396"/>
                  <a:gd name="T14" fmla="*/ 1854 w 3947"/>
                  <a:gd name="T15" fmla="*/ 944 h 4396"/>
                  <a:gd name="T16" fmla="*/ 1972 w 3947"/>
                  <a:gd name="T17" fmla="*/ 746 h 4396"/>
                  <a:gd name="T18" fmla="*/ 2113 w 3947"/>
                  <a:gd name="T19" fmla="*/ 244 h 4396"/>
                  <a:gd name="T20" fmla="*/ 2251 w 3947"/>
                  <a:gd name="T21" fmla="*/ 43 h 4396"/>
                  <a:gd name="T22" fmla="*/ 2341 w 3947"/>
                  <a:gd name="T23" fmla="*/ 0 h 4396"/>
                  <a:gd name="T24" fmla="*/ 2387 w 3947"/>
                  <a:gd name="T25" fmla="*/ 17 h 4396"/>
                  <a:gd name="T26" fmla="*/ 2445 w 3947"/>
                  <a:gd name="T27" fmla="*/ 102 h 4396"/>
                  <a:gd name="T28" fmla="*/ 2600 w 3947"/>
                  <a:gd name="T29" fmla="*/ 377 h 4396"/>
                  <a:gd name="T30" fmla="*/ 2679 w 3947"/>
                  <a:gd name="T31" fmla="*/ 689 h 4396"/>
                  <a:gd name="T32" fmla="*/ 2755 w 3947"/>
                  <a:gd name="T33" fmla="*/ 773 h 4396"/>
                  <a:gd name="T34" fmla="*/ 2910 w 3947"/>
                  <a:gd name="T35" fmla="*/ 978 h 4396"/>
                  <a:gd name="T36" fmla="*/ 3191 w 3947"/>
                  <a:gd name="T37" fmla="*/ 1403 h 4396"/>
                  <a:gd name="T38" fmla="*/ 3322 w 3947"/>
                  <a:gd name="T39" fmla="*/ 1813 h 4396"/>
                  <a:gd name="T40" fmla="*/ 3461 w 3947"/>
                  <a:gd name="T41" fmla="*/ 2255 h 4396"/>
                  <a:gd name="T42" fmla="*/ 3568 w 3947"/>
                  <a:gd name="T43" fmla="*/ 2586 h 4396"/>
                  <a:gd name="T44" fmla="*/ 3630 w 3947"/>
                  <a:gd name="T45" fmla="*/ 2760 h 4396"/>
                  <a:gd name="T46" fmla="*/ 3771 w 3947"/>
                  <a:gd name="T47" fmla="*/ 3159 h 4396"/>
                  <a:gd name="T48" fmla="*/ 3872 w 3947"/>
                  <a:gd name="T49" fmla="*/ 3564 h 4396"/>
                  <a:gd name="T50" fmla="*/ 3922 w 3947"/>
                  <a:gd name="T51" fmla="*/ 3791 h 4396"/>
                  <a:gd name="T52" fmla="*/ 3946 w 3947"/>
                  <a:gd name="T53" fmla="*/ 3993 h 4396"/>
                  <a:gd name="T54" fmla="*/ 3924 w 3947"/>
                  <a:gd name="T55" fmla="*/ 4341 h 4396"/>
                  <a:gd name="T56" fmla="*/ 3903 w 3947"/>
                  <a:gd name="T57" fmla="*/ 4396 h 4396"/>
                  <a:gd name="T58" fmla="*/ 3912 w 3947"/>
                  <a:gd name="T59" fmla="*/ 4281 h 4396"/>
                  <a:gd name="T60" fmla="*/ 3931 w 3947"/>
                  <a:gd name="T61" fmla="*/ 3942 h 4396"/>
                  <a:gd name="T62" fmla="*/ 3901 w 3947"/>
                  <a:gd name="T63" fmla="*/ 3774 h 4396"/>
                  <a:gd name="T64" fmla="*/ 3839 w 3947"/>
                  <a:gd name="T65" fmla="*/ 3488 h 4396"/>
                  <a:gd name="T66" fmla="*/ 3741 w 3947"/>
                  <a:gd name="T67" fmla="*/ 3110 h 4396"/>
                  <a:gd name="T68" fmla="*/ 3603 w 3947"/>
                  <a:gd name="T69" fmla="*/ 2733 h 4396"/>
                  <a:gd name="T70" fmla="*/ 3539 w 3947"/>
                  <a:gd name="T71" fmla="*/ 2549 h 4396"/>
                  <a:gd name="T72" fmla="*/ 3417 w 3947"/>
                  <a:gd name="T73" fmla="*/ 2166 h 4396"/>
                  <a:gd name="T74" fmla="*/ 3288 w 3947"/>
                  <a:gd name="T75" fmla="*/ 1754 h 4396"/>
                  <a:gd name="T76" fmla="*/ 3125 w 3947"/>
                  <a:gd name="T77" fmla="*/ 1316 h 4396"/>
                  <a:gd name="T78" fmla="*/ 2853 w 3947"/>
                  <a:gd name="T79" fmla="*/ 923 h 4396"/>
                  <a:gd name="T80" fmla="*/ 2717 w 3947"/>
                  <a:gd name="T81" fmla="*/ 765 h 4396"/>
                  <a:gd name="T82" fmla="*/ 2652 w 3947"/>
                  <a:gd name="T83" fmla="*/ 660 h 4396"/>
                  <a:gd name="T84" fmla="*/ 2571 w 3947"/>
                  <a:gd name="T85" fmla="*/ 343 h 4396"/>
                  <a:gd name="T86" fmla="*/ 2412 w 3947"/>
                  <a:gd name="T87" fmla="*/ 77 h 4396"/>
                  <a:gd name="T88" fmla="*/ 2379 w 3947"/>
                  <a:gd name="T89" fmla="*/ 31 h 4396"/>
                  <a:gd name="T90" fmla="*/ 2317 w 3947"/>
                  <a:gd name="T91" fmla="*/ 18 h 4396"/>
                  <a:gd name="T92" fmla="*/ 2226 w 3947"/>
                  <a:gd name="T93" fmla="*/ 89 h 4396"/>
                  <a:gd name="T94" fmla="*/ 2103 w 3947"/>
                  <a:gd name="T95" fmla="*/ 326 h 4396"/>
                  <a:gd name="T96" fmla="*/ 1961 w 3947"/>
                  <a:gd name="T97" fmla="*/ 825 h 4396"/>
                  <a:gd name="T98" fmla="*/ 1849 w 3947"/>
                  <a:gd name="T99" fmla="*/ 976 h 4396"/>
                  <a:gd name="T100" fmla="*/ 1643 w 3947"/>
                  <a:gd name="T101" fmla="*/ 1308 h 4396"/>
                  <a:gd name="T102" fmla="*/ 1432 w 3947"/>
                  <a:gd name="T103" fmla="*/ 1685 h 4396"/>
                  <a:gd name="T104" fmla="*/ 1072 w 3947"/>
                  <a:gd name="T105" fmla="*/ 2346 h 4396"/>
                  <a:gd name="T106" fmla="*/ 729 w 3947"/>
                  <a:gd name="T107" fmla="*/ 2841 h 4396"/>
                  <a:gd name="T108" fmla="*/ 590 w 3947"/>
                  <a:gd name="T109" fmla="*/ 3064 h 4396"/>
                  <a:gd name="T110" fmla="*/ 354 w 3947"/>
                  <a:gd name="T111" fmla="*/ 3233 h 4396"/>
                  <a:gd name="T112" fmla="*/ 206 w 3947"/>
                  <a:gd name="T113" fmla="*/ 3400 h 4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47" h="4396">
                    <a:moveTo>
                      <a:pt x="0" y="3518"/>
                    </a:moveTo>
                    <a:lnTo>
                      <a:pt x="103" y="3456"/>
                    </a:lnTo>
                    <a:lnTo>
                      <a:pt x="196" y="3388"/>
                    </a:lnTo>
                    <a:lnTo>
                      <a:pt x="195" y="3389"/>
                    </a:lnTo>
                    <a:lnTo>
                      <a:pt x="234" y="3350"/>
                    </a:lnTo>
                    <a:lnTo>
                      <a:pt x="267" y="3307"/>
                    </a:lnTo>
                    <a:lnTo>
                      <a:pt x="301" y="3264"/>
                    </a:lnTo>
                    <a:lnTo>
                      <a:pt x="344" y="3221"/>
                    </a:lnTo>
                    <a:cubicBezTo>
                      <a:pt x="344" y="3221"/>
                      <a:pt x="344" y="3220"/>
                      <a:pt x="345" y="3220"/>
                    </a:cubicBezTo>
                    <a:lnTo>
                      <a:pt x="400" y="3180"/>
                    </a:lnTo>
                    <a:lnTo>
                      <a:pt x="462" y="3140"/>
                    </a:lnTo>
                    <a:lnTo>
                      <a:pt x="525" y="3099"/>
                    </a:lnTo>
                    <a:lnTo>
                      <a:pt x="578" y="3053"/>
                    </a:lnTo>
                    <a:lnTo>
                      <a:pt x="577" y="3054"/>
                    </a:lnTo>
                    <a:lnTo>
                      <a:pt x="615" y="3006"/>
                    </a:lnTo>
                    <a:lnTo>
                      <a:pt x="615" y="3007"/>
                    </a:lnTo>
                    <a:lnTo>
                      <a:pt x="644" y="2957"/>
                    </a:lnTo>
                    <a:lnTo>
                      <a:pt x="672" y="2901"/>
                    </a:lnTo>
                    <a:lnTo>
                      <a:pt x="716" y="2832"/>
                    </a:lnTo>
                    <a:lnTo>
                      <a:pt x="777" y="2750"/>
                    </a:lnTo>
                    <a:lnTo>
                      <a:pt x="850" y="2657"/>
                    </a:lnTo>
                    <a:lnTo>
                      <a:pt x="925" y="2557"/>
                    </a:lnTo>
                    <a:lnTo>
                      <a:pt x="996" y="2452"/>
                    </a:lnTo>
                    <a:lnTo>
                      <a:pt x="1058" y="2339"/>
                    </a:lnTo>
                    <a:lnTo>
                      <a:pt x="1119" y="2216"/>
                    </a:lnTo>
                    <a:lnTo>
                      <a:pt x="1178" y="2094"/>
                    </a:lnTo>
                    <a:lnTo>
                      <a:pt x="1237" y="1979"/>
                    </a:lnTo>
                    <a:lnTo>
                      <a:pt x="1360" y="1771"/>
                    </a:lnTo>
                    <a:lnTo>
                      <a:pt x="1419" y="1676"/>
                    </a:lnTo>
                    <a:lnTo>
                      <a:pt x="1472" y="1588"/>
                    </a:lnTo>
                    <a:lnTo>
                      <a:pt x="1515" y="1510"/>
                    </a:lnTo>
                    <a:lnTo>
                      <a:pt x="1553" y="1440"/>
                    </a:lnTo>
                    <a:lnTo>
                      <a:pt x="1589" y="1372"/>
                    </a:lnTo>
                    <a:lnTo>
                      <a:pt x="1629" y="1301"/>
                    </a:lnTo>
                    <a:lnTo>
                      <a:pt x="1676" y="1222"/>
                    </a:lnTo>
                    <a:lnTo>
                      <a:pt x="1725" y="1140"/>
                    </a:lnTo>
                    <a:lnTo>
                      <a:pt x="1774" y="1062"/>
                    </a:lnTo>
                    <a:lnTo>
                      <a:pt x="1817" y="994"/>
                    </a:lnTo>
                    <a:lnTo>
                      <a:pt x="1836" y="967"/>
                    </a:lnTo>
                    <a:lnTo>
                      <a:pt x="1854" y="944"/>
                    </a:lnTo>
                    <a:lnTo>
                      <a:pt x="1889" y="906"/>
                    </a:lnTo>
                    <a:lnTo>
                      <a:pt x="1918" y="869"/>
                    </a:lnTo>
                    <a:lnTo>
                      <a:pt x="1933" y="846"/>
                    </a:lnTo>
                    <a:lnTo>
                      <a:pt x="1946" y="818"/>
                    </a:lnTo>
                    <a:lnTo>
                      <a:pt x="1972" y="746"/>
                    </a:lnTo>
                    <a:lnTo>
                      <a:pt x="1994" y="660"/>
                    </a:lnTo>
                    <a:lnTo>
                      <a:pt x="2016" y="571"/>
                    </a:lnTo>
                    <a:lnTo>
                      <a:pt x="2039" y="485"/>
                    </a:lnTo>
                    <a:lnTo>
                      <a:pt x="2088" y="321"/>
                    </a:lnTo>
                    <a:lnTo>
                      <a:pt x="2113" y="244"/>
                    </a:lnTo>
                    <a:lnTo>
                      <a:pt x="2142" y="178"/>
                    </a:lnTo>
                    <a:lnTo>
                      <a:pt x="2176" y="123"/>
                    </a:lnTo>
                    <a:cubicBezTo>
                      <a:pt x="2176" y="123"/>
                      <a:pt x="2176" y="123"/>
                      <a:pt x="2176" y="122"/>
                    </a:cubicBezTo>
                    <a:lnTo>
                      <a:pt x="2213" y="78"/>
                    </a:lnTo>
                    <a:lnTo>
                      <a:pt x="2251" y="43"/>
                    </a:lnTo>
                    <a:lnTo>
                      <a:pt x="2285" y="17"/>
                    </a:lnTo>
                    <a:cubicBezTo>
                      <a:pt x="2285" y="17"/>
                      <a:pt x="2286" y="16"/>
                      <a:pt x="2286" y="16"/>
                    </a:cubicBezTo>
                    <a:lnTo>
                      <a:pt x="2313" y="3"/>
                    </a:lnTo>
                    <a:cubicBezTo>
                      <a:pt x="2314" y="3"/>
                      <a:pt x="2315" y="3"/>
                      <a:pt x="2316" y="2"/>
                    </a:cubicBezTo>
                    <a:lnTo>
                      <a:pt x="2341" y="0"/>
                    </a:lnTo>
                    <a:cubicBezTo>
                      <a:pt x="2342" y="0"/>
                      <a:pt x="2343" y="0"/>
                      <a:pt x="2343" y="1"/>
                    </a:cubicBezTo>
                    <a:lnTo>
                      <a:pt x="2364" y="6"/>
                    </a:lnTo>
                    <a:cubicBezTo>
                      <a:pt x="2365" y="6"/>
                      <a:pt x="2365" y="6"/>
                      <a:pt x="2366" y="6"/>
                    </a:cubicBezTo>
                    <a:lnTo>
                      <a:pt x="2386" y="16"/>
                    </a:lnTo>
                    <a:cubicBezTo>
                      <a:pt x="2387" y="17"/>
                      <a:pt x="2387" y="17"/>
                      <a:pt x="2387" y="17"/>
                    </a:cubicBezTo>
                    <a:lnTo>
                      <a:pt x="2402" y="29"/>
                    </a:lnTo>
                    <a:cubicBezTo>
                      <a:pt x="2403" y="30"/>
                      <a:pt x="2404" y="30"/>
                      <a:pt x="2404" y="31"/>
                    </a:cubicBezTo>
                    <a:lnTo>
                      <a:pt x="2414" y="46"/>
                    </a:lnTo>
                    <a:lnTo>
                      <a:pt x="2427" y="70"/>
                    </a:lnTo>
                    <a:lnTo>
                      <a:pt x="2445" y="102"/>
                    </a:lnTo>
                    <a:lnTo>
                      <a:pt x="2475" y="147"/>
                    </a:lnTo>
                    <a:lnTo>
                      <a:pt x="2512" y="202"/>
                    </a:lnTo>
                    <a:lnTo>
                      <a:pt x="2551" y="265"/>
                    </a:lnTo>
                    <a:lnTo>
                      <a:pt x="2586" y="336"/>
                    </a:lnTo>
                    <a:lnTo>
                      <a:pt x="2600" y="377"/>
                    </a:lnTo>
                    <a:lnTo>
                      <a:pt x="2612" y="422"/>
                    </a:lnTo>
                    <a:lnTo>
                      <a:pt x="2634" y="521"/>
                    </a:lnTo>
                    <a:lnTo>
                      <a:pt x="2656" y="615"/>
                    </a:lnTo>
                    <a:lnTo>
                      <a:pt x="2667" y="655"/>
                    </a:lnTo>
                    <a:lnTo>
                      <a:pt x="2679" y="689"/>
                    </a:lnTo>
                    <a:lnTo>
                      <a:pt x="2692" y="713"/>
                    </a:lnTo>
                    <a:lnTo>
                      <a:pt x="2703" y="731"/>
                    </a:lnTo>
                    <a:lnTo>
                      <a:pt x="2702" y="730"/>
                    </a:lnTo>
                    <a:lnTo>
                      <a:pt x="2728" y="754"/>
                    </a:lnTo>
                    <a:lnTo>
                      <a:pt x="2755" y="773"/>
                    </a:lnTo>
                    <a:lnTo>
                      <a:pt x="2772" y="787"/>
                    </a:lnTo>
                    <a:lnTo>
                      <a:pt x="2789" y="807"/>
                    </a:lnTo>
                    <a:lnTo>
                      <a:pt x="2826" y="857"/>
                    </a:lnTo>
                    <a:lnTo>
                      <a:pt x="2866" y="914"/>
                    </a:lnTo>
                    <a:lnTo>
                      <a:pt x="2910" y="978"/>
                    </a:lnTo>
                    <a:lnTo>
                      <a:pt x="2958" y="1050"/>
                    </a:lnTo>
                    <a:lnTo>
                      <a:pt x="3014" y="1129"/>
                    </a:lnTo>
                    <a:lnTo>
                      <a:pt x="3076" y="1216"/>
                    </a:lnTo>
                    <a:lnTo>
                      <a:pt x="3138" y="1307"/>
                    </a:lnTo>
                    <a:lnTo>
                      <a:pt x="3191" y="1403"/>
                    </a:lnTo>
                    <a:lnTo>
                      <a:pt x="3230" y="1495"/>
                    </a:lnTo>
                    <a:lnTo>
                      <a:pt x="3258" y="1588"/>
                    </a:lnTo>
                    <a:lnTo>
                      <a:pt x="3286" y="1691"/>
                    </a:lnTo>
                    <a:lnTo>
                      <a:pt x="3303" y="1749"/>
                    </a:lnTo>
                    <a:lnTo>
                      <a:pt x="3322" y="1813"/>
                    </a:lnTo>
                    <a:lnTo>
                      <a:pt x="3346" y="1888"/>
                    </a:lnTo>
                    <a:lnTo>
                      <a:pt x="3373" y="1973"/>
                    </a:lnTo>
                    <a:lnTo>
                      <a:pt x="3402" y="2065"/>
                    </a:lnTo>
                    <a:lnTo>
                      <a:pt x="3432" y="2161"/>
                    </a:lnTo>
                    <a:lnTo>
                      <a:pt x="3461" y="2255"/>
                    </a:lnTo>
                    <a:lnTo>
                      <a:pt x="3490" y="2344"/>
                    </a:lnTo>
                    <a:lnTo>
                      <a:pt x="3515" y="2424"/>
                    </a:lnTo>
                    <a:lnTo>
                      <a:pt x="3537" y="2491"/>
                    </a:lnTo>
                    <a:lnTo>
                      <a:pt x="3554" y="2544"/>
                    </a:lnTo>
                    <a:lnTo>
                      <a:pt x="3568" y="2586"/>
                    </a:lnTo>
                    <a:lnTo>
                      <a:pt x="3580" y="2621"/>
                    </a:lnTo>
                    <a:lnTo>
                      <a:pt x="3590" y="2650"/>
                    </a:lnTo>
                    <a:lnTo>
                      <a:pt x="3608" y="2701"/>
                    </a:lnTo>
                    <a:lnTo>
                      <a:pt x="3618" y="2728"/>
                    </a:lnTo>
                    <a:lnTo>
                      <a:pt x="3630" y="2760"/>
                    </a:lnTo>
                    <a:lnTo>
                      <a:pt x="3685" y="2899"/>
                    </a:lnTo>
                    <a:lnTo>
                      <a:pt x="3714" y="2973"/>
                    </a:lnTo>
                    <a:lnTo>
                      <a:pt x="3742" y="3057"/>
                    </a:lnTo>
                    <a:lnTo>
                      <a:pt x="3756" y="3105"/>
                    </a:lnTo>
                    <a:lnTo>
                      <a:pt x="3771" y="3159"/>
                    </a:lnTo>
                    <a:lnTo>
                      <a:pt x="3801" y="3273"/>
                    </a:lnTo>
                    <a:lnTo>
                      <a:pt x="3830" y="3386"/>
                    </a:lnTo>
                    <a:lnTo>
                      <a:pt x="3843" y="3439"/>
                    </a:lnTo>
                    <a:lnTo>
                      <a:pt x="3854" y="3485"/>
                    </a:lnTo>
                    <a:lnTo>
                      <a:pt x="3872" y="3564"/>
                    </a:lnTo>
                    <a:lnTo>
                      <a:pt x="3887" y="3630"/>
                    </a:lnTo>
                    <a:lnTo>
                      <a:pt x="3898" y="3689"/>
                    </a:lnTo>
                    <a:lnTo>
                      <a:pt x="3910" y="3745"/>
                    </a:lnTo>
                    <a:lnTo>
                      <a:pt x="3916" y="3771"/>
                    </a:lnTo>
                    <a:lnTo>
                      <a:pt x="3922" y="3791"/>
                    </a:lnTo>
                    <a:lnTo>
                      <a:pt x="3933" y="3830"/>
                    </a:lnTo>
                    <a:lnTo>
                      <a:pt x="3942" y="3875"/>
                    </a:lnTo>
                    <a:lnTo>
                      <a:pt x="3945" y="3905"/>
                    </a:lnTo>
                    <a:lnTo>
                      <a:pt x="3947" y="3941"/>
                    </a:lnTo>
                    <a:lnTo>
                      <a:pt x="3946" y="3993"/>
                    </a:lnTo>
                    <a:lnTo>
                      <a:pt x="3943" y="4059"/>
                    </a:lnTo>
                    <a:lnTo>
                      <a:pt x="3939" y="4134"/>
                    </a:lnTo>
                    <a:lnTo>
                      <a:pt x="3933" y="4210"/>
                    </a:lnTo>
                    <a:lnTo>
                      <a:pt x="3928" y="4282"/>
                    </a:lnTo>
                    <a:lnTo>
                      <a:pt x="3924" y="4341"/>
                    </a:lnTo>
                    <a:lnTo>
                      <a:pt x="3922" y="4364"/>
                    </a:lnTo>
                    <a:lnTo>
                      <a:pt x="3920" y="4382"/>
                    </a:lnTo>
                    <a:lnTo>
                      <a:pt x="3919" y="4393"/>
                    </a:lnTo>
                    <a:lnTo>
                      <a:pt x="3919" y="4396"/>
                    </a:lnTo>
                    <a:lnTo>
                      <a:pt x="3903" y="4396"/>
                    </a:lnTo>
                    <a:lnTo>
                      <a:pt x="3903" y="4392"/>
                    </a:lnTo>
                    <a:lnTo>
                      <a:pt x="3905" y="4381"/>
                    </a:lnTo>
                    <a:lnTo>
                      <a:pt x="3906" y="4363"/>
                    </a:lnTo>
                    <a:lnTo>
                      <a:pt x="3908" y="4340"/>
                    </a:lnTo>
                    <a:lnTo>
                      <a:pt x="3912" y="4281"/>
                    </a:lnTo>
                    <a:lnTo>
                      <a:pt x="3917" y="4209"/>
                    </a:lnTo>
                    <a:lnTo>
                      <a:pt x="3923" y="4133"/>
                    </a:lnTo>
                    <a:lnTo>
                      <a:pt x="3927" y="4058"/>
                    </a:lnTo>
                    <a:lnTo>
                      <a:pt x="3930" y="3992"/>
                    </a:lnTo>
                    <a:lnTo>
                      <a:pt x="3931" y="3942"/>
                    </a:lnTo>
                    <a:lnTo>
                      <a:pt x="3930" y="3906"/>
                    </a:lnTo>
                    <a:lnTo>
                      <a:pt x="3927" y="3878"/>
                    </a:lnTo>
                    <a:lnTo>
                      <a:pt x="3918" y="3835"/>
                    </a:lnTo>
                    <a:lnTo>
                      <a:pt x="3907" y="3796"/>
                    </a:lnTo>
                    <a:lnTo>
                      <a:pt x="3901" y="3774"/>
                    </a:lnTo>
                    <a:lnTo>
                      <a:pt x="3895" y="3748"/>
                    </a:lnTo>
                    <a:lnTo>
                      <a:pt x="3883" y="3692"/>
                    </a:lnTo>
                    <a:lnTo>
                      <a:pt x="3872" y="3633"/>
                    </a:lnTo>
                    <a:lnTo>
                      <a:pt x="3857" y="3567"/>
                    </a:lnTo>
                    <a:lnTo>
                      <a:pt x="3839" y="3488"/>
                    </a:lnTo>
                    <a:lnTo>
                      <a:pt x="3828" y="3442"/>
                    </a:lnTo>
                    <a:lnTo>
                      <a:pt x="3815" y="3390"/>
                    </a:lnTo>
                    <a:lnTo>
                      <a:pt x="3786" y="3278"/>
                    </a:lnTo>
                    <a:lnTo>
                      <a:pt x="3756" y="3164"/>
                    </a:lnTo>
                    <a:lnTo>
                      <a:pt x="3741" y="3110"/>
                    </a:lnTo>
                    <a:lnTo>
                      <a:pt x="3727" y="3062"/>
                    </a:lnTo>
                    <a:lnTo>
                      <a:pt x="3699" y="2978"/>
                    </a:lnTo>
                    <a:lnTo>
                      <a:pt x="3670" y="2904"/>
                    </a:lnTo>
                    <a:lnTo>
                      <a:pt x="3615" y="2765"/>
                    </a:lnTo>
                    <a:lnTo>
                      <a:pt x="3603" y="2733"/>
                    </a:lnTo>
                    <a:lnTo>
                      <a:pt x="3593" y="2706"/>
                    </a:lnTo>
                    <a:lnTo>
                      <a:pt x="3575" y="2655"/>
                    </a:lnTo>
                    <a:lnTo>
                      <a:pt x="3565" y="2626"/>
                    </a:lnTo>
                    <a:lnTo>
                      <a:pt x="3553" y="2591"/>
                    </a:lnTo>
                    <a:lnTo>
                      <a:pt x="3539" y="2549"/>
                    </a:lnTo>
                    <a:lnTo>
                      <a:pt x="3522" y="2496"/>
                    </a:lnTo>
                    <a:lnTo>
                      <a:pt x="3500" y="2429"/>
                    </a:lnTo>
                    <a:lnTo>
                      <a:pt x="3475" y="2349"/>
                    </a:lnTo>
                    <a:lnTo>
                      <a:pt x="3446" y="2260"/>
                    </a:lnTo>
                    <a:lnTo>
                      <a:pt x="3417" y="2166"/>
                    </a:lnTo>
                    <a:lnTo>
                      <a:pt x="3387" y="2070"/>
                    </a:lnTo>
                    <a:lnTo>
                      <a:pt x="3358" y="1978"/>
                    </a:lnTo>
                    <a:lnTo>
                      <a:pt x="3331" y="1893"/>
                    </a:lnTo>
                    <a:lnTo>
                      <a:pt x="3307" y="1818"/>
                    </a:lnTo>
                    <a:lnTo>
                      <a:pt x="3288" y="1754"/>
                    </a:lnTo>
                    <a:lnTo>
                      <a:pt x="3271" y="1696"/>
                    </a:lnTo>
                    <a:lnTo>
                      <a:pt x="3243" y="1593"/>
                    </a:lnTo>
                    <a:lnTo>
                      <a:pt x="3215" y="1502"/>
                    </a:lnTo>
                    <a:lnTo>
                      <a:pt x="3177" y="1410"/>
                    </a:lnTo>
                    <a:lnTo>
                      <a:pt x="3125" y="1316"/>
                    </a:lnTo>
                    <a:lnTo>
                      <a:pt x="3063" y="1225"/>
                    </a:lnTo>
                    <a:lnTo>
                      <a:pt x="3001" y="1138"/>
                    </a:lnTo>
                    <a:lnTo>
                      <a:pt x="2945" y="1059"/>
                    </a:lnTo>
                    <a:lnTo>
                      <a:pt x="2897" y="987"/>
                    </a:lnTo>
                    <a:lnTo>
                      <a:pt x="2853" y="923"/>
                    </a:lnTo>
                    <a:lnTo>
                      <a:pt x="2813" y="866"/>
                    </a:lnTo>
                    <a:lnTo>
                      <a:pt x="2777" y="818"/>
                    </a:lnTo>
                    <a:lnTo>
                      <a:pt x="2761" y="799"/>
                    </a:lnTo>
                    <a:lnTo>
                      <a:pt x="2746" y="786"/>
                    </a:lnTo>
                    <a:lnTo>
                      <a:pt x="2717" y="765"/>
                    </a:lnTo>
                    <a:lnTo>
                      <a:pt x="2691" y="741"/>
                    </a:lnTo>
                    <a:cubicBezTo>
                      <a:pt x="2691" y="741"/>
                      <a:pt x="2690" y="740"/>
                      <a:pt x="2690" y="740"/>
                    </a:cubicBezTo>
                    <a:lnTo>
                      <a:pt x="2677" y="720"/>
                    </a:lnTo>
                    <a:lnTo>
                      <a:pt x="2664" y="694"/>
                    </a:lnTo>
                    <a:lnTo>
                      <a:pt x="2652" y="660"/>
                    </a:lnTo>
                    <a:lnTo>
                      <a:pt x="2641" y="618"/>
                    </a:lnTo>
                    <a:lnTo>
                      <a:pt x="2619" y="524"/>
                    </a:lnTo>
                    <a:lnTo>
                      <a:pt x="2597" y="427"/>
                    </a:lnTo>
                    <a:lnTo>
                      <a:pt x="2585" y="382"/>
                    </a:lnTo>
                    <a:lnTo>
                      <a:pt x="2571" y="343"/>
                    </a:lnTo>
                    <a:lnTo>
                      <a:pt x="2538" y="274"/>
                    </a:lnTo>
                    <a:lnTo>
                      <a:pt x="2499" y="211"/>
                    </a:lnTo>
                    <a:lnTo>
                      <a:pt x="2462" y="156"/>
                    </a:lnTo>
                    <a:lnTo>
                      <a:pt x="2432" y="110"/>
                    </a:lnTo>
                    <a:lnTo>
                      <a:pt x="2412" y="77"/>
                    </a:lnTo>
                    <a:lnTo>
                      <a:pt x="2401" y="55"/>
                    </a:lnTo>
                    <a:lnTo>
                      <a:pt x="2391" y="40"/>
                    </a:lnTo>
                    <a:lnTo>
                      <a:pt x="2392" y="42"/>
                    </a:lnTo>
                    <a:lnTo>
                      <a:pt x="2377" y="30"/>
                    </a:lnTo>
                    <a:lnTo>
                      <a:pt x="2379" y="31"/>
                    </a:lnTo>
                    <a:lnTo>
                      <a:pt x="2359" y="21"/>
                    </a:lnTo>
                    <a:lnTo>
                      <a:pt x="2361" y="21"/>
                    </a:lnTo>
                    <a:lnTo>
                      <a:pt x="2340" y="16"/>
                    </a:lnTo>
                    <a:lnTo>
                      <a:pt x="2342" y="16"/>
                    </a:lnTo>
                    <a:lnTo>
                      <a:pt x="2317" y="18"/>
                    </a:lnTo>
                    <a:lnTo>
                      <a:pt x="2320" y="18"/>
                    </a:lnTo>
                    <a:lnTo>
                      <a:pt x="2293" y="31"/>
                    </a:lnTo>
                    <a:lnTo>
                      <a:pt x="2294" y="30"/>
                    </a:lnTo>
                    <a:lnTo>
                      <a:pt x="2262" y="54"/>
                    </a:lnTo>
                    <a:lnTo>
                      <a:pt x="2226" y="89"/>
                    </a:lnTo>
                    <a:lnTo>
                      <a:pt x="2189" y="133"/>
                    </a:lnTo>
                    <a:lnTo>
                      <a:pt x="2189" y="132"/>
                    </a:lnTo>
                    <a:lnTo>
                      <a:pt x="2157" y="185"/>
                    </a:lnTo>
                    <a:lnTo>
                      <a:pt x="2128" y="249"/>
                    </a:lnTo>
                    <a:lnTo>
                      <a:pt x="2103" y="326"/>
                    </a:lnTo>
                    <a:lnTo>
                      <a:pt x="2054" y="490"/>
                    </a:lnTo>
                    <a:lnTo>
                      <a:pt x="2031" y="574"/>
                    </a:lnTo>
                    <a:lnTo>
                      <a:pt x="2009" y="664"/>
                    </a:lnTo>
                    <a:lnTo>
                      <a:pt x="1987" y="751"/>
                    </a:lnTo>
                    <a:lnTo>
                      <a:pt x="1961" y="825"/>
                    </a:lnTo>
                    <a:lnTo>
                      <a:pt x="1946" y="855"/>
                    </a:lnTo>
                    <a:lnTo>
                      <a:pt x="1931" y="878"/>
                    </a:lnTo>
                    <a:lnTo>
                      <a:pt x="1900" y="917"/>
                    </a:lnTo>
                    <a:lnTo>
                      <a:pt x="1867" y="953"/>
                    </a:lnTo>
                    <a:lnTo>
                      <a:pt x="1849" y="976"/>
                    </a:lnTo>
                    <a:lnTo>
                      <a:pt x="1830" y="1003"/>
                    </a:lnTo>
                    <a:lnTo>
                      <a:pt x="1787" y="1071"/>
                    </a:lnTo>
                    <a:lnTo>
                      <a:pt x="1738" y="1149"/>
                    </a:lnTo>
                    <a:lnTo>
                      <a:pt x="1689" y="1231"/>
                    </a:lnTo>
                    <a:lnTo>
                      <a:pt x="1643" y="1308"/>
                    </a:lnTo>
                    <a:lnTo>
                      <a:pt x="1604" y="1379"/>
                    </a:lnTo>
                    <a:lnTo>
                      <a:pt x="1568" y="1447"/>
                    </a:lnTo>
                    <a:lnTo>
                      <a:pt x="1529" y="1517"/>
                    </a:lnTo>
                    <a:lnTo>
                      <a:pt x="1485" y="1597"/>
                    </a:lnTo>
                    <a:lnTo>
                      <a:pt x="1432" y="1685"/>
                    </a:lnTo>
                    <a:lnTo>
                      <a:pt x="1373" y="1780"/>
                    </a:lnTo>
                    <a:lnTo>
                      <a:pt x="1252" y="1986"/>
                    </a:lnTo>
                    <a:lnTo>
                      <a:pt x="1193" y="2101"/>
                    </a:lnTo>
                    <a:lnTo>
                      <a:pt x="1134" y="2223"/>
                    </a:lnTo>
                    <a:lnTo>
                      <a:pt x="1072" y="2346"/>
                    </a:lnTo>
                    <a:lnTo>
                      <a:pt x="1009" y="2461"/>
                    </a:lnTo>
                    <a:lnTo>
                      <a:pt x="938" y="2566"/>
                    </a:lnTo>
                    <a:lnTo>
                      <a:pt x="863" y="2667"/>
                    </a:lnTo>
                    <a:lnTo>
                      <a:pt x="790" y="2759"/>
                    </a:lnTo>
                    <a:lnTo>
                      <a:pt x="729" y="2841"/>
                    </a:lnTo>
                    <a:lnTo>
                      <a:pt x="687" y="2908"/>
                    </a:lnTo>
                    <a:lnTo>
                      <a:pt x="657" y="2965"/>
                    </a:lnTo>
                    <a:lnTo>
                      <a:pt x="628" y="3015"/>
                    </a:lnTo>
                    <a:cubicBezTo>
                      <a:pt x="628" y="3016"/>
                      <a:pt x="628" y="3016"/>
                      <a:pt x="628" y="3016"/>
                    </a:cubicBezTo>
                    <a:lnTo>
                      <a:pt x="590" y="3064"/>
                    </a:lnTo>
                    <a:cubicBezTo>
                      <a:pt x="589" y="3065"/>
                      <a:pt x="589" y="3065"/>
                      <a:pt x="589" y="3066"/>
                    </a:cubicBezTo>
                    <a:lnTo>
                      <a:pt x="534" y="3112"/>
                    </a:lnTo>
                    <a:lnTo>
                      <a:pt x="471" y="3153"/>
                    </a:lnTo>
                    <a:lnTo>
                      <a:pt x="409" y="3193"/>
                    </a:lnTo>
                    <a:lnTo>
                      <a:pt x="354" y="3233"/>
                    </a:lnTo>
                    <a:lnTo>
                      <a:pt x="355" y="3232"/>
                    </a:lnTo>
                    <a:lnTo>
                      <a:pt x="314" y="3274"/>
                    </a:lnTo>
                    <a:lnTo>
                      <a:pt x="280" y="3317"/>
                    </a:lnTo>
                    <a:lnTo>
                      <a:pt x="245" y="3361"/>
                    </a:lnTo>
                    <a:lnTo>
                      <a:pt x="206" y="3400"/>
                    </a:lnTo>
                    <a:cubicBezTo>
                      <a:pt x="206" y="3400"/>
                      <a:pt x="206" y="3401"/>
                      <a:pt x="205" y="3401"/>
                    </a:cubicBezTo>
                    <a:lnTo>
                      <a:pt x="112" y="3469"/>
                    </a:lnTo>
                    <a:lnTo>
                      <a:pt x="9" y="3531"/>
                    </a:lnTo>
                    <a:lnTo>
                      <a:pt x="0" y="351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1" name="Freeform 6"/>
              <p:cNvSpPr>
                <a:spLocks/>
              </p:cNvSpPr>
              <p:nvPr/>
            </p:nvSpPr>
            <p:spPr bwMode="auto">
              <a:xfrm>
                <a:off x="4005263" y="3557588"/>
                <a:ext cx="2119313" cy="2873375"/>
              </a:xfrm>
              <a:custGeom>
                <a:avLst/>
                <a:gdLst>
                  <a:gd name="T0" fmla="*/ 326 w 2777"/>
                  <a:gd name="T1" fmla="*/ 2700 h 3767"/>
                  <a:gd name="T2" fmla="*/ 642 w 2777"/>
                  <a:gd name="T3" fmla="*/ 2243 h 3767"/>
                  <a:gd name="T4" fmla="*/ 915 w 2777"/>
                  <a:gd name="T5" fmla="*/ 1920 h 3767"/>
                  <a:gd name="T6" fmla="*/ 1112 w 2777"/>
                  <a:gd name="T7" fmla="*/ 1608 h 3767"/>
                  <a:gd name="T8" fmla="*/ 1375 w 2777"/>
                  <a:gd name="T9" fmla="*/ 994 h 3767"/>
                  <a:gd name="T10" fmla="*/ 1482 w 2777"/>
                  <a:gd name="T11" fmla="*/ 553 h 3767"/>
                  <a:gd name="T12" fmla="*/ 1543 w 2777"/>
                  <a:gd name="T13" fmla="*/ 186 h 3767"/>
                  <a:gd name="T14" fmla="*/ 1618 w 2777"/>
                  <a:gd name="T15" fmla="*/ 34 h 3767"/>
                  <a:gd name="T16" fmla="*/ 1666 w 2777"/>
                  <a:gd name="T17" fmla="*/ 1 h 3767"/>
                  <a:gd name="T18" fmla="*/ 1714 w 2777"/>
                  <a:gd name="T19" fmla="*/ 19 h 3767"/>
                  <a:gd name="T20" fmla="*/ 1738 w 2777"/>
                  <a:gd name="T21" fmla="*/ 118 h 3767"/>
                  <a:gd name="T22" fmla="*/ 1718 w 2777"/>
                  <a:gd name="T23" fmla="*/ 371 h 3767"/>
                  <a:gd name="T24" fmla="*/ 1745 w 2777"/>
                  <a:gd name="T25" fmla="*/ 502 h 3767"/>
                  <a:gd name="T26" fmla="*/ 1863 w 2777"/>
                  <a:gd name="T27" fmla="*/ 722 h 3767"/>
                  <a:gd name="T28" fmla="*/ 1948 w 2777"/>
                  <a:gd name="T29" fmla="*/ 808 h 3767"/>
                  <a:gd name="T30" fmla="*/ 2072 w 2777"/>
                  <a:gd name="T31" fmla="*/ 1049 h 3767"/>
                  <a:gd name="T32" fmla="*/ 2172 w 2777"/>
                  <a:gd name="T33" fmla="*/ 1271 h 3767"/>
                  <a:gd name="T34" fmla="*/ 2283 w 2777"/>
                  <a:gd name="T35" fmla="*/ 1611 h 3767"/>
                  <a:gd name="T36" fmla="*/ 2308 w 2777"/>
                  <a:gd name="T37" fmla="*/ 1695 h 3767"/>
                  <a:gd name="T38" fmla="*/ 2478 w 2777"/>
                  <a:gd name="T39" fmla="*/ 1894 h 3767"/>
                  <a:gd name="T40" fmla="*/ 2628 w 2777"/>
                  <a:gd name="T41" fmla="*/ 2096 h 3767"/>
                  <a:gd name="T42" fmla="*/ 2638 w 2777"/>
                  <a:gd name="T43" fmla="*/ 2192 h 3767"/>
                  <a:gd name="T44" fmla="*/ 2648 w 2777"/>
                  <a:gd name="T45" fmla="*/ 2491 h 3767"/>
                  <a:gd name="T46" fmla="*/ 2698 w 2777"/>
                  <a:gd name="T47" fmla="*/ 2752 h 3767"/>
                  <a:gd name="T48" fmla="*/ 2766 w 2777"/>
                  <a:gd name="T49" fmla="*/ 2941 h 3767"/>
                  <a:gd name="T50" fmla="*/ 2758 w 2777"/>
                  <a:gd name="T51" fmla="*/ 3328 h 3767"/>
                  <a:gd name="T52" fmla="*/ 2696 w 2777"/>
                  <a:gd name="T53" fmla="*/ 3765 h 3767"/>
                  <a:gd name="T54" fmla="*/ 2752 w 2777"/>
                  <a:gd name="T55" fmla="*/ 3214 h 3767"/>
                  <a:gd name="T56" fmla="*/ 2751 w 2777"/>
                  <a:gd name="T57" fmla="*/ 2945 h 3767"/>
                  <a:gd name="T58" fmla="*/ 2671 w 2777"/>
                  <a:gd name="T59" fmla="*/ 2720 h 3767"/>
                  <a:gd name="T60" fmla="*/ 2625 w 2777"/>
                  <a:gd name="T61" fmla="*/ 2417 h 3767"/>
                  <a:gd name="T62" fmla="*/ 2621 w 2777"/>
                  <a:gd name="T63" fmla="*/ 2155 h 3767"/>
                  <a:gd name="T64" fmla="*/ 2604 w 2777"/>
                  <a:gd name="T65" fmla="*/ 2084 h 3767"/>
                  <a:gd name="T66" fmla="*/ 2412 w 2777"/>
                  <a:gd name="T67" fmla="*/ 1847 h 3767"/>
                  <a:gd name="T68" fmla="*/ 2294 w 2777"/>
                  <a:gd name="T69" fmla="*/ 1702 h 3767"/>
                  <a:gd name="T70" fmla="*/ 2252 w 2777"/>
                  <a:gd name="T71" fmla="*/ 1570 h 3767"/>
                  <a:gd name="T72" fmla="*/ 2139 w 2777"/>
                  <a:gd name="T73" fmla="*/ 1213 h 3767"/>
                  <a:gd name="T74" fmla="*/ 2036 w 2777"/>
                  <a:gd name="T75" fmla="*/ 1020 h 3767"/>
                  <a:gd name="T76" fmla="*/ 1935 w 2777"/>
                  <a:gd name="T77" fmla="*/ 817 h 3767"/>
                  <a:gd name="T78" fmla="*/ 1851 w 2777"/>
                  <a:gd name="T79" fmla="*/ 732 h 3767"/>
                  <a:gd name="T80" fmla="*/ 1710 w 2777"/>
                  <a:gd name="T81" fmla="*/ 451 h 3767"/>
                  <a:gd name="T82" fmla="*/ 1709 w 2777"/>
                  <a:gd name="T83" fmla="*/ 308 h 3767"/>
                  <a:gd name="T84" fmla="*/ 1723 w 2777"/>
                  <a:gd name="T85" fmla="*/ 83 h 3767"/>
                  <a:gd name="T86" fmla="*/ 1704 w 2777"/>
                  <a:gd name="T87" fmla="*/ 31 h 3767"/>
                  <a:gd name="T88" fmla="*/ 1656 w 2777"/>
                  <a:gd name="T89" fmla="*/ 19 h 3767"/>
                  <a:gd name="T90" fmla="*/ 1613 w 2777"/>
                  <a:gd name="T91" fmla="*/ 70 h 3767"/>
                  <a:gd name="T92" fmla="*/ 1549 w 2777"/>
                  <a:gd name="T93" fmla="*/ 239 h 3767"/>
                  <a:gd name="T94" fmla="*/ 1477 w 2777"/>
                  <a:gd name="T95" fmla="*/ 632 h 3767"/>
                  <a:gd name="T96" fmla="*/ 1363 w 2777"/>
                  <a:gd name="T97" fmla="*/ 1094 h 3767"/>
                  <a:gd name="T98" fmla="*/ 1073 w 2777"/>
                  <a:gd name="T99" fmla="*/ 1702 h 3767"/>
                  <a:gd name="T100" fmla="*/ 888 w 2777"/>
                  <a:gd name="T101" fmla="*/ 1983 h 3767"/>
                  <a:gd name="T102" fmla="*/ 591 w 2777"/>
                  <a:gd name="T103" fmla="*/ 2343 h 3767"/>
                  <a:gd name="T104" fmla="*/ 287 w 2777"/>
                  <a:gd name="T105" fmla="*/ 2776 h 3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777" h="3767">
                    <a:moveTo>
                      <a:pt x="0" y="3090"/>
                    </a:moveTo>
                    <a:lnTo>
                      <a:pt x="86" y="2993"/>
                    </a:lnTo>
                    <a:lnTo>
                      <a:pt x="177" y="2885"/>
                    </a:lnTo>
                    <a:lnTo>
                      <a:pt x="274" y="2765"/>
                    </a:lnTo>
                    <a:lnTo>
                      <a:pt x="326" y="2700"/>
                    </a:lnTo>
                    <a:lnTo>
                      <a:pt x="382" y="2625"/>
                    </a:lnTo>
                    <a:lnTo>
                      <a:pt x="444" y="2536"/>
                    </a:lnTo>
                    <a:lnTo>
                      <a:pt x="510" y="2435"/>
                    </a:lnTo>
                    <a:lnTo>
                      <a:pt x="578" y="2334"/>
                    </a:lnTo>
                    <a:lnTo>
                      <a:pt x="642" y="2243"/>
                    </a:lnTo>
                    <a:lnTo>
                      <a:pt x="704" y="2165"/>
                    </a:lnTo>
                    <a:lnTo>
                      <a:pt x="767" y="2096"/>
                    </a:lnTo>
                    <a:lnTo>
                      <a:pt x="825" y="2032"/>
                    </a:lnTo>
                    <a:lnTo>
                      <a:pt x="875" y="1972"/>
                    </a:lnTo>
                    <a:lnTo>
                      <a:pt x="915" y="1920"/>
                    </a:lnTo>
                    <a:lnTo>
                      <a:pt x="947" y="1874"/>
                    </a:lnTo>
                    <a:lnTo>
                      <a:pt x="977" y="1826"/>
                    </a:lnTo>
                    <a:lnTo>
                      <a:pt x="1014" y="1767"/>
                    </a:lnTo>
                    <a:lnTo>
                      <a:pt x="1060" y="1693"/>
                    </a:lnTo>
                    <a:lnTo>
                      <a:pt x="1112" y="1608"/>
                    </a:lnTo>
                    <a:lnTo>
                      <a:pt x="1163" y="1519"/>
                    </a:lnTo>
                    <a:lnTo>
                      <a:pt x="1208" y="1433"/>
                    </a:lnTo>
                    <a:lnTo>
                      <a:pt x="1284" y="1263"/>
                    </a:lnTo>
                    <a:lnTo>
                      <a:pt x="1348" y="1089"/>
                    </a:lnTo>
                    <a:lnTo>
                      <a:pt x="1375" y="994"/>
                    </a:lnTo>
                    <a:lnTo>
                      <a:pt x="1399" y="896"/>
                    </a:lnTo>
                    <a:lnTo>
                      <a:pt x="1420" y="798"/>
                    </a:lnTo>
                    <a:lnTo>
                      <a:pt x="1441" y="708"/>
                    </a:lnTo>
                    <a:lnTo>
                      <a:pt x="1462" y="627"/>
                    </a:lnTo>
                    <a:lnTo>
                      <a:pt x="1482" y="553"/>
                    </a:lnTo>
                    <a:lnTo>
                      <a:pt x="1515" y="419"/>
                    </a:lnTo>
                    <a:lnTo>
                      <a:pt x="1524" y="355"/>
                    </a:lnTo>
                    <a:lnTo>
                      <a:pt x="1528" y="295"/>
                    </a:lnTo>
                    <a:lnTo>
                      <a:pt x="1533" y="238"/>
                    </a:lnTo>
                    <a:lnTo>
                      <a:pt x="1543" y="186"/>
                    </a:lnTo>
                    <a:cubicBezTo>
                      <a:pt x="1543" y="186"/>
                      <a:pt x="1543" y="185"/>
                      <a:pt x="1543" y="185"/>
                    </a:cubicBezTo>
                    <a:lnTo>
                      <a:pt x="1559" y="139"/>
                    </a:lnTo>
                    <a:lnTo>
                      <a:pt x="1579" y="96"/>
                    </a:lnTo>
                    <a:lnTo>
                      <a:pt x="1600" y="61"/>
                    </a:lnTo>
                    <a:lnTo>
                      <a:pt x="1618" y="34"/>
                    </a:lnTo>
                    <a:lnTo>
                      <a:pt x="1634" y="15"/>
                    </a:lnTo>
                    <a:cubicBezTo>
                      <a:pt x="1635" y="15"/>
                      <a:pt x="1636" y="14"/>
                      <a:pt x="1636" y="14"/>
                    </a:cubicBezTo>
                    <a:lnTo>
                      <a:pt x="1650" y="5"/>
                    </a:lnTo>
                    <a:cubicBezTo>
                      <a:pt x="1651" y="4"/>
                      <a:pt x="1652" y="4"/>
                      <a:pt x="1653" y="4"/>
                    </a:cubicBezTo>
                    <a:lnTo>
                      <a:pt x="1666" y="1"/>
                    </a:lnTo>
                    <a:cubicBezTo>
                      <a:pt x="1667" y="0"/>
                      <a:pt x="1668" y="0"/>
                      <a:pt x="1669" y="1"/>
                    </a:cubicBezTo>
                    <a:lnTo>
                      <a:pt x="1682" y="3"/>
                    </a:lnTo>
                    <a:cubicBezTo>
                      <a:pt x="1682" y="3"/>
                      <a:pt x="1683" y="3"/>
                      <a:pt x="1684" y="3"/>
                    </a:cubicBezTo>
                    <a:lnTo>
                      <a:pt x="1711" y="16"/>
                    </a:lnTo>
                    <a:cubicBezTo>
                      <a:pt x="1712" y="17"/>
                      <a:pt x="1714" y="18"/>
                      <a:pt x="1714" y="19"/>
                    </a:cubicBezTo>
                    <a:lnTo>
                      <a:pt x="1734" y="52"/>
                    </a:lnTo>
                    <a:cubicBezTo>
                      <a:pt x="1735" y="53"/>
                      <a:pt x="1735" y="54"/>
                      <a:pt x="1735" y="55"/>
                    </a:cubicBezTo>
                    <a:lnTo>
                      <a:pt x="1739" y="82"/>
                    </a:lnTo>
                    <a:cubicBezTo>
                      <a:pt x="1739" y="83"/>
                      <a:pt x="1739" y="83"/>
                      <a:pt x="1739" y="84"/>
                    </a:cubicBezTo>
                    <a:lnTo>
                      <a:pt x="1738" y="118"/>
                    </a:lnTo>
                    <a:lnTo>
                      <a:pt x="1737" y="154"/>
                    </a:lnTo>
                    <a:lnTo>
                      <a:pt x="1735" y="188"/>
                    </a:lnTo>
                    <a:lnTo>
                      <a:pt x="1730" y="248"/>
                    </a:lnTo>
                    <a:lnTo>
                      <a:pt x="1725" y="309"/>
                    </a:lnTo>
                    <a:lnTo>
                      <a:pt x="1718" y="371"/>
                    </a:lnTo>
                    <a:lnTo>
                      <a:pt x="1717" y="406"/>
                    </a:lnTo>
                    <a:lnTo>
                      <a:pt x="1717" y="404"/>
                    </a:lnTo>
                    <a:lnTo>
                      <a:pt x="1725" y="447"/>
                    </a:lnTo>
                    <a:lnTo>
                      <a:pt x="1725" y="446"/>
                    </a:lnTo>
                    <a:lnTo>
                      <a:pt x="1745" y="502"/>
                    </a:lnTo>
                    <a:lnTo>
                      <a:pt x="1774" y="567"/>
                    </a:lnTo>
                    <a:lnTo>
                      <a:pt x="1807" y="633"/>
                    </a:lnTo>
                    <a:lnTo>
                      <a:pt x="1836" y="687"/>
                    </a:lnTo>
                    <a:lnTo>
                      <a:pt x="1864" y="723"/>
                    </a:lnTo>
                    <a:lnTo>
                      <a:pt x="1863" y="722"/>
                    </a:lnTo>
                    <a:lnTo>
                      <a:pt x="1891" y="748"/>
                    </a:lnTo>
                    <a:lnTo>
                      <a:pt x="1920" y="772"/>
                    </a:lnTo>
                    <a:cubicBezTo>
                      <a:pt x="1920" y="773"/>
                      <a:pt x="1920" y="773"/>
                      <a:pt x="1921" y="773"/>
                    </a:cubicBezTo>
                    <a:lnTo>
                      <a:pt x="1948" y="806"/>
                    </a:lnTo>
                    <a:cubicBezTo>
                      <a:pt x="1948" y="807"/>
                      <a:pt x="1948" y="807"/>
                      <a:pt x="1948" y="808"/>
                    </a:cubicBezTo>
                    <a:lnTo>
                      <a:pt x="1974" y="855"/>
                    </a:lnTo>
                    <a:lnTo>
                      <a:pt x="2002" y="910"/>
                    </a:lnTo>
                    <a:lnTo>
                      <a:pt x="2027" y="965"/>
                    </a:lnTo>
                    <a:lnTo>
                      <a:pt x="2051" y="1013"/>
                    </a:lnTo>
                    <a:lnTo>
                      <a:pt x="2072" y="1049"/>
                    </a:lnTo>
                    <a:lnTo>
                      <a:pt x="2094" y="1080"/>
                    </a:lnTo>
                    <a:lnTo>
                      <a:pt x="2114" y="1112"/>
                    </a:lnTo>
                    <a:lnTo>
                      <a:pt x="2135" y="1153"/>
                    </a:lnTo>
                    <a:lnTo>
                      <a:pt x="2154" y="1208"/>
                    </a:lnTo>
                    <a:lnTo>
                      <a:pt x="2172" y="1271"/>
                    </a:lnTo>
                    <a:lnTo>
                      <a:pt x="2191" y="1336"/>
                    </a:lnTo>
                    <a:lnTo>
                      <a:pt x="2209" y="1397"/>
                    </a:lnTo>
                    <a:lnTo>
                      <a:pt x="2248" y="1512"/>
                    </a:lnTo>
                    <a:lnTo>
                      <a:pt x="2267" y="1565"/>
                    </a:lnTo>
                    <a:lnTo>
                      <a:pt x="2283" y="1611"/>
                    </a:lnTo>
                    <a:lnTo>
                      <a:pt x="2294" y="1646"/>
                    </a:lnTo>
                    <a:lnTo>
                      <a:pt x="2299" y="1673"/>
                    </a:lnTo>
                    <a:lnTo>
                      <a:pt x="2299" y="1671"/>
                    </a:lnTo>
                    <a:lnTo>
                      <a:pt x="2309" y="1696"/>
                    </a:lnTo>
                    <a:lnTo>
                      <a:pt x="2308" y="1695"/>
                    </a:lnTo>
                    <a:lnTo>
                      <a:pt x="2329" y="1730"/>
                    </a:lnTo>
                    <a:lnTo>
                      <a:pt x="2347" y="1753"/>
                    </a:lnTo>
                    <a:lnTo>
                      <a:pt x="2369" y="1778"/>
                    </a:lnTo>
                    <a:lnTo>
                      <a:pt x="2423" y="1836"/>
                    </a:lnTo>
                    <a:lnTo>
                      <a:pt x="2478" y="1894"/>
                    </a:lnTo>
                    <a:lnTo>
                      <a:pt x="2523" y="1944"/>
                    </a:lnTo>
                    <a:lnTo>
                      <a:pt x="2556" y="1984"/>
                    </a:lnTo>
                    <a:lnTo>
                      <a:pt x="2582" y="2019"/>
                    </a:lnTo>
                    <a:lnTo>
                      <a:pt x="2617" y="2075"/>
                    </a:lnTo>
                    <a:lnTo>
                      <a:pt x="2628" y="2096"/>
                    </a:lnTo>
                    <a:lnTo>
                      <a:pt x="2634" y="2110"/>
                    </a:lnTo>
                    <a:cubicBezTo>
                      <a:pt x="2634" y="2110"/>
                      <a:pt x="2634" y="2111"/>
                      <a:pt x="2634" y="2112"/>
                    </a:cubicBezTo>
                    <a:lnTo>
                      <a:pt x="2635" y="2128"/>
                    </a:lnTo>
                    <a:lnTo>
                      <a:pt x="2637" y="2154"/>
                    </a:lnTo>
                    <a:lnTo>
                      <a:pt x="2638" y="2192"/>
                    </a:lnTo>
                    <a:lnTo>
                      <a:pt x="2636" y="2240"/>
                    </a:lnTo>
                    <a:lnTo>
                      <a:pt x="2635" y="2293"/>
                    </a:lnTo>
                    <a:lnTo>
                      <a:pt x="2637" y="2349"/>
                    </a:lnTo>
                    <a:lnTo>
                      <a:pt x="2641" y="2416"/>
                    </a:lnTo>
                    <a:lnTo>
                      <a:pt x="2648" y="2491"/>
                    </a:lnTo>
                    <a:lnTo>
                      <a:pt x="2656" y="2565"/>
                    </a:lnTo>
                    <a:lnTo>
                      <a:pt x="2665" y="2628"/>
                    </a:lnTo>
                    <a:lnTo>
                      <a:pt x="2675" y="2677"/>
                    </a:lnTo>
                    <a:lnTo>
                      <a:pt x="2686" y="2715"/>
                    </a:lnTo>
                    <a:lnTo>
                      <a:pt x="2698" y="2752"/>
                    </a:lnTo>
                    <a:lnTo>
                      <a:pt x="2711" y="2795"/>
                    </a:lnTo>
                    <a:lnTo>
                      <a:pt x="2728" y="2841"/>
                    </a:lnTo>
                    <a:lnTo>
                      <a:pt x="2748" y="2886"/>
                    </a:lnTo>
                    <a:lnTo>
                      <a:pt x="2766" y="2940"/>
                    </a:lnTo>
                    <a:cubicBezTo>
                      <a:pt x="2766" y="2940"/>
                      <a:pt x="2766" y="2941"/>
                      <a:pt x="2766" y="2941"/>
                    </a:cubicBezTo>
                    <a:lnTo>
                      <a:pt x="2776" y="3010"/>
                    </a:lnTo>
                    <a:lnTo>
                      <a:pt x="2777" y="3054"/>
                    </a:lnTo>
                    <a:lnTo>
                      <a:pt x="2776" y="3105"/>
                    </a:lnTo>
                    <a:lnTo>
                      <a:pt x="2768" y="3215"/>
                    </a:lnTo>
                    <a:lnTo>
                      <a:pt x="2758" y="3328"/>
                    </a:lnTo>
                    <a:lnTo>
                      <a:pt x="2748" y="3432"/>
                    </a:lnTo>
                    <a:lnTo>
                      <a:pt x="2740" y="3523"/>
                    </a:lnTo>
                    <a:lnTo>
                      <a:pt x="2731" y="3608"/>
                    </a:lnTo>
                    <a:lnTo>
                      <a:pt x="2711" y="3767"/>
                    </a:lnTo>
                    <a:lnTo>
                      <a:pt x="2696" y="3765"/>
                    </a:lnTo>
                    <a:lnTo>
                      <a:pt x="2716" y="3607"/>
                    </a:lnTo>
                    <a:lnTo>
                      <a:pt x="2724" y="3522"/>
                    </a:lnTo>
                    <a:lnTo>
                      <a:pt x="2732" y="3431"/>
                    </a:lnTo>
                    <a:lnTo>
                      <a:pt x="2742" y="3327"/>
                    </a:lnTo>
                    <a:lnTo>
                      <a:pt x="2752" y="3214"/>
                    </a:lnTo>
                    <a:lnTo>
                      <a:pt x="2760" y="3104"/>
                    </a:lnTo>
                    <a:lnTo>
                      <a:pt x="2761" y="3055"/>
                    </a:lnTo>
                    <a:lnTo>
                      <a:pt x="2761" y="3013"/>
                    </a:lnTo>
                    <a:lnTo>
                      <a:pt x="2751" y="2944"/>
                    </a:lnTo>
                    <a:lnTo>
                      <a:pt x="2751" y="2945"/>
                    </a:lnTo>
                    <a:lnTo>
                      <a:pt x="2733" y="2893"/>
                    </a:lnTo>
                    <a:lnTo>
                      <a:pt x="2713" y="2846"/>
                    </a:lnTo>
                    <a:lnTo>
                      <a:pt x="2696" y="2800"/>
                    </a:lnTo>
                    <a:lnTo>
                      <a:pt x="2683" y="2757"/>
                    </a:lnTo>
                    <a:lnTo>
                      <a:pt x="2671" y="2720"/>
                    </a:lnTo>
                    <a:lnTo>
                      <a:pt x="2660" y="2680"/>
                    </a:lnTo>
                    <a:lnTo>
                      <a:pt x="2650" y="2631"/>
                    </a:lnTo>
                    <a:lnTo>
                      <a:pt x="2641" y="2566"/>
                    </a:lnTo>
                    <a:lnTo>
                      <a:pt x="2632" y="2492"/>
                    </a:lnTo>
                    <a:lnTo>
                      <a:pt x="2625" y="2417"/>
                    </a:lnTo>
                    <a:lnTo>
                      <a:pt x="2621" y="2350"/>
                    </a:lnTo>
                    <a:lnTo>
                      <a:pt x="2619" y="2292"/>
                    </a:lnTo>
                    <a:lnTo>
                      <a:pt x="2620" y="2239"/>
                    </a:lnTo>
                    <a:lnTo>
                      <a:pt x="2622" y="2193"/>
                    </a:lnTo>
                    <a:lnTo>
                      <a:pt x="2621" y="2155"/>
                    </a:lnTo>
                    <a:lnTo>
                      <a:pt x="2619" y="2129"/>
                    </a:lnTo>
                    <a:lnTo>
                      <a:pt x="2618" y="2113"/>
                    </a:lnTo>
                    <a:lnTo>
                      <a:pt x="2619" y="2115"/>
                    </a:lnTo>
                    <a:lnTo>
                      <a:pt x="2614" y="2103"/>
                    </a:lnTo>
                    <a:lnTo>
                      <a:pt x="2604" y="2084"/>
                    </a:lnTo>
                    <a:lnTo>
                      <a:pt x="2569" y="2028"/>
                    </a:lnTo>
                    <a:lnTo>
                      <a:pt x="2543" y="1994"/>
                    </a:lnTo>
                    <a:lnTo>
                      <a:pt x="2512" y="1955"/>
                    </a:lnTo>
                    <a:lnTo>
                      <a:pt x="2467" y="1905"/>
                    </a:lnTo>
                    <a:lnTo>
                      <a:pt x="2412" y="1847"/>
                    </a:lnTo>
                    <a:lnTo>
                      <a:pt x="2357" y="1789"/>
                    </a:lnTo>
                    <a:lnTo>
                      <a:pt x="2334" y="1762"/>
                    </a:lnTo>
                    <a:lnTo>
                      <a:pt x="2316" y="1739"/>
                    </a:lnTo>
                    <a:lnTo>
                      <a:pt x="2295" y="1704"/>
                    </a:lnTo>
                    <a:cubicBezTo>
                      <a:pt x="2294" y="1703"/>
                      <a:pt x="2294" y="1703"/>
                      <a:pt x="2294" y="1702"/>
                    </a:cubicBezTo>
                    <a:lnTo>
                      <a:pt x="2284" y="1677"/>
                    </a:lnTo>
                    <a:cubicBezTo>
                      <a:pt x="2284" y="1677"/>
                      <a:pt x="2284" y="1676"/>
                      <a:pt x="2284" y="1676"/>
                    </a:cubicBezTo>
                    <a:lnTo>
                      <a:pt x="2279" y="1651"/>
                    </a:lnTo>
                    <a:lnTo>
                      <a:pt x="2268" y="1616"/>
                    </a:lnTo>
                    <a:lnTo>
                      <a:pt x="2252" y="1570"/>
                    </a:lnTo>
                    <a:lnTo>
                      <a:pt x="2233" y="1517"/>
                    </a:lnTo>
                    <a:lnTo>
                      <a:pt x="2194" y="1402"/>
                    </a:lnTo>
                    <a:lnTo>
                      <a:pt x="2176" y="1341"/>
                    </a:lnTo>
                    <a:lnTo>
                      <a:pt x="2157" y="1276"/>
                    </a:lnTo>
                    <a:lnTo>
                      <a:pt x="2139" y="1213"/>
                    </a:lnTo>
                    <a:lnTo>
                      <a:pt x="2120" y="1160"/>
                    </a:lnTo>
                    <a:lnTo>
                      <a:pt x="2101" y="1121"/>
                    </a:lnTo>
                    <a:lnTo>
                      <a:pt x="2081" y="1089"/>
                    </a:lnTo>
                    <a:lnTo>
                      <a:pt x="2059" y="1058"/>
                    </a:lnTo>
                    <a:lnTo>
                      <a:pt x="2036" y="1020"/>
                    </a:lnTo>
                    <a:lnTo>
                      <a:pt x="2012" y="972"/>
                    </a:lnTo>
                    <a:lnTo>
                      <a:pt x="1987" y="917"/>
                    </a:lnTo>
                    <a:lnTo>
                      <a:pt x="1960" y="862"/>
                    </a:lnTo>
                    <a:lnTo>
                      <a:pt x="1934" y="815"/>
                    </a:lnTo>
                    <a:lnTo>
                      <a:pt x="1935" y="817"/>
                    </a:lnTo>
                    <a:lnTo>
                      <a:pt x="1908" y="784"/>
                    </a:lnTo>
                    <a:lnTo>
                      <a:pt x="1909" y="785"/>
                    </a:lnTo>
                    <a:lnTo>
                      <a:pt x="1880" y="759"/>
                    </a:lnTo>
                    <a:lnTo>
                      <a:pt x="1852" y="733"/>
                    </a:lnTo>
                    <a:cubicBezTo>
                      <a:pt x="1852" y="733"/>
                      <a:pt x="1851" y="733"/>
                      <a:pt x="1851" y="732"/>
                    </a:cubicBezTo>
                    <a:lnTo>
                      <a:pt x="1822" y="694"/>
                    </a:lnTo>
                    <a:lnTo>
                      <a:pt x="1792" y="640"/>
                    </a:lnTo>
                    <a:lnTo>
                      <a:pt x="1759" y="574"/>
                    </a:lnTo>
                    <a:lnTo>
                      <a:pt x="1730" y="507"/>
                    </a:lnTo>
                    <a:lnTo>
                      <a:pt x="1710" y="451"/>
                    </a:lnTo>
                    <a:cubicBezTo>
                      <a:pt x="1710" y="451"/>
                      <a:pt x="1710" y="450"/>
                      <a:pt x="1710" y="450"/>
                    </a:cubicBezTo>
                    <a:lnTo>
                      <a:pt x="1702" y="407"/>
                    </a:lnTo>
                    <a:cubicBezTo>
                      <a:pt x="1701" y="406"/>
                      <a:pt x="1701" y="406"/>
                      <a:pt x="1701" y="405"/>
                    </a:cubicBezTo>
                    <a:lnTo>
                      <a:pt x="1703" y="370"/>
                    </a:lnTo>
                    <a:lnTo>
                      <a:pt x="1709" y="308"/>
                    </a:lnTo>
                    <a:lnTo>
                      <a:pt x="1714" y="247"/>
                    </a:lnTo>
                    <a:lnTo>
                      <a:pt x="1719" y="187"/>
                    </a:lnTo>
                    <a:lnTo>
                      <a:pt x="1721" y="153"/>
                    </a:lnTo>
                    <a:lnTo>
                      <a:pt x="1722" y="117"/>
                    </a:lnTo>
                    <a:lnTo>
                      <a:pt x="1723" y="83"/>
                    </a:lnTo>
                    <a:lnTo>
                      <a:pt x="1724" y="85"/>
                    </a:lnTo>
                    <a:lnTo>
                      <a:pt x="1720" y="58"/>
                    </a:lnTo>
                    <a:lnTo>
                      <a:pt x="1721" y="61"/>
                    </a:lnTo>
                    <a:lnTo>
                      <a:pt x="1701" y="28"/>
                    </a:lnTo>
                    <a:lnTo>
                      <a:pt x="1704" y="31"/>
                    </a:lnTo>
                    <a:lnTo>
                      <a:pt x="1677" y="18"/>
                    </a:lnTo>
                    <a:lnTo>
                      <a:pt x="1679" y="18"/>
                    </a:lnTo>
                    <a:lnTo>
                      <a:pt x="1666" y="16"/>
                    </a:lnTo>
                    <a:lnTo>
                      <a:pt x="1669" y="16"/>
                    </a:lnTo>
                    <a:lnTo>
                      <a:pt x="1656" y="19"/>
                    </a:lnTo>
                    <a:lnTo>
                      <a:pt x="1659" y="18"/>
                    </a:lnTo>
                    <a:lnTo>
                      <a:pt x="1645" y="27"/>
                    </a:lnTo>
                    <a:lnTo>
                      <a:pt x="1646" y="26"/>
                    </a:lnTo>
                    <a:lnTo>
                      <a:pt x="1631" y="43"/>
                    </a:lnTo>
                    <a:lnTo>
                      <a:pt x="1613" y="70"/>
                    </a:lnTo>
                    <a:lnTo>
                      <a:pt x="1594" y="103"/>
                    </a:lnTo>
                    <a:lnTo>
                      <a:pt x="1574" y="144"/>
                    </a:lnTo>
                    <a:lnTo>
                      <a:pt x="1558" y="190"/>
                    </a:lnTo>
                    <a:lnTo>
                      <a:pt x="1558" y="189"/>
                    </a:lnTo>
                    <a:lnTo>
                      <a:pt x="1549" y="239"/>
                    </a:lnTo>
                    <a:lnTo>
                      <a:pt x="1544" y="296"/>
                    </a:lnTo>
                    <a:lnTo>
                      <a:pt x="1539" y="358"/>
                    </a:lnTo>
                    <a:lnTo>
                      <a:pt x="1530" y="422"/>
                    </a:lnTo>
                    <a:lnTo>
                      <a:pt x="1497" y="558"/>
                    </a:lnTo>
                    <a:lnTo>
                      <a:pt x="1477" y="632"/>
                    </a:lnTo>
                    <a:lnTo>
                      <a:pt x="1456" y="711"/>
                    </a:lnTo>
                    <a:lnTo>
                      <a:pt x="1435" y="801"/>
                    </a:lnTo>
                    <a:lnTo>
                      <a:pt x="1414" y="899"/>
                    </a:lnTo>
                    <a:lnTo>
                      <a:pt x="1390" y="999"/>
                    </a:lnTo>
                    <a:lnTo>
                      <a:pt x="1363" y="1094"/>
                    </a:lnTo>
                    <a:lnTo>
                      <a:pt x="1299" y="1270"/>
                    </a:lnTo>
                    <a:lnTo>
                      <a:pt x="1223" y="1440"/>
                    </a:lnTo>
                    <a:lnTo>
                      <a:pt x="1176" y="1527"/>
                    </a:lnTo>
                    <a:lnTo>
                      <a:pt x="1125" y="1617"/>
                    </a:lnTo>
                    <a:lnTo>
                      <a:pt x="1073" y="1702"/>
                    </a:lnTo>
                    <a:lnTo>
                      <a:pt x="1027" y="1776"/>
                    </a:lnTo>
                    <a:lnTo>
                      <a:pt x="990" y="1835"/>
                    </a:lnTo>
                    <a:lnTo>
                      <a:pt x="960" y="1883"/>
                    </a:lnTo>
                    <a:lnTo>
                      <a:pt x="928" y="1929"/>
                    </a:lnTo>
                    <a:lnTo>
                      <a:pt x="888" y="1983"/>
                    </a:lnTo>
                    <a:lnTo>
                      <a:pt x="836" y="2043"/>
                    </a:lnTo>
                    <a:lnTo>
                      <a:pt x="778" y="2107"/>
                    </a:lnTo>
                    <a:lnTo>
                      <a:pt x="717" y="2175"/>
                    </a:lnTo>
                    <a:lnTo>
                      <a:pt x="655" y="2252"/>
                    </a:lnTo>
                    <a:lnTo>
                      <a:pt x="591" y="2343"/>
                    </a:lnTo>
                    <a:lnTo>
                      <a:pt x="523" y="2444"/>
                    </a:lnTo>
                    <a:lnTo>
                      <a:pt x="457" y="2545"/>
                    </a:lnTo>
                    <a:lnTo>
                      <a:pt x="395" y="2634"/>
                    </a:lnTo>
                    <a:lnTo>
                      <a:pt x="339" y="2709"/>
                    </a:lnTo>
                    <a:lnTo>
                      <a:pt x="287" y="2776"/>
                    </a:lnTo>
                    <a:lnTo>
                      <a:pt x="190" y="2896"/>
                    </a:lnTo>
                    <a:lnTo>
                      <a:pt x="98" y="3004"/>
                    </a:lnTo>
                    <a:lnTo>
                      <a:pt x="12" y="3101"/>
                    </a:lnTo>
                    <a:lnTo>
                      <a:pt x="0" y="309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auto">
              <a:xfrm>
                <a:off x="4421188" y="4476750"/>
                <a:ext cx="1360488" cy="1917700"/>
              </a:xfrm>
              <a:custGeom>
                <a:avLst/>
                <a:gdLst>
                  <a:gd name="T0" fmla="*/ 144 w 1782"/>
                  <a:gd name="T1" fmla="*/ 1782 h 2513"/>
                  <a:gd name="T2" fmla="*/ 324 w 1782"/>
                  <a:gd name="T3" fmla="*/ 1527 h 2513"/>
                  <a:gd name="T4" fmla="*/ 506 w 1782"/>
                  <a:gd name="T5" fmla="*/ 1170 h 2513"/>
                  <a:gd name="T6" fmla="*/ 642 w 1782"/>
                  <a:gd name="T7" fmla="*/ 926 h 2513"/>
                  <a:gd name="T8" fmla="*/ 818 w 1782"/>
                  <a:gd name="T9" fmla="*/ 646 h 2513"/>
                  <a:gd name="T10" fmla="*/ 928 w 1782"/>
                  <a:gd name="T11" fmla="*/ 450 h 2513"/>
                  <a:gd name="T12" fmla="*/ 997 w 1782"/>
                  <a:gd name="T13" fmla="*/ 239 h 2513"/>
                  <a:gd name="T14" fmla="*/ 1031 w 1782"/>
                  <a:gd name="T15" fmla="*/ 107 h 2513"/>
                  <a:gd name="T16" fmla="*/ 1079 w 1782"/>
                  <a:gd name="T17" fmla="*/ 28 h 2513"/>
                  <a:gd name="T18" fmla="*/ 1108 w 1782"/>
                  <a:gd name="T19" fmla="*/ 5 h 2513"/>
                  <a:gd name="T20" fmla="*/ 1152 w 1782"/>
                  <a:gd name="T21" fmla="*/ 13 h 2513"/>
                  <a:gd name="T22" fmla="*/ 1167 w 1782"/>
                  <a:gd name="T23" fmla="*/ 41 h 2513"/>
                  <a:gd name="T24" fmla="*/ 1220 w 1782"/>
                  <a:gd name="T25" fmla="*/ 186 h 2513"/>
                  <a:gd name="T26" fmla="*/ 1329 w 1782"/>
                  <a:gd name="T27" fmla="*/ 469 h 2513"/>
                  <a:gd name="T28" fmla="*/ 1439 w 1782"/>
                  <a:gd name="T29" fmla="*/ 855 h 2513"/>
                  <a:gd name="T30" fmla="*/ 1533 w 1782"/>
                  <a:gd name="T31" fmla="*/ 1155 h 2513"/>
                  <a:gd name="T32" fmla="*/ 1663 w 1782"/>
                  <a:gd name="T33" fmla="*/ 1366 h 2513"/>
                  <a:gd name="T34" fmla="*/ 1722 w 1782"/>
                  <a:gd name="T35" fmla="*/ 1528 h 2513"/>
                  <a:gd name="T36" fmla="*/ 1771 w 1782"/>
                  <a:gd name="T37" fmla="*/ 1882 h 2513"/>
                  <a:gd name="T38" fmla="*/ 1781 w 1782"/>
                  <a:gd name="T39" fmla="*/ 2171 h 2513"/>
                  <a:gd name="T40" fmla="*/ 1770 w 1782"/>
                  <a:gd name="T41" fmla="*/ 2404 h 2513"/>
                  <a:gd name="T42" fmla="*/ 1763 w 1782"/>
                  <a:gd name="T43" fmla="*/ 2500 h 2513"/>
                  <a:gd name="T44" fmla="*/ 1746 w 1782"/>
                  <a:gd name="T45" fmla="*/ 2513 h 2513"/>
                  <a:gd name="T46" fmla="*/ 1748 w 1782"/>
                  <a:gd name="T47" fmla="*/ 2482 h 2513"/>
                  <a:gd name="T48" fmla="*/ 1758 w 1782"/>
                  <a:gd name="T49" fmla="*/ 2332 h 2513"/>
                  <a:gd name="T50" fmla="*/ 1766 w 1782"/>
                  <a:gd name="T51" fmla="*/ 2092 h 2513"/>
                  <a:gd name="T52" fmla="*/ 1742 w 1782"/>
                  <a:gd name="T53" fmla="*/ 1739 h 2513"/>
                  <a:gd name="T54" fmla="*/ 1691 w 1782"/>
                  <a:gd name="T55" fmla="*/ 1473 h 2513"/>
                  <a:gd name="T56" fmla="*/ 1598 w 1782"/>
                  <a:gd name="T57" fmla="*/ 1291 h 2513"/>
                  <a:gd name="T58" fmla="*/ 1496 w 1782"/>
                  <a:gd name="T59" fmla="*/ 1110 h 2513"/>
                  <a:gd name="T60" fmla="*/ 1392 w 1782"/>
                  <a:gd name="T61" fmla="*/ 725 h 2513"/>
                  <a:gd name="T62" fmla="*/ 1268 w 1782"/>
                  <a:gd name="T63" fmla="*/ 351 h 2513"/>
                  <a:gd name="T64" fmla="*/ 1189 w 1782"/>
                  <a:gd name="T65" fmla="*/ 150 h 2513"/>
                  <a:gd name="T66" fmla="*/ 1152 w 1782"/>
                  <a:gd name="T67" fmla="*/ 47 h 2513"/>
                  <a:gd name="T68" fmla="*/ 1127 w 1782"/>
                  <a:gd name="T69" fmla="*/ 15 h 2513"/>
                  <a:gd name="T70" fmla="*/ 1115 w 1782"/>
                  <a:gd name="T71" fmla="*/ 19 h 2513"/>
                  <a:gd name="T72" fmla="*/ 1067 w 1782"/>
                  <a:gd name="T73" fmla="*/ 71 h 2513"/>
                  <a:gd name="T74" fmla="*/ 1046 w 1782"/>
                  <a:gd name="T75" fmla="*/ 113 h 2513"/>
                  <a:gd name="T76" fmla="*/ 994 w 1782"/>
                  <a:gd name="T77" fmla="*/ 320 h 2513"/>
                  <a:gd name="T78" fmla="*/ 911 w 1782"/>
                  <a:gd name="T79" fmla="*/ 518 h 2513"/>
                  <a:gd name="T80" fmla="*/ 779 w 1782"/>
                  <a:gd name="T81" fmla="*/ 740 h 2513"/>
                  <a:gd name="T82" fmla="*/ 589 w 1782"/>
                  <a:gd name="T83" fmla="*/ 1046 h 2513"/>
                  <a:gd name="T84" fmla="*/ 449 w 1782"/>
                  <a:gd name="T85" fmla="*/ 1323 h 2513"/>
                  <a:gd name="T86" fmla="*/ 301 w 1782"/>
                  <a:gd name="T87" fmla="*/ 1596 h 2513"/>
                  <a:gd name="T88" fmla="*/ 84 w 1782"/>
                  <a:gd name="T89" fmla="*/ 1874 h 2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82" h="2513">
                    <a:moveTo>
                      <a:pt x="0" y="1940"/>
                    </a:moveTo>
                    <a:lnTo>
                      <a:pt x="73" y="1863"/>
                    </a:lnTo>
                    <a:lnTo>
                      <a:pt x="144" y="1782"/>
                    </a:lnTo>
                    <a:lnTo>
                      <a:pt x="216" y="1691"/>
                    </a:lnTo>
                    <a:lnTo>
                      <a:pt x="288" y="1587"/>
                    </a:lnTo>
                    <a:lnTo>
                      <a:pt x="324" y="1527"/>
                    </a:lnTo>
                    <a:lnTo>
                      <a:pt x="360" y="1461"/>
                    </a:lnTo>
                    <a:lnTo>
                      <a:pt x="434" y="1316"/>
                    </a:lnTo>
                    <a:lnTo>
                      <a:pt x="506" y="1170"/>
                    </a:lnTo>
                    <a:lnTo>
                      <a:pt x="541" y="1101"/>
                    </a:lnTo>
                    <a:lnTo>
                      <a:pt x="575" y="1039"/>
                    </a:lnTo>
                    <a:lnTo>
                      <a:pt x="642" y="926"/>
                    </a:lnTo>
                    <a:lnTo>
                      <a:pt x="706" y="824"/>
                    </a:lnTo>
                    <a:lnTo>
                      <a:pt x="766" y="731"/>
                    </a:lnTo>
                    <a:lnTo>
                      <a:pt x="818" y="646"/>
                    </a:lnTo>
                    <a:lnTo>
                      <a:pt x="861" y="572"/>
                    </a:lnTo>
                    <a:lnTo>
                      <a:pt x="898" y="509"/>
                    </a:lnTo>
                    <a:lnTo>
                      <a:pt x="928" y="450"/>
                    </a:lnTo>
                    <a:lnTo>
                      <a:pt x="956" y="387"/>
                    </a:lnTo>
                    <a:lnTo>
                      <a:pt x="979" y="315"/>
                    </a:lnTo>
                    <a:lnTo>
                      <a:pt x="997" y="239"/>
                    </a:lnTo>
                    <a:lnTo>
                      <a:pt x="1013" y="167"/>
                    </a:lnTo>
                    <a:lnTo>
                      <a:pt x="1031" y="108"/>
                    </a:lnTo>
                    <a:cubicBezTo>
                      <a:pt x="1031" y="108"/>
                      <a:pt x="1031" y="107"/>
                      <a:pt x="1031" y="107"/>
                    </a:cubicBezTo>
                    <a:lnTo>
                      <a:pt x="1053" y="63"/>
                    </a:lnTo>
                    <a:cubicBezTo>
                      <a:pt x="1054" y="62"/>
                      <a:pt x="1054" y="62"/>
                      <a:pt x="1054" y="62"/>
                    </a:cubicBezTo>
                    <a:lnTo>
                      <a:pt x="1079" y="28"/>
                    </a:lnTo>
                    <a:cubicBezTo>
                      <a:pt x="1079" y="27"/>
                      <a:pt x="1080" y="27"/>
                      <a:pt x="1080" y="26"/>
                    </a:cubicBezTo>
                    <a:lnTo>
                      <a:pt x="1104" y="6"/>
                    </a:lnTo>
                    <a:cubicBezTo>
                      <a:pt x="1105" y="5"/>
                      <a:pt x="1107" y="5"/>
                      <a:pt x="1108" y="5"/>
                    </a:cubicBezTo>
                    <a:lnTo>
                      <a:pt x="1130" y="1"/>
                    </a:lnTo>
                    <a:cubicBezTo>
                      <a:pt x="1132" y="0"/>
                      <a:pt x="1134" y="1"/>
                      <a:pt x="1136" y="2"/>
                    </a:cubicBezTo>
                    <a:lnTo>
                      <a:pt x="1152" y="13"/>
                    </a:lnTo>
                    <a:cubicBezTo>
                      <a:pt x="1153" y="14"/>
                      <a:pt x="1154" y="15"/>
                      <a:pt x="1155" y="16"/>
                    </a:cubicBezTo>
                    <a:lnTo>
                      <a:pt x="1167" y="40"/>
                    </a:lnTo>
                    <a:cubicBezTo>
                      <a:pt x="1167" y="40"/>
                      <a:pt x="1167" y="41"/>
                      <a:pt x="1167" y="41"/>
                    </a:cubicBezTo>
                    <a:lnTo>
                      <a:pt x="1181" y="83"/>
                    </a:lnTo>
                    <a:lnTo>
                      <a:pt x="1204" y="145"/>
                    </a:lnTo>
                    <a:lnTo>
                      <a:pt x="1220" y="186"/>
                    </a:lnTo>
                    <a:lnTo>
                      <a:pt x="1239" y="234"/>
                    </a:lnTo>
                    <a:lnTo>
                      <a:pt x="1283" y="346"/>
                    </a:lnTo>
                    <a:lnTo>
                      <a:pt x="1329" y="469"/>
                    </a:lnTo>
                    <a:lnTo>
                      <a:pt x="1371" y="593"/>
                    </a:lnTo>
                    <a:lnTo>
                      <a:pt x="1407" y="720"/>
                    </a:lnTo>
                    <a:lnTo>
                      <a:pt x="1439" y="855"/>
                    </a:lnTo>
                    <a:lnTo>
                      <a:pt x="1473" y="986"/>
                    </a:lnTo>
                    <a:lnTo>
                      <a:pt x="1511" y="1105"/>
                    </a:lnTo>
                    <a:lnTo>
                      <a:pt x="1533" y="1155"/>
                    </a:lnTo>
                    <a:lnTo>
                      <a:pt x="1558" y="1201"/>
                    </a:lnTo>
                    <a:lnTo>
                      <a:pt x="1611" y="1282"/>
                    </a:lnTo>
                    <a:lnTo>
                      <a:pt x="1663" y="1366"/>
                    </a:lnTo>
                    <a:lnTo>
                      <a:pt x="1687" y="1414"/>
                    </a:lnTo>
                    <a:lnTo>
                      <a:pt x="1706" y="1468"/>
                    </a:lnTo>
                    <a:lnTo>
                      <a:pt x="1722" y="1528"/>
                    </a:lnTo>
                    <a:lnTo>
                      <a:pt x="1735" y="1595"/>
                    </a:lnTo>
                    <a:lnTo>
                      <a:pt x="1757" y="1736"/>
                    </a:lnTo>
                    <a:lnTo>
                      <a:pt x="1771" y="1882"/>
                    </a:lnTo>
                    <a:lnTo>
                      <a:pt x="1780" y="2020"/>
                    </a:lnTo>
                    <a:lnTo>
                      <a:pt x="1782" y="2091"/>
                    </a:lnTo>
                    <a:lnTo>
                      <a:pt x="1781" y="2171"/>
                    </a:lnTo>
                    <a:lnTo>
                      <a:pt x="1778" y="2253"/>
                    </a:lnTo>
                    <a:lnTo>
                      <a:pt x="1774" y="2333"/>
                    </a:lnTo>
                    <a:lnTo>
                      <a:pt x="1770" y="2404"/>
                    </a:lnTo>
                    <a:lnTo>
                      <a:pt x="1766" y="2461"/>
                    </a:lnTo>
                    <a:lnTo>
                      <a:pt x="1764" y="2483"/>
                    </a:lnTo>
                    <a:lnTo>
                      <a:pt x="1763" y="2500"/>
                    </a:lnTo>
                    <a:lnTo>
                      <a:pt x="1762" y="2510"/>
                    </a:lnTo>
                    <a:lnTo>
                      <a:pt x="1762" y="2513"/>
                    </a:lnTo>
                    <a:lnTo>
                      <a:pt x="1746" y="2513"/>
                    </a:lnTo>
                    <a:lnTo>
                      <a:pt x="1746" y="2509"/>
                    </a:lnTo>
                    <a:lnTo>
                      <a:pt x="1747" y="2499"/>
                    </a:lnTo>
                    <a:lnTo>
                      <a:pt x="1748" y="2482"/>
                    </a:lnTo>
                    <a:lnTo>
                      <a:pt x="1750" y="2460"/>
                    </a:lnTo>
                    <a:lnTo>
                      <a:pt x="1754" y="2403"/>
                    </a:lnTo>
                    <a:lnTo>
                      <a:pt x="1758" y="2332"/>
                    </a:lnTo>
                    <a:lnTo>
                      <a:pt x="1762" y="2252"/>
                    </a:lnTo>
                    <a:lnTo>
                      <a:pt x="1765" y="2170"/>
                    </a:lnTo>
                    <a:lnTo>
                      <a:pt x="1766" y="2092"/>
                    </a:lnTo>
                    <a:lnTo>
                      <a:pt x="1764" y="2021"/>
                    </a:lnTo>
                    <a:lnTo>
                      <a:pt x="1755" y="1883"/>
                    </a:lnTo>
                    <a:lnTo>
                      <a:pt x="1742" y="1739"/>
                    </a:lnTo>
                    <a:lnTo>
                      <a:pt x="1720" y="1598"/>
                    </a:lnTo>
                    <a:lnTo>
                      <a:pt x="1707" y="1533"/>
                    </a:lnTo>
                    <a:lnTo>
                      <a:pt x="1691" y="1473"/>
                    </a:lnTo>
                    <a:lnTo>
                      <a:pt x="1672" y="1421"/>
                    </a:lnTo>
                    <a:lnTo>
                      <a:pt x="1650" y="1375"/>
                    </a:lnTo>
                    <a:lnTo>
                      <a:pt x="1598" y="1291"/>
                    </a:lnTo>
                    <a:lnTo>
                      <a:pt x="1543" y="1208"/>
                    </a:lnTo>
                    <a:lnTo>
                      <a:pt x="1518" y="1162"/>
                    </a:lnTo>
                    <a:lnTo>
                      <a:pt x="1496" y="1110"/>
                    </a:lnTo>
                    <a:lnTo>
                      <a:pt x="1458" y="990"/>
                    </a:lnTo>
                    <a:lnTo>
                      <a:pt x="1424" y="858"/>
                    </a:lnTo>
                    <a:lnTo>
                      <a:pt x="1392" y="725"/>
                    </a:lnTo>
                    <a:lnTo>
                      <a:pt x="1356" y="598"/>
                    </a:lnTo>
                    <a:lnTo>
                      <a:pt x="1314" y="474"/>
                    </a:lnTo>
                    <a:lnTo>
                      <a:pt x="1268" y="351"/>
                    </a:lnTo>
                    <a:lnTo>
                      <a:pt x="1224" y="239"/>
                    </a:lnTo>
                    <a:lnTo>
                      <a:pt x="1205" y="191"/>
                    </a:lnTo>
                    <a:lnTo>
                      <a:pt x="1189" y="150"/>
                    </a:lnTo>
                    <a:lnTo>
                      <a:pt x="1166" y="88"/>
                    </a:lnTo>
                    <a:lnTo>
                      <a:pt x="1152" y="46"/>
                    </a:lnTo>
                    <a:lnTo>
                      <a:pt x="1152" y="47"/>
                    </a:lnTo>
                    <a:lnTo>
                      <a:pt x="1140" y="23"/>
                    </a:lnTo>
                    <a:lnTo>
                      <a:pt x="1143" y="26"/>
                    </a:lnTo>
                    <a:lnTo>
                      <a:pt x="1127" y="15"/>
                    </a:lnTo>
                    <a:lnTo>
                      <a:pt x="1133" y="16"/>
                    </a:lnTo>
                    <a:lnTo>
                      <a:pt x="1111" y="20"/>
                    </a:lnTo>
                    <a:lnTo>
                      <a:pt x="1115" y="19"/>
                    </a:lnTo>
                    <a:lnTo>
                      <a:pt x="1091" y="39"/>
                    </a:lnTo>
                    <a:lnTo>
                      <a:pt x="1092" y="37"/>
                    </a:lnTo>
                    <a:lnTo>
                      <a:pt x="1067" y="71"/>
                    </a:lnTo>
                    <a:lnTo>
                      <a:pt x="1068" y="70"/>
                    </a:lnTo>
                    <a:lnTo>
                      <a:pt x="1046" y="114"/>
                    </a:lnTo>
                    <a:lnTo>
                      <a:pt x="1046" y="113"/>
                    </a:lnTo>
                    <a:lnTo>
                      <a:pt x="1028" y="170"/>
                    </a:lnTo>
                    <a:lnTo>
                      <a:pt x="1012" y="242"/>
                    </a:lnTo>
                    <a:lnTo>
                      <a:pt x="994" y="320"/>
                    </a:lnTo>
                    <a:lnTo>
                      <a:pt x="971" y="394"/>
                    </a:lnTo>
                    <a:lnTo>
                      <a:pt x="943" y="457"/>
                    </a:lnTo>
                    <a:lnTo>
                      <a:pt x="911" y="518"/>
                    </a:lnTo>
                    <a:lnTo>
                      <a:pt x="874" y="580"/>
                    </a:lnTo>
                    <a:lnTo>
                      <a:pt x="831" y="655"/>
                    </a:lnTo>
                    <a:lnTo>
                      <a:pt x="779" y="740"/>
                    </a:lnTo>
                    <a:lnTo>
                      <a:pt x="719" y="833"/>
                    </a:lnTo>
                    <a:lnTo>
                      <a:pt x="655" y="935"/>
                    </a:lnTo>
                    <a:lnTo>
                      <a:pt x="589" y="1046"/>
                    </a:lnTo>
                    <a:lnTo>
                      <a:pt x="556" y="1108"/>
                    </a:lnTo>
                    <a:lnTo>
                      <a:pt x="521" y="1177"/>
                    </a:lnTo>
                    <a:lnTo>
                      <a:pt x="449" y="1323"/>
                    </a:lnTo>
                    <a:lnTo>
                      <a:pt x="374" y="1468"/>
                    </a:lnTo>
                    <a:lnTo>
                      <a:pt x="337" y="1536"/>
                    </a:lnTo>
                    <a:lnTo>
                      <a:pt x="301" y="1596"/>
                    </a:lnTo>
                    <a:lnTo>
                      <a:pt x="229" y="1701"/>
                    </a:lnTo>
                    <a:lnTo>
                      <a:pt x="156" y="1793"/>
                    </a:lnTo>
                    <a:lnTo>
                      <a:pt x="84" y="1874"/>
                    </a:lnTo>
                    <a:lnTo>
                      <a:pt x="11" y="1951"/>
                    </a:lnTo>
                    <a:lnTo>
                      <a:pt x="0" y="194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auto">
              <a:xfrm>
                <a:off x="4737100" y="5311775"/>
                <a:ext cx="658813" cy="949325"/>
              </a:xfrm>
              <a:custGeom>
                <a:avLst/>
                <a:gdLst>
                  <a:gd name="T0" fmla="*/ 81 w 862"/>
                  <a:gd name="T1" fmla="*/ 894 h 1244"/>
                  <a:gd name="T2" fmla="*/ 204 w 862"/>
                  <a:gd name="T3" fmla="*/ 665 h 1244"/>
                  <a:gd name="T4" fmla="*/ 244 w 862"/>
                  <a:gd name="T5" fmla="*/ 539 h 1244"/>
                  <a:gd name="T6" fmla="*/ 260 w 862"/>
                  <a:gd name="T7" fmla="*/ 378 h 1244"/>
                  <a:gd name="T8" fmla="*/ 282 w 862"/>
                  <a:gd name="T9" fmla="*/ 221 h 1244"/>
                  <a:gd name="T10" fmla="*/ 309 w 862"/>
                  <a:gd name="T11" fmla="*/ 159 h 1244"/>
                  <a:gd name="T12" fmla="*/ 345 w 862"/>
                  <a:gd name="T13" fmla="*/ 105 h 1244"/>
                  <a:gd name="T14" fmla="*/ 416 w 862"/>
                  <a:gd name="T15" fmla="*/ 30 h 1244"/>
                  <a:gd name="T16" fmla="*/ 445 w 862"/>
                  <a:gd name="T17" fmla="*/ 9 h 1244"/>
                  <a:gd name="T18" fmla="*/ 474 w 862"/>
                  <a:gd name="T19" fmla="*/ 1 h 1244"/>
                  <a:gd name="T20" fmla="*/ 499 w 862"/>
                  <a:gd name="T21" fmla="*/ 9 h 1244"/>
                  <a:gd name="T22" fmla="*/ 522 w 862"/>
                  <a:gd name="T23" fmla="*/ 31 h 1244"/>
                  <a:gd name="T24" fmla="*/ 548 w 862"/>
                  <a:gd name="T25" fmla="*/ 74 h 1244"/>
                  <a:gd name="T26" fmla="*/ 598 w 862"/>
                  <a:gd name="T27" fmla="*/ 204 h 1244"/>
                  <a:gd name="T28" fmla="*/ 629 w 862"/>
                  <a:gd name="T29" fmla="*/ 324 h 1244"/>
                  <a:gd name="T30" fmla="*/ 642 w 862"/>
                  <a:gd name="T31" fmla="*/ 432 h 1244"/>
                  <a:gd name="T32" fmla="*/ 655 w 862"/>
                  <a:gd name="T33" fmla="*/ 481 h 1244"/>
                  <a:gd name="T34" fmla="*/ 705 w 862"/>
                  <a:gd name="T35" fmla="*/ 574 h 1244"/>
                  <a:gd name="T36" fmla="*/ 759 w 862"/>
                  <a:gd name="T37" fmla="*/ 678 h 1244"/>
                  <a:gd name="T38" fmla="*/ 777 w 862"/>
                  <a:gd name="T39" fmla="*/ 748 h 1244"/>
                  <a:gd name="T40" fmla="*/ 804 w 862"/>
                  <a:gd name="T41" fmla="*/ 905 h 1244"/>
                  <a:gd name="T42" fmla="*/ 827 w 862"/>
                  <a:gd name="T43" fmla="*/ 1021 h 1244"/>
                  <a:gd name="T44" fmla="*/ 853 w 862"/>
                  <a:gd name="T45" fmla="*/ 1130 h 1244"/>
                  <a:gd name="T46" fmla="*/ 862 w 862"/>
                  <a:gd name="T47" fmla="*/ 1243 h 1244"/>
                  <a:gd name="T48" fmla="*/ 846 w 862"/>
                  <a:gd name="T49" fmla="*/ 1194 h 1244"/>
                  <a:gd name="T50" fmla="*/ 822 w 862"/>
                  <a:gd name="T51" fmla="*/ 1065 h 1244"/>
                  <a:gd name="T52" fmla="*/ 800 w 862"/>
                  <a:gd name="T53" fmla="*/ 974 h 1244"/>
                  <a:gd name="T54" fmla="*/ 777 w 862"/>
                  <a:gd name="T55" fmla="*/ 831 h 1244"/>
                  <a:gd name="T56" fmla="*/ 744 w 862"/>
                  <a:gd name="T57" fmla="*/ 683 h 1244"/>
                  <a:gd name="T58" fmla="*/ 721 w 862"/>
                  <a:gd name="T59" fmla="*/ 631 h 1244"/>
                  <a:gd name="T60" fmla="*/ 663 w 862"/>
                  <a:gd name="T61" fmla="*/ 537 h 1244"/>
                  <a:gd name="T62" fmla="*/ 640 w 862"/>
                  <a:gd name="T63" fmla="*/ 486 h 1244"/>
                  <a:gd name="T64" fmla="*/ 621 w 862"/>
                  <a:gd name="T65" fmla="*/ 380 h 1244"/>
                  <a:gd name="T66" fmla="*/ 602 w 862"/>
                  <a:gd name="T67" fmla="*/ 272 h 1244"/>
                  <a:gd name="T68" fmla="*/ 559 w 862"/>
                  <a:gd name="T69" fmla="*/ 143 h 1244"/>
                  <a:gd name="T70" fmla="*/ 521 w 862"/>
                  <a:gd name="T71" fmla="*/ 58 h 1244"/>
                  <a:gd name="T72" fmla="*/ 510 w 862"/>
                  <a:gd name="T73" fmla="*/ 41 h 1244"/>
                  <a:gd name="T74" fmla="*/ 491 w 862"/>
                  <a:gd name="T75" fmla="*/ 22 h 1244"/>
                  <a:gd name="T76" fmla="*/ 474 w 862"/>
                  <a:gd name="T77" fmla="*/ 16 h 1244"/>
                  <a:gd name="T78" fmla="*/ 452 w 862"/>
                  <a:gd name="T79" fmla="*/ 23 h 1244"/>
                  <a:gd name="T80" fmla="*/ 395 w 862"/>
                  <a:gd name="T81" fmla="*/ 71 h 1244"/>
                  <a:gd name="T82" fmla="*/ 323 w 862"/>
                  <a:gd name="T83" fmla="*/ 167 h 1244"/>
                  <a:gd name="T84" fmla="*/ 297 w 862"/>
                  <a:gd name="T85" fmla="*/ 226 h 1244"/>
                  <a:gd name="T86" fmla="*/ 282 w 862"/>
                  <a:gd name="T87" fmla="*/ 295 h 1244"/>
                  <a:gd name="T88" fmla="*/ 270 w 862"/>
                  <a:gd name="T89" fmla="*/ 465 h 1244"/>
                  <a:gd name="T90" fmla="*/ 241 w 862"/>
                  <a:gd name="T91" fmla="*/ 610 h 1244"/>
                  <a:gd name="T92" fmla="*/ 164 w 862"/>
                  <a:gd name="T93" fmla="*/ 789 h 1244"/>
                  <a:gd name="T94" fmla="*/ 13 w 862"/>
                  <a:gd name="T95" fmla="*/ 1014 h 1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62" h="1244">
                    <a:moveTo>
                      <a:pt x="0" y="1005"/>
                    </a:moveTo>
                    <a:lnTo>
                      <a:pt x="81" y="894"/>
                    </a:lnTo>
                    <a:lnTo>
                      <a:pt x="151" y="780"/>
                    </a:lnTo>
                    <a:lnTo>
                      <a:pt x="204" y="665"/>
                    </a:lnTo>
                    <a:lnTo>
                      <a:pt x="226" y="605"/>
                    </a:lnTo>
                    <a:lnTo>
                      <a:pt x="244" y="539"/>
                    </a:lnTo>
                    <a:lnTo>
                      <a:pt x="255" y="462"/>
                    </a:lnTo>
                    <a:lnTo>
                      <a:pt x="260" y="378"/>
                    </a:lnTo>
                    <a:lnTo>
                      <a:pt x="266" y="294"/>
                    </a:lnTo>
                    <a:lnTo>
                      <a:pt x="282" y="221"/>
                    </a:lnTo>
                    <a:cubicBezTo>
                      <a:pt x="282" y="220"/>
                      <a:pt x="282" y="220"/>
                      <a:pt x="282" y="219"/>
                    </a:cubicBezTo>
                    <a:lnTo>
                      <a:pt x="309" y="159"/>
                    </a:lnTo>
                    <a:cubicBezTo>
                      <a:pt x="309" y="159"/>
                      <a:pt x="310" y="158"/>
                      <a:pt x="310" y="158"/>
                    </a:cubicBezTo>
                    <a:lnTo>
                      <a:pt x="345" y="105"/>
                    </a:lnTo>
                    <a:lnTo>
                      <a:pt x="382" y="60"/>
                    </a:lnTo>
                    <a:lnTo>
                      <a:pt x="416" y="30"/>
                    </a:lnTo>
                    <a:lnTo>
                      <a:pt x="443" y="10"/>
                    </a:lnTo>
                    <a:cubicBezTo>
                      <a:pt x="443" y="10"/>
                      <a:pt x="444" y="9"/>
                      <a:pt x="445" y="9"/>
                    </a:cubicBezTo>
                    <a:lnTo>
                      <a:pt x="469" y="1"/>
                    </a:lnTo>
                    <a:cubicBezTo>
                      <a:pt x="470" y="0"/>
                      <a:pt x="472" y="0"/>
                      <a:pt x="474" y="1"/>
                    </a:cubicBezTo>
                    <a:lnTo>
                      <a:pt x="496" y="7"/>
                    </a:lnTo>
                    <a:cubicBezTo>
                      <a:pt x="497" y="7"/>
                      <a:pt x="498" y="8"/>
                      <a:pt x="499" y="9"/>
                    </a:cubicBezTo>
                    <a:lnTo>
                      <a:pt x="521" y="30"/>
                    </a:lnTo>
                    <a:cubicBezTo>
                      <a:pt x="521" y="30"/>
                      <a:pt x="522" y="31"/>
                      <a:pt x="522" y="31"/>
                    </a:cubicBezTo>
                    <a:lnTo>
                      <a:pt x="534" y="49"/>
                    </a:lnTo>
                    <a:lnTo>
                      <a:pt x="548" y="74"/>
                    </a:lnTo>
                    <a:lnTo>
                      <a:pt x="574" y="136"/>
                    </a:lnTo>
                    <a:lnTo>
                      <a:pt x="598" y="204"/>
                    </a:lnTo>
                    <a:lnTo>
                      <a:pt x="617" y="267"/>
                    </a:lnTo>
                    <a:lnTo>
                      <a:pt x="629" y="324"/>
                    </a:lnTo>
                    <a:lnTo>
                      <a:pt x="636" y="378"/>
                    </a:lnTo>
                    <a:lnTo>
                      <a:pt x="642" y="432"/>
                    </a:lnTo>
                    <a:lnTo>
                      <a:pt x="655" y="483"/>
                    </a:lnTo>
                    <a:lnTo>
                      <a:pt x="655" y="481"/>
                    </a:lnTo>
                    <a:lnTo>
                      <a:pt x="678" y="530"/>
                    </a:lnTo>
                    <a:lnTo>
                      <a:pt x="705" y="574"/>
                    </a:lnTo>
                    <a:lnTo>
                      <a:pt x="734" y="622"/>
                    </a:lnTo>
                    <a:lnTo>
                      <a:pt x="759" y="678"/>
                    </a:lnTo>
                    <a:cubicBezTo>
                      <a:pt x="759" y="679"/>
                      <a:pt x="759" y="679"/>
                      <a:pt x="759" y="679"/>
                    </a:cubicBezTo>
                    <a:lnTo>
                      <a:pt x="777" y="748"/>
                    </a:lnTo>
                    <a:lnTo>
                      <a:pt x="792" y="828"/>
                    </a:lnTo>
                    <a:lnTo>
                      <a:pt x="804" y="905"/>
                    </a:lnTo>
                    <a:lnTo>
                      <a:pt x="815" y="971"/>
                    </a:lnTo>
                    <a:lnTo>
                      <a:pt x="827" y="1021"/>
                    </a:lnTo>
                    <a:lnTo>
                      <a:pt x="837" y="1062"/>
                    </a:lnTo>
                    <a:lnTo>
                      <a:pt x="853" y="1130"/>
                    </a:lnTo>
                    <a:lnTo>
                      <a:pt x="861" y="1191"/>
                    </a:lnTo>
                    <a:lnTo>
                      <a:pt x="862" y="1243"/>
                    </a:lnTo>
                    <a:lnTo>
                      <a:pt x="846" y="1244"/>
                    </a:lnTo>
                    <a:lnTo>
                      <a:pt x="846" y="1194"/>
                    </a:lnTo>
                    <a:lnTo>
                      <a:pt x="838" y="1133"/>
                    </a:lnTo>
                    <a:lnTo>
                      <a:pt x="822" y="1065"/>
                    </a:lnTo>
                    <a:lnTo>
                      <a:pt x="812" y="1024"/>
                    </a:lnTo>
                    <a:lnTo>
                      <a:pt x="800" y="974"/>
                    </a:lnTo>
                    <a:lnTo>
                      <a:pt x="789" y="908"/>
                    </a:lnTo>
                    <a:lnTo>
                      <a:pt x="777" y="831"/>
                    </a:lnTo>
                    <a:lnTo>
                      <a:pt x="762" y="752"/>
                    </a:lnTo>
                    <a:lnTo>
                      <a:pt x="744" y="683"/>
                    </a:lnTo>
                    <a:lnTo>
                      <a:pt x="744" y="685"/>
                    </a:lnTo>
                    <a:lnTo>
                      <a:pt x="721" y="631"/>
                    </a:lnTo>
                    <a:lnTo>
                      <a:pt x="692" y="583"/>
                    </a:lnTo>
                    <a:lnTo>
                      <a:pt x="663" y="537"/>
                    </a:lnTo>
                    <a:lnTo>
                      <a:pt x="640" y="488"/>
                    </a:lnTo>
                    <a:cubicBezTo>
                      <a:pt x="640" y="487"/>
                      <a:pt x="640" y="487"/>
                      <a:pt x="640" y="486"/>
                    </a:cubicBezTo>
                    <a:lnTo>
                      <a:pt x="627" y="433"/>
                    </a:lnTo>
                    <a:lnTo>
                      <a:pt x="621" y="380"/>
                    </a:lnTo>
                    <a:lnTo>
                      <a:pt x="614" y="327"/>
                    </a:lnTo>
                    <a:lnTo>
                      <a:pt x="602" y="272"/>
                    </a:lnTo>
                    <a:lnTo>
                      <a:pt x="583" y="209"/>
                    </a:lnTo>
                    <a:lnTo>
                      <a:pt x="559" y="143"/>
                    </a:lnTo>
                    <a:lnTo>
                      <a:pt x="533" y="81"/>
                    </a:lnTo>
                    <a:lnTo>
                      <a:pt x="521" y="58"/>
                    </a:lnTo>
                    <a:lnTo>
                      <a:pt x="509" y="40"/>
                    </a:lnTo>
                    <a:lnTo>
                      <a:pt x="510" y="41"/>
                    </a:lnTo>
                    <a:lnTo>
                      <a:pt x="488" y="20"/>
                    </a:lnTo>
                    <a:lnTo>
                      <a:pt x="491" y="22"/>
                    </a:lnTo>
                    <a:lnTo>
                      <a:pt x="469" y="16"/>
                    </a:lnTo>
                    <a:lnTo>
                      <a:pt x="474" y="16"/>
                    </a:lnTo>
                    <a:lnTo>
                      <a:pt x="450" y="24"/>
                    </a:lnTo>
                    <a:lnTo>
                      <a:pt x="452" y="23"/>
                    </a:lnTo>
                    <a:lnTo>
                      <a:pt x="427" y="41"/>
                    </a:lnTo>
                    <a:lnTo>
                      <a:pt x="395" y="71"/>
                    </a:lnTo>
                    <a:lnTo>
                      <a:pt x="358" y="114"/>
                    </a:lnTo>
                    <a:lnTo>
                      <a:pt x="323" y="167"/>
                    </a:lnTo>
                    <a:lnTo>
                      <a:pt x="324" y="166"/>
                    </a:lnTo>
                    <a:lnTo>
                      <a:pt x="297" y="226"/>
                    </a:lnTo>
                    <a:lnTo>
                      <a:pt x="297" y="224"/>
                    </a:lnTo>
                    <a:lnTo>
                      <a:pt x="282" y="295"/>
                    </a:lnTo>
                    <a:lnTo>
                      <a:pt x="276" y="379"/>
                    </a:lnTo>
                    <a:lnTo>
                      <a:pt x="270" y="465"/>
                    </a:lnTo>
                    <a:lnTo>
                      <a:pt x="259" y="544"/>
                    </a:lnTo>
                    <a:lnTo>
                      <a:pt x="241" y="610"/>
                    </a:lnTo>
                    <a:lnTo>
                      <a:pt x="219" y="672"/>
                    </a:lnTo>
                    <a:lnTo>
                      <a:pt x="164" y="789"/>
                    </a:lnTo>
                    <a:lnTo>
                      <a:pt x="94" y="903"/>
                    </a:lnTo>
                    <a:lnTo>
                      <a:pt x="13" y="1014"/>
                    </a:lnTo>
                    <a:lnTo>
                      <a:pt x="0" y="1005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5" name="Freeform 10"/>
              <p:cNvSpPr>
                <a:spLocks noEditPoints="1"/>
              </p:cNvSpPr>
              <p:nvPr/>
            </p:nvSpPr>
            <p:spPr bwMode="auto">
              <a:xfrm>
                <a:off x="3349625" y="5348288"/>
                <a:ext cx="4037013" cy="947738"/>
              </a:xfrm>
              <a:custGeom>
                <a:avLst/>
                <a:gdLst>
                  <a:gd name="T0" fmla="*/ 21 w 2543"/>
                  <a:gd name="T1" fmla="*/ 22 h 597"/>
                  <a:gd name="T2" fmla="*/ 2523 w 2543"/>
                  <a:gd name="T3" fmla="*/ 568 h 597"/>
                  <a:gd name="T4" fmla="*/ 2522 w 2543"/>
                  <a:gd name="T5" fmla="*/ 576 h 597"/>
                  <a:gd name="T6" fmla="*/ 20 w 2543"/>
                  <a:gd name="T7" fmla="*/ 29 h 597"/>
                  <a:gd name="T8" fmla="*/ 21 w 2543"/>
                  <a:gd name="T9" fmla="*/ 22 h 597"/>
                  <a:gd name="T10" fmla="*/ 21 w 2543"/>
                  <a:gd name="T11" fmla="*/ 26 h 597"/>
                  <a:gd name="T12" fmla="*/ 34 w 2543"/>
                  <a:gd name="T13" fmla="*/ 60 h 597"/>
                  <a:gd name="T14" fmla="*/ 0 w 2543"/>
                  <a:gd name="T15" fmla="*/ 21 h 597"/>
                  <a:gd name="T16" fmla="*/ 47 w 2543"/>
                  <a:gd name="T17" fmla="*/ 0 h 597"/>
                  <a:gd name="T18" fmla="*/ 21 w 2543"/>
                  <a:gd name="T19" fmla="*/ 26 h 597"/>
                  <a:gd name="T20" fmla="*/ 2522 w 2543"/>
                  <a:gd name="T21" fmla="*/ 572 h 597"/>
                  <a:gd name="T22" fmla="*/ 2509 w 2543"/>
                  <a:gd name="T23" fmla="*/ 537 h 597"/>
                  <a:gd name="T24" fmla="*/ 2543 w 2543"/>
                  <a:gd name="T25" fmla="*/ 576 h 597"/>
                  <a:gd name="T26" fmla="*/ 2496 w 2543"/>
                  <a:gd name="T27" fmla="*/ 597 h 597"/>
                  <a:gd name="T28" fmla="*/ 2522 w 2543"/>
                  <a:gd name="T29" fmla="*/ 572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43" h="597">
                    <a:moveTo>
                      <a:pt x="21" y="22"/>
                    </a:moveTo>
                    <a:lnTo>
                      <a:pt x="2523" y="568"/>
                    </a:lnTo>
                    <a:lnTo>
                      <a:pt x="2522" y="576"/>
                    </a:lnTo>
                    <a:lnTo>
                      <a:pt x="20" y="29"/>
                    </a:lnTo>
                    <a:lnTo>
                      <a:pt x="21" y="22"/>
                    </a:lnTo>
                    <a:close/>
                    <a:moveTo>
                      <a:pt x="21" y="26"/>
                    </a:moveTo>
                    <a:lnTo>
                      <a:pt x="34" y="60"/>
                    </a:lnTo>
                    <a:lnTo>
                      <a:pt x="0" y="21"/>
                    </a:lnTo>
                    <a:lnTo>
                      <a:pt x="47" y="0"/>
                    </a:lnTo>
                    <a:lnTo>
                      <a:pt x="21" y="26"/>
                    </a:lnTo>
                    <a:close/>
                    <a:moveTo>
                      <a:pt x="2522" y="572"/>
                    </a:moveTo>
                    <a:lnTo>
                      <a:pt x="2509" y="537"/>
                    </a:lnTo>
                    <a:lnTo>
                      <a:pt x="2543" y="576"/>
                    </a:lnTo>
                    <a:lnTo>
                      <a:pt x="2496" y="597"/>
                    </a:lnTo>
                    <a:lnTo>
                      <a:pt x="2522" y="57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" name="Freeform 11"/>
              <p:cNvSpPr>
                <a:spLocks noEditPoints="1"/>
              </p:cNvSpPr>
              <p:nvPr/>
            </p:nvSpPr>
            <p:spPr bwMode="auto">
              <a:xfrm>
                <a:off x="6829425" y="6523038"/>
                <a:ext cx="157163" cy="125413"/>
              </a:xfrm>
              <a:custGeom>
                <a:avLst/>
                <a:gdLst>
                  <a:gd name="T0" fmla="*/ 81 w 206"/>
                  <a:gd name="T1" fmla="*/ 124 h 166"/>
                  <a:gd name="T2" fmla="*/ 55 w 206"/>
                  <a:gd name="T3" fmla="*/ 135 h 166"/>
                  <a:gd name="T4" fmla="*/ 18 w 206"/>
                  <a:gd name="T5" fmla="*/ 126 h 166"/>
                  <a:gd name="T6" fmla="*/ 1 w 206"/>
                  <a:gd name="T7" fmla="*/ 104 h 166"/>
                  <a:gd name="T8" fmla="*/ 7 w 206"/>
                  <a:gd name="T9" fmla="*/ 79 h 166"/>
                  <a:gd name="T10" fmla="*/ 26 w 206"/>
                  <a:gd name="T11" fmla="*/ 66 h 166"/>
                  <a:gd name="T12" fmla="*/ 32 w 206"/>
                  <a:gd name="T13" fmla="*/ 53 h 166"/>
                  <a:gd name="T14" fmla="*/ 23 w 206"/>
                  <a:gd name="T15" fmla="*/ 34 h 166"/>
                  <a:gd name="T16" fmla="*/ 30 w 206"/>
                  <a:gd name="T17" fmla="*/ 12 h 166"/>
                  <a:gd name="T18" fmla="*/ 54 w 206"/>
                  <a:gd name="T19" fmla="*/ 0 h 166"/>
                  <a:gd name="T20" fmla="*/ 88 w 206"/>
                  <a:gd name="T21" fmla="*/ 9 h 166"/>
                  <a:gd name="T22" fmla="*/ 103 w 206"/>
                  <a:gd name="T23" fmla="*/ 30 h 166"/>
                  <a:gd name="T24" fmla="*/ 97 w 206"/>
                  <a:gd name="T25" fmla="*/ 51 h 166"/>
                  <a:gd name="T26" fmla="*/ 81 w 206"/>
                  <a:gd name="T27" fmla="*/ 64 h 166"/>
                  <a:gd name="T28" fmla="*/ 79 w 206"/>
                  <a:gd name="T29" fmla="*/ 78 h 166"/>
                  <a:gd name="T30" fmla="*/ 89 w 206"/>
                  <a:gd name="T31" fmla="*/ 99 h 166"/>
                  <a:gd name="T32" fmla="*/ 85 w 206"/>
                  <a:gd name="T33" fmla="*/ 39 h 166"/>
                  <a:gd name="T34" fmla="*/ 82 w 206"/>
                  <a:gd name="T35" fmla="*/ 24 h 166"/>
                  <a:gd name="T36" fmla="*/ 68 w 206"/>
                  <a:gd name="T37" fmla="*/ 15 h 166"/>
                  <a:gd name="T38" fmla="*/ 41 w 206"/>
                  <a:gd name="T39" fmla="*/ 27 h 166"/>
                  <a:gd name="T40" fmla="*/ 43 w 206"/>
                  <a:gd name="T41" fmla="*/ 42 h 166"/>
                  <a:gd name="T42" fmla="*/ 57 w 206"/>
                  <a:gd name="T43" fmla="*/ 58 h 166"/>
                  <a:gd name="T44" fmla="*/ 85 w 206"/>
                  <a:gd name="T45" fmla="*/ 39 h 166"/>
                  <a:gd name="T46" fmla="*/ 71 w 206"/>
                  <a:gd name="T47" fmla="*/ 98 h 166"/>
                  <a:gd name="T48" fmla="*/ 61 w 206"/>
                  <a:gd name="T49" fmla="*/ 82 h 166"/>
                  <a:gd name="T50" fmla="*/ 39 w 206"/>
                  <a:gd name="T51" fmla="*/ 75 h 166"/>
                  <a:gd name="T52" fmla="*/ 23 w 206"/>
                  <a:gd name="T53" fmla="*/ 85 h 166"/>
                  <a:gd name="T54" fmla="*/ 22 w 206"/>
                  <a:gd name="T55" fmla="*/ 109 h 166"/>
                  <a:gd name="T56" fmla="*/ 60 w 206"/>
                  <a:gd name="T57" fmla="*/ 119 h 166"/>
                  <a:gd name="T58" fmla="*/ 200 w 206"/>
                  <a:gd name="T59" fmla="*/ 136 h 166"/>
                  <a:gd name="T60" fmla="*/ 194 w 206"/>
                  <a:gd name="T61" fmla="*/ 142 h 166"/>
                  <a:gd name="T62" fmla="*/ 173 w 206"/>
                  <a:gd name="T63" fmla="*/ 165 h 166"/>
                  <a:gd name="T64" fmla="*/ 170 w 206"/>
                  <a:gd name="T65" fmla="*/ 166 h 166"/>
                  <a:gd name="T66" fmla="*/ 163 w 206"/>
                  <a:gd name="T67" fmla="*/ 165 h 166"/>
                  <a:gd name="T68" fmla="*/ 157 w 206"/>
                  <a:gd name="T69" fmla="*/ 163 h 166"/>
                  <a:gd name="T70" fmla="*/ 156 w 206"/>
                  <a:gd name="T71" fmla="*/ 160 h 166"/>
                  <a:gd name="T72" fmla="*/ 111 w 206"/>
                  <a:gd name="T73" fmla="*/ 119 h 166"/>
                  <a:gd name="T74" fmla="*/ 108 w 206"/>
                  <a:gd name="T75" fmla="*/ 117 h 166"/>
                  <a:gd name="T76" fmla="*/ 109 w 206"/>
                  <a:gd name="T77" fmla="*/ 111 h 166"/>
                  <a:gd name="T78" fmla="*/ 111 w 206"/>
                  <a:gd name="T79" fmla="*/ 105 h 166"/>
                  <a:gd name="T80" fmla="*/ 114 w 206"/>
                  <a:gd name="T81" fmla="*/ 101 h 166"/>
                  <a:gd name="T82" fmla="*/ 182 w 206"/>
                  <a:gd name="T83" fmla="*/ 35 h 166"/>
                  <a:gd name="T84" fmla="*/ 188 w 206"/>
                  <a:gd name="T85" fmla="*/ 35 h 166"/>
                  <a:gd name="T86" fmla="*/ 199 w 206"/>
                  <a:gd name="T87" fmla="*/ 38 h 166"/>
                  <a:gd name="T88" fmla="*/ 205 w 206"/>
                  <a:gd name="T89" fmla="*/ 41 h 166"/>
                  <a:gd name="T90" fmla="*/ 184 w 206"/>
                  <a:gd name="T91" fmla="*/ 124 h 166"/>
                  <a:gd name="T92" fmla="*/ 200 w 206"/>
                  <a:gd name="T93" fmla="*/ 130 h 166"/>
                  <a:gd name="T94" fmla="*/ 185 w 206"/>
                  <a:gd name="T95" fmla="*/ 50 h 166"/>
                  <a:gd name="T96" fmla="*/ 126 w 206"/>
                  <a:gd name="T97" fmla="*/ 108 h 166"/>
                  <a:gd name="T98" fmla="*/ 185 w 206"/>
                  <a:gd name="T99" fmla="*/ 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6" h="166">
                    <a:moveTo>
                      <a:pt x="88" y="110"/>
                    </a:moveTo>
                    <a:cubicBezTo>
                      <a:pt x="87" y="115"/>
                      <a:pt x="85" y="120"/>
                      <a:pt x="81" y="124"/>
                    </a:cubicBezTo>
                    <a:cubicBezTo>
                      <a:pt x="78" y="127"/>
                      <a:pt x="74" y="130"/>
                      <a:pt x="70" y="132"/>
                    </a:cubicBezTo>
                    <a:cubicBezTo>
                      <a:pt x="66" y="134"/>
                      <a:pt x="60" y="135"/>
                      <a:pt x="55" y="135"/>
                    </a:cubicBezTo>
                    <a:cubicBezTo>
                      <a:pt x="49" y="135"/>
                      <a:pt x="42" y="134"/>
                      <a:pt x="35" y="132"/>
                    </a:cubicBezTo>
                    <a:cubicBezTo>
                      <a:pt x="29" y="131"/>
                      <a:pt x="23" y="128"/>
                      <a:pt x="18" y="126"/>
                    </a:cubicBezTo>
                    <a:cubicBezTo>
                      <a:pt x="13" y="123"/>
                      <a:pt x="10" y="120"/>
                      <a:pt x="7" y="116"/>
                    </a:cubicBezTo>
                    <a:cubicBezTo>
                      <a:pt x="4" y="112"/>
                      <a:pt x="2" y="108"/>
                      <a:pt x="1" y="104"/>
                    </a:cubicBezTo>
                    <a:cubicBezTo>
                      <a:pt x="0" y="99"/>
                      <a:pt x="1" y="95"/>
                      <a:pt x="2" y="90"/>
                    </a:cubicBezTo>
                    <a:cubicBezTo>
                      <a:pt x="3" y="86"/>
                      <a:pt x="5" y="82"/>
                      <a:pt x="7" y="79"/>
                    </a:cubicBezTo>
                    <a:cubicBezTo>
                      <a:pt x="9" y="76"/>
                      <a:pt x="12" y="74"/>
                      <a:pt x="15" y="71"/>
                    </a:cubicBezTo>
                    <a:cubicBezTo>
                      <a:pt x="18" y="69"/>
                      <a:pt x="22" y="68"/>
                      <a:pt x="26" y="66"/>
                    </a:cubicBezTo>
                    <a:cubicBezTo>
                      <a:pt x="30" y="65"/>
                      <a:pt x="35" y="63"/>
                      <a:pt x="40" y="62"/>
                    </a:cubicBezTo>
                    <a:cubicBezTo>
                      <a:pt x="37" y="59"/>
                      <a:pt x="34" y="56"/>
                      <a:pt x="32" y="53"/>
                    </a:cubicBezTo>
                    <a:cubicBezTo>
                      <a:pt x="29" y="50"/>
                      <a:pt x="27" y="47"/>
                      <a:pt x="26" y="44"/>
                    </a:cubicBezTo>
                    <a:cubicBezTo>
                      <a:pt x="24" y="40"/>
                      <a:pt x="24" y="37"/>
                      <a:pt x="23" y="34"/>
                    </a:cubicBezTo>
                    <a:cubicBezTo>
                      <a:pt x="23" y="31"/>
                      <a:pt x="23" y="27"/>
                      <a:pt x="24" y="24"/>
                    </a:cubicBezTo>
                    <a:cubicBezTo>
                      <a:pt x="26" y="19"/>
                      <a:pt x="27" y="15"/>
                      <a:pt x="30" y="12"/>
                    </a:cubicBezTo>
                    <a:cubicBezTo>
                      <a:pt x="33" y="8"/>
                      <a:pt x="36" y="6"/>
                      <a:pt x="40" y="4"/>
                    </a:cubicBezTo>
                    <a:cubicBezTo>
                      <a:pt x="44" y="2"/>
                      <a:pt x="49" y="0"/>
                      <a:pt x="54" y="0"/>
                    </a:cubicBezTo>
                    <a:cubicBezTo>
                      <a:pt x="60" y="0"/>
                      <a:pt x="66" y="0"/>
                      <a:pt x="72" y="2"/>
                    </a:cubicBezTo>
                    <a:cubicBezTo>
                      <a:pt x="79" y="4"/>
                      <a:pt x="84" y="6"/>
                      <a:pt x="88" y="9"/>
                    </a:cubicBezTo>
                    <a:cubicBezTo>
                      <a:pt x="93" y="12"/>
                      <a:pt x="96" y="15"/>
                      <a:pt x="98" y="18"/>
                    </a:cubicBezTo>
                    <a:cubicBezTo>
                      <a:pt x="101" y="22"/>
                      <a:pt x="102" y="26"/>
                      <a:pt x="103" y="30"/>
                    </a:cubicBezTo>
                    <a:cubicBezTo>
                      <a:pt x="103" y="34"/>
                      <a:pt x="103" y="38"/>
                      <a:pt x="102" y="42"/>
                    </a:cubicBezTo>
                    <a:cubicBezTo>
                      <a:pt x="101" y="45"/>
                      <a:pt x="99" y="48"/>
                      <a:pt x="97" y="51"/>
                    </a:cubicBezTo>
                    <a:cubicBezTo>
                      <a:pt x="96" y="54"/>
                      <a:pt x="93" y="56"/>
                      <a:pt x="90" y="58"/>
                    </a:cubicBezTo>
                    <a:cubicBezTo>
                      <a:pt x="88" y="61"/>
                      <a:pt x="84" y="62"/>
                      <a:pt x="81" y="64"/>
                    </a:cubicBezTo>
                    <a:cubicBezTo>
                      <a:pt x="77" y="66"/>
                      <a:pt x="73" y="67"/>
                      <a:pt x="68" y="68"/>
                    </a:cubicBezTo>
                    <a:cubicBezTo>
                      <a:pt x="72" y="71"/>
                      <a:pt x="76" y="75"/>
                      <a:pt x="79" y="78"/>
                    </a:cubicBezTo>
                    <a:cubicBezTo>
                      <a:pt x="82" y="82"/>
                      <a:pt x="84" y="85"/>
                      <a:pt x="86" y="89"/>
                    </a:cubicBezTo>
                    <a:cubicBezTo>
                      <a:pt x="88" y="92"/>
                      <a:pt x="89" y="95"/>
                      <a:pt x="89" y="99"/>
                    </a:cubicBezTo>
                    <a:cubicBezTo>
                      <a:pt x="90" y="102"/>
                      <a:pt x="89" y="106"/>
                      <a:pt x="88" y="110"/>
                    </a:cubicBezTo>
                    <a:close/>
                    <a:moveTo>
                      <a:pt x="85" y="39"/>
                    </a:moveTo>
                    <a:cubicBezTo>
                      <a:pt x="85" y="36"/>
                      <a:pt x="85" y="33"/>
                      <a:pt x="85" y="31"/>
                    </a:cubicBezTo>
                    <a:cubicBezTo>
                      <a:pt x="85" y="29"/>
                      <a:pt x="84" y="26"/>
                      <a:pt x="82" y="24"/>
                    </a:cubicBezTo>
                    <a:cubicBezTo>
                      <a:pt x="81" y="22"/>
                      <a:pt x="79" y="20"/>
                      <a:pt x="77" y="19"/>
                    </a:cubicBezTo>
                    <a:cubicBezTo>
                      <a:pt x="74" y="17"/>
                      <a:pt x="71" y="16"/>
                      <a:pt x="68" y="15"/>
                    </a:cubicBezTo>
                    <a:cubicBezTo>
                      <a:pt x="61" y="13"/>
                      <a:pt x="55" y="13"/>
                      <a:pt x="50" y="16"/>
                    </a:cubicBezTo>
                    <a:cubicBezTo>
                      <a:pt x="46" y="18"/>
                      <a:pt x="43" y="22"/>
                      <a:pt x="41" y="27"/>
                    </a:cubicBezTo>
                    <a:cubicBezTo>
                      <a:pt x="41" y="30"/>
                      <a:pt x="40" y="32"/>
                      <a:pt x="41" y="35"/>
                    </a:cubicBezTo>
                    <a:cubicBezTo>
                      <a:pt x="41" y="37"/>
                      <a:pt x="42" y="40"/>
                      <a:pt x="43" y="42"/>
                    </a:cubicBezTo>
                    <a:cubicBezTo>
                      <a:pt x="45" y="45"/>
                      <a:pt x="46" y="47"/>
                      <a:pt x="49" y="50"/>
                    </a:cubicBezTo>
                    <a:cubicBezTo>
                      <a:pt x="51" y="52"/>
                      <a:pt x="54" y="55"/>
                      <a:pt x="57" y="58"/>
                    </a:cubicBezTo>
                    <a:cubicBezTo>
                      <a:pt x="65" y="57"/>
                      <a:pt x="71" y="54"/>
                      <a:pt x="76" y="51"/>
                    </a:cubicBezTo>
                    <a:cubicBezTo>
                      <a:pt x="80" y="48"/>
                      <a:pt x="83" y="44"/>
                      <a:pt x="85" y="39"/>
                    </a:cubicBezTo>
                    <a:close/>
                    <a:moveTo>
                      <a:pt x="71" y="107"/>
                    </a:moveTo>
                    <a:cubicBezTo>
                      <a:pt x="72" y="104"/>
                      <a:pt x="72" y="101"/>
                      <a:pt x="71" y="98"/>
                    </a:cubicBezTo>
                    <a:cubicBezTo>
                      <a:pt x="71" y="95"/>
                      <a:pt x="70" y="93"/>
                      <a:pt x="68" y="90"/>
                    </a:cubicBezTo>
                    <a:cubicBezTo>
                      <a:pt x="66" y="87"/>
                      <a:pt x="64" y="84"/>
                      <a:pt x="61" y="82"/>
                    </a:cubicBezTo>
                    <a:cubicBezTo>
                      <a:pt x="58" y="79"/>
                      <a:pt x="55" y="76"/>
                      <a:pt x="51" y="72"/>
                    </a:cubicBezTo>
                    <a:cubicBezTo>
                      <a:pt x="47" y="73"/>
                      <a:pt x="42" y="74"/>
                      <a:pt x="39" y="75"/>
                    </a:cubicBezTo>
                    <a:cubicBezTo>
                      <a:pt x="35" y="77"/>
                      <a:pt x="32" y="78"/>
                      <a:pt x="29" y="80"/>
                    </a:cubicBezTo>
                    <a:cubicBezTo>
                      <a:pt x="27" y="81"/>
                      <a:pt x="25" y="83"/>
                      <a:pt x="23" y="85"/>
                    </a:cubicBezTo>
                    <a:cubicBezTo>
                      <a:pt x="21" y="87"/>
                      <a:pt x="20" y="90"/>
                      <a:pt x="19" y="93"/>
                    </a:cubicBezTo>
                    <a:cubicBezTo>
                      <a:pt x="18" y="99"/>
                      <a:pt x="19" y="105"/>
                      <a:pt x="22" y="109"/>
                    </a:cubicBezTo>
                    <a:cubicBezTo>
                      <a:pt x="25" y="114"/>
                      <a:pt x="31" y="117"/>
                      <a:pt x="40" y="120"/>
                    </a:cubicBezTo>
                    <a:cubicBezTo>
                      <a:pt x="48" y="122"/>
                      <a:pt x="55" y="122"/>
                      <a:pt x="60" y="119"/>
                    </a:cubicBezTo>
                    <a:cubicBezTo>
                      <a:pt x="66" y="117"/>
                      <a:pt x="69" y="113"/>
                      <a:pt x="71" y="107"/>
                    </a:cubicBezTo>
                    <a:close/>
                    <a:moveTo>
                      <a:pt x="200" y="136"/>
                    </a:moveTo>
                    <a:cubicBezTo>
                      <a:pt x="199" y="138"/>
                      <a:pt x="198" y="140"/>
                      <a:pt x="197" y="141"/>
                    </a:cubicBezTo>
                    <a:cubicBezTo>
                      <a:pt x="197" y="142"/>
                      <a:pt x="195" y="142"/>
                      <a:pt x="194" y="142"/>
                    </a:cubicBezTo>
                    <a:lnTo>
                      <a:pt x="180" y="138"/>
                    </a:lnTo>
                    <a:lnTo>
                      <a:pt x="173" y="165"/>
                    </a:lnTo>
                    <a:cubicBezTo>
                      <a:pt x="173" y="165"/>
                      <a:pt x="172" y="165"/>
                      <a:pt x="172" y="166"/>
                    </a:cubicBezTo>
                    <a:cubicBezTo>
                      <a:pt x="172" y="166"/>
                      <a:pt x="171" y="166"/>
                      <a:pt x="170" y="166"/>
                    </a:cubicBezTo>
                    <a:cubicBezTo>
                      <a:pt x="170" y="166"/>
                      <a:pt x="169" y="166"/>
                      <a:pt x="168" y="166"/>
                    </a:cubicBezTo>
                    <a:cubicBezTo>
                      <a:pt x="166" y="166"/>
                      <a:pt x="165" y="166"/>
                      <a:pt x="163" y="165"/>
                    </a:cubicBezTo>
                    <a:cubicBezTo>
                      <a:pt x="162" y="165"/>
                      <a:pt x="160" y="164"/>
                      <a:pt x="159" y="164"/>
                    </a:cubicBezTo>
                    <a:cubicBezTo>
                      <a:pt x="158" y="164"/>
                      <a:pt x="158" y="163"/>
                      <a:pt x="157" y="163"/>
                    </a:cubicBezTo>
                    <a:cubicBezTo>
                      <a:pt x="156" y="162"/>
                      <a:pt x="156" y="162"/>
                      <a:pt x="156" y="161"/>
                    </a:cubicBezTo>
                    <a:cubicBezTo>
                      <a:pt x="156" y="161"/>
                      <a:pt x="156" y="161"/>
                      <a:pt x="156" y="160"/>
                    </a:cubicBezTo>
                    <a:lnTo>
                      <a:pt x="163" y="133"/>
                    </a:lnTo>
                    <a:lnTo>
                      <a:pt x="111" y="119"/>
                    </a:lnTo>
                    <a:cubicBezTo>
                      <a:pt x="110" y="119"/>
                      <a:pt x="110" y="119"/>
                      <a:pt x="109" y="119"/>
                    </a:cubicBezTo>
                    <a:cubicBezTo>
                      <a:pt x="109" y="118"/>
                      <a:pt x="108" y="118"/>
                      <a:pt x="108" y="117"/>
                    </a:cubicBezTo>
                    <a:cubicBezTo>
                      <a:pt x="108" y="117"/>
                      <a:pt x="108" y="116"/>
                      <a:pt x="108" y="115"/>
                    </a:cubicBezTo>
                    <a:cubicBezTo>
                      <a:pt x="108" y="114"/>
                      <a:pt x="108" y="112"/>
                      <a:pt x="109" y="111"/>
                    </a:cubicBezTo>
                    <a:cubicBezTo>
                      <a:pt x="109" y="110"/>
                      <a:pt x="109" y="108"/>
                      <a:pt x="110" y="107"/>
                    </a:cubicBezTo>
                    <a:cubicBezTo>
                      <a:pt x="110" y="107"/>
                      <a:pt x="110" y="106"/>
                      <a:pt x="111" y="105"/>
                    </a:cubicBezTo>
                    <a:cubicBezTo>
                      <a:pt x="111" y="104"/>
                      <a:pt x="112" y="103"/>
                      <a:pt x="112" y="103"/>
                    </a:cubicBezTo>
                    <a:cubicBezTo>
                      <a:pt x="113" y="102"/>
                      <a:pt x="113" y="101"/>
                      <a:pt x="114" y="101"/>
                    </a:cubicBezTo>
                    <a:lnTo>
                      <a:pt x="180" y="36"/>
                    </a:lnTo>
                    <a:cubicBezTo>
                      <a:pt x="180" y="35"/>
                      <a:pt x="181" y="35"/>
                      <a:pt x="182" y="35"/>
                    </a:cubicBezTo>
                    <a:cubicBezTo>
                      <a:pt x="182" y="34"/>
                      <a:pt x="183" y="34"/>
                      <a:pt x="184" y="34"/>
                    </a:cubicBezTo>
                    <a:cubicBezTo>
                      <a:pt x="185" y="34"/>
                      <a:pt x="187" y="35"/>
                      <a:pt x="188" y="35"/>
                    </a:cubicBezTo>
                    <a:cubicBezTo>
                      <a:pt x="190" y="35"/>
                      <a:pt x="191" y="36"/>
                      <a:pt x="193" y="36"/>
                    </a:cubicBezTo>
                    <a:cubicBezTo>
                      <a:pt x="196" y="37"/>
                      <a:pt x="198" y="37"/>
                      <a:pt x="199" y="38"/>
                    </a:cubicBezTo>
                    <a:cubicBezTo>
                      <a:pt x="201" y="38"/>
                      <a:pt x="202" y="39"/>
                      <a:pt x="203" y="40"/>
                    </a:cubicBezTo>
                    <a:cubicBezTo>
                      <a:pt x="204" y="40"/>
                      <a:pt x="205" y="41"/>
                      <a:pt x="205" y="41"/>
                    </a:cubicBezTo>
                    <a:cubicBezTo>
                      <a:pt x="205" y="42"/>
                      <a:pt x="206" y="42"/>
                      <a:pt x="205" y="43"/>
                    </a:cubicBezTo>
                    <a:lnTo>
                      <a:pt x="184" y="124"/>
                    </a:lnTo>
                    <a:lnTo>
                      <a:pt x="198" y="128"/>
                    </a:lnTo>
                    <a:cubicBezTo>
                      <a:pt x="199" y="128"/>
                      <a:pt x="200" y="129"/>
                      <a:pt x="200" y="130"/>
                    </a:cubicBezTo>
                    <a:cubicBezTo>
                      <a:pt x="201" y="132"/>
                      <a:pt x="200" y="133"/>
                      <a:pt x="200" y="136"/>
                    </a:cubicBezTo>
                    <a:close/>
                    <a:moveTo>
                      <a:pt x="185" y="50"/>
                    </a:moveTo>
                    <a:lnTo>
                      <a:pt x="185" y="50"/>
                    </a:lnTo>
                    <a:lnTo>
                      <a:pt x="126" y="108"/>
                    </a:lnTo>
                    <a:lnTo>
                      <a:pt x="167" y="119"/>
                    </a:lnTo>
                    <a:lnTo>
                      <a:pt x="185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7" name="Freeform 12"/>
              <p:cNvSpPr>
                <a:spLocks noEditPoints="1"/>
              </p:cNvSpPr>
              <p:nvPr/>
            </p:nvSpPr>
            <p:spPr bwMode="auto">
              <a:xfrm>
                <a:off x="5640388" y="6348413"/>
                <a:ext cx="146050" cy="130175"/>
              </a:xfrm>
              <a:custGeom>
                <a:avLst/>
                <a:gdLst>
                  <a:gd name="T0" fmla="*/ 81 w 192"/>
                  <a:gd name="T1" fmla="*/ 123 h 170"/>
                  <a:gd name="T2" fmla="*/ 54 w 192"/>
                  <a:gd name="T3" fmla="*/ 135 h 170"/>
                  <a:gd name="T4" fmla="*/ 18 w 192"/>
                  <a:gd name="T5" fmla="*/ 126 h 170"/>
                  <a:gd name="T6" fmla="*/ 1 w 192"/>
                  <a:gd name="T7" fmla="*/ 104 h 170"/>
                  <a:gd name="T8" fmla="*/ 7 w 192"/>
                  <a:gd name="T9" fmla="*/ 79 h 170"/>
                  <a:gd name="T10" fmla="*/ 26 w 192"/>
                  <a:gd name="T11" fmla="*/ 66 h 170"/>
                  <a:gd name="T12" fmla="*/ 31 w 192"/>
                  <a:gd name="T13" fmla="*/ 53 h 170"/>
                  <a:gd name="T14" fmla="*/ 23 w 192"/>
                  <a:gd name="T15" fmla="*/ 34 h 170"/>
                  <a:gd name="T16" fmla="*/ 30 w 192"/>
                  <a:gd name="T17" fmla="*/ 12 h 170"/>
                  <a:gd name="T18" fmla="*/ 54 w 192"/>
                  <a:gd name="T19" fmla="*/ 0 h 170"/>
                  <a:gd name="T20" fmla="*/ 88 w 192"/>
                  <a:gd name="T21" fmla="*/ 9 h 170"/>
                  <a:gd name="T22" fmla="*/ 102 w 192"/>
                  <a:gd name="T23" fmla="*/ 29 h 170"/>
                  <a:gd name="T24" fmla="*/ 97 w 192"/>
                  <a:gd name="T25" fmla="*/ 51 h 170"/>
                  <a:gd name="T26" fmla="*/ 80 w 192"/>
                  <a:gd name="T27" fmla="*/ 64 h 170"/>
                  <a:gd name="T28" fmla="*/ 79 w 192"/>
                  <a:gd name="T29" fmla="*/ 78 h 170"/>
                  <a:gd name="T30" fmla="*/ 89 w 192"/>
                  <a:gd name="T31" fmla="*/ 99 h 170"/>
                  <a:gd name="T32" fmla="*/ 84 w 192"/>
                  <a:gd name="T33" fmla="*/ 39 h 170"/>
                  <a:gd name="T34" fmla="*/ 82 w 192"/>
                  <a:gd name="T35" fmla="*/ 24 h 170"/>
                  <a:gd name="T36" fmla="*/ 67 w 192"/>
                  <a:gd name="T37" fmla="*/ 15 h 170"/>
                  <a:gd name="T38" fmla="*/ 41 w 192"/>
                  <a:gd name="T39" fmla="*/ 27 h 170"/>
                  <a:gd name="T40" fmla="*/ 43 w 192"/>
                  <a:gd name="T41" fmla="*/ 42 h 170"/>
                  <a:gd name="T42" fmla="*/ 57 w 192"/>
                  <a:gd name="T43" fmla="*/ 58 h 170"/>
                  <a:gd name="T44" fmla="*/ 84 w 192"/>
                  <a:gd name="T45" fmla="*/ 39 h 170"/>
                  <a:gd name="T46" fmla="*/ 71 w 192"/>
                  <a:gd name="T47" fmla="*/ 98 h 170"/>
                  <a:gd name="T48" fmla="*/ 61 w 192"/>
                  <a:gd name="T49" fmla="*/ 81 h 170"/>
                  <a:gd name="T50" fmla="*/ 38 w 192"/>
                  <a:gd name="T51" fmla="*/ 75 h 170"/>
                  <a:gd name="T52" fmla="*/ 23 w 192"/>
                  <a:gd name="T53" fmla="*/ 85 h 170"/>
                  <a:gd name="T54" fmla="*/ 22 w 192"/>
                  <a:gd name="T55" fmla="*/ 109 h 170"/>
                  <a:gd name="T56" fmla="*/ 60 w 192"/>
                  <a:gd name="T57" fmla="*/ 119 h 170"/>
                  <a:gd name="T58" fmla="*/ 187 w 192"/>
                  <a:gd name="T59" fmla="*/ 164 h 170"/>
                  <a:gd name="T60" fmla="*/ 184 w 192"/>
                  <a:gd name="T61" fmla="*/ 169 h 170"/>
                  <a:gd name="T62" fmla="*/ 181 w 192"/>
                  <a:gd name="T63" fmla="*/ 169 h 170"/>
                  <a:gd name="T64" fmla="*/ 114 w 192"/>
                  <a:gd name="T65" fmla="*/ 151 h 170"/>
                  <a:gd name="T66" fmla="*/ 113 w 192"/>
                  <a:gd name="T67" fmla="*/ 147 h 170"/>
                  <a:gd name="T68" fmla="*/ 114 w 192"/>
                  <a:gd name="T69" fmla="*/ 141 h 170"/>
                  <a:gd name="T70" fmla="*/ 117 w 192"/>
                  <a:gd name="T71" fmla="*/ 138 h 170"/>
                  <a:gd name="T72" fmla="*/ 145 w 192"/>
                  <a:gd name="T73" fmla="*/ 145 h 170"/>
                  <a:gd name="T74" fmla="*/ 142 w 192"/>
                  <a:gd name="T75" fmla="*/ 57 h 170"/>
                  <a:gd name="T76" fmla="*/ 137 w 192"/>
                  <a:gd name="T77" fmla="*/ 56 h 170"/>
                  <a:gd name="T78" fmla="*/ 138 w 192"/>
                  <a:gd name="T79" fmla="*/ 50 h 170"/>
                  <a:gd name="T80" fmla="*/ 140 w 192"/>
                  <a:gd name="T81" fmla="*/ 45 h 170"/>
                  <a:gd name="T82" fmla="*/ 143 w 192"/>
                  <a:gd name="T83" fmla="*/ 43 h 170"/>
                  <a:gd name="T84" fmla="*/ 178 w 192"/>
                  <a:gd name="T85" fmla="*/ 32 h 170"/>
                  <a:gd name="T86" fmla="*/ 182 w 192"/>
                  <a:gd name="T87" fmla="*/ 33 h 170"/>
                  <a:gd name="T88" fmla="*/ 189 w 192"/>
                  <a:gd name="T89" fmla="*/ 35 h 170"/>
                  <a:gd name="T90" fmla="*/ 192 w 192"/>
                  <a:gd name="T91" fmla="*/ 37 h 170"/>
                  <a:gd name="T92" fmla="*/ 162 w 192"/>
                  <a:gd name="T93" fmla="*/ 150 h 170"/>
                  <a:gd name="T94" fmla="*/ 186 w 192"/>
                  <a:gd name="T95" fmla="*/ 157 h 170"/>
                  <a:gd name="T96" fmla="*/ 187 w 192"/>
                  <a:gd name="T97" fmla="*/ 16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2" h="170">
                    <a:moveTo>
                      <a:pt x="88" y="110"/>
                    </a:moveTo>
                    <a:cubicBezTo>
                      <a:pt x="87" y="115"/>
                      <a:pt x="84" y="120"/>
                      <a:pt x="81" y="123"/>
                    </a:cubicBezTo>
                    <a:cubicBezTo>
                      <a:pt x="78" y="127"/>
                      <a:pt x="74" y="130"/>
                      <a:pt x="70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2"/>
                    </a:cubicBezTo>
                    <a:cubicBezTo>
                      <a:pt x="28" y="131"/>
                      <a:pt x="23" y="128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4" y="112"/>
                      <a:pt x="2" y="108"/>
                      <a:pt x="1" y="104"/>
                    </a:cubicBezTo>
                    <a:cubicBezTo>
                      <a:pt x="0" y="99"/>
                      <a:pt x="0" y="95"/>
                      <a:pt x="2" y="90"/>
                    </a:cubicBezTo>
                    <a:cubicBezTo>
                      <a:pt x="3" y="86"/>
                      <a:pt x="4" y="82"/>
                      <a:pt x="7" y="79"/>
                    </a:cubicBezTo>
                    <a:cubicBezTo>
                      <a:pt x="9" y="76"/>
                      <a:pt x="11" y="74"/>
                      <a:pt x="15" y="71"/>
                    </a:cubicBezTo>
                    <a:cubicBezTo>
                      <a:pt x="18" y="69"/>
                      <a:pt x="22" y="67"/>
                      <a:pt x="26" y="66"/>
                    </a:cubicBezTo>
                    <a:cubicBezTo>
                      <a:pt x="30" y="64"/>
                      <a:pt x="35" y="63"/>
                      <a:pt x="40" y="62"/>
                    </a:cubicBezTo>
                    <a:cubicBezTo>
                      <a:pt x="37" y="59"/>
                      <a:pt x="34" y="56"/>
                      <a:pt x="31" y="53"/>
                    </a:cubicBezTo>
                    <a:cubicBezTo>
                      <a:pt x="29" y="50"/>
                      <a:pt x="27" y="47"/>
                      <a:pt x="26" y="44"/>
                    </a:cubicBezTo>
                    <a:cubicBezTo>
                      <a:pt x="24" y="40"/>
                      <a:pt x="23" y="37"/>
                      <a:pt x="23" y="34"/>
                    </a:cubicBezTo>
                    <a:cubicBezTo>
                      <a:pt x="23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30" y="12"/>
                    </a:cubicBezTo>
                    <a:cubicBezTo>
                      <a:pt x="32" y="8"/>
                      <a:pt x="36" y="6"/>
                      <a:pt x="40" y="4"/>
                    </a:cubicBezTo>
                    <a:cubicBezTo>
                      <a:pt x="44" y="1"/>
                      <a:pt x="49" y="0"/>
                      <a:pt x="54" y="0"/>
                    </a:cubicBezTo>
                    <a:cubicBezTo>
                      <a:pt x="59" y="0"/>
                      <a:pt x="66" y="0"/>
                      <a:pt x="72" y="2"/>
                    </a:cubicBezTo>
                    <a:cubicBezTo>
                      <a:pt x="79" y="4"/>
                      <a:pt x="84" y="6"/>
                      <a:pt x="88" y="9"/>
                    </a:cubicBezTo>
                    <a:cubicBezTo>
                      <a:pt x="92" y="12"/>
                      <a:pt x="96" y="15"/>
                      <a:pt x="98" y="18"/>
                    </a:cubicBezTo>
                    <a:cubicBezTo>
                      <a:pt x="100" y="22"/>
                      <a:pt x="102" y="26"/>
                      <a:pt x="102" y="29"/>
                    </a:cubicBezTo>
                    <a:cubicBezTo>
                      <a:pt x="103" y="33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3" y="56"/>
                      <a:pt x="90" y="58"/>
                    </a:cubicBezTo>
                    <a:cubicBezTo>
                      <a:pt x="87" y="60"/>
                      <a:pt x="84" y="62"/>
                      <a:pt x="80" y="64"/>
                    </a:cubicBezTo>
                    <a:cubicBezTo>
                      <a:pt x="77" y="65"/>
                      <a:pt x="73" y="67"/>
                      <a:pt x="68" y="68"/>
                    </a:cubicBezTo>
                    <a:cubicBezTo>
                      <a:pt x="72" y="71"/>
                      <a:pt x="76" y="75"/>
                      <a:pt x="79" y="78"/>
                    </a:cubicBezTo>
                    <a:cubicBezTo>
                      <a:pt x="82" y="82"/>
                      <a:pt x="84" y="85"/>
                      <a:pt x="86" y="88"/>
                    </a:cubicBezTo>
                    <a:cubicBezTo>
                      <a:pt x="87" y="92"/>
                      <a:pt x="88" y="95"/>
                      <a:pt x="89" y="99"/>
                    </a:cubicBezTo>
                    <a:cubicBezTo>
                      <a:pt x="89" y="102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3"/>
                      <a:pt x="85" y="31"/>
                    </a:cubicBezTo>
                    <a:cubicBezTo>
                      <a:pt x="84" y="28"/>
                      <a:pt x="84" y="26"/>
                      <a:pt x="82" y="24"/>
                    </a:cubicBezTo>
                    <a:cubicBezTo>
                      <a:pt x="81" y="22"/>
                      <a:pt x="79" y="20"/>
                      <a:pt x="76" y="19"/>
                    </a:cubicBezTo>
                    <a:cubicBezTo>
                      <a:pt x="74" y="17"/>
                      <a:pt x="71" y="16"/>
                      <a:pt x="67" y="15"/>
                    </a:cubicBezTo>
                    <a:cubicBezTo>
                      <a:pt x="60" y="13"/>
                      <a:pt x="55" y="13"/>
                      <a:pt x="50" y="16"/>
                    </a:cubicBezTo>
                    <a:cubicBezTo>
                      <a:pt x="46" y="18"/>
                      <a:pt x="43" y="22"/>
                      <a:pt x="41" y="27"/>
                    </a:cubicBezTo>
                    <a:cubicBezTo>
                      <a:pt x="40" y="30"/>
                      <a:pt x="40" y="32"/>
                      <a:pt x="41" y="35"/>
                    </a:cubicBezTo>
                    <a:cubicBezTo>
                      <a:pt x="41" y="37"/>
                      <a:pt x="42" y="40"/>
                      <a:pt x="43" y="42"/>
                    </a:cubicBezTo>
                    <a:cubicBezTo>
                      <a:pt x="44" y="44"/>
                      <a:pt x="46" y="47"/>
                      <a:pt x="48" y="50"/>
                    </a:cubicBezTo>
                    <a:cubicBezTo>
                      <a:pt x="51" y="52"/>
                      <a:pt x="54" y="55"/>
                      <a:pt x="57" y="58"/>
                    </a:cubicBezTo>
                    <a:cubicBezTo>
                      <a:pt x="65" y="57"/>
                      <a:pt x="71" y="54"/>
                      <a:pt x="75" y="51"/>
                    </a:cubicBezTo>
                    <a:cubicBezTo>
                      <a:pt x="80" y="48"/>
                      <a:pt x="83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1" y="95"/>
                      <a:pt x="69" y="93"/>
                      <a:pt x="68" y="90"/>
                    </a:cubicBezTo>
                    <a:cubicBezTo>
                      <a:pt x="66" y="87"/>
                      <a:pt x="64" y="84"/>
                      <a:pt x="61" y="81"/>
                    </a:cubicBezTo>
                    <a:cubicBezTo>
                      <a:pt x="58" y="79"/>
                      <a:pt x="55" y="75"/>
                      <a:pt x="51" y="72"/>
                    </a:cubicBezTo>
                    <a:cubicBezTo>
                      <a:pt x="46" y="73"/>
                      <a:pt x="42" y="74"/>
                      <a:pt x="38" y="75"/>
                    </a:cubicBezTo>
                    <a:cubicBezTo>
                      <a:pt x="35" y="76"/>
                      <a:pt x="32" y="78"/>
                      <a:pt x="29" y="79"/>
                    </a:cubicBezTo>
                    <a:cubicBezTo>
                      <a:pt x="27" y="81"/>
                      <a:pt x="24" y="83"/>
                      <a:pt x="23" y="85"/>
                    </a:cubicBezTo>
                    <a:cubicBezTo>
                      <a:pt x="21" y="87"/>
                      <a:pt x="20" y="90"/>
                      <a:pt x="19" y="93"/>
                    </a:cubicBezTo>
                    <a:cubicBezTo>
                      <a:pt x="17" y="99"/>
                      <a:pt x="18" y="104"/>
                      <a:pt x="22" y="109"/>
                    </a:cubicBezTo>
                    <a:cubicBezTo>
                      <a:pt x="25" y="114"/>
                      <a:pt x="31" y="117"/>
                      <a:pt x="40" y="119"/>
                    </a:cubicBezTo>
                    <a:cubicBezTo>
                      <a:pt x="48" y="122"/>
                      <a:pt x="55" y="122"/>
                      <a:pt x="60" y="119"/>
                    </a:cubicBezTo>
                    <a:cubicBezTo>
                      <a:pt x="65" y="117"/>
                      <a:pt x="69" y="113"/>
                      <a:pt x="70" y="107"/>
                    </a:cubicBezTo>
                    <a:close/>
                    <a:moveTo>
                      <a:pt x="187" y="164"/>
                    </a:moveTo>
                    <a:cubicBezTo>
                      <a:pt x="186" y="165"/>
                      <a:pt x="186" y="166"/>
                      <a:pt x="185" y="167"/>
                    </a:cubicBezTo>
                    <a:cubicBezTo>
                      <a:pt x="185" y="168"/>
                      <a:pt x="185" y="168"/>
                      <a:pt x="184" y="169"/>
                    </a:cubicBezTo>
                    <a:cubicBezTo>
                      <a:pt x="184" y="169"/>
                      <a:pt x="183" y="169"/>
                      <a:pt x="183" y="169"/>
                    </a:cubicBezTo>
                    <a:cubicBezTo>
                      <a:pt x="182" y="170"/>
                      <a:pt x="182" y="170"/>
                      <a:pt x="181" y="169"/>
                    </a:cubicBezTo>
                    <a:lnTo>
                      <a:pt x="115" y="152"/>
                    </a:lnTo>
                    <a:cubicBezTo>
                      <a:pt x="114" y="152"/>
                      <a:pt x="114" y="151"/>
                      <a:pt x="114" y="151"/>
                    </a:cubicBezTo>
                    <a:cubicBezTo>
                      <a:pt x="113" y="151"/>
                      <a:pt x="113" y="150"/>
                      <a:pt x="113" y="150"/>
                    </a:cubicBezTo>
                    <a:cubicBezTo>
                      <a:pt x="113" y="149"/>
                      <a:pt x="113" y="148"/>
                      <a:pt x="113" y="147"/>
                    </a:cubicBezTo>
                    <a:cubicBezTo>
                      <a:pt x="113" y="146"/>
                      <a:pt x="113" y="145"/>
                      <a:pt x="113" y="144"/>
                    </a:cubicBezTo>
                    <a:cubicBezTo>
                      <a:pt x="114" y="143"/>
                      <a:pt x="114" y="142"/>
                      <a:pt x="114" y="141"/>
                    </a:cubicBezTo>
                    <a:cubicBezTo>
                      <a:pt x="115" y="140"/>
                      <a:pt x="115" y="140"/>
                      <a:pt x="116" y="139"/>
                    </a:cubicBezTo>
                    <a:cubicBezTo>
                      <a:pt x="116" y="139"/>
                      <a:pt x="117" y="138"/>
                      <a:pt x="117" y="138"/>
                    </a:cubicBezTo>
                    <a:cubicBezTo>
                      <a:pt x="118" y="138"/>
                      <a:pt x="118" y="138"/>
                      <a:pt x="119" y="138"/>
                    </a:cubicBezTo>
                    <a:lnTo>
                      <a:pt x="145" y="145"/>
                    </a:lnTo>
                    <a:lnTo>
                      <a:pt x="171" y="49"/>
                    </a:lnTo>
                    <a:lnTo>
                      <a:pt x="142" y="57"/>
                    </a:lnTo>
                    <a:cubicBezTo>
                      <a:pt x="141" y="57"/>
                      <a:pt x="140" y="57"/>
                      <a:pt x="139" y="57"/>
                    </a:cubicBezTo>
                    <a:cubicBezTo>
                      <a:pt x="138" y="57"/>
                      <a:pt x="138" y="57"/>
                      <a:pt x="137" y="56"/>
                    </a:cubicBezTo>
                    <a:cubicBezTo>
                      <a:pt x="137" y="56"/>
                      <a:pt x="137" y="55"/>
                      <a:pt x="137" y="54"/>
                    </a:cubicBezTo>
                    <a:cubicBezTo>
                      <a:pt x="137" y="53"/>
                      <a:pt x="137" y="52"/>
                      <a:pt x="138" y="50"/>
                    </a:cubicBezTo>
                    <a:cubicBezTo>
                      <a:pt x="138" y="49"/>
                      <a:pt x="138" y="48"/>
                      <a:pt x="139" y="47"/>
                    </a:cubicBezTo>
                    <a:cubicBezTo>
                      <a:pt x="139" y="47"/>
                      <a:pt x="139" y="46"/>
                      <a:pt x="140" y="45"/>
                    </a:cubicBezTo>
                    <a:cubicBezTo>
                      <a:pt x="140" y="45"/>
                      <a:pt x="140" y="45"/>
                      <a:pt x="141" y="44"/>
                    </a:cubicBezTo>
                    <a:cubicBezTo>
                      <a:pt x="141" y="44"/>
                      <a:pt x="142" y="44"/>
                      <a:pt x="143" y="43"/>
                    </a:cubicBezTo>
                    <a:lnTo>
                      <a:pt x="177" y="33"/>
                    </a:lnTo>
                    <a:cubicBezTo>
                      <a:pt x="177" y="32"/>
                      <a:pt x="178" y="32"/>
                      <a:pt x="178" y="32"/>
                    </a:cubicBezTo>
                    <a:cubicBezTo>
                      <a:pt x="178" y="32"/>
                      <a:pt x="179" y="32"/>
                      <a:pt x="180" y="32"/>
                    </a:cubicBezTo>
                    <a:cubicBezTo>
                      <a:pt x="180" y="32"/>
                      <a:pt x="181" y="32"/>
                      <a:pt x="182" y="33"/>
                    </a:cubicBezTo>
                    <a:cubicBezTo>
                      <a:pt x="183" y="33"/>
                      <a:pt x="184" y="33"/>
                      <a:pt x="185" y="33"/>
                    </a:cubicBezTo>
                    <a:cubicBezTo>
                      <a:pt x="186" y="34"/>
                      <a:pt x="188" y="34"/>
                      <a:pt x="189" y="35"/>
                    </a:cubicBezTo>
                    <a:cubicBezTo>
                      <a:pt x="190" y="35"/>
                      <a:pt x="190" y="35"/>
                      <a:pt x="191" y="36"/>
                    </a:cubicBezTo>
                    <a:cubicBezTo>
                      <a:pt x="191" y="36"/>
                      <a:pt x="192" y="37"/>
                      <a:pt x="192" y="37"/>
                    </a:cubicBezTo>
                    <a:cubicBezTo>
                      <a:pt x="192" y="37"/>
                      <a:pt x="192" y="38"/>
                      <a:pt x="192" y="38"/>
                    </a:cubicBezTo>
                    <a:lnTo>
                      <a:pt x="162" y="150"/>
                    </a:lnTo>
                    <a:lnTo>
                      <a:pt x="185" y="156"/>
                    </a:lnTo>
                    <a:cubicBezTo>
                      <a:pt x="185" y="156"/>
                      <a:pt x="186" y="156"/>
                      <a:pt x="186" y="157"/>
                    </a:cubicBezTo>
                    <a:cubicBezTo>
                      <a:pt x="187" y="157"/>
                      <a:pt x="187" y="158"/>
                      <a:pt x="187" y="158"/>
                    </a:cubicBezTo>
                    <a:cubicBezTo>
                      <a:pt x="187" y="159"/>
                      <a:pt x="187" y="160"/>
                      <a:pt x="187" y="161"/>
                    </a:cubicBezTo>
                    <a:cubicBezTo>
                      <a:pt x="187" y="162"/>
                      <a:pt x="187" y="163"/>
                      <a:pt x="187" y="1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8" name="Freeform 13"/>
              <p:cNvSpPr>
                <a:spLocks noEditPoints="1"/>
              </p:cNvSpPr>
              <p:nvPr/>
            </p:nvSpPr>
            <p:spPr bwMode="auto">
              <a:xfrm>
                <a:off x="5962650" y="6388100"/>
                <a:ext cx="158750" cy="128588"/>
              </a:xfrm>
              <a:custGeom>
                <a:avLst/>
                <a:gdLst>
                  <a:gd name="T0" fmla="*/ 81 w 206"/>
                  <a:gd name="T1" fmla="*/ 124 h 170"/>
                  <a:gd name="T2" fmla="*/ 54 w 206"/>
                  <a:gd name="T3" fmla="*/ 135 h 170"/>
                  <a:gd name="T4" fmla="*/ 18 w 206"/>
                  <a:gd name="T5" fmla="*/ 126 h 170"/>
                  <a:gd name="T6" fmla="*/ 0 w 206"/>
                  <a:gd name="T7" fmla="*/ 104 h 170"/>
                  <a:gd name="T8" fmla="*/ 6 w 206"/>
                  <a:gd name="T9" fmla="*/ 79 h 170"/>
                  <a:gd name="T10" fmla="*/ 25 w 206"/>
                  <a:gd name="T11" fmla="*/ 66 h 170"/>
                  <a:gd name="T12" fmla="*/ 31 w 206"/>
                  <a:gd name="T13" fmla="*/ 53 h 170"/>
                  <a:gd name="T14" fmla="*/ 23 w 206"/>
                  <a:gd name="T15" fmla="*/ 34 h 170"/>
                  <a:gd name="T16" fmla="*/ 29 w 206"/>
                  <a:gd name="T17" fmla="*/ 12 h 170"/>
                  <a:gd name="T18" fmla="*/ 54 w 206"/>
                  <a:gd name="T19" fmla="*/ 0 h 170"/>
                  <a:gd name="T20" fmla="*/ 88 w 206"/>
                  <a:gd name="T21" fmla="*/ 9 h 170"/>
                  <a:gd name="T22" fmla="*/ 102 w 206"/>
                  <a:gd name="T23" fmla="*/ 30 h 170"/>
                  <a:gd name="T24" fmla="*/ 97 w 206"/>
                  <a:gd name="T25" fmla="*/ 51 h 170"/>
                  <a:gd name="T26" fmla="*/ 80 w 206"/>
                  <a:gd name="T27" fmla="*/ 64 h 170"/>
                  <a:gd name="T28" fmla="*/ 78 w 206"/>
                  <a:gd name="T29" fmla="*/ 78 h 170"/>
                  <a:gd name="T30" fmla="*/ 88 w 206"/>
                  <a:gd name="T31" fmla="*/ 99 h 170"/>
                  <a:gd name="T32" fmla="*/ 84 w 206"/>
                  <a:gd name="T33" fmla="*/ 39 h 170"/>
                  <a:gd name="T34" fmla="*/ 82 w 206"/>
                  <a:gd name="T35" fmla="*/ 24 h 170"/>
                  <a:gd name="T36" fmla="*/ 67 w 206"/>
                  <a:gd name="T37" fmla="*/ 15 h 170"/>
                  <a:gd name="T38" fmla="*/ 41 w 206"/>
                  <a:gd name="T39" fmla="*/ 27 h 170"/>
                  <a:gd name="T40" fmla="*/ 43 w 206"/>
                  <a:gd name="T41" fmla="*/ 42 h 170"/>
                  <a:gd name="T42" fmla="*/ 57 w 206"/>
                  <a:gd name="T43" fmla="*/ 58 h 170"/>
                  <a:gd name="T44" fmla="*/ 84 w 206"/>
                  <a:gd name="T45" fmla="*/ 39 h 170"/>
                  <a:gd name="T46" fmla="*/ 71 w 206"/>
                  <a:gd name="T47" fmla="*/ 98 h 170"/>
                  <a:gd name="T48" fmla="*/ 61 w 206"/>
                  <a:gd name="T49" fmla="*/ 82 h 170"/>
                  <a:gd name="T50" fmla="*/ 38 w 206"/>
                  <a:gd name="T51" fmla="*/ 75 h 170"/>
                  <a:gd name="T52" fmla="*/ 22 w 206"/>
                  <a:gd name="T53" fmla="*/ 85 h 170"/>
                  <a:gd name="T54" fmla="*/ 21 w 206"/>
                  <a:gd name="T55" fmla="*/ 109 h 170"/>
                  <a:gd name="T56" fmla="*/ 60 w 206"/>
                  <a:gd name="T57" fmla="*/ 120 h 170"/>
                  <a:gd name="T58" fmla="*/ 186 w 206"/>
                  <a:gd name="T59" fmla="*/ 163 h 170"/>
                  <a:gd name="T60" fmla="*/ 184 w 206"/>
                  <a:gd name="T61" fmla="*/ 168 h 170"/>
                  <a:gd name="T62" fmla="*/ 180 w 206"/>
                  <a:gd name="T63" fmla="*/ 170 h 170"/>
                  <a:gd name="T64" fmla="*/ 108 w 206"/>
                  <a:gd name="T65" fmla="*/ 150 h 170"/>
                  <a:gd name="T66" fmla="*/ 106 w 206"/>
                  <a:gd name="T67" fmla="*/ 146 h 170"/>
                  <a:gd name="T68" fmla="*/ 108 w 206"/>
                  <a:gd name="T69" fmla="*/ 138 h 170"/>
                  <a:gd name="T70" fmla="*/ 111 w 206"/>
                  <a:gd name="T71" fmla="*/ 134 h 170"/>
                  <a:gd name="T72" fmla="*/ 146 w 206"/>
                  <a:gd name="T73" fmla="*/ 113 h 170"/>
                  <a:gd name="T74" fmla="*/ 176 w 206"/>
                  <a:gd name="T75" fmla="*/ 90 h 170"/>
                  <a:gd name="T76" fmla="*/ 186 w 206"/>
                  <a:gd name="T77" fmla="*/ 71 h 170"/>
                  <a:gd name="T78" fmla="*/ 184 w 206"/>
                  <a:gd name="T79" fmla="*/ 55 h 170"/>
                  <a:gd name="T80" fmla="*/ 170 w 206"/>
                  <a:gd name="T81" fmla="*/ 45 h 170"/>
                  <a:gd name="T82" fmla="*/ 149 w 206"/>
                  <a:gd name="T83" fmla="*/ 45 h 170"/>
                  <a:gd name="T84" fmla="*/ 138 w 206"/>
                  <a:gd name="T85" fmla="*/ 47 h 170"/>
                  <a:gd name="T86" fmla="*/ 136 w 206"/>
                  <a:gd name="T87" fmla="*/ 45 h 170"/>
                  <a:gd name="T88" fmla="*/ 137 w 206"/>
                  <a:gd name="T89" fmla="*/ 39 h 170"/>
                  <a:gd name="T90" fmla="*/ 138 w 206"/>
                  <a:gd name="T91" fmla="*/ 35 h 170"/>
                  <a:gd name="T92" fmla="*/ 141 w 206"/>
                  <a:gd name="T93" fmla="*/ 32 h 170"/>
                  <a:gd name="T94" fmla="*/ 154 w 206"/>
                  <a:gd name="T95" fmla="*/ 29 h 170"/>
                  <a:gd name="T96" fmla="*/ 176 w 206"/>
                  <a:gd name="T97" fmla="*/ 30 h 170"/>
                  <a:gd name="T98" fmla="*/ 201 w 206"/>
                  <a:gd name="T99" fmla="*/ 47 h 170"/>
                  <a:gd name="T100" fmla="*/ 204 w 206"/>
                  <a:gd name="T101" fmla="*/ 73 h 170"/>
                  <a:gd name="T102" fmla="*/ 192 w 206"/>
                  <a:gd name="T103" fmla="*/ 97 h 170"/>
                  <a:gd name="T104" fmla="*/ 155 w 206"/>
                  <a:gd name="T105" fmla="*/ 125 h 170"/>
                  <a:gd name="T106" fmla="*/ 184 w 206"/>
                  <a:gd name="T107" fmla="*/ 155 h 170"/>
                  <a:gd name="T108" fmla="*/ 186 w 206"/>
                  <a:gd name="T109" fmla="*/ 158 h 170"/>
                  <a:gd name="T110" fmla="*/ 186 w 206"/>
                  <a:gd name="T111" fmla="*/ 16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06" h="170">
                    <a:moveTo>
                      <a:pt x="88" y="110"/>
                    </a:moveTo>
                    <a:cubicBezTo>
                      <a:pt x="86" y="115"/>
                      <a:pt x="84" y="120"/>
                      <a:pt x="81" y="124"/>
                    </a:cubicBezTo>
                    <a:cubicBezTo>
                      <a:pt x="78" y="127"/>
                      <a:pt x="74" y="130"/>
                      <a:pt x="69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2"/>
                    </a:cubicBezTo>
                    <a:cubicBezTo>
                      <a:pt x="28" y="131"/>
                      <a:pt x="22" y="128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3" y="112"/>
                      <a:pt x="1" y="108"/>
                      <a:pt x="0" y="104"/>
                    </a:cubicBezTo>
                    <a:cubicBezTo>
                      <a:pt x="0" y="100"/>
                      <a:pt x="0" y="95"/>
                      <a:pt x="1" y="90"/>
                    </a:cubicBezTo>
                    <a:cubicBezTo>
                      <a:pt x="2" y="86"/>
                      <a:pt x="4" y="82"/>
                      <a:pt x="6" y="79"/>
                    </a:cubicBezTo>
                    <a:cubicBezTo>
                      <a:pt x="8" y="76"/>
                      <a:pt x="11" y="74"/>
                      <a:pt x="14" y="72"/>
                    </a:cubicBezTo>
                    <a:cubicBezTo>
                      <a:pt x="17" y="69"/>
                      <a:pt x="21" y="68"/>
                      <a:pt x="25" y="66"/>
                    </a:cubicBezTo>
                    <a:cubicBezTo>
                      <a:pt x="30" y="65"/>
                      <a:pt x="34" y="63"/>
                      <a:pt x="39" y="62"/>
                    </a:cubicBezTo>
                    <a:cubicBezTo>
                      <a:pt x="36" y="59"/>
                      <a:pt x="33" y="56"/>
                      <a:pt x="31" y="53"/>
                    </a:cubicBezTo>
                    <a:cubicBezTo>
                      <a:pt x="28" y="50"/>
                      <a:pt x="26" y="47"/>
                      <a:pt x="25" y="44"/>
                    </a:cubicBezTo>
                    <a:cubicBezTo>
                      <a:pt x="24" y="41"/>
                      <a:pt x="23" y="37"/>
                      <a:pt x="23" y="34"/>
                    </a:cubicBezTo>
                    <a:cubicBezTo>
                      <a:pt x="22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29" y="12"/>
                    </a:cubicBezTo>
                    <a:cubicBezTo>
                      <a:pt x="32" y="8"/>
                      <a:pt x="35" y="6"/>
                      <a:pt x="39" y="4"/>
                    </a:cubicBezTo>
                    <a:cubicBezTo>
                      <a:pt x="43" y="2"/>
                      <a:pt x="48" y="1"/>
                      <a:pt x="54" y="0"/>
                    </a:cubicBezTo>
                    <a:cubicBezTo>
                      <a:pt x="59" y="0"/>
                      <a:pt x="65" y="1"/>
                      <a:pt x="72" y="2"/>
                    </a:cubicBezTo>
                    <a:cubicBezTo>
                      <a:pt x="78" y="4"/>
                      <a:pt x="83" y="6"/>
                      <a:pt x="88" y="9"/>
                    </a:cubicBezTo>
                    <a:cubicBezTo>
                      <a:pt x="92" y="12"/>
                      <a:pt x="95" y="15"/>
                      <a:pt x="98" y="19"/>
                    </a:cubicBezTo>
                    <a:cubicBezTo>
                      <a:pt x="100" y="22"/>
                      <a:pt x="101" y="26"/>
                      <a:pt x="102" y="30"/>
                    </a:cubicBezTo>
                    <a:cubicBezTo>
                      <a:pt x="102" y="34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2" y="56"/>
                      <a:pt x="90" y="58"/>
                    </a:cubicBezTo>
                    <a:cubicBezTo>
                      <a:pt x="87" y="61"/>
                      <a:pt x="84" y="63"/>
                      <a:pt x="80" y="64"/>
                    </a:cubicBezTo>
                    <a:cubicBezTo>
                      <a:pt x="76" y="66"/>
                      <a:pt x="72" y="67"/>
                      <a:pt x="68" y="68"/>
                    </a:cubicBezTo>
                    <a:cubicBezTo>
                      <a:pt x="72" y="72"/>
                      <a:pt x="75" y="75"/>
                      <a:pt x="78" y="78"/>
                    </a:cubicBezTo>
                    <a:cubicBezTo>
                      <a:pt x="81" y="82"/>
                      <a:pt x="83" y="85"/>
                      <a:pt x="85" y="89"/>
                    </a:cubicBezTo>
                    <a:cubicBezTo>
                      <a:pt x="87" y="92"/>
                      <a:pt x="88" y="96"/>
                      <a:pt x="88" y="99"/>
                    </a:cubicBezTo>
                    <a:cubicBezTo>
                      <a:pt x="89" y="102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4"/>
                      <a:pt x="84" y="31"/>
                    </a:cubicBezTo>
                    <a:cubicBezTo>
                      <a:pt x="84" y="29"/>
                      <a:pt x="83" y="26"/>
                      <a:pt x="82" y="24"/>
                    </a:cubicBezTo>
                    <a:cubicBezTo>
                      <a:pt x="80" y="22"/>
                      <a:pt x="78" y="20"/>
                      <a:pt x="76" y="19"/>
                    </a:cubicBezTo>
                    <a:cubicBezTo>
                      <a:pt x="73" y="17"/>
                      <a:pt x="70" y="16"/>
                      <a:pt x="67" y="15"/>
                    </a:cubicBezTo>
                    <a:cubicBezTo>
                      <a:pt x="60" y="13"/>
                      <a:pt x="54" y="13"/>
                      <a:pt x="50" y="16"/>
                    </a:cubicBezTo>
                    <a:cubicBezTo>
                      <a:pt x="45" y="18"/>
                      <a:pt x="42" y="22"/>
                      <a:pt x="41" y="27"/>
                    </a:cubicBezTo>
                    <a:cubicBezTo>
                      <a:pt x="40" y="30"/>
                      <a:pt x="40" y="32"/>
                      <a:pt x="40" y="35"/>
                    </a:cubicBezTo>
                    <a:cubicBezTo>
                      <a:pt x="40" y="37"/>
                      <a:pt x="41" y="40"/>
                      <a:pt x="43" y="42"/>
                    </a:cubicBezTo>
                    <a:cubicBezTo>
                      <a:pt x="44" y="45"/>
                      <a:pt x="46" y="47"/>
                      <a:pt x="48" y="50"/>
                    </a:cubicBezTo>
                    <a:cubicBezTo>
                      <a:pt x="50" y="52"/>
                      <a:pt x="53" y="55"/>
                      <a:pt x="57" y="58"/>
                    </a:cubicBezTo>
                    <a:cubicBezTo>
                      <a:pt x="64" y="57"/>
                      <a:pt x="70" y="54"/>
                      <a:pt x="75" y="51"/>
                    </a:cubicBezTo>
                    <a:cubicBezTo>
                      <a:pt x="80" y="48"/>
                      <a:pt x="82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0" y="96"/>
                      <a:pt x="69" y="93"/>
                      <a:pt x="67" y="90"/>
                    </a:cubicBezTo>
                    <a:cubicBezTo>
                      <a:pt x="66" y="87"/>
                      <a:pt x="63" y="85"/>
                      <a:pt x="61" y="82"/>
                    </a:cubicBezTo>
                    <a:cubicBezTo>
                      <a:pt x="58" y="79"/>
                      <a:pt x="54" y="76"/>
                      <a:pt x="50" y="72"/>
                    </a:cubicBezTo>
                    <a:cubicBezTo>
                      <a:pt x="46" y="73"/>
                      <a:pt x="42" y="74"/>
                      <a:pt x="38" y="75"/>
                    </a:cubicBezTo>
                    <a:cubicBezTo>
                      <a:pt x="34" y="77"/>
                      <a:pt x="31" y="78"/>
                      <a:pt x="29" y="80"/>
                    </a:cubicBezTo>
                    <a:cubicBezTo>
                      <a:pt x="26" y="81"/>
                      <a:pt x="24" y="83"/>
                      <a:pt x="22" y="85"/>
                    </a:cubicBezTo>
                    <a:cubicBezTo>
                      <a:pt x="21" y="87"/>
                      <a:pt x="19" y="90"/>
                      <a:pt x="19" y="93"/>
                    </a:cubicBezTo>
                    <a:cubicBezTo>
                      <a:pt x="17" y="99"/>
                      <a:pt x="18" y="105"/>
                      <a:pt x="21" y="109"/>
                    </a:cubicBezTo>
                    <a:cubicBezTo>
                      <a:pt x="25" y="114"/>
                      <a:pt x="31" y="117"/>
                      <a:pt x="39" y="120"/>
                    </a:cubicBezTo>
                    <a:cubicBezTo>
                      <a:pt x="48" y="122"/>
                      <a:pt x="55" y="122"/>
                      <a:pt x="60" y="120"/>
                    </a:cubicBezTo>
                    <a:cubicBezTo>
                      <a:pt x="65" y="117"/>
                      <a:pt x="68" y="113"/>
                      <a:pt x="70" y="107"/>
                    </a:cubicBezTo>
                    <a:close/>
                    <a:moveTo>
                      <a:pt x="186" y="163"/>
                    </a:moveTo>
                    <a:cubicBezTo>
                      <a:pt x="186" y="164"/>
                      <a:pt x="185" y="165"/>
                      <a:pt x="185" y="166"/>
                    </a:cubicBezTo>
                    <a:cubicBezTo>
                      <a:pt x="185" y="167"/>
                      <a:pt x="184" y="168"/>
                      <a:pt x="184" y="168"/>
                    </a:cubicBezTo>
                    <a:cubicBezTo>
                      <a:pt x="183" y="169"/>
                      <a:pt x="183" y="169"/>
                      <a:pt x="182" y="170"/>
                    </a:cubicBezTo>
                    <a:cubicBezTo>
                      <a:pt x="182" y="170"/>
                      <a:pt x="181" y="170"/>
                      <a:pt x="180" y="170"/>
                    </a:cubicBezTo>
                    <a:lnTo>
                      <a:pt x="110" y="151"/>
                    </a:lnTo>
                    <a:cubicBezTo>
                      <a:pt x="109" y="151"/>
                      <a:pt x="109" y="150"/>
                      <a:pt x="108" y="150"/>
                    </a:cubicBezTo>
                    <a:cubicBezTo>
                      <a:pt x="107" y="149"/>
                      <a:pt x="107" y="149"/>
                      <a:pt x="106" y="148"/>
                    </a:cubicBezTo>
                    <a:cubicBezTo>
                      <a:pt x="106" y="148"/>
                      <a:pt x="106" y="147"/>
                      <a:pt x="106" y="146"/>
                    </a:cubicBezTo>
                    <a:cubicBezTo>
                      <a:pt x="106" y="145"/>
                      <a:pt x="106" y="143"/>
                      <a:pt x="107" y="142"/>
                    </a:cubicBezTo>
                    <a:cubicBezTo>
                      <a:pt x="107" y="141"/>
                      <a:pt x="107" y="139"/>
                      <a:pt x="108" y="138"/>
                    </a:cubicBezTo>
                    <a:cubicBezTo>
                      <a:pt x="108" y="138"/>
                      <a:pt x="108" y="137"/>
                      <a:pt x="109" y="136"/>
                    </a:cubicBezTo>
                    <a:cubicBezTo>
                      <a:pt x="110" y="135"/>
                      <a:pt x="110" y="135"/>
                      <a:pt x="111" y="134"/>
                    </a:cubicBezTo>
                    <a:cubicBezTo>
                      <a:pt x="112" y="134"/>
                      <a:pt x="112" y="133"/>
                      <a:pt x="113" y="132"/>
                    </a:cubicBezTo>
                    <a:lnTo>
                      <a:pt x="146" y="113"/>
                    </a:lnTo>
                    <a:cubicBezTo>
                      <a:pt x="153" y="109"/>
                      <a:pt x="159" y="104"/>
                      <a:pt x="164" y="101"/>
                    </a:cubicBezTo>
                    <a:cubicBezTo>
                      <a:pt x="169" y="97"/>
                      <a:pt x="173" y="93"/>
                      <a:pt x="176" y="90"/>
                    </a:cubicBezTo>
                    <a:cubicBezTo>
                      <a:pt x="179" y="86"/>
                      <a:pt x="181" y="83"/>
                      <a:pt x="183" y="80"/>
                    </a:cubicBezTo>
                    <a:cubicBezTo>
                      <a:pt x="184" y="77"/>
                      <a:pt x="185" y="74"/>
                      <a:pt x="186" y="71"/>
                    </a:cubicBezTo>
                    <a:cubicBezTo>
                      <a:pt x="187" y="68"/>
                      <a:pt x="187" y="66"/>
                      <a:pt x="187" y="63"/>
                    </a:cubicBezTo>
                    <a:cubicBezTo>
                      <a:pt x="186" y="60"/>
                      <a:pt x="186" y="58"/>
                      <a:pt x="184" y="55"/>
                    </a:cubicBezTo>
                    <a:cubicBezTo>
                      <a:pt x="183" y="53"/>
                      <a:pt x="181" y="51"/>
                      <a:pt x="179" y="49"/>
                    </a:cubicBezTo>
                    <a:cubicBezTo>
                      <a:pt x="176" y="47"/>
                      <a:pt x="173" y="46"/>
                      <a:pt x="170" y="45"/>
                    </a:cubicBezTo>
                    <a:cubicBezTo>
                      <a:pt x="166" y="44"/>
                      <a:pt x="162" y="43"/>
                      <a:pt x="158" y="43"/>
                    </a:cubicBezTo>
                    <a:cubicBezTo>
                      <a:pt x="155" y="44"/>
                      <a:pt x="152" y="44"/>
                      <a:pt x="149" y="45"/>
                    </a:cubicBezTo>
                    <a:cubicBezTo>
                      <a:pt x="146" y="45"/>
                      <a:pt x="144" y="46"/>
                      <a:pt x="142" y="47"/>
                    </a:cubicBezTo>
                    <a:cubicBezTo>
                      <a:pt x="140" y="47"/>
                      <a:pt x="138" y="48"/>
                      <a:pt x="138" y="47"/>
                    </a:cubicBezTo>
                    <a:cubicBezTo>
                      <a:pt x="137" y="47"/>
                      <a:pt x="137" y="47"/>
                      <a:pt x="136" y="47"/>
                    </a:cubicBezTo>
                    <a:cubicBezTo>
                      <a:pt x="136" y="46"/>
                      <a:pt x="136" y="46"/>
                      <a:pt x="136" y="45"/>
                    </a:cubicBezTo>
                    <a:cubicBezTo>
                      <a:pt x="136" y="44"/>
                      <a:pt x="136" y="44"/>
                      <a:pt x="136" y="43"/>
                    </a:cubicBezTo>
                    <a:cubicBezTo>
                      <a:pt x="136" y="42"/>
                      <a:pt x="136" y="40"/>
                      <a:pt x="137" y="39"/>
                    </a:cubicBezTo>
                    <a:cubicBezTo>
                      <a:pt x="137" y="38"/>
                      <a:pt x="137" y="37"/>
                      <a:pt x="137" y="36"/>
                    </a:cubicBezTo>
                    <a:cubicBezTo>
                      <a:pt x="138" y="36"/>
                      <a:pt x="138" y="35"/>
                      <a:pt x="138" y="35"/>
                    </a:cubicBezTo>
                    <a:cubicBezTo>
                      <a:pt x="139" y="34"/>
                      <a:pt x="139" y="34"/>
                      <a:pt x="139" y="33"/>
                    </a:cubicBezTo>
                    <a:cubicBezTo>
                      <a:pt x="140" y="33"/>
                      <a:pt x="140" y="33"/>
                      <a:pt x="141" y="32"/>
                    </a:cubicBezTo>
                    <a:cubicBezTo>
                      <a:pt x="142" y="32"/>
                      <a:pt x="144" y="31"/>
                      <a:pt x="146" y="30"/>
                    </a:cubicBezTo>
                    <a:cubicBezTo>
                      <a:pt x="148" y="30"/>
                      <a:pt x="151" y="29"/>
                      <a:pt x="154" y="29"/>
                    </a:cubicBezTo>
                    <a:cubicBezTo>
                      <a:pt x="158" y="29"/>
                      <a:pt x="161" y="28"/>
                      <a:pt x="165" y="29"/>
                    </a:cubicBezTo>
                    <a:cubicBezTo>
                      <a:pt x="168" y="29"/>
                      <a:pt x="172" y="29"/>
                      <a:pt x="176" y="30"/>
                    </a:cubicBezTo>
                    <a:cubicBezTo>
                      <a:pt x="182" y="32"/>
                      <a:pt x="187" y="34"/>
                      <a:pt x="192" y="37"/>
                    </a:cubicBezTo>
                    <a:cubicBezTo>
                      <a:pt x="196" y="40"/>
                      <a:pt x="199" y="44"/>
                      <a:pt x="201" y="47"/>
                    </a:cubicBezTo>
                    <a:cubicBezTo>
                      <a:pt x="203" y="51"/>
                      <a:pt x="205" y="55"/>
                      <a:pt x="205" y="60"/>
                    </a:cubicBezTo>
                    <a:cubicBezTo>
                      <a:pt x="206" y="64"/>
                      <a:pt x="205" y="69"/>
                      <a:pt x="204" y="73"/>
                    </a:cubicBezTo>
                    <a:cubicBezTo>
                      <a:pt x="203" y="77"/>
                      <a:pt x="201" y="81"/>
                      <a:pt x="200" y="85"/>
                    </a:cubicBezTo>
                    <a:cubicBezTo>
                      <a:pt x="198" y="89"/>
                      <a:pt x="195" y="93"/>
                      <a:pt x="192" y="97"/>
                    </a:cubicBezTo>
                    <a:cubicBezTo>
                      <a:pt x="188" y="101"/>
                      <a:pt x="183" y="105"/>
                      <a:pt x="177" y="110"/>
                    </a:cubicBezTo>
                    <a:cubicBezTo>
                      <a:pt x="171" y="114"/>
                      <a:pt x="164" y="119"/>
                      <a:pt x="155" y="125"/>
                    </a:cubicBezTo>
                    <a:lnTo>
                      <a:pt x="129" y="140"/>
                    </a:lnTo>
                    <a:lnTo>
                      <a:pt x="184" y="155"/>
                    </a:lnTo>
                    <a:cubicBezTo>
                      <a:pt x="185" y="155"/>
                      <a:pt x="185" y="156"/>
                      <a:pt x="185" y="156"/>
                    </a:cubicBezTo>
                    <a:cubicBezTo>
                      <a:pt x="186" y="156"/>
                      <a:pt x="186" y="157"/>
                      <a:pt x="186" y="158"/>
                    </a:cubicBezTo>
                    <a:cubicBezTo>
                      <a:pt x="187" y="158"/>
                      <a:pt x="187" y="159"/>
                      <a:pt x="187" y="160"/>
                    </a:cubicBezTo>
                    <a:cubicBezTo>
                      <a:pt x="187" y="161"/>
                      <a:pt x="186" y="162"/>
                      <a:pt x="186" y="1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9" name="Freeform 14"/>
              <p:cNvSpPr>
                <a:spLocks noEditPoints="1"/>
              </p:cNvSpPr>
              <p:nvPr/>
            </p:nvSpPr>
            <p:spPr bwMode="auto">
              <a:xfrm>
                <a:off x="6435725" y="6448425"/>
                <a:ext cx="157163" cy="123825"/>
              </a:xfrm>
              <a:custGeom>
                <a:avLst/>
                <a:gdLst>
                  <a:gd name="T0" fmla="*/ 69 w 205"/>
                  <a:gd name="T1" fmla="*/ 132 h 163"/>
                  <a:gd name="T2" fmla="*/ 18 w 205"/>
                  <a:gd name="T3" fmla="*/ 126 h 163"/>
                  <a:gd name="T4" fmla="*/ 1 w 205"/>
                  <a:gd name="T5" fmla="*/ 90 h 163"/>
                  <a:gd name="T6" fmla="*/ 25 w 205"/>
                  <a:gd name="T7" fmla="*/ 66 h 163"/>
                  <a:gd name="T8" fmla="*/ 25 w 205"/>
                  <a:gd name="T9" fmla="*/ 44 h 163"/>
                  <a:gd name="T10" fmla="*/ 29 w 205"/>
                  <a:gd name="T11" fmla="*/ 12 h 163"/>
                  <a:gd name="T12" fmla="*/ 72 w 205"/>
                  <a:gd name="T13" fmla="*/ 3 h 163"/>
                  <a:gd name="T14" fmla="*/ 102 w 205"/>
                  <a:gd name="T15" fmla="*/ 30 h 163"/>
                  <a:gd name="T16" fmla="*/ 90 w 205"/>
                  <a:gd name="T17" fmla="*/ 59 h 163"/>
                  <a:gd name="T18" fmla="*/ 78 w 205"/>
                  <a:gd name="T19" fmla="*/ 79 h 163"/>
                  <a:gd name="T20" fmla="*/ 88 w 205"/>
                  <a:gd name="T21" fmla="*/ 110 h 163"/>
                  <a:gd name="T22" fmla="*/ 82 w 205"/>
                  <a:gd name="T23" fmla="*/ 24 h 163"/>
                  <a:gd name="T24" fmla="*/ 50 w 205"/>
                  <a:gd name="T25" fmla="*/ 16 h 163"/>
                  <a:gd name="T26" fmla="*/ 43 w 205"/>
                  <a:gd name="T27" fmla="*/ 42 h 163"/>
                  <a:gd name="T28" fmla="*/ 75 w 205"/>
                  <a:gd name="T29" fmla="*/ 51 h 163"/>
                  <a:gd name="T30" fmla="*/ 71 w 205"/>
                  <a:gd name="T31" fmla="*/ 98 h 163"/>
                  <a:gd name="T32" fmla="*/ 51 w 205"/>
                  <a:gd name="T33" fmla="*/ 72 h 163"/>
                  <a:gd name="T34" fmla="*/ 22 w 205"/>
                  <a:gd name="T35" fmla="*/ 85 h 163"/>
                  <a:gd name="T36" fmla="*/ 39 w 205"/>
                  <a:gd name="T37" fmla="*/ 120 h 163"/>
                  <a:gd name="T38" fmla="*/ 193 w 205"/>
                  <a:gd name="T39" fmla="*/ 134 h 163"/>
                  <a:gd name="T40" fmla="*/ 158 w 205"/>
                  <a:gd name="T41" fmla="*/ 163 h 163"/>
                  <a:gd name="T42" fmla="*/ 117 w 205"/>
                  <a:gd name="T43" fmla="*/ 151 h 163"/>
                  <a:gd name="T44" fmla="*/ 107 w 205"/>
                  <a:gd name="T45" fmla="*/ 141 h 163"/>
                  <a:gd name="T46" fmla="*/ 108 w 205"/>
                  <a:gd name="T47" fmla="*/ 133 h 163"/>
                  <a:gd name="T48" fmla="*/ 115 w 205"/>
                  <a:gd name="T49" fmla="*/ 130 h 163"/>
                  <a:gd name="T50" fmla="*/ 142 w 205"/>
                  <a:gd name="T51" fmla="*/ 146 h 163"/>
                  <a:gd name="T52" fmla="*/ 171 w 205"/>
                  <a:gd name="T53" fmla="*/ 140 h 163"/>
                  <a:gd name="T54" fmla="*/ 171 w 205"/>
                  <a:gd name="T55" fmla="*/ 112 h 163"/>
                  <a:gd name="T56" fmla="*/ 136 w 205"/>
                  <a:gd name="T57" fmla="*/ 95 h 163"/>
                  <a:gd name="T58" fmla="*/ 133 w 205"/>
                  <a:gd name="T59" fmla="*/ 91 h 163"/>
                  <a:gd name="T60" fmla="*/ 136 w 205"/>
                  <a:gd name="T61" fmla="*/ 83 h 163"/>
                  <a:gd name="T62" fmla="*/ 151 w 205"/>
                  <a:gd name="T63" fmla="*/ 85 h 163"/>
                  <a:gd name="T64" fmla="*/ 180 w 205"/>
                  <a:gd name="T65" fmla="*/ 78 h 163"/>
                  <a:gd name="T66" fmla="*/ 183 w 205"/>
                  <a:gd name="T67" fmla="*/ 53 h 163"/>
                  <a:gd name="T68" fmla="*/ 158 w 205"/>
                  <a:gd name="T69" fmla="*/ 42 h 163"/>
                  <a:gd name="T70" fmla="*/ 138 w 205"/>
                  <a:gd name="T71" fmla="*/ 47 h 163"/>
                  <a:gd name="T72" fmla="*/ 136 w 205"/>
                  <a:gd name="T73" fmla="*/ 43 h 163"/>
                  <a:gd name="T74" fmla="*/ 139 w 205"/>
                  <a:gd name="T75" fmla="*/ 35 h 163"/>
                  <a:gd name="T76" fmla="*/ 146 w 205"/>
                  <a:gd name="T77" fmla="*/ 30 h 163"/>
                  <a:gd name="T78" fmla="*/ 176 w 205"/>
                  <a:gd name="T79" fmla="*/ 31 h 163"/>
                  <a:gd name="T80" fmla="*/ 205 w 205"/>
                  <a:gd name="T81" fmla="*/ 58 h 163"/>
                  <a:gd name="T82" fmla="*/ 192 w 205"/>
                  <a:gd name="T83" fmla="*/ 90 h 163"/>
                  <a:gd name="T84" fmla="*/ 171 w 205"/>
                  <a:gd name="T85" fmla="*/ 96 h 163"/>
                  <a:gd name="T86" fmla="*/ 194 w 205"/>
                  <a:gd name="T87" fmla="*/ 122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5" h="163">
                    <a:moveTo>
                      <a:pt x="88" y="110"/>
                    </a:moveTo>
                    <a:cubicBezTo>
                      <a:pt x="86" y="115"/>
                      <a:pt x="84" y="120"/>
                      <a:pt x="81" y="124"/>
                    </a:cubicBezTo>
                    <a:cubicBezTo>
                      <a:pt x="78" y="128"/>
                      <a:pt x="74" y="130"/>
                      <a:pt x="69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3"/>
                    </a:cubicBezTo>
                    <a:cubicBezTo>
                      <a:pt x="28" y="131"/>
                      <a:pt x="22" y="129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3" y="113"/>
                      <a:pt x="1" y="109"/>
                      <a:pt x="1" y="104"/>
                    </a:cubicBezTo>
                    <a:cubicBezTo>
                      <a:pt x="0" y="100"/>
                      <a:pt x="0" y="95"/>
                      <a:pt x="1" y="90"/>
                    </a:cubicBezTo>
                    <a:cubicBezTo>
                      <a:pt x="2" y="86"/>
                      <a:pt x="4" y="82"/>
                      <a:pt x="6" y="79"/>
                    </a:cubicBezTo>
                    <a:cubicBezTo>
                      <a:pt x="8" y="76"/>
                      <a:pt x="11" y="74"/>
                      <a:pt x="14" y="72"/>
                    </a:cubicBezTo>
                    <a:cubicBezTo>
                      <a:pt x="17" y="70"/>
                      <a:pt x="21" y="68"/>
                      <a:pt x="25" y="66"/>
                    </a:cubicBezTo>
                    <a:cubicBezTo>
                      <a:pt x="30" y="65"/>
                      <a:pt x="34" y="64"/>
                      <a:pt x="40" y="63"/>
                    </a:cubicBezTo>
                    <a:cubicBezTo>
                      <a:pt x="36" y="59"/>
                      <a:pt x="33" y="56"/>
                      <a:pt x="31" y="53"/>
                    </a:cubicBezTo>
                    <a:cubicBezTo>
                      <a:pt x="28" y="50"/>
                      <a:pt x="27" y="47"/>
                      <a:pt x="25" y="44"/>
                    </a:cubicBezTo>
                    <a:cubicBezTo>
                      <a:pt x="24" y="41"/>
                      <a:pt x="23" y="37"/>
                      <a:pt x="23" y="34"/>
                    </a:cubicBezTo>
                    <a:cubicBezTo>
                      <a:pt x="22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29" y="12"/>
                    </a:cubicBezTo>
                    <a:cubicBezTo>
                      <a:pt x="32" y="9"/>
                      <a:pt x="35" y="6"/>
                      <a:pt x="39" y="4"/>
                    </a:cubicBezTo>
                    <a:cubicBezTo>
                      <a:pt x="43" y="2"/>
                      <a:pt x="48" y="1"/>
                      <a:pt x="54" y="0"/>
                    </a:cubicBezTo>
                    <a:cubicBezTo>
                      <a:pt x="59" y="0"/>
                      <a:pt x="65" y="1"/>
                      <a:pt x="72" y="3"/>
                    </a:cubicBezTo>
                    <a:cubicBezTo>
                      <a:pt x="78" y="4"/>
                      <a:pt x="84" y="6"/>
                      <a:pt x="88" y="9"/>
                    </a:cubicBezTo>
                    <a:cubicBezTo>
                      <a:pt x="92" y="12"/>
                      <a:pt x="95" y="15"/>
                      <a:pt x="98" y="19"/>
                    </a:cubicBezTo>
                    <a:cubicBezTo>
                      <a:pt x="100" y="22"/>
                      <a:pt x="101" y="26"/>
                      <a:pt x="102" y="30"/>
                    </a:cubicBezTo>
                    <a:cubicBezTo>
                      <a:pt x="102" y="34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3" y="56"/>
                      <a:pt x="90" y="59"/>
                    </a:cubicBezTo>
                    <a:cubicBezTo>
                      <a:pt x="87" y="61"/>
                      <a:pt x="84" y="63"/>
                      <a:pt x="80" y="64"/>
                    </a:cubicBezTo>
                    <a:cubicBezTo>
                      <a:pt x="76" y="66"/>
                      <a:pt x="72" y="67"/>
                      <a:pt x="68" y="68"/>
                    </a:cubicBezTo>
                    <a:cubicBezTo>
                      <a:pt x="72" y="72"/>
                      <a:pt x="75" y="75"/>
                      <a:pt x="78" y="79"/>
                    </a:cubicBezTo>
                    <a:cubicBezTo>
                      <a:pt x="81" y="82"/>
                      <a:pt x="84" y="85"/>
                      <a:pt x="85" y="89"/>
                    </a:cubicBezTo>
                    <a:cubicBezTo>
                      <a:pt x="87" y="92"/>
                      <a:pt x="88" y="96"/>
                      <a:pt x="88" y="99"/>
                    </a:cubicBezTo>
                    <a:cubicBezTo>
                      <a:pt x="89" y="103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4"/>
                      <a:pt x="84" y="31"/>
                    </a:cubicBezTo>
                    <a:cubicBezTo>
                      <a:pt x="84" y="29"/>
                      <a:pt x="83" y="26"/>
                      <a:pt x="82" y="24"/>
                    </a:cubicBezTo>
                    <a:cubicBezTo>
                      <a:pt x="80" y="22"/>
                      <a:pt x="78" y="21"/>
                      <a:pt x="76" y="19"/>
                    </a:cubicBezTo>
                    <a:cubicBezTo>
                      <a:pt x="73" y="17"/>
                      <a:pt x="70" y="16"/>
                      <a:pt x="67" y="15"/>
                    </a:cubicBezTo>
                    <a:cubicBezTo>
                      <a:pt x="60" y="13"/>
                      <a:pt x="54" y="14"/>
                      <a:pt x="50" y="16"/>
                    </a:cubicBezTo>
                    <a:cubicBezTo>
                      <a:pt x="45" y="18"/>
                      <a:pt x="42" y="22"/>
                      <a:pt x="41" y="28"/>
                    </a:cubicBezTo>
                    <a:cubicBezTo>
                      <a:pt x="40" y="30"/>
                      <a:pt x="40" y="33"/>
                      <a:pt x="40" y="35"/>
                    </a:cubicBezTo>
                    <a:cubicBezTo>
                      <a:pt x="40" y="37"/>
                      <a:pt x="41" y="40"/>
                      <a:pt x="43" y="42"/>
                    </a:cubicBezTo>
                    <a:cubicBezTo>
                      <a:pt x="44" y="45"/>
                      <a:pt x="46" y="47"/>
                      <a:pt x="48" y="50"/>
                    </a:cubicBezTo>
                    <a:cubicBezTo>
                      <a:pt x="50" y="53"/>
                      <a:pt x="53" y="55"/>
                      <a:pt x="57" y="59"/>
                    </a:cubicBezTo>
                    <a:cubicBezTo>
                      <a:pt x="64" y="57"/>
                      <a:pt x="70" y="54"/>
                      <a:pt x="75" y="51"/>
                    </a:cubicBezTo>
                    <a:cubicBezTo>
                      <a:pt x="80" y="48"/>
                      <a:pt x="83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0" y="96"/>
                      <a:pt x="69" y="93"/>
                      <a:pt x="67" y="90"/>
                    </a:cubicBezTo>
                    <a:cubicBezTo>
                      <a:pt x="66" y="87"/>
                      <a:pt x="63" y="85"/>
                      <a:pt x="61" y="82"/>
                    </a:cubicBezTo>
                    <a:cubicBezTo>
                      <a:pt x="58" y="79"/>
                      <a:pt x="54" y="76"/>
                      <a:pt x="51" y="72"/>
                    </a:cubicBezTo>
                    <a:cubicBezTo>
                      <a:pt x="46" y="73"/>
                      <a:pt x="42" y="74"/>
                      <a:pt x="38" y="76"/>
                    </a:cubicBezTo>
                    <a:cubicBezTo>
                      <a:pt x="34" y="77"/>
                      <a:pt x="31" y="78"/>
                      <a:pt x="29" y="80"/>
                    </a:cubicBezTo>
                    <a:cubicBezTo>
                      <a:pt x="26" y="81"/>
                      <a:pt x="24" y="83"/>
                      <a:pt x="22" y="85"/>
                    </a:cubicBezTo>
                    <a:cubicBezTo>
                      <a:pt x="21" y="88"/>
                      <a:pt x="20" y="90"/>
                      <a:pt x="19" y="93"/>
                    </a:cubicBezTo>
                    <a:cubicBezTo>
                      <a:pt x="17" y="99"/>
                      <a:pt x="18" y="105"/>
                      <a:pt x="21" y="109"/>
                    </a:cubicBezTo>
                    <a:cubicBezTo>
                      <a:pt x="25" y="114"/>
                      <a:pt x="31" y="117"/>
                      <a:pt x="39" y="120"/>
                    </a:cubicBezTo>
                    <a:cubicBezTo>
                      <a:pt x="48" y="122"/>
                      <a:pt x="55" y="122"/>
                      <a:pt x="60" y="120"/>
                    </a:cubicBezTo>
                    <a:cubicBezTo>
                      <a:pt x="65" y="117"/>
                      <a:pt x="68" y="113"/>
                      <a:pt x="70" y="107"/>
                    </a:cubicBezTo>
                    <a:close/>
                    <a:moveTo>
                      <a:pt x="193" y="134"/>
                    </a:moveTo>
                    <a:cubicBezTo>
                      <a:pt x="191" y="140"/>
                      <a:pt x="189" y="145"/>
                      <a:pt x="186" y="149"/>
                    </a:cubicBezTo>
                    <a:cubicBezTo>
                      <a:pt x="182" y="153"/>
                      <a:pt x="178" y="156"/>
                      <a:pt x="174" y="159"/>
                    </a:cubicBezTo>
                    <a:cubicBezTo>
                      <a:pt x="169" y="161"/>
                      <a:pt x="164" y="162"/>
                      <a:pt x="158" y="163"/>
                    </a:cubicBezTo>
                    <a:cubicBezTo>
                      <a:pt x="152" y="163"/>
                      <a:pt x="145" y="162"/>
                      <a:pt x="138" y="160"/>
                    </a:cubicBezTo>
                    <a:cubicBezTo>
                      <a:pt x="134" y="159"/>
                      <a:pt x="130" y="158"/>
                      <a:pt x="126" y="156"/>
                    </a:cubicBezTo>
                    <a:cubicBezTo>
                      <a:pt x="123" y="154"/>
                      <a:pt x="120" y="153"/>
                      <a:pt x="117" y="151"/>
                    </a:cubicBezTo>
                    <a:cubicBezTo>
                      <a:pt x="115" y="149"/>
                      <a:pt x="112" y="148"/>
                      <a:pt x="111" y="146"/>
                    </a:cubicBezTo>
                    <a:cubicBezTo>
                      <a:pt x="109" y="145"/>
                      <a:pt x="108" y="144"/>
                      <a:pt x="108" y="143"/>
                    </a:cubicBezTo>
                    <a:cubicBezTo>
                      <a:pt x="107" y="142"/>
                      <a:pt x="107" y="142"/>
                      <a:pt x="107" y="141"/>
                    </a:cubicBezTo>
                    <a:cubicBezTo>
                      <a:pt x="107" y="141"/>
                      <a:pt x="107" y="140"/>
                      <a:pt x="107" y="139"/>
                    </a:cubicBezTo>
                    <a:cubicBezTo>
                      <a:pt x="107" y="139"/>
                      <a:pt x="107" y="138"/>
                      <a:pt x="107" y="137"/>
                    </a:cubicBezTo>
                    <a:cubicBezTo>
                      <a:pt x="107" y="136"/>
                      <a:pt x="107" y="135"/>
                      <a:pt x="108" y="133"/>
                    </a:cubicBezTo>
                    <a:cubicBezTo>
                      <a:pt x="108" y="131"/>
                      <a:pt x="109" y="129"/>
                      <a:pt x="110" y="129"/>
                    </a:cubicBezTo>
                    <a:cubicBezTo>
                      <a:pt x="111" y="128"/>
                      <a:pt x="111" y="128"/>
                      <a:pt x="112" y="128"/>
                    </a:cubicBezTo>
                    <a:cubicBezTo>
                      <a:pt x="113" y="128"/>
                      <a:pt x="114" y="129"/>
                      <a:pt x="115" y="130"/>
                    </a:cubicBezTo>
                    <a:cubicBezTo>
                      <a:pt x="117" y="132"/>
                      <a:pt x="119" y="134"/>
                      <a:pt x="121" y="136"/>
                    </a:cubicBezTo>
                    <a:cubicBezTo>
                      <a:pt x="124" y="138"/>
                      <a:pt x="127" y="140"/>
                      <a:pt x="130" y="142"/>
                    </a:cubicBezTo>
                    <a:cubicBezTo>
                      <a:pt x="134" y="144"/>
                      <a:pt x="138" y="145"/>
                      <a:pt x="142" y="146"/>
                    </a:cubicBezTo>
                    <a:cubicBezTo>
                      <a:pt x="147" y="148"/>
                      <a:pt x="151" y="148"/>
                      <a:pt x="154" y="148"/>
                    </a:cubicBezTo>
                    <a:cubicBezTo>
                      <a:pt x="158" y="148"/>
                      <a:pt x="161" y="147"/>
                      <a:pt x="164" y="145"/>
                    </a:cubicBezTo>
                    <a:cubicBezTo>
                      <a:pt x="167" y="144"/>
                      <a:pt x="169" y="142"/>
                      <a:pt x="171" y="140"/>
                    </a:cubicBezTo>
                    <a:cubicBezTo>
                      <a:pt x="173" y="137"/>
                      <a:pt x="174" y="134"/>
                      <a:pt x="175" y="131"/>
                    </a:cubicBezTo>
                    <a:cubicBezTo>
                      <a:pt x="176" y="127"/>
                      <a:pt x="176" y="124"/>
                      <a:pt x="176" y="121"/>
                    </a:cubicBezTo>
                    <a:cubicBezTo>
                      <a:pt x="175" y="117"/>
                      <a:pt x="173" y="114"/>
                      <a:pt x="171" y="112"/>
                    </a:cubicBezTo>
                    <a:cubicBezTo>
                      <a:pt x="169" y="109"/>
                      <a:pt x="166" y="106"/>
                      <a:pt x="162" y="104"/>
                    </a:cubicBezTo>
                    <a:cubicBezTo>
                      <a:pt x="158" y="102"/>
                      <a:pt x="154" y="100"/>
                      <a:pt x="149" y="99"/>
                    </a:cubicBezTo>
                    <a:lnTo>
                      <a:pt x="136" y="95"/>
                    </a:lnTo>
                    <a:cubicBezTo>
                      <a:pt x="136" y="95"/>
                      <a:pt x="135" y="95"/>
                      <a:pt x="135" y="95"/>
                    </a:cubicBezTo>
                    <a:cubicBezTo>
                      <a:pt x="134" y="94"/>
                      <a:pt x="134" y="94"/>
                      <a:pt x="134" y="93"/>
                    </a:cubicBezTo>
                    <a:cubicBezTo>
                      <a:pt x="133" y="92"/>
                      <a:pt x="133" y="92"/>
                      <a:pt x="133" y="91"/>
                    </a:cubicBezTo>
                    <a:cubicBezTo>
                      <a:pt x="133" y="90"/>
                      <a:pt x="134" y="89"/>
                      <a:pt x="134" y="87"/>
                    </a:cubicBezTo>
                    <a:cubicBezTo>
                      <a:pt x="134" y="86"/>
                      <a:pt x="135" y="85"/>
                      <a:pt x="135" y="84"/>
                    </a:cubicBezTo>
                    <a:cubicBezTo>
                      <a:pt x="135" y="84"/>
                      <a:pt x="136" y="83"/>
                      <a:pt x="136" y="83"/>
                    </a:cubicBezTo>
                    <a:cubicBezTo>
                      <a:pt x="137" y="82"/>
                      <a:pt x="137" y="82"/>
                      <a:pt x="138" y="82"/>
                    </a:cubicBezTo>
                    <a:cubicBezTo>
                      <a:pt x="138" y="82"/>
                      <a:pt x="139" y="82"/>
                      <a:pt x="140" y="82"/>
                    </a:cubicBezTo>
                    <a:lnTo>
                      <a:pt x="151" y="85"/>
                    </a:lnTo>
                    <a:cubicBezTo>
                      <a:pt x="155" y="86"/>
                      <a:pt x="159" y="86"/>
                      <a:pt x="163" y="86"/>
                    </a:cubicBezTo>
                    <a:cubicBezTo>
                      <a:pt x="166" y="86"/>
                      <a:pt x="170" y="85"/>
                      <a:pt x="173" y="84"/>
                    </a:cubicBezTo>
                    <a:cubicBezTo>
                      <a:pt x="176" y="82"/>
                      <a:pt x="178" y="80"/>
                      <a:pt x="180" y="78"/>
                    </a:cubicBezTo>
                    <a:cubicBezTo>
                      <a:pt x="182" y="75"/>
                      <a:pt x="184" y="72"/>
                      <a:pt x="185" y="69"/>
                    </a:cubicBezTo>
                    <a:cubicBezTo>
                      <a:pt x="185" y="66"/>
                      <a:pt x="186" y="63"/>
                      <a:pt x="186" y="61"/>
                    </a:cubicBezTo>
                    <a:cubicBezTo>
                      <a:pt x="185" y="58"/>
                      <a:pt x="185" y="56"/>
                      <a:pt x="183" y="53"/>
                    </a:cubicBezTo>
                    <a:cubicBezTo>
                      <a:pt x="182" y="51"/>
                      <a:pt x="180" y="49"/>
                      <a:pt x="178" y="48"/>
                    </a:cubicBezTo>
                    <a:cubicBezTo>
                      <a:pt x="176" y="46"/>
                      <a:pt x="173" y="44"/>
                      <a:pt x="169" y="44"/>
                    </a:cubicBezTo>
                    <a:cubicBezTo>
                      <a:pt x="165" y="43"/>
                      <a:pt x="162" y="42"/>
                      <a:pt x="158" y="42"/>
                    </a:cubicBezTo>
                    <a:cubicBezTo>
                      <a:pt x="155" y="43"/>
                      <a:pt x="152" y="43"/>
                      <a:pt x="149" y="44"/>
                    </a:cubicBezTo>
                    <a:cubicBezTo>
                      <a:pt x="146" y="45"/>
                      <a:pt x="144" y="45"/>
                      <a:pt x="142" y="46"/>
                    </a:cubicBezTo>
                    <a:cubicBezTo>
                      <a:pt x="140" y="47"/>
                      <a:pt x="138" y="47"/>
                      <a:pt x="138" y="47"/>
                    </a:cubicBezTo>
                    <a:cubicBezTo>
                      <a:pt x="137" y="47"/>
                      <a:pt x="137" y="46"/>
                      <a:pt x="137" y="46"/>
                    </a:cubicBezTo>
                    <a:cubicBezTo>
                      <a:pt x="136" y="46"/>
                      <a:pt x="136" y="45"/>
                      <a:pt x="136" y="45"/>
                    </a:cubicBezTo>
                    <a:cubicBezTo>
                      <a:pt x="136" y="44"/>
                      <a:pt x="136" y="44"/>
                      <a:pt x="136" y="43"/>
                    </a:cubicBezTo>
                    <a:cubicBezTo>
                      <a:pt x="136" y="42"/>
                      <a:pt x="136" y="41"/>
                      <a:pt x="137" y="39"/>
                    </a:cubicBezTo>
                    <a:cubicBezTo>
                      <a:pt x="137" y="38"/>
                      <a:pt x="137" y="37"/>
                      <a:pt x="138" y="37"/>
                    </a:cubicBezTo>
                    <a:cubicBezTo>
                      <a:pt x="138" y="36"/>
                      <a:pt x="138" y="35"/>
                      <a:pt x="139" y="35"/>
                    </a:cubicBezTo>
                    <a:cubicBezTo>
                      <a:pt x="139" y="34"/>
                      <a:pt x="139" y="34"/>
                      <a:pt x="140" y="33"/>
                    </a:cubicBezTo>
                    <a:cubicBezTo>
                      <a:pt x="140" y="33"/>
                      <a:pt x="141" y="33"/>
                      <a:pt x="141" y="32"/>
                    </a:cubicBezTo>
                    <a:cubicBezTo>
                      <a:pt x="142" y="32"/>
                      <a:pt x="144" y="31"/>
                      <a:pt x="146" y="30"/>
                    </a:cubicBezTo>
                    <a:cubicBezTo>
                      <a:pt x="148" y="30"/>
                      <a:pt x="151" y="29"/>
                      <a:pt x="154" y="29"/>
                    </a:cubicBezTo>
                    <a:cubicBezTo>
                      <a:pt x="157" y="28"/>
                      <a:pt x="160" y="28"/>
                      <a:pt x="164" y="29"/>
                    </a:cubicBezTo>
                    <a:cubicBezTo>
                      <a:pt x="168" y="29"/>
                      <a:pt x="172" y="29"/>
                      <a:pt x="176" y="31"/>
                    </a:cubicBezTo>
                    <a:cubicBezTo>
                      <a:pt x="182" y="32"/>
                      <a:pt x="187" y="34"/>
                      <a:pt x="191" y="37"/>
                    </a:cubicBezTo>
                    <a:cubicBezTo>
                      <a:pt x="195" y="40"/>
                      <a:pt x="198" y="43"/>
                      <a:pt x="201" y="46"/>
                    </a:cubicBezTo>
                    <a:cubicBezTo>
                      <a:pt x="203" y="50"/>
                      <a:pt x="204" y="54"/>
                      <a:pt x="205" y="58"/>
                    </a:cubicBezTo>
                    <a:cubicBezTo>
                      <a:pt x="205" y="62"/>
                      <a:pt x="205" y="67"/>
                      <a:pt x="203" y="71"/>
                    </a:cubicBezTo>
                    <a:cubicBezTo>
                      <a:pt x="202" y="75"/>
                      <a:pt x="201" y="79"/>
                      <a:pt x="199" y="82"/>
                    </a:cubicBezTo>
                    <a:cubicBezTo>
                      <a:pt x="197" y="85"/>
                      <a:pt x="195" y="88"/>
                      <a:pt x="192" y="90"/>
                    </a:cubicBezTo>
                    <a:cubicBezTo>
                      <a:pt x="189" y="92"/>
                      <a:pt x="186" y="94"/>
                      <a:pt x="183" y="95"/>
                    </a:cubicBezTo>
                    <a:cubicBezTo>
                      <a:pt x="179" y="96"/>
                      <a:pt x="175" y="96"/>
                      <a:pt x="171" y="96"/>
                    </a:cubicBezTo>
                    <a:lnTo>
                      <a:pt x="171" y="96"/>
                    </a:lnTo>
                    <a:cubicBezTo>
                      <a:pt x="175" y="98"/>
                      <a:pt x="179" y="100"/>
                      <a:pt x="182" y="102"/>
                    </a:cubicBezTo>
                    <a:cubicBezTo>
                      <a:pt x="186" y="105"/>
                      <a:pt x="188" y="108"/>
                      <a:pt x="190" y="111"/>
                    </a:cubicBezTo>
                    <a:cubicBezTo>
                      <a:pt x="192" y="115"/>
                      <a:pt x="193" y="118"/>
                      <a:pt x="194" y="122"/>
                    </a:cubicBezTo>
                    <a:cubicBezTo>
                      <a:pt x="194" y="126"/>
                      <a:pt x="194" y="130"/>
                      <a:pt x="193" y="1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0" name="Freeform 15"/>
              <p:cNvSpPr>
                <a:spLocks noEditPoints="1"/>
              </p:cNvSpPr>
              <p:nvPr/>
            </p:nvSpPr>
            <p:spPr bwMode="auto">
              <a:xfrm>
                <a:off x="5273675" y="6273800"/>
                <a:ext cx="161925" cy="125413"/>
              </a:xfrm>
              <a:custGeom>
                <a:avLst/>
                <a:gdLst>
                  <a:gd name="T0" fmla="*/ 81 w 211"/>
                  <a:gd name="T1" fmla="*/ 124 h 164"/>
                  <a:gd name="T2" fmla="*/ 54 w 211"/>
                  <a:gd name="T3" fmla="*/ 135 h 164"/>
                  <a:gd name="T4" fmla="*/ 18 w 211"/>
                  <a:gd name="T5" fmla="*/ 126 h 164"/>
                  <a:gd name="T6" fmla="*/ 0 w 211"/>
                  <a:gd name="T7" fmla="*/ 104 h 164"/>
                  <a:gd name="T8" fmla="*/ 6 w 211"/>
                  <a:gd name="T9" fmla="*/ 79 h 164"/>
                  <a:gd name="T10" fmla="*/ 25 w 211"/>
                  <a:gd name="T11" fmla="*/ 66 h 164"/>
                  <a:gd name="T12" fmla="*/ 31 w 211"/>
                  <a:gd name="T13" fmla="*/ 53 h 164"/>
                  <a:gd name="T14" fmla="*/ 23 w 211"/>
                  <a:gd name="T15" fmla="*/ 34 h 164"/>
                  <a:gd name="T16" fmla="*/ 29 w 211"/>
                  <a:gd name="T17" fmla="*/ 12 h 164"/>
                  <a:gd name="T18" fmla="*/ 54 w 211"/>
                  <a:gd name="T19" fmla="*/ 0 h 164"/>
                  <a:gd name="T20" fmla="*/ 88 w 211"/>
                  <a:gd name="T21" fmla="*/ 9 h 164"/>
                  <a:gd name="T22" fmla="*/ 102 w 211"/>
                  <a:gd name="T23" fmla="*/ 30 h 164"/>
                  <a:gd name="T24" fmla="*/ 97 w 211"/>
                  <a:gd name="T25" fmla="*/ 51 h 164"/>
                  <a:gd name="T26" fmla="*/ 80 w 211"/>
                  <a:gd name="T27" fmla="*/ 64 h 164"/>
                  <a:gd name="T28" fmla="*/ 78 w 211"/>
                  <a:gd name="T29" fmla="*/ 78 h 164"/>
                  <a:gd name="T30" fmla="*/ 88 w 211"/>
                  <a:gd name="T31" fmla="*/ 99 h 164"/>
                  <a:gd name="T32" fmla="*/ 84 w 211"/>
                  <a:gd name="T33" fmla="*/ 39 h 164"/>
                  <a:gd name="T34" fmla="*/ 82 w 211"/>
                  <a:gd name="T35" fmla="*/ 24 h 164"/>
                  <a:gd name="T36" fmla="*/ 67 w 211"/>
                  <a:gd name="T37" fmla="*/ 15 h 164"/>
                  <a:gd name="T38" fmla="*/ 41 w 211"/>
                  <a:gd name="T39" fmla="*/ 27 h 164"/>
                  <a:gd name="T40" fmla="*/ 43 w 211"/>
                  <a:gd name="T41" fmla="*/ 42 h 164"/>
                  <a:gd name="T42" fmla="*/ 57 w 211"/>
                  <a:gd name="T43" fmla="*/ 58 h 164"/>
                  <a:gd name="T44" fmla="*/ 84 w 211"/>
                  <a:gd name="T45" fmla="*/ 39 h 164"/>
                  <a:gd name="T46" fmla="*/ 71 w 211"/>
                  <a:gd name="T47" fmla="*/ 98 h 164"/>
                  <a:gd name="T48" fmla="*/ 61 w 211"/>
                  <a:gd name="T49" fmla="*/ 82 h 164"/>
                  <a:gd name="T50" fmla="*/ 38 w 211"/>
                  <a:gd name="T51" fmla="*/ 76 h 164"/>
                  <a:gd name="T52" fmla="*/ 22 w 211"/>
                  <a:gd name="T53" fmla="*/ 85 h 164"/>
                  <a:gd name="T54" fmla="*/ 21 w 211"/>
                  <a:gd name="T55" fmla="*/ 109 h 164"/>
                  <a:gd name="T56" fmla="*/ 60 w 211"/>
                  <a:gd name="T57" fmla="*/ 120 h 164"/>
                  <a:gd name="T58" fmla="*/ 205 w 211"/>
                  <a:gd name="T59" fmla="*/ 108 h 164"/>
                  <a:gd name="T60" fmla="*/ 183 w 211"/>
                  <a:gd name="T61" fmla="*/ 153 h 164"/>
                  <a:gd name="T62" fmla="*/ 143 w 211"/>
                  <a:gd name="T63" fmla="*/ 161 h 164"/>
                  <a:gd name="T64" fmla="*/ 114 w 211"/>
                  <a:gd name="T65" fmla="*/ 136 h 164"/>
                  <a:gd name="T66" fmla="*/ 117 w 211"/>
                  <a:gd name="T67" fmla="*/ 85 h 164"/>
                  <a:gd name="T68" fmla="*/ 140 w 211"/>
                  <a:gd name="T69" fmla="*/ 40 h 164"/>
                  <a:gd name="T70" fmla="*/ 180 w 211"/>
                  <a:gd name="T71" fmla="*/ 31 h 164"/>
                  <a:gd name="T72" fmla="*/ 209 w 211"/>
                  <a:gd name="T73" fmla="*/ 57 h 164"/>
                  <a:gd name="T74" fmla="*/ 205 w 211"/>
                  <a:gd name="T75" fmla="*/ 108 h 164"/>
                  <a:gd name="T76" fmla="*/ 192 w 211"/>
                  <a:gd name="T77" fmla="*/ 87 h 164"/>
                  <a:gd name="T78" fmla="*/ 192 w 211"/>
                  <a:gd name="T79" fmla="*/ 62 h 164"/>
                  <a:gd name="T80" fmla="*/ 184 w 211"/>
                  <a:gd name="T81" fmla="*/ 49 h 164"/>
                  <a:gd name="T82" fmla="*/ 161 w 211"/>
                  <a:gd name="T83" fmla="*/ 45 h 164"/>
                  <a:gd name="T84" fmla="*/ 141 w 211"/>
                  <a:gd name="T85" fmla="*/ 69 h 164"/>
                  <a:gd name="T86" fmla="*/ 130 w 211"/>
                  <a:gd name="T87" fmla="*/ 113 h 164"/>
                  <a:gd name="T88" fmla="*/ 136 w 211"/>
                  <a:gd name="T89" fmla="*/ 142 h 164"/>
                  <a:gd name="T90" fmla="*/ 157 w 211"/>
                  <a:gd name="T91" fmla="*/ 149 h 164"/>
                  <a:gd name="T92" fmla="*/ 173 w 211"/>
                  <a:gd name="T93" fmla="*/ 139 h 164"/>
                  <a:gd name="T94" fmla="*/ 184 w 211"/>
                  <a:gd name="T95" fmla="*/ 118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1" h="164">
                    <a:moveTo>
                      <a:pt x="88" y="110"/>
                    </a:moveTo>
                    <a:cubicBezTo>
                      <a:pt x="86" y="115"/>
                      <a:pt x="84" y="120"/>
                      <a:pt x="81" y="124"/>
                    </a:cubicBezTo>
                    <a:cubicBezTo>
                      <a:pt x="78" y="127"/>
                      <a:pt x="74" y="130"/>
                      <a:pt x="69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3"/>
                    </a:cubicBezTo>
                    <a:cubicBezTo>
                      <a:pt x="28" y="131"/>
                      <a:pt x="22" y="129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3" y="113"/>
                      <a:pt x="1" y="108"/>
                      <a:pt x="0" y="104"/>
                    </a:cubicBezTo>
                    <a:cubicBezTo>
                      <a:pt x="0" y="100"/>
                      <a:pt x="0" y="95"/>
                      <a:pt x="1" y="90"/>
                    </a:cubicBezTo>
                    <a:cubicBezTo>
                      <a:pt x="2" y="86"/>
                      <a:pt x="4" y="82"/>
                      <a:pt x="6" y="79"/>
                    </a:cubicBezTo>
                    <a:cubicBezTo>
                      <a:pt x="8" y="76"/>
                      <a:pt x="11" y="74"/>
                      <a:pt x="14" y="72"/>
                    </a:cubicBezTo>
                    <a:cubicBezTo>
                      <a:pt x="17" y="70"/>
                      <a:pt x="21" y="68"/>
                      <a:pt x="25" y="66"/>
                    </a:cubicBezTo>
                    <a:cubicBezTo>
                      <a:pt x="30" y="65"/>
                      <a:pt x="34" y="63"/>
                      <a:pt x="39" y="62"/>
                    </a:cubicBezTo>
                    <a:cubicBezTo>
                      <a:pt x="36" y="59"/>
                      <a:pt x="33" y="56"/>
                      <a:pt x="31" y="53"/>
                    </a:cubicBezTo>
                    <a:cubicBezTo>
                      <a:pt x="28" y="50"/>
                      <a:pt x="27" y="47"/>
                      <a:pt x="25" y="44"/>
                    </a:cubicBezTo>
                    <a:cubicBezTo>
                      <a:pt x="24" y="41"/>
                      <a:pt x="23" y="37"/>
                      <a:pt x="23" y="34"/>
                    </a:cubicBezTo>
                    <a:cubicBezTo>
                      <a:pt x="22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29" y="12"/>
                    </a:cubicBezTo>
                    <a:cubicBezTo>
                      <a:pt x="32" y="9"/>
                      <a:pt x="35" y="6"/>
                      <a:pt x="39" y="4"/>
                    </a:cubicBezTo>
                    <a:cubicBezTo>
                      <a:pt x="43" y="2"/>
                      <a:pt x="48" y="1"/>
                      <a:pt x="54" y="0"/>
                    </a:cubicBezTo>
                    <a:cubicBezTo>
                      <a:pt x="59" y="0"/>
                      <a:pt x="65" y="1"/>
                      <a:pt x="72" y="2"/>
                    </a:cubicBezTo>
                    <a:cubicBezTo>
                      <a:pt x="78" y="4"/>
                      <a:pt x="84" y="6"/>
                      <a:pt x="88" y="9"/>
                    </a:cubicBezTo>
                    <a:cubicBezTo>
                      <a:pt x="92" y="12"/>
                      <a:pt x="95" y="15"/>
                      <a:pt x="98" y="19"/>
                    </a:cubicBezTo>
                    <a:cubicBezTo>
                      <a:pt x="100" y="22"/>
                      <a:pt x="101" y="26"/>
                      <a:pt x="102" y="30"/>
                    </a:cubicBezTo>
                    <a:cubicBezTo>
                      <a:pt x="102" y="34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2" y="56"/>
                      <a:pt x="90" y="59"/>
                    </a:cubicBezTo>
                    <a:cubicBezTo>
                      <a:pt x="87" y="61"/>
                      <a:pt x="84" y="63"/>
                      <a:pt x="80" y="64"/>
                    </a:cubicBezTo>
                    <a:cubicBezTo>
                      <a:pt x="76" y="66"/>
                      <a:pt x="72" y="67"/>
                      <a:pt x="68" y="68"/>
                    </a:cubicBezTo>
                    <a:cubicBezTo>
                      <a:pt x="72" y="72"/>
                      <a:pt x="75" y="75"/>
                      <a:pt x="78" y="78"/>
                    </a:cubicBezTo>
                    <a:cubicBezTo>
                      <a:pt x="81" y="82"/>
                      <a:pt x="83" y="85"/>
                      <a:pt x="85" y="89"/>
                    </a:cubicBezTo>
                    <a:cubicBezTo>
                      <a:pt x="87" y="92"/>
                      <a:pt x="88" y="96"/>
                      <a:pt x="88" y="99"/>
                    </a:cubicBezTo>
                    <a:cubicBezTo>
                      <a:pt x="89" y="103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4"/>
                      <a:pt x="84" y="31"/>
                    </a:cubicBezTo>
                    <a:cubicBezTo>
                      <a:pt x="84" y="29"/>
                      <a:pt x="83" y="26"/>
                      <a:pt x="82" y="24"/>
                    </a:cubicBezTo>
                    <a:cubicBezTo>
                      <a:pt x="80" y="22"/>
                      <a:pt x="78" y="21"/>
                      <a:pt x="76" y="19"/>
                    </a:cubicBezTo>
                    <a:cubicBezTo>
                      <a:pt x="73" y="17"/>
                      <a:pt x="70" y="16"/>
                      <a:pt x="67" y="15"/>
                    </a:cubicBezTo>
                    <a:cubicBezTo>
                      <a:pt x="60" y="13"/>
                      <a:pt x="54" y="14"/>
                      <a:pt x="50" y="16"/>
                    </a:cubicBezTo>
                    <a:cubicBezTo>
                      <a:pt x="45" y="18"/>
                      <a:pt x="42" y="22"/>
                      <a:pt x="41" y="27"/>
                    </a:cubicBezTo>
                    <a:cubicBezTo>
                      <a:pt x="40" y="30"/>
                      <a:pt x="40" y="32"/>
                      <a:pt x="40" y="35"/>
                    </a:cubicBezTo>
                    <a:cubicBezTo>
                      <a:pt x="40" y="37"/>
                      <a:pt x="41" y="40"/>
                      <a:pt x="43" y="42"/>
                    </a:cubicBezTo>
                    <a:cubicBezTo>
                      <a:pt x="44" y="45"/>
                      <a:pt x="46" y="47"/>
                      <a:pt x="48" y="50"/>
                    </a:cubicBezTo>
                    <a:cubicBezTo>
                      <a:pt x="50" y="53"/>
                      <a:pt x="53" y="55"/>
                      <a:pt x="57" y="58"/>
                    </a:cubicBezTo>
                    <a:cubicBezTo>
                      <a:pt x="64" y="57"/>
                      <a:pt x="70" y="54"/>
                      <a:pt x="75" y="51"/>
                    </a:cubicBezTo>
                    <a:cubicBezTo>
                      <a:pt x="80" y="48"/>
                      <a:pt x="83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0" y="96"/>
                      <a:pt x="69" y="93"/>
                      <a:pt x="67" y="90"/>
                    </a:cubicBezTo>
                    <a:cubicBezTo>
                      <a:pt x="66" y="87"/>
                      <a:pt x="63" y="85"/>
                      <a:pt x="61" y="82"/>
                    </a:cubicBezTo>
                    <a:cubicBezTo>
                      <a:pt x="58" y="79"/>
                      <a:pt x="54" y="76"/>
                      <a:pt x="51" y="72"/>
                    </a:cubicBezTo>
                    <a:cubicBezTo>
                      <a:pt x="46" y="73"/>
                      <a:pt x="42" y="74"/>
                      <a:pt x="38" y="76"/>
                    </a:cubicBezTo>
                    <a:cubicBezTo>
                      <a:pt x="34" y="77"/>
                      <a:pt x="31" y="78"/>
                      <a:pt x="29" y="80"/>
                    </a:cubicBezTo>
                    <a:cubicBezTo>
                      <a:pt x="26" y="81"/>
                      <a:pt x="24" y="83"/>
                      <a:pt x="22" y="85"/>
                    </a:cubicBezTo>
                    <a:cubicBezTo>
                      <a:pt x="21" y="87"/>
                      <a:pt x="20" y="90"/>
                      <a:pt x="19" y="93"/>
                    </a:cubicBezTo>
                    <a:cubicBezTo>
                      <a:pt x="17" y="99"/>
                      <a:pt x="18" y="105"/>
                      <a:pt x="21" y="109"/>
                    </a:cubicBezTo>
                    <a:cubicBezTo>
                      <a:pt x="25" y="114"/>
                      <a:pt x="31" y="117"/>
                      <a:pt x="39" y="120"/>
                    </a:cubicBezTo>
                    <a:cubicBezTo>
                      <a:pt x="48" y="122"/>
                      <a:pt x="55" y="122"/>
                      <a:pt x="60" y="120"/>
                    </a:cubicBezTo>
                    <a:cubicBezTo>
                      <a:pt x="65" y="117"/>
                      <a:pt x="68" y="113"/>
                      <a:pt x="70" y="107"/>
                    </a:cubicBezTo>
                    <a:close/>
                    <a:moveTo>
                      <a:pt x="205" y="108"/>
                    </a:moveTo>
                    <a:cubicBezTo>
                      <a:pt x="203" y="118"/>
                      <a:pt x="200" y="126"/>
                      <a:pt x="196" y="134"/>
                    </a:cubicBezTo>
                    <a:cubicBezTo>
                      <a:pt x="192" y="142"/>
                      <a:pt x="188" y="148"/>
                      <a:pt x="183" y="153"/>
                    </a:cubicBezTo>
                    <a:cubicBezTo>
                      <a:pt x="178" y="158"/>
                      <a:pt x="172" y="161"/>
                      <a:pt x="165" y="162"/>
                    </a:cubicBezTo>
                    <a:cubicBezTo>
                      <a:pt x="159" y="164"/>
                      <a:pt x="151" y="164"/>
                      <a:pt x="143" y="161"/>
                    </a:cubicBezTo>
                    <a:cubicBezTo>
                      <a:pt x="135" y="159"/>
                      <a:pt x="128" y="156"/>
                      <a:pt x="124" y="152"/>
                    </a:cubicBezTo>
                    <a:cubicBezTo>
                      <a:pt x="119" y="147"/>
                      <a:pt x="116" y="142"/>
                      <a:pt x="114" y="136"/>
                    </a:cubicBezTo>
                    <a:cubicBezTo>
                      <a:pt x="112" y="129"/>
                      <a:pt x="111" y="122"/>
                      <a:pt x="112" y="113"/>
                    </a:cubicBezTo>
                    <a:cubicBezTo>
                      <a:pt x="113" y="105"/>
                      <a:pt x="115" y="95"/>
                      <a:pt x="117" y="85"/>
                    </a:cubicBezTo>
                    <a:cubicBezTo>
                      <a:pt x="120" y="75"/>
                      <a:pt x="123" y="67"/>
                      <a:pt x="127" y="59"/>
                    </a:cubicBezTo>
                    <a:cubicBezTo>
                      <a:pt x="131" y="51"/>
                      <a:pt x="135" y="45"/>
                      <a:pt x="140" y="40"/>
                    </a:cubicBezTo>
                    <a:cubicBezTo>
                      <a:pt x="145" y="35"/>
                      <a:pt x="151" y="32"/>
                      <a:pt x="158" y="31"/>
                    </a:cubicBezTo>
                    <a:cubicBezTo>
                      <a:pt x="164" y="29"/>
                      <a:pt x="172" y="29"/>
                      <a:pt x="180" y="31"/>
                    </a:cubicBezTo>
                    <a:cubicBezTo>
                      <a:pt x="188" y="34"/>
                      <a:pt x="195" y="37"/>
                      <a:pt x="199" y="41"/>
                    </a:cubicBezTo>
                    <a:cubicBezTo>
                      <a:pt x="204" y="45"/>
                      <a:pt x="207" y="51"/>
                      <a:pt x="209" y="57"/>
                    </a:cubicBezTo>
                    <a:cubicBezTo>
                      <a:pt x="211" y="64"/>
                      <a:pt x="211" y="71"/>
                      <a:pt x="211" y="80"/>
                    </a:cubicBezTo>
                    <a:cubicBezTo>
                      <a:pt x="210" y="88"/>
                      <a:pt x="208" y="97"/>
                      <a:pt x="205" y="108"/>
                    </a:cubicBezTo>
                    <a:close/>
                    <a:moveTo>
                      <a:pt x="188" y="105"/>
                    </a:moveTo>
                    <a:cubicBezTo>
                      <a:pt x="190" y="98"/>
                      <a:pt x="191" y="92"/>
                      <a:pt x="192" y="87"/>
                    </a:cubicBezTo>
                    <a:cubicBezTo>
                      <a:pt x="193" y="82"/>
                      <a:pt x="193" y="77"/>
                      <a:pt x="193" y="73"/>
                    </a:cubicBezTo>
                    <a:cubicBezTo>
                      <a:pt x="193" y="69"/>
                      <a:pt x="193" y="66"/>
                      <a:pt x="192" y="62"/>
                    </a:cubicBezTo>
                    <a:cubicBezTo>
                      <a:pt x="192" y="59"/>
                      <a:pt x="191" y="57"/>
                      <a:pt x="189" y="54"/>
                    </a:cubicBezTo>
                    <a:cubicBezTo>
                      <a:pt x="188" y="52"/>
                      <a:pt x="186" y="50"/>
                      <a:pt x="184" y="49"/>
                    </a:cubicBezTo>
                    <a:cubicBezTo>
                      <a:pt x="181" y="47"/>
                      <a:pt x="179" y="46"/>
                      <a:pt x="175" y="45"/>
                    </a:cubicBezTo>
                    <a:cubicBezTo>
                      <a:pt x="170" y="44"/>
                      <a:pt x="165" y="44"/>
                      <a:pt x="161" y="45"/>
                    </a:cubicBezTo>
                    <a:cubicBezTo>
                      <a:pt x="157" y="47"/>
                      <a:pt x="153" y="50"/>
                      <a:pt x="150" y="54"/>
                    </a:cubicBezTo>
                    <a:cubicBezTo>
                      <a:pt x="147" y="58"/>
                      <a:pt x="144" y="63"/>
                      <a:pt x="141" y="69"/>
                    </a:cubicBezTo>
                    <a:cubicBezTo>
                      <a:pt x="139" y="75"/>
                      <a:pt x="137" y="81"/>
                      <a:pt x="135" y="88"/>
                    </a:cubicBezTo>
                    <a:cubicBezTo>
                      <a:pt x="132" y="98"/>
                      <a:pt x="131" y="106"/>
                      <a:pt x="130" y="113"/>
                    </a:cubicBezTo>
                    <a:cubicBezTo>
                      <a:pt x="129" y="120"/>
                      <a:pt x="129" y="126"/>
                      <a:pt x="130" y="131"/>
                    </a:cubicBezTo>
                    <a:cubicBezTo>
                      <a:pt x="131" y="135"/>
                      <a:pt x="133" y="139"/>
                      <a:pt x="136" y="142"/>
                    </a:cubicBezTo>
                    <a:cubicBezTo>
                      <a:pt x="139" y="145"/>
                      <a:pt x="143" y="147"/>
                      <a:pt x="147" y="148"/>
                    </a:cubicBezTo>
                    <a:cubicBezTo>
                      <a:pt x="151" y="149"/>
                      <a:pt x="154" y="149"/>
                      <a:pt x="157" y="149"/>
                    </a:cubicBezTo>
                    <a:cubicBezTo>
                      <a:pt x="161" y="148"/>
                      <a:pt x="163" y="147"/>
                      <a:pt x="166" y="146"/>
                    </a:cubicBezTo>
                    <a:cubicBezTo>
                      <a:pt x="169" y="144"/>
                      <a:pt x="171" y="142"/>
                      <a:pt x="173" y="139"/>
                    </a:cubicBezTo>
                    <a:cubicBezTo>
                      <a:pt x="175" y="136"/>
                      <a:pt x="177" y="133"/>
                      <a:pt x="179" y="130"/>
                    </a:cubicBezTo>
                    <a:cubicBezTo>
                      <a:pt x="181" y="126"/>
                      <a:pt x="182" y="122"/>
                      <a:pt x="184" y="118"/>
                    </a:cubicBezTo>
                    <a:cubicBezTo>
                      <a:pt x="185" y="114"/>
                      <a:pt x="187" y="109"/>
                      <a:pt x="188" y="1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1" name="Freeform 16"/>
              <p:cNvSpPr>
                <a:spLocks noEditPoints="1"/>
              </p:cNvSpPr>
              <p:nvPr/>
            </p:nvSpPr>
            <p:spPr bwMode="auto">
              <a:xfrm>
                <a:off x="5147171" y="5814789"/>
                <a:ext cx="269875" cy="163513"/>
              </a:xfrm>
              <a:custGeom>
                <a:avLst/>
                <a:gdLst>
                  <a:gd name="T0" fmla="*/ 97 w 352"/>
                  <a:gd name="T1" fmla="*/ 34 h 213"/>
                  <a:gd name="T2" fmla="*/ 20 w 352"/>
                  <a:gd name="T3" fmla="*/ 132 h 213"/>
                  <a:gd name="T4" fmla="*/ 13 w 352"/>
                  <a:gd name="T5" fmla="*/ 134 h 213"/>
                  <a:gd name="T6" fmla="*/ 1 w 352"/>
                  <a:gd name="T7" fmla="*/ 130 h 213"/>
                  <a:gd name="T8" fmla="*/ 79 w 352"/>
                  <a:gd name="T9" fmla="*/ 31 h 213"/>
                  <a:gd name="T10" fmla="*/ 16 w 352"/>
                  <a:gd name="T11" fmla="*/ 7 h 213"/>
                  <a:gd name="T12" fmla="*/ 20 w 352"/>
                  <a:gd name="T13" fmla="*/ 0 h 213"/>
                  <a:gd name="T14" fmla="*/ 98 w 352"/>
                  <a:gd name="T15" fmla="*/ 21 h 213"/>
                  <a:gd name="T16" fmla="*/ 99 w 352"/>
                  <a:gd name="T17" fmla="*/ 29 h 213"/>
                  <a:gd name="T18" fmla="*/ 179 w 352"/>
                  <a:gd name="T19" fmla="*/ 140 h 213"/>
                  <a:gd name="T20" fmla="*/ 139 w 352"/>
                  <a:gd name="T21" fmla="*/ 167 h 213"/>
                  <a:gd name="T22" fmla="*/ 104 w 352"/>
                  <a:gd name="T23" fmla="*/ 158 h 213"/>
                  <a:gd name="T24" fmla="*/ 96 w 352"/>
                  <a:gd name="T25" fmla="*/ 150 h 213"/>
                  <a:gd name="T26" fmla="*/ 99 w 352"/>
                  <a:gd name="T27" fmla="*/ 140 h 213"/>
                  <a:gd name="T28" fmla="*/ 104 w 352"/>
                  <a:gd name="T29" fmla="*/ 141 h 213"/>
                  <a:gd name="T30" fmla="*/ 124 w 352"/>
                  <a:gd name="T31" fmla="*/ 151 h 213"/>
                  <a:gd name="T32" fmla="*/ 165 w 352"/>
                  <a:gd name="T33" fmla="*/ 132 h 213"/>
                  <a:gd name="T34" fmla="*/ 141 w 352"/>
                  <a:gd name="T35" fmla="*/ 116 h 213"/>
                  <a:gd name="T36" fmla="*/ 112 w 352"/>
                  <a:gd name="T37" fmla="*/ 83 h 213"/>
                  <a:gd name="T38" fmla="*/ 132 w 352"/>
                  <a:gd name="T39" fmla="*/ 41 h 213"/>
                  <a:gd name="T40" fmla="*/ 181 w 352"/>
                  <a:gd name="T41" fmla="*/ 43 h 213"/>
                  <a:gd name="T42" fmla="*/ 197 w 352"/>
                  <a:gd name="T43" fmla="*/ 76 h 213"/>
                  <a:gd name="T44" fmla="*/ 176 w 352"/>
                  <a:gd name="T45" fmla="*/ 102 h 213"/>
                  <a:gd name="T46" fmla="*/ 173 w 352"/>
                  <a:gd name="T47" fmla="*/ 56 h 213"/>
                  <a:gd name="T48" fmla="*/ 142 w 352"/>
                  <a:gd name="T49" fmla="*/ 54 h 213"/>
                  <a:gd name="T50" fmla="*/ 129 w 352"/>
                  <a:gd name="T51" fmla="*/ 82 h 213"/>
                  <a:gd name="T52" fmla="*/ 147 w 352"/>
                  <a:gd name="T53" fmla="*/ 103 h 213"/>
                  <a:gd name="T54" fmla="*/ 231 w 352"/>
                  <a:gd name="T55" fmla="*/ 177 h 213"/>
                  <a:gd name="T56" fmla="*/ 224 w 352"/>
                  <a:gd name="T57" fmla="*/ 191 h 213"/>
                  <a:gd name="T58" fmla="*/ 199 w 352"/>
                  <a:gd name="T59" fmla="*/ 213 h 213"/>
                  <a:gd name="T60" fmla="*/ 192 w 352"/>
                  <a:gd name="T61" fmla="*/ 212 h 213"/>
                  <a:gd name="T62" fmla="*/ 187 w 352"/>
                  <a:gd name="T63" fmla="*/ 209 h 213"/>
                  <a:gd name="T64" fmla="*/ 212 w 352"/>
                  <a:gd name="T65" fmla="*/ 172 h 213"/>
                  <a:gd name="T66" fmla="*/ 219 w 352"/>
                  <a:gd name="T67" fmla="*/ 166 h 213"/>
                  <a:gd name="T68" fmla="*/ 230 w 352"/>
                  <a:gd name="T69" fmla="*/ 170 h 213"/>
                  <a:gd name="T70" fmla="*/ 338 w 352"/>
                  <a:gd name="T71" fmla="*/ 177 h 213"/>
                  <a:gd name="T72" fmla="*/ 299 w 352"/>
                  <a:gd name="T73" fmla="*/ 210 h 213"/>
                  <a:gd name="T74" fmla="*/ 259 w 352"/>
                  <a:gd name="T75" fmla="*/ 199 h 213"/>
                  <a:gd name="T76" fmla="*/ 250 w 352"/>
                  <a:gd name="T77" fmla="*/ 190 h 213"/>
                  <a:gd name="T78" fmla="*/ 250 w 352"/>
                  <a:gd name="T79" fmla="*/ 183 h 213"/>
                  <a:gd name="T80" fmla="*/ 254 w 352"/>
                  <a:gd name="T81" fmla="*/ 177 h 213"/>
                  <a:gd name="T82" fmla="*/ 263 w 352"/>
                  <a:gd name="T83" fmla="*/ 184 h 213"/>
                  <a:gd name="T84" fmla="*/ 295 w 352"/>
                  <a:gd name="T85" fmla="*/ 195 h 213"/>
                  <a:gd name="T86" fmla="*/ 320 w 352"/>
                  <a:gd name="T87" fmla="*/ 174 h 213"/>
                  <a:gd name="T88" fmla="*/ 308 w 352"/>
                  <a:gd name="T89" fmla="*/ 146 h 213"/>
                  <a:gd name="T90" fmla="*/ 275 w 352"/>
                  <a:gd name="T91" fmla="*/ 137 h 213"/>
                  <a:gd name="T92" fmla="*/ 286 w 352"/>
                  <a:gd name="T93" fmla="*/ 78 h 213"/>
                  <a:gd name="T94" fmla="*/ 349 w 352"/>
                  <a:gd name="T95" fmla="*/ 88 h 213"/>
                  <a:gd name="T96" fmla="*/ 352 w 352"/>
                  <a:gd name="T97" fmla="*/ 93 h 213"/>
                  <a:gd name="T98" fmla="*/ 346 w 352"/>
                  <a:gd name="T99" fmla="*/ 103 h 213"/>
                  <a:gd name="T100" fmla="*/ 298 w 352"/>
                  <a:gd name="T101" fmla="*/ 127 h 213"/>
                  <a:gd name="T102" fmla="*/ 334 w 352"/>
                  <a:gd name="T103" fmla="*/ 148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52" h="213">
                    <a:moveTo>
                      <a:pt x="99" y="29"/>
                    </a:moveTo>
                    <a:cubicBezTo>
                      <a:pt x="98" y="30"/>
                      <a:pt x="98" y="31"/>
                      <a:pt x="98" y="32"/>
                    </a:cubicBezTo>
                    <a:cubicBezTo>
                      <a:pt x="97" y="33"/>
                      <a:pt x="97" y="34"/>
                      <a:pt x="97" y="34"/>
                    </a:cubicBezTo>
                    <a:cubicBezTo>
                      <a:pt x="96" y="35"/>
                      <a:pt x="96" y="36"/>
                      <a:pt x="95" y="37"/>
                    </a:cubicBezTo>
                    <a:cubicBezTo>
                      <a:pt x="95" y="38"/>
                      <a:pt x="94" y="38"/>
                      <a:pt x="94" y="39"/>
                    </a:cubicBezTo>
                    <a:lnTo>
                      <a:pt x="20" y="132"/>
                    </a:lnTo>
                    <a:cubicBezTo>
                      <a:pt x="19" y="133"/>
                      <a:pt x="18" y="133"/>
                      <a:pt x="18" y="134"/>
                    </a:cubicBezTo>
                    <a:cubicBezTo>
                      <a:pt x="17" y="134"/>
                      <a:pt x="16" y="134"/>
                      <a:pt x="16" y="134"/>
                    </a:cubicBezTo>
                    <a:cubicBezTo>
                      <a:pt x="15" y="135"/>
                      <a:pt x="14" y="135"/>
                      <a:pt x="13" y="134"/>
                    </a:cubicBezTo>
                    <a:cubicBezTo>
                      <a:pt x="11" y="134"/>
                      <a:pt x="10" y="134"/>
                      <a:pt x="8" y="133"/>
                    </a:cubicBezTo>
                    <a:cubicBezTo>
                      <a:pt x="6" y="133"/>
                      <a:pt x="4" y="132"/>
                      <a:pt x="3" y="132"/>
                    </a:cubicBezTo>
                    <a:cubicBezTo>
                      <a:pt x="2" y="131"/>
                      <a:pt x="1" y="131"/>
                      <a:pt x="1" y="130"/>
                    </a:cubicBezTo>
                    <a:cubicBezTo>
                      <a:pt x="0" y="129"/>
                      <a:pt x="0" y="129"/>
                      <a:pt x="0" y="128"/>
                    </a:cubicBezTo>
                    <a:cubicBezTo>
                      <a:pt x="1" y="128"/>
                      <a:pt x="1" y="127"/>
                      <a:pt x="2" y="126"/>
                    </a:cubicBezTo>
                    <a:lnTo>
                      <a:pt x="79" y="31"/>
                    </a:lnTo>
                    <a:lnTo>
                      <a:pt x="18" y="15"/>
                    </a:lnTo>
                    <a:cubicBezTo>
                      <a:pt x="16" y="15"/>
                      <a:pt x="16" y="14"/>
                      <a:pt x="15" y="12"/>
                    </a:cubicBezTo>
                    <a:cubicBezTo>
                      <a:pt x="15" y="11"/>
                      <a:pt x="15" y="9"/>
                      <a:pt x="16" y="7"/>
                    </a:cubicBezTo>
                    <a:cubicBezTo>
                      <a:pt x="16" y="5"/>
                      <a:pt x="17" y="4"/>
                      <a:pt x="17" y="3"/>
                    </a:cubicBezTo>
                    <a:cubicBezTo>
                      <a:pt x="17" y="2"/>
                      <a:pt x="18" y="2"/>
                      <a:pt x="18" y="1"/>
                    </a:cubicBezTo>
                    <a:cubicBezTo>
                      <a:pt x="19" y="1"/>
                      <a:pt x="19" y="0"/>
                      <a:pt x="20" y="0"/>
                    </a:cubicBezTo>
                    <a:cubicBezTo>
                      <a:pt x="20" y="0"/>
                      <a:pt x="21" y="0"/>
                      <a:pt x="22" y="0"/>
                    </a:cubicBezTo>
                    <a:lnTo>
                      <a:pt x="96" y="20"/>
                    </a:lnTo>
                    <a:cubicBezTo>
                      <a:pt x="97" y="20"/>
                      <a:pt x="97" y="21"/>
                      <a:pt x="98" y="21"/>
                    </a:cubicBezTo>
                    <a:cubicBezTo>
                      <a:pt x="99" y="21"/>
                      <a:pt x="99" y="22"/>
                      <a:pt x="99" y="23"/>
                    </a:cubicBezTo>
                    <a:cubicBezTo>
                      <a:pt x="99" y="23"/>
                      <a:pt x="99" y="24"/>
                      <a:pt x="99" y="25"/>
                    </a:cubicBezTo>
                    <a:cubicBezTo>
                      <a:pt x="99" y="26"/>
                      <a:pt x="99" y="27"/>
                      <a:pt x="99" y="29"/>
                    </a:cubicBezTo>
                    <a:close/>
                    <a:moveTo>
                      <a:pt x="192" y="109"/>
                    </a:moveTo>
                    <a:cubicBezTo>
                      <a:pt x="191" y="114"/>
                      <a:pt x="189" y="120"/>
                      <a:pt x="187" y="125"/>
                    </a:cubicBezTo>
                    <a:cubicBezTo>
                      <a:pt x="185" y="130"/>
                      <a:pt x="182" y="136"/>
                      <a:pt x="179" y="140"/>
                    </a:cubicBezTo>
                    <a:cubicBezTo>
                      <a:pt x="176" y="145"/>
                      <a:pt x="173" y="149"/>
                      <a:pt x="169" y="153"/>
                    </a:cubicBezTo>
                    <a:cubicBezTo>
                      <a:pt x="165" y="157"/>
                      <a:pt x="161" y="160"/>
                      <a:pt x="156" y="162"/>
                    </a:cubicBezTo>
                    <a:cubicBezTo>
                      <a:pt x="151" y="165"/>
                      <a:pt x="145" y="166"/>
                      <a:pt x="139" y="167"/>
                    </a:cubicBezTo>
                    <a:cubicBezTo>
                      <a:pt x="133" y="167"/>
                      <a:pt x="127" y="166"/>
                      <a:pt x="119" y="164"/>
                    </a:cubicBezTo>
                    <a:cubicBezTo>
                      <a:pt x="116" y="164"/>
                      <a:pt x="114" y="163"/>
                      <a:pt x="111" y="162"/>
                    </a:cubicBezTo>
                    <a:cubicBezTo>
                      <a:pt x="109" y="161"/>
                      <a:pt x="106" y="159"/>
                      <a:pt x="104" y="158"/>
                    </a:cubicBezTo>
                    <a:cubicBezTo>
                      <a:pt x="102" y="157"/>
                      <a:pt x="101" y="156"/>
                      <a:pt x="99" y="155"/>
                    </a:cubicBezTo>
                    <a:cubicBezTo>
                      <a:pt x="98" y="154"/>
                      <a:pt x="97" y="153"/>
                      <a:pt x="97" y="153"/>
                    </a:cubicBezTo>
                    <a:cubicBezTo>
                      <a:pt x="96" y="152"/>
                      <a:pt x="96" y="151"/>
                      <a:pt x="96" y="150"/>
                    </a:cubicBezTo>
                    <a:cubicBezTo>
                      <a:pt x="96" y="149"/>
                      <a:pt x="96" y="147"/>
                      <a:pt x="97" y="146"/>
                    </a:cubicBezTo>
                    <a:cubicBezTo>
                      <a:pt x="97" y="144"/>
                      <a:pt x="97" y="143"/>
                      <a:pt x="98" y="142"/>
                    </a:cubicBezTo>
                    <a:cubicBezTo>
                      <a:pt x="98" y="142"/>
                      <a:pt x="98" y="141"/>
                      <a:pt x="99" y="140"/>
                    </a:cubicBezTo>
                    <a:cubicBezTo>
                      <a:pt x="99" y="140"/>
                      <a:pt x="99" y="140"/>
                      <a:pt x="100" y="140"/>
                    </a:cubicBezTo>
                    <a:cubicBezTo>
                      <a:pt x="100" y="140"/>
                      <a:pt x="101" y="140"/>
                      <a:pt x="101" y="140"/>
                    </a:cubicBezTo>
                    <a:cubicBezTo>
                      <a:pt x="102" y="140"/>
                      <a:pt x="103" y="141"/>
                      <a:pt x="104" y="141"/>
                    </a:cubicBezTo>
                    <a:cubicBezTo>
                      <a:pt x="105" y="142"/>
                      <a:pt x="107" y="143"/>
                      <a:pt x="109" y="144"/>
                    </a:cubicBezTo>
                    <a:cubicBezTo>
                      <a:pt x="110" y="146"/>
                      <a:pt x="113" y="147"/>
                      <a:pt x="115" y="148"/>
                    </a:cubicBezTo>
                    <a:cubicBezTo>
                      <a:pt x="118" y="149"/>
                      <a:pt x="121" y="150"/>
                      <a:pt x="124" y="151"/>
                    </a:cubicBezTo>
                    <a:cubicBezTo>
                      <a:pt x="130" y="153"/>
                      <a:pt x="136" y="153"/>
                      <a:pt x="141" y="152"/>
                    </a:cubicBezTo>
                    <a:cubicBezTo>
                      <a:pt x="146" y="150"/>
                      <a:pt x="151" y="148"/>
                      <a:pt x="155" y="145"/>
                    </a:cubicBezTo>
                    <a:cubicBezTo>
                      <a:pt x="159" y="142"/>
                      <a:pt x="162" y="137"/>
                      <a:pt x="165" y="132"/>
                    </a:cubicBezTo>
                    <a:cubicBezTo>
                      <a:pt x="168" y="127"/>
                      <a:pt x="171" y="122"/>
                      <a:pt x="172" y="116"/>
                    </a:cubicBezTo>
                    <a:cubicBezTo>
                      <a:pt x="168" y="117"/>
                      <a:pt x="164" y="118"/>
                      <a:pt x="158" y="118"/>
                    </a:cubicBezTo>
                    <a:cubicBezTo>
                      <a:pt x="153" y="118"/>
                      <a:pt x="147" y="117"/>
                      <a:pt x="141" y="116"/>
                    </a:cubicBezTo>
                    <a:cubicBezTo>
                      <a:pt x="134" y="114"/>
                      <a:pt x="128" y="111"/>
                      <a:pt x="124" y="108"/>
                    </a:cubicBezTo>
                    <a:cubicBezTo>
                      <a:pt x="120" y="105"/>
                      <a:pt x="117" y="101"/>
                      <a:pt x="115" y="97"/>
                    </a:cubicBezTo>
                    <a:cubicBezTo>
                      <a:pt x="113" y="93"/>
                      <a:pt x="112" y="88"/>
                      <a:pt x="112" y="83"/>
                    </a:cubicBezTo>
                    <a:cubicBezTo>
                      <a:pt x="111" y="79"/>
                      <a:pt x="112" y="73"/>
                      <a:pt x="114" y="68"/>
                    </a:cubicBezTo>
                    <a:cubicBezTo>
                      <a:pt x="115" y="62"/>
                      <a:pt x="117" y="57"/>
                      <a:pt x="120" y="53"/>
                    </a:cubicBezTo>
                    <a:cubicBezTo>
                      <a:pt x="123" y="48"/>
                      <a:pt x="127" y="44"/>
                      <a:pt x="132" y="41"/>
                    </a:cubicBezTo>
                    <a:cubicBezTo>
                      <a:pt x="136" y="38"/>
                      <a:pt x="141" y="36"/>
                      <a:pt x="147" y="36"/>
                    </a:cubicBezTo>
                    <a:cubicBezTo>
                      <a:pt x="153" y="35"/>
                      <a:pt x="160" y="35"/>
                      <a:pt x="167" y="37"/>
                    </a:cubicBezTo>
                    <a:cubicBezTo>
                      <a:pt x="173" y="39"/>
                      <a:pt x="177" y="41"/>
                      <a:pt x="181" y="43"/>
                    </a:cubicBezTo>
                    <a:cubicBezTo>
                      <a:pt x="185" y="45"/>
                      <a:pt x="188" y="48"/>
                      <a:pt x="190" y="52"/>
                    </a:cubicBezTo>
                    <a:cubicBezTo>
                      <a:pt x="192" y="55"/>
                      <a:pt x="194" y="59"/>
                      <a:pt x="195" y="63"/>
                    </a:cubicBezTo>
                    <a:cubicBezTo>
                      <a:pt x="196" y="67"/>
                      <a:pt x="197" y="71"/>
                      <a:pt x="197" y="76"/>
                    </a:cubicBezTo>
                    <a:cubicBezTo>
                      <a:pt x="197" y="81"/>
                      <a:pt x="197" y="86"/>
                      <a:pt x="196" y="92"/>
                    </a:cubicBezTo>
                    <a:cubicBezTo>
                      <a:pt x="195" y="97"/>
                      <a:pt x="194" y="103"/>
                      <a:pt x="192" y="109"/>
                    </a:cubicBezTo>
                    <a:close/>
                    <a:moveTo>
                      <a:pt x="176" y="102"/>
                    </a:moveTo>
                    <a:cubicBezTo>
                      <a:pt x="178" y="94"/>
                      <a:pt x="179" y="87"/>
                      <a:pt x="180" y="81"/>
                    </a:cubicBezTo>
                    <a:cubicBezTo>
                      <a:pt x="180" y="75"/>
                      <a:pt x="180" y="69"/>
                      <a:pt x="178" y="65"/>
                    </a:cubicBezTo>
                    <a:cubicBezTo>
                      <a:pt x="177" y="61"/>
                      <a:pt x="175" y="58"/>
                      <a:pt x="173" y="56"/>
                    </a:cubicBezTo>
                    <a:cubicBezTo>
                      <a:pt x="170" y="53"/>
                      <a:pt x="166" y="51"/>
                      <a:pt x="162" y="50"/>
                    </a:cubicBezTo>
                    <a:cubicBezTo>
                      <a:pt x="158" y="49"/>
                      <a:pt x="154" y="49"/>
                      <a:pt x="151" y="50"/>
                    </a:cubicBezTo>
                    <a:cubicBezTo>
                      <a:pt x="147" y="50"/>
                      <a:pt x="144" y="52"/>
                      <a:pt x="142" y="54"/>
                    </a:cubicBezTo>
                    <a:cubicBezTo>
                      <a:pt x="139" y="56"/>
                      <a:pt x="137" y="58"/>
                      <a:pt x="135" y="61"/>
                    </a:cubicBezTo>
                    <a:cubicBezTo>
                      <a:pt x="133" y="65"/>
                      <a:pt x="132" y="68"/>
                      <a:pt x="131" y="71"/>
                    </a:cubicBezTo>
                    <a:cubicBezTo>
                      <a:pt x="130" y="75"/>
                      <a:pt x="129" y="79"/>
                      <a:pt x="129" y="82"/>
                    </a:cubicBezTo>
                    <a:cubicBezTo>
                      <a:pt x="129" y="86"/>
                      <a:pt x="130" y="89"/>
                      <a:pt x="131" y="91"/>
                    </a:cubicBezTo>
                    <a:cubicBezTo>
                      <a:pt x="132" y="94"/>
                      <a:pt x="134" y="96"/>
                      <a:pt x="137" y="98"/>
                    </a:cubicBezTo>
                    <a:cubicBezTo>
                      <a:pt x="140" y="100"/>
                      <a:pt x="143" y="102"/>
                      <a:pt x="147" y="103"/>
                    </a:cubicBezTo>
                    <a:cubicBezTo>
                      <a:pt x="152" y="104"/>
                      <a:pt x="157" y="105"/>
                      <a:pt x="162" y="105"/>
                    </a:cubicBezTo>
                    <a:cubicBezTo>
                      <a:pt x="167" y="105"/>
                      <a:pt x="172" y="104"/>
                      <a:pt x="176" y="102"/>
                    </a:cubicBezTo>
                    <a:close/>
                    <a:moveTo>
                      <a:pt x="231" y="177"/>
                    </a:moveTo>
                    <a:cubicBezTo>
                      <a:pt x="230" y="179"/>
                      <a:pt x="230" y="181"/>
                      <a:pt x="229" y="183"/>
                    </a:cubicBezTo>
                    <a:cubicBezTo>
                      <a:pt x="228" y="184"/>
                      <a:pt x="227" y="186"/>
                      <a:pt x="227" y="187"/>
                    </a:cubicBezTo>
                    <a:cubicBezTo>
                      <a:pt x="226" y="189"/>
                      <a:pt x="225" y="190"/>
                      <a:pt x="224" y="191"/>
                    </a:cubicBezTo>
                    <a:cubicBezTo>
                      <a:pt x="222" y="193"/>
                      <a:pt x="221" y="194"/>
                      <a:pt x="220" y="195"/>
                    </a:cubicBezTo>
                    <a:lnTo>
                      <a:pt x="201" y="212"/>
                    </a:lnTo>
                    <a:cubicBezTo>
                      <a:pt x="200" y="212"/>
                      <a:pt x="200" y="212"/>
                      <a:pt x="199" y="213"/>
                    </a:cubicBezTo>
                    <a:cubicBezTo>
                      <a:pt x="199" y="213"/>
                      <a:pt x="198" y="213"/>
                      <a:pt x="197" y="213"/>
                    </a:cubicBezTo>
                    <a:cubicBezTo>
                      <a:pt x="197" y="213"/>
                      <a:pt x="196" y="213"/>
                      <a:pt x="195" y="213"/>
                    </a:cubicBezTo>
                    <a:cubicBezTo>
                      <a:pt x="194" y="213"/>
                      <a:pt x="193" y="213"/>
                      <a:pt x="192" y="212"/>
                    </a:cubicBezTo>
                    <a:cubicBezTo>
                      <a:pt x="191" y="212"/>
                      <a:pt x="190" y="212"/>
                      <a:pt x="189" y="211"/>
                    </a:cubicBezTo>
                    <a:cubicBezTo>
                      <a:pt x="189" y="211"/>
                      <a:pt x="188" y="211"/>
                      <a:pt x="188" y="211"/>
                    </a:cubicBezTo>
                    <a:cubicBezTo>
                      <a:pt x="188" y="210"/>
                      <a:pt x="187" y="210"/>
                      <a:pt x="187" y="209"/>
                    </a:cubicBezTo>
                    <a:cubicBezTo>
                      <a:pt x="188" y="209"/>
                      <a:pt x="188" y="209"/>
                      <a:pt x="188" y="208"/>
                    </a:cubicBezTo>
                    <a:lnTo>
                      <a:pt x="208" y="185"/>
                    </a:lnTo>
                    <a:lnTo>
                      <a:pt x="212" y="172"/>
                    </a:lnTo>
                    <a:cubicBezTo>
                      <a:pt x="212" y="170"/>
                      <a:pt x="213" y="169"/>
                      <a:pt x="214" y="168"/>
                    </a:cubicBezTo>
                    <a:cubicBezTo>
                      <a:pt x="214" y="167"/>
                      <a:pt x="215" y="167"/>
                      <a:pt x="216" y="166"/>
                    </a:cubicBezTo>
                    <a:cubicBezTo>
                      <a:pt x="217" y="166"/>
                      <a:pt x="218" y="166"/>
                      <a:pt x="219" y="166"/>
                    </a:cubicBezTo>
                    <a:cubicBezTo>
                      <a:pt x="220" y="166"/>
                      <a:pt x="222" y="166"/>
                      <a:pt x="223" y="167"/>
                    </a:cubicBezTo>
                    <a:cubicBezTo>
                      <a:pt x="225" y="167"/>
                      <a:pt x="227" y="168"/>
                      <a:pt x="228" y="168"/>
                    </a:cubicBezTo>
                    <a:cubicBezTo>
                      <a:pt x="229" y="169"/>
                      <a:pt x="230" y="169"/>
                      <a:pt x="230" y="170"/>
                    </a:cubicBezTo>
                    <a:cubicBezTo>
                      <a:pt x="231" y="171"/>
                      <a:pt x="231" y="172"/>
                      <a:pt x="231" y="173"/>
                    </a:cubicBezTo>
                    <a:cubicBezTo>
                      <a:pt x="231" y="174"/>
                      <a:pt x="231" y="175"/>
                      <a:pt x="231" y="177"/>
                    </a:cubicBezTo>
                    <a:close/>
                    <a:moveTo>
                      <a:pt x="338" y="177"/>
                    </a:moveTo>
                    <a:cubicBezTo>
                      <a:pt x="336" y="184"/>
                      <a:pt x="333" y="190"/>
                      <a:pt x="330" y="194"/>
                    </a:cubicBezTo>
                    <a:cubicBezTo>
                      <a:pt x="326" y="199"/>
                      <a:pt x="321" y="203"/>
                      <a:pt x="316" y="205"/>
                    </a:cubicBezTo>
                    <a:cubicBezTo>
                      <a:pt x="311" y="208"/>
                      <a:pt x="305" y="209"/>
                      <a:pt x="299" y="210"/>
                    </a:cubicBezTo>
                    <a:cubicBezTo>
                      <a:pt x="293" y="210"/>
                      <a:pt x="286" y="209"/>
                      <a:pt x="279" y="207"/>
                    </a:cubicBezTo>
                    <a:cubicBezTo>
                      <a:pt x="275" y="206"/>
                      <a:pt x="271" y="205"/>
                      <a:pt x="268" y="203"/>
                    </a:cubicBezTo>
                    <a:cubicBezTo>
                      <a:pt x="265" y="202"/>
                      <a:pt x="262" y="200"/>
                      <a:pt x="259" y="199"/>
                    </a:cubicBezTo>
                    <a:cubicBezTo>
                      <a:pt x="257" y="197"/>
                      <a:pt x="255" y="196"/>
                      <a:pt x="253" y="195"/>
                    </a:cubicBezTo>
                    <a:cubicBezTo>
                      <a:pt x="252" y="193"/>
                      <a:pt x="251" y="192"/>
                      <a:pt x="250" y="192"/>
                    </a:cubicBezTo>
                    <a:cubicBezTo>
                      <a:pt x="250" y="191"/>
                      <a:pt x="250" y="191"/>
                      <a:pt x="250" y="190"/>
                    </a:cubicBezTo>
                    <a:cubicBezTo>
                      <a:pt x="249" y="190"/>
                      <a:pt x="249" y="189"/>
                      <a:pt x="249" y="189"/>
                    </a:cubicBezTo>
                    <a:cubicBezTo>
                      <a:pt x="249" y="188"/>
                      <a:pt x="249" y="187"/>
                      <a:pt x="250" y="186"/>
                    </a:cubicBezTo>
                    <a:cubicBezTo>
                      <a:pt x="250" y="186"/>
                      <a:pt x="250" y="185"/>
                      <a:pt x="250" y="183"/>
                    </a:cubicBezTo>
                    <a:cubicBezTo>
                      <a:pt x="251" y="182"/>
                      <a:pt x="251" y="181"/>
                      <a:pt x="251" y="180"/>
                    </a:cubicBezTo>
                    <a:cubicBezTo>
                      <a:pt x="252" y="180"/>
                      <a:pt x="252" y="179"/>
                      <a:pt x="252" y="178"/>
                    </a:cubicBezTo>
                    <a:cubicBezTo>
                      <a:pt x="253" y="178"/>
                      <a:pt x="253" y="178"/>
                      <a:pt x="254" y="177"/>
                    </a:cubicBezTo>
                    <a:cubicBezTo>
                      <a:pt x="254" y="177"/>
                      <a:pt x="255" y="177"/>
                      <a:pt x="255" y="177"/>
                    </a:cubicBezTo>
                    <a:cubicBezTo>
                      <a:pt x="256" y="178"/>
                      <a:pt x="257" y="178"/>
                      <a:pt x="258" y="179"/>
                    </a:cubicBezTo>
                    <a:cubicBezTo>
                      <a:pt x="259" y="181"/>
                      <a:pt x="260" y="182"/>
                      <a:pt x="263" y="184"/>
                    </a:cubicBezTo>
                    <a:cubicBezTo>
                      <a:pt x="265" y="185"/>
                      <a:pt x="267" y="187"/>
                      <a:pt x="270" y="189"/>
                    </a:cubicBezTo>
                    <a:cubicBezTo>
                      <a:pt x="274" y="190"/>
                      <a:pt x="278" y="192"/>
                      <a:pt x="282" y="193"/>
                    </a:cubicBezTo>
                    <a:cubicBezTo>
                      <a:pt x="287" y="194"/>
                      <a:pt x="291" y="195"/>
                      <a:pt x="295" y="195"/>
                    </a:cubicBezTo>
                    <a:cubicBezTo>
                      <a:pt x="299" y="195"/>
                      <a:pt x="302" y="194"/>
                      <a:pt x="306" y="192"/>
                    </a:cubicBezTo>
                    <a:cubicBezTo>
                      <a:pt x="309" y="191"/>
                      <a:pt x="312" y="189"/>
                      <a:pt x="314" y="186"/>
                    </a:cubicBezTo>
                    <a:cubicBezTo>
                      <a:pt x="316" y="183"/>
                      <a:pt x="318" y="179"/>
                      <a:pt x="320" y="174"/>
                    </a:cubicBezTo>
                    <a:cubicBezTo>
                      <a:pt x="321" y="170"/>
                      <a:pt x="321" y="166"/>
                      <a:pt x="321" y="163"/>
                    </a:cubicBezTo>
                    <a:cubicBezTo>
                      <a:pt x="320" y="159"/>
                      <a:pt x="319" y="156"/>
                      <a:pt x="317" y="153"/>
                    </a:cubicBezTo>
                    <a:cubicBezTo>
                      <a:pt x="315" y="151"/>
                      <a:pt x="312" y="148"/>
                      <a:pt x="308" y="146"/>
                    </a:cubicBezTo>
                    <a:cubicBezTo>
                      <a:pt x="304" y="144"/>
                      <a:pt x="299" y="142"/>
                      <a:pt x="294" y="141"/>
                    </a:cubicBezTo>
                    <a:cubicBezTo>
                      <a:pt x="290" y="140"/>
                      <a:pt x="286" y="139"/>
                      <a:pt x="283" y="139"/>
                    </a:cubicBezTo>
                    <a:cubicBezTo>
                      <a:pt x="280" y="138"/>
                      <a:pt x="278" y="138"/>
                      <a:pt x="275" y="137"/>
                    </a:cubicBezTo>
                    <a:cubicBezTo>
                      <a:pt x="273" y="136"/>
                      <a:pt x="272" y="136"/>
                      <a:pt x="272" y="135"/>
                    </a:cubicBezTo>
                    <a:cubicBezTo>
                      <a:pt x="271" y="134"/>
                      <a:pt x="271" y="132"/>
                      <a:pt x="272" y="129"/>
                    </a:cubicBezTo>
                    <a:lnTo>
                      <a:pt x="286" y="78"/>
                    </a:lnTo>
                    <a:cubicBezTo>
                      <a:pt x="286" y="76"/>
                      <a:pt x="287" y="74"/>
                      <a:pt x="288" y="73"/>
                    </a:cubicBezTo>
                    <a:cubicBezTo>
                      <a:pt x="290" y="73"/>
                      <a:pt x="291" y="72"/>
                      <a:pt x="293" y="73"/>
                    </a:cubicBezTo>
                    <a:lnTo>
                      <a:pt x="349" y="88"/>
                    </a:lnTo>
                    <a:cubicBezTo>
                      <a:pt x="350" y="88"/>
                      <a:pt x="350" y="88"/>
                      <a:pt x="351" y="89"/>
                    </a:cubicBezTo>
                    <a:cubicBezTo>
                      <a:pt x="351" y="89"/>
                      <a:pt x="351" y="90"/>
                      <a:pt x="352" y="91"/>
                    </a:cubicBezTo>
                    <a:cubicBezTo>
                      <a:pt x="352" y="91"/>
                      <a:pt x="352" y="92"/>
                      <a:pt x="352" y="93"/>
                    </a:cubicBezTo>
                    <a:cubicBezTo>
                      <a:pt x="352" y="94"/>
                      <a:pt x="352" y="95"/>
                      <a:pt x="351" y="96"/>
                    </a:cubicBezTo>
                    <a:cubicBezTo>
                      <a:pt x="351" y="99"/>
                      <a:pt x="350" y="100"/>
                      <a:pt x="349" y="101"/>
                    </a:cubicBezTo>
                    <a:cubicBezTo>
                      <a:pt x="348" y="103"/>
                      <a:pt x="347" y="103"/>
                      <a:pt x="346" y="103"/>
                    </a:cubicBezTo>
                    <a:lnTo>
                      <a:pt x="300" y="91"/>
                    </a:lnTo>
                    <a:lnTo>
                      <a:pt x="291" y="126"/>
                    </a:lnTo>
                    <a:cubicBezTo>
                      <a:pt x="293" y="126"/>
                      <a:pt x="295" y="127"/>
                      <a:pt x="298" y="127"/>
                    </a:cubicBezTo>
                    <a:cubicBezTo>
                      <a:pt x="300" y="128"/>
                      <a:pt x="303" y="129"/>
                      <a:pt x="306" y="129"/>
                    </a:cubicBezTo>
                    <a:cubicBezTo>
                      <a:pt x="313" y="131"/>
                      <a:pt x="318" y="134"/>
                      <a:pt x="323" y="137"/>
                    </a:cubicBezTo>
                    <a:cubicBezTo>
                      <a:pt x="328" y="140"/>
                      <a:pt x="332" y="144"/>
                      <a:pt x="334" y="148"/>
                    </a:cubicBezTo>
                    <a:cubicBezTo>
                      <a:pt x="337" y="152"/>
                      <a:pt x="339" y="157"/>
                      <a:pt x="339" y="162"/>
                    </a:cubicBezTo>
                    <a:cubicBezTo>
                      <a:pt x="340" y="166"/>
                      <a:pt x="339" y="172"/>
                      <a:pt x="338" y="177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>
                    <a:alpha val="98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7407275" y="6207125"/>
                <a:ext cx="87313" cy="125413"/>
              </a:xfrm>
              <a:custGeom>
                <a:avLst/>
                <a:gdLst>
                  <a:gd name="T0" fmla="*/ 83 w 114"/>
                  <a:gd name="T1" fmla="*/ 158 h 165"/>
                  <a:gd name="T2" fmla="*/ 82 w 114"/>
                  <a:gd name="T3" fmla="*/ 161 h 165"/>
                  <a:gd name="T4" fmla="*/ 81 w 114"/>
                  <a:gd name="T5" fmla="*/ 164 h 165"/>
                  <a:gd name="T6" fmla="*/ 79 w 114"/>
                  <a:gd name="T7" fmla="*/ 165 h 165"/>
                  <a:gd name="T8" fmla="*/ 77 w 114"/>
                  <a:gd name="T9" fmla="*/ 165 h 165"/>
                  <a:gd name="T10" fmla="*/ 6 w 114"/>
                  <a:gd name="T11" fmla="*/ 148 h 165"/>
                  <a:gd name="T12" fmla="*/ 2 w 114"/>
                  <a:gd name="T13" fmla="*/ 145 h 165"/>
                  <a:gd name="T14" fmla="*/ 1 w 114"/>
                  <a:gd name="T15" fmla="*/ 139 h 165"/>
                  <a:gd name="T16" fmla="*/ 32 w 114"/>
                  <a:gd name="T17" fmla="*/ 7 h 165"/>
                  <a:gd name="T18" fmla="*/ 36 w 114"/>
                  <a:gd name="T19" fmla="*/ 1 h 165"/>
                  <a:gd name="T20" fmla="*/ 41 w 114"/>
                  <a:gd name="T21" fmla="*/ 1 h 165"/>
                  <a:gd name="T22" fmla="*/ 111 w 114"/>
                  <a:gd name="T23" fmla="*/ 17 h 165"/>
                  <a:gd name="T24" fmla="*/ 113 w 114"/>
                  <a:gd name="T25" fmla="*/ 18 h 165"/>
                  <a:gd name="T26" fmla="*/ 114 w 114"/>
                  <a:gd name="T27" fmla="*/ 20 h 165"/>
                  <a:gd name="T28" fmla="*/ 114 w 114"/>
                  <a:gd name="T29" fmla="*/ 23 h 165"/>
                  <a:gd name="T30" fmla="*/ 113 w 114"/>
                  <a:gd name="T31" fmla="*/ 26 h 165"/>
                  <a:gd name="T32" fmla="*/ 112 w 114"/>
                  <a:gd name="T33" fmla="*/ 30 h 165"/>
                  <a:gd name="T34" fmla="*/ 111 w 114"/>
                  <a:gd name="T35" fmla="*/ 32 h 165"/>
                  <a:gd name="T36" fmla="*/ 109 w 114"/>
                  <a:gd name="T37" fmla="*/ 33 h 165"/>
                  <a:gd name="T38" fmla="*/ 107 w 114"/>
                  <a:gd name="T39" fmla="*/ 34 h 165"/>
                  <a:gd name="T40" fmla="*/ 50 w 114"/>
                  <a:gd name="T41" fmla="*/ 20 h 165"/>
                  <a:gd name="T42" fmla="*/ 39 w 114"/>
                  <a:gd name="T43" fmla="*/ 66 h 165"/>
                  <a:gd name="T44" fmla="*/ 88 w 114"/>
                  <a:gd name="T45" fmla="*/ 78 h 165"/>
                  <a:gd name="T46" fmla="*/ 90 w 114"/>
                  <a:gd name="T47" fmla="*/ 79 h 165"/>
                  <a:gd name="T48" fmla="*/ 91 w 114"/>
                  <a:gd name="T49" fmla="*/ 81 h 165"/>
                  <a:gd name="T50" fmla="*/ 91 w 114"/>
                  <a:gd name="T51" fmla="*/ 83 h 165"/>
                  <a:gd name="T52" fmla="*/ 90 w 114"/>
                  <a:gd name="T53" fmla="*/ 87 h 165"/>
                  <a:gd name="T54" fmla="*/ 89 w 114"/>
                  <a:gd name="T55" fmla="*/ 90 h 165"/>
                  <a:gd name="T56" fmla="*/ 88 w 114"/>
                  <a:gd name="T57" fmla="*/ 93 h 165"/>
                  <a:gd name="T58" fmla="*/ 86 w 114"/>
                  <a:gd name="T59" fmla="*/ 94 h 165"/>
                  <a:gd name="T60" fmla="*/ 85 w 114"/>
                  <a:gd name="T61" fmla="*/ 94 h 165"/>
                  <a:gd name="T62" fmla="*/ 35 w 114"/>
                  <a:gd name="T63" fmla="*/ 82 h 165"/>
                  <a:gd name="T64" fmla="*/ 23 w 114"/>
                  <a:gd name="T65" fmla="*/ 135 h 165"/>
                  <a:gd name="T66" fmla="*/ 81 w 114"/>
                  <a:gd name="T67" fmla="*/ 149 h 165"/>
                  <a:gd name="T68" fmla="*/ 83 w 114"/>
                  <a:gd name="T69" fmla="*/ 150 h 165"/>
                  <a:gd name="T70" fmla="*/ 84 w 114"/>
                  <a:gd name="T71" fmla="*/ 151 h 165"/>
                  <a:gd name="T72" fmla="*/ 84 w 114"/>
                  <a:gd name="T73" fmla="*/ 154 h 165"/>
                  <a:gd name="T74" fmla="*/ 83 w 114"/>
                  <a:gd name="T75" fmla="*/ 158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4" h="165">
                    <a:moveTo>
                      <a:pt x="83" y="158"/>
                    </a:moveTo>
                    <a:cubicBezTo>
                      <a:pt x="83" y="159"/>
                      <a:pt x="82" y="160"/>
                      <a:pt x="82" y="161"/>
                    </a:cubicBezTo>
                    <a:cubicBezTo>
                      <a:pt x="82" y="162"/>
                      <a:pt x="81" y="163"/>
                      <a:pt x="81" y="164"/>
                    </a:cubicBezTo>
                    <a:cubicBezTo>
                      <a:pt x="80" y="164"/>
                      <a:pt x="80" y="165"/>
                      <a:pt x="79" y="165"/>
                    </a:cubicBezTo>
                    <a:cubicBezTo>
                      <a:pt x="78" y="165"/>
                      <a:pt x="78" y="165"/>
                      <a:pt x="77" y="165"/>
                    </a:cubicBezTo>
                    <a:lnTo>
                      <a:pt x="6" y="148"/>
                    </a:lnTo>
                    <a:cubicBezTo>
                      <a:pt x="5" y="148"/>
                      <a:pt x="3" y="147"/>
                      <a:pt x="2" y="145"/>
                    </a:cubicBezTo>
                    <a:cubicBezTo>
                      <a:pt x="1" y="144"/>
                      <a:pt x="0" y="142"/>
                      <a:pt x="1" y="139"/>
                    </a:cubicBezTo>
                    <a:lnTo>
                      <a:pt x="32" y="7"/>
                    </a:lnTo>
                    <a:cubicBezTo>
                      <a:pt x="33" y="4"/>
                      <a:pt x="34" y="2"/>
                      <a:pt x="36" y="1"/>
                    </a:cubicBezTo>
                    <a:cubicBezTo>
                      <a:pt x="38" y="0"/>
                      <a:pt x="39" y="0"/>
                      <a:pt x="41" y="1"/>
                    </a:cubicBezTo>
                    <a:lnTo>
                      <a:pt x="111" y="17"/>
                    </a:lnTo>
                    <a:cubicBezTo>
                      <a:pt x="112" y="17"/>
                      <a:pt x="112" y="18"/>
                      <a:pt x="113" y="18"/>
                    </a:cubicBezTo>
                    <a:cubicBezTo>
                      <a:pt x="113" y="18"/>
                      <a:pt x="114" y="19"/>
                      <a:pt x="114" y="20"/>
                    </a:cubicBezTo>
                    <a:cubicBezTo>
                      <a:pt x="114" y="21"/>
                      <a:pt x="114" y="21"/>
                      <a:pt x="114" y="23"/>
                    </a:cubicBezTo>
                    <a:cubicBezTo>
                      <a:pt x="114" y="24"/>
                      <a:pt x="114" y="25"/>
                      <a:pt x="113" y="26"/>
                    </a:cubicBezTo>
                    <a:cubicBezTo>
                      <a:pt x="113" y="28"/>
                      <a:pt x="112" y="29"/>
                      <a:pt x="112" y="30"/>
                    </a:cubicBezTo>
                    <a:cubicBezTo>
                      <a:pt x="112" y="31"/>
                      <a:pt x="111" y="32"/>
                      <a:pt x="111" y="32"/>
                    </a:cubicBezTo>
                    <a:cubicBezTo>
                      <a:pt x="110" y="33"/>
                      <a:pt x="110" y="33"/>
                      <a:pt x="109" y="33"/>
                    </a:cubicBezTo>
                    <a:cubicBezTo>
                      <a:pt x="109" y="34"/>
                      <a:pt x="108" y="34"/>
                      <a:pt x="107" y="34"/>
                    </a:cubicBezTo>
                    <a:lnTo>
                      <a:pt x="50" y="20"/>
                    </a:lnTo>
                    <a:lnTo>
                      <a:pt x="39" y="66"/>
                    </a:lnTo>
                    <a:lnTo>
                      <a:pt x="88" y="78"/>
                    </a:lnTo>
                    <a:cubicBezTo>
                      <a:pt x="89" y="78"/>
                      <a:pt x="89" y="78"/>
                      <a:pt x="90" y="79"/>
                    </a:cubicBezTo>
                    <a:cubicBezTo>
                      <a:pt x="90" y="79"/>
                      <a:pt x="91" y="80"/>
                      <a:pt x="91" y="81"/>
                    </a:cubicBezTo>
                    <a:cubicBezTo>
                      <a:pt x="91" y="81"/>
                      <a:pt x="91" y="82"/>
                      <a:pt x="91" y="83"/>
                    </a:cubicBezTo>
                    <a:cubicBezTo>
                      <a:pt x="91" y="84"/>
                      <a:pt x="91" y="86"/>
                      <a:pt x="90" y="87"/>
                    </a:cubicBezTo>
                    <a:cubicBezTo>
                      <a:pt x="90" y="88"/>
                      <a:pt x="90" y="90"/>
                      <a:pt x="89" y="90"/>
                    </a:cubicBezTo>
                    <a:cubicBezTo>
                      <a:pt x="89" y="91"/>
                      <a:pt x="88" y="92"/>
                      <a:pt x="88" y="93"/>
                    </a:cubicBezTo>
                    <a:cubicBezTo>
                      <a:pt x="87" y="93"/>
                      <a:pt x="87" y="94"/>
                      <a:pt x="86" y="94"/>
                    </a:cubicBezTo>
                    <a:cubicBezTo>
                      <a:pt x="86" y="94"/>
                      <a:pt x="85" y="94"/>
                      <a:pt x="85" y="94"/>
                    </a:cubicBezTo>
                    <a:lnTo>
                      <a:pt x="35" y="82"/>
                    </a:lnTo>
                    <a:lnTo>
                      <a:pt x="23" y="135"/>
                    </a:lnTo>
                    <a:lnTo>
                      <a:pt x="81" y="149"/>
                    </a:lnTo>
                    <a:cubicBezTo>
                      <a:pt x="82" y="149"/>
                      <a:pt x="82" y="149"/>
                      <a:pt x="83" y="150"/>
                    </a:cubicBezTo>
                    <a:cubicBezTo>
                      <a:pt x="83" y="150"/>
                      <a:pt x="83" y="151"/>
                      <a:pt x="84" y="151"/>
                    </a:cubicBezTo>
                    <a:cubicBezTo>
                      <a:pt x="84" y="152"/>
                      <a:pt x="84" y="153"/>
                      <a:pt x="84" y="154"/>
                    </a:cubicBezTo>
                    <a:cubicBezTo>
                      <a:pt x="84" y="155"/>
                      <a:pt x="83" y="156"/>
                      <a:pt x="83" y="1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5021580" y="2756535"/>
                <a:ext cx="588645" cy="3377565"/>
              </a:xfrm>
              <a:custGeom>
                <a:avLst/>
                <a:gdLst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45720 w 518160"/>
                  <a:gd name="connsiteY8" fmla="*/ 2567969 h 3314729"/>
                  <a:gd name="connsiteX9" fmla="*/ 38100 w 518160"/>
                  <a:gd name="connsiteY9" fmla="*/ 2545109 h 3314729"/>
                  <a:gd name="connsiteX10" fmla="*/ 53340 w 518160"/>
                  <a:gd name="connsiteY10" fmla="*/ 248414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38100 w 518160"/>
                  <a:gd name="connsiteY9" fmla="*/ 2545109 h 3314729"/>
                  <a:gd name="connsiteX10" fmla="*/ 53340 w 518160"/>
                  <a:gd name="connsiteY10" fmla="*/ 248414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53340 w 518160"/>
                  <a:gd name="connsiteY10" fmla="*/ 248414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13360 w 518160"/>
                  <a:gd name="connsiteY29" fmla="*/ 937289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1727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89890 w 518160"/>
                  <a:gd name="connsiteY40" fmla="*/ 15115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89890 w 518160"/>
                  <a:gd name="connsiteY40" fmla="*/ 151159 h 3314729"/>
                  <a:gd name="connsiteX41" fmla="*/ 458470 w 518160"/>
                  <a:gd name="connsiteY41" fmla="*/ 6225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89890 w 518160"/>
                  <a:gd name="connsiteY40" fmla="*/ 151159 h 3314729"/>
                  <a:gd name="connsiteX41" fmla="*/ 458470 w 518160"/>
                  <a:gd name="connsiteY41" fmla="*/ 62259 h 3314729"/>
                  <a:gd name="connsiteX42" fmla="*/ 462280 w 518160"/>
                  <a:gd name="connsiteY42" fmla="*/ 6987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84835"/>
                  <a:gd name="connsiteY0" fmla="*/ 3375025 h 3375025"/>
                  <a:gd name="connsiteX1" fmla="*/ 22860 w 584835"/>
                  <a:gd name="connsiteY1" fmla="*/ 3336925 h 3375025"/>
                  <a:gd name="connsiteX2" fmla="*/ 45720 w 584835"/>
                  <a:gd name="connsiteY2" fmla="*/ 3062605 h 3375025"/>
                  <a:gd name="connsiteX3" fmla="*/ 53340 w 584835"/>
                  <a:gd name="connsiteY3" fmla="*/ 2940685 h 3375025"/>
                  <a:gd name="connsiteX4" fmla="*/ 60960 w 584835"/>
                  <a:gd name="connsiteY4" fmla="*/ 2910205 h 3375025"/>
                  <a:gd name="connsiteX5" fmla="*/ 68580 w 584835"/>
                  <a:gd name="connsiteY5" fmla="*/ 2856865 h 3375025"/>
                  <a:gd name="connsiteX6" fmla="*/ 76200 w 584835"/>
                  <a:gd name="connsiteY6" fmla="*/ 2811145 h 3375025"/>
                  <a:gd name="connsiteX7" fmla="*/ 68580 w 584835"/>
                  <a:gd name="connsiteY7" fmla="*/ 2658745 h 3375025"/>
                  <a:gd name="connsiteX8" fmla="*/ 71120 w 584835"/>
                  <a:gd name="connsiteY8" fmla="*/ 2660015 h 3375025"/>
                  <a:gd name="connsiteX9" fmla="*/ 76200 w 584835"/>
                  <a:gd name="connsiteY9" fmla="*/ 2573655 h 3375025"/>
                  <a:gd name="connsiteX10" fmla="*/ 85090 w 584835"/>
                  <a:gd name="connsiteY10" fmla="*/ 2563495 h 3375025"/>
                  <a:gd name="connsiteX11" fmla="*/ 106045 w 584835"/>
                  <a:gd name="connsiteY11" fmla="*/ 2467610 h 3375025"/>
                  <a:gd name="connsiteX12" fmla="*/ 106680 w 584835"/>
                  <a:gd name="connsiteY12" fmla="*/ 2468245 h 3375025"/>
                  <a:gd name="connsiteX13" fmla="*/ 129540 w 584835"/>
                  <a:gd name="connsiteY13" fmla="*/ 2407285 h 3375025"/>
                  <a:gd name="connsiteX14" fmla="*/ 152400 w 584835"/>
                  <a:gd name="connsiteY14" fmla="*/ 2331085 h 3375025"/>
                  <a:gd name="connsiteX15" fmla="*/ 167640 w 584835"/>
                  <a:gd name="connsiteY15" fmla="*/ 2285365 h 3375025"/>
                  <a:gd name="connsiteX16" fmla="*/ 175260 w 584835"/>
                  <a:gd name="connsiteY16" fmla="*/ 2262505 h 3375025"/>
                  <a:gd name="connsiteX17" fmla="*/ 190500 w 584835"/>
                  <a:gd name="connsiteY17" fmla="*/ 2186305 h 3375025"/>
                  <a:gd name="connsiteX18" fmla="*/ 198120 w 584835"/>
                  <a:gd name="connsiteY18" fmla="*/ 2117725 h 3375025"/>
                  <a:gd name="connsiteX19" fmla="*/ 205740 w 584835"/>
                  <a:gd name="connsiteY19" fmla="*/ 2094865 h 3375025"/>
                  <a:gd name="connsiteX20" fmla="*/ 220980 w 584835"/>
                  <a:gd name="connsiteY20" fmla="*/ 2033905 h 3375025"/>
                  <a:gd name="connsiteX21" fmla="*/ 243840 w 584835"/>
                  <a:gd name="connsiteY21" fmla="*/ 1988185 h 3375025"/>
                  <a:gd name="connsiteX22" fmla="*/ 251460 w 584835"/>
                  <a:gd name="connsiteY22" fmla="*/ 1790065 h 3375025"/>
                  <a:gd name="connsiteX23" fmla="*/ 266700 w 584835"/>
                  <a:gd name="connsiteY23" fmla="*/ 1713865 h 3375025"/>
                  <a:gd name="connsiteX24" fmla="*/ 281940 w 584835"/>
                  <a:gd name="connsiteY24" fmla="*/ 1668145 h 3375025"/>
                  <a:gd name="connsiteX25" fmla="*/ 264795 w 584835"/>
                  <a:gd name="connsiteY25" fmla="*/ 1432560 h 3375025"/>
                  <a:gd name="connsiteX26" fmla="*/ 234950 w 584835"/>
                  <a:gd name="connsiteY26" fmla="*/ 1295400 h 3375025"/>
                  <a:gd name="connsiteX27" fmla="*/ 235585 w 584835"/>
                  <a:gd name="connsiteY27" fmla="*/ 1196340 h 3375025"/>
                  <a:gd name="connsiteX28" fmla="*/ 226695 w 584835"/>
                  <a:gd name="connsiteY28" fmla="*/ 1057275 h 3375025"/>
                  <a:gd name="connsiteX29" fmla="*/ 235585 w 584835"/>
                  <a:gd name="connsiteY29" fmla="*/ 956310 h 3375025"/>
                  <a:gd name="connsiteX30" fmla="*/ 254000 w 584835"/>
                  <a:gd name="connsiteY30" fmla="*/ 885190 h 3375025"/>
                  <a:gd name="connsiteX31" fmla="*/ 264795 w 584835"/>
                  <a:gd name="connsiteY31" fmla="*/ 805180 h 3375025"/>
                  <a:gd name="connsiteX32" fmla="*/ 274320 w 584835"/>
                  <a:gd name="connsiteY32" fmla="*/ 761365 h 3375025"/>
                  <a:gd name="connsiteX33" fmla="*/ 297180 w 584835"/>
                  <a:gd name="connsiteY33" fmla="*/ 639445 h 3375025"/>
                  <a:gd name="connsiteX34" fmla="*/ 312420 w 584835"/>
                  <a:gd name="connsiteY34" fmla="*/ 586105 h 3375025"/>
                  <a:gd name="connsiteX35" fmla="*/ 320040 w 584835"/>
                  <a:gd name="connsiteY35" fmla="*/ 509905 h 3375025"/>
                  <a:gd name="connsiteX36" fmla="*/ 330835 w 584835"/>
                  <a:gd name="connsiteY36" fmla="*/ 398145 h 3375025"/>
                  <a:gd name="connsiteX37" fmla="*/ 354965 w 584835"/>
                  <a:gd name="connsiteY37" fmla="*/ 287020 h 3375025"/>
                  <a:gd name="connsiteX38" fmla="*/ 362585 w 584835"/>
                  <a:gd name="connsiteY38" fmla="*/ 281305 h 3375025"/>
                  <a:gd name="connsiteX39" fmla="*/ 363855 w 584835"/>
                  <a:gd name="connsiteY39" fmla="*/ 280670 h 3375025"/>
                  <a:gd name="connsiteX40" fmla="*/ 389890 w 584835"/>
                  <a:gd name="connsiteY40" fmla="*/ 211455 h 3375025"/>
                  <a:gd name="connsiteX41" fmla="*/ 458470 w 584835"/>
                  <a:gd name="connsiteY41" fmla="*/ 122555 h 3375025"/>
                  <a:gd name="connsiteX42" fmla="*/ 462280 w 584835"/>
                  <a:gd name="connsiteY42" fmla="*/ 130175 h 3375025"/>
                  <a:gd name="connsiteX43" fmla="*/ 457200 w 584835"/>
                  <a:gd name="connsiteY43" fmla="*/ 106045 h 3375025"/>
                  <a:gd name="connsiteX44" fmla="*/ 464820 w 584835"/>
                  <a:gd name="connsiteY44" fmla="*/ 83185 h 3375025"/>
                  <a:gd name="connsiteX45" fmla="*/ 487680 w 584835"/>
                  <a:gd name="connsiteY45" fmla="*/ 75565 h 3375025"/>
                  <a:gd name="connsiteX46" fmla="*/ 584835 w 584835"/>
                  <a:gd name="connsiteY46" fmla="*/ 0 h 3375025"/>
                  <a:gd name="connsiteX0" fmla="*/ 0 w 597545"/>
                  <a:gd name="connsiteY0" fmla="*/ 3384143 h 3384143"/>
                  <a:gd name="connsiteX1" fmla="*/ 22860 w 597545"/>
                  <a:gd name="connsiteY1" fmla="*/ 3346043 h 3384143"/>
                  <a:gd name="connsiteX2" fmla="*/ 45720 w 597545"/>
                  <a:gd name="connsiteY2" fmla="*/ 3071723 h 3384143"/>
                  <a:gd name="connsiteX3" fmla="*/ 53340 w 597545"/>
                  <a:gd name="connsiteY3" fmla="*/ 2949803 h 3384143"/>
                  <a:gd name="connsiteX4" fmla="*/ 60960 w 597545"/>
                  <a:gd name="connsiteY4" fmla="*/ 2919323 h 3384143"/>
                  <a:gd name="connsiteX5" fmla="*/ 68580 w 597545"/>
                  <a:gd name="connsiteY5" fmla="*/ 2865983 h 3384143"/>
                  <a:gd name="connsiteX6" fmla="*/ 76200 w 597545"/>
                  <a:gd name="connsiteY6" fmla="*/ 2820263 h 3384143"/>
                  <a:gd name="connsiteX7" fmla="*/ 68580 w 597545"/>
                  <a:gd name="connsiteY7" fmla="*/ 2667863 h 3384143"/>
                  <a:gd name="connsiteX8" fmla="*/ 71120 w 597545"/>
                  <a:gd name="connsiteY8" fmla="*/ 2669133 h 3384143"/>
                  <a:gd name="connsiteX9" fmla="*/ 76200 w 597545"/>
                  <a:gd name="connsiteY9" fmla="*/ 2582773 h 3384143"/>
                  <a:gd name="connsiteX10" fmla="*/ 85090 w 597545"/>
                  <a:gd name="connsiteY10" fmla="*/ 2572613 h 3384143"/>
                  <a:gd name="connsiteX11" fmla="*/ 106045 w 597545"/>
                  <a:gd name="connsiteY11" fmla="*/ 2476728 h 3384143"/>
                  <a:gd name="connsiteX12" fmla="*/ 106680 w 597545"/>
                  <a:gd name="connsiteY12" fmla="*/ 2477363 h 3384143"/>
                  <a:gd name="connsiteX13" fmla="*/ 129540 w 597545"/>
                  <a:gd name="connsiteY13" fmla="*/ 2416403 h 3384143"/>
                  <a:gd name="connsiteX14" fmla="*/ 152400 w 597545"/>
                  <a:gd name="connsiteY14" fmla="*/ 2340203 h 3384143"/>
                  <a:gd name="connsiteX15" fmla="*/ 167640 w 597545"/>
                  <a:gd name="connsiteY15" fmla="*/ 2294483 h 3384143"/>
                  <a:gd name="connsiteX16" fmla="*/ 175260 w 597545"/>
                  <a:gd name="connsiteY16" fmla="*/ 2271623 h 3384143"/>
                  <a:gd name="connsiteX17" fmla="*/ 190500 w 597545"/>
                  <a:gd name="connsiteY17" fmla="*/ 2195423 h 3384143"/>
                  <a:gd name="connsiteX18" fmla="*/ 198120 w 597545"/>
                  <a:gd name="connsiteY18" fmla="*/ 2126843 h 3384143"/>
                  <a:gd name="connsiteX19" fmla="*/ 205740 w 597545"/>
                  <a:gd name="connsiteY19" fmla="*/ 2103983 h 3384143"/>
                  <a:gd name="connsiteX20" fmla="*/ 220980 w 597545"/>
                  <a:gd name="connsiteY20" fmla="*/ 2043023 h 3384143"/>
                  <a:gd name="connsiteX21" fmla="*/ 243840 w 597545"/>
                  <a:gd name="connsiteY21" fmla="*/ 1997303 h 3384143"/>
                  <a:gd name="connsiteX22" fmla="*/ 251460 w 597545"/>
                  <a:gd name="connsiteY22" fmla="*/ 1799183 h 3384143"/>
                  <a:gd name="connsiteX23" fmla="*/ 266700 w 597545"/>
                  <a:gd name="connsiteY23" fmla="*/ 1722983 h 3384143"/>
                  <a:gd name="connsiteX24" fmla="*/ 281940 w 597545"/>
                  <a:gd name="connsiteY24" fmla="*/ 1677263 h 3384143"/>
                  <a:gd name="connsiteX25" fmla="*/ 264795 w 597545"/>
                  <a:gd name="connsiteY25" fmla="*/ 1441678 h 3384143"/>
                  <a:gd name="connsiteX26" fmla="*/ 234950 w 597545"/>
                  <a:gd name="connsiteY26" fmla="*/ 1304518 h 3384143"/>
                  <a:gd name="connsiteX27" fmla="*/ 235585 w 597545"/>
                  <a:gd name="connsiteY27" fmla="*/ 1205458 h 3384143"/>
                  <a:gd name="connsiteX28" fmla="*/ 226695 w 597545"/>
                  <a:gd name="connsiteY28" fmla="*/ 1066393 h 3384143"/>
                  <a:gd name="connsiteX29" fmla="*/ 235585 w 597545"/>
                  <a:gd name="connsiteY29" fmla="*/ 965428 h 3384143"/>
                  <a:gd name="connsiteX30" fmla="*/ 254000 w 597545"/>
                  <a:gd name="connsiteY30" fmla="*/ 894308 h 3384143"/>
                  <a:gd name="connsiteX31" fmla="*/ 264795 w 597545"/>
                  <a:gd name="connsiteY31" fmla="*/ 814298 h 3384143"/>
                  <a:gd name="connsiteX32" fmla="*/ 274320 w 597545"/>
                  <a:gd name="connsiteY32" fmla="*/ 770483 h 3384143"/>
                  <a:gd name="connsiteX33" fmla="*/ 297180 w 597545"/>
                  <a:gd name="connsiteY33" fmla="*/ 648563 h 3384143"/>
                  <a:gd name="connsiteX34" fmla="*/ 312420 w 597545"/>
                  <a:gd name="connsiteY34" fmla="*/ 595223 h 3384143"/>
                  <a:gd name="connsiteX35" fmla="*/ 320040 w 597545"/>
                  <a:gd name="connsiteY35" fmla="*/ 519023 h 3384143"/>
                  <a:gd name="connsiteX36" fmla="*/ 330835 w 597545"/>
                  <a:gd name="connsiteY36" fmla="*/ 407263 h 3384143"/>
                  <a:gd name="connsiteX37" fmla="*/ 354965 w 597545"/>
                  <a:gd name="connsiteY37" fmla="*/ 296138 h 3384143"/>
                  <a:gd name="connsiteX38" fmla="*/ 362585 w 597545"/>
                  <a:gd name="connsiteY38" fmla="*/ 290423 h 3384143"/>
                  <a:gd name="connsiteX39" fmla="*/ 363855 w 597545"/>
                  <a:gd name="connsiteY39" fmla="*/ 289788 h 3384143"/>
                  <a:gd name="connsiteX40" fmla="*/ 389890 w 597545"/>
                  <a:gd name="connsiteY40" fmla="*/ 220573 h 3384143"/>
                  <a:gd name="connsiteX41" fmla="*/ 458470 w 597545"/>
                  <a:gd name="connsiteY41" fmla="*/ 131673 h 3384143"/>
                  <a:gd name="connsiteX42" fmla="*/ 462280 w 597545"/>
                  <a:gd name="connsiteY42" fmla="*/ 139293 h 3384143"/>
                  <a:gd name="connsiteX43" fmla="*/ 457200 w 597545"/>
                  <a:gd name="connsiteY43" fmla="*/ 115163 h 3384143"/>
                  <a:gd name="connsiteX44" fmla="*/ 464820 w 597545"/>
                  <a:gd name="connsiteY44" fmla="*/ 92303 h 3384143"/>
                  <a:gd name="connsiteX45" fmla="*/ 592455 w 597545"/>
                  <a:gd name="connsiteY45" fmla="*/ 5308 h 3384143"/>
                  <a:gd name="connsiteX46" fmla="*/ 584835 w 597545"/>
                  <a:gd name="connsiteY46" fmla="*/ 9118 h 3384143"/>
                  <a:gd name="connsiteX0" fmla="*/ 0 w 599926"/>
                  <a:gd name="connsiteY0" fmla="*/ 3386146 h 3386146"/>
                  <a:gd name="connsiteX1" fmla="*/ 22860 w 599926"/>
                  <a:gd name="connsiteY1" fmla="*/ 3348046 h 3386146"/>
                  <a:gd name="connsiteX2" fmla="*/ 45720 w 599926"/>
                  <a:gd name="connsiteY2" fmla="*/ 3073726 h 3386146"/>
                  <a:gd name="connsiteX3" fmla="*/ 53340 w 599926"/>
                  <a:gd name="connsiteY3" fmla="*/ 2951806 h 3386146"/>
                  <a:gd name="connsiteX4" fmla="*/ 60960 w 599926"/>
                  <a:gd name="connsiteY4" fmla="*/ 2921326 h 3386146"/>
                  <a:gd name="connsiteX5" fmla="*/ 68580 w 599926"/>
                  <a:gd name="connsiteY5" fmla="*/ 2867986 h 3386146"/>
                  <a:gd name="connsiteX6" fmla="*/ 76200 w 599926"/>
                  <a:gd name="connsiteY6" fmla="*/ 2822266 h 3386146"/>
                  <a:gd name="connsiteX7" fmla="*/ 68580 w 599926"/>
                  <a:gd name="connsiteY7" fmla="*/ 2669866 h 3386146"/>
                  <a:gd name="connsiteX8" fmla="*/ 71120 w 599926"/>
                  <a:gd name="connsiteY8" fmla="*/ 2671136 h 3386146"/>
                  <a:gd name="connsiteX9" fmla="*/ 76200 w 599926"/>
                  <a:gd name="connsiteY9" fmla="*/ 2584776 h 3386146"/>
                  <a:gd name="connsiteX10" fmla="*/ 85090 w 599926"/>
                  <a:gd name="connsiteY10" fmla="*/ 2574616 h 3386146"/>
                  <a:gd name="connsiteX11" fmla="*/ 106045 w 599926"/>
                  <a:gd name="connsiteY11" fmla="*/ 2478731 h 3386146"/>
                  <a:gd name="connsiteX12" fmla="*/ 106680 w 599926"/>
                  <a:gd name="connsiteY12" fmla="*/ 2479366 h 3386146"/>
                  <a:gd name="connsiteX13" fmla="*/ 129540 w 599926"/>
                  <a:gd name="connsiteY13" fmla="*/ 2418406 h 3386146"/>
                  <a:gd name="connsiteX14" fmla="*/ 152400 w 599926"/>
                  <a:gd name="connsiteY14" fmla="*/ 2342206 h 3386146"/>
                  <a:gd name="connsiteX15" fmla="*/ 167640 w 599926"/>
                  <a:gd name="connsiteY15" fmla="*/ 2296486 h 3386146"/>
                  <a:gd name="connsiteX16" fmla="*/ 175260 w 599926"/>
                  <a:gd name="connsiteY16" fmla="*/ 2273626 h 3386146"/>
                  <a:gd name="connsiteX17" fmla="*/ 190500 w 599926"/>
                  <a:gd name="connsiteY17" fmla="*/ 2197426 h 3386146"/>
                  <a:gd name="connsiteX18" fmla="*/ 198120 w 599926"/>
                  <a:gd name="connsiteY18" fmla="*/ 2128846 h 3386146"/>
                  <a:gd name="connsiteX19" fmla="*/ 205740 w 599926"/>
                  <a:gd name="connsiteY19" fmla="*/ 2105986 h 3386146"/>
                  <a:gd name="connsiteX20" fmla="*/ 220980 w 599926"/>
                  <a:gd name="connsiteY20" fmla="*/ 2045026 h 3386146"/>
                  <a:gd name="connsiteX21" fmla="*/ 243840 w 599926"/>
                  <a:gd name="connsiteY21" fmla="*/ 1999306 h 3386146"/>
                  <a:gd name="connsiteX22" fmla="*/ 251460 w 599926"/>
                  <a:gd name="connsiteY22" fmla="*/ 1801186 h 3386146"/>
                  <a:gd name="connsiteX23" fmla="*/ 266700 w 599926"/>
                  <a:gd name="connsiteY23" fmla="*/ 1724986 h 3386146"/>
                  <a:gd name="connsiteX24" fmla="*/ 281940 w 599926"/>
                  <a:gd name="connsiteY24" fmla="*/ 1679266 h 3386146"/>
                  <a:gd name="connsiteX25" fmla="*/ 264795 w 599926"/>
                  <a:gd name="connsiteY25" fmla="*/ 1443681 h 3386146"/>
                  <a:gd name="connsiteX26" fmla="*/ 234950 w 599926"/>
                  <a:gd name="connsiteY26" fmla="*/ 1306521 h 3386146"/>
                  <a:gd name="connsiteX27" fmla="*/ 235585 w 599926"/>
                  <a:gd name="connsiteY27" fmla="*/ 1207461 h 3386146"/>
                  <a:gd name="connsiteX28" fmla="*/ 226695 w 599926"/>
                  <a:gd name="connsiteY28" fmla="*/ 1068396 h 3386146"/>
                  <a:gd name="connsiteX29" fmla="*/ 235585 w 599926"/>
                  <a:gd name="connsiteY29" fmla="*/ 967431 h 3386146"/>
                  <a:gd name="connsiteX30" fmla="*/ 254000 w 599926"/>
                  <a:gd name="connsiteY30" fmla="*/ 896311 h 3386146"/>
                  <a:gd name="connsiteX31" fmla="*/ 264795 w 599926"/>
                  <a:gd name="connsiteY31" fmla="*/ 816301 h 3386146"/>
                  <a:gd name="connsiteX32" fmla="*/ 274320 w 599926"/>
                  <a:gd name="connsiteY32" fmla="*/ 772486 h 3386146"/>
                  <a:gd name="connsiteX33" fmla="*/ 297180 w 599926"/>
                  <a:gd name="connsiteY33" fmla="*/ 650566 h 3386146"/>
                  <a:gd name="connsiteX34" fmla="*/ 312420 w 599926"/>
                  <a:gd name="connsiteY34" fmla="*/ 597226 h 3386146"/>
                  <a:gd name="connsiteX35" fmla="*/ 320040 w 599926"/>
                  <a:gd name="connsiteY35" fmla="*/ 521026 h 3386146"/>
                  <a:gd name="connsiteX36" fmla="*/ 330835 w 599926"/>
                  <a:gd name="connsiteY36" fmla="*/ 409266 h 3386146"/>
                  <a:gd name="connsiteX37" fmla="*/ 354965 w 599926"/>
                  <a:gd name="connsiteY37" fmla="*/ 298141 h 3386146"/>
                  <a:gd name="connsiteX38" fmla="*/ 362585 w 599926"/>
                  <a:gd name="connsiteY38" fmla="*/ 292426 h 3386146"/>
                  <a:gd name="connsiteX39" fmla="*/ 363855 w 599926"/>
                  <a:gd name="connsiteY39" fmla="*/ 291791 h 3386146"/>
                  <a:gd name="connsiteX40" fmla="*/ 389890 w 599926"/>
                  <a:gd name="connsiteY40" fmla="*/ 222576 h 3386146"/>
                  <a:gd name="connsiteX41" fmla="*/ 458470 w 599926"/>
                  <a:gd name="connsiteY41" fmla="*/ 133676 h 3386146"/>
                  <a:gd name="connsiteX42" fmla="*/ 462280 w 599926"/>
                  <a:gd name="connsiteY42" fmla="*/ 141296 h 3386146"/>
                  <a:gd name="connsiteX43" fmla="*/ 457200 w 599926"/>
                  <a:gd name="connsiteY43" fmla="*/ 117166 h 3386146"/>
                  <a:gd name="connsiteX44" fmla="*/ 588645 w 599926"/>
                  <a:gd name="connsiteY44" fmla="*/ 8581 h 3386146"/>
                  <a:gd name="connsiteX45" fmla="*/ 592455 w 599926"/>
                  <a:gd name="connsiteY45" fmla="*/ 7311 h 3386146"/>
                  <a:gd name="connsiteX46" fmla="*/ 584835 w 599926"/>
                  <a:gd name="connsiteY46" fmla="*/ 11121 h 3386146"/>
                  <a:gd name="connsiteX0" fmla="*/ 0 w 594713"/>
                  <a:gd name="connsiteY0" fmla="*/ 3381245 h 3381245"/>
                  <a:gd name="connsiteX1" fmla="*/ 22860 w 594713"/>
                  <a:gd name="connsiteY1" fmla="*/ 3343145 h 3381245"/>
                  <a:gd name="connsiteX2" fmla="*/ 45720 w 594713"/>
                  <a:gd name="connsiteY2" fmla="*/ 3068825 h 3381245"/>
                  <a:gd name="connsiteX3" fmla="*/ 53340 w 594713"/>
                  <a:gd name="connsiteY3" fmla="*/ 2946905 h 3381245"/>
                  <a:gd name="connsiteX4" fmla="*/ 60960 w 594713"/>
                  <a:gd name="connsiteY4" fmla="*/ 2916425 h 3381245"/>
                  <a:gd name="connsiteX5" fmla="*/ 68580 w 594713"/>
                  <a:gd name="connsiteY5" fmla="*/ 2863085 h 3381245"/>
                  <a:gd name="connsiteX6" fmla="*/ 76200 w 594713"/>
                  <a:gd name="connsiteY6" fmla="*/ 2817365 h 3381245"/>
                  <a:gd name="connsiteX7" fmla="*/ 68580 w 594713"/>
                  <a:gd name="connsiteY7" fmla="*/ 2664965 h 3381245"/>
                  <a:gd name="connsiteX8" fmla="*/ 71120 w 594713"/>
                  <a:gd name="connsiteY8" fmla="*/ 2666235 h 3381245"/>
                  <a:gd name="connsiteX9" fmla="*/ 76200 w 594713"/>
                  <a:gd name="connsiteY9" fmla="*/ 2579875 h 3381245"/>
                  <a:gd name="connsiteX10" fmla="*/ 85090 w 594713"/>
                  <a:gd name="connsiteY10" fmla="*/ 2569715 h 3381245"/>
                  <a:gd name="connsiteX11" fmla="*/ 106045 w 594713"/>
                  <a:gd name="connsiteY11" fmla="*/ 2473830 h 3381245"/>
                  <a:gd name="connsiteX12" fmla="*/ 106680 w 594713"/>
                  <a:gd name="connsiteY12" fmla="*/ 2474465 h 3381245"/>
                  <a:gd name="connsiteX13" fmla="*/ 129540 w 594713"/>
                  <a:gd name="connsiteY13" fmla="*/ 2413505 h 3381245"/>
                  <a:gd name="connsiteX14" fmla="*/ 152400 w 594713"/>
                  <a:gd name="connsiteY14" fmla="*/ 2337305 h 3381245"/>
                  <a:gd name="connsiteX15" fmla="*/ 167640 w 594713"/>
                  <a:gd name="connsiteY15" fmla="*/ 2291585 h 3381245"/>
                  <a:gd name="connsiteX16" fmla="*/ 175260 w 594713"/>
                  <a:gd name="connsiteY16" fmla="*/ 2268725 h 3381245"/>
                  <a:gd name="connsiteX17" fmla="*/ 190500 w 594713"/>
                  <a:gd name="connsiteY17" fmla="*/ 2192525 h 3381245"/>
                  <a:gd name="connsiteX18" fmla="*/ 198120 w 594713"/>
                  <a:gd name="connsiteY18" fmla="*/ 2123945 h 3381245"/>
                  <a:gd name="connsiteX19" fmla="*/ 205740 w 594713"/>
                  <a:gd name="connsiteY19" fmla="*/ 2101085 h 3381245"/>
                  <a:gd name="connsiteX20" fmla="*/ 220980 w 594713"/>
                  <a:gd name="connsiteY20" fmla="*/ 2040125 h 3381245"/>
                  <a:gd name="connsiteX21" fmla="*/ 243840 w 594713"/>
                  <a:gd name="connsiteY21" fmla="*/ 1994405 h 3381245"/>
                  <a:gd name="connsiteX22" fmla="*/ 251460 w 594713"/>
                  <a:gd name="connsiteY22" fmla="*/ 1796285 h 3381245"/>
                  <a:gd name="connsiteX23" fmla="*/ 266700 w 594713"/>
                  <a:gd name="connsiteY23" fmla="*/ 1720085 h 3381245"/>
                  <a:gd name="connsiteX24" fmla="*/ 281940 w 594713"/>
                  <a:gd name="connsiteY24" fmla="*/ 1674365 h 3381245"/>
                  <a:gd name="connsiteX25" fmla="*/ 264795 w 594713"/>
                  <a:gd name="connsiteY25" fmla="*/ 1438780 h 3381245"/>
                  <a:gd name="connsiteX26" fmla="*/ 234950 w 594713"/>
                  <a:gd name="connsiteY26" fmla="*/ 1301620 h 3381245"/>
                  <a:gd name="connsiteX27" fmla="*/ 235585 w 594713"/>
                  <a:gd name="connsiteY27" fmla="*/ 1202560 h 3381245"/>
                  <a:gd name="connsiteX28" fmla="*/ 226695 w 594713"/>
                  <a:gd name="connsiteY28" fmla="*/ 1063495 h 3381245"/>
                  <a:gd name="connsiteX29" fmla="*/ 235585 w 594713"/>
                  <a:gd name="connsiteY29" fmla="*/ 962530 h 3381245"/>
                  <a:gd name="connsiteX30" fmla="*/ 254000 w 594713"/>
                  <a:gd name="connsiteY30" fmla="*/ 891410 h 3381245"/>
                  <a:gd name="connsiteX31" fmla="*/ 264795 w 594713"/>
                  <a:gd name="connsiteY31" fmla="*/ 811400 h 3381245"/>
                  <a:gd name="connsiteX32" fmla="*/ 274320 w 594713"/>
                  <a:gd name="connsiteY32" fmla="*/ 767585 h 3381245"/>
                  <a:gd name="connsiteX33" fmla="*/ 297180 w 594713"/>
                  <a:gd name="connsiteY33" fmla="*/ 645665 h 3381245"/>
                  <a:gd name="connsiteX34" fmla="*/ 312420 w 594713"/>
                  <a:gd name="connsiteY34" fmla="*/ 592325 h 3381245"/>
                  <a:gd name="connsiteX35" fmla="*/ 320040 w 594713"/>
                  <a:gd name="connsiteY35" fmla="*/ 516125 h 3381245"/>
                  <a:gd name="connsiteX36" fmla="*/ 330835 w 594713"/>
                  <a:gd name="connsiteY36" fmla="*/ 404365 h 3381245"/>
                  <a:gd name="connsiteX37" fmla="*/ 354965 w 594713"/>
                  <a:gd name="connsiteY37" fmla="*/ 293240 h 3381245"/>
                  <a:gd name="connsiteX38" fmla="*/ 362585 w 594713"/>
                  <a:gd name="connsiteY38" fmla="*/ 287525 h 3381245"/>
                  <a:gd name="connsiteX39" fmla="*/ 363855 w 594713"/>
                  <a:gd name="connsiteY39" fmla="*/ 286890 h 3381245"/>
                  <a:gd name="connsiteX40" fmla="*/ 389890 w 594713"/>
                  <a:gd name="connsiteY40" fmla="*/ 217675 h 3381245"/>
                  <a:gd name="connsiteX41" fmla="*/ 458470 w 594713"/>
                  <a:gd name="connsiteY41" fmla="*/ 128775 h 3381245"/>
                  <a:gd name="connsiteX42" fmla="*/ 462280 w 594713"/>
                  <a:gd name="connsiteY42" fmla="*/ 136395 h 3381245"/>
                  <a:gd name="connsiteX43" fmla="*/ 530225 w 594713"/>
                  <a:gd name="connsiteY43" fmla="*/ 45590 h 3381245"/>
                  <a:gd name="connsiteX44" fmla="*/ 588645 w 594713"/>
                  <a:gd name="connsiteY44" fmla="*/ 3680 h 3381245"/>
                  <a:gd name="connsiteX45" fmla="*/ 592455 w 594713"/>
                  <a:gd name="connsiteY45" fmla="*/ 2410 h 3381245"/>
                  <a:gd name="connsiteX46" fmla="*/ 584835 w 594713"/>
                  <a:gd name="connsiteY46" fmla="*/ 6220 h 3381245"/>
                  <a:gd name="connsiteX0" fmla="*/ 0 w 594713"/>
                  <a:gd name="connsiteY0" fmla="*/ 3381245 h 3381245"/>
                  <a:gd name="connsiteX1" fmla="*/ 22860 w 594713"/>
                  <a:gd name="connsiteY1" fmla="*/ 3343145 h 3381245"/>
                  <a:gd name="connsiteX2" fmla="*/ 45720 w 594713"/>
                  <a:gd name="connsiteY2" fmla="*/ 3068825 h 3381245"/>
                  <a:gd name="connsiteX3" fmla="*/ 53340 w 594713"/>
                  <a:gd name="connsiteY3" fmla="*/ 2946905 h 3381245"/>
                  <a:gd name="connsiteX4" fmla="*/ 60960 w 594713"/>
                  <a:gd name="connsiteY4" fmla="*/ 2916425 h 3381245"/>
                  <a:gd name="connsiteX5" fmla="*/ 68580 w 594713"/>
                  <a:gd name="connsiteY5" fmla="*/ 2863085 h 3381245"/>
                  <a:gd name="connsiteX6" fmla="*/ 76200 w 594713"/>
                  <a:gd name="connsiteY6" fmla="*/ 2817365 h 3381245"/>
                  <a:gd name="connsiteX7" fmla="*/ 68580 w 594713"/>
                  <a:gd name="connsiteY7" fmla="*/ 2664965 h 3381245"/>
                  <a:gd name="connsiteX8" fmla="*/ 71120 w 594713"/>
                  <a:gd name="connsiteY8" fmla="*/ 2666235 h 3381245"/>
                  <a:gd name="connsiteX9" fmla="*/ 76200 w 594713"/>
                  <a:gd name="connsiteY9" fmla="*/ 2579875 h 3381245"/>
                  <a:gd name="connsiteX10" fmla="*/ 85090 w 594713"/>
                  <a:gd name="connsiteY10" fmla="*/ 2569715 h 3381245"/>
                  <a:gd name="connsiteX11" fmla="*/ 106045 w 594713"/>
                  <a:gd name="connsiteY11" fmla="*/ 2473830 h 3381245"/>
                  <a:gd name="connsiteX12" fmla="*/ 106680 w 594713"/>
                  <a:gd name="connsiteY12" fmla="*/ 2474465 h 3381245"/>
                  <a:gd name="connsiteX13" fmla="*/ 129540 w 594713"/>
                  <a:gd name="connsiteY13" fmla="*/ 2413505 h 3381245"/>
                  <a:gd name="connsiteX14" fmla="*/ 152400 w 594713"/>
                  <a:gd name="connsiteY14" fmla="*/ 2337305 h 3381245"/>
                  <a:gd name="connsiteX15" fmla="*/ 167640 w 594713"/>
                  <a:gd name="connsiteY15" fmla="*/ 2291585 h 3381245"/>
                  <a:gd name="connsiteX16" fmla="*/ 175260 w 594713"/>
                  <a:gd name="connsiteY16" fmla="*/ 2268725 h 3381245"/>
                  <a:gd name="connsiteX17" fmla="*/ 190500 w 594713"/>
                  <a:gd name="connsiteY17" fmla="*/ 2192525 h 3381245"/>
                  <a:gd name="connsiteX18" fmla="*/ 198120 w 594713"/>
                  <a:gd name="connsiteY18" fmla="*/ 2123945 h 3381245"/>
                  <a:gd name="connsiteX19" fmla="*/ 205740 w 594713"/>
                  <a:gd name="connsiteY19" fmla="*/ 2101085 h 3381245"/>
                  <a:gd name="connsiteX20" fmla="*/ 220980 w 594713"/>
                  <a:gd name="connsiteY20" fmla="*/ 2040125 h 3381245"/>
                  <a:gd name="connsiteX21" fmla="*/ 243840 w 594713"/>
                  <a:gd name="connsiteY21" fmla="*/ 1994405 h 3381245"/>
                  <a:gd name="connsiteX22" fmla="*/ 251460 w 594713"/>
                  <a:gd name="connsiteY22" fmla="*/ 1796285 h 3381245"/>
                  <a:gd name="connsiteX23" fmla="*/ 266700 w 594713"/>
                  <a:gd name="connsiteY23" fmla="*/ 1720085 h 3381245"/>
                  <a:gd name="connsiteX24" fmla="*/ 281940 w 594713"/>
                  <a:gd name="connsiteY24" fmla="*/ 1674365 h 3381245"/>
                  <a:gd name="connsiteX25" fmla="*/ 264795 w 594713"/>
                  <a:gd name="connsiteY25" fmla="*/ 1438780 h 3381245"/>
                  <a:gd name="connsiteX26" fmla="*/ 234950 w 594713"/>
                  <a:gd name="connsiteY26" fmla="*/ 1301620 h 3381245"/>
                  <a:gd name="connsiteX27" fmla="*/ 235585 w 594713"/>
                  <a:gd name="connsiteY27" fmla="*/ 1202560 h 3381245"/>
                  <a:gd name="connsiteX28" fmla="*/ 226695 w 594713"/>
                  <a:gd name="connsiteY28" fmla="*/ 1063495 h 3381245"/>
                  <a:gd name="connsiteX29" fmla="*/ 235585 w 594713"/>
                  <a:gd name="connsiteY29" fmla="*/ 962530 h 3381245"/>
                  <a:gd name="connsiteX30" fmla="*/ 254000 w 594713"/>
                  <a:gd name="connsiteY30" fmla="*/ 891410 h 3381245"/>
                  <a:gd name="connsiteX31" fmla="*/ 264795 w 594713"/>
                  <a:gd name="connsiteY31" fmla="*/ 811400 h 3381245"/>
                  <a:gd name="connsiteX32" fmla="*/ 274320 w 594713"/>
                  <a:gd name="connsiteY32" fmla="*/ 767585 h 3381245"/>
                  <a:gd name="connsiteX33" fmla="*/ 297180 w 594713"/>
                  <a:gd name="connsiteY33" fmla="*/ 645665 h 3381245"/>
                  <a:gd name="connsiteX34" fmla="*/ 312420 w 594713"/>
                  <a:gd name="connsiteY34" fmla="*/ 592325 h 3381245"/>
                  <a:gd name="connsiteX35" fmla="*/ 320040 w 594713"/>
                  <a:gd name="connsiteY35" fmla="*/ 516125 h 3381245"/>
                  <a:gd name="connsiteX36" fmla="*/ 330835 w 594713"/>
                  <a:gd name="connsiteY36" fmla="*/ 404365 h 3381245"/>
                  <a:gd name="connsiteX37" fmla="*/ 354965 w 594713"/>
                  <a:gd name="connsiteY37" fmla="*/ 293240 h 3381245"/>
                  <a:gd name="connsiteX38" fmla="*/ 362585 w 594713"/>
                  <a:gd name="connsiteY38" fmla="*/ 287525 h 3381245"/>
                  <a:gd name="connsiteX39" fmla="*/ 363855 w 594713"/>
                  <a:gd name="connsiteY39" fmla="*/ 286890 h 3381245"/>
                  <a:gd name="connsiteX40" fmla="*/ 389890 w 594713"/>
                  <a:gd name="connsiteY40" fmla="*/ 217675 h 3381245"/>
                  <a:gd name="connsiteX41" fmla="*/ 458470 w 594713"/>
                  <a:gd name="connsiteY41" fmla="*/ 128775 h 3381245"/>
                  <a:gd name="connsiteX42" fmla="*/ 530225 w 594713"/>
                  <a:gd name="connsiteY42" fmla="*/ 45590 h 3381245"/>
                  <a:gd name="connsiteX43" fmla="*/ 588645 w 594713"/>
                  <a:gd name="connsiteY43" fmla="*/ 3680 h 3381245"/>
                  <a:gd name="connsiteX44" fmla="*/ 592455 w 594713"/>
                  <a:gd name="connsiteY44" fmla="*/ 2410 h 3381245"/>
                  <a:gd name="connsiteX45" fmla="*/ 584835 w 594713"/>
                  <a:gd name="connsiteY45" fmla="*/ 6220 h 3381245"/>
                  <a:gd name="connsiteX0" fmla="*/ 0 w 594713"/>
                  <a:gd name="connsiteY0" fmla="*/ 3381245 h 3381245"/>
                  <a:gd name="connsiteX1" fmla="*/ 22860 w 594713"/>
                  <a:gd name="connsiteY1" fmla="*/ 3343145 h 3381245"/>
                  <a:gd name="connsiteX2" fmla="*/ 45720 w 594713"/>
                  <a:gd name="connsiteY2" fmla="*/ 3068825 h 3381245"/>
                  <a:gd name="connsiteX3" fmla="*/ 53340 w 594713"/>
                  <a:gd name="connsiteY3" fmla="*/ 2946905 h 3381245"/>
                  <a:gd name="connsiteX4" fmla="*/ 60960 w 594713"/>
                  <a:gd name="connsiteY4" fmla="*/ 2916425 h 3381245"/>
                  <a:gd name="connsiteX5" fmla="*/ 68580 w 594713"/>
                  <a:gd name="connsiteY5" fmla="*/ 2863085 h 3381245"/>
                  <a:gd name="connsiteX6" fmla="*/ 76200 w 594713"/>
                  <a:gd name="connsiteY6" fmla="*/ 2817365 h 3381245"/>
                  <a:gd name="connsiteX7" fmla="*/ 68580 w 594713"/>
                  <a:gd name="connsiteY7" fmla="*/ 2664965 h 3381245"/>
                  <a:gd name="connsiteX8" fmla="*/ 71120 w 594713"/>
                  <a:gd name="connsiteY8" fmla="*/ 2666235 h 3381245"/>
                  <a:gd name="connsiteX9" fmla="*/ 76200 w 594713"/>
                  <a:gd name="connsiteY9" fmla="*/ 2579875 h 3381245"/>
                  <a:gd name="connsiteX10" fmla="*/ 85090 w 594713"/>
                  <a:gd name="connsiteY10" fmla="*/ 2569715 h 3381245"/>
                  <a:gd name="connsiteX11" fmla="*/ 106045 w 594713"/>
                  <a:gd name="connsiteY11" fmla="*/ 2473830 h 3381245"/>
                  <a:gd name="connsiteX12" fmla="*/ 106680 w 594713"/>
                  <a:gd name="connsiteY12" fmla="*/ 2474465 h 3381245"/>
                  <a:gd name="connsiteX13" fmla="*/ 129540 w 594713"/>
                  <a:gd name="connsiteY13" fmla="*/ 2413505 h 3381245"/>
                  <a:gd name="connsiteX14" fmla="*/ 152400 w 594713"/>
                  <a:gd name="connsiteY14" fmla="*/ 2337305 h 3381245"/>
                  <a:gd name="connsiteX15" fmla="*/ 167640 w 594713"/>
                  <a:gd name="connsiteY15" fmla="*/ 2291585 h 3381245"/>
                  <a:gd name="connsiteX16" fmla="*/ 175260 w 594713"/>
                  <a:gd name="connsiteY16" fmla="*/ 2268725 h 3381245"/>
                  <a:gd name="connsiteX17" fmla="*/ 190500 w 594713"/>
                  <a:gd name="connsiteY17" fmla="*/ 2192525 h 3381245"/>
                  <a:gd name="connsiteX18" fmla="*/ 198120 w 594713"/>
                  <a:gd name="connsiteY18" fmla="*/ 2123945 h 3381245"/>
                  <a:gd name="connsiteX19" fmla="*/ 205740 w 594713"/>
                  <a:gd name="connsiteY19" fmla="*/ 2101085 h 3381245"/>
                  <a:gd name="connsiteX20" fmla="*/ 220980 w 594713"/>
                  <a:gd name="connsiteY20" fmla="*/ 2040125 h 3381245"/>
                  <a:gd name="connsiteX21" fmla="*/ 243840 w 594713"/>
                  <a:gd name="connsiteY21" fmla="*/ 1994405 h 3381245"/>
                  <a:gd name="connsiteX22" fmla="*/ 251460 w 594713"/>
                  <a:gd name="connsiteY22" fmla="*/ 1796285 h 3381245"/>
                  <a:gd name="connsiteX23" fmla="*/ 266700 w 594713"/>
                  <a:gd name="connsiteY23" fmla="*/ 1720085 h 3381245"/>
                  <a:gd name="connsiteX24" fmla="*/ 281940 w 594713"/>
                  <a:gd name="connsiteY24" fmla="*/ 1674365 h 3381245"/>
                  <a:gd name="connsiteX25" fmla="*/ 264795 w 594713"/>
                  <a:gd name="connsiteY25" fmla="*/ 1438780 h 3381245"/>
                  <a:gd name="connsiteX26" fmla="*/ 234950 w 594713"/>
                  <a:gd name="connsiteY26" fmla="*/ 1301620 h 3381245"/>
                  <a:gd name="connsiteX27" fmla="*/ 235585 w 594713"/>
                  <a:gd name="connsiteY27" fmla="*/ 1202560 h 3381245"/>
                  <a:gd name="connsiteX28" fmla="*/ 226695 w 594713"/>
                  <a:gd name="connsiteY28" fmla="*/ 1063495 h 3381245"/>
                  <a:gd name="connsiteX29" fmla="*/ 235585 w 594713"/>
                  <a:gd name="connsiteY29" fmla="*/ 962530 h 3381245"/>
                  <a:gd name="connsiteX30" fmla="*/ 254000 w 594713"/>
                  <a:gd name="connsiteY30" fmla="*/ 891410 h 3381245"/>
                  <a:gd name="connsiteX31" fmla="*/ 264795 w 594713"/>
                  <a:gd name="connsiteY31" fmla="*/ 811400 h 3381245"/>
                  <a:gd name="connsiteX32" fmla="*/ 274320 w 594713"/>
                  <a:gd name="connsiteY32" fmla="*/ 767585 h 3381245"/>
                  <a:gd name="connsiteX33" fmla="*/ 297180 w 594713"/>
                  <a:gd name="connsiteY33" fmla="*/ 645665 h 3381245"/>
                  <a:gd name="connsiteX34" fmla="*/ 312420 w 594713"/>
                  <a:gd name="connsiteY34" fmla="*/ 592325 h 3381245"/>
                  <a:gd name="connsiteX35" fmla="*/ 320040 w 594713"/>
                  <a:gd name="connsiteY35" fmla="*/ 516125 h 3381245"/>
                  <a:gd name="connsiteX36" fmla="*/ 330835 w 594713"/>
                  <a:gd name="connsiteY36" fmla="*/ 404365 h 3381245"/>
                  <a:gd name="connsiteX37" fmla="*/ 354965 w 594713"/>
                  <a:gd name="connsiteY37" fmla="*/ 293240 h 3381245"/>
                  <a:gd name="connsiteX38" fmla="*/ 362585 w 594713"/>
                  <a:gd name="connsiteY38" fmla="*/ 287525 h 3381245"/>
                  <a:gd name="connsiteX39" fmla="*/ 363855 w 594713"/>
                  <a:gd name="connsiteY39" fmla="*/ 286890 h 3381245"/>
                  <a:gd name="connsiteX40" fmla="*/ 389890 w 594713"/>
                  <a:gd name="connsiteY40" fmla="*/ 217675 h 3381245"/>
                  <a:gd name="connsiteX41" fmla="*/ 458470 w 594713"/>
                  <a:gd name="connsiteY41" fmla="*/ 128775 h 3381245"/>
                  <a:gd name="connsiteX42" fmla="*/ 530225 w 594713"/>
                  <a:gd name="connsiteY42" fmla="*/ 45590 h 3381245"/>
                  <a:gd name="connsiteX43" fmla="*/ 588645 w 594713"/>
                  <a:gd name="connsiteY43" fmla="*/ 3680 h 3381245"/>
                  <a:gd name="connsiteX44" fmla="*/ 592455 w 594713"/>
                  <a:gd name="connsiteY44" fmla="*/ 2410 h 338124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12420 w 588645"/>
                  <a:gd name="connsiteY34" fmla="*/ 588645 h 3377565"/>
                  <a:gd name="connsiteX35" fmla="*/ 320040 w 588645"/>
                  <a:gd name="connsiteY35" fmla="*/ 512445 h 3377565"/>
                  <a:gd name="connsiteX36" fmla="*/ 330835 w 588645"/>
                  <a:gd name="connsiteY36" fmla="*/ 400685 h 3377565"/>
                  <a:gd name="connsiteX37" fmla="*/ 354965 w 588645"/>
                  <a:gd name="connsiteY37" fmla="*/ 289560 h 3377565"/>
                  <a:gd name="connsiteX38" fmla="*/ 362585 w 588645"/>
                  <a:gd name="connsiteY38" fmla="*/ 283845 h 3377565"/>
                  <a:gd name="connsiteX39" fmla="*/ 363855 w 588645"/>
                  <a:gd name="connsiteY39" fmla="*/ 283210 h 3377565"/>
                  <a:gd name="connsiteX40" fmla="*/ 389890 w 588645"/>
                  <a:gd name="connsiteY40" fmla="*/ 213995 h 3377565"/>
                  <a:gd name="connsiteX41" fmla="*/ 458470 w 588645"/>
                  <a:gd name="connsiteY41" fmla="*/ 125095 h 3377565"/>
                  <a:gd name="connsiteX42" fmla="*/ 530225 w 588645"/>
                  <a:gd name="connsiteY42" fmla="*/ 41910 h 3377565"/>
                  <a:gd name="connsiteX43" fmla="*/ 588645 w 588645"/>
                  <a:gd name="connsiteY43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20040 w 588645"/>
                  <a:gd name="connsiteY34" fmla="*/ 512445 h 3377565"/>
                  <a:gd name="connsiteX35" fmla="*/ 330835 w 588645"/>
                  <a:gd name="connsiteY35" fmla="*/ 400685 h 3377565"/>
                  <a:gd name="connsiteX36" fmla="*/ 354965 w 588645"/>
                  <a:gd name="connsiteY36" fmla="*/ 289560 h 3377565"/>
                  <a:gd name="connsiteX37" fmla="*/ 362585 w 588645"/>
                  <a:gd name="connsiteY37" fmla="*/ 283845 h 3377565"/>
                  <a:gd name="connsiteX38" fmla="*/ 363855 w 588645"/>
                  <a:gd name="connsiteY38" fmla="*/ 283210 h 3377565"/>
                  <a:gd name="connsiteX39" fmla="*/ 389890 w 588645"/>
                  <a:gd name="connsiteY39" fmla="*/ 213995 h 3377565"/>
                  <a:gd name="connsiteX40" fmla="*/ 458470 w 588645"/>
                  <a:gd name="connsiteY40" fmla="*/ 125095 h 3377565"/>
                  <a:gd name="connsiteX41" fmla="*/ 530225 w 588645"/>
                  <a:gd name="connsiteY41" fmla="*/ 41910 h 3377565"/>
                  <a:gd name="connsiteX42" fmla="*/ 588645 w 588645"/>
                  <a:gd name="connsiteY42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20040 w 588645"/>
                  <a:gd name="connsiteY34" fmla="*/ 512445 h 3377565"/>
                  <a:gd name="connsiteX35" fmla="*/ 330835 w 588645"/>
                  <a:gd name="connsiteY35" fmla="*/ 400685 h 3377565"/>
                  <a:gd name="connsiteX36" fmla="*/ 354965 w 588645"/>
                  <a:gd name="connsiteY36" fmla="*/ 289560 h 3377565"/>
                  <a:gd name="connsiteX37" fmla="*/ 362585 w 588645"/>
                  <a:gd name="connsiteY37" fmla="*/ 283845 h 3377565"/>
                  <a:gd name="connsiteX38" fmla="*/ 389890 w 588645"/>
                  <a:gd name="connsiteY38" fmla="*/ 213995 h 3377565"/>
                  <a:gd name="connsiteX39" fmla="*/ 458470 w 588645"/>
                  <a:gd name="connsiteY39" fmla="*/ 125095 h 3377565"/>
                  <a:gd name="connsiteX40" fmla="*/ 530225 w 588645"/>
                  <a:gd name="connsiteY40" fmla="*/ 41910 h 3377565"/>
                  <a:gd name="connsiteX41" fmla="*/ 588645 w 588645"/>
                  <a:gd name="connsiteY41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20040 w 588645"/>
                  <a:gd name="connsiteY34" fmla="*/ 512445 h 3377565"/>
                  <a:gd name="connsiteX35" fmla="*/ 330835 w 588645"/>
                  <a:gd name="connsiteY35" fmla="*/ 400685 h 3377565"/>
                  <a:gd name="connsiteX36" fmla="*/ 354965 w 588645"/>
                  <a:gd name="connsiteY36" fmla="*/ 289560 h 3377565"/>
                  <a:gd name="connsiteX37" fmla="*/ 389890 w 588645"/>
                  <a:gd name="connsiteY37" fmla="*/ 213995 h 3377565"/>
                  <a:gd name="connsiteX38" fmla="*/ 458470 w 588645"/>
                  <a:gd name="connsiteY38" fmla="*/ 125095 h 3377565"/>
                  <a:gd name="connsiteX39" fmla="*/ 530225 w 588645"/>
                  <a:gd name="connsiteY39" fmla="*/ 41910 h 3377565"/>
                  <a:gd name="connsiteX40" fmla="*/ 588645 w 588645"/>
                  <a:gd name="connsiteY40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64795 w 588645"/>
                  <a:gd name="connsiteY30" fmla="*/ 807720 h 3377565"/>
                  <a:gd name="connsiteX31" fmla="*/ 274320 w 588645"/>
                  <a:gd name="connsiteY31" fmla="*/ 763905 h 3377565"/>
                  <a:gd name="connsiteX32" fmla="*/ 297180 w 588645"/>
                  <a:gd name="connsiteY32" fmla="*/ 641985 h 3377565"/>
                  <a:gd name="connsiteX33" fmla="*/ 320040 w 588645"/>
                  <a:gd name="connsiteY33" fmla="*/ 512445 h 3377565"/>
                  <a:gd name="connsiteX34" fmla="*/ 330835 w 588645"/>
                  <a:gd name="connsiteY34" fmla="*/ 400685 h 3377565"/>
                  <a:gd name="connsiteX35" fmla="*/ 354965 w 588645"/>
                  <a:gd name="connsiteY35" fmla="*/ 289560 h 3377565"/>
                  <a:gd name="connsiteX36" fmla="*/ 389890 w 588645"/>
                  <a:gd name="connsiteY36" fmla="*/ 213995 h 3377565"/>
                  <a:gd name="connsiteX37" fmla="*/ 458470 w 588645"/>
                  <a:gd name="connsiteY37" fmla="*/ 125095 h 3377565"/>
                  <a:gd name="connsiteX38" fmla="*/ 530225 w 588645"/>
                  <a:gd name="connsiteY38" fmla="*/ 41910 h 3377565"/>
                  <a:gd name="connsiteX39" fmla="*/ 588645 w 588645"/>
                  <a:gd name="connsiteY39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64795 w 588645"/>
                  <a:gd name="connsiteY30" fmla="*/ 807720 h 3377565"/>
                  <a:gd name="connsiteX31" fmla="*/ 297180 w 588645"/>
                  <a:gd name="connsiteY31" fmla="*/ 641985 h 3377565"/>
                  <a:gd name="connsiteX32" fmla="*/ 320040 w 588645"/>
                  <a:gd name="connsiteY32" fmla="*/ 512445 h 3377565"/>
                  <a:gd name="connsiteX33" fmla="*/ 330835 w 588645"/>
                  <a:gd name="connsiteY33" fmla="*/ 400685 h 3377565"/>
                  <a:gd name="connsiteX34" fmla="*/ 354965 w 588645"/>
                  <a:gd name="connsiteY34" fmla="*/ 289560 h 3377565"/>
                  <a:gd name="connsiteX35" fmla="*/ 389890 w 588645"/>
                  <a:gd name="connsiteY35" fmla="*/ 213995 h 3377565"/>
                  <a:gd name="connsiteX36" fmla="*/ 458470 w 588645"/>
                  <a:gd name="connsiteY36" fmla="*/ 125095 h 3377565"/>
                  <a:gd name="connsiteX37" fmla="*/ 530225 w 588645"/>
                  <a:gd name="connsiteY37" fmla="*/ 41910 h 3377565"/>
                  <a:gd name="connsiteX38" fmla="*/ 588645 w 588645"/>
                  <a:gd name="connsiteY38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64795 w 588645"/>
                  <a:gd name="connsiteY24" fmla="*/ 1435100 h 3377565"/>
                  <a:gd name="connsiteX25" fmla="*/ 234950 w 588645"/>
                  <a:gd name="connsiteY25" fmla="*/ 1297940 h 3377565"/>
                  <a:gd name="connsiteX26" fmla="*/ 235585 w 588645"/>
                  <a:gd name="connsiteY26" fmla="*/ 1198880 h 3377565"/>
                  <a:gd name="connsiteX27" fmla="*/ 226695 w 588645"/>
                  <a:gd name="connsiteY27" fmla="*/ 1059815 h 3377565"/>
                  <a:gd name="connsiteX28" fmla="*/ 235585 w 588645"/>
                  <a:gd name="connsiteY28" fmla="*/ 958850 h 3377565"/>
                  <a:gd name="connsiteX29" fmla="*/ 264795 w 588645"/>
                  <a:gd name="connsiteY29" fmla="*/ 807720 h 3377565"/>
                  <a:gd name="connsiteX30" fmla="*/ 297180 w 588645"/>
                  <a:gd name="connsiteY30" fmla="*/ 641985 h 3377565"/>
                  <a:gd name="connsiteX31" fmla="*/ 320040 w 588645"/>
                  <a:gd name="connsiteY31" fmla="*/ 512445 h 3377565"/>
                  <a:gd name="connsiteX32" fmla="*/ 330835 w 588645"/>
                  <a:gd name="connsiteY32" fmla="*/ 400685 h 3377565"/>
                  <a:gd name="connsiteX33" fmla="*/ 354965 w 588645"/>
                  <a:gd name="connsiteY33" fmla="*/ 289560 h 3377565"/>
                  <a:gd name="connsiteX34" fmla="*/ 389890 w 588645"/>
                  <a:gd name="connsiteY34" fmla="*/ 213995 h 3377565"/>
                  <a:gd name="connsiteX35" fmla="*/ 458470 w 588645"/>
                  <a:gd name="connsiteY35" fmla="*/ 125095 h 3377565"/>
                  <a:gd name="connsiteX36" fmla="*/ 530225 w 588645"/>
                  <a:gd name="connsiteY36" fmla="*/ 41910 h 3377565"/>
                  <a:gd name="connsiteX37" fmla="*/ 588645 w 588645"/>
                  <a:gd name="connsiteY37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20980 w 588645"/>
                  <a:gd name="connsiteY19" fmla="*/ 2036445 h 3377565"/>
                  <a:gd name="connsiteX20" fmla="*/ 243840 w 588645"/>
                  <a:gd name="connsiteY20" fmla="*/ 1990725 h 3377565"/>
                  <a:gd name="connsiteX21" fmla="*/ 251460 w 588645"/>
                  <a:gd name="connsiteY21" fmla="*/ 1792605 h 3377565"/>
                  <a:gd name="connsiteX22" fmla="*/ 266700 w 588645"/>
                  <a:gd name="connsiteY22" fmla="*/ 1716405 h 3377565"/>
                  <a:gd name="connsiteX23" fmla="*/ 264795 w 588645"/>
                  <a:gd name="connsiteY23" fmla="*/ 1435100 h 3377565"/>
                  <a:gd name="connsiteX24" fmla="*/ 234950 w 588645"/>
                  <a:gd name="connsiteY24" fmla="*/ 1297940 h 3377565"/>
                  <a:gd name="connsiteX25" fmla="*/ 235585 w 588645"/>
                  <a:gd name="connsiteY25" fmla="*/ 1198880 h 3377565"/>
                  <a:gd name="connsiteX26" fmla="*/ 226695 w 588645"/>
                  <a:gd name="connsiteY26" fmla="*/ 1059815 h 3377565"/>
                  <a:gd name="connsiteX27" fmla="*/ 235585 w 588645"/>
                  <a:gd name="connsiteY27" fmla="*/ 958850 h 3377565"/>
                  <a:gd name="connsiteX28" fmla="*/ 264795 w 588645"/>
                  <a:gd name="connsiteY28" fmla="*/ 807720 h 3377565"/>
                  <a:gd name="connsiteX29" fmla="*/ 297180 w 588645"/>
                  <a:gd name="connsiteY29" fmla="*/ 641985 h 3377565"/>
                  <a:gd name="connsiteX30" fmla="*/ 320040 w 588645"/>
                  <a:gd name="connsiteY30" fmla="*/ 512445 h 3377565"/>
                  <a:gd name="connsiteX31" fmla="*/ 330835 w 588645"/>
                  <a:gd name="connsiteY31" fmla="*/ 400685 h 3377565"/>
                  <a:gd name="connsiteX32" fmla="*/ 354965 w 588645"/>
                  <a:gd name="connsiteY32" fmla="*/ 289560 h 3377565"/>
                  <a:gd name="connsiteX33" fmla="*/ 389890 w 588645"/>
                  <a:gd name="connsiteY33" fmla="*/ 213995 h 3377565"/>
                  <a:gd name="connsiteX34" fmla="*/ 458470 w 588645"/>
                  <a:gd name="connsiteY34" fmla="*/ 125095 h 3377565"/>
                  <a:gd name="connsiteX35" fmla="*/ 530225 w 588645"/>
                  <a:gd name="connsiteY35" fmla="*/ 41910 h 3377565"/>
                  <a:gd name="connsiteX36" fmla="*/ 588645 w 588645"/>
                  <a:gd name="connsiteY36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43840 w 588645"/>
                  <a:gd name="connsiteY19" fmla="*/ 1990725 h 3377565"/>
                  <a:gd name="connsiteX20" fmla="*/ 251460 w 588645"/>
                  <a:gd name="connsiteY20" fmla="*/ 1792605 h 3377565"/>
                  <a:gd name="connsiteX21" fmla="*/ 266700 w 588645"/>
                  <a:gd name="connsiteY21" fmla="*/ 1716405 h 3377565"/>
                  <a:gd name="connsiteX22" fmla="*/ 264795 w 588645"/>
                  <a:gd name="connsiteY22" fmla="*/ 1435100 h 3377565"/>
                  <a:gd name="connsiteX23" fmla="*/ 234950 w 588645"/>
                  <a:gd name="connsiteY23" fmla="*/ 1297940 h 3377565"/>
                  <a:gd name="connsiteX24" fmla="*/ 235585 w 588645"/>
                  <a:gd name="connsiteY24" fmla="*/ 1198880 h 3377565"/>
                  <a:gd name="connsiteX25" fmla="*/ 226695 w 588645"/>
                  <a:gd name="connsiteY25" fmla="*/ 1059815 h 3377565"/>
                  <a:gd name="connsiteX26" fmla="*/ 235585 w 588645"/>
                  <a:gd name="connsiteY26" fmla="*/ 958850 h 3377565"/>
                  <a:gd name="connsiteX27" fmla="*/ 264795 w 588645"/>
                  <a:gd name="connsiteY27" fmla="*/ 807720 h 3377565"/>
                  <a:gd name="connsiteX28" fmla="*/ 297180 w 588645"/>
                  <a:gd name="connsiteY28" fmla="*/ 641985 h 3377565"/>
                  <a:gd name="connsiteX29" fmla="*/ 320040 w 588645"/>
                  <a:gd name="connsiteY29" fmla="*/ 512445 h 3377565"/>
                  <a:gd name="connsiteX30" fmla="*/ 330835 w 588645"/>
                  <a:gd name="connsiteY30" fmla="*/ 400685 h 3377565"/>
                  <a:gd name="connsiteX31" fmla="*/ 354965 w 588645"/>
                  <a:gd name="connsiteY31" fmla="*/ 289560 h 3377565"/>
                  <a:gd name="connsiteX32" fmla="*/ 389890 w 588645"/>
                  <a:gd name="connsiteY32" fmla="*/ 213995 h 3377565"/>
                  <a:gd name="connsiteX33" fmla="*/ 458470 w 588645"/>
                  <a:gd name="connsiteY33" fmla="*/ 125095 h 3377565"/>
                  <a:gd name="connsiteX34" fmla="*/ 530225 w 588645"/>
                  <a:gd name="connsiteY34" fmla="*/ 41910 h 3377565"/>
                  <a:gd name="connsiteX35" fmla="*/ 588645 w 588645"/>
                  <a:gd name="connsiteY35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90500 w 588645"/>
                  <a:gd name="connsiteY16" fmla="*/ 2188845 h 3377565"/>
                  <a:gd name="connsiteX17" fmla="*/ 198120 w 588645"/>
                  <a:gd name="connsiteY17" fmla="*/ 2120265 h 3377565"/>
                  <a:gd name="connsiteX18" fmla="*/ 243840 w 588645"/>
                  <a:gd name="connsiteY18" fmla="*/ 1990725 h 3377565"/>
                  <a:gd name="connsiteX19" fmla="*/ 251460 w 588645"/>
                  <a:gd name="connsiteY19" fmla="*/ 1792605 h 3377565"/>
                  <a:gd name="connsiteX20" fmla="*/ 266700 w 588645"/>
                  <a:gd name="connsiteY20" fmla="*/ 1716405 h 3377565"/>
                  <a:gd name="connsiteX21" fmla="*/ 264795 w 588645"/>
                  <a:gd name="connsiteY21" fmla="*/ 1435100 h 3377565"/>
                  <a:gd name="connsiteX22" fmla="*/ 234950 w 588645"/>
                  <a:gd name="connsiteY22" fmla="*/ 1297940 h 3377565"/>
                  <a:gd name="connsiteX23" fmla="*/ 235585 w 588645"/>
                  <a:gd name="connsiteY23" fmla="*/ 1198880 h 3377565"/>
                  <a:gd name="connsiteX24" fmla="*/ 226695 w 588645"/>
                  <a:gd name="connsiteY24" fmla="*/ 1059815 h 3377565"/>
                  <a:gd name="connsiteX25" fmla="*/ 235585 w 588645"/>
                  <a:gd name="connsiteY25" fmla="*/ 958850 h 3377565"/>
                  <a:gd name="connsiteX26" fmla="*/ 264795 w 588645"/>
                  <a:gd name="connsiteY26" fmla="*/ 807720 h 3377565"/>
                  <a:gd name="connsiteX27" fmla="*/ 297180 w 588645"/>
                  <a:gd name="connsiteY27" fmla="*/ 641985 h 3377565"/>
                  <a:gd name="connsiteX28" fmla="*/ 320040 w 588645"/>
                  <a:gd name="connsiteY28" fmla="*/ 512445 h 3377565"/>
                  <a:gd name="connsiteX29" fmla="*/ 330835 w 588645"/>
                  <a:gd name="connsiteY29" fmla="*/ 400685 h 3377565"/>
                  <a:gd name="connsiteX30" fmla="*/ 354965 w 588645"/>
                  <a:gd name="connsiteY30" fmla="*/ 289560 h 3377565"/>
                  <a:gd name="connsiteX31" fmla="*/ 389890 w 588645"/>
                  <a:gd name="connsiteY31" fmla="*/ 213995 h 3377565"/>
                  <a:gd name="connsiteX32" fmla="*/ 458470 w 588645"/>
                  <a:gd name="connsiteY32" fmla="*/ 125095 h 3377565"/>
                  <a:gd name="connsiteX33" fmla="*/ 530225 w 588645"/>
                  <a:gd name="connsiteY33" fmla="*/ 41910 h 3377565"/>
                  <a:gd name="connsiteX34" fmla="*/ 588645 w 588645"/>
                  <a:gd name="connsiteY34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90500 w 588645"/>
                  <a:gd name="connsiteY15" fmla="*/ 2188845 h 3377565"/>
                  <a:gd name="connsiteX16" fmla="*/ 198120 w 588645"/>
                  <a:gd name="connsiteY16" fmla="*/ 2120265 h 3377565"/>
                  <a:gd name="connsiteX17" fmla="*/ 243840 w 588645"/>
                  <a:gd name="connsiteY17" fmla="*/ 1990725 h 3377565"/>
                  <a:gd name="connsiteX18" fmla="*/ 251460 w 588645"/>
                  <a:gd name="connsiteY18" fmla="*/ 1792605 h 3377565"/>
                  <a:gd name="connsiteX19" fmla="*/ 266700 w 588645"/>
                  <a:gd name="connsiteY19" fmla="*/ 1716405 h 3377565"/>
                  <a:gd name="connsiteX20" fmla="*/ 264795 w 588645"/>
                  <a:gd name="connsiteY20" fmla="*/ 1435100 h 3377565"/>
                  <a:gd name="connsiteX21" fmla="*/ 234950 w 588645"/>
                  <a:gd name="connsiteY21" fmla="*/ 1297940 h 3377565"/>
                  <a:gd name="connsiteX22" fmla="*/ 235585 w 588645"/>
                  <a:gd name="connsiteY22" fmla="*/ 1198880 h 3377565"/>
                  <a:gd name="connsiteX23" fmla="*/ 226695 w 588645"/>
                  <a:gd name="connsiteY23" fmla="*/ 1059815 h 3377565"/>
                  <a:gd name="connsiteX24" fmla="*/ 235585 w 588645"/>
                  <a:gd name="connsiteY24" fmla="*/ 958850 h 3377565"/>
                  <a:gd name="connsiteX25" fmla="*/ 264795 w 588645"/>
                  <a:gd name="connsiteY25" fmla="*/ 807720 h 3377565"/>
                  <a:gd name="connsiteX26" fmla="*/ 297180 w 588645"/>
                  <a:gd name="connsiteY26" fmla="*/ 641985 h 3377565"/>
                  <a:gd name="connsiteX27" fmla="*/ 320040 w 588645"/>
                  <a:gd name="connsiteY27" fmla="*/ 512445 h 3377565"/>
                  <a:gd name="connsiteX28" fmla="*/ 330835 w 588645"/>
                  <a:gd name="connsiteY28" fmla="*/ 400685 h 3377565"/>
                  <a:gd name="connsiteX29" fmla="*/ 354965 w 588645"/>
                  <a:gd name="connsiteY29" fmla="*/ 289560 h 3377565"/>
                  <a:gd name="connsiteX30" fmla="*/ 389890 w 588645"/>
                  <a:gd name="connsiteY30" fmla="*/ 213995 h 3377565"/>
                  <a:gd name="connsiteX31" fmla="*/ 458470 w 588645"/>
                  <a:gd name="connsiteY31" fmla="*/ 125095 h 3377565"/>
                  <a:gd name="connsiteX32" fmla="*/ 530225 w 588645"/>
                  <a:gd name="connsiteY32" fmla="*/ 41910 h 3377565"/>
                  <a:gd name="connsiteX33" fmla="*/ 588645 w 588645"/>
                  <a:gd name="connsiteY33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52400 w 588645"/>
                  <a:gd name="connsiteY13" fmla="*/ 2333625 h 3377565"/>
                  <a:gd name="connsiteX14" fmla="*/ 190500 w 588645"/>
                  <a:gd name="connsiteY14" fmla="*/ 2188845 h 3377565"/>
                  <a:gd name="connsiteX15" fmla="*/ 198120 w 588645"/>
                  <a:gd name="connsiteY15" fmla="*/ 2120265 h 3377565"/>
                  <a:gd name="connsiteX16" fmla="*/ 243840 w 588645"/>
                  <a:gd name="connsiteY16" fmla="*/ 1990725 h 3377565"/>
                  <a:gd name="connsiteX17" fmla="*/ 251460 w 588645"/>
                  <a:gd name="connsiteY17" fmla="*/ 1792605 h 3377565"/>
                  <a:gd name="connsiteX18" fmla="*/ 266700 w 588645"/>
                  <a:gd name="connsiteY18" fmla="*/ 1716405 h 3377565"/>
                  <a:gd name="connsiteX19" fmla="*/ 264795 w 588645"/>
                  <a:gd name="connsiteY19" fmla="*/ 1435100 h 3377565"/>
                  <a:gd name="connsiteX20" fmla="*/ 234950 w 588645"/>
                  <a:gd name="connsiteY20" fmla="*/ 1297940 h 3377565"/>
                  <a:gd name="connsiteX21" fmla="*/ 235585 w 588645"/>
                  <a:gd name="connsiteY21" fmla="*/ 1198880 h 3377565"/>
                  <a:gd name="connsiteX22" fmla="*/ 226695 w 588645"/>
                  <a:gd name="connsiteY22" fmla="*/ 1059815 h 3377565"/>
                  <a:gd name="connsiteX23" fmla="*/ 235585 w 588645"/>
                  <a:gd name="connsiteY23" fmla="*/ 958850 h 3377565"/>
                  <a:gd name="connsiteX24" fmla="*/ 264795 w 588645"/>
                  <a:gd name="connsiteY24" fmla="*/ 807720 h 3377565"/>
                  <a:gd name="connsiteX25" fmla="*/ 297180 w 588645"/>
                  <a:gd name="connsiteY25" fmla="*/ 641985 h 3377565"/>
                  <a:gd name="connsiteX26" fmla="*/ 320040 w 588645"/>
                  <a:gd name="connsiteY26" fmla="*/ 512445 h 3377565"/>
                  <a:gd name="connsiteX27" fmla="*/ 330835 w 588645"/>
                  <a:gd name="connsiteY27" fmla="*/ 400685 h 3377565"/>
                  <a:gd name="connsiteX28" fmla="*/ 354965 w 588645"/>
                  <a:gd name="connsiteY28" fmla="*/ 289560 h 3377565"/>
                  <a:gd name="connsiteX29" fmla="*/ 389890 w 588645"/>
                  <a:gd name="connsiteY29" fmla="*/ 213995 h 3377565"/>
                  <a:gd name="connsiteX30" fmla="*/ 458470 w 588645"/>
                  <a:gd name="connsiteY30" fmla="*/ 125095 h 3377565"/>
                  <a:gd name="connsiteX31" fmla="*/ 530225 w 588645"/>
                  <a:gd name="connsiteY31" fmla="*/ 41910 h 3377565"/>
                  <a:gd name="connsiteX32" fmla="*/ 588645 w 588645"/>
                  <a:gd name="connsiteY32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8580 w 588645"/>
                  <a:gd name="connsiteY4" fmla="*/ 2859405 h 3377565"/>
                  <a:gd name="connsiteX5" fmla="*/ 76200 w 588645"/>
                  <a:gd name="connsiteY5" fmla="*/ 2813685 h 3377565"/>
                  <a:gd name="connsiteX6" fmla="*/ 68580 w 588645"/>
                  <a:gd name="connsiteY6" fmla="*/ 2661285 h 3377565"/>
                  <a:gd name="connsiteX7" fmla="*/ 71120 w 588645"/>
                  <a:gd name="connsiteY7" fmla="*/ 2662555 h 3377565"/>
                  <a:gd name="connsiteX8" fmla="*/ 76200 w 588645"/>
                  <a:gd name="connsiteY8" fmla="*/ 2576195 h 3377565"/>
                  <a:gd name="connsiteX9" fmla="*/ 85090 w 588645"/>
                  <a:gd name="connsiteY9" fmla="*/ 2566035 h 3377565"/>
                  <a:gd name="connsiteX10" fmla="*/ 106045 w 588645"/>
                  <a:gd name="connsiteY10" fmla="*/ 2470150 h 3377565"/>
                  <a:gd name="connsiteX11" fmla="*/ 106680 w 588645"/>
                  <a:gd name="connsiteY11" fmla="*/ 2470785 h 3377565"/>
                  <a:gd name="connsiteX12" fmla="*/ 152400 w 588645"/>
                  <a:gd name="connsiteY12" fmla="*/ 2333625 h 3377565"/>
                  <a:gd name="connsiteX13" fmla="*/ 190500 w 588645"/>
                  <a:gd name="connsiteY13" fmla="*/ 2188845 h 3377565"/>
                  <a:gd name="connsiteX14" fmla="*/ 198120 w 588645"/>
                  <a:gd name="connsiteY14" fmla="*/ 2120265 h 3377565"/>
                  <a:gd name="connsiteX15" fmla="*/ 243840 w 588645"/>
                  <a:gd name="connsiteY15" fmla="*/ 1990725 h 3377565"/>
                  <a:gd name="connsiteX16" fmla="*/ 251460 w 588645"/>
                  <a:gd name="connsiteY16" fmla="*/ 1792605 h 3377565"/>
                  <a:gd name="connsiteX17" fmla="*/ 266700 w 588645"/>
                  <a:gd name="connsiteY17" fmla="*/ 1716405 h 3377565"/>
                  <a:gd name="connsiteX18" fmla="*/ 264795 w 588645"/>
                  <a:gd name="connsiteY18" fmla="*/ 1435100 h 3377565"/>
                  <a:gd name="connsiteX19" fmla="*/ 234950 w 588645"/>
                  <a:gd name="connsiteY19" fmla="*/ 1297940 h 3377565"/>
                  <a:gd name="connsiteX20" fmla="*/ 235585 w 588645"/>
                  <a:gd name="connsiteY20" fmla="*/ 1198880 h 3377565"/>
                  <a:gd name="connsiteX21" fmla="*/ 226695 w 588645"/>
                  <a:gd name="connsiteY21" fmla="*/ 1059815 h 3377565"/>
                  <a:gd name="connsiteX22" fmla="*/ 235585 w 588645"/>
                  <a:gd name="connsiteY22" fmla="*/ 958850 h 3377565"/>
                  <a:gd name="connsiteX23" fmla="*/ 264795 w 588645"/>
                  <a:gd name="connsiteY23" fmla="*/ 807720 h 3377565"/>
                  <a:gd name="connsiteX24" fmla="*/ 297180 w 588645"/>
                  <a:gd name="connsiteY24" fmla="*/ 641985 h 3377565"/>
                  <a:gd name="connsiteX25" fmla="*/ 320040 w 588645"/>
                  <a:gd name="connsiteY25" fmla="*/ 512445 h 3377565"/>
                  <a:gd name="connsiteX26" fmla="*/ 330835 w 588645"/>
                  <a:gd name="connsiteY26" fmla="*/ 400685 h 3377565"/>
                  <a:gd name="connsiteX27" fmla="*/ 354965 w 588645"/>
                  <a:gd name="connsiteY27" fmla="*/ 289560 h 3377565"/>
                  <a:gd name="connsiteX28" fmla="*/ 389890 w 588645"/>
                  <a:gd name="connsiteY28" fmla="*/ 213995 h 3377565"/>
                  <a:gd name="connsiteX29" fmla="*/ 458470 w 588645"/>
                  <a:gd name="connsiteY29" fmla="*/ 125095 h 3377565"/>
                  <a:gd name="connsiteX30" fmla="*/ 530225 w 588645"/>
                  <a:gd name="connsiteY30" fmla="*/ 41910 h 3377565"/>
                  <a:gd name="connsiteX31" fmla="*/ 588645 w 588645"/>
                  <a:gd name="connsiteY31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8580 w 588645"/>
                  <a:gd name="connsiteY4" fmla="*/ 2859405 h 3377565"/>
                  <a:gd name="connsiteX5" fmla="*/ 76200 w 588645"/>
                  <a:gd name="connsiteY5" fmla="*/ 2813685 h 3377565"/>
                  <a:gd name="connsiteX6" fmla="*/ 68580 w 588645"/>
                  <a:gd name="connsiteY6" fmla="*/ 2661285 h 3377565"/>
                  <a:gd name="connsiteX7" fmla="*/ 71120 w 588645"/>
                  <a:gd name="connsiteY7" fmla="*/ 2662555 h 3377565"/>
                  <a:gd name="connsiteX8" fmla="*/ 76200 w 588645"/>
                  <a:gd name="connsiteY8" fmla="*/ 2576195 h 3377565"/>
                  <a:gd name="connsiteX9" fmla="*/ 85090 w 588645"/>
                  <a:gd name="connsiteY9" fmla="*/ 2566035 h 3377565"/>
                  <a:gd name="connsiteX10" fmla="*/ 106045 w 588645"/>
                  <a:gd name="connsiteY10" fmla="*/ 2470150 h 3377565"/>
                  <a:gd name="connsiteX11" fmla="*/ 106680 w 588645"/>
                  <a:gd name="connsiteY11" fmla="*/ 2470785 h 3377565"/>
                  <a:gd name="connsiteX12" fmla="*/ 152400 w 588645"/>
                  <a:gd name="connsiteY12" fmla="*/ 2333625 h 3377565"/>
                  <a:gd name="connsiteX13" fmla="*/ 190500 w 588645"/>
                  <a:gd name="connsiteY13" fmla="*/ 2188845 h 3377565"/>
                  <a:gd name="connsiteX14" fmla="*/ 198120 w 588645"/>
                  <a:gd name="connsiteY14" fmla="*/ 2120265 h 3377565"/>
                  <a:gd name="connsiteX15" fmla="*/ 243840 w 588645"/>
                  <a:gd name="connsiteY15" fmla="*/ 1990725 h 3377565"/>
                  <a:gd name="connsiteX16" fmla="*/ 251460 w 588645"/>
                  <a:gd name="connsiteY16" fmla="*/ 1792605 h 3377565"/>
                  <a:gd name="connsiteX17" fmla="*/ 266700 w 588645"/>
                  <a:gd name="connsiteY17" fmla="*/ 1716405 h 3377565"/>
                  <a:gd name="connsiteX18" fmla="*/ 264795 w 588645"/>
                  <a:gd name="connsiteY18" fmla="*/ 1435100 h 3377565"/>
                  <a:gd name="connsiteX19" fmla="*/ 234950 w 588645"/>
                  <a:gd name="connsiteY19" fmla="*/ 1297940 h 3377565"/>
                  <a:gd name="connsiteX20" fmla="*/ 235585 w 588645"/>
                  <a:gd name="connsiteY20" fmla="*/ 1198880 h 3377565"/>
                  <a:gd name="connsiteX21" fmla="*/ 226695 w 588645"/>
                  <a:gd name="connsiteY21" fmla="*/ 1059815 h 3377565"/>
                  <a:gd name="connsiteX22" fmla="*/ 235585 w 588645"/>
                  <a:gd name="connsiteY22" fmla="*/ 958850 h 3377565"/>
                  <a:gd name="connsiteX23" fmla="*/ 264795 w 588645"/>
                  <a:gd name="connsiteY23" fmla="*/ 807720 h 3377565"/>
                  <a:gd name="connsiteX24" fmla="*/ 297180 w 588645"/>
                  <a:gd name="connsiteY24" fmla="*/ 641985 h 3377565"/>
                  <a:gd name="connsiteX25" fmla="*/ 320040 w 588645"/>
                  <a:gd name="connsiteY25" fmla="*/ 512445 h 3377565"/>
                  <a:gd name="connsiteX26" fmla="*/ 330835 w 588645"/>
                  <a:gd name="connsiteY26" fmla="*/ 400685 h 3377565"/>
                  <a:gd name="connsiteX27" fmla="*/ 354965 w 588645"/>
                  <a:gd name="connsiteY27" fmla="*/ 289560 h 3377565"/>
                  <a:gd name="connsiteX28" fmla="*/ 389890 w 588645"/>
                  <a:gd name="connsiteY28" fmla="*/ 213995 h 3377565"/>
                  <a:gd name="connsiteX29" fmla="*/ 458470 w 588645"/>
                  <a:gd name="connsiteY29" fmla="*/ 125095 h 3377565"/>
                  <a:gd name="connsiteX30" fmla="*/ 530225 w 588645"/>
                  <a:gd name="connsiteY30" fmla="*/ 41910 h 3377565"/>
                  <a:gd name="connsiteX31" fmla="*/ 588645 w 588645"/>
                  <a:gd name="connsiteY31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53340 w 588645"/>
                  <a:gd name="connsiteY2" fmla="*/ 2943225 h 3377565"/>
                  <a:gd name="connsiteX3" fmla="*/ 68580 w 588645"/>
                  <a:gd name="connsiteY3" fmla="*/ 2859405 h 3377565"/>
                  <a:gd name="connsiteX4" fmla="*/ 76200 w 588645"/>
                  <a:gd name="connsiteY4" fmla="*/ 2813685 h 3377565"/>
                  <a:gd name="connsiteX5" fmla="*/ 68580 w 588645"/>
                  <a:gd name="connsiteY5" fmla="*/ 2661285 h 3377565"/>
                  <a:gd name="connsiteX6" fmla="*/ 71120 w 588645"/>
                  <a:gd name="connsiteY6" fmla="*/ 2662555 h 3377565"/>
                  <a:gd name="connsiteX7" fmla="*/ 76200 w 588645"/>
                  <a:gd name="connsiteY7" fmla="*/ 2576195 h 3377565"/>
                  <a:gd name="connsiteX8" fmla="*/ 85090 w 588645"/>
                  <a:gd name="connsiteY8" fmla="*/ 2566035 h 3377565"/>
                  <a:gd name="connsiteX9" fmla="*/ 106045 w 588645"/>
                  <a:gd name="connsiteY9" fmla="*/ 2470150 h 3377565"/>
                  <a:gd name="connsiteX10" fmla="*/ 106680 w 588645"/>
                  <a:gd name="connsiteY10" fmla="*/ 2470785 h 3377565"/>
                  <a:gd name="connsiteX11" fmla="*/ 152400 w 588645"/>
                  <a:gd name="connsiteY11" fmla="*/ 2333625 h 3377565"/>
                  <a:gd name="connsiteX12" fmla="*/ 190500 w 588645"/>
                  <a:gd name="connsiteY12" fmla="*/ 2188845 h 3377565"/>
                  <a:gd name="connsiteX13" fmla="*/ 198120 w 588645"/>
                  <a:gd name="connsiteY13" fmla="*/ 2120265 h 3377565"/>
                  <a:gd name="connsiteX14" fmla="*/ 243840 w 588645"/>
                  <a:gd name="connsiteY14" fmla="*/ 1990725 h 3377565"/>
                  <a:gd name="connsiteX15" fmla="*/ 251460 w 588645"/>
                  <a:gd name="connsiteY15" fmla="*/ 1792605 h 3377565"/>
                  <a:gd name="connsiteX16" fmla="*/ 266700 w 588645"/>
                  <a:gd name="connsiteY16" fmla="*/ 1716405 h 3377565"/>
                  <a:gd name="connsiteX17" fmla="*/ 264795 w 588645"/>
                  <a:gd name="connsiteY17" fmla="*/ 1435100 h 3377565"/>
                  <a:gd name="connsiteX18" fmla="*/ 234950 w 588645"/>
                  <a:gd name="connsiteY18" fmla="*/ 1297940 h 3377565"/>
                  <a:gd name="connsiteX19" fmla="*/ 235585 w 588645"/>
                  <a:gd name="connsiteY19" fmla="*/ 1198880 h 3377565"/>
                  <a:gd name="connsiteX20" fmla="*/ 226695 w 588645"/>
                  <a:gd name="connsiteY20" fmla="*/ 1059815 h 3377565"/>
                  <a:gd name="connsiteX21" fmla="*/ 235585 w 588645"/>
                  <a:gd name="connsiteY21" fmla="*/ 958850 h 3377565"/>
                  <a:gd name="connsiteX22" fmla="*/ 264795 w 588645"/>
                  <a:gd name="connsiteY22" fmla="*/ 807720 h 3377565"/>
                  <a:gd name="connsiteX23" fmla="*/ 297180 w 588645"/>
                  <a:gd name="connsiteY23" fmla="*/ 641985 h 3377565"/>
                  <a:gd name="connsiteX24" fmla="*/ 320040 w 588645"/>
                  <a:gd name="connsiteY24" fmla="*/ 512445 h 3377565"/>
                  <a:gd name="connsiteX25" fmla="*/ 330835 w 588645"/>
                  <a:gd name="connsiteY25" fmla="*/ 400685 h 3377565"/>
                  <a:gd name="connsiteX26" fmla="*/ 354965 w 588645"/>
                  <a:gd name="connsiteY26" fmla="*/ 289560 h 3377565"/>
                  <a:gd name="connsiteX27" fmla="*/ 389890 w 588645"/>
                  <a:gd name="connsiteY27" fmla="*/ 213995 h 3377565"/>
                  <a:gd name="connsiteX28" fmla="*/ 458470 w 588645"/>
                  <a:gd name="connsiteY28" fmla="*/ 125095 h 3377565"/>
                  <a:gd name="connsiteX29" fmla="*/ 530225 w 588645"/>
                  <a:gd name="connsiteY29" fmla="*/ 41910 h 3377565"/>
                  <a:gd name="connsiteX30" fmla="*/ 588645 w 588645"/>
                  <a:gd name="connsiteY30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46990 w 588645"/>
                  <a:gd name="connsiteY2" fmla="*/ 3060700 h 3377565"/>
                  <a:gd name="connsiteX3" fmla="*/ 68580 w 588645"/>
                  <a:gd name="connsiteY3" fmla="*/ 2859405 h 3377565"/>
                  <a:gd name="connsiteX4" fmla="*/ 76200 w 588645"/>
                  <a:gd name="connsiteY4" fmla="*/ 2813685 h 3377565"/>
                  <a:gd name="connsiteX5" fmla="*/ 68580 w 588645"/>
                  <a:gd name="connsiteY5" fmla="*/ 2661285 h 3377565"/>
                  <a:gd name="connsiteX6" fmla="*/ 71120 w 588645"/>
                  <a:gd name="connsiteY6" fmla="*/ 2662555 h 3377565"/>
                  <a:gd name="connsiteX7" fmla="*/ 76200 w 588645"/>
                  <a:gd name="connsiteY7" fmla="*/ 2576195 h 3377565"/>
                  <a:gd name="connsiteX8" fmla="*/ 85090 w 588645"/>
                  <a:gd name="connsiteY8" fmla="*/ 2566035 h 3377565"/>
                  <a:gd name="connsiteX9" fmla="*/ 106045 w 588645"/>
                  <a:gd name="connsiteY9" fmla="*/ 2470150 h 3377565"/>
                  <a:gd name="connsiteX10" fmla="*/ 106680 w 588645"/>
                  <a:gd name="connsiteY10" fmla="*/ 2470785 h 3377565"/>
                  <a:gd name="connsiteX11" fmla="*/ 152400 w 588645"/>
                  <a:gd name="connsiteY11" fmla="*/ 2333625 h 3377565"/>
                  <a:gd name="connsiteX12" fmla="*/ 190500 w 588645"/>
                  <a:gd name="connsiteY12" fmla="*/ 2188845 h 3377565"/>
                  <a:gd name="connsiteX13" fmla="*/ 198120 w 588645"/>
                  <a:gd name="connsiteY13" fmla="*/ 2120265 h 3377565"/>
                  <a:gd name="connsiteX14" fmla="*/ 243840 w 588645"/>
                  <a:gd name="connsiteY14" fmla="*/ 1990725 h 3377565"/>
                  <a:gd name="connsiteX15" fmla="*/ 251460 w 588645"/>
                  <a:gd name="connsiteY15" fmla="*/ 1792605 h 3377565"/>
                  <a:gd name="connsiteX16" fmla="*/ 266700 w 588645"/>
                  <a:gd name="connsiteY16" fmla="*/ 1716405 h 3377565"/>
                  <a:gd name="connsiteX17" fmla="*/ 264795 w 588645"/>
                  <a:gd name="connsiteY17" fmla="*/ 1435100 h 3377565"/>
                  <a:gd name="connsiteX18" fmla="*/ 234950 w 588645"/>
                  <a:gd name="connsiteY18" fmla="*/ 1297940 h 3377565"/>
                  <a:gd name="connsiteX19" fmla="*/ 235585 w 588645"/>
                  <a:gd name="connsiteY19" fmla="*/ 1198880 h 3377565"/>
                  <a:gd name="connsiteX20" fmla="*/ 226695 w 588645"/>
                  <a:gd name="connsiteY20" fmla="*/ 1059815 h 3377565"/>
                  <a:gd name="connsiteX21" fmla="*/ 235585 w 588645"/>
                  <a:gd name="connsiteY21" fmla="*/ 958850 h 3377565"/>
                  <a:gd name="connsiteX22" fmla="*/ 264795 w 588645"/>
                  <a:gd name="connsiteY22" fmla="*/ 807720 h 3377565"/>
                  <a:gd name="connsiteX23" fmla="*/ 297180 w 588645"/>
                  <a:gd name="connsiteY23" fmla="*/ 641985 h 3377565"/>
                  <a:gd name="connsiteX24" fmla="*/ 320040 w 588645"/>
                  <a:gd name="connsiteY24" fmla="*/ 512445 h 3377565"/>
                  <a:gd name="connsiteX25" fmla="*/ 330835 w 588645"/>
                  <a:gd name="connsiteY25" fmla="*/ 400685 h 3377565"/>
                  <a:gd name="connsiteX26" fmla="*/ 354965 w 588645"/>
                  <a:gd name="connsiteY26" fmla="*/ 289560 h 3377565"/>
                  <a:gd name="connsiteX27" fmla="*/ 389890 w 588645"/>
                  <a:gd name="connsiteY27" fmla="*/ 213995 h 3377565"/>
                  <a:gd name="connsiteX28" fmla="*/ 458470 w 588645"/>
                  <a:gd name="connsiteY28" fmla="*/ 125095 h 3377565"/>
                  <a:gd name="connsiteX29" fmla="*/ 530225 w 588645"/>
                  <a:gd name="connsiteY29" fmla="*/ 41910 h 3377565"/>
                  <a:gd name="connsiteX30" fmla="*/ 588645 w 588645"/>
                  <a:gd name="connsiteY30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46990 w 588645"/>
                  <a:gd name="connsiteY2" fmla="*/ 3060700 h 3377565"/>
                  <a:gd name="connsiteX3" fmla="*/ 68580 w 588645"/>
                  <a:gd name="connsiteY3" fmla="*/ 2859405 h 3377565"/>
                  <a:gd name="connsiteX4" fmla="*/ 68580 w 588645"/>
                  <a:gd name="connsiteY4" fmla="*/ 2661285 h 3377565"/>
                  <a:gd name="connsiteX5" fmla="*/ 71120 w 588645"/>
                  <a:gd name="connsiteY5" fmla="*/ 2662555 h 3377565"/>
                  <a:gd name="connsiteX6" fmla="*/ 76200 w 588645"/>
                  <a:gd name="connsiteY6" fmla="*/ 2576195 h 3377565"/>
                  <a:gd name="connsiteX7" fmla="*/ 85090 w 588645"/>
                  <a:gd name="connsiteY7" fmla="*/ 2566035 h 3377565"/>
                  <a:gd name="connsiteX8" fmla="*/ 106045 w 588645"/>
                  <a:gd name="connsiteY8" fmla="*/ 2470150 h 3377565"/>
                  <a:gd name="connsiteX9" fmla="*/ 106680 w 588645"/>
                  <a:gd name="connsiteY9" fmla="*/ 2470785 h 3377565"/>
                  <a:gd name="connsiteX10" fmla="*/ 152400 w 588645"/>
                  <a:gd name="connsiteY10" fmla="*/ 2333625 h 3377565"/>
                  <a:gd name="connsiteX11" fmla="*/ 190500 w 588645"/>
                  <a:gd name="connsiteY11" fmla="*/ 2188845 h 3377565"/>
                  <a:gd name="connsiteX12" fmla="*/ 198120 w 588645"/>
                  <a:gd name="connsiteY12" fmla="*/ 2120265 h 3377565"/>
                  <a:gd name="connsiteX13" fmla="*/ 243840 w 588645"/>
                  <a:gd name="connsiteY13" fmla="*/ 1990725 h 3377565"/>
                  <a:gd name="connsiteX14" fmla="*/ 251460 w 588645"/>
                  <a:gd name="connsiteY14" fmla="*/ 1792605 h 3377565"/>
                  <a:gd name="connsiteX15" fmla="*/ 266700 w 588645"/>
                  <a:gd name="connsiteY15" fmla="*/ 1716405 h 3377565"/>
                  <a:gd name="connsiteX16" fmla="*/ 264795 w 588645"/>
                  <a:gd name="connsiteY16" fmla="*/ 1435100 h 3377565"/>
                  <a:gd name="connsiteX17" fmla="*/ 234950 w 588645"/>
                  <a:gd name="connsiteY17" fmla="*/ 1297940 h 3377565"/>
                  <a:gd name="connsiteX18" fmla="*/ 235585 w 588645"/>
                  <a:gd name="connsiteY18" fmla="*/ 1198880 h 3377565"/>
                  <a:gd name="connsiteX19" fmla="*/ 226695 w 588645"/>
                  <a:gd name="connsiteY19" fmla="*/ 1059815 h 3377565"/>
                  <a:gd name="connsiteX20" fmla="*/ 235585 w 588645"/>
                  <a:gd name="connsiteY20" fmla="*/ 958850 h 3377565"/>
                  <a:gd name="connsiteX21" fmla="*/ 264795 w 588645"/>
                  <a:gd name="connsiteY21" fmla="*/ 807720 h 3377565"/>
                  <a:gd name="connsiteX22" fmla="*/ 297180 w 588645"/>
                  <a:gd name="connsiteY22" fmla="*/ 641985 h 3377565"/>
                  <a:gd name="connsiteX23" fmla="*/ 320040 w 588645"/>
                  <a:gd name="connsiteY23" fmla="*/ 512445 h 3377565"/>
                  <a:gd name="connsiteX24" fmla="*/ 330835 w 588645"/>
                  <a:gd name="connsiteY24" fmla="*/ 400685 h 3377565"/>
                  <a:gd name="connsiteX25" fmla="*/ 354965 w 588645"/>
                  <a:gd name="connsiteY25" fmla="*/ 289560 h 3377565"/>
                  <a:gd name="connsiteX26" fmla="*/ 389890 w 588645"/>
                  <a:gd name="connsiteY26" fmla="*/ 213995 h 3377565"/>
                  <a:gd name="connsiteX27" fmla="*/ 458470 w 588645"/>
                  <a:gd name="connsiteY27" fmla="*/ 125095 h 3377565"/>
                  <a:gd name="connsiteX28" fmla="*/ 530225 w 588645"/>
                  <a:gd name="connsiteY28" fmla="*/ 41910 h 3377565"/>
                  <a:gd name="connsiteX29" fmla="*/ 588645 w 588645"/>
                  <a:gd name="connsiteY29" fmla="*/ 0 h 337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88645" h="3377565">
                    <a:moveTo>
                      <a:pt x="0" y="3377565"/>
                    </a:moveTo>
                    <a:cubicBezTo>
                      <a:pt x="7620" y="3364865"/>
                      <a:pt x="18203" y="3322426"/>
                      <a:pt x="26035" y="3269615"/>
                    </a:cubicBezTo>
                    <a:cubicBezTo>
                      <a:pt x="33867" y="3216804"/>
                      <a:pt x="39899" y="3129068"/>
                      <a:pt x="46990" y="3060700"/>
                    </a:cubicBezTo>
                    <a:cubicBezTo>
                      <a:pt x="54081" y="2992332"/>
                      <a:pt x="64982" y="2925974"/>
                      <a:pt x="68580" y="2859405"/>
                    </a:cubicBezTo>
                    <a:cubicBezTo>
                      <a:pt x="72178" y="2792836"/>
                      <a:pt x="68157" y="2694093"/>
                      <a:pt x="68580" y="2661285"/>
                    </a:cubicBezTo>
                    <a:cubicBezTo>
                      <a:pt x="69003" y="2628477"/>
                      <a:pt x="69850" y="2676737"/>
                      <a:pt x="71120" y="2662555"/>
                    </a:cubicBezTo>
                    <a:cubicBezTo>
                      <a:pt x="72390" y="2648373"/>
                      <a:pt x="78740" y="2583815"/>
                      <a:pt x="76200" y="2576195"/>
                    </a:cubicBezTo>
                    <a:cubicBezTo>
                      <a:pt x="68580" y="2566458"/>
                      <a:pt x="80116" y="2583709"/>
                      <a:pt x="85090" y="2566035"/>
                    </a:cubicBezTo>
                    <a:cubicBezTo>
                      <a:pt x="90064" y="2548361"/>
                      <a:pt x="102447" y="2486025"/>
                      <a:pt x="106045" y="2470150"/>
                    </a:cubicBezTo>
                    <a:cubicBezTo>
                      <a:pt x="109643" y="2454275"/>
                      <a:pt x="99060" y="2475865"/>
                      <a:pt x="106680" y="2470785"/>
                    </a:cubicBezTo>
                    <a:cubicBezTo>
                      <a:pt x="114406" y="2448031"/>
                      <a:pt x="138430" y="2380615"/>
                      <a:pt x="152400" y="2333625"/>
                    </a:cubicBezTo>
                    <a:cubicBezTo>
                      <a:pt x="166370" y="2286635"/>
                      <a:pt x="182880" y="2224405"/>
                      <a:pt x="190500" y="2188845"/>
                    </a:cubicBezTo>
                    <a:cubicBezTo>
                      <a:pt x="198120" y="2153285"/>
                      <a:pt x="189230" y="2153285"/>
                      <a:pt x="198120" y="2120265"/>
                    </a:cubicBezTo>
                    <a:cubicBezTo>
                      <a:pt x="207010" y="2087245"/>
                      <a:pt x="234950" y="2045335"/>
                      <a:pt x="243840" y="1990725"/>
                    </a:cubicBezTo>
                    <a:cubicBezTo>
                      <a:pt x="246380" y="1924685"/>
                      <a:pt x="245972" y="1858466"/>
                      <a:pt x="251460" y="1792605"/>
                    </a:cubicBezTo>
                    <a:cubicBezTo>
                      <a:pt x="253611" y="1766791"/>
                      <a:pt x="264478" y="1775989"/>
                      <a:pt x="266700" y="1716405"/>
                    </a:cubicBezTo>
                    <a:cubicBezTo>
                      <a:pt x="268922" y="1656821"/>
                      <a:pt x="270087" y="1504844"/>
                      <a:pt x="264795" y="1435100"/>
                    </a:cubicBezTo>
                    <a:cubicBezTo>
                      <a:pt x="259503" y="1365356"/>
                      <a:pt x="239818" y="1337310"/>
                      <a:pt x="234950" y="1297940"/>
                    </a:cubicBezTo>
                    <a:cubicBezTo>
                      <a:pt x="230082" y="1258570"/>
                      <a:pt x="240665" y="1206500"/>
                      <a:pt x="235585" y="1198880"/>
                    </a:cubicBezTo>
                    <a:cubicBezTo>
                      <a:pt x="214695" y="1115320"/>
                      <a:pt x="226695" y="1099820"/>
                      <a:pt x="226695" y="1059815"/>
                    </a:cubicBezTo>
                    <a:cubicBezTo>
                      <a:pt x="226695" y="1019810"/>
                      <a:pt x="240426" y="968532"/>
                      <a:pt x="235585" y="958850"/>
                    </a:cubicBezTo>
                    <a:cubicBezTo>
                      <a:pt x="241935" y="916834"/>
                      <a:pt x="254529" y="860531"/>
                      <a:pt x="264795" y="807720"/>
                    </a:cubicBezTo>
                    <a:cubicBezTo>
                      <a:pt x="275061" y="754909"/>
                      <a:pt x="287973" y="691197"/>
                      <a:pt x="297180" y="641985"/>
                    </a:cubicBezTo>
                    <a:cubicBezTo>
                      <a:pt x="306387" y="592773"/>
                      <a:pt x="314431" y="552662"/>
                      <a:pt x="320040" y="512445"/>
                    </a:cubicBezTo>
                    <a:cubicBezTo>
                      <a:pt x="325649" y="472228"/>
                      <a:pt x="325014" y="437832"/>
                      <a:pt x="330835" y="400685"/>
                    </a:cubicBezTo>
                    <a:cubicBezTo>
                      <a:pt x="336656" y="363538"/>
                      <a:pt x="357505" y="340360"/>
                      <a:pt x="354965" y="289560"/>
                    </a:cubicBezTo>
                    <a:cubicBezTo>
                      <a:pt x="364807" y="258445"/>
                      <a:pt x="372639" y="241406"/>
                      <a:pt x="389890" y="213995"/>
                    </a:cubicBezTo>
                    <a:cubicBezTo>
                      <a:pt x="407141" y="186584"/>
                      <a:pt x="435081" y="153776"/>
                      <a:pt x="458470" y="125095"/>
                    </a:cubicBezTo>
                    <a:cubicBezTo>
                      <a:pt x="481859" y="96414"/>
                      <a:pt x="508529" y="62759"/>
                      <a:pt x="530225" y="41910"/>
                    </a:cubicBezTo>
                    <a:cubicBezTo>
                      <a:pt x="551921" y="21061"/>
                      <a:pt x="578273" y="7197"/>
                      <a:pt x="588645" y="0"/>
                    </a:cubicBezTo>
                  </a:path>
                </a:pathLst>
              </a:cu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7" name="Forma livre 26"/>
            <p:cNvSpPr/>
            <p:nvPr/>
          </p:nvSpPr>
          <p:spPr>
            <a:xfrm>
              <a:off x="4933950" y="5321300"/>
              <a:ext cx="361950" cy="485775"/>
            </a:xfrm>
            <a:custGeom>
              <a:avLst/>
              <a:gdLst>
                <a:gd name="connsiteX0" fmla="*/ 0 w 361950"/>
                <a:gd name="connsiteY0" fmla="*/ 400050 h 485775"/>
                <a:gd name="connsiteX1" fmla="*/ 361950 w 361950"/>
                <a:gd name="connsiteY1" fmla="*/ 485775 h 485775"/>
                <a:gd name="connsiteX2" fmla="*/ 352425 w 361950"/>
                <a:gd name="connsiteY2" fmla="*/ 460375 h 485775"/>
                <a:gd name="connsiteX3" fmla="*/ 317500 w 361950"/>
                <a:gd name="connsiteY3" fmla="*/ 393700 h 485775"/>
                <a:gd name="connsiteX4" fmla="*/ 288925 w 361950"/>
                <a:gd name="connsiteY4" fmla="*/ 320675 h 485775"/>
                <a:gd name="connsiteX5" fmla="*/ 269875 w 361950"/>
                <a:gd name="connsiteY5" fmla="*/ 203200 h 485775"/>
                <a:gd name="connsiteX6" fmla="*/ 238125 w 361950"/>
                <a:gd name="connsiteY6" fmla="*/ 98425 h 485775"/>
                <a:gd name="connsiteX7" fmla="*/ 174625 w 361950"/>
                <a:gd name="connsiteY7" fmla="*/ 0 h 485775"/>
                <a:gd name="connsiteX8" fmla="*/ 85725 w 361950"/>
                <a:gd name="connsiteY8" fmla="*/ 41275 h 485775"/>
                <a:gd name="connsiteX9" fmla="*/ 44450 w 361950"/>
                <a:gd name="connsiteY9" fmla="*/ 123825 h 485775"/>
                <a:gd name="connsiteX10" fmla="*/ 9525 w 361950"/>
                <a:gd name="connsiteY10" fmla="*/ 187325 h 485775"/>
                <a:gd name="connsiteX11" fmla="*/ 0 w 361950"/>
                <a:gd name="connsiteY11" fmla="*/ 320675 h 485775"/>
                <a:gd name="connsiteX12" fmla="*/ 0 w 361950"/>
                <a:gd name="connsiteY12" fmla="*/ 400050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1950" h="485775">
                  <a:moveTo>
                    <a:pt x="0" y="400050"/>
                  </a:moveTo>
                  <a:lnTo>
                    <a:pt x="361950" y="485775"/>
                  </a:lnTo>
                  <a:lnTo>
                    <a:pt x="352425" y="460375"/>
                  </a:lnTo>
                  <a:lnTo>
                    <a:pt x="317500" y="393700"/>
                  </a:lnTo>
                  <a:lnTo>
                    <a:pt x="288925" y="320675"/>
                  </a:lnTo>
                  <a:lnTo>
                    <a:pt x="269875" y="203200"/>
                  </a:lnTo>
                  <a:lnTo>
                    <a:pt x="238125" y="98425"/>
                  </a:lnTo>
                  <a:lnTo>
                    <a:pt x="174625" y="0"/>
                  </a:lnTo>
                  <a:lnTo>
                    <a:pt x="85725" y="41275"/>
                  </a:lnTo>
                  <a:lnTo>
                    <a:pt x="44450" y="123825"/>
                  </a:lnTo>
                  <a:lnTo>
                    <a:pt x="9525" y="187325"/>
                  </a:lnTo>
                  <a:lnTo>
                    <a:pt x="0" y="320675"/>
                  </a:lnTo>
                  <a:lnTo>
                    <a:pt x="0" y="40005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48" name="Grupo 2047"/>
          <p:cNvGrpSpPr/>
          <p:nvPr/>
        </p:nvGrpSpPr>
        <p:grpSpPr>
          <a:xfrm>
            <a:off x="3368014" y="2579082"/>
            <a:ext cx="1944216" cy="2057067"/>
            <a:chOff x="2699792" y="2924944"/>
            <a:chExt cx="1944216" cy="2057067"/>
          </a:xfrm>
        </p:grpSpPr>
        <p:grpSp>
          <p:nvGrpSpPr>
            <p:cNvPr id="32" name="Grupo 31"/>
            <p:cNvGrpSpPr/>
            <p:nvPr/>
          </p:nvGrpSpPr>
          <p:grpSpPr>
            <a:xfrm>
              <a:off x="2699792" y="2924944"/>
              <a:ext cx="1944216" cy="2057067"/>
              <a:chOff x="3211513" y="2756535"/>
              <a:chExt cx="4283075" cy="3891916"/>
            </a:xfrm>
          </p:grpSpPr>
          <p:sp>
            <p:nvSpPr>
              <p:cNvPr id="34" name="Freeform 4"/>
              <p:cNvSpPr>
                <a:spLocks/>
              </p:cNvSpPr>
              <p:nvPr/>
            </p:nvSpPr>
            <p:spPr bwMode="auto">
              <a:xfrm>
                <a:off x="3211513" y="2827338"/>
                <a:ext cx="3756025" cy="3665538"/>
              </a:xfrm>
              <a:custGeom>
                <a:avLst/>
                <a:gdLst>
                  <a:gd name="T0" fmla="*/ 388 w 4921"/>
                  <a:gd name="T1" fmla="*/ 3379 h 4806"/>
                  <a:gd name="T2" fmla="*/ 828 w 4921"/>
                  <a:gd name="T3" fmla="*/ 2736 h 4806"/>
                  <a:gd name="T4" fmla="*/ 1248 w 4921"/>
                  <a:gd name="T5" fmla="*/ 1965 h 4806"/>
                  <a:gd name="T6" fmla="*/ 1658 w 4921"/>
                  <a:gd name="T7" fmla="*/ 1347 h 4806"/>
                  <a:gd name="T8" fmla="*/ 2109 w 4921"/>
                  <a:gd name="T9" fmla="*/ 824 h 4806"/>
                  <a:gd name="T10" fmla="*/ 2470 w 4921"/>
                  <a:gd name="T11" fmla="*/ 419 h 4806"/>
                  <a:gd name="T12" fmla="*/ 2798 w 4921"/>
                  <a:gd name="T13" fmla="*/ 66 h 4806"/>
                  <a:gd name="T14" fmla="*/ 2946 w 4921"/>
                  <a:gd name="T15" fmla="*/ 1 h 4806"/>
                  <a:gd name="T16" fmla="*/ 3000 w 4921"/>
                  <a:gd name="T17" fmla="*/ 48 h 4806"/>
                  <a:gd name="T18" fmla="*/ 3033 w 4921"/>
                  <a:gd name="T19" fmla="*/ 232 h 4806"/>
                  <a:gd name="T20" fmla="*/ 3006 w 4921"/>
                  <a:gd name="T21" fmla="*/ 360 h 4806"/>
                  <a:gd name="T22" fmla="*/ 3016 w 4921"/>
                  <a:gd name="T23" fmla="*/ 449 h 4806"/>
                  <a:gd name="T24" fmla="*/ 3263 w 4921"/>
                  <a:gd name="T25" fmla="*/ 674 h 4806"/>
                  <a:gd name="T26" fmla="*/ 3482 w 4921"/>
                  <a:gd name="T27" fmla="*/ 906 h 4806"/>
                  <a:gd name="T28" fmla="*/ 3566 w 4921"/>
                  <a:gd name="T29" fmla="*/ 1108 h 4806"/>
                  <a:gd name="T30" fmla="*/ 3652 w 4921"/>
                  <a:gd name="T31" fmla="*/ 1340 h 4806"/>
                  <a:gd name="T32" fmla="*/ 3871 w 4921"/>
                  <a:gd name="T33" fmla="*/ 1534 h 4806"/>
                  <a:gd name="T34" fmla="*/ 4137 w 4921"/>
                  <a:gd name="T35" fmla="*/ 1892 h 4806"/>
                  <a:gd name="T36" fmla="*/ 4357 w 4921"/>
                  <a:gd name="T37" fmla="*/ 2318 h 4806"/>
                  <a:gd name="T38" fmla="*/ 4387 w 4921"/>
                  <a:gd name="T39" fmla="*/ 2355 h 4806"/>
                  <a:gd name="T40" fmla="*/ 4461 w 4921"/>
                  <a:gd name="T41" fmla="*/ 2590 h 4806"/>
                  <a:gd name="T42" fmla="*/ 4573 w 4921"/>
                  <a:gd name="T43" fmla="*/ 2943 h 4806"/>
                  <a:gd name="T44" fmla="*/ 4641 w 4921"/>
                  <a:gd name="T45" fmla="*/ 3157 h 4806"/>
                  <a:gd name="T46" fmla="*/ 4666 w 4921"/>
                  <a:gd name="T47" fmla="*/ 3540 h 4806"/>
                  <a:gd name="T48" fmla="*/ 4752 w 4921"/>
                  <a:gd name="T49" fmla="*/ 3840 h 4806"/>
                  <a:gd name="T50" fmla="*/ 4880 w 4921"/>
                  <a:gd name="T51" fmla="*/ 4147 h 4806"/>
                  <a:gd name="T52" fmla="*/ 4919 w 4921"/>
                  <a:gd name="T53" fmla="*/ 4547 h 4806"/>
                  <a:gd name="T54" fmla="*/ 4905 w 4921"/>
                  <a:gd name="T55" fmla="*/ 4431 h 4806"/>
                  <a:gd name="T56" fmla="*/ 4847 w 4921"/>
                  <a:gd name="T57" fmla="*/ 4101 h 4806"/>
                  <a:gd name="T58" fmla="*/ 4723 w 4921"/>
                  <a:gd name="T59" fmla="*/ 3807 h 4806"/>
                  <a:gd name="T60" fmla="*/ 4648 w 4921"/>
                  <a:gd name="T61" fmla="*/ 3475 h 4806"/>
                  <a:gd name="T62" fmla="*/ 4595 w 4921"/>
                  <a:gd name="T63" fmla="*/ 3078 h 4806"/>
                  <a:gd name="T64" fmla="*/ 4547 w 4921"/>
                  <a:gd name="T65" fmla="*/ 2913 h 4806"/>
                  <a:gd name="T66" fmla="*/ 4426 w 4921"/>
                  <a:gd name="T67" fmla="*/ 2528 h 4806"/>
                  <a:gd name="T68" fmla="*/ 4374 w 4921"/>
                  <a:gd name="T69" fmla="*/ 2364 h 4806"/>
                  <a:gd name="T70" fmla="*/ 4315 w 4921"/>
                  <a:gd name="T71" fmla="*/ 2278 h 4806"/>
                  <a:gd name="T72" fmla="*/ 4085 w 4921"/>
                  <a:gd name="T73" fmla="*/ 1814 h 4806"/>
                  <a:gd name="T74" fmla="*/ 3810 w 4921"/>
                  <a:gd name="T75" fmla="*/ 1505 h 4806"/>
                  <a:gd name="T76" fmla="*/ 3638 w 4921"/>
                  <a:gd name="T77" fmla="*/ 1347 h 4806"/>
                  <a:gd name="T78" fmla="*/ 3526 w 4921"/>
                  <a:gd name="T79" fmla="*/ 1056 h 4806"/>
                  <a:gd name="T80" fmla="*/ 3457 w 4921"/>
                  <a:gd name="T81" fmla="*/ 898 h 4806"/>
                  <a:gd name="T82" fmla="*/ 3189 w 4921"/>
                  <a:gd name="T83" fmla="*/ 625 h 4806"/>
                  <a:gd name="T84" fmla="*/ 2986 w 4921"/>
                  <a:gd name="T85" fmla="*/ 427 h 4806"/>
                  <a:gd name="T86" fmla="*/ 2994 w 4921"/>
                  <a:gd name="T87" fmla="*/ 315 h 4806"/>
                  <a:gd name="T88" fmla="*/ 3018 w 4921"/>
                  <a:gd name="T89" fmla="*/ 211 h 4806"/>
                  <a:gd name="T90" fmla="*/ 2979 w 4921"/>
                  <a:gd name="T91" fmla="*/ 37 h 4806"/>
                  <a:gd name="T92" fmla="*/ 2917 w 4921"/>
                  <a:gd name="T93" fmla="*/ 23 h 4806"/>
                  <a:gd name="T94" fmla="*/ 2771 w 4921"/>
                  <a:gd name="T95" fmla="*/ 112 h 4806"/>
                  <a:gd name="T96" fmla="*/ 2406 w 4921"/>
                  <a:gd name="T97" fmla="*/ 520 h 4806"/>
                  <a:gd name="T98" fmla="*/ 2080 w 4921"/>
                  <a:gd name="T99" fmla="*/ 881 h 4806"/>
                  <a:gd name="T100" fmla="*/ 1612 w 4921"/>
                  <a:gd name="T101" fmla="*/ 1431 h 4806"/>
                  <a:gd name="T102" fmla="*/ 1190 w 4921"/>
                  <a:gd name="T103" fmla="*/ 2109 h 4806"/>
                  <a:gd name="T104" fmla="*/ 775 w 4921"/>
                  <a:gd name="T105" fmla="*/ 2843 h 4806"/>
                  <a:gd name="T106" fmla="*/ 356 w 4921"/>
                  <a:gd name="T107" fmla="*/ 3444 h 4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21" h="4806">
                    <a:moveTo>
                      <a:pt x="0" y="3758"/>
                    </a:moveTo>
                    <a:lnTo>
                      <a:pt x="86" y="3686"/>
                    </a:lnTo>
                    <a:lnTo>
                      <a:pt x="173" y="3610"/>
                    </a:lnTo>
                    <a:lnTo>
                      <a:pt x="259" y="3528"/>
                    </a:lnTo>
                    <a:lnTo>
                      <a:pt x="345" y="3433"/>
                    </a:lnTo>
                    <a:lnTo>
                      <a:pt x="388" y="3379"/>
                    </a:lnTo>
                    <a:lnTo>
                      <a:pt x="432" y="3321"/>
                    </a:lnTo>
                    <a:lnTo>
                      <a:pt x="521" y="3194"/>
                    </a:lnTo>
                    <a:lnTo>
                      <a:pt x="608" y="3063"/>
                    </a:lnTo>
                    <a:lnTo>
                      <a:pt x="689" y="2941"/>
                    </a:lnTo>
                    <a:lnTo>
                      <a:pt x="762" y="2834"/>
                    </a:lnTo>
                    <a:lnTo>
                      <a:pt x="828" y="2736"/>
                    </a:lnTo>
                    <a:lnTo>
                      <a:pt x="893" y="2635"/>
                    </a:lnTo>
                    <a:lnTo>
                      <a:pt x="960" y="2522"/>
                    </a:lnTo>
                    <a:lnTo>
                      <a:pt x="1030" y="2392"/>
                    </a:lnTo>
                    <a:lnTo>
                      <a:pt x="1102" y="2248"/>
                    </a:lnTo>
                    <a:lnTo>
                      <a:pt x="1175" y="2102"/>
                    </a:lnTo>
                    <a:lnTo>
                      <a:pt x="1248" y="1965"/>
                    </a:lnTo>
                    <a:lnTo>
                      <a:pt x="1319" y="1842"/>
                    </a:lnTo>
                    <a:lnTo>
                      <a:pt x="1386" y="1727"/>
                    </a:lnTo>
                    <a:lnTo>
                      <a:pt x="1460" y="1613"/>
                    </a:lnTo>
                    <a:lnTo>
                      <a:pt x="1547" y="1490"/>
                    </a:lnTo>
                    <a:lnTo>
                      <a:pt x="1599" y="1422"/>
                    </a:lnTo>
                    <a:lnTo>
                      <a:pt x="1658" y="1347"/>
                    </a:lnTo>
                    <a:lnTo>
                      <a:pt x="1786" y="1195"/>
                    </a:lnTo>
                    <a:lnTo>
                      <a:pt x="1914" y="1047"/>
                    </a:lnTo>
                    <a:lnTo>
                      <a:pt x="1972" y="980"/>
                    </a:lnTo>
                    <a:lnTo>
                      <a:pt x="2023" y="921"/>
                    </a:lnTo>
                    <a:lnTo>
                      <a:pt x="2068" y="870"/>
                    </a:lnTo>
                    <a:lnTo>
                      <a:pt x="2109" y="824"/>
                    </a:lnTo>
                    <a:lnTo>
                      <a:pt x="2183" y="745"/>
                    </a:lnTo>
                    <a:lnTo>
                      <a:pt x="2246" y="677"/>
                    </a:lnTo>
                    <a:lnTo>
                      <a:pt x="2303" y="614"/>
                    </a:lnTo>
                    <a:lnTo>
                      <a:pt x="2352" y="557"/>
                    </a:lnTo>
                    <a:lnTo>
                      <a:pt x="2394" y="509"/>
                    </a:lnTo>
                    <a:lnTo>
                      <a:pt x="2470" y="419"/>
                    </a:lnTo>
                    <a:lnTo>
                      <a:pt x="2550" y="329"/>
                    </a:lnTo>
                    <a:lnTo>
                      <a:pt x="2630" y="242"/>
                    </a:lnTo>
                    <a:lnTo>
                      <a:pt x="2671" y="195"/>
                    </a:lnTo>
                    <a:lnTo>
                      <a:pt x="2717" y="146"/>
                    </a:lnTo>
                    <a:lnTo>
                      <a:pt x="2760" y="101"/>
                    </a:lnTo>
                    <a:lnTo>
                      <a:pt x="2798" y="66"/>
                    </a:lnTo>
                    <a:lnTo>
                      <a:pt x="2832" y="41"/>
                    </a:lnTo>
                    <a:cubicBezTo>
                      <a:pt x="2832" y="41"/>
                      <a:pt x="2832" y="41"/>
                      <a:pt x="2833" y="40"/>
                    </a:cubicBezTo>
                    <a:lnTo>
                      <a:pt x="2862" y="25"/>
                    </a:lnTo>
                    <a:cubicBezTo>
                      <a:pt x="2862" y="25"/>
                      <a:pt x="2862" y="25"/>
                      <a:pt x="2863" y="25"/>
                    </a:cubicBezTo>
                    <a:lnTo>
                      <a:pt x="2912" y="8"/>
                    </a:lnTo>
                    <a:lnTo>
                      <a:pt x="2946" y="1"/>
                    </a:lnTo>
                    <a:cubicBezTo>
                      <a:pt x="2947" y="0"/>
                      <a:pt x="2949" y="0"/>
                      <a:pt x="2950" y="1"/>
                    </a:cubicBezTo>
                    <a:lnTo>
                      <a:pt x="2973" y="8"/>
                    </a:lnTo>
                    <a:cubicBezTo>
                      <a:pt x="2974" y="8"/>
                      <a:pt x="2976" y="9"/>
                      <a:pt x="2977" y="10"/>
                    </a:cubicBezTo>
                    <a:lnTo>
                      <a:pt x="2993" y="29"/>
                    </a:lnTo>
                    <a:cubicBezTo>
                      <a:pt x="2993" y="30"/>
                      <a:pt x="2994" y="31"/>
                      <a:pt x="2994" y="32"/>
                    </a:cubicBezTo>
                    <a:lnTo>
                      <a:pt x="3000" y="48"/>
                    </a:lnTo>
                    <a:lnTo>
                      <a:pt x="3006" y="69"/>
                    </a:lnTo>
                    <a:lnTo>
                      <a:pt x="3014" y="99"/>
                    </a:lnTo>
                    <a:lnTo>
                      <a:pt x="3023" y="139"/>
                    </a:lnTo>
                    <a:lnTo>
                      <a:pt x="3031" y="177"/>
                    </a:lnTo>
                    <a:lnTo>
                      <a:pt x="3034" y="210"/>
                    </a:lnTo>
                    <a:lnTo>
                      <a:pt x="3033" y="232"/>
                    </a:lnTo>
                    <a:cubicBezTo>
                      <a:pt x="3033" y="233"/>
                      <a:pt x="3033" y="234"/>
                      <a:pt x="3033" y="234"/>
                    </a:cubicBezTo>
                    <a:lnTo>
                      <a:pt x="3027" y="249"/>
                    </a:lnTo>
                    <a:lnTo>
                      <a:pt x="3021" y="263"/>
                    </a:lnTo>
                    <a:lnTo>
                      <a:pt x="3016" y="278"/>
                    </a:lnTo>
                    <a:lnTo>
                      <a:pt x="3009" y="318"/>
                    </a:lnTo>
                    <a:lnTo>
                      <a:pt x="3006" y="360"/>
                    </a:lnTo>
                    <a:lnTo>
                      <a:pt x="3003" y="382"/>
                    </a:lnTo>
                    <a:lnTo>
                      <a:pt x="2999" y="402"/>
                    </a:lnTo>
                    <a:lnTo>
                      <a:pt x="2999" y="400"/>
                    </a:lnTo>
                    <a:lnTo>
                      <a:pt x="3001" y="423"/>
                    </a:lnTo>
                    <a:lnTo>
                      <a:pt x="3001" y="420"/>
                    </a:lnTo>
                    <a:lnTo>
                      <a:pt x="3016" y="449"/>
                    </a:lnTo>
                    <a:lnTo>
                      <a:pt x="3014" y="447"/>
                    </a:lnTo>
                    <a:lnTo>
                      <a:pt x="3046" y="482"/>
                    </a:lnTo>
                    <a:lnTo>
                      <a:pt x="3092" y="520"/>
                    </a:lnTo>
                    <a:lnTo>
                      <a:pt x="3145" y="564"/>
                    </a:lnTo>
                    <a:lnTo>
                      <a:pt x="3200" y="613"/>
                    </a:lnTo>
                    <a:lnTo>
                      <a:pt x="3263" y="674"/>
                    </a:lnTo>
                    <a:lnTo>
                      <a:pt x="3334" y="742"/>
                    </a:lnTo>
                    <a:lnTo>
                      <a:pt x="3401" y="809"/>
                    </a:lnTo>
                    <a:lnTo>
                      <a:pt x="3429" y="840"/>
                    </a:lnTo>
                    <a:lnTo>
                      <a:pt x="3452" y="866"/>
                    </a:lnTo>
                    <a:lnTo>
                      <a:pt x="3470" y="887"/>
                    </a:lnTo>
                    <a:lnTo>
                      <a:pt x="3482" y="906"/>
                    </a:lnTo>
                    <a:lnTo>
                      <a:pt x="3497" y="935"/>
                    </a:lnTo>
                    <a:cubicBezTo>
                      <a:pt x="3497" y="935"/>
                      <a:pt x="3497" y="936"/>
                      <a:pt x="3497" y="936"/>
                    </a:cubicBezTo>
                    <a:lnTo>
                      <a:pt x="3505" y="963"/>
                    </a:lnTo>
                    <a:lnTo>
                      <a:pt x="3519" y="999"/>
                    </a:lnTo>
                    <a:lnTo>
                      <a:pt x="3541" y="1049"/>
                    </a:lnTo>
                    <a:lnTo>
                      <a:pt x="3566" y="1108"/>
                    </a:lnTo>
                    <a:lnTo>
                      <a:pt x="3590" y="1168"/>
                    </a:lnTo>
                    <a:lnTo>
                      <a:pt x="3612" y="1221"/>
                    </a:lnTo>
                    <a:lnTo>
                      <a:pt x="3628" y="1266"/>
                    </a:lnTo>
                    <a:lnTo>
                      <a:pt x="3639" y="1306"/>
                    </a:lnTo>
                    <a:lnTo>
                      <a:pt x="3653" y="1342"/>
                    </a:lnTo>
                    <a:lnTo>
                      <a:pt x="3652" y="1340"/>
                    </a:lnTo>
                    <a:lnTo>
                      <a:pt x="3677" y="1378"/>
                    </a:lnTo>
                    <a:lnTo>
                      <a:pt x="3676" y="1377"/>
                    </a:lnTo>
                    <a:lnTo>
                      <a:pt x="3716" y="1416"/>
                    </a:lnTo>
                    <a:lnTo>
                      <a:pt x="3765" y="1453"/>
                    </a:lnTo>
                    <a:lnTo>
                      <a:pt x="3819" y="1492"/>
                    </a:lnTo>
                    <a:lnTo>
                      <a:pt x="3871" y="1534"/>
                    </a:lnTo>
                    <a:lnTo>
                      <a:pt x="3968" y="1623"/>
                    </a:lnTo>
                    <a:lnTo>
                      <a:pt x="4014" y="1672"/>
                    </a:lnTo>
                    <a:lnTo>
                      <a:pt x="4059" y="1732"/>
                    </a:lnTo>
                    <a:cubicBezTo>
                      <a:pt x="4059" y="1732"/>
                      <a:pt x="4059" y="1732"/>
                      <a:pt x="4060" y="1733"/>
                    </a:cubicBezTo>
                    <a:lnTo>
                      <a:pt x="4100" y="1807"/>
                    </a:lnTo>
                    <a:lnTo>
                      <a:pt x="4137" y="1892"/>
                    </a:lnTo>
                    <a:lnTo>
                      <a:pt x="4173" y="1979"/>
                    </a:lnTo>
                    <a:lnTo>
                      <a:pt x="4209" y="2058"/>
                    </a:lnTo>
                    <a:lnTo>
                      <a:pt x="4249" y="2133"/>
                    </a:lnTo>
                    <a:lnTo>
                      <a:pt x="4290" y="2204"/>
                    </a:lnTo>
                    <a:lnTo>
                      <a:pt x="4328" y="2269"/>
                    </a:lnTo>
                    <a:lnTo>
                      <a:pt x="4357" y="2318"/>
                    </a:lnTo>
                    <a:lnTo>
                      <a:pt x="4367" y="2333"/>
                    </a:lnTo>
                    <a:lnTo>
                      <a:pt x="4373" y="2342"/>
                    </a:lnTo>
                    <a:lnTo>
                      <a:pt x="4372" y="2340"/>
                    </a:lnTo>
                    <a:lnTo>
                      <a:pt x="4380" y="2347"/>
                    </a:lnTo>
                    <a:lnTo>
                      <a:pt x="4385" y="2353"/>
                    </a:lnTo>
                    <a:cubicBezTo>
                      <a:pt x="4386" y="2354"/>
                      <a:pt x="4386" y="2354"/>
                      <a:pt x="4387" y="2355"/>
                    </a:cubicBezTo>
                    <a:lnTo>
                      <a:pt x="4390" y="2362"/>
                    </a:lnTo>
                    <a:lnTo>
                      <a:pt x="4396" y="2375"/>
                    </a:lnTo>
                    <a:lnTo>
                      <a:pt x="4409" y="2415"/>
                    </a:lnTo>
                    <a:lnTo>
                      <a:pt x="4424" y="2464"/>
                    </a:lnTo>
                    <a:lnTo>
                      <a:pt x="4441" y="2523"/>
                    </a:lnTo>
                    <a:lnTo>
                      <a:pt x="4461" y="2590"/>
                    </a:lnTo>
                    <a:lnTo>
                      <a:pt x="4473" y="2629"/>
                    </a:lnTo>
                    <a:lnTo>
                      <a:pt x="4487" y="2673"/>
                    </a:lnTo>
                    <a:lnTo>
                      <a:pt x="4519" y="2771"/>
                    </a:lnTo>
                    <a:lnTo>
                      <a:pt x="4549" y="2867"/>
                    </a:lnTo>
                    <a:lnTo>
                      <a:pt x="4562" y="2908"/>
                    </a:lnTo>
                    <a:lnTo>
                      <a:pt x="4573" y="2943"/>
                    </a:lnTo>
                    <a:lnTo>
                      <a:pt x="4581" y="2970"/>
                    </a:lnTo>
                    <a:lnTo>
                      <a:pt x="4587" y="2990"/>
                    </a:lnTo>
                    <a:lnTo>
                      <a:pt x="4595" y="3019"/>
                    </a:lnTo>
                    <a:lnTo>
                      <a:pt x="4601" y="3042"/>
                    </a:lnTo>
                    <a:lnTo>
                      <a:pt x="4610" y="3073"/>
                    </a:lnTo>
                    <a:lnTo>
                      <a:pt x="4641" y="3157"/>
                    </a:lnTo>
                    <a:lnTo>
                      <a:pt x="4656" y="3205"/>
                    </a:lnTo>
                    <a:lnTo>
                      <a:pt x="4666" y="3260"/>
                    </a:lnTo>
                    <a:lnTo>
                      <a:pt x="4669" y="3327"/>
                    </a:lnTo>
                    <a:lnTo>
                      <a:pt x="4666" y="3402"/>
                    </a:lnTo>
                    <a:lnTo>
                      <a:pt x="4664" y="3476"/>
                    </a:lnTo>
                    <a:lnTo>
                      <a:pt x="4666" y="3540"/>
                    </a:lnTo>
                    <a:lnTo>
                      <a:pt x="4674" y="3593"/>
                    </a:lnTo>
                    <a:lnTo>
                      <a:pt x="4686" y="3639"/>
                    </a:lnTo>
                    <a:lnTo>
                      <a:pt x="4713" y="3724"/>
                    </a:lnTo>
                    <a:lnTo>
                      <a:pt x="4725" y="3765"/>
                    </a:lnTo>
                    <a:lnTo>
                      <a:pt x="4738" y="3802"/>
                    </a:lnTo>
                    <a:lnTo>
                      <a:pt x="4752" y="3840"/>
                    </a:lnTo>
                    <a:lnTo>
                      <a:pt x="4769" y="3883"/>
                    </a:lnTo>
                    <a:lnTo>
                      <a:pt x="4790" y="3931"/>
                    </a:lnTo>
                    <a:lnTo>
                      <a:pt x="4815" y="3984"/>
                    </a:lnTo>
                    <a:lnTo>
                      <a:pt x="4840" y="4039"/>
                    </a:lnTo>
                    <a:lnTo>
                      <a:pt x="4862" y="4096"/>
                    </a:lnTo>
                    <a:lnTo>
                      <a:pt x="4880" y="4147"/>
                    </a:lnTo>
                    <a:lnTo>
                      <a:pt x="4896" y="4196"/>
                    </a:lnTo>
                    <a:lnTo>
                      <a:pt x="4909" y="4254"/>
                    </a:lnTo>
                    <a:lnTo>
                      <a:pt x="4914" y="4289"/>
                    </a:lnTo>
                    <a:lnTo>
                      <a:pt x="4918" y="4331"/>
                    </a:lnTo>
                    <a:lnTo>
                      <a:pt x="4921" y="4430"/>
                    </a:lnTo>
                    <a:lnTo>
                      <a:pt x="4919" y="4547"/>
                    </a:lnTo>
                    <a:lnTo>
                      <a:pt x="4914" y="4673"/>
                    </a:lnTo>
                    <a:lnTo>
                      <a:pt x="4908" y="4806"/>
                    </a:lnTo>
                    <a:lnTo>
                      <a:pt x="4892" y="4805"/>
                    </a:lnTo>
                    <a:lnTo>
                      <a:pt x="4898" y="4672"/>
                    </a:lnTo>
                    <a:lnTo>
                      <a:pt x="4903" y="4546"/>
                    </a:lnTo>
                    <a:lnTo>
                      <a:pt x="4905" y="4431"/>
                    </a:lnTo>
                    <a:lnTo>
                      <a:pt x="4902" y="4332"/>
                    </a:lnTo>
                    <a:lnTo>
                      <a:pt x="4899" y="4292"/>
                    </a:lnTo>
                    <a:lnTo>
                      <a:pt x="4894" y="4257"/>
                    </a:lnTo>
                    <a:lnTo>
                      <a:pt x="4881" y="4201"/>
                    </a:lnTo>
                    <a:lnTo>
                      <a:pt x="4865" y="4152"/>
                    </a:lnTo>
                    <a:lnTo>
                      <a:pt x="4847" y="4101"/>
                    </a:lnTo>
                    <a:lnTo>
                      <a:pt x="4825" y="4046"/>
                    </a:lnTo>
                    <a:lnTo>
                      <a:pt x="4800" y="3991"/>
                    </a:lnTo>
                    <a:lnTo>
                      <a:pt x="4775" y="3938"/>
                    </a:lnTo>
                    <a:lnTo>
                      <a:pt x="4754" y="3888"/>
                    </a:lnTo>
                    <a:lnTo>
                      <a:pt x="4737" y="3845"/>
                    </a:lnTo>
                    <a:lnTo>
                      <a:pt x="4723" y="3807"/>
                    </a:lnTo>
                    <a:lnTo>
                      <a:pt x="4710" y="3770"/>
                    </a:lnTo>
                    <a:lnTo>
                      <a:pt x="4698" y="3729"/>
                    </a:lnTo>
                    <a:lnTo>
                      <a:pt x="4671" y="3643"/>
                    </a:lnTo>
                    <a:lnTo>
                      <a:pt x="4659" y="3596"/>
                    </a:lnTo>
                    <a:lnTo>
                      <a:pt x="4650" y="3541"/>
                    </a:lnTo>
                    <a:lnTo>
                      <a:pt x="4648" y="3475"/>
                    </a:lnTo>
                    <a:lnTo>
                      <a:pt x="4650" y="3401"/>
                    </a:lnTo>
                    <a:lnTo>
                      <a:pt x="4653" y="3328"/>
                    </a:lnTo>
                    <a:lnTo>
                      <a:pt x="4651" y="3263"/>
                    </a:lnTo>
                    <a:lnTo>
                      <a:pt x="4641" y="3210"/>
                    </a:lnTo>
                    <a:lnTo>
                      <a:pt x="4626" y="3162"/>
                    </a:lnTo>
                    <a:lnTo>
                      <a:pt x="4595" y="3078"/>
                    </a:lnTo>
                    <a:lnTo>
                      <a:pt x="4586" y="3046"/>
                    </a:lnTo>
                    <a:lnTo>
                      <a:pt x="4580" y="3024"/>
                    </a:lnTo>
                    <a:lnTo>
                      <a:pt x="4572" y="2995"/>
                    </a:lnTo>
                    <a:lnTo>
                      <a:pt x="4566" y="2975"/>
                    </a:lnTo>
                    <a:lnTo>
                      <a:pt x="4558" y="2948"/>
                    </a:lnTo>
                    <a:lnTo>
                      <a:pt x="4547" y="2913"/>
                    </a:lnTo>
                    <a:lnTo>
                      <a:pt x="4534" y="2872"/>
                    </a:lnTo>
                    <a:lnTo>
                      <a:pt x="4504" y="2776"/>
                    </a:lnTo>
                    <a:lnTo>
                      <a:pt x="4472" y="2678"/>
                    </a:lnTo>
                    <a:lnTo>
                      <a:pt x="4458" y="2634"/>
                    </a:lnTo>
                    <a:lnTo>
                      <a:pt x="4446" y="2595"/>
                    </a:lnTo>
                    <a:lnTo>
                      <a:pt x="4426" y="2528"/>
                    </a:lnTo>
                    <a:lnTo>
                      <a:pt x="4409" y="2469"/>
                    </a:lnTo>
                    <a:lnTo>
                      <a:pt x="4394" y="2420"/>
                    </a:lnTo>
                    <a:lnTo>
                      <a:pt x="4381" y="2382"/>
                    </a:lnTo>
                    <a:lnTo>
                      <a:pt x="4375" y="2369"/>
                    </a:lnTo>
                    <a:lnTo>
                      <a:pt x="4372" y="2362"/>
                    </a:lnTo>
                    <a:lnTo>
                      <a:pt x="4374" y="2364"/>
                    </a:lnTo>
                    <a:lnTo>
                      <a:pt x="4369" y="2359"/>
                    </a:lnTo>
                    <a:lnTo>
                      <a:pt x="4361" y="2352"/>
                    </a:lnTo>
                    <a:cubicBezTo>
                      <a:pt x="4361" y="2352"/>
                      <a:pt x="4360" y="2351"/>
                      <a:pt x="4360" y="2351"/>
                    </a:cubicBezTo>
                    <a:lnTo>
                      <a:pt x="4354" y="2342"/>
                    </a:lnTo>
                    <a:lnTo>
                      <a:pt x="4344" y="2327"/>
                    </a:lnTo>
                    <a:lnTo>
                      <a:pt x="4315" y="2278"/>
                    </a:lnTo>
                    <a:lnTo>
                      <a:pt x="4277" y="2213"/>
                    </a:lnTo>
                    <a:lnTo>
                      <a:pt x="4234" y="2140"/>
                    </a:lnTo>
                    <a:lnTo>
                      <a:pt x="4194" y="2065"/>
                    </a:lnTo>
                    <a:lnTo>
                      <a:pt x="4158" y="1986"/>
                    </a:lnTo>
                    <a:lnTo>
                      <a:pt x="4122" y="1899"/>
                    </a:lnTo>
                    <a:lnTo>
                      <a:pt x="4085" y="1814"/>
                    </a:lnTo>
                    <a:lnTo>
                      <a:pt x="4045" y="1740"/>
                    </a:lnTo>
                    <a:lnTo>
                      <a:pt x="4046" y="1741"/>
                    </a:lnTo>
                    <a:lnTo>
                      <a:pt x="4003" y="1683"/>
                    </a:lnTo>
                    <a:lnTo>
                      <a:pt x="3957" y="1634"/>
                    </a:lnTo>
                    <a:lnTo>
                      <a:pt x="3860" y="1547"/>
                    </a:lnTo>
                    <a:lnTo>
                      <a:pt x="3810" y="1505"/>
                    </a:lnTo>
                    <a:lnTo>
                      <a:pt x="3756" y="1466"/>
                    </a:lnTo>
                    <a:lnTo>
                      <a:pt x="3705" y="1427"/>
                    </a:lnTo>
                    <a:lnTo>
                      <a:pt x="3665" y="1388"/>
                    </a:lnTo>
                    <a:cubicBezTo>
                      <a:pt x="3664" y="1388"/>
                      <a:pt x="3664" y="1387"/>
                      <a:pt x="3664" y="1387"/>
                    </a:cubicBezTo>
                    <a:lnTo>
                      <a:pt x="3639" y="1349"/>
                    </a:lnTo>
                    <a:cubicBezTo>
                      <a:pt x="3638" y="1348"/>
                      <a:pt x="3638" y="1348"/>
                      <a:pt x="3638" y="1347"/>
                    </a:cubicBezTo>
                    <a:lnTo>
                      <a:pt x="3624" y="1311"/>
                    </a:lnTo>
                    <a:lnTo>
                      <a:pt x="3613" y="1271"/>
                    </a:lnTo>
                    <a:lnTo>
                      <a:pt x="3597" y="1228"/>
                    </a:lnTo>
                    <a:lnTo>
                      <a:pt x="3575" y="1174"/>
                    </a:lnTo>
                    <a:lnTo>
                      <a:pt x="3551" y="1115"/>
                    </a:lnTo>
                    <a:lnTo>
                      <a:pt x="3526" y="1056"/>
                    </a:lnTo>
                    <a:lnTo>
                      <a:pt x="3504" y="1004"/>
                    </a:lnTo>
                    <a:lnTo>
                      <a:pt x="3490" y="968"/>
                    </a:lnTo>
                    <a:lnTo>
                      <a:pt x="3482" y="941"/>
                    </a:lnTo>
                    <a:lnTo>
                      <a:pt x="3482" y="942"/>
                    </a:lnTo>
                    <a:lnTo>
                      <a:pt x="3469" y="915"/>
                    </a:lnTo>
                    <a:lnTo>
                      <a:pt x="3457" y="898"/>
                    </a:lnTo>
                    <a:lnTo>
                      <a:pt x="3440" y="877"/>
                    </a:lnTo>
                    <a:lnTo>
                      <a:pt x="3418" y="851"/>
                    </a:lnTo>
                    <a:lnTo>
                      <a:pt x="3390" y="820"/>
                    </a:lnTo>
                    <a:lnTo>
                      <a:pt x="3323" y="753"/>
                    </a:lnTo>
                    <a:lnTo>
                      <a:pt x="3252" y="685"/>
                    </a:lnTo>
                    <a:lnTo>
                      <a:pt x="3189" y="625"/>
                    </a:lnTo>
                    <a:lnTo>
                      <a:pt x="3134" y="577"/>
                    </a:lnTo>
                    <a:lnTo>
                      <a:pt x="3081" y="533"/>
                    </a:lnTo>
                    <a:lnTo>
                      <a:pt x="3035" y="493"/>
                    </a:lnTo>
                    <a:lnTo>
                      <a:pt x="3003" y="458"/>
                    </a:lnTo>
                    <a:cubicBezTo>
                      <a:pt x="3002" y="457"/>
                      <a:pt x="3002" y="457"/>
                      <a:pt x="3001" y="456"/>
                    </a:cubicBezTo>
                    <a:lnTo>
                      <a:pt x="2986" y="427"/>
                    </a:lnTo>
                    <a:cubicBezTo>
                      <a:pt x="2986" y="426"/>
                      <a:pt x="2986" y="425"/>
                      <a:pt x="2985" y="424"/>
                    </a:cubicBezTo>
                    <a:lnTo>
                      <a:pt x="2983" y="401"/>
                    </a:lnTo>
                    <a:cubicBezTo>
                      <a:pt x="2983" y="400"/>
                      <a:pt x="2983" y="400"/>
                      <a:pt x="2984" y="399"/>
                    </a:cubicBezTo>
                    <a:lnTo>
                      <a:pt x="2988" y="379"/>
                    </a:lnTo>
                    <a:lnTo>
                      <a:pt x="2990" y="359"/>
                    </a:lnTo>
                    <a:lnTo>
                      <a:pt x="2994" y="315"/>
                    </a:lnTo>
                    <a:lnTo>
                      <a:pt x="3001" y="273"/>
                    </a:lnTo>
                    <a:lnTo>
                      <a:pt x="3006" y="256"/>
                    </a:lnTo>
                    <a:lnTo>
                      <a:pt x="3012" y="243"/>
                    </a:lnTo>
                    <a:lnTo>
                      <a:pt x="3018" y="228"/>
                    </a:lnTo>
                    <a:lnTo>
                      <a:pt x="3017" y="231"/>
                    </a:lnTo>
                    <a:lnTo>
                      <a:pt x="3018" y="211"/>
                    </a:lnTo>
                    <a:lnTo>
                      <a:pt x="3016" y="180"/>
                    </a:lnTo>
                    <a:lnTo>
                      <a:pt x="3008" y="142"/>
                    </a:lnTo>
                    <a:lnTo>
                      <a:pt x="2999" y="104"/>
                    </a:lnTo>
                    <a:lnTo>
                      <a:pt x="2991" y="74"/>
                    </a:lnTo>
                    <a:lnTo>
                      <a:pt x="2985" y="53"/>
                    </a:lnTo>
                    <a:lnTo>
                      <a:pt x="2979" y="37"/>
                    </a:lnTo>
                    <a:lnTo>
                      <a:pt x="2980" y="40"/>
                    </a:lnTo>
                    <a:lnTo>
                      <a:pt x="2964" y="21"/>
                    </a:lnTo>
                    <a:lnTo>
                      <a:pt x="2968" y="23"/>
                    </a:lnTo>
                    <a:lnTo>
                      <a:pt x="2945" y="16"/>
                    </a:lnTo>
                    <a:lnTo>
                      <a:pt x="2949" y="16"/>
                    </a:lnTo>
                    <a:lnTo>
                      <a:pt x="2917" y="23"/>
                    </a:lnTo>
                    <a:lnTo>
                      <a:pt x="2868" y="40"/>
                    </a:lnTo>
                    <a:lnTo>
                      <a:pt x="2869" y="40"/>
                    </a:lnTo>
                    <a:lnTo>
                      <a:pt x="2840" y="55"/>
                    </a:lnTo>
                    <a:lnTo>
                      <a:pt x="2841" y="54"/>
                    </a:lnTo>
                    <a:lnTo>
                      <a:pt x="2809" y="77"/>
                    </a:lnTo>
                    <a:lnTo>
                      <a:pt x="2771" y="112"/>
                    </a:lnTo>
                    <a:lnTo>
                      <a:pt x="2728" y="157"/>
                    </a:lnTo>
                    <a:lnTo>
                      <a:pt x="2683" y="206"/>
                    </a:lnTo>
                    <a:lnTo>
                      <a:pt x="2641" y="253"/>
                    </a:lnTo>
                    <a:lnTo>
                      <a:pt x="2562" y="340"/>
                    </a:lnTo>
                    <a:lnTo>
                      <a:pt x="2483" y="430"/>
                    </a:lnTo>
                    <a:lnTo>
                      <a:pt x="2406" y="520"/>
                    </a:lnTo>
                    <a:lnTo>
                      <a:pt x="2364" y="568"/>
                    </a:lnTo>
                    <a:lnTo>
                      <a:pt x="2314" y="625"/>
                    </a:lnTo>
                    <a:lnTo>
                      <a:pt x="2257" y="688"/>
                    </a:lnTo>
                    <a:lnTo>
                      <a:pt x="2194" y="756"/>
                    </a:lnTo>
                    <a:lnTo>
                      <a:pt x="2121" y="835"/>
                    </a:lnTo>
                    <a:lnTo>
                      <a:pt x="2080" y="881"/>
                    </a:lnTo>
                    <a:lnTo>
                      <a:pt x="2036" y="932"/>
                    </a:lnTo>
                    <a:lnTo>
                      <a:pt x="1985" y="991"/>
                    </a:lnTo>
                    <a:lnTo>
                      <a:pt x="1927" y="1058"/>
                    </a:lnTo>
                    <a:lnTo>
                      <a:pt x="1799" y="1206"/>
                    </a:lnTo>
                    <a:lnTo>
                      <a:pt x="1671" y="1357"/>
                    </a:lnTo>
                    <a:lnTo>
                      <a:pt x="1612" y="1431"/>
                    </a:lnTo>
                    <a:lnTo>
                      <a:pt x="1560" y="1499"/>
                    </a:lnTo>
                    <a:lnTo>
                      <a:pt x="1473" y="1622"/>
                    </a:lnTo>
                    <a:lnTo>
                      <a:pt x="1399" y="1735"/>
                    </a:lnTo>
                    <a:lnTo>
                      <a:pt x="1332" y="1850"/>
                    </a:lnTo>
                    <a:lnTo>
                      <a:pt x="1263" y="1972"/>
                    </a:lnTo>
                    <a:lnTo>
                      <a:pt x="1190" y="2109"/>
                    </a:lnTo>
                    <a:lnTo>
                      <a:pt x="1117" y="2255"/>
                    </a:lnTo>
                    <a:lnTo>
                      <a:pt x="1045" y="2399"/>
                    </a:lnTo>
                    <a:lnTo>
                      <a:pt x="973" y="2531"/>
                    </a:lnTo>
                    <a:lnTo>
                      <a:pt x="906" y="2644"/>
                    </a:lnTo>
                    <a:lnTo>
                      <a:pt x="841" y="2745"/>
                    </a:lnTo>
                    <a:lnTo>
                      <a:pt x="775" y="2843"/>
                    </a:lnTo>
                    <a:lnTo>
                      <a:pt x="702" y="2950"/>
                    </a:lnTo>
                    <a:lnTo>
                      <a:pt x="621" y="3072"/>
                    </a:lnTo>
                    <a:lnTo>
                      <a:pt x="534" y="3203"/>
                    </a:lnTo>
                    <a:lnTo>
                      <a:pt x="445" y="3330"/>
                    </a:lnTo>
                    <a:lnTo>
                      <a:pt x="401" y="3390"/>
                    </a:lnTo>
                    <a:lnTo>
                      <a:pt x="356" y="3444"/>
                    </a:lnTo>
                    <a:lnTo>
                      <a:pt x="270" y="3539"/>
                    </a:lnTo>
                    <a:lnTo>
                      <a:pt x="184" y="3622"/>
                    </a:lnTo>
                    <a:lnTo>
                      <a:pt x="97" y="3699"/>
                    </a:lnTo>
                    <a:lnTo>
                      <a:pt x="11" y="3771"/>
                    </a:lnTo>
                    <a:lnTo>
                      <a:pt x="0" y="375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5" name="Freeform 5"/>
              <p:cNvSpPr>
                <a:spLocks/>
              </p:cNvSpPr>
              <p:nvPr/>
            </p:nvSpPr>
            <p:spPr bwMode="auto">
              <a:xfrm>
                <a:off x="3554413" y="3078163"/>
                <a:ext cx="3013075" cy="3352800"/>
              </a:xfrm>
              <a:custGeom>
                <a:avLst/>
                <a:gdLst>
                  <a:gd name="T0" fmla="*/ 234 w 3947"/>
                  <a:gd name="T1" fmla="*/ 3350 h 4396"/>
                  <a:gd name="T2" fmla="*/ 400 w 3947"/>
                  <a:gd name="T3" fmla="*/ 3180 h 4396"/>
                  <a:gd name="T4" fmla="*/ 615 w 3947"/>
                  <a:gd name="T5" fmla="*/ 3006 h 4396"/>
                  <a:gd name="T6" fmla="*/ 777 w 3947"/>
                  <a:gd name="T7" fmla="*/ 2750 h 4396"/>
                  <a:gd name="T8" fmla="*/ 1119 w 3947"/>
                  <a:gd name="T9" fmla="*/ 2216 h 4396"/>
                  <a:gd name="T10" fmla="*/ 1472 w 3947"/>
                  <a:gd name="T11" fmla="*/ 1588 h 4396"/>
                  <a:gd name="T12" fmla="*/ 1676 w 3947"/>
                  <a:gd name="T13" fmla="*/ 1222 h 4396"/>
                  <a:gd name="T14" fmla="*/ 1854 w 3947"/>
                  <a:gd name="T15" fmla="*/ 944 h 4396"/>
                  <a:gd name="T16" fmla="*/ 1972 w 3947"/>
                  <a:gd name="T17" fmla="*/ 746 h 4396"/>
                  <a:gd name="T18" fmla="*/ 2113 w 3947"/>
                  <a:gd name="T19" fmla="*/ 244 h 4396"/>
                  <a:gd name="T20" fmla="*/ 2251 w 3947"/>
                  <a:gd name="T21" fmla="*/ 43 h 4396"/>
                  <a:gd name="T22" fmla="*/ 2341 w 3947"/>
                  <a:gd name="T23" fmla="*/ 0 h 4396"/>
                  <a:gd name="T24" fmla="*/ 2387 w 3947"/>
                  <a:gd name="T25" fmla="*/ 17 h 4396"/>
                  <a:gd name="T26" fmla="*/ 2445 w 3947"/>
                  <a:gd name="T27" fmla="*/ 102 h 4396"/>
                  <a:gd name="T28" fmla="*/ 2600 w 3947"/>
                  <a:gd name="T29" fmla="*/ 377 h 4396"/>
                  <a:gd name="T30" fmla="*/ 2679 w 3947"/>
                  <a:gd name="T31" fmla="*/ 689 h 4396"/>
                  <a:gd name="T32" fmla="*/ 2755 w 3947"/>
                  <a:gd name="T33" fmla="*/ 773 h 4396"/>
                  <a:gd name="T34" fmla="*/ 2910 w 3947"/>
                  <a:gd name="T35" fmla="*/ 978 h 4396"/>
                  <a:gd name="T36" fmla="*/ 3191 w 3947"/>
                  <a:gd name="T37" fmla="*/ 1403 h 4396"/>
                  <a:gd name="T38" fmla="*/ 3322 w 3947"/>
                  <a:gd name="T39" fmla="*/ 1813 h 4396"/>
                  <a:gd name="T40" fmla="*/ 3461 w 3947"/>
                  <a:gd name="T41" fmla="*/ 2255 h 4396"/>
                  <a:gd name="T42" fmla="*/ 3568 w 3947"/>
                  <a:gd name="T43" fmla="*/ 2586 h 4396"/>
                  <a:gd name="T44" fmla="*/ 3630 w 3947"/>
                  <a:gd name="T45" fmla="*/ 2760 h 4396"/>
                  <a:gd name="T46" fmla="*/ 3771 w 3947"/>
                  <a:gd name="T47" fmla="*/ 3159 h 4396"/>
                  <a:gd name="T48" fmla="*/ 3872 w 3947"/>
                  <a:gd name="T49" fmla="*/ 3564 h 4396"/>
                  <a:gd name="T50" fmla="*/ 3922 w 3947"/>
                  <a:gd name="T51" fmla="*/ 3791 h 4396"/>
                  <a:gd name="T52" fmla="*/ 3946 w 3947"/>
                  <a:gd name="T53" fmla="*/ 3993 h 4396"/>
                  <a:gd name="T54" fmla="*/ 3924 w 3947"/>
                  <a:gd name="T55" fmla="*/ 4341 h 4396"/>
                  <a:gd name="T56" fmla="*/ 3903 w 3947"/>
                  <a:gd name="T57" fmla="*/ 4396 h 4396"/>
                  <a:gd name="T58" fmla="*/ 3912 w 3947"/>
                  <a:gd name="T59" fmla="*/ 4281 h 4396"/>
                  <a:gd name="T60" fmla="*/ 3931 w 3947"/>
                  <a:gd name="T61" fmla="*/ 3942 h 4396"/>
                  <a:gd name="T62" fmla="*/ 3901 w 3947"/>
                  <a:gd name="T63" fmla="*/ 3774 h 4396"/>
                  <a:gd name="T64" fmla="*/ 3839 w 3947"/>
                  <a:gd name="T65" fmla="*/ 3488 h 4396"/>
                  <a:gd name="T66" fmla="*/ 3741 w 3947"/>
                  <a:gd name="T67" fmla="*/ 3110 h 4396"/>
                  <a:gd name="T68" fmla="*/ 3603 w 3947"/>
                  <a:gd name="T69" fmla="*/ 2733 h 4396"/>
                  <a:gd name="T70" fmla="*/ 3539 w 3947"/>
                  <a:gd name="T71" fmla="*/ 2549 h 4396"/>
                  <a:gd name="T72" fmla="*/ 3417 w 3947"/>
                  <a:gd name="T73" fmla="*/ 2166 h 4396"/>
                  <a:gd name="T74" fmla="*/ 3288 w 3947"/>
                  <a:gd name="T75" fmla="*/ 1754 h 4396"/>
                  <a:gd name="T76" fmla="*/ 3125 w 3947"/>
                  <a:gd name="T77" fmla="*/ 1316 h 4396"/>
                  <a:gd name="T78" fmla="*/ 2853 w 3947"/>
                  <a:gd name="T79" fmla="*/ 923 h 4396"/>
                  <a:gd name="T80" fmla="*/ 2717 w 3947"/>
                  <a:gd name="T81" fmla="*/ 765 h 4396"/>
                  <a:gd name="T82" fmla="*/ 2652 w 3947"/>
                  <a:gd name="T83" fmla="*/ 660 h 4396"/>
                  <a:gd name="T84" fmla="*/ 2571 w 3947"/>
                  <a:gd name="T85" fmla="*/ 343 h 4396"/>
                  <a:gd name="T86" fmla="*/ 2412 w 3947"/>
                  <a:gd name="T87" fmla="*/ 77 h 4396"/>
                  <a:gd name="T88" fmla="*/ 2379 w 3947"/>
                  <a:gd name="T89" fmla="*/ 31 h 4396"/>
                  <a:gd name="T90" fmla="*/ 2317 w 3947"/>
                  <a:gd name="T91" fmla="*/ 18 h 4396"/>
                  <a:gd name="T92" fmla="*/ 2226 w 3947"/>
                  <a:gd name="T93" fmla="*/ 89 h 4396"/>
                  <a:gd name="T94" fmla="*/ 2103 w 3947"/>
                  <a:gd name="T95" fmla="*/ 326 h 4396"/>
                  <a:gd name="T96" fmla="*/ 1961 w 3947"/>
                  <a:gd name="T97" fmla="*/ 825 h 4396"/>
                  <a:gd name="T98" fmla="*/ 1849 w 3947"/>
                  <a:gd name="T99" fmla="*/ 976 h 4396"/>
                  <a:gd name="T100" fmla="*/ 1643 w 3947"/>
                  <a:gd name="T101" fmla="*/ 1308 h 4396"/>
                  <a:gd name="T102" fmla="*/ 1432 w 3947"/>
                  <a:gd name="T103" fmla="*/ 1685 h 4396"/>
                  <a:gd name="T104" fmla="*/ 1072 w 3947"/>
                  <a:gd name="T105" fmla="*/ 2346 h 4396"/>
                  <a:gd name="T106" fmla="*/ 729 w 3947"/>
                  <a:gd name="T107" fmla="*/ 2841 h 4396"/>
                  <a:gd name="T108" fmla="*/ 590 w 3947"/>
                  <a:gd name="T109" fmla="*/ 3064 h 4396"/>
                  <a:gd name="T110" fmla="*/ 354 w 3947"/>
                  <a:gd name="T111" fmla="*/ 3233 h 4396"/>
                  <a:gd name="T112" fmla="*/ 206 w 3947"/>
                  <a:gd name="T113" fmla="*/ 3400 h 4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47" h="4396">
                    <a:moveTo>
                      <a:pt x="0" y="3518"/>
                    </a:moveTo>
                    <a:lnTo>
                      <a:pt x="103" y="3456"/>
                    </a:lnTo>
                    <a:lnTo>
                      <a:pt x="196" y="3388"/>
                    </a:lnTo>
                    <a:lnTo>
                      <a:pt x="195" y="3389"/>
                    </a:lnTo>
                    <a:lnTo>
                      <a:pt x="234" y="3350"/>
                    </a:lnTo>
                    <a:lnTo>
                      <a:pt x="267" y="3307"/>
                    </a:lnTo>
                    <a:lnTo>
                      <a:pt x="301" y="3264"/>
                    </a:lnTo>
                    <a:lnTo>
                      <a:pt x="344" y="3221"/>
                    </a:lnTo>
                    <a:cubicBezTo>
                      <a:pt x="344" y="3221"/>
                      <a:pt x="344" y="3220"/>
                      <a:pt x="345" y="3220"/>
                    </a:cubicBezTo>
                    <a:lnTo>
                      <a:pt x="400" y="3180"/>
                    </a:lnTo>
                    <a:lnTo>
                      <a:pt x="462" y="3140"/>
                    </a:lnTo>
                    <a:lnTo>
                      <a:pt x="525" y="3099"/>
                    </a:lnTo>
                    <a:lnTo>
                      <a:pt x="578" y="3053"/>
                    </a:lnTo>
                    <a:lnTo>
                      <a:pt x="577" y="3054"/>
                    </a:lnTo>
                    <a:lnTo>
                      <a:pt x="615" y="3006"/>
                    </a:lnTo>
                    <a:lnTo>
                      <a:pt x="615" y="3007"/>
                    </a:lnTo>
                    <a:lnTo>
                      <a:pt x="644" y="2957"/>
                    </a:lnTo>
                    <a:lnTo>
                      <a:pt x="672" y="2901"/>
                    </a:lnTo>
                    <a:lnTo>
                      <a:pt x="716" y="2832"/>
                    </a:lnTo>
                    <a:lnTo>
                      <a:pt x="777" y="2750"/>
                    </a:lnTo>
                    <a:lnTo>
                      <a:pt x="850" y="2657"/>
                    </a:lnTo>
                    <a:lnTo>
                      <a:pt x="925" y="2557"/>
                    </a:lnTo>
                    <a:lnTo>
                      <a:pt x="996" y="2452"/>
                    </a:lnTo>
                    <a:lnTo>
                      <a:pt x="1058" y="2339"/>
                    </a:lnTo>
                    <a:lnTo>
                      <a:pt x="1119" y="2216"/>
                    </a:lnTo>
                    <a:lnTo>
                      <a:pt x="1178" y="2094"/>
                    </a:lnTo>
                    <a:lnTo>
                      <a:pt x="1237" y="1979"/>
                    </a:lnTo>
                    <a:lnTo>
                      <a:pt x="1360" y="1771"/>
                    </a:lnTo>
                    <a:lnTo>
                      <a:pt x="1419" y="1676"/>
                    </a:lnTo>
                    <a:lnTo>
                      <a:pt x="1472" y="1588"/>
                    </a:lnTo>
                    <a:lnTo>
                      <a:pt x="1515" y="1510"/>
                    </a:lnTo>
                    <a:lnTo>
                      <a:pt x="1553" y="1440"/>
                    </a:lnTo>
                    <a:lnTo>
                      <a:pt x="1589" y="1372"/>
                    </a:lnTo>
                    <a:lnTo>
                      <a:pt x="1629" y="1301"/>
                    </a:lnTo>
                    <a:lnTo>
                      <a:pt x="1676" y="1222"/>
                    </a:lnTo>
                    <a:lnTo>
                      <a:pt x="1725" y="1140"/>
                    </a:lnTo>
                    <a:lnTo>
                      <a:pt x="1774" y="1062"/>
                    </a:lnTo>
                    <a:lnTo>
                      <a:pt x="1817" y="994"/>
                    </a:lnTo>
                    <a:lnTo>
                      <a:pt x="1836" y="967"/>
                    </a:lnTo>
                    <a:lnTo>
                      <a:pt x="1854" y="944"/>
                    </a:lnTo>
                    <a:lnTo>
                      <a:pt x="1889" y="906"/>
                    </a:lnTo>
                    <a:lnTo>
                      <a:pt x="1918" y="869"/>
                    </a:lnTo>
                    <a:lnTo>
                      <a:pt x="1933" y="846"/>
                    </a:lnTo>
                    <a:lnTo>
                      <a:pt x="1946" y="818"/>
                    </a:lnTo>
                    <a:lnTo>
                      <a:pt x="1972" y="746"/>
                    </a:lnTo>
                    <a:lnTo>
                      <a:pt x="1994" y="660"/>
                    </a:lnTo>
                    <a:lnTo>
                      <a:pt x="2016" y="571"/>
                    </a:lnTo>
                    <a:lnTo>
                      <a:pt x="2039" y="485"/>
                    </a:lnTo>
                    <a:lnTo>
                      <a:pt x="2088" y="321"/>
                    </a:lnTo>
                    <a:lnTo>
                      <a:pt x="2113" y="244"/>
                    </a:lnTo>
                    <a:lnTo>
                      <a:pt x="2142" y="178"/>
                    </a:lnTo>
                    <a:lnTo>
                      <a:pt x="2176" y="123"/>
                    </a:lnTo>
                    <a:cubicBezTo>
                      <a:pt x="2176" y="123"/>
                      <a:pt x="2176" y="123"/>
                      <a:pt x="2176" y="122"/>
                    </a:cubicBezTo>
                    <a:lnTo>
                      <a:pt x="2213" y="78"/>
                    </a:lnTo>
                    <a:lnTo>
                      <a:pt x="2251" y="43"/>
                    </a:lnTo>
                    <a:lnTo>
                      <a:pt x="2285" y="17"/>
                    </a:lnTo>
                    <a:cubicBezTo>
                      <a:pt x="2285" y="17"/>
                      <a:pt x="2286" y="16"/>
                      <a:pt x="2286" y="16"/>
                    </a:cubicBezTo>
                    <a:lnTo>
                      <a:pt x="2313" y="3"/>
                    </a:lnTo>
                    <a:cubicBezTo>
                      <a:pt x="2314" y="3"/>
                      <a:pt x="2315" y="3"/>
                      <a:pt x="2316" y="2"/>
                    </a:cubicBezTo>
                    <a:lnTo>
                      <a:pt x="2341" y="0"/>
                    </a:lnTo>
                    <a:cubicBezTo>
                      <a:pt x="2342" y="0"/>
                      <a:pt x="2343" y="0"/>
                      <a:pt x="2343" y="1"/>
                    </a:cubicBezTo>
                    <a:lnTo>
                      <a:pt x="2364" y="6"/>
                    </a:lnTo>
                    <a:cubicBezTo>
                      <a:pt x="2365" y="6"/>
                      <a:pt x="2365" y="6"/>
                      <a:pt x="2366" y="6"/>
                    </a:cubicBezTo>
                    <a:lnTo>
                      <a:pt x="2386" y="16"/>
                    </a:lnTo>
                    <a:cubicBezTo>
                      <a:pt x="2387" y="17"/>
                      <a:pt x="2387" y="17"/>
                      <a:pt x="2387" y="17"/>
                    </a:cubicBezTo>
                    <a:lnTo>
                      <a:pt x="2402" y="29"/>
                    </a:lnTo>
                    <a:cubicBezTo>
                      <a:pt x="2403" y="30"/>
                      <a:pt x="2404" y="30"/>
                      <a:pt x="2404" y="31"/>
                    </a:cubicBezTo>
                    <a:lnTo>
                      <a:pt x="2414" y="46"/>
                    </a:lnTo>
                    <a:lnTo>
                      <a:pt x="2427" y="70"/>
                    </a:lnTo>
                    <a:lnTo>
                      <a:pt x="2445" y="102"/>
                    </a:lnTo>
                    <a:lnTo>
                      <a:pt x="2475" y="147"/>
                    </a:lnTo>
                    <a:lnTo>
                      <a:pt x="2512" y="202"/>
                    </a:lnTo>
                    <a:lnTo>
                      <a:pt x="2551" y="265"/>
                    </a:lnTo>
                    <a:lnTo>
                      <a:pt x="2586" y="336"/>
                    </a:lnTo>
                    <a:lnTo>
                      <a:pt x="2600" y="377"/>
                    </a:lnTo>
                    <a:lnTo>
                      <a:pt x="2612" y="422"/>
                    </a:lnTo>
                    <a:lnTo>
                      <a:pt x="2634" y="521"/>
                    </a:lnTo>
                    <a:lnTo>
                      <a:pt x="2656" y="615"/>
                    </a:lnTo>
                    <a:lnTo>
                      <a:pt x="2667" y="655"/>
                    </a:lnTo>
                    <a:lnTo>
                      <a:pt x="2679" y="689"/>
                    </a:lnTo>
                    <a:lnTo>
                      <a:pt x="2692" y="713"/>
                    </a:lnTo>
                    <a:lnTo>
                      <a:pt x="2703" y="731"/>
                    </a:lnTo>
                    <a:lnTo>
                      <a:pt x="2702" y="730"/>
                    </a:lnTo>
                    <a:lnTo>
                      <a:pt x="2728" y="754"/>
                    </a:lnTo>
                    <a:lnTo>
                      <a:pt x="2755" y="773"/>
                    </a:lnTo>
                    <a:lnTo>
                      <a:pt x="2772" y="787"/>
                    </a:lnTo>
                    <a:lnTo>
                      <a:pt x="2789" y="807"/>
                    </a:lnTo>
                    <a:lnTo>
                      <a:pt x="2826" y="857"/>
                    </a:lnTo>
                    <a:lnTo>
                      <a:pt x="2866" y="914"/>
                    </a:lnTo>
                    <a:lnTo>
                      <a:pt x="2910" y="978"/>
                    </a:lnTo>
                    <a:lnTo>
                      <a:pt x="2958" y="1050"/>
                    </a:lnTo>
                    <a:lnTo>
                      <a:pt x="3014" y="1129"/>
                    </a:lnTo>
                    <a:lnTo>
                      <a:pt x="3076" y="1216"/>
                    </a:lnTo>
                    <a:lnTo>
                      <a:pt x="3138" y="1307"/>
                    </a:lnTo>
                    <a:lnTo>
                      <a:pt x="3191" y="1403"/>
                    </a:lnTo>
                    <a:lnTo>
                      <a:pt x="3230" y="1495"/>
                    </a:lnTo>
                    <a:lnTo>
                      <a:pt x="3258" y="1588"/>
                    </a:lnTo>
                    <a:lnTo>
                      <a:pt x="3286" y="1691"/>
                    </a:lnTo>
                    <a:lnTo>
                      <a:pt x="3303" y="1749"/>
                    </a:lnTo>
                    <a:lnTo>
                      <a:pt x="3322" y="1813"/>
                    </a:lnTo>
                    <a:lnTo>
                      <a:pt x="3346" y="1888"/>
                    </a:lnTo>
                    <a:lnTo>
                      <a:pt x="3373" y="1973"/>
                    </a:lnTo>
                    <a:lnTo>
                      <a:pt x="3402" y="2065"/>
                    </a:lnTo>
                    <a:lnTo>
                      <a:pt x="3432" y="2161"/>
                    </a:lnTo>
                    <a:lnTo>
                      <a:pt x="3461" y="2255"/>
                    </a:lnTo>
                    <a:lnTo>
                      <a:pt x="3490" y="2344"/>
                    </a:lnTo>
                    <a:lnTo>
                      <a:pt x="3515" y="2424"/>
                    </a:lnTo>
                    <a:lnTo>
                      <a:pt x="3537" y="2491"/>
                    </a:lnTo>
                    <a:lnTo>
                      <a:pt x="3554" y="2544"/>
                    </a:lnTo>
                    <a:lnTo>
                      <a:pt x="3568" y="2586"/>
                    </a:lnTo>
                    <a:lnTo>
                      <a:pt x="3580" y="2621"/>
                    </a:lnTo>
                    <a:lnTo>
                      <a:pt x="3590" y="2650"/>
                    </a:lnTo>
                    <a:lnTo>
                      <a:pt x="3608" y="2701"/>
                    </a:lnTo>
                    <a:lnTo>
                      <a:pt x="3618" y="2728"/>
                    </a:lnTo>
                    <a:lnTo>
                      <a:pt x="3630" y="2760"/>
                    </a:lnTo>
                    <a:lnTo>
                      <a:pt x="3685" y="2899"/>
                    </a:lnTo>
                    <a:lnTo>
                      <a:pt x="3714" y="2973"/>
                    </a:lnTo>
                    <a:lnTo>
                      <a:pt x="3742" y="3057"/>
                    </a:lnTo>
                    <a:lnTo>
                      <a:pt x="3756" y="3105"/>
                    </a:lnTo>
                    <a:lnTo>
                      <a:pt x="3771" y="3159"/>
                    </a:lnTo>
                    <a:lnTo>
                      <a:pt x="3801" y="3273"/>
                    </a:lnTo>
                    <a:lnTo>
                      <a:pt x="3830" y="3386"/>
                    </a:lnTo>
                    <a:lnTo>
                      <a:pt x="3843" y="3439"/>
                    </a:lnTo>
                    <a:lnTo>
                      <a:pt x="3854" y="3485"/>
                    </a:lnTo>
                    <a:lnTo>
                      <a:pt x="3872" y="3564"/>
                    </a:lnTo>
                    <a:lnTo>
                      <a:pt x="3887" y="3630"/>
                    </a:lnTo>
                    <a:lnTo>
                      <a:pt x="3898" y="3689"/>
                    </a:lnTo>
                    <a:lnTo>
                      <a:pt x="3910" y="3745"/>
                    </a:lnTo>
                    <a:lnTo>
                      <a:pt x="3916" y="3771"/>
                    </a:lnTo>
                    <a:lnTo>
                      <a:pt x="3922" y="3791"/>
                    </a:lnTo>
                    <a:lnTo>
                      <a:pt x="3933" y="3830"/>
                    </a:lnTo>
                    <a:lnTo>
                      <a:pt x="3942" y="3875"/>
                    </a:lnTo>
                    <a:lnTo>
                      <a:pt x="3945" y="3905"/>
                    </a:lnTo>
                    <a:lnTo>
                      <a:pt x="3947" y="3941"/>
                    </a:lnTo>
                    <a:lnTo>
                      <a:pt x="3946" y="3993"/>
                    </a:lnTo>
                    <a:lnTo>
                      <a:pt x="3943" y="4059"/>
                    </a:lnTo>
                    <a:lnTo>
                      <a:pt x="3939" y="4134"/>
                    </a:lnTo>
                    <a:lnTo>
                      <a:pt x="3933" y="4210"/>
                    </a:lnTo>
                    <a:lnTo>
                      <a:pt x="3928" y="4282"/>
                    </a:lnTo>
                    <a:lnTo>
                      <a:pt x="3924" y="4341"/>
                    </a:lnTo>
                    <a:lnTo>
                      <a:pt x="3922" y="4364"/>
                    </a:lnTo>
                    <a:lnTo>
                      <a:pt x="3920" y="4382"/>
                    </a:lnTo>
                    <a:lnTo>
                      <a:pt x="3919" y="4393"/>
                    </a:lnTo>
                    <a:lnTo>
                      <a:pt x="3919" y="4396"/>
                    </a:lnTo>
                    <a:lnTo>
                      <a:pt x="3903" y="4396"/>
                    </a:lnTo>
                    <a:lnTo>
                      <a:pt x="3903" y="4392"/>
                    </a:lnTo>
                    <a:lnTo>
                      <a:pt x="3905" y="4381"/>
                    </a:lnTo>
                    <a:lnTo>
                      <a:pt x="3906" y="4363"/>
                    </a:lnTo>
                    <a:lnTo>
                      <a:pt x="3908" y="4340"/>
                    </a:lnTo>
                    <a:lnTo>
                      <a:pt x="3912" y="4281"/>
                    </a:lnTo>
                    <a:lnTo>
                      <a:pt x="3917" y="4209"/>
                    </a:lnTo>
                    <a:lnTo>
                      <a:pt x="3923" y="4133"/>
                    </a:lnTo>
                    <a:lnTo>
                      <a:pt x="3927" y="4058"/>
                    </a:lnTo>
                    <a:lnTo>
                      <a:pt x="3930" y="3992"/>
                    </a:lnTo>
                    <a:lnTo>
                      <a:pt x="3931" y="3942"/>
                    </a:lnTo>
                    <a:lnTo>
                      <a:pt x="3930" y="3906"/>
                    </a:lnTo>
                    <a:lnTo>
                      <a:pt x="3927" y="3878"/>
                    </a:lnTo>
                    <a:lnTo>
                      <a:pt x="3918" y="3835"/>
                    </a:lnTo>
                    <a:lnTo>
                      <a:pt x="3907" y="3796"/>
                    </a:lnTo>
                    <a:lnTo>
                      <a:pt x="3901" y="3774"/>
                    </a:lnTo>
                    <a:lnTo>
                      <a:pt x="3895" y="3748"/>
                    </a:lnTo>
                    <a:lnTo>
                      <a:pt x="3883" y="3692"/>
                    </a:lnTo>
                    <a:lnTo>
                      <a:pt x="3872" y="3633"/>
                    </a:lnTo>
                    <a:lnTo>
                      <a:pt x="3857" y="3567"/>
                    </a:lnTo>
                    <a:lnTo>
                      <a:pt x="3839" y="3488"/>
                    </a:lnTo>
                    <a:lnTo>
                      <a:pt x="3828" y="3442"/>
                    </a:lnTo>
                    <a:lnTo>
                      <a:pt x="3815" y="3390"/>
                    </a:lnTo>
                    <a:lnTo>
                      <a:pt x="3786" y="3278"/>
                    </a:lnTo>
                    <a:lnTo>
                      <a:pt x="3756" y="3164"/>
                    </a:lnTo>
                    <a:lnTo>
                      <a:pt x="3741" y="3110"/>
                    </a:lnTo>
                    <a:lnTo>
                      <a:pt x="3727" y="3062"/>
                    </a:lnTo>
                    <a:lnTo>
                      <a:pt x="3699" y="2978"/>
                    </a:lnTo>
                    <a:lnTo>
                      <a:pt x="3670" y="2904"/>
                    </a:lnTo>
                    <a:lnTo>
                      <a:pt x="3615" y="2765"/>
                    </a:lnTo>
                    <a:lnTo>
                      <a:pt x="3603" y="2733"/>
                    </a:lnTo>
                    <a:lnTo>
                      <a:pt x="3593" y="2706"/>
                    </a:lnTo>
                    <a:lnTo>
                      <a:pt x="3575" y="2655"/>
                    </a:lnTo>
                    <a:lnTo>
                      <a:pt x="3565" y="2626"/>
                    </a:lnTo>
                    <a:lnTo>
                      <a:pt x="3553" y="2591"/>
                    </a:lnTo>
                    <a:lnTo>
                      <a:pt x="3539" y="2549"/>
                    </a:lnTo>
                    <a:lnTo>
                      <a:pt x="3522" y="2496"/>
                    </a:lnTo>
                    <a:lnTo>
                      <a:pt x="3500" y="2429"/>
                    </a:lnTo>
                    <a:lnTo>
                      <a:pt x="3475" y="2349"/>
                    </a:lnTo>
                    <a:lnTo>
                      <a:pt x="3446" y="2260"/>
                    </a:lnTo>
                    <a:lnTo>
                      <a:pt x="3417" y="2166"/>
                    </a:lnTo>
                    <a:lnTo>
                      <a:pt x="3387" y="2070"/>
                    </a:lnTo>
                    <a:lnTo>
                      <a:pt x="3358" y="1978"/>
                    </a:lnTo>
                    <a:lnTo>
                      <a:pt x="3331" y="1893"/>
                    </a:lnTo>
                    <a:lnTo>
                      <a:pt x="3307" y="1818"/>
                    </a:lnTo>
                    <a:lnTo>
                      <a:pt x="3288" y="1754"/>
                    </a:lnTo>
                    <a:lnTo>
                      <a:pt x="3271" y="1696"/>
                    </a:lnTo>
                    <a:lnTo>
                      <a:pt x="3243" y="1593"/>
                    </a:lnTo>
                    <a:lnTo>
                      <a:pt x="3215" y="1502"/>
                    </a:lnTo>
                    <a:lnTo>
                      <a:pt x="3177" y="1410"/>
                    </a:lnTo>
                    <a:lnTo>
                      <a:pt x="3125" y="1316"/>
                    </a:lnTo>
                    <a:lnTo>
                      <a:pt x="3063" y="1225"/>
                    </a:lnTo>
                    <a:lnTo>
                      <a:pt x="3001" y="1138"/>
                    </a:lnTo>
                    <a:lnTo>
                      <a:pt x="2945" y="1059"/>
                    </a:lnTo>
                    <a:lnTo>
                      <a:pt x="2897" y="987"/>
                    </a:lnTo>
                    <a:lnTo>
                      <a:pt x="2853" y="923"/>
                    </a:lnTo>
                    <a:lnTo>
                      <a:pt x="2813" y="866"/>
                    </a:lnTo>
                    <a:lnTo>
                      <a:pt x="2777" y="818"/>
                    </a:lnTo>
                    <a:lnTo>
                      <a:pt x="2761" y="799"/>
                    </a:lnTo>
                    <a:lnTo>
                      <a:pt x="2746" y="786"/>
                    </a:lnTo>
                    <a:lnTo>
                      <a:pt x="2717" y="765"/>
                    </a:lnTo>
                    <a:lnTo>
                      <a:pt x="2691" y="741"/>
                    </a:lnTo>
                    <a:cubicBezTo>
                      <a:pt x="2691" y="741"/>
                      <a:pt x="2690" y="740"/>
                      <a:pt x="2690" y="740"/>
                    </a:cubicBezTo>
                    <a:lnTo>
                      <a:pt x="2677" y="720"/>
                    </a:lnTo>
                    <a:lnTo>
                      <a:pt x="2664" y="694"/>
                    </a:lnTo>
                    <a:lnTo>
                      <a:pt x="2652" y="660"/>
                    </a:lnTo>
                    <a:lnTo>
                      <a:pt x="2641" y="618"/>
                    </a:lnTo>
                    <a:lnTo>
                      <a:pt x="2619" y="524"/>
                    </a:lnTo>
                    <a:lnTo>
                      <a:pt x="2597" y="427"/>
                    </a:lnTo>
                    <a:lnTo>
                      <a:pt x="2585" y="382"/>
                    </a:lnTo>
                    <a:lnTo>
                      <a:pt x="2571" y="343"/>
                    </a:lnTo>
                    <a:lnTo>
                      <a:pt x="2538" y="274"/>
                    </a:lnTo>
                    <a:lnTo>
                      <a:pt x="2499" y="211"/>
                    </a:lnTo>
                    <a:lnTo>
                      <a:pt x="2462" y="156"/>
                    </a:lnTo>
                    <a:lnTo>
                      <a:pt x="2432" y="110"/>
                    </a:lnTo>
                    <a:lnTo>
                      <a:pt x="2412" y="77"/>
                    </a:lnTo>
                    <a:lnTo>
                      <a:pt x="2401" y="55"/>
                    </a:lnTo>
                    <a:lnTo>
                      <a:pt x="2391" y="40"/>
                    </a:lnTo>
                    <a:lnTo>
                      <a:pt x="2392" y="42"/>
                    </a:lnTo>
                    <a:lnTo>
                      <a:pt x="2377" y="30"/>
                    </a:lnTo>
                    <a:lnTo>
                      <a:pt x="2379" y="31"/>
                    </a:lnTo>
                    <a:lnTo>
                      <a:pt x="2359" y="21"/>
                    </a:lnTo>
                    <a:lnTo>
                      <a:pt x="2361" y="21"/>
                    </a:lnTo>
                    <a:lnTo>
                      <a:pt x="2340" y="16"/>
                    </a:lnTo>
                    <a:lnTo>
                      <a:pt x="2342" y="16"/>
                    </a:lnTo>
                    <a:lnTo>
                      <a:pt x="2317" y="18"/>
                    </a:lnTo>
                    <a:lnTo>
                      <a:pt x="2320" y="18"/>
                    </a:lnTo>
                    <a:lnTo>
                      <a:pt x="2293" y="31"/>
                    </a:lnTo>
                    <a:lnTo>
                      <a:pt x="2294" y="30"/>
                    </a:lnTo>
                    <a:lnTo>
                      <a:pt x="2262" y="54"/>
                    </a:lnTo>
                    <a:lnTo>
                      <a:pt x="2226" y="89"/>
                    </a:lnTo>
                    <a:lnTo>
                      <a:pt x="2189" y="133"/>
                    </a:lnTo>
                    <a:lnTo>
                      <a:pt x="2189" y="132"/>
                    </a:lnTo>
                    <a:lnTo>
                      <a:pt x="2157" y="185"/>
                    </a:lnTo>
                    <a:lnTo>
                      <a:pt x="2128" y="249"/>
                    </a:lnTo>
                    <a:lnTo>
                      <a:pt x="2103" y="326"/>
                    </a:lnTo>
                    <a:lnTo>
                      <a:pt x="2054" y="490"/>
                    </a:lnTo>
                    <a:lnTo>
                      <a:pt x="2031" y="574"/>
                    </a:lnTo>
                    <a:lnTo>
                      <a:pt x="2009" y="664"/>
                    </a:lnTo>
                    <a:lnTo>
                      <a:pt x="1987" y="751"/>
                    </a:lnTo>
                    <a:lnTo>
                      <a:pt x="1961" y="825"/>
                    </a:lnTo>
                    <a:lnTo>
                      <a:pt x="1946" y="855"/>
                    </a:lnTo>
                    <a:lnTo>
                      <a:pt x="1931" y="878"/>
                    </a:lnTo>
                    <a:lnTo>
                      <a:pt x="1900" y="917"/>
                    </a:lnTo>
                    <a:lnTo>
                      <a:pt x="1867" y="953"/>
                    </a:lnTo>
                    <a:lnTo>
                      <a:pt x="1849" y="976"/>
                    </a:lnTo>
                    <a:lnTo>
                      <a:pt x="1830" y="1003"/>
                    </a:lnTo>
                    <a:lnTo>
                      <a:pt x="1787" y="1071"/>
                    </a:lnTo>
                    <a:lnTo>
                      <a:pt x="1738" y="1149"/>
                    </a:lnTo>
                    <a:lnTo>
                      <a:pt x="1689" y="1231"/>
                    </a:lnTo>
                    <a:lnTo>
                      <a:pt x="1643" y="1308"/>
                    </a:lnTo>
                    <a:lnTo>
                      <a:pt x="1604" y="1379"/>
                    </a:lnTo>
                    <a:lnTo>
                      <a:pt x="1568" y="1447"/>
                    </a:lnTo>
                    <a:lnTo>
                      <a:pt x="1529" y="1517"/>
                    </a:lnTo>
                    <a:lnTo>
                      <a:pt x="1485" y="1597"/>
                    </a:lnTo>
                    <a:lnTo>
                      <a:pt x="1432" y="1685"/>
                    </a:lnTo>
                    <a:lnTo>
                      <a:pt x="1373" y="1780"/>
                    </a:lnTo>
                    <a:lnTo>
                      <a:pt x="1252" y="1986"/>
                    </a:lnTo>
                    <a:lnTo>
                      <a:pt x="1193" y="2101"/>
                    </a:lnTo>
                    <a:lnTo>
                      <a:pt x="1134" y="2223"/>
                    </a:lnTo>
                    <a:lnTo>
                      <a:pt x="1072" y="2346"/>
                    </a:lnTo>
                    <a:lnTo>
                      <a:pt x="1009" y="2461"/>
                    </a:lnTo>
                    <a:lnTo>
                      <a:pt x="938" y="2566"/>
                    </a:lnTo>
                    <a:lnTo>
                      <a:pt x="863" y="2667"/>
                    </a:lnTo>
                    <a:lnTo>
                      <a:pt x="790" y="2759"/>
                    </a:lnTo>
                    <a:lnTo>
                      <a:pt x="729" y="2841"/>
                    </a:lnTo>
                    <a:lnTo>
                      <a:pt x="687" y="2908"/>
                    </a:lnTo>
                    <a:lnTo>
                      <a:pt x="657" y="2965"/>
                    </a:lnTo>
                    <a:lnTo>
                      <a:pt x="628" y="3015"/>
                    </a:lnTo>
                    <a:cubicBezTo>
                      <a:pt x="628" y="3016"/>
                      <a:pt x="628" y="3016"/>
                      <a:pt x="628" y="3016"/>
                    </a:cubicBezTo>
                    <a:lnTo>
                      <a:pt x="590" y="3064"/>
                    </a:lnTo>
                    <a:cubicBezTo>
                      <a:pt x="589" y="3065"/>
                      <a:pt x="589" y="3065"/>
                      <a:pt x="589" y="3066"/>
                    </a:cubicBezTo>
                    <a:lnTo>
                      <a:pt x="534" y="3112"/>
                    </a:lnTo>
                    <a:lnTo>
                      <a:pt x="471" y="3153"/>
                    </a:lnTo>
                    <a:lnTo>
                      <a:pt x="409" y="3193"/>
                    </a:lnTo>
                    <a:lnTo>
                      <a:pt x="354" y="3233"/>
                    </a:lnTo>
                    <a:lnTo>
                      <a:pt x="355" y="3232"/>
                    </a:lnTo>
                    <a:lnTo>
                      <a:pt x="314" y="3274"/>
                    </a:lnTo>
                    <a:lnTo>
                      <a:pt x="280" y="3317"/>
                    </a:lnTo>
                    <a:lnTo>
                      <a:pt x="245" y="3361"/>
                    </a:lnTo>
                    <a:lnTo>
                      <a:pt x="206" y="3400"/>
                    </a:lnTo>
                    <a:cubicBezTo>
                      <a:pt x="206" y="3400"/>
                      <a:pt x="206" y="3401"/>
                      <a:pt x="205" y="3401"/>
                    </a:cubicBezTo>
                    <a:lnTo>
                      <a:pt x="112" y="3469"/>
                    </a:lnTo>
                    <a:lnTo>
                      <a:pt x="9" y="3531"/>
                    </a:lnTo>
                    <a:lnTo>
                      <a:pt x="0" y="351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6" name="Freeform 6"/>
              <p:cNvSpPr>
                <a:spLocks/>
              </p:cNvSpPr>
              <p:nvPr/>
            </p:nvSpPr>
            <p:spPr bwMode="auto">
              <a:xfrm>
                <a:off x="4005263" y="3557588"/>
                <a:ext cx="2119313" cy="2873375"/>
              </a:xfrm>
              <a:custGeom>
                <a:avLst/>
                <a:gdLst>
                  <a:gd name="T0" fmla="*/ 326 w 2777"/>
                  <a:gd name="T1" fmla="*/ 2700 h 3767"/>
                  <a:gd name="T2" fmla="*/ 642 w 2777"/>
                  <a:gd name="T3" fmla="*/ 2243 h 3767"/>
                  <a:gd name="T4" fmla="*/ 915 w 2777"/>
                  <a:gd name="T5" fmla="*/ 1920 h 3767"/>
                  <a:gd name="T6" fmla="*/ 1112 w 2777"/>
                  <a:gd name="T7" fmla="*/ 1608 h 3767"/>
                  <a:gd name="T8" fmla="*/ 1375 w 2777"/>
                  <a:gd name="T9" fmla="*/ 994 h 3767"/>
                  <a:gd name="T10" fmla="*/ 1482 w 2777"/>
                  <a:gd name="T11" fmla="*/ 553 h 3767"/>
                  <a:gd name="T12" fmla="*/ 1543 w 2777"/>
                  <a:gd name="T13" fmla="*/ 186 h 3767"/>
                  <a:gd name="T14" fmla="*/ 1618 w 2777"/>
                  <a:gd name="T15" fmla="*/ 34 h 3767"/>
                  <a:gd name="T16" fmla="*/ 1666 w 2777"/>
                  <a:gd name="T17" fmla="*/ 1 h 3767"/>
                  <a:gd name="T18" fmla="*/ 1714 w 2777"/>
                  <a:gd name="T19" fmla="*/ 19 h 3767"/>
                  <a:gd name="T20" fmla="*/ 1738 w 2777"/>
                  <a:gd name="T21" fmla="*/ 118 h 3767"/>
                  <a:gd name="T22" fmla="*/ 1718 w 2777"/>
                  <a:gd name="T23" fmla="*/ 371 h 3767"/>
                  <a:gd name="T24" fmla="*/ 1745 w 2777"/>
                  <a:gd name="T25" fmla="*/ 502 h 3767"/>
                  <a:gd name="T26" fmla="*/ 1863 w 2777"/>
                  <a:gd name="T27" fmla="*/ 722 h 3767"/>
                  <a:gd name="T28" fmla="*/ 1948 w 2777"/>
                  <a:gd name="T29" fmla="*/ 808 h 3767"/>
                  <a:gd name="T30" fmla="*/ 2072 w 2777"/>
                  <a:gd name="T31" fmla="*/ 1049 h 3767"/>
                  <a:gd name="T32" fmla="*/ 2172 w 2777"/>
                  <a:gd name="T33" fmla="*/ 1271 h 3767"/>
                  <a:gd name="T34" fmla="*/ 2283 w 2777"/>
                  <a:gd name="T35" fmla="*/ 1611 h 3767"/>
                  <a:gd name="T36" fmla="*/ 2308 w 2777"/>
                  <a:gd name="T37" fmla="*/ 1695 h 3767"/>
                  <a:gd name="T38" fmla="*/ 2478 w 2777"/>
                  <a:gd name="T39" fmla="*/ 1894 h 3767"/>
                  <a:gd name="T40" fmla="*/ 2628 w 2777"/>
                  <a:gd name="T41" fmla="*/ 2096 h 3767"/>
                  <a:gd name="T42" fmla="*/ 2638 w 2777"/>
                  <a:gd name="T43" fmla="*/ 2192 h 3767"/>
                  <a:gd name="T44" fmla="*/ 2648 w 2777"/>
                  <a:gd name="T45" fmla="*/ 2491 h 3767"/>
                  <a:gd name="T46" fmla="*/ 2698 w 2777"/>
                  <a:gd name="T47" fmla="*/ 2752 h 3767"/>
                  <a:gd name="T48" fmla="*/ 2766 w 2777"/>
                  <a:gd name="T49" fmla="*/ 2941 h 3767"/>
                  <a:gd name="T50" fmla="*/ 2758 w 2777"/>
                  <a:gd name="T51" fmla="*/ 3328 h 3767"/>
                  <a:gd name="T52" fmla="*/ 2696 w 2777"/>
                  <a:gd name="T53" fmla="*/ 3765 h 3767"/>
                  <a:gd name="T54" fmla="*/ 2752 w 2777"/>
                  <a:gd name="T55" fmla="*/ 3214 h 3767"/>
                  <a:gd name="T56" fmla="*/ 2751 w 2777"/>
                  <a:gd name="T57" fmla="*/ 2945 h 3767"/>
                  <a:gd name="T58" fmla="*/ 2671 w 2777"/>
                  <a:gd name="T59" fmla="*/ 2720 h 3767"/>
                  <a:gd name="T60" fmla="*/ 2625 w 2777"/>
                  <a:gd name="T61" fmla="*/ 2417 h 3767"/>
                  <a:gd name="T62" fmla="*/ 2621 w 2777"/>
                  <a:gd name="T63" fmla="*/ 2155 h 3767"/>
                  <a:gd name="T64" fmla="*/ 2604 w 2777"/>
                  <a:gd name="T65" fmla="*/ 2084 h 3767"/>
                  <a:gd name="T66" fmla="*/ 2412 w 2777"/>
                  <a:gd name="T67" fmla="*/ 1847 h 3767"/>
                  <a:gd name="T68" fmla="*/ 2294 w 2777"/>
                  <a:gd name="T69" fmla="*/ 1702 h 3767"/>
                  <a:gd name="T70" fmla="*/ 2252 w 2777"/>
                  <a:gd name="T71" fmla="*/ 1570 h 3767"/>
                  <a:gd name="T72" fmla="*/ 2139 w 2777"/>
                  <a:gd name="T73" fmla="*/ 1213 h 3767"/>
                  <a:gd name="T74" fmla="*/ 2036 w 2777"/>
                  <a:gd name="T75" fmla="*/ 1020 h 3767"/>
                  <a:gd name="T76" fmla="*/ 1935 w 2777"/>
                  <a:gd name="T77" fmla="*/ 817 h 3767"/>
                  <a:gd name="T78" fmla="*/ 1851 w 2777"/>
                  <a:gd name="T79" fmla="*/ 732 h 3767"/>
                  <a:gd name="T80" fmla="*/ 1710 w 2777"/>
                  <a:gd name="T81" fmla="*/ 451 h 3767"/>
                  <a:gd name="T82" fmla="*/ 1709 w 2777"/>
                  <a:gd name="T83" fmla="*/ 308 h 3767"/>
                  <a:gd name="T84" fmla="*/ 1723 w 2777"/>
                  <a:gd name="T85" fmla="*/ 83 h 3767"/>
                  <a:gd name="T86" fmla="*/ 1704 w 2777"/>
                  <a:gd name="T87" fmla="*/ 31 h 3767"/>
                  <a:gd name="T88" fmla="*/ 1656 w 2777"/>
                  <a:gd name="T89" fmla="*/ 19 h 3767"/>
                  <a:gd name="T90" fmla="*/ 1613 w 2777"/>
                  <a:gd name="T91" fmla="*/ 70 h 3767"/>
                  <a:gd name="T92" fmla="*/ 1549 w 2777"/>
                  <a:gd name="T93" fmla="*/ 239 h 3767"/>
                  <a:gd name="T94" fmla="*/ 1477 w 2777"/>
                  <a:gd name="T95" fmla="*/ 632 h 3767"/>
                  <a:gd name="T96" fmla="*/ 1363 w 2777"/>
                  <a:gd name="T97" fmla="*/ 1094 h 3767"/>
                  <a:gd name="T98" fmla="*/ 1073 w 2777"/>
                  <a:gd name="T99" fmla="*/ 1702 h 3767"/>
                  <a:gd name="T100" fmla="*/ 888 w 2777"/>
                  <a:gd name="T101" fmla="*/ 1983 h 3767"/>
                  <a:gd name="T102" fmla="*/ 591 w 2777"/>
                  <a:gd name="T103" fmla="*/ 2343 h 3767"/>
                  <a:gd name="T104" fmla="*/ 287 w 2777"/>
                  <a:gd name="T105" fmla="*/ 2776 h 3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777" h="3767">
                    <a:moveTo>
                      <a:pt x="0" y="3090"/>
                    </a:moveTo>
                    <a:lnTo>
                      <a:pt x="86" y="2993"/>
                    </a:lnTo>
                    <a:lnTo>
                      <a:pt x="177" y="2885"/>
                    </a:lnTo>
                    <a:lnTo>
                      <a:pt x="274" y="2765"/>
                    </a:lnTo>
                    <a:lnTo>
                      <a:pt x="326" y="2700"/>
                    </a:lnTo>
                    <a:lnTo>
                      <a:pt x="382" y="2625"/>
                    </a:lnTo>
                    <a:lnTo>
                      <a:pt x="444" y="2536"/>
                    </a:lnTo>
                    <a:lnTo>
                      <a:pt x="510" y="2435"/>
                    </a:lnTo>
                    <a:lnTo>
                      <a:pt x="578" y="2334"/>
                    </a:lnTo>
                    <a:lnTo>
                      <a:pt x="642" y="2243"/>
                    </a:lnTo>
                    <a:lnTo>
                      <a:pt x="704" y="2165"/>
                    </a:lnTo>
                    <a:lnTo>
                      <a:pt x="767" y="2096"/>
                    </a:lnTo>
                    <a:lnTo>
                      <a:pt x="825" y="2032"/>
                    </a:lnTo>
                    <a:lnTo>
                      <a:pt x="875" y="1972"/>
                    </a:lnTo>
                    <a:lnTo>
                      <a:pt x="915" y="1920"/>
                    </a:lnTo>
                    <a:lnTo>
                      <a:pt x="947" y="1874"/>
                    </a:lnTo>
                    <a:lnTo>
                      <a:pt x="977" y="1826"/>
                    </a:lnTo>
                    <a:lnTo>
                      <a:pt x="1014" y="1767"/>
                    </a:lnTo>
                    <a:lnTo>
                      <a:pt x="1060" y="1693"/>
                    </a:lnTo>
                    <a:lnTo>
                      <a:pt x="1112" y="1608"/>
                    </a:lnTo>
                    <a:lnTo>
                      <a:pt x="1163" y="1519"/>
                    </a:lnTo>
                    <a:lnTo>
                      <a:pt x="1208" y="1433"/>
                    </a:lnTo>
                    <a:lnTo>
                      <a:pt x="1284" y="1263"/>
                    </a:lnTo>
                    <a:lnTo>
                      <a:pt x="1348" y="1089"/>
                    </a:lnTo>
                    <a:lnTo>
                      <a:pt x="1375" y="994"/>
                    </a:lnTo>
                    <a:lnTo>
                      <a:pt x="1399" y="896"/>
                    </a:lnTo>
                    <a:lnTo>
                      <a:pt x="1420" y="798"/>
                    </a:lnTo>
                    <a:lnTo>
                      <a:pt x="1441" y="708"/>
                    </a:lnTo>
                    <a:lnTo>
                      <a:pt x="1462" y="627"/>
                    </a:lnTo>
                    <a:lnTo>
                      <a:pt x="1482" y="553"/>
                    </a:lnTo>
                    <a:lnTo>
                      <a:pt x="1515" y="419"/>
                    </a:lnTo>
                    <a:lnTo>
                      <a:pt x="1524" y="355"/>
                    </a:lnTo>
                    <a:lnTo>
                      <a:pt x="1528" y="295"/>
                    </a:lnTo>
                    <a:lnTo>
                      <a:pt x="1533" y="238"/>
                    </a:lnTo>
                    <a:lnTo>
                      <a:pt x="1543" y="186"/>
                    </a:lnTo>
                    <a:cubicBezTo>
                      <a:pt x="1543" y="186"/>
                      <a:pt x="1543" y="185"/>
                      <a:pt x="1543" y="185"/>
                    </a:cubicBezTo>
                    <a:lnTo>
                      <a:pt x="1559" y="139"/>
                    </a:lnTo>
                    <a:lnTo>
                      <a:pt x="1579" y="96"/>
                    </a:lnTo>
                    <a:lnTo>
                      <a:pt x="1600" y="61"/>
                    </a:lnTo>
                    <a:lnTo>
                      <a:pt x="1618" y="34"/>
                    </a:lnTo>
                    <a:lnTo>
                      <a:pt x="1634" y="15"/>
                    </a:lnTo>
                    <a:cubicBezTo>
                      <a:pt x="1635" y="15"/>
                      <a:pt x="1636" y="14"/>
                      <a:pt x="1636" y="14"/>
                    </a:cubicBezTo>
                    <a:lnTo>
                      <a:pt x="1650" y="5"/>
                    </a:lnTo>
                    <a:cubicBezTo>
                      <a:pt x="1651" y="4"/>
                      <a:pt x="1652" y="4"/>
                      <a:pt x="1653" y="4"/>
                    </a:cubicBezTo>
                    <a:lnTo>
                      <a:pt x="1666" y="1"/>
                    </a:lnTo>
                    <a:cubicBezTo>
                      <a:pt x="1667" y="0"/>
                      <a:pt x="1668" y="0"/>
                      <a:pt x="1669" y="1"/>
                    </a:cubicBezTo>
                    <a:lnTo>
                      <a:pt x="1682" y="3"/>
                    </a:lnTo>
                    <a:cubicBezTo>
                      <a:pt x="1682" y="3"/>
                      <a:pt x="1683" y="3"/>
                      <a:pt x="1684" y="3"/>
                    </a:cubicBezTo>
                    <a:lnTo>
                      <a:pt x="1711" y="16"/>
                    </a:lnTo>
                    <a:cubicBezTo>
                      <a:pt x="1712" y="17"/>
                      <a:pt x="1714" y="18"/>
                      <a:pt x="1714" y="19"/>
                    </a:cubicBezTo>
                    <a:lnTo>
                      <a:pt x="1734" y="52"/>
                    </a:lnTo>
                    <a:cubicBezTo>
                      <a:pt x="1735" y="53"/>
                      <a:pt x="1735" y="54"/>
                      <a:pt x="1735" y="55"/>
                    </a:cubicBezTo>
                    <a:lnTo>
                      <a:pt x="1739" y="82"/>
                    </a:lnTo>
                    <a:cubicBezTo>
                      <a:pt x="1739" y="83"/>
                      <a:pt x="1739" y="83"/>
                      <a:pt x="1739" y="84"/>
                    </a:cubicBezTo>
                    <a:lnTo>
                      <a:pt x="1738" y="118"/>
                    </a:lnTo>
                    <a:lnTo>
                      <a:pt x="1737" y="154"/>
                    </a:lnTo>
                    <a:lnTo>
                      <a:pt x="1735" y="188"/>
                    </a:lnTo>
                    <a:lnTo>
                      <a:pt x="1730" y="248"/>
                    </a:lnTo>
                    <a:lnTo>
                      <a:pt x="1725" y="309"/>
                    </a:lnTo>
                    <a:lnTo>
                      <a:pt x="1718" y="371"/>
                    </a:lnTo>
                    <a:lnTo>
                      <a:pt x="1717" y="406"/>
                    </a:lnTo>
                    <a:lnTo>
                      <a:pt x="1717" y="404"/>
                    </a:lnTo>
                    <a:lnTo>
                      <a:pt x="1725" y="447"/>
                    </a:lnTo>
                    <a:lnTo>
                      <a:pt x="1725" y="446"/>
                    </a:lnTo>
                    <a:lnTo>
                      <a:pt x="1745" y="502"/>
                    </a:lnTo>
                    <a:lnTo>
                      <a:pt x="1774" y="567"/>
                    </a:lnTo>
                    <a:lnTo>
                      <a:pt x="1807" y="633"/>
                    </a:lnTo>
                    <a:lnTo>
                      <a:pt x="1836" y="687"/>
                    </a:lnTo>
                    <a:lnTo>
                      <a:pt x="1864" y="723"/>
                    </a:lnTo>
                    <a:lnTo>
                      <a:pt x="1863" y="722"/>
                    </a:lnTo>
                    <a:lnTo>
                      <a:pt x="1891" y="748"/>
                    </a:lnTo>
                    <a:lnTo>
                      <a:pt x="1920" y="772"/>
                    </a:lnTo>
                    <a:cubicBezTo>
                      <a:pt x="1920" y="773"/>
                      <a:pt x="1920" y="773"/>
                      <a:pt x="1921" y="773"/>
                    </a:cubicBezTo>
                    <a:lnTo>
                      <a:pt x="1948" y="806"/>
                    </a:lnTo>
                    <a:cubicBezTo>
                      <a:pt x="1948" y="807"/>
                      <a:pt x="1948" y="807"/>
                      <a:pt x="1948" y="808"/>
                    </a:cubicBezTo>
                    <a:lnTo>
                      <a:pt x="1974" y="855"/>
                    </a:lnTo>
                    <a:lnTo>
                      <a:pt x="2002" y="910"/>
                    </a:lnTo>
                    <a:lnTo>
                      <a:pt x="2027" y="965"/>
                    </a:lnTo>
                    <a:lnTo>
                      <a:pt x="2051" y="1013"/>
                    </a:lnTo>
                    <a:lnTo>
                      <a:pt x="2072" y="1049"/>
                    </a:lnTo>
                    <a:lnTo>
                      <a:pt x="2094" y="1080"/>
                    </a:lnTo>
                    <a:lnTo>
                      <a:pt x="2114" y="1112"/>
                    </a:lnTo>
                    <a:lnTo>
                      <a:pt x="2135" y="1153"/>
                    </a:lnTo>
                    <a:lnTo>
                      <a:pt x="2154" y="1208"/>
                    </a:lnTo>
                    <a:lnTo>
                      <a:pt x="2172" y="1271"/>
                    </a:lnTo>
                    <a:lnTo>
                      <a:pt x="2191" y="1336"/>
                    </a:lnTo>
                    <a:lnTo>
                      <a:pt x="2209" y="1397"/>
                    </a:lnTo>
                    <a:lnTo>
                      <a:pt x="2248" y="1512"/>
                    </a:lnTo>
                    <a:lnTo>
                      <a:pt x="2267" y="1565"/>
                    </a:lnTo>
                    <a:lnTo>
                      <a:pt x="2283" y="1611"/>
                    </a:lnTo>
                    <a:lnTo>
                      <a:pt x="2294" y="1646"/>
                    </a:lnTo>
                    <a:lnTo>
                      <a:pt x="2299" y="1673"/>
                    </a:lnTo>
                    <a:lnTo>
                      <a:pt x="2299" y="1671"/>
                    </a:lnTo>
                    <a:lnTo>
                      <a:pt x="2309" y="1696"/>
                    </a:lnTo>
                    <a:lnTo>
                      <a:pt x="2308" y="1695"/>
                    </a:lnTo>
                    <a:lnTo>
                      <a:pt x="2329" y="1730"/>
                    </a:lnTo>
                    <a:lnTo>
                      <a:pt x="2347" y="1753"/>
                    </a:lnTo>
                    <a:lnTo>
                      <a:pt x="2369" y="1778"/>
                    </a:lnTo>
                    <a:lnTo>
                      <a:pt x="2423" y="1836"/>
                    </a:lnTo>
                    <a:lnTo>
                      <a:pt x="2478" y="1894"/>
                    </a:lnTo>
                    <a:lnTo>
                      <a:pt x="2523" y="1944"/>
                    </a:lnTo>
                    <a:lnTo>
                      <a:pt x="2556" y="1984"/>
                    </a:lnTo>
                    <a:lnTo>
                      <a:pt x="2582" y="2019"/>
                    </a:lnTo>
                    <a:lnTo>
                      <a:pt x="2617" y="2075"/>
                    </a:lnTo>
                    <a:lnTo>
                      <a:pt x="2628" y="2096"/>
                    </a:lnTo>
                    <a:lnTo>
                      <a:pt x="2634" y="2110"/>
                    </a:lnTo>
                    <a:cubicBezTo>
                      <a:pt x="2634" y="2110"/>
                      <a:pt x="2634" y="2111"/>
                      <a:pt x="2634" y="2112"/>
                    </a:cubicBezTo>
                    <a:lnTo>
                      <a:pt x="2635" y="2128"/>
                    </a:lnTo>
                    <a:lnTo>
                      <a:pt x="2637" y="2154"/>
                    </a:lnTo>
                    <a:lnTo>
                      <a:pt x="2638" y="2192"/>
                    </a:lnTo>
                    <a:lnTo>
                      <a:pt x="2636" y="2240"/>
                    </a:lnTo>
                    <a:lnTo>
                      <a:pt x="2635" y="2293"/>
                    </a:lnTo>
                    <a:lnTo>
                      <a:pt x="2637" y="2349"/>
                    </a:lnTo>
                    <a:lnTo>
                      <a:pt x="2641" y="2416"/>
                    </a:lnTo>
                    <a:lnTo>
                      <a:pt x="2648" y="2491"/>
                    </a:lnTo>
                    <a:lnTo>
                      <a:pt x="2656" y="2565"/>
                    </a:lnTo>
                    <a:lnTo>
                      <a:pt x="2665" y="2628"/>
                    </a:lnTo>
                    <a:lnTo>
                      <a:pt x="2675" y="2677"/>
                    </a:lnTo>
                    <a:lnTo>
                      <a:pt x="2686" y="2715"/>
                    </a:lnTo>
                    <a:lnTo>
                      <a:pt x="2698" y="2752"/>
                    </a:lnTo>
                    <a:lnTo>
                      <a:pt x="2711" y="2795"/>
                    </a:lnTo>
                    <a:lnTo>
                      <a:pt x="2728" y="2841"/>
                    </a:lnTo>
                    <a:lnTo>
                      <a:pt x="2748" y="2886"/>
                    </a:lnTo>
                    <a:lnTo>
                      <a:pt x="2766" y="2940"/>
                    </a:lnTo>
                    <a:cubicBezTo>
                      <a:pt x="2766" y="2940"/>
                      <a:pt x="2766" y="2941"/>
                      <a:pt x="2766" y="2941"/>
                    </a:cubicBezTo>
                    <a:lnTo>
                      <a:pt x="2776" y="3010"/>
                    </a:lnTo>
                    <a:lnTo>
                      <a:pt x="2777" y="3054"/>
                    </a:lnTo>
                    <a:lnTo>
                      <a:pt x="2776" y="3105"/>
                    </a:lnTo>
                    <a:lnTo>
                      <a:pt x="2768" y="3215"/>
                    </a:lnTo>
                    <a:lnTo>
                      <a:pt x="2758" y="3328"/>
                    </a:lnTo>
                    <a:lnTo>
                      <a:pt x="2748" y="3432"/>
                    </a:lnTo>
                    <a:lnTo>
                      <a:pt x="2740" y="3523"/>
                    </a:lnTo>
                    <a:lnTo>
                      <a:pt x="2731" y="3608"/>
                    </a:lnTo>
                    <a:lnTo>
                      <a:pt x="2711" y="3767"/>
                    </a:lnTo>
                    <a:lnTo>
                      <a:pt x="2696" y="3765"/>
                    </a:lnTo>
                    <a:lnTo>
                      <a:pt x="2716" y="3607"/>
                    </a:lnTo>
                    <a:lnTo>
                      <a:pt x="2724" y="3522"/>
                    </a:lnTo>
                    <a:lnTo>
                      <a:pt x="2732" y="3431"/>
                    </a:lnTo>
                    <a:lnTo>
                      <a:pt x="2742" y="3327"/>
                    </a:lnTo>
                    <a:lnTo>
                      <a:pt x="2752" y="3214"/>
                    </a:lnTo>
                    <a:lnTo>
                      <a:pt x="2760" y="3104"/>
                    </a:lnTo>
                    <a:lnTo>
                      <a:pt x="2761" y="3055"/>
                    </a:lnTo>
                    <a:lnTo>
                      <a:pt x="2761" y="3013"/>
                    </a:lnTo>
                    <a:lnTo>
                      <a:pt x="2751" y="2944"/>
                    </a:lnTo>
                    <a:lnTo>
                      <a:pt x="2751" y="2945"/>
                    </a:lnTo>
                    <a:lnTo>
                      <a:pt x="2733" y="2893"/>
                    </a:lnTo>
                    <a:lnTo>
                      <a:pt x="2713" y="2846"/>
                    </a:lnTo>
                    <a:lnTo>
                      <a:pt x="2696" y="2800"/>
                    </a:lnTo>
                    <a:lnTo>
                      <a:pt x="2683" y="2757"/>
                    </a:lnTo>
                    <a:lnTo>
                      <a:pt x="2671" y="2720"/>
                    </a:lnTo>
                    <a:lnTo>
                      <a:pt x="2660" y="2680"/>
                    </a:lnTo>
                    <a:lnTo>
                      <a:pt x="2650" y="2631"/>
                    </a:lnTo>
                    <a:lnTo>
                      <a:pt x="2641" y="2566"/>
                    </a:lnTo>
                    <a:lnTo>
                      <a:pt x="2632" y="2492"/>
                    </a:lnTo>
                    <a:lnTo>
                      <a:pt x="2625" y="2417"/>
                    </a:lnTo>
                    <a:lnTo>
                      <a:pt x="2621" y="2350"/>
                    </a:lnTo>
                    <a:lnTo>
                      <a:pt x="2619" y="2292"/>
                    </a:lnTo>
                    <a:lnTo>
                      <a:pt x="2620" y="2239"/>
                    </a:lnTo>
                    <a:lnTo>
                      <a:pt x="2622" y="2193"/>
                    </a:lnTo>
                    <a:lnTo>
                      <a:pt x="2621" y="2155"/>
                    </a:lnTo>
                    <a:lnTo>
                      <a:pt x="2619" y="2129"/>
                    </a:lnTo>
                    <a:lnTo>
                      <a:pt x="2618" y="2113"/>
                    </a:lnTo>
                    <a:lnTo>
                      <a:pt x="2619" y="2115"/>
                    </a:lnTo>
                    <a:lnTo>
                      <a:pt x="2614" y="2103"/>
                    </a:lnTo>
                    <a:lnTo>
                      <a:pt x="2604" y="2084"/>
                    </a:lnTo>
                    <a:lnTo>
                      <a:pt x="2569" y="2028"/>
                    </a:lnTo>
                    <a:lnTo>
                      <a:pt x="2543" y="1994"/>
                    </a:lnTo>
                    <a:lnTo>
                      <a:pt x="2512" y="1955"/>
                    </a:lnTo>
                    <a:lnTo>
                      <a:pt x="2467" y="1905"/>
                    </a:lnTo>
                    <a:lnTo>
                      <a:pt x="2412" y="1847"/>
                    </a:lnTo>
                    <a:lnTo>
                      <a:pt x="2357" y="1789"/>
                    </a:lnTo>
                    <a:lnTo>
                      <a:pt x="2334" y="1762"/>
                    </a:lnTo>
                    <a:lnTo>
                      <a:pt x="2316" y="1739"/>
                    </a:lnTo>
                    <a:lnTo>
                      <a:pt x="2295" y="1704"/>
                    </a:lnTo>
                    <a:cubicBezTo>
                      <a:pt x="2294" y="1703"/>
                      <a:pt x="2294" y="1703"/>
                      <a:pt x="2294" y="1702"/>
                    </a:cubicBezTo>
                    <a:lnTo>
                      <a:pt x="2284" y="1677"/>
                    </a:lnTo>
                    <a:cubicBezTo>
                      <a:pt x="2284" y="1677"/>
                      <a:pt x="2284" y="1676"/>
                      <a:pt x="2284" y="1676"/>
                    </a:cubicBezTo>
                    <a:lnTo>
                      <a:pt x="2279" y="1651"/>
                    </a:lnTo>
                    <a:lnTo>
                      <a:pt x="2268" y="1616"/>
                    </a:lnTo>
                    <a:lnTo>
                      <a:pt x="2252" y="1570"/>
                    </a:lnTo>
                    <a:lnTo>
                      <a:pt x="2233" y="1517"/>
                    </a:lnTo>
                    <a:lnTo>
                      <a:pt x="2194" y="1402"/>
                    </a:lnTo>
                    <a:lnTo>
                      <a:pt x="2176" y="1341"/>
                    </a:lnTo>
                    <a:lnTo>
                      <a:pt x="2157" y="1276"/>
                    </a:lnTo>
                    <a:lnTo>
                      <a:pt x="2139" y="1213"/>
                    </a:lnTo>
                    <a:lnTo>
                      <a:pt x="2120" y="1160"/>
                    </a:lnTo>
                    <a:lnTo>
                      <a:pt x="2101" y="1121"/>
                    </a:lnTo>
                    <a:lnTo>
                      <a:pt x="2081" y="1089"/>
                    </a:lnTo>
                    <a:lnTo>
                      <a:pt x="2059" y="1058"/>
                    </a:lnTo>
                    <a:lnTo>
                      <a:pt x="2036" y="1020"/>
                    </a:lnTo>
                    <a:lnTo>
                      <a:pt x="2012" y="972"/>
                    </a:lnTo>
                    <a:lnTo>
                      <a:pt x="1987" y="917"/>
                    </a:lnTo>
                    <a:lnTo>
                      <a:pt x="1960" y="862"/>
                    </a:lnTo>
                    <a:lnTo>
                      <a:pt x="1934" y="815"/>
                    </a:lnTo>
                    <a:lnTo>
                      <a:pt x="1935" y="817"/>
                    </a:lnTo>
                    <a:lnTo>
                      <a:pt x="1908" y="784"/>
                    </a:lnTo>
                    <a:lnTo>
                      <a:pt x="1909" y="785"/>
                    </a:lnTo>
                    <a:lnTo>
                      <a:pt x="1880" y="759"/>
                    </a:lnTo>
                    <a:lnTo>
                      <a:pt x="1852" y="733"/>
                    </a:lnTo>
                    <a:cubicBezTo>
                      <a:pt x="1852" y="733"/>
                      <a:pt x="1851" y="733"/>
                      <a:pt x="1851" y="732"/>
                    </a:cubicBezTo>
                    <a:lnTo>
                      <a:pt x="1822" y="694"/>
                    </a:lnTo>
                    <a:lnTo>
                      <a:pt x="1792" y="640"/>
                    </a:lnTo>
                    <a:lnTo>
                      <a:pt x="1759" y="574"/>
                    </a:lnTo>
                    <a:lnTo>
                      <a:pt x="1730" y="507"/>
                    </a:lnTo>
                    <a:lnTo>
                      <a:pt x="1710" y="451"/>
                    </a:lnTo>
                    <a:cubicBezTo>
                      <a:pt x="1710" y="451"/>
                      <a:pt x="1710" y="450"/>
                      <a:pt x="1710" y="450"/>
                    </a:cubicBezTo>
                    <a:lnTo>
                      <a:pt x="1702" y="407"/>
                    </a:lnTo>
                    <a:cubicBezTo>
                      <a:pt x="1701" y="406"/>
                      <a:pt x="1701" y="406"/>
                      <a:pt x="1701" y="405"/>
                    </a:cubicBezTo>
                    <a:lnTo>
                      <a:pt x="1703" y="370"/>
                    </a:lnTo>
                    <a:lnTo>
                      <a:pt x="1709" y="308"/>
                    </a:lnTo>
                    <a:lnTo>
                      <a:pt x="1714" y="247"/>
                    </a:lnTo>
                    <a:lnTo>
                      <a:pt x="1719" y="187"/>
                    </a:lnTo>
                    <a:lnTo>
                      <a:pt x="1721" y="153"/>
                    </a:lnTo>
                    <a:lnTo>
                      <a:pt x="1722" y="117"/>
                    </a:lnTo>
                    <a:lnTo>
                      <a:pt x="1723" y="83"/>
                    </a:lnTo>
                    <a:lnTo>
                      <a:pt x="1724" y="85"/>
                    </a:lnTo>
                    <a:lnTo>
                      <a:pt x="1720" y="58"/>
                    </a:lnTo>
                    <a:lnTo>
                      <a:pt x="1721" y="61"/>
                    </a:lnTo>
                    <a:lnTo>
                      <a:pt x="1701" y="28"/>
                    </a:lnTo>
                    <a:lnTo>
                      <a:pt x="1704" y="31"/>
                    </a:lnTo>
                    <a:lnTo>
                      <a:pt x="1677" y="18"/>
                    </a:lnTo>
                    <a:lnTo>
                      <a:pt x="1679" y="18"/>
                    </a:lnTo>
                    <a:lnTo>
                      <a:pt x="1666" y="16"/>
                    </a:lnTo>
                    <a:lnTo>
                      <a:pt x="1669" y="16"/>
                    </a:lnTo>
                    <a:lnTo>
                      <a:pt x="1656" y="19"/>
                    </a:lnTo>
                    <a:lnTo>
                      <a:pt x="1659" y="18"/>
                    </a:lnTo>
                    <a:lnTo>
                      <a:pt x="1645" y="27"/>
                    </a:lnTo>
                    <a:lnTo>
                      <a:pt x="1646" y="26"/>
                    </a:lnTo>
                    <a:lnTo>
                      <a:pt x="1631" y="43"/>
                    </a:lnTo>
                    <a:lnTo>
                      <a:pt x="1613" y="70"/>
                    </a:lnTo>
                    <a:lnTo>
                      <a:pt x="1594" y="103"/>
                    </a:lnTo>
                    <a:lnTo>
                      <a:pt x="1574" y="144"/>
                    </a:lnTo>
                    <a:lnTo>
                      <a:pt x="1558" y="190"/>
                    </a:lnTo>
                    <a:lnTo>
                      <a:pt x="1558" y="189"/>
                    </a:lnTo>
                    <a:lnTo>
                      <a:pt x="1549" y="239"/>
                    </a:lnTo>
                    <a:lnTo>
                      <a:pt x="1544" y="296"/>
                    </a:lnTo>
                    <a:lnTo>
                      <a:pt x="1539" y="358"/>
                    </a:lnTo>
                    <a:lnTo>
                      <a:pt x="1530" y="422"/>
                    </a:lnTo>
                    <a:lnTo>
                      <a:pt x="1497" y="558"/>
                    </a:lnTo>
                    <a:lnTo>
                      <a:pt x="1477" y="632"/>
                    </a:lnTo>
                    <a:lnTo>
                      <a:pt x="1456" y="711"/>
                    </a:lnTo>
                    <a:lnTo>
                      <a:pt x="1435" y="801"/>
                    </a:lnTo>
                    <a:lnTo>
                      <a:pt x="1414" y="899"/>
                    </a:lnTo>
                    <a:lnTo>
                      <a:pt x="1390" y="999"/>
                    </a:lnTo>
                    <a:lnTo>
                      <a:pt x="1363" y="1094"/>
                    </a:lnTo>
                    <a:lnTo>
                      <a:pt x="1299" y="1270"/>
                    </a:lnTo>
                    <a:lnTo>
                      <a:pt x="1223" y="1440"/>
                    </a:lnTo>
                    <a:lnTo>
                      <a:pt x="1176" y="1527"/>
                    </a:lnTo>
                    <a:lnTo>
                      <a:pt x="1125" y="1617"/>
                    </a:lnTo>
                    <a:lnTo>
                      <a:pt x="1073" y="1702"/>
                    </a:lnTo>
                    <a:lnTo>
                      <a:pt x="1027" y="1776"/>
                    </a:lnTo>
                    <a:lnTo>
                      <a:pt x="990" y="1835"/>
                    </a:lnTo>
                    <a:lnTo>
                      <a:pt x="960" y="1883"/>
                    </a:lnTo>
                    <a:lnTo>
                      <a:pt x="928" y="1929"/>
                    </a:lnTo>
                    <a:lnTo>
                      <a:pt x="888" y="1983"/>
                    </a:lnTo>
                    <a:lnTo>
                      <a:pt x="836" y="2043"/>
                    </a:lnTo>
                    <a:lnTo>
                      <a:pt x="778" y="2107"/>
                    </a:lnTo>
                    <a:lnTo>
                      <a:pt x="717" y="2175"/>
                    </a:lnTo>
                    <a:lnTo>
                      <a:pt x="655" y="2252"/>
                    </a:lnTo>
                    <a:lnTo>
                      <a:pt x="591" y="2343"/>
                    </a:lnTo>
                    <a:lnTo>
                      <a:pt x="523" y="2444"/>
                    </a:lnTo>
                    <a:lnTo>
                      <a:pt x="457" y="2545"/>
                    </a:lnTo>
                    <a:lnTo>
                      <a:pt x="395" y="2634"/>
                    </a:lnTo>
                    <a:lnTo>
                      <a:pt x="339" y="2709"/>
                    </a:lnTo>
                    <a:lnTo>
                      <a:pt x="287" y="2776"/>
                    </a:lnTo>
                    <a:lnTo>
                      <a:pt x="190" y="2896"/>
                    </a:lnTo>
                    <a:lnTo>
                      <a:pt x="98" y="3004"/>
                    </a:lnTo>
                    <a:lnTo>
                      <a:pt x="12" y="3101"/>
                    </a:lnTo>
                    <a:lnTo>
                      <a:pt x="0" y="309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7" name="Freeform 7"/>
              <p:cNvSpPr>
                <a:spLocks/>
              </p:cNvSpPr>
              <p:nvPr/>
            </p:nvSpPr>
            <p:spPr bwMode="auto">
              <a:xfrm>
                <a:off x="4421188" y="4476750"/>
                <a:ext cx="1360488" cy="1917700"/>
              </a:xfrm>
              <a:custGeom>
                <a:avLst/>
                <a:gdLst>
                  <a:gd name="T0" fmla="*/ 144 w 1782"/>
                  <a:gd name="T1" fmla="*/ 1782 h 2513"/>
                  <a:gd name="T2" fmla="*/ 324 w 1782"/>
                  <a:gd name="T3" fmla="*/ 1527 h 2513"/>
                  <a:gd name="T4" fmla="*/ 506 w 1782"/>
                  <a:gd name="T5" fmla="*/ 1170 h 2513"/>
                  <a:gd name="T6" fmla="*/ 642 w 1782"/>
                  <a:gd name="T7" fmla="*/ 926 h 2513"/>
                  <a:gd name="T8" fmla="*/ 818 w 1782"/>
                  <a:gd name="T9" fmla="*/ 646 h 2513"/>
                  <a:gd name="T10" fmla="*/ 928 w 1782"/>
                  <a:gd name="T11" fmla="*/ 450 h 2513"/>
                  <a:gd name="T12" fmla="*/ 997 w 1782"/>
                  <a:gd name="T13" fmla="*/ 239 h 2513"/>
                  <a:gd name="T14" fmla="*/ 1031 w 1782"/>
                  <a:gd name="T15" fmla="*/ 107 h 2513"/>
                  <a:gd name="T16" fmla="*/ 1079 w 1782"/>
                  <a:gd name="T17" fmla="*/ 28 h 2513"/>
                  <a:gd name="T18" fmla="*/ 1108 w 1782"/>
                  <a:gd name="T19" fmla="*/ 5 h 2513"/>
                  <a:gd name="T20" fmla="*/ 1152 w 1782"/>
                  <a:gd name="T21" fmla="*/ 13 h 2513"/>
                  <a:gd name="T22" fmla="*/ 1167 w 1782"/>
                  <a:gd name="T23" fmla="*/ 41 h 2513"/>
                  <a:gd name="T24" fmla="*/ 1220 w 1782"/>
                  <a:gd name="T25" fmla="*/ 186 h 2513"/>
                  <a:gd name="T26" fmla="*/ 1329 w 1782"/>
                  <a:gd name="T27" fmla="*/ 469 h 2513"/>
                  <a:gd name="T28" fmla="*/ 1439 w 1782"/>
                  <a:gd name="T29" fmla="*/ 855 h 2513"/>
                  <a:gd name="T30" fmla="*/ 1533 w 1782"/>
                  <a:gd name="T31" fmla="*/ 1155 h 2513"/>
                  <a:gd name="T32" fmla="*/ 1663 w 1782"/>
                  <a:gd name="T33" fmla="*/ 1366 h 2513"/>
                  <a:gd name="T34" fmla="*/ 1722 w 1782"/>
                  <a:gd name="T35" fmla="*/ 1528 h 2513"/>
                  <a:gd name="T36" fmla="*/ 1771 w 1782"/>
                  <a:gd name="T37" fmla="*/ 1882 h 2513"/>
                  <a:gd name="T38" fmla="*/ 1781 w 1782"/>
                  <a:gd name="T39" fmla="*/ 2171 h 2513"/>
                  <a:gd name="T40" fmla="*/ 1770 w 1782"/>
                  <a:gd name="T41" fmla="*/ 2404 h 2513"/>
                  <a:gd name="T42" fmla="*/ 1763 w 1782"/>
                  <a:gd name="T43" fmla="*/ 2500 h 2513"/>
                  <a:gd name="T44" fmla="*/ 1746 w 1782"/>
                  <a:gd name="T45" fmla="*/ 2513 h 2513"/>
                  <a:gd name="T46" fmla="*/ 1748 w 1782"/>
                  <a:gd name="T47" fmla="*/ 2482 h 2513"/>
                  <a:gd name="T48" fmla="*/ 1758 w 1782"/>
                  <a:gd name="T49" fmla="*/ 2332 h 2513"/>
                  <a:gd name="T50" fmla="*/ 1766 w 1782"/>
                  <a:gd name="T51" fmla="*/ 2092 h 2513"/>
                  <a:gd name="T52" fmla="*/ 1742 w 1782"/>
                  <a:gd name="T53" fmla="*/ 1739 h 2513"/>
                  <a:gd name="T54" fmla="*/ 1691 w 1782"/>
                  <a:gd name="T55" fmla="*/ 1473 h 2513"/>
                  <a:gd name="T56" fmla="*/ 1598 w 1782"/>
                  <a:gd name="T57" fmla="*/ 1291 h 2513"/>
                  <a:gd name="T58" fmla="*/ 1496 w 1782"/>
                  <a:gd name="T59" fmla="*/ 1110 h 2513"/>
                  <a:gd name="T60" fmla="*/ 1392 w 1782"/>
                  <a:gd name="T61" fmla="*/ 725 h 2513"/>
                  <a:gd name="T62" fmla="*/ 1268 w 1782"/>
                  <a:gd name="T63" fmla="*/ 351 h 2513"/>
                  <a:gd name="T64" fmla="*/ 1189 w 1782"/>
                  <a:gd name="T65" fmla="*/ 150 h 2513"/>
                  <a:gd name="T66" fmla="*/ 1152 w 1782"/>
                  <a:gd name="T67" fmla="*/ 47 h 2513"/>
                  <a:gd name="T68" fmla="*/ 1127 w 1782"/>
                  <a:gd name="T69" fmla="*/ 15 h 2513"/>
                  <a:gd name="T70" fmla="*/ 1115 w 1782"/>
                  <a:gd name="T71" fmla="*/ 19 h 2513"/>
                  <a:gd name="T72" fmla="*/ 1067 w 1782"/>
                  <a:gd name="T73" fmla="*/ 71 h 2513"/>
                  <a:gd name="T74" fmla="*/ 1046 w 1782"/>
                  <a:gd name="T75" fmla="*/ 113 h 2513"/>
                  <a:gd name="T76" fmla="*/ 994 w 1782"/>
                  <a:gd name="T77" fmla="*/ 320 h 2513"/>
                  <a:gd name="T78" fmla="*/ 911 w 1782"/>
                  <a:gd name="T79" fmla="*/ 518 h 2513"/>
                  <a:gd name="T80" fmla="*/ 779 w 1782"/>
                  <a:gd name="T81" fmla="*/ 740 h 2513"/>
                  <a:gd name="T82" fmla="*/ 589 w 1782"/>
                  <a:gd name="T83" fmla="*/ 1046 h 2513"/>
                  <a:gd name="T84" fmla="*/ 449 w 1782"/>
                  <a:gd name="T85" fmla="*/ 1323 h 2513"/>
                  <a:gd name="T86" fmla="*/ 301 w 1782"/>
                  <a:gd name="T87" fmla="*/ 1596 h 2513"/>
                  <a:gd name="T88" fmla="*/ 84 w 1782"/>
                  <a:gd name="T89" fmla="*/ 1874 h 2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82" h="2513">
                    <a:moveTo>
                      <a:pt x="0" y="1940"/>
                    </a:moveTo>
                    <a:lnTo>
                      <a:pt x="73" y="1863"/>
                    </a:lnTo>
                    <a:lnTo>
                      <a:pt x="144" y="1782"/>
                    </a:lnTo>
                    <a:lnTo>
                      <a:pt x="216" y="1691"/>
                    </a:lnTo>
                    <a:lnTo>
                      <a:pt x="288" y="1587"/>
                    </a:lnTo>
                    <a:lnTo>
                      <a:pt x="324" y="1527"/>
                    </a:lnTo>
                    <a:lnTo>
                      <a:pt x="360" y="1461"/>
                    </a:lnTo>
                    <a:lnTo>
                      <a:pt x="434" y="1316"/>
                    </a:lnTo>
                    <a:lnTo>
                      <a:pt x="506" y="1170"/>
                    </a:lnTo>
                    <a:lnTo>
                      <a:pt x="541" y="1101"/>
                    </a:lnTo>
                    <a:lnTo>
                      <a:pt x="575" y="1039"/>
                    </a:lnTo>
                    <a:lnTo>
                      <a:pt x="642" y="926"/>
                    </a:lnTo>
                    <a:lnTo>
                      <a:pt x="706" y="824"/>
                    </a:lnTo>
                    <a:lnTo>
                      <a:pt x="766" y="731"/>
                    </a:lnTo>
                    <a:lnTo>
                      <a:pt x="818" y="646"/>
                    </a:lnTo>
                    <a:lnTo>
                      <a:pt x="861" y="572"/>
                    </a:lnTo>
                    <a:lnTo>
                      <a:pt x="898" y="509"/>
                    </a:lnTo>
                    <a:lnTo>
                      <a:pt x="928" y="450"/>
                    </a:lnTo>
                    <a:lnTo>
                      <a:pt x="956" y="387"/>
                    </a:lnTo>
                    <a:lnTo>
                      <a:pt x="979" y="315"/>
                    </a:lnTo>
                    <a:lnTo>
                      <a:pt x="997" y="239"/>
                    </a:lnTo>
                    <a:lnTo>
                      <a:pt x="1013" y="167"/>
                    </a:lnTo>
                    <a:lnTo>
                      <a:pt x="1031" y="108"/>
                    </a:lnTo>
                    <a:cubicBezTo>
                      <a:pt x="1031" y="108"/>
                      <a:pt x="1031" y="107"/>
                      <a:pt x="1031" y="107"/>
                    </a:cubicBezTo>
                    <a:lnTo>
                      <a:pt x="1053" y="63"/>
                    </a:lnTo>
                    <a:cubicBezTo>
                      <a:pt x="1054" y="62"/>
                      <a:pt x="1054" y="62"/>
                      <a:pt x="1054" y="62"/>
                    </a:cubicBezTo>
                    <a:lnTo>
                      <a:pt x="1079" y="28"/>
                    </a:lnTo>
                    <a:cubicBezTo>
                      <a:pt x="1079" y="27"/>
                      <a:pt x="1080" y="27"/>
                      <a:pt x="1080" y="26"/>
                    </a:cubicBezTo>
                    <a:lnTo>
                      <a:pt x="1104" y="6"/>
                    </a:lnTo>
                    <a:cubicBezTo>
                      <a:pt x="1105" y="5"/>
                      <a:pt x="1107" y="5"/>
                      <a:pt x="1108" y="5"/>
                    </a:cubicBezTo>
                    <a:lnTo>
                      <a:pt x="1130" y="1"/>
                    </a:lnTo>
                    <a:cubicBezTo>
                      <a:pt x="1132" y="0"/>
                      <a:pt x="1134" y="1"/>
                      <a:pt x="1136" y="2"/>
                    </a:cubicBezTo>
                    <a:lnTo>
                      <a:pt x="1152" y="13"/>
                    </a:lnTo>
                    <a:cubicBezTo>
                      <a:pt x="1153" y="14"/>
                      <a:pt x="1154" y="15"/>
                      <a:pt x="1155" y="16"/>
                    </a:cubicBezTo>
                    <a:lnTo>
                      <a:pt x="1167" y="40"/>
                    </a:lnTo>
                    <a:cubicBezTo>
                      <a:pt x="1167" y="40"/>
                      <a:pt x="1167" y="41"/>
                      <a:pt x="1167" y="41"/>
                    </a:cubicBezTo>
                    <a:lnTo>
                      <a:pt x="1181" y="83"/>
                    </a:lnTo>
                    <a:lnTo>
                      <a:pt x="1204" y="145"/>
                    </a:lnTo>
                    <a:lnTo>
                      <a:pt x="1220" y="186"/>
                    </a:lnTo>
                    <a:lnTo>
                      <a:pt x="1239" y="234"/>
                    </a:lnTo>
                    <a:lnTo>
                      <a:pt x="1283" y="346"/>
                    </a:lnTo>
                    <a:lnTo>
                      <a:pt x="1329" y="469"/>
                    </a:lnTo>
                    <a:lnTo>
                      <a:pt x="1371" y="593"/>
                    </a:lnTo>
                    <a:lnTo>
                      <a:pt x="1407" y="720"/>
                    </a:lnTo>
                    <a:lnTo>
                      <a:pt x="1439" y="855"/>
                    </a:lnTo>
                    <a:lnTo>
                      <a:pt x="1473" y="986"/>
                    </a:lnTo>
                    <a:lnTo>
                      <a:pt x="1511" y="1105"/>
                    </a:lnTo>
                    <a:lnTo>
                      <a:pt x="1533" y="1155"/>
                    </a:lnTo>
                    <a:lnTo>
                      <a:pt x="1558" y="1201"/>
                    </a:lnTo>
                    <a:lnTo>
                      <a:pt x="1611" y="1282"/>
                    </a:lnTo>
                    <a:lnTo>
                      <a:pt x="1663" y="1366"/>
                    </a:lnTo>
                    <a:lnTo>
                      <a:pt x="1687" y="1414"/>
                    </a:lnTo>
                    <a:lnTo>
                      <a:pt x="1706" y="1468"/>
                    </a:lnTo>
                    <a:lnTo>
                      <a:pt x="1722" y="1528"/>
                    </a:lnTo>
                    <a:lnTo>
                      <a:pt x="1735" y="1595"/>
                    </a:lnTo>
                    <a:lnTo>
                      <a:pt x="1757" y="1736"/>
                    </a:lnTo>
                    <a:lnTo>
                      <a:pt x="1771" y="1882"/>
                    </a:lnTo>
                    <a:lnTo>
                      <a:pt x="1780" y="2020"/>
                    </a:lnTo>
                    <a:lnTo>
                      <a:pt x="1782" y="2091"/>
                    </a:lnTo>
                    <a:lnTo>
                      <a:pt x="1781" y="2171"/>
                    </a:lnTo>
                    <a:lnTo>
                      <a:pt x="1778" y="2253"/>
                    </a:lnTo>
                    <a:lnTo>
                      <a:pt x="1774" y="2333"/>
                    </a:lnTo>
                    <a:lnTo>
                      <a:pt x="1770" y="2404"/>
                    </a:lnTo>
                    <a:lnTo>
                      <a:pt x="1766" y="2461"/>
                    </a:lnTo>
                    <a:lnTo>
                      <a:pt x="1764" y="2483"/>
                    </a:lnTo>
                    <a:lnTo>
                      <a:pt x="1763" y="2500"/>
                    </a:lnTo>
                    <a:lnTo>
                      <a:pt x="1762" y="2510"/>
                    </a:lnTo>
                    <a:lnTo>
                      <a:pt x="1762" y="2513"/>
                    </a:lnTo>
                    <a:lnTo>
                      <a:pt x="1746" y="2513"/>
                    </a:lnTo>
                    <a:lnTo>
                      <a:pt x="1746" y="2509"/>
                    </a:lnTo>
                    <a:lnTo>
                      <a:pt x="1747" y="2499"/>
                    </a:lnTo>
                    <a:lnTo>
                      <a:pt x="1748" y="2482"/>
                    </a:lnTo>
                    <a:lnTo>
                      <a:pt x="1750" y="2460"/>
                    </a:lnTo>
                    <a:lnTo>
                      <a:pt x="1754" y="2403"/>
                    </a:lnTo>
                    <a:lnTo>
                      <a:pt x="1758" y="2332"/>
                    </a:lnTo>
                    <a:lnTo>
                      <a:pt x="1762" y="2252"/>
                    </a:lnTo>
                    <a:lnTo>
                      <a:pt x="1765" y="2170"/>
                    </a:lnTo>
                    <a:lnTo>
                      <a:pt x="1766" y="2092"/>
                    </a:lnTo>
                    <a:lnTo>
                      <a:pt x="1764" y="2021"/>
                    </a:lnTo>
                    <a:lnTo>
                      <a:pt x="1755" y="1883"/>
                    </a:lnTo>
                    <a:lnTo>
                      <a:pt x="1742" y="1739"/>
                    </a:lnTo>
                    <a:lnTo>
                      <a:pt x="1720" y="1598"/>
                    </a:lnTo>
                    <a:lnTo>
                      <a:pt x="1707" y="1533"/>
                    </a:lnTo>
                    <a:lnTo>
                      <a:pt x="1691" y="1473"/>
                    </a:lnTo>
                    <a:lnTo>
                      <a:pt x="1672" y="1421"/>
                    </a:lnTo>
                    <a:lnTo>
                      <a:pt x="1650" y="1375"/>
                    </a:lnTo>
                    <a:lnTo>
                      <a:pt x="1598" y="1291"/>
                    </a:lnTo>
                    <a:lnTo>
                      <a:pt x="1543" y="1208"/>
                    </a:lnTo>
                    <a:lnTo>
                      <a:pt x="1518" y="1162"/>
                    </a:lnTo>
                    <a:lnTo>
                      <a:pt x="1496" y="1110"/>
                    </a:lnTo>
                    <a:lnTo>
                      <a:pt x="1458" y="990"/>
                    </a:lnTo>
                    <a:lnTo>
                      <a:pt x="1424" y="858"/>
                    </a:lnTo>
                    <a:lnTo>
                      <a:pt x="1392" y="725"/>
                    </a:lnTo>
                    <a:lnTo>
                      <a:pt x="1356" y="598"/>
                    </a:lnTo>
                    <a:lnTo>
                      <a:pt x="1314" y="474"/>
                    </a:lnTo>
                    <a:lnTo>
                      <a:pt x="1268" y="351"/>
                    </a:lnTo>
                    <a:lnTo>
                      <a:pt x="1224" y="239"/>
                    </a:lnTo>
                    <a:lnTo>
                      <a:pt x="1205" y="191"/>
                    </a:lnTo>
                    <a:lnTo>
                      <a:pt x="1189" y="150"/>
                    </a:lnTo>
                    <a:lnTo>
                      <a:pt x="1166" y="88"/>
                    </a:lnTo>
                    <a:lnTo>
                      <a:pt x="1152" y="46"/>
                    </a:lnTo>
                    <a:lnTo>
                      <a:pt x="1152" y="47"/>
                    </a:lnTo>
                    <a:lnTo>
                      <a:pt x="1140" y="23"/>
                    </a:lnTo>
                    <a:lnTo>
                      <a:pt x="1143" y="26"/>
                    </a:lnTo>
                    <a:lnTo>
                      <a:pt x="1127" y="15"/>
                    </a:lnTo>
                    <a:lnTo>
                      <a:pt x="1133" y="16"/>
                    </a:lnTo>
                    <a:lnTo>
                      <a:pt x="1111" y="20"/>
                    </a:lnTo>
                    <a:lnTo>
                      <a:pt x="1115" y="19"/>
                    </a:lnTo>
                    <a:lnTo>
                      <a:pt x="1091" y="39"/>
                    </a:lnTo>
                    <a:lnTo>
                      <a:pt x="1092" y="37"/>
                    </a:lnTo>
                    <a:lnTo>
                      <a:pt x="1067" y="71"/>
                    </a:lnTo>
                    <a:lnTo>
                      <a:pt x="1068" y="70"/>
                    </a:lnTo>
                    <a:lnTo>
                      <a:pt x="1046" y="114"/>
                    </a:lnTo>
                    <a:lnTo>
                      <a:pt x="1046" y="113"/>
                    </a:lnTo>
                    <a:lnTo>
                      <a:pt x="1028" y="170"/>
                    </a:lnTo>
                    <a:lnTo>
                      <a:pt x="1012" y="242"/>
                    </a:lnTo>
                    <a:lnTo>
                      <a:pt x="994" y="320"/>
                    </a:lnTo>
                    <a:lnTo>
                      <a:pt x="971" y="394"/>
                    </a:lnTo>
                    <a:lnTo>
                      <a:pt x="943" y="457"/>
                    </a:lnTo>
                    <a:lnTo>
                      <a:pt x="911" y="518"/>
                    </a:lnTo>
                    <a:lnTo>
                      <a:pt x="874" y="580"/>
                    </a:lnTo>
                    <a:lnTo>
                      <a:pt x="831" y="655"/>
                    </a:lnTo>
                    <a:lnTo>
                      <a:pt x="779" y="740"/>
                    </a:lnTo>
                    <a:lnTo>
                      <a:pt x="719" y="833"/>
                    </a:lnTo>
                    <a:lnTo>
                      <a:pt x="655" y="935"/>
                    </a:lnTo>
                    <a:lnTo>
                      <a:pt x="589" y="1046"/>
                    </a:lnTo>
                    <a:lnTo>
                      <a:pt x="556" y="1108"/>
                    </a:lnTo>
                    <a:lnTo>
                      <a:pt x="521" y="1177"/>
                    </a:lnTo>
                    <a:lnTo>
                      <a:pt x="449" y="1323"/>
                    </a:lnTo>
                    <a:lnTo>
                      <a:pt x="374" y="1468"/>
                    </a:lnTo>
                    <a:lnTo>
                      <a:pt x="337" y="1536"/>
                    </a:lnTo>
                    <a:lnTo>
                      <a:pt x="301" y="1596"/>
                    </a:lnTo>
                    <a:lnTo>
                      <a:pt x="229" y="1701"/>
                    </a:lnTo>
                    <a:lnTo>
                      <a:pt x="156" y="1793"/>
                    </a:lnTo>
                    <a:lnTo>
                      <a:pt x="84" y="1874"/>
                    </a:lnTo>
                    <a:lnTo>
                      <a:pt x="11" y="1951"/>
                    </a:lnTo>
                    <a:lnTo>
                      <a:pt x="0" y="194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8" name="Freeform 8"/>
              <p:cNvSpPr>
                <a:spLocks/>
              </p:cNvSpPr>
              <p:nvPr/>
            </p:nvSpPr>
            <p:spPr bwMode="auto">
              <a:xfrm>
                <a:off x="4737100" y="5311775"/>
                <a:ext cx="658813" cy="949325"/>
              </a:xfrm>
              <a:custGeom>
                <a:avLst/>
                <a:gdLst>
                  <a:gd name="T0" fmla="*/ 81 w 862"/>
                  <a:gd name="T1" fmla="*/ 894 h 1244"/>
                  <a:gd name="T2" fmla="*/ 204 w 862"/>
                  <a:gd name="T3" fmla="*/ 665 h 1244"/>
                  <a:gd name="T4" fmla="*/ 244 w 862"/>
                  <a:gd name="T5" fmla="*/ 539 h 1244"/>
                  <a:gd name="T6" fmla="*/ 260 w 862"/>
                  <a:gd name="T7" fmla="*/ 378 h 1244"/>
                  <a:gd name="T8" fmla="*/ 282 w 862"/>
                  <a:gd name="T9" fmla="*/ 221 h 1244"/>
                  <a:gd name="T10" fmla="*/ 309 w 862"/>
                  <a:gd name="T11" fmla="*/ 159 h 1244"/>
                  <a:gd name="T12" fmla="*/ 345 w 862"/>
                  <a:gd name="T13" fmla="*/ 105 h 1244"/>
                  <a:gd name="T14" fmla="*/ 416 w 862"/>
                  <a:gd name="T15" fmla="*/ 30 h 1244"/>
                  <a:gd name="T16" fmla="*/ 445 w 862"/>
                  <a:gd name="T17" fmla="*/ 9 h 1244"/>
                  <a:gd name="T18" fmla="*/ 474 w 862"/>
                  <a:gd name="T19" fmla="*/ 1 h 1244"/>
                  <a:gd name="T20" fmla="*/ 499 w 862"/>
                  <a:gd name="T21" fmla="*/ 9 h 1244"/>
                  <a:gd name="T22" fmla="*/ 522 w 862"/>
                  <a:gd name="T23" fmla="*/ 31 h 1244"/>
                  <a:gd name="T24" fmla="*/ 548 w 862"/>
                  <a:gd name="T25" fmla="*/ 74 h 1244"/>
                  <a:gd name="T26" fmla="*/ 598 w 862"/>
                  <a:gd name="T27" fmla="*/ 204 h 1244"/>
                  <a:gd name="T28" fmla="*/ 629 w 862"/>
                  <a:gd name="T29" fmla="*/ 324 h 1244"/>
                  <a:gd name="T30" fmla="*/ 642 w 862"/>
                  <a:gd name="T31" fmla="*/ 432 h 1244"/>
                  <a:gd name="T32" fmla="*/ 655 w 862"/>
                  <a:gd name="T33" fmla="*/ 481 h 1244"/>
                  <a:gd name="T34" fmla="*/ 705 w 862"/>
                  <a:gd name="T35" fmla="*/ 574 h 1244"/>
                  <a:gd name="T36" fmla="*/ 759 w 862"/>
                  <a:gd name="T37" fmla="*/ 678 h 1244"/>
                  <a:gd name="T38" fmla="*/ 777 w 862"/>
                  <a:gd name="T39" fmla="*/ 748 h 1244"/>
                  <a:gd name="T40" fmla="*/ 804 w 862"/>
                  <a:gd name="T41" fmla="*/ 905 h 1244"/>
                  <a:gd name="T42" fmla="*/ 827 w 862"/>
                  <a:gd name="T43" fmla="*/ 1021 h 1244"/>
                  <a:gd name="T44" fmla="*/ 853 w 862"/>
                  <a:gd name="T45" fmla="*/ 1130 h 1244"/>
                  <a:gd name="T46" fmla="*/ 862 w 862"/>
                  <a:gd name="T47" fmla="*/ 1243 h 1244"/>
                  <a:gd name="T48" fmla="*/ 846 w 862"/>
                  <a:gd name="T49" fmla="*/ 1194 h 1244"/>
                  <a:gd name="T50" fmla="*/ 822 w 862"/>
                  <a:gd name="T51" fmla="*/ 1065 h 1244"/>
                  <a:gd name="T52" fmla="*/ 800 w 862"/>
                  <a:gd name="T53" fmla="*/ 974 h 1244"/>
                  <a:gd name="T54" fmla="*/ 777 w 862"/>
                  <a:gd name="T55" fmla="*/ 831 h 1244"/>
                  <a:gd name="T56" fmla="*/ 744 w 862"/>
                  <a:gd name="T57" fmla="*/ 683 h 1244"/>
                  <a:gd name="T58" fmla="*/ 721 w 862"/>
                  <a:gd name="T59" fmla="*/ 631 h 1244"/>
                  <a:gd name="T60" fmla="*/ 663 w 862"/>
                  <a:gd name="T61" fmla="*/ 537 h 1244"/>
                  <a:gd name="T62" fmla="*/ 640 w 862"/>
                  <a:gd name="T63" fmla="*/ 486 h 1244"/>
                  <a:gd name="T64" fmla="*/ 621 w 862"/>
                  <a:gd name="T65" fmla="*/ 380 h 1244"/>
                  <a:gd name="T66" fmla="*/ 602 w 862"/>
                  <a:gd name="T67" fmla="*/ 272 h 1244"/>
                  <a:gd name="T68" fmla="*/ 559 w 862"/>
                  <a:gd name="T69" fmla="*/ 143 h 1244"/>
                  <a:gd name="T70" fmla="*/ 521 w 862"/>
                  <a:gd name="T71" fmla="*/ 58 h 1244"/>
                  <a:gd name="T72" fmla="*/ 510 w 862"/>
                  <a:gd name="T73" fmla="*/ 41 h 1244"/>
                  <a:gd name="T74" fmla="*/ 491 w 862"/>
                  <a:gd name="T75" fmla="*/ 22 h 1244"/>
                  <a:gd name="T76" fmla="*/ 474 w 862"/>
                  <a:gd name="T77" fmla="*/ 16 h 1244"/>
                  <a:gd name="T78" fmla="*/ 452 w 862"/>
                  <a:gd name="T79" fmla="*/ 23 h 1244"/>
                  <a:gd name="T80" fmla="*/ 395 w 862"/>
                  <a:gd name="T81" fmla="*/ 71 h 1244"/>
                  <a:gd name="T82" fmla="*/ 323 w 862"/>
                  <a:gd name="T83" fmla="*/ 167 h 1244"/>
                  <a:gd name="T84" fmla="*/ 297 w 862"/>
                  <a:gd name="T85" fmla="*/ 226 h 1244"/>
                  <a:gd name="T86" fmla="*/ 282 w 862"/>
                  <a:gd name="T87" fmla="*/ 295 h 1244"/>
                  <a:gd name="T88" fmla="*/ 270 w 862"/>
                  <a:gd name="T89" fmla="*/ 465 h 1244"/>
                  <a:gd name="T90" fmla="*/ 241 w 862"/>
                  <a:gd name="T91" fmla="*/ 610 h 1244"/>
                  <a:gd name="T92" fmla="*/ 164 w 862"/>
                  <a:gd name="T93" fmla="*/ 789 h 1244"/>
                  <a:gd name="T94" fmla="*/ 13 w 862"/>
                  <a:gd name="T95" fmla="*/ 1014 h 1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62" h="1244">
                    <a:moveTo>
                      <a:pt x="0" y="1005"/>
                    </a:moveTo>
                    <a:lnTo>
                      <a:pt x="81" y="894"/>
                    </a:lnTo>
                    <a:lnTo>
                      <a:pt x="151" y="780"/>
                    </a:lnTo>
                    <a:lnTo>
                      <a:pt x="204" y="665"/>
                    </a:lnTo>
                    <a:lnTo>
                      <a:pt x="226" y="605"/>
                    </a:lnTo>
                    <a:lnTo>
                      <a:pt x="244" y="539"/>
                    </a:lnTo>
                    <a:lnTo>
                      <a:pt x="255" y="462"/>
                    </a:lnTo>
                    <a:lnTo>
                      <a:pt x="260" y="378"/>
                    </a:lnTo>
                    <a:lnTo>
                      <a:pt x="266" y="294"/>
                    </a:lnTo>
                    <a:lnTo>
                      <a:pt x="282" y="221"/>
                    </a:lnTo>
                    <a:cubicBezTo>
                      <a:pt x="282" y="220"/>
                      <a:pt x="282" y="220"/>
                      <a:pt x="282" y="219"/>
                    </a:cubicBezTo>
                    <a:lnTo>
                      <a:pt x="309" y="159"/>
                    </a:lnTo>
                    <a:cubicBezTo>
                      <a:pt x="309" y="159"/>
                      <a:pt x="310" y="158"/>
                      <a:pt x="310" y="158"/>
                    </a:cubicBezTo>
                    <a:lnTo>
                      <a:pt x="345" y="105"/>
                    </a:lnTo>
                    <a:lnTo>
                      <a:pt x="382" y="60"/>
                    </a:lnTo>
                    <a:lnTo>
                      <a:pt x="416" y="30"/>
                    </a:lnTo>
                    <a:lnTo>
                      <a:pt x="443" y="10"/>
                    </a:lnTo>
                    <a:cubicBezTo>
                      <a:pt x="443" y="10"/>
                      <a:pt x="444" y="9"/>
                      <a:pt x="445" y="9"/>
                    </a:cubicBezTo>
                    <a:lnTo>
                      <a:pt x="469" y="1"/>
                    </a:lnTo>
                    <a:cubicBezTo>
                      <a:pt x="470" y="0"/>
                      <a:pt x="472" y="0"/>
                      <a:pt x="474" y="1"/>
                    </a:cubicBezTo>
                    <a:lnTo>
                      <a:pt x="496" y="7"/>
                    </a:lnTo>
                    <a:cubicBezTo>
                      <a:pt x="497" y="7"/>
                      <a:pt x="498" y="8"/>
                      <a:pt x="499" y="9"/>
                    </a:cubicBezTo>
                    <a:lnTo>
                      <a:pt x="521" y="30"/>
                    </a:lnTo>
                    <a:cubicBezTo>
                      <a:pt x="521" y="30"/>
                      <a:pt x="522" y="31"/>
                      <a:pt x="522" y="31"/>
                    </a:cubicBezTo>
                    <a:lnTo>
                      <a:pt x="534" y="49"/>
                    </a:lnTo>
                    <a:lnTo>
                      <a:pt x="548" y="74"/>
                    </a:lnTo>
                    <a:lnTo>
                      <a:pt x="574" y="136"/>
                    </a:lnTo>
                    <a:lnTo>
                      <a:pt x="598" y="204"/>
                    </a:lnTo>
                    <a:lnTo>
                      <a:pt x="617" y="267"/>
                    </a:lnTo>
                    <a:lnTo>
                      <a:pt x="629" y="324"/>
                    </a:lnTo>
                    <a:lnTo>
                      <a:pt x="636" y="378"/>
                    </a:lnTo>
                    <a:lnTo>
                      <a:pt x="642" y="432"/>
                    </a:lnTo>
                    <a:lnTo>
                      <a:pt x="655" y="483"/>
                    </a:lnTo>
                    <a:lnTo>
                      <a:pt x="655" y="481"/>
                    </a:lnTo>
                    <a:lnTo>
                      <a:pt x="678" y="530"/>
                    </a:lnTo>
                    <a:lnTo>
                      <a:pt x="705" y="574"/>
                    </a:lnTo>
                    <a:lnTo>
                      <a:pt x="734" y="622"/>
                    </a:lnTo>
                    <a:lnTo>
                      <a:pt x="759" y="678"/>
                    </a:lnTo>
                    <a:cubicBezTo>
                      <a:pt x="759" y="679"/>
                      <a:pt x="759" y="679"/>
                      <a:pt x="759" y="679"/>
                    </a:cubicBezTo>
                    <a:lnTo>
                      <a:pt x="777" y="748"/>
                    </a:lnTo>
                    <a:lnTo>
                      <a:pt x="792" y="828"/>
                    </a:lnTo>
                    <a:lnTo>
                      <a:pt x="804" y="905"/>
                    </a:lnTo>
                    <a:lnTo>
                      <a:pt x="815" y="971"/>
                    </a:lnTo>
                    <a:lnTo>
                      <a:pt x="827" y="1021"/>
                    </a:lnTo>
                    <a:lnTo>
                      <a:pt x="837" y="1062"/>
                    </a:lnTo>
                    <a:lnTo>
                      <a:pt x="853" y="1130"/>
                    </a:lnTo>
                    <a:lnTo>
                      <a:pt x="861" y="1191"/>
                    </a:lnTo>
                    <a:lnTo>
                      <a:pt x="862" y="1243"/>
                    </a:lnTo>
                    <a:lnTo>
                      <a:pt x="846" y="1244"/>
                    </a:lnTo>
                    <a:lnTo>
                      <a:pt x="846" y="1194"/>
                    </a:lnTo>
                    <a:lnTo>
                      <a:pt x="838" y="1133"/>
                    </a:lnTo>
                    <a:lnTo>
                      <a:pt x="822" y="1065"/>
                    </a:lnTo>
                    <a:lnTo>
                      <a:pt x="812" y="1024"/>
                    </a:lnTo>
                    <a:lnTo>
                      <a:pt x="800" y="974"/>
                    </a:lnTo>
                    <a:lnTo>
                      <a:pt x="789" y="908"/>
                    </a:lnTo>
                    <a:lnTo>
                      <a:pt x="777" y="831"/>
                    </a:lnTo>
                    <a:lnTo>
                      <a:pt x="762" y="752"/>
                    </a:lnTo>
                    <a:lnTo>
                      <a:pt x="744" y="683"/>
                    </a:lnTo>
                    <a:lnTo>
                      <a:pt x="744" y="685"/>
                    </a:lnTo>
                    <a:lnTo>
                      <a:pt x="721" y="631"/>
                    </a:lnTo>
                    <a:lnTo>
                      <a:pt x="692" y="583"/>
                    </a:lnTo>
                    <a:lnTo>
                      <a:pt x="663" y="537"/>
                    </a:lnTo>
                    <a:lnTo>
                      <a:pt x="640" y="488"/>
                    </a:lnTo>
                    <a:cubicBezTo>
                      <a:pt x="640" y="487"/>
                      <a:pt x="640" y="487"/>
                      <a:pt x="640" y="486"/>
                    </a:cubicBezTo>
                    <a:lnTo>
                      <a:pt x="627" y="433"/>
                    </a:lnTo>
                    <a:lnTo>
                      <a:pt x="621" y="380"/>
                    </a:lnTo>
                    <a:lnTo>
                      <a:pt x="614" y="327"/>
                    </a:lnTo>
                    <a:lnTo>
                      <a:pt x="602" y="272"/>
                    </a:lnTo>
                    <a:lnTo>
                      <a:pt x="583" y="209"/>
                    </a:lnTo>
                    <a:lnTo>
                      <a:pt x="559" y="143"/>
                    </a:lnTo>
                    <a:lnTo>
                      <a:pt x="533" y="81"/>
                    </a:lnTo>
                    <a:lnTo>
                      <a:pt x="521" y="58"/>
                    </a:lnTo>
                    <a:lnTo>
                      <a:pt x="509" y="40"/>
                    </a:lnTo>
                    <a:lnTo>
                      <a:pt x="510" y="41"/>
                    </a:lnTo>
                    <a:lnTo>
                      <a:pt x="488" y="20"/>
                    </a:lnTo>
                    <a:lnTo>
                      <a:pt x="491" y="22"/>
                    </a:lnTo>
                    <a:lnTo>
                      <a:pt x="469" y="16"/>
                    </a:lnTo>
                    <a:lnTo>
                      <a:pt x="474" y="16"/>
                    </a:lnTo>
                    <a:lnTo>
                      <a:pt x="450" y="24"/>
                    </a:lnTo>
                    <a:lnTo>
                      <a:pt x="452" y="23"/>
                    </a:lnTo>
                    <a:lnTo>
                      <a:pt x="427" y="41"/>
                    </a:lnTo>
                    <a:lnTo>
                      <a:pt x="395" y="71"/>
                    </a:lnTo>
                    <a:lnTo>
                      <a:pt x="358" y="114"/>
                    </a:lnTo>
                    <a:lnTo>
                      <a:pt x="323" y="167"/>
                    </a:lnTo>
                    <a:lnTo>
                      <a:pt x="324" y="166"/>
                    </a:lnTo>
                    <a:lnTo>
                      <a:pt x="297" y="226"/>
                    </a:lnTo>
                    <a:lnTo>
                      <a:pt x="297" y="224"/>
                    </a:lnTo>
                    <a:lnTo>
                      <a:pt x="282" y="295"/>
                    </a:lnTo>
                    <a:lnTo>
                      <a:pt x="276" y="379"/>
                    </a:lnTo>
                    <a:lnTo>
                      <a:pt x="270" y="465"/>
                    </a:lnTo>
                    <a:lnTo>
                      <a:pt x="259" y="544"/>
                    </a:lnTo>
                    <a:lnTo>
                      <a:pt x="241" y="610"/>
                    </a:lnTo>
                    <a:lnTo>
                      <a:pt x="219" y="672"/>
                    </a:lnTo>
                    <a:lnTo>
                      <a:pt x="164" y="789"/>
                    </a:lnTo>
                    <a:lnTo>
                      <a:pt x="94" y="903"/>
                    </a:lnTo>
                    <a:lnTo>
                      <a:pt x="13" y="1014"/>
                    </a:lnTo>
                    <a:lnTo>
                      <a:pt x="0" y="1005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39" name="Freeform 10"/>
              <p:cNvSpPr>
                <a:spLocks noEditPoints="1"/>
              </p:cNvSpPr>
              <p:nvPr/>
            </p:nvSpPr>
            <p:spPr bwMode="auto">
              <a:xfrm>
                <a:off x="3349625" y="5348288"/>
                <a:ext cx="4037013" cy="947738"/>
              </a:xfrm>
              <a:custGeom>
                <a:avLst/>
                <a:gdLst>
                  <a:gd name="T0" fmla="*/ 21 w 2543"/>
                  <a:gd name="T1" fmla="*/ 22 h 597"/>
                  <a:gd name="T2" fmla="*/ 2523 w 2543"/>
                  <a:gd name="T3" fmla="*/ 568 h 597"/>
                  <a:gd name="T4" fmla="*/ 2522 w 2543"/>
                  <a:gd name="T5" fmla="*/ 576 h 597"/>
                  <a:gd name="T6" fmla="*/ 20 w 2543"/>
                  <a:gd name="T7" fmla="*/ 29 h 597"/>
                  <a:gd name="T8" fmla="*/ 21 w 2543"/>
                  <a:gd name="T9" fmla="*/ 22 h 597"/>
                  <a:gd name="T10" fmla="*/ 21 w 2543"/>
                  <a:gd name="T11" fmla="*/ 26 h 597"/>
                  <a:gd name="T12" fmla="*/ 34 w 2543"/>
                  <a:gd name="T13" fmla="*/ 60 h 597"/>
                  <a:gd name="T14" fmla="*/ 0 w 2543"/>
                  <a:gd name="T15" fmla="*/ 21 h 597"/>
                  <a:gd name="T16" fmla="*/ 47 w 2543"/>
                  <a:gd name="T17" fmla="*/ 0 h 597"/>
                  <a:gd name="T18" fmla="*/ 21 w 2543"/>
                  <a:gd name="T19" fmla="*/ 26 h 597"/>
                  <a:gd name="T20" fmla="*/ 2522 w 2543"/>
                  <a:gd name="T21" fmla="*/ 572 h 597"/>
                  <a:gd name="T22" fmla="*/ 2509 w 2543"/>
                  <a:gd name="T23" fmla="*/ 537 h 597"/>
                  <a:gd name="T24" fmla="*/ 2543 w 2543"/>
                  <a:gd name="T25" fmla="*/ 576 h 597"/>
                  <a:gd name="T26" fmla="*/ 2496 w 2543"/>
                  <a:gd name="T27" fmla="*/ 597 h 597"/>
                  <a:gd name="T28" fmla="*/ 2522 w 2543"/>
                  <a:gd name="T29" fmla="*/ 572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43" h="597">
                    <a:moveTo>
                      <a:pt x="21" y="22"/>
                    </a:moveTo>
                    <a:lnTo>
                      <a:pt x="2523" y="568"/>
                    </a:lnTo>
                    <a:lnTo>
                      <a:pt x="2522" y="576"/>
                    </a:lnTo>
                    <a:lnTo>
                      <a:pt x="20" y="29"/>
                    </a:lnTo>
                    <a:lnTo>
                      <a:pt x="21" y="22"/>
                    </a:lnTo>
                    <a:close/>
                    <a:moveTo>
                      <a:pt x="21" y="26"/>
                    </a:moveTo>
                    <a:lnTo>
                      <a:pt x="34" y="60"/>
                    </a:lnTo>
                    <a:lnTo>
                      <a:pt x="0" y="21"/>
                    </a:lnTo>
                    <a:lnTo>
                      <a:pt x="47" y="0"/>
                    </a:lnTo>
                    <a:lnTo>
                      <a:pt x="21" y="26"/>
                    </a:lnTo>
                    <a:close/>
                    <a:moveTo>
                      <a:pt x="2522" y="572"/>
                    </a:moveTo>
                    <a:lnTo>
                      <a:pt x="2509" y="537"/>
                    </a:lnTo>
                    <a:lnTo>
                      <a:pt x="2543" y="576"/>
                    </a:lnTo>
                    <a:lnTo>
                      <a:pt x="2496" y="597"/>
                    </a:lnTo>
                    <a:lnTo>
                      <a:pt x="2522" y="57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0" name="Freeform 11"/>
              <p:cNvSpPr>
                <a:spLocks noEditPoints="1"/>
              </p:cNvSpPr>
              <p:nvPr/>
            </p:nvSpPr>
            <p:spPr bwMode="auto">
              <a:xfrm>
                <a:off x="6829425" y="6523038"/>
                <a:ext cx="157163" cy="125413"/>
              </a:xfrm>
              <a:custGeom>
                <a:avLst/>
                <a:gdLst>
                  <a:gd name="T0" fmla="*/ 81 w 206"/>
                  <a:gd name="T1" fmla="*/ 124 h 166"/>
                  <a:gd name="T2" fmla="*/ 55 w 206"/>
                  <a:gd name="T3" fmla="*/ 135 h 166"/>
                  <a:gd name="T4" fmla="*/ 18 w 206"/>
                  <a:gd name="T5" fmla="*/ 126 h 166"/>
                  <a:gd name="T6" fmla="*/ 1 w 206"/>
                  <a:gd name="T7" fmla="*/ 104 h 166"/>
                  <a:gd name="T8" fmla="*/ 7 w 206"/>
                  <a:gd name="T9" fmla="*/ 79 h 166"/>
                  <a:gd name="T10" fmla="*/ 26 w 206"/>
                  <a:gd name="T11" fmla="*/ 66 h 166"/>
                  <a:gd name="T12" fmla="*/ 32 w 206"/>
                  <a:gd name="T13" fmla="*/ 53 h 166"/>
                  <a:gd name="T14" fmla="*/ 23 w 206"/>
                  <a:gd name="T15" fmla="*/ 34 h 166"/>
                  <a:gd name="T16" fmla="*/ 30 w 206"/>
                  <a:gd name="T17" fmla="*/ 12 h 166"/>
                  <a:gd name="T18" fmla="*/ 54 w 206"/>
                  <a:gd name="T19" fmla="*/ 0 h 166"/>
                  <a:gd name="T20" fmla="*/ 88 w 206"/>
                  <a:gd name="T21" fmla="*/ 9 h 166"/>
                  <a:gd name="T22" fmla="*/ 103 w 206"/>
                  <a:gd name="T23" fmla="*/ 30 h 166"/>
                  <a:gd name="T24" fmla="*/ 97 w 206"/>
                  <a:gd name="T25" fmla="*/ 51 h 166"/>
                  <a:gd name="T26" fmla="*/ 81 w 206"/>
                  <a:gd name="T27" fmla="*/ 64 h 166"/>
                  <a:gd name="T28" fmla="*/ 79 w 206"/>
                  <a:gd name="T29" fmla="*/ 78 h 166"/>
                  <a:gd name="T30" fmla="*/ 89 w 206"/>
                  <a:gd name="T31" fmla="*/ 99 h 166"/>
                  <a:gd name="T32" fmla="*/ 85 w 206"/>
                  <a:gd name="T33" fmla="*/ 39 h 166"/>
                  <a:gd name="T34" fmla="*/ 82 w 206"/>
                  <a:gd name="T35" fmla="*/ 24 h 166"/>
                  <a:gd name="T36" fmla="*/ 68 w 206"/>
                  <a:gd name="T37" fmla="*/ 15 h 166"/>
                  <a:gd name="T38" fmla="*/ 41 w 206"/>
                  <a:gd name="T39" fmla="*/ 27 h 166"/>
                  <a:gd name="T40" fmla="*/ 43 w 206"/>
                  <a:gd name="T41" fmla="*/ 42 h 166"/>
                  <a:gd name="T42" fmla="*/ 57 w 206"/>
                  <a:gd name="T43" fmla="*/ 58 h 166"/>
                  <a:gd name="T44" fmla="*/ 85 w 206"/>
                  <a:gd name="T45" fmla="*/ 39 h 166"/>
                  <a:gd name="T46" fmla="*/ 71 w 206"/>
                  <a:gd name="T47" fmla="*/ 98 h 166"/>
                  <a:gd name="T48" fmla="*/ 61 w 206"/>
                  <a:gd name="T49" fmla="*/ 82 h 166"/>
                  <a:gd name="T50" fmla="*/ 39 w 206"/>
                  <a:gd name="T51" fmla="*/ 75 h 166"/>
                  <a:gd name="T52" fmla="*/ 23 w 206"/>
                  <a:gd name="T53" fmla="*/ 85 h 166"/>
                  <a:gd name="T54" fmla="*/ 22 w 206"/>
                  <a:gd name="T55" fmla="*/ 109 h 166"/>
                  <a:gd name="T56" fmla="*/ 60 w 206"/>
                  <a:gd name="T57" fmla="*/ 119 h 166"/>
                  <a:gd name="T58" fmla="*/ 200 w 206"/>
                  <a:gd name="T59" fmla="*/ 136 h 166"/>
                  <a:gd name="T60" fmla="*/ 194 w 206"/>
                  <a:gd name="T61" fmla="*/ 142 h 166"/>
                  <a:gd name="T62" fmla="*/ 173 w 206"/>
                  <a:gd name="T63" fmla="*/ 165 h 166"/>
                  <a:gd name="T64" fmla="*/ 170 w 206"/>
                  <a:gd name="T65" fmla="*/ 166 h 166"/>
                  <a:gd name="T66" fmla="*/ 163 w 206"/>
                  <a:gd name="T67" fmla="*/ 165 h 166"/>
                  <a:gd name="T68" fmla="*/ 157 w 206"/>
                  <a:gd name="T69" fmla="*/ 163 h 166"/>
                  <a:gd name="T70" fmla="*/ 156 w 206"/>
                  <a:gd name="T71" fmla="*/ 160 h 166"/>
                  <a:gd name="T72" fmla="*/ 111 w 206"/>
                  <a:gd name="T73" fmla="*/ 119 h 166"/>
                  <a:gd name="T74" fmla="*/ 108 w 206"/>
                  <a:gd name="T75" fmla="*/ 117 h 166"/>
                  <a:gd name="T76" fmla="*/ 109 w 206"/>
                  <a:gd name="T77" fmla="*/ 111 h 166"/>
                  <a:gd name="T78" fmla="*/ 111 w 206"/>
                  <a:gd name="T79" fmla="*/ 105 h 166"/>
                  <a:gd name="T80" fmla="*/ 114 w 206"/>
                  <a:gd name="T81" fmla="*/ 101 h 166"/>
                  <a:gd name="T82" fmla="*/ 182 w 206"/>
                  <a:gd name="T83" fmla="*/ 35 h 166"/>
                  <a:gd name="T84" fmla="*/ 188 w 206"/>
                  <a:gd name="T85" fmla="*/ 35 h 166"/>
                  <a:gd name="T86" fmla="*/ 199 w 206"/>
                  <a:gd name="T87" fmla="*/ 38 h 166"/>
                  <a:gd name="T88" fmla="*/ 205 w 206"/>
                  <a:gd name="T89" fmla="*/ 41 h 166"/>
                  <a:gd name="T90" fmla="*/ 184 w 206"/>
                  <a:gd name="T91" fmla="*/ 124 h 166"/>
                  <a:gd name="T92" fmla="*/ 200 w 206"/>
                  <a:gd name="T93" fmla="*/ 130 h 166"/>
                  <a:gd name="T94" fmla="*/ 185 w 206"/>
                  <a:gd name="T95" fmla="*/ 50 h 166"/>
                  <a:gd name="T96" fmla="*/ 126 w 206"/>
                  <a:gd name="T97" fmla="*/ 108 h 166"/>
                  <a:gd name="T98" fmla="*/ 185 w 206"/>
                  <a:gd name="T99" fmla="*/ 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6" h="166">
                    <a:moveTo>
                      <a:pt x="88" y="110"/>
                    </a:moveTo>
                    <a:cubicBezTo>
                      <a:pt x="87" y="115"/>
                      <a:pt x="85" y="120"/>
                      <a:pt x="81" y="124"/>
                    </a:cubicBezTo>
                    <a:cubicBezTo>
                      <a:pt x="78" y="127"/>
                      <a:pt x="74" y="130"/>
                      <a:pt x="70" y="132"/>
                    </a:cubicBezTo>
                    <a:cubicBezTo>
                      <a:pt x="66" y="134"/>
                      <a:pt x="60" y="135"/>
                      <a:pt x="55" y="135"/>
                    </a:cubicBezTo>
                    <a:cubicBezTo>
                      <a:pt x="49" y="135"/>
                      <a:pt x="42" y="134"/>
                      <a:pt x="35" y="132"/>
                    </a:cubicBezTo>
                    <a:cubicBezTo>
                      <a:pt x="29" y="131"/>
                      <a:pt x="23" y="128"/>
                      <a:pt x="18" y="126"/>
                    </a:cubicBezTo>
                    <a:cubicBezTo>
                      <a:pt x="13" y="123"/>
                      <a:pt x="10" y="120"/>
                      <a:pt x="7" y="116"/>
                    </a:cubicBezTo>
                    <a:cubicBezTo>
                      <a:pt x="4" y="112"/>
                      <a:pt x="2" y="108"/>
                      <a:pt x="1" y="104"/>
                    </a:cubicBezTo>
                    <a:cubicBezTo>
                      <a:pt x="0" y="99"/>
                      <a:pt x="1" y="95"/>
                      <a:pt x="2" y="90"/>
                    </a:cubicBezTo>
                    <a:cubicBezTo>
                      <a:pt x="3" y="86"/>
                      <a:pt x="5" y="82"/>
                      <a:pt x="7" y="79"/>
                    </a:cubicBezTo>
                    <a:cubicBezTo>
                      <a:pt x="9" y="76"/>
                      <a:pt x="12" y="74"/>
                      <a:pt x="15" y="71"/>
                    </a:cubicBezTo>
                    <a:cubicBezTo>
                      <a:pt x="18" y="69"/>
                      <a:pt x="22" y="68"/>
                      <a:pt x="26" y="66"/>
                    </a:cubicBezTo>
                    <a:cubicBezTo>
                      <a:pt x="30" y="65"/>
                      <a:pt x="35" y="63"/>
                      <a:pt x="40" y="62"/>
                    </a:cubicBezTo>
                    <a:cubicBezTo>
                      <a:pt x="37" y="59"/>
                      <a:pt x="34" y="56"/>
                      <a:pt x="32" y="53"/>
                    </a:cubicBezTo>
                    <a:cubicBezTo>
                      <a:pt x="29" y="50"/>
                      <a:pt x="27" y="47"/>
                      <a:pt x="26" y="44"/>
                    </a:cubicBezTo>
                    <a:cubicBezTo>
                      <a:pt x="24" y="40"/>
                      <a:pt x="24" y="37"/>
                      <a:pt x="23" y="34"/>
                    </a:cubicBezTo>
                    <a:cubicBezTo>
                      <a:pt x="23" y="31"/>
                      <a:pt x="23" y="27"/>
                      <a:pt x="24" y="24"/>
                    </a:cubicBezTo>
                    <a:cubicBezTo>
                      <a:pt x="26" y="19"/>
                      <a:pt x="27" y="15"/>
                      <a:pt x="30" y="12"/>
                    </a:cubicBezTo>
                    <a:cubicBezTo>
                      <a:pt x="33" y="8"/>
                      <a:pt x="36" y="6"/>
                      <a:pt x="40" y="4"/>
                    </a:cubicBezTo>
                    <a:cubicBezTo>
                      <a:pt x="44" y="2"/>
                      <a:pt x="49" y="0"/>
                      <a:pt x="54" y="0"/>
                    </a:cubicBezTo>
                    <a:cubicBezTo>
                      <a:pt x="60" y="0"/>
                      <a:pt x="66" y="0"/>
                      <a:pt x="72" y="2"/>
                    </a:cubicBezTo>
                    <a:cubicBezTo>
                      <a:pt x="79" y="4"/>
                      <a:pt x="84" y="6"/>
                      <a:pt x="88" y="9"/>
                    </a:cubicBezTo>
                    <a:cubicBezTo>
                      <a:pt x="93" y="12"/>
                      <a:pt x="96" y="15"/>
                      <a:pt x="98" y="18"/>
                    </a:cubicBezTo>
                    <a:cubicBezTo>
                      <a:pt x="101" y="22"/>
                      <a:pt x="102" y="26"/>
                      <a:pt x="103" y="30"/>
                    </a:cubicBezTo>
                    <a:cubicBezTo>
                      <a:pt x="103" y="34"/>
                      <a:pt x="103" y="38"/>
                      <a:pt x="102" y="42"/>
                    </a:cubicBezTo>
                    <a:cubicBezTo>
                      <a:pt x="101" y="45"/>
                      <a:pt x="99" y="48"/>
                      <a:pt x="97" y="51"/>
                    </a:cubicBezTo>
                    <a:cubicBezTo>
                      <a:pt x="96" y="54"/>
                      <a:pt x="93" y="56"/>
                      <a:pt x="90" y="58"/>
                    </a:cubicBezTo>
                    <a:cubicBezTo>
                      <a:pt x="88" y="61"/>
                      <a:pt x="84" y="62"/>
                      <a:pt x="81" y="64"/>
                    </a:cubicBezTo>
                    <a:cubicBezTo>
                      <a:pt x="77" y="66"/>
                      <a:pt x="73" y="67"/>
                      <a:pt x="68" y="68"/>
                    </a:cubicBezTo>
                    <a:cubicBezTo>
                      <a:pt x="72" y="71"/>
                      <a:pt x="76" y="75"/>
                      <a:pt x="79" y="78"/>
                    </a:cubicBezTo>
                    <a:cubicBezTo>
                      <a:pt x="82" y="82"/>
                      <a:pt x="84" y="85"/>
                      <a:pt x="86" y="89"/>
                    </a:cubicBezTo>
                    <a:cubicBezTo>
                      <a:pt x="88" y="92"/>
                      <a:pt x="89" y="95"/>
                      <a:pt x="89" y="99"/>
                    </a:cubicBezTo>
                    <a:cubicBezTo>
                      <a:pt x="90" y="102"/>
                      <a:pt x="89" y="106"/>
                      <a:pt x="88" y="110"/>
                    </a:cubicBezTo>
                    <a:close/>
                    <a:moveTo>
                      <a:pt x="85" y="39"/>
                    </a:moveTo>
                    <a:cubicBezTo>
                      <a:pt x="85" y="36"/>
                      <a:pt x="85" y="33"/>
                      <a:pt x="85" y="31"/>
                    </a:cubicBezTo>
                    <a:cubicBezTo>
                      <a:pt x="85" y="29"/>
                      <a:pt x="84" y="26"/>
                      <a:pt x="82" y="24"/>
                    </a:cubicBezTo>
                    <a:cubicBezTo>
                      <a:pt x="81" y="22"/>
                      <a:pt x="79" y="20"/>
                      <a:pt x="77" y="19"/>
                    </a:cubicBezTo>
                    <a:cubicBezTo>
                      <a:pt x="74" y="17"/>
                      <a:pt x="71" y="16"/>
                      <a:pt x="68" y="15"/>
                    </a:cubicBezTo>
                    <a:cubicBezTo>
                      <a:pt x="61" y="13"/>
                      <a:pt x="55" y="13"/>
                      <a:pt x="50" y="16"/>
                    </a:cubicBezTo>
                    <a:cubicBezTo>
                      <a:pt x="46" y="18"/>
                      <a:pt x="43" y="22"/>
                      <a:pt x="41" y="27"/>
                    </a:cubicBezTo>
                    <a:cubicBezTo>
                      <a:pt x="41" y="30"/>
                      <a:pt x="40" y="32"/>
                      <a:pt x="41" y="35"/>
                    </a:cubicBezTo>
                    <a:cubicBezTo>
                      <a:pt x="41" y="37"/>
                      <a:pt x="42" y="40"/>
                      <a:pt x="43" y="42"/>
                    </a:cubicBezTo>
                    <a:cubicBezTo>
                      <a:pt x="45" y="45"/>
                      <a:pt x="46" y="47"/>
                      <a:pt x="49" y="50"/>
                    </a:cubicBezTo>
                    <a:cubicBezTo>
                      <a:pt x="51" y="52"/>
                      <a:pt x="54" y="55"/>
                      <a:pt x="57" y="58"/>
                    </a:cubicBezTo>
                    <a:cubicBezTo>
                      <a:pt x="65" y="57"/>
                      <a:pt x="71" y="54"/>
                      <a:pt x="76" y="51"/>
                    </a:cubicBezTo>
                    <a:cubicBezTo>
                      <a:pt x="80" y="48"/>
                      <a:pt x="83" y="44"/>
                      <a:pt x="85" y="39"/>
                    </a:cubicBezTo>
                    <a:close/>
                    <a:moveTo>
                      <a:pt x="71" y="107"/>
                    </a:moveTo>
                    <a:cubicBezTo>
                      <a:pt x="72" y="104"/>
                      <a:pt x="72" y="101"/>
                      <a:pt x="71" y="98"/>
                    </a:cubicBezTo>
                    <a:cubicBezTo>
                      <a:pt x="71" y="95"/>
                      <a:pt x="70" y="93"/>
                      <a:pt x="68" y="90"/>
                    </a:cubicBezTo>
                    <a:cubicBezTo>
                      <a:pt x="66" y="87"/>
                      <a:pt x="64" y="84"/>
                      <a:pt x="61" y="82"/>
                    </a:cubicBezTo>
                    <a:cubicBezTo>
                      <a:pt x="58" y="79"/>
                      <a:pt x="55" y="76"/>
                      <a:pt x="51" y="72"/>
                    </a:cubicBezTo>
                    <a:cubicBezTo>
                      <a:pt x="47" y="73"/>
                      <a:pt x="42" y="74"/>
                      <a:pt x="39" y="75"/>
                    </a:cubicBezTo>
                    <a:cubicBezTo>
                      <a:pt x="35" y="77"/>
                      <a:pt x="32" y="78"/>
                      <a:pt x="29" y="80"/>
                    </a:cubicBezTo>
                    <a:cubicBezTo>
                      <a:pt x="27" y="81"/>
                      <a:pt x="25" y="83"/>
                      <a:pt x="23" y="85"/>
                    </a:cubicBezTo>
                    <a:cubicBezTo>
                      <a:pt x="21" y="87"/>
                      <a:pt x="20" y="90"/>
                      <a:pt x="19" y="93"/>
                    </a:cubicBezTo>
                    <a:cubicBezTo>
                      <a:pt x="18" y="99"/>
                      <a:pt x="19" y="105"/>
                      <a:pt x="22" y="109"/>
                    </a:cubicBezTo>
                    <a:cubicBezTo>
                      <a:pt x="25" y="114"/>
                      <a:pt x="31" y="117"/>
                      <a:pt x="40" y="120"/>
                    </a:cubicBezTo>
                    <a:cubicBezTo>
                      <a:pt x="48" y="122"/>
                      <a:pt x="55" y="122"/>
                      <a:pt x="60" y="119"/>
                    </a:cubicBezTo>
                    <a:cubicBezTo>
                      <a:pt x="66" y="117"/>
                      <a:pt x="69" y="113"/>
                      <a:pt x="71" y="107"/>
                    </a:cubicBezTo>
                    <a:close/>
                    <a:moveTo>
                      <a:pt x="200" y="136"/>
                    </a:moveTo>
                    <a:cubicBezTo>
                      <a:pt x="199" y="138"/>
                      <a:pt x="198" y="140"/>
                      <a:pt x="197" y="141"/>
                    </a:cubicBezTo>
                    <a:cubicBezTo>
                      <a:pt x="197" y="142"/>
                      <a:pt x="195" y="142"/>
                      <a:pt x="194" y="142"/>
                    </a:cubicBezTo>
                    <a:lnTo>
                      <a:pt x="180" y="138"/>
                    </a:lnTo>
                    <a:lnTo>
                      <a:pt x="173" y="165"/>
                    </a:lnTo>
                    <a:cubicBezTo>
                      <a:pt x="173" y="165"/>
                      <a:pt x="172" y="165"/>
                      <a:pt x="172" y="166"/>
                    </a:cubicBezTo>
                    <a:cubicBezTo>
                      <a:pt x="172" y="166"/>
                      <a:pt x="171" y="166"/>
                      <a:pt x="170" y="166"/>
                    </a:cubicBezTo>
                    <a:cubicBezTo>
                      <a:pt x="170" y="166"/>
                      <a:pt x="169" y="166"/>
                      <a:pt x="168" y="166"/>
                    </a:cubicBezTo>
                    <a:cubicBezTo>
                      <a:pt x="166" y="166"/>
                      <a:pt x="165" y="166"/>
                      <a:pt x="163" y="165"/>
                    </a:cubicBezTo>
                    <a:cubicBezTo>
                      <a:pt x="162" y="165"/>
                      <a:pt x="160" y="164"/>
                      <a:pt x="159" y="164"/>
                    </a:cubicBezTo>
                    <a:cubicBezTo>
                      <a:pt x="158" y="164"/>
                      <a:pt x="158" y="163"/>
                      <a:pt x="157" y="163"/>
                    </a:cubicBezTo>
                    <a:cubicBezTo>
                      <a:pt x="156" y="162"/>
                      <a:pt x="156" y="162"/>
                      <a:pt x="156" y="161"/>
                    </a:cubicBezTo>
                    <a:cubicBezTo>
                      <a:pt x="156" y="161"/>
                      <a:pt x="156" y="161"/>
                      <a:pt x="156" y="160"/>
                    </a:cubicBezTo>
                    <a:lnTo>
                      <a:pt x="163" y="133"/>
                    </a:lnTo>
                    <a:lnTo>
                      <a:pt x="111" y="119"/>
                    </a:lnTo>
                    <a:cubicBezTo>
                      <a:pt x="110" y="119"/>
                      <a:pt x="110" y="119"/>
                      <a:pt x="109" y="119"/>
                    </a:cubicBezTo>
                    <a:cubicBezTo>
                      <a:pt x="109" y="118"/>
                      <a:pt x="108" y="118"/>
                      <a:pt x="108" y="117"/>
                    </a:cubicBezTo>
                    <a:cubicBezTo>
                      <a:pt x="108" y="117"/>
                      <a:pt x="108" y="116"/>
                      <a:pt x="108" y="115"/>
                    </a:cubicBezTo>
                    <a:cubicBezTo>
                      <a:pt x="108" y="114"/>
                      <a:pt x="108" y="112"/>
                      <a:pt x="109" y="111"/>
                    </a:cubicBezTo>
                    <a:cubicBezTo>
                      <a:pt x="109" y="110"/>
                      <a:pt x="109" y="108"/>
                      <a:pt x="110" y="107"/>
                    </a:cubicBezTo>
                    <a:cubicBezTo>
                      <a:pt x="110" y="107"/>
                      <a:pt x="110" y="106"/>
                      <a:pt x="111" y="105"/>
                    </a:cubicBezTo>
                    <a:cubicBezTo>
                      <a:pt x="111" y="104"/>
                      <a:pt x="112" y="103"/>
                      <a:pt x="112" y="103"/>
                    </a:cubicBezTo>
                    <a:cubicBezTo>
                      <a:pt x="113" y="102"/>
                      <a:pt x="113" y="101"/>
                      <a:pt x="114" y="101"/>
                    </a:cubicBezTo>
                    <a:lnTo>
                      <a:pt x="180" y="36"/>
                    </a:lnTo>
                    <a:cubicBezTo>
                      <a:pt x="180" y="35"/>
                      <a:pt x="181" y="35"/>
                      <a:pt x="182" y="35"/>
                    </a:cubicBezTo>
                    <a:cubicBezTo>
                      <a:pt x="182" y="34"/>
                      <a:pt x="183" y="34"/>
                      <a:pt x="184" y="34"/>
                    </a:cubicBezTo>
                    <a:cubicBezTo>
                      <a:pt x="185" y="34"/>
                      <a:pt x="187" y="35"/>
                      <a:pt x="188" y="35"/>
                    </a:cubicBezTo>
                    <a:cubicBezTo>
                      <a:pt x="190" y="35"/>
                      <a:pt x="191" y="36"/>
                      <a:pt x="193" y="36"/>
                    </a:cubicBezTo>
                    <a:cubicBezTo>
                      <a:pt x="196" y="37"/>
                      <a:pt x="198" y="37"/>
                      <a:pt x="199" y="38"/>
                    </a:cubicBezTo>
                    <a:cubicBezTo>
                      <a:pt x="201" y="38"/>
                      <a:pt x="202" y="39"/>
                      <a:pt x="203" y="40"/>
                    </a:cubicBezTo>
                    <a:cubicBezTo>
                      <a:pt x="204" y="40"/>
                      <a:pt x="205" y="41"/>
                      <a:pt x="205" y="41"/>
                    </a:cubicBezTo>
                    <a:cubicBezTo>
                      <a:pt x="205" y="42"/>
                      <a:pt x="206" y="42"/>
                      <a:pt x="205" y="43"/>
                    </a:cubicBezTo>
                    <a:lnTo>
                      <a:pt x="184" y="124"/>
                    </a:lnTo>
                    <a:lnTo>
                      <a:pt x="198" y="128"/>
                    </a:lnTo>
                    <a:cubicBezTo>
                      <a:pt x="199" y="128"/>
                      <a:pt x="200" y="129"/>
                      <a:pt x="200" y="130"/>
                    </a:cubicBezTo>
                    <a:cubicBezTo>
                      <a:pt x="201" y="132"/>
                      <a:pt x="200" y="133"/>
                      <a:pt x="200" y="136"/>
                    </a:cubicBezTo>
                    <a:close/>
                    <a:moveTo>
                      <a:pt x="185" y="50"/>
                    </a:moveTo>
                    <a:lnTo>
                      <a:pt x="185" y="50"/>
                    </a:lnTo>
                    <a:lnTo>
                      <a:pt x="126" y="108"/>
                    </a:lnTo>
                    <a:lnTo>
                      <a:pt x="167" y="119"/>
                    </a:lnTo>
                    <a:lnTo>
                      <a:pt x="185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1" name="Freeform 12"/>
              <p:cNvSpPr>
                <a:spLocks noEditPoints="1"/>
              </p:cNvSpPr>
              <p:nvPr/>
            </p:nvSpPr>
            <p:spPr bwMode="auto">
              <a:xfrm>
                <a:off x="5640388" y="6348413"/>
                <a:ext cx="146050" cy="130175"/>
              </a:xfrm>
              <a:custGeom>
                <a:avLst/>
                <a:gdLst>
                  <a:gd name="T0" fmla="*/ 81 w 192"/>
                  <a:gd name="T1" fmla="*/ 123 h 170"/>
                  <a:gd name="T2" fmla="*/ 54 w 192"/>
                  <a:gd name="T3" fmla="*/ 135 h 170"/>
                  <a:gd name="T4" fmla="*/ 18 w 192"/>
                  <a:gd name="T5" fmla="*/ 126 h 170"/>
                  <a:gd name="T6" fmla="*/ 1 w 192"/>
                  <a:gd name="T7" fmla="*/ 104 h 170"/>
                  <a:gd name="T8" fmla="*/ 7 w 192"/>
                  <a:gd name="T9" fmla="*/ 79 h 170"/>
                  <a:gd name="T10" fmla="*/ 26 w 192"/>
                  <a:gd name="T11" fmla="*/ 66 h 170"/>
                  <a:gd name="T12" fmla="*/ 31 w 192"/>
                  <a:gd name="T13" fmla="*/ 53 h 170"/>
                  <a:gd name="T14" fmla="*/ 23 w 192"/>
                  <a:gd name="T15" fmla="*/ 34 h 170"/>
                  <a:gd name="T16" fmla="*/ 30 w 192"/>
                  <a:gd name="T17" fmla="*/ 12 h 170"/>
                  <a:gd name="T18" fmla="*/ 54 w 192"/>
                  <a:gd name="T19" fmla="*/ 0 h 170"/>
                  <a:gd name="T20" fmla="*/ 88 w 192"/>
                  <a:gd name="T21" fmla="*/ 9 h 170"/>
                  <a:gd name="T22" fmla="*/ 102 w 192"/>
                  <a:gd name="T23" fmla="*/ 29 h 170"/>
                  <a:gd name="T24" fmla="*/ 97 w 192"/>
                  <a:gd name="T25" fmla="*/ 51 h 170"/>
                  <a:gd name="T26" fmla="*/ 80 w 192"/>
                  <a:gd name="T27" fmla="*/ 64 h 170"/>
                  <a:gd name="T28" fmla="*/ 79 w 192"/>
                  <a:gd name="T29" fmla="*/ 78 h 170"/>
                  <a:gd name="T30" fmla="*/ 89 w 192"/>
                  <a:gd name="T31" fmla="*/ 99 h 170"/>
                  <a:gd name="T32" fmla="*/ 84 w 192"/>
                  <a:gd name="T33" fmla="*/ 39 h 170"/>
                  <a:gd name="T34" fmla="*/ 82 w 192"/>
                  <a:gd name="T35" fmla="*/ 24 h 170"/>
                  <a:gd name="T36" fmla="*/ 67 w 192"/>
                  <a:gd name="T37" fmla="*/ 15 h 170"/>
                  <a:gd name="T38" fmla="*/ 41 w 192"/>
                  <a:gd name="T39" fmla="*/ 27 h 170"/>
                  <a:gd name="T40" fmla="*/ 43 w 192"/>
                  <a:gd name="T41" fmla="*/ 42 h 170"/>
                  <a:gd name="T42" fmla="*/ 57 w 192"/>
                  <a:gd name="T43" fmla="*/ 58 h 170"/>
                  <a:gd name="T44" fmla="*/ 84 w 192"/>
                  <a:gd name="T45" fmla="*/ 39 h 170"/>
                  <a:gd name="T46" fmla="*/ 71 w 192"/>
                  <a:gd name="T47" fmla="*/ 98 h 170"/>
                  <a:gd name="T48" fmla="*/ 61 w 192"/>
                  <a:gd name="T49" fmla="*/ 81 h 170"/>
                  <a:gd name="T50" fmla="*/ 38 w 192"/>
                  <a:gd name="T51" fmla="*/ 75 h 170"/>
                  <a:gd name="T52" fmla="*/ 23 w 192"/>
                  <a:gd name="T53" fmla="*/ 85 h 170"/>
                  <a:gd name="T54" fmla="*/ 22 w 192"/>
                  <a:gd name="T55" fmla="*/ 109 h 170"/>
                  <a:gd name="T56" fmla="*/ 60 w 192"/>
                  <a:gd name="T57" fmla="*/ 119 h 170"/>
                  <a:gd name="T58" fmla="*/ 187 w 192"/>
                  <a:gd name="T59" fmla="*/ 164 h 170"/>
                  <a:gd name="T60" fmla="*/ 184 w 192"/>
                  <a:gd name="T61" fmla="*/ 169 h 170"/>
                  <a:gd name="T62" fmla="*/ 181 w 192"/>
                  <a:gd name="T63" fmla="*/ 169 h 170"/>
                  <a:gd name="T64" fmla="*/ 114 w 192"/>
                  <a:gd name="T65" fmla="*/ 151 h 170"/>
                  <a:gd name="T66" fmla="*/ 113 w 192"/>
                  <a:gd name="T67" fmla="*/ 147 h 170"/>
                  <a:gd name="T68" fmla="*/ 114 w 192"/>
                  <a:gd name="T69" fmla="*/ 141 h 170"/>
                  <a:gd name="T70" fmla="*/ 117 w 192"/>
                  <a:gd name="T71" fmla="*/ 138 h 170"/>
                  <a:gd name="T72" fmla="*/ 145 w 192"/>
                  <a:gd name="T73" fmla="*/ 145 h 170"/>
                  <a:gd name="T74" fmla="*/ 142 w 192"/>
                  <a:gd name="T75" fmla="*/ 57 h 170"/>
                  <a:gd name="T76" fmla="*/ 137 w 192"/>
                  <a:gd name="T77" fmla="*/ 56 h 170"/>
                  <a:gd name="T78" fmla="*/ 138 w 192"/>
                  <a:gd name="T79" fmla="*/ 50 h 170"/>
                  <a:gd name="T80" fmla="*/ 140 w 192"/>
                  <a:gd name="T81" fmla="*/ 45 h 170"/>
                  <a:gd name="T82" fmla="*/ 143 w 192"/>
                  <a:gd name="T83" fmla="*/ 43 h 170"/>
                  <a:gd name="T84" fmla="*/ 178 w 192"/>
                  <a:gd name="T85" fmla="*/ 32 h 170"/>
                  <a:gd name="T86" fmla="*/ 182 w 192"/>
                  <a:gd name="T87" fmla="*/ 33 h 170"/>
                  <a:gd name="T88" fmla="*/ 189 w 192"/>
                  <a:gd name="T89" fmla="*/ 35 h 170"/>
                  <a:gd name="T90" fmla="*/ 192 w 192"/>
                  <a:gd name="T91" fmla="*/ 37 h 170"/>
                  <a:gd name="T92" fmla="*/ 162 w 192"/>
                  <a:gd name="T93" fmla="*/ 150 h 170"/>
                  <a:gd name="T94" fmla="*/ 186 w 192"/>
                  <a:gd name="T95" fmla="*/ 157 h 170"/>
                  <a:gd name="T96" fmla="*/ 187 w 192"/>
                  <a:gd name="T97" fmla="*/ 16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2" h="170">
                    <a:moveTo>
                      <a:pt x="88" y="110"/>
                    </a:moveTo>
                    <a:cubicBezTo>
                      <a:pt x="87" y="115"/>
                      <a:pt x="84" y="120"/>
                      <a:pt x="81" y="123"/>
                    </a:cubicBezTo>
                    <a:cubicBezTo>
                      <a:pt x="78" y="127"/>
                      <a:pt x="74" y="130"/>
                      <a:pt x="70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2"/>
                    </a:cubicBezTo>
                    <a:cubicBezTo>
                      <a:pt x="28" y="131"/>
                      <a:pt x="23" y="128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4" y="112"/>
                      <a:pt x="2" y="108"/>
                      <a:pt x="1" y="104"/>
                    </a:cubicBezTo>
                    <a:cubicBezTo>
                      <a:pt x="0" y="99"/>
                      <a:pt x="0" y="95"/>
                      <a:pt x="2" y="90"/>
                    </a:cubicBezTo>
                    <a:cubicBezTo>
                      <a:pt x="3" y="86"/>
                      <a:pt x="4" y="82"/>
                      <a:pt x="7" y="79"/>
                    </a:cubicBezTo>
                    <a:cubicBezTo>
                      <a:pt x="9" y="76"/>
                      <a:pt x="11" y="74"/>
                      <a:pt x="15" y="71"/>
                    </a:cubicBezTo>
                    <a:cubicBezTo>
                      <a:pt x="18" y="69"/>
                      <a:pt x="22" y="67"/>
                      <a:pt x="26" y="66"/>
                    </a:cubicBezTo>
                    <a:cubicBezTo>
                      <a:pt x="30" y="64"/>
                      <a:pt x="35" y="63"/>
                      <a:pt x="40" y="62"/>
                    </a:cubicBezTo>
                    <a:cubicBezTo>
                      <a:pt x="37" y="59"/>
                      <a:pt x="34" y="56"/>
                      <a:pt x="31" y="53"/>
                    </a:cubicBezTo>
                    <a:cubicBezTo>
                      <a:pt x="29" y="50"/>
                      <a:pt x="27" y="47"/>
                      <a:pt x="26" y="44"/>
                    </a:cubicBezTo>
                    <a:cubicBezTo>
                      <a:pt x="24" y="40"/>
                      <a:pt x="23" y="37"/>
                      <a:pt x="23" y="34"/>
                    </a:cubicBezTo>
                    <a:cubicBezTo>
                      <a:pt x="23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30" y="12"/>
                    </a:cubicBezTo>
                    <a:cubicBezTo>
                      <a:pt x="32" y="8"/>
                      <a:pt x="36" y="6"/>
                      <a:pt x="40" y="4"/>
                    </a:cubicBezTo>
                    <a:cubicBezTo>
                      <a:pt x="44" y="1"/>
                      <a:pt x="49" y="0"/>
                      <a:pt x="54" y="0"/>
                    </a:cubicBezTo>
                    <a:cubicBezTo>
                      <a:pt x="59" y="0"/>
                      <a:pt x="66" y="0"/>
                      <a:pt x="72" y="2"/>
                    </a:cubicBezTo>
                    <a:cubicBezTo>
                      <a:pt x="79" y="4"/>
                      <a:pt x="84" y="6"/>
                      <a:pt x="88" y="9"/>
                    </a:cubicBezTo>
                    <a:cubicBezTo>
                      <a:pt x="92" y="12"/>
                      <a:pt x="96" y="15"/>
                      <a:pt x="98" y="18"/>
                    </a:cubicBezTo>
                    <a:cubicBezTo>
                      <a:pt x="100" y="22"/>
                      <a:pt x="102" y="26"/>
                      <a:pt x="102" y="29"/>
                    </a:cubicBezTo>
                    <a:cubicBezTo>
                      <a:pt x="103" y="33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3" y="56"/>
                      <a:pt x="90" y="58"/>
                    </a:cubicBezTo>
                    <a:cubicBezTo>
                      <a:pt x="87" y="60"/>
                      <a:pt x="84" y="62"/>
                      <a:pt x="80" y="64"/>
                    </a:cubicBezTo>
                    <a:cubicBezTo>
                      <a:pt x="77" y="65"/>
                      <a:pt x="73" y="67"/>
                      <a:pt x="68" y="68"/>
                    </a:cubicBezTo>
                    <a:cubicBezTo>
                      <a:pt x="72" y="71"/>
                      <a:pt x="76" y="75"/>
                      <a:pt x="79" y="78"/>
                    </a:cubicBezTo>
                    <a:cubicBezTo>
                      <a:pt x="82" y="82"/>
                      <a:pt x="84" y="85"/>
                      <a:pt x="86" y="88"/>
                    </a:cubicBezTo>
                    <a:cubicBezTo>
                      <a:pt x="87" y="92"/>
                      <a:pt x="88" y="95"/>
                      <a:pt x="89" y="99"/>
                    </a:cubicBezTo>
                    <a:cubicBezTo>
                      <a:pt x="89" y="102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3"/>
                      <a:pt x="85" y="31"/>
                    </a:cubicBezTo>
                    <a:cubicBezTo>
                      <a:pt x="84" y="28"/>
                      <a:pt x="84" y="26"/>
                      <a:pt x="82" y="24"/>
                    </a:cubicBezTo>
                    <a:cubicBezTo>
                      <a:pt x="81" y="22"/>
                      <a:pt x="79" y="20"/>
                      <a:pt x="76" y="19"/>
                    </a:cubicBezTo>
                    <a:cubicBezTo>
                      <a:pt x="74" y="17"/>
                      <a:pt x="71" y="16"/>
                      <a:pt x="67" y="15"/>
                    </a:cubicBezTo>
                    <a:cubicBezTo>
                      <a:pt x="60" y="13"/>
                      <a:pt x="55" y="13"/>
                      <a:pt x="50" y="16"/>
                    </a:cubicBezTo>
                    <a:cubicBezTo>
                      <a:pt x="46" y="18"/>
                      <a:pt x="43" y="22"/>
                      <a:pt x="41" y="27"/>
                    </a:cubicBezTo>
                    <a:cubicBezTo>
                      <a:pt x="40" y="30"/>
                      <a:pt x="40" y="32"/>
                      <a:pt x="41" y="35"/>
                    </a:cubicBezTo>
                    <a:cubicBezTo>
                      <a:pt x="41" y="37"/>
                      <a:pt x="42" y="40"/>
                      <a:pt x="43" y="42"/>
                    </a:cubicBezTo>
                    <a:cubicBezTo>
                      <a:pt x="44" y="44"/>
                      <a:pt x="46" y="47"/>
                      <a:pt x="48" y="50"/>
                    </a:cubicBezTo>
                    <a:cubicBezTo>
                      <a:pt x="51" y="52"/>
                      <a:pt x="54" y="55"/>
                      <a:pt x="57" y="58"/>
                    </a:cubicBezTo>
                    <a:cubicBezTo>
                      <a:pt x="65" y="57"/>
                      <a:pt x="71" y="54"/>
                      <a:pt x="75" y="51"/>
                    </a:cubicBezTo>
                    <a:cubicBezTo>
                      <a:pt x="80" y="48"/>
                      <a:pt x="83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1" y="95"/>
                      <a:pt x="69" y="93"/>
                      <a:pt x="68" y="90"/>
                    </a:cubicBezTo>
                    <a:cubicBezTo>
                      <a:pt x="66" y="87"/>
                      <a:pt x="64" y="84"/>
                      <a:pt x="61" y="81"/>
                    </a:cubicBezTo>
                    <a:cubicBezTo>
                      <a:pt x="58" y="79"/>
                      <a:pt x="55" y="75"/>
                      <a:pt x="51" y="72"/>
                    </a:cubicBezTo>
                    <a:cubicBezTo>
                      <a:pt x="46" y="73"/>
                      <a:pt x="42" y="74"/>
                      <a:pt x="38" y="75"/>
                    </a:cubicBezTo>
                    <a:cubicBezTo>
                      <a:pt x="35" y="76"/>
                      <a:pt x="32" y="78"/>
                      <a:pt x="29" y="79"/>
                    </a:cubicBezTo>
                    <a:cubicBezTo>
                      <a:pt x="27" y="81"/>
                      <a:pt x="24" y="83"/>
                      <a:pt x="23" y="85"/>
                    </a:cubicBezTo>
                    <a:cubicBezTo>
                      <a:pt x="21" y="87"/>
                      <a:pt x="20" y="90"/>
                      <a:pt x="19" y="93"/>
                    </a:cubicBezTo>
                    <a:cubicBezTo>
                      <a:pt x="17" y="99"/>
                      <a:pt x="18" y="104"/>
                      <a:pt x="22" y="109"/>
                    </a:cubicBezTo>
                    <a:cubicBezTo>
                      <a:pt x="25" y="114"/>
                      <a:pt x="31" y="117"/>
                      <a:pt x="40" y="119"/>
                    </a:cubicBezTo>
                    <a:cubicBezTo>
                      <a:pt x="48" y="122"/>
                      <a:pt x="55" y="122"/>
                      <a:pt x="60" y="119"/>
                    </a:cubicBezTo>
                    <a:cubicBezTo>
                      <a:pt x="65" y="117"/>
                      <a:pt x="69" y="113"/>
                      <a:pt x="70" y="107"/>
                    </a:cubicBezTo>
                    <a:close/>
                    <a:moveTo>
                      <a:pt x="187" y="164"/>
                    </a:moveTo>
                    <a:cubicBezTo>
                      <a:pt x="186" y="165"/>
                      <a:pt x="186" y="166"/>
                      <a:pt x="185" y="167"/>
                    </a:cubicBezTo>
                    <a:cubicBezTo>
                      <a:pt x="185" y="168"/>
                      <a:pt x="185" y="168"/>
                      <a:pt x="184" y="169"/>
                    </a:cubicBezTo>
                    <a:cubicBezTo>
                      <a:pt x="184" y="169"/>
                      <a:pt x="183" y="169"/>
                      <a:pt x="183" y="169"/>
                    </a:cubicBezTo>
                    <a:cubicBezTo>
                      <a:pt x="182" y="170"/>
                      <a:pt x="182" y="170"/>
                      <a:pt x="181" y="169"/>
                    </a:cubicBezTo>
                    <a:lnTo>
                      <a:pt x="115" y="152"/>
                    </a:lnTo>
                    <a:cubicBezTo>
                      <a:pt x="114" y="152"/>
                      <a:pt x="114" y="151"/>
                      <a:pt x="114" y="151"/>
                    </a:cubicBezTo>
                    <a:cubicBezTo>
                      <a:pt x="113" y="151"/>
                      <a:pt x="113" y="150"/>
                      <a:pt x="113" y="150"/>
                    </a:cubicBezTo>
                    <a:cubicBezTo>
                      <a:pt x="113" y="149"/>
                      <a:pt x="113" y="148"/>
                      <a:pt x="113" y="147"/>
                    </a:cubicBezTo>
                    <a:cubicBezTo>
                      <a:pt x="113" y="146"/>
                      <a:pt x="113" y="145"/>
                      <a:pt x="113" y="144"/>
                    </a:cubicBezTo>
                    <a:cubicBezTo>
                      <a:pt x="114" y="143"/>
                      <a:pt x="114" y="142"/>
                      <a:pt x="114" y="141"/>
                    </a:cubicBezTo>
                    <a:cubicBezTo>
                      <a:pt x="115" y="140"/>
                      <a:pt x="115" y="140"/>
                      <a:pt x="116" y="139"/>
                    </a:cubicBezTo>
                    <a:cubicBezTo>
                      <a:pt x="116" y="139"/>
                      <a:pt x="117" y="138"/>
                      <a:pt x="117" y="138"/>
                    </a:cubicBezTo>
                    <a:cubicBezTo>
                      <a:pt x="118" y="138"/>
                      <a:pt x="118" y="138"/>
                      <a:pt x="119" y="138"/>
                    </a:cubicBezTo>
                    <a:lnTo>
                      <a:pt x="145" y="145"/>
                    </a:lnTo>
                    <a:lnTo>
                      <a:pt x="171" y="49"/>
                    </a:lnTo>
                    <a:lnTo>
                      <a:pt x="142" y="57"/>
                    </a:lnTo>
                    <a:cubicBezTo>
                      <a:pt x="141" y="57"/>
                      <a:pt x="140" y="57"/>
                      <a:pt x="139" y="57"/>
                    </a:cubicBezTo>
                    <a:cubicBezTo>
                      <a:pt x="138" y="57"/>
                      <a:pt x="138" y="57"/>
                      <a:pt x="137" y="56"/>
                    </a:cubicBezTo>
                    <a:cubicBezTo>
                      <a:pt x="137" y="56"/>
                      <a:pt x="137" y="55"/>
                      <a:pt x="137" y="54"/>
                    </a:cubicBezTo>
                    <a:cubicBezTo>
                      <a:pt x="137" y="53"/>
                      <a:pt x="137" y="52"/>
                      <a:pt x="138" y="50"/>
                    </a:cubicBezTo>
                    <a:cubicBezTo>
                      <a:pt x="138" y="49"/>
                      <a:pt x="138" y="48"/>
                      <a:pt x="139" y="47"/>
                    </a:cubicBezTo>
                    <a:cubicBezTo>
                      <a:pt x="139" y="47"/>
                      <a:pt x="139" y="46"/>
                      <a:pt x="140" y="45"/>
                    </a:cubicBezTo>
                    <a:cubicBezTo>
                      <a:pt x="140" y="45"/>
                      <a:pt x="140" y="45"/>
                      <a:pt x="141" y="44"/>
                    </a:cubicBezTo>
                    <a:cubicBezTo>
                      <a:pt x="141" y="44"/>
                      <a:pt x="142" y="44"/>
                      <a:pt x="143" y="43"/>
                    </a:cubicBezTo>
                    <a:lnTo>
                      <a:pt x="177" y="33"/>
                    </a:lnTo>
                    <a:cubicBezTo>
                      <a:pt x="177" y="32"/>
                      <a:pt x="178" y="32"/>
                      <a:pt x="178" y="32"/>
                    </a:cubicBezTo>
                    <a:cubicBezTo>
                      <a:pt x="178" y="32"/>
                      <a:pt x="179" y="32"/>
                      <a:pt x="180" y="32"/>
                    </a:cubicBezTo>
                    <a:cubicBezTo>
                      <a:pt x="180" y="32"/>
                      <a:pt x="181" y="32"/>
                      <a:pt x="182" y="33"/>
                    </a:cubicBezTo>
                    <a:cubicBezTo>
                      <a:pt x="183" y="33"/>
                      <a:pt x="184" y="33"/>
                      <a:pt x="185" y="33"/>
                    </a:cubicBezTo>
                    <a:cubicBezTo>
                      <a:pt x="186" y="34"/>
                      <a:pt x="188" y="34"/>
                      <a:pt x="189" y="35"/>
                    </a:cubicBezTo>
                    <a:cubicBezTo>
                      <a:pt x="190" y="35"/>
                      <a:pt x="190" y="35"/>
                      <a:pt x="191" y="36"/>
                    </a:cubicBezTo>
                    <a:cubicBezTo>
                      <a:pt x="191" y="36"/>
                      <a:pt x="192" y="37"/>
                      <a:pt x="192" y="37"/>
                    </a:cubicBezTo>
                    <a:cubicBezTo>
                      <a:pt x="192" y="37"/>
                      <a:pt x="192" y="38"/>
                      <a:pt x="192" y="38"/>
                    </a:cubicBezTo>
                    <a:lnTo>
                      <a:pt x="162" y="150"/>
                    </a:lnTo>
                    <a:lnTo>
                      <a:pt x="185" y="156"/>
                    </a:lnTo>
                    <a:cubicBezTo>
                      <a:pt x="185" y="156"/>
                      <a:pt x="186" y="156"/>
                      <a:pt x="186" y="157"/>
                    </a:cubicBezTo>
                    <a:cubicBezTo>
                      <a:pt x="187" y="157"/>
                      <a:pt x="187" y="158"/>
                      <a:pt x="187" y="158"/>
                    </a:cubicBezTo>
                    <a:cubicBezTo>
                      <a:pt x="187" y="159"/>
                      <a:pt x="187" y="160"/>
                      <a:pt x="187" y="161"/>
                    </a:cubicBezTo>
                    <a:cubicBezTo>
                      <a:pt x="187" y="162"/>
                      <a:pt x="187" y="163"/>
                      <a:pt x="187" y="1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2" name="Freeform 13"/>
              <p:cNvSpPr>
                <a:spLocks noEditPoints="1"/>
              </p:cNvSpPr>
              <p:nvPr/>
            </p:nvSpPr>
            <p:spPr bwMode="auto">
              <a:xfrm>
                <a:off x="5962650" y="6388100"/>
                <a:ext cx="158750" cy="128588"/>
              </a:xfrm>
              <a:custGeom>
                <a:avLst/>
                <a:gdLst>
                  <a:gd name="T0" fmla="*/ 81 w 206"/>
                  <a:gd name="T1" fmla="*/ 124 h 170"/>
                  <a:gd name="T2" fmla="*/ 54 w 206"/>
                  <a:gd name="T3" fmla="*/ 135 h 170"/>
                  <a:gd name="T4" fmla="*/ 18 w 206"/>
                  <a:gd name="T5" fmla="*/ 126 h 170"/>
                  <a:gd name="T6" fmla="*/ 0 w 206"/>
                  <a:gd name="T7" fmla="*/ 104 h 170"/>
                  <a:gd name="T8" fmla="*/ 6 w 206"/>
                  <a:gd name="T9" fmla="*/ 79 h 170"/>
                  <a:gd name="T10" fmla="*/ 25 w 206"/>
                  <a:gd name="T11" fmla="*/ 66 h 170"/>
                  <a:gd name="T12" fmla="*/ 31 w 206"/>
                  <a:gd name="T13" fmla="*/ 53 h 170"/>
                  <a:gd name="T14" fmla="*/ 23 w 206"/>
                  <a:gd name="T15" fmla="*/ 34 h 170"/>
                  <a:gd name="T16" fmla="*/ 29 w 206"/>
                  <a:gd name="T17" fmla="*/ 12 h 170"/>
                  <a:gd name="T18" fmla="*/ 54 w 206"/>
                  <a:gd name="T19" fmla="*/ 0 h 170"/>
                  <a:gd name="T20" fmla="*/ 88 w 206"/>
                  <a:gd name="T21" fmla="*/ 9 h 170"/>
                  <a:gd name="T22" fmla="*/ 102 w 206"/>
                  <a:gd name="T23" fmla="*/ 30 h 170"/>
                  <a:gd name="T24" fmla="*/ 97 w 206"/>
                  <a:gd name="T25" fmla="*/ 51 h 170"/>
                  <a:gd name="T26" fmla="*/ 80 w 206"/>
                  <a:gd name="T27" fmla="*/ 64 h 170"/>
                  <a:gd name="T28" fmla="*/ 78 w 206"/>
                  <a:gd name="T29" fmla="*/ 78 h 170"/>
                  <a:gd name="T30" fmla="*/ 88 w 206"/>
                  <a:gd name="T31" fmla="*/ 99 h 170"/>
                  <a:gd name="T32" fmla="*/ 84 w 206"/>
                  <a:gd name="T33" fmla="*/ 39 h 170"/>
                  <a:gd name="T34" fmla="*/ 82 w 206"/>
                  <a:gd name="T35" fmla="*/ 24 h 170"/>
                  <a:gd name="T36" fmla="*/ 67 w 206"/>
                  <a:gd name="T37" fmla="*/ 15 h 170"/>
                  <a:gd name="T38" fmla="*/ 41 w 206"/>
                  <a:gd name="T39" fmla="*/ 27 h 170"/>
                  <a:gd name="T40" fmla="*/ 43 w 206"/>
                  <a:gd name="T41" fmla="*/ 42 h 170"/>
                  <a:gd name="T42" fmla="*/ 57 w 206"/>
                  <a:gd name="T43" fmla="*/ 58 h 170"/>
                  <a:gd name="T44" fmla="*/ 84 w 206"/>
                  <a:gd name="T45" fmla="*/ 39 h 170"/>
                  <a:gd name="T46" fmla="*/ 71 w 206"/>
                  <a:gd name="T47" fmla="*/ 98 h 170"/>
                  <a:gd name="T48" fmla="*/ 61 w 206"/>
                  <a:gd name="T49" fmla="*/ 82 h 170"/>
                  <a:gd name="T50" fmla="*/ 38 w 206"/>
                  <a:gd name="T51" fmla="*/ 75 h 170"/>
                  <a:gd name="T52" fmla="*/ 22 w 206"/>
                  <a:gd name="T53" fmla="*/ 85 h 170"/>
                  <a:gd name="T54" fmla="*/ 21 w 206"/>
                  <a:gd name="T55" fmla="*/ 109 h 170"/>
                  <a:gd name="T56" fmla="*/ 60 w 206"/>
                  <a:gd name="T57" fmla="*/ 120 h 170"/>
                  <a:gd name="T58" fmla="*/ 186 w 206"/>
                  <a:gd name="T59" fmla="*/ 163 h 170"/>
                  <a:gd name="T60" fmla="*/ 184 w 206"/>
                  <a:gd name="T61" fmla="*/ 168 h 170"/>
                  <a:gd name="T62" fmla="*/ 180 w 206"/>
                  <a:gd name="T63" fmla="*/ 170 h 170"/>
                  <a:gd name="T64" fmla="*/ 108 w 206"/>
                  <a:gd name="T65" fmla="*/ 150 h 170"/>
                  <a:gd name="T66" fmla="*/ 106 w 206"/>
                  <a:gd name="T67" fmla="*/ 146 h 170"/>
                  <a:gd name="T68" fmla="*/ 108 w 206"/>
                  <a:gd name="T69" fmla="*/ 138 h 170"/>
                  <a:gd name="T70" fmla="*/ 111 w 206"/>
                  <a:gd name="T71" fmla="*/ 134 h 170"/>
                  <a:gd name="T72" fmla="*/ 146 w 206"/>
                  <a:gd name="T73" fmla="*/ 113 h 170"/>
                  <a:gd name="T74" fmla="*/ 176 w 206"/>
                  <a:gd name="T75" fmla="*/ 90 h 170"/>
                  <a:gd name="T76" fmla="*/ 186 w 206"/>
                  <a:gd name="T77" fmla="*/ 71 h 170"/>
                  <a:gd name="T78" fmla="*/ 184 w 206"/>
                  <a:gd name="T79" fmla="*/ 55 h 170"/>
                  <a:gd name="T80" fmla="*/ 170 w 206"/>
                  <a:gd name="T81" fmla="*/ 45 h 170"/>
                  <a:gd name="T82" fmla="*/ 149 w 206"/>
                  <a:gd name="T83" fmla="*/ 45 h 170"/>
                  <a:gd name="T84" fmla="*/ 138 w 206"/>
                  <a:gd name="T85" fmla="*/ 47 h 170"/>
                  <a:gd name="T86" fmla="*/ 136 w 206"/>
                  <a:gd name="T87" fmla="*/ 45 h 170"/>
                  <a:gd name="T88" fmla="*/ 137 w 206"/>
                  <a:gd name="T89" fmla="*/ 39 h 170"/>
                  <a:gd name="T90" fmla="*/ 138 w 206"/>
                  <a:gd name="T91" fmla="*/ 35 h 170"/>
                  <a:gd name="T92" fmla="*/ 141 w 206"/>
                  <a:gd name="T93" fmla="*/ 32 h 170"/>
                  <a:gd name="T94" fmla="*/ 154 w 206"/>
                  <a:gd name="T95" fmla="*/ 29 h 170"/>
                  <a:gd name="T96" fmla="*/ 176 w 206"/>
                  <a:gd name="T97" fmla="*/ 30 h 170"/>
                  <a:gd name="T98" fmla="*/ 201 w 206"/>
                  <a:gd name="T99" fmla="*/ 47 h 170"/>
                  <a:gd name="T100" fmla="*/ 204 w 206"/>
                  <a:gd name="T101" fmla="*/ 73 h 170"/>
                  <a:gd name="T102" fmla="*/ 192 w 206"/>
                  <a:gd name="T103" fmla="*/ 97 h 170"/>
                  <a:gd name="T104" fmla="*/ 155 w 206"/>
                  <a:gd name="T105" fmla="*/ 125 h 170"/>
                  <a:gd name="T106" fmla="*/ 184 w 206"/>
                  <a:gd name="T107" fmla="*/ 155 h 170"/>
                  <a:gd name="T108" fmla="*/ 186 w 206"/>
                  <a:gd name="T109" fmla="*/ 158 h 170"/>
                  <a:gd name="T110" fmla="*/ 186 w 206"/>
                  <a:gd name="T111" fmla="*/ 16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06" h="170">
                    <a:moveTo>
                      <a:pt x="88" y="110"/>
                    </a:moveTo>
                    <a:cubicBezTo>
                      <a:pt x="86" y="115"/>
                      <a:pt x="84" y="120"/>
                      <a:pt x="81" y="124"/>
                    </a:cubicBezTo>
                    <a:cubicBezTo>
                      <a:pt x="78" y="127"/>
                      <a:pt x="74" y="130"/>
                      <a:pt x="69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2"/>
                    </a:cubicBezTo>
                    <a:cubicBezTo>
                      <a:pt x="28" y="131"/>
                      <a:pt x="22" y="128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3" y="112"/>
                      <a:pt x="1" y="108"/>
                      <a:pt x="0" y="104"/>
                    </a:cubicBezTo>
                    <a:cubicBezTo>
                      <a:pt x="0" y="100"/>
                      <a:pt x="0" y="95"/>
                      <a:pt x="1" y="90"/>
                    </a:cubicBezTo>
                    <a:cubicBezTo>
                      <a:pt x="2" y="86"/>
                      <a:pt x="4" y="82"/>
                      <a:pt x="6" y="79"/>
                    </a:cubicBezTo>
                    <a:cubicBezTo>
                      <a:pt x="8" y="76"/>
                      <a:pt x="11" y="74"/>
                      <a:pt x="14" y="72"/>
                    </a:cubicBezTo>
                    <a:cubicBezTo>
                      <a:pt x="17" y="69"/>
                      <a:pt x="21" y="68"/>
                      <a:pt x="25" y="66"/>
                    </a:cubicBezTo>
                    <a:cubicBezTo>
                      <a:pt x="30" y="65"/>
                      <a:pt x="34" y="63"/>
                      <a:pt x="39" y="62"/>
                    </a:cubicBezTo>
                    <a:cubicBezTo>
                      <a:pt x="36" y="59"/>
                      <a:pt x="33" y="56"/>
                      <a:pt x="31" y="53"/>
                    </a:cubicBezTo>
                    <a:cubicBezTo>
                      <a:pt x="28" y="50"/>
                      <a:pt x="26" y="47"/>
                      <a:pt x="25" y="44"/>
                    </a:cubicBezTo>
                    <a:cubicBezTo>
                      <a:pt x="24" y="41"/>
                      <a:pt x="23" y="37"/>
                      <a:pt x="23" y="34"/>
                    </a:cubicBezTo>
                    <a:cubicBezTo>
                      <a:pt x="22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29" y="12"/>
                    </a:cubicBezTo>
                    <a:cubicBezTo>
                      <a:pt x="32" y="8"/>
                      <a:pt x="35" y="6"/>
                      <a:pt x="39" y="4"/>
                    </a:cubicBezTo>
                    <a:cubicBezTo>
                      <a:pt x="43" y="2"/>
                      <a:pt x="48" y="1"/>
                      <a:pt x="54" y="0"/>
                    </a:cubicBezTo>
                    <a:cubicBezTo>
                      <a:pt x="59" y="0"/>
                      <a:pt x="65" y="1"/>
                      <a:pt x="72" y="2"/>
                    </a:cubicBezTo>
                    <a:cubicBezTo>
                      <a:pt x="78" y="4"/>
                      <a:pt x="83" y="6"/>
                      <a:pt x="88" y="9"/>
                    </a:cubicBezTo>
                    <a:cubicBezTo>
                      <a:pt x="92" y="12"/>
                      <a:pt x="95" y="15"/>
                      <a:pt x="98" y="19"/>
                    </a:cubicBezTo>
                    <a:cubicBezTo>
                      <a:pt x="100" y="22"/>
                      <a:pt x="101" y="26"/>
                      <a:pt x="102" y="30"/>
                    </a:cubicBezTo>
                    <a:cubicBezTo>
                      <a:pt x="102" y="34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2" y="56"/>
                      <a:pt x="90" y="58"/>
                    </a:cubicBezTo>
                    <a:cubicBezTo>
                      <a:pt x="87" y="61"/>
                      <a:pt x="84" y="63"/>
                      <a:pt x="80" y="64"/>
                    </a:cubicBezTo>
                    <a:cubicBezTo>
                      <a:pt x="76" y="66"/>
                      <a:pt x="72" y="67"/>
                      <a:pt x="68" y="68"/>
                    </a:cubicBezTo>
                    <a:cubicBezTo>
                      <a:pt x="72" y="72"/>
                      <a:pt x="75" y="75"/>
                      <a:pt x="78" y="78"/>
                    </a:cubicBezTo>
                    <a:cubicBezTo>
                      <a:pt x="81" y="82"/>
                      <a:pt x="83" y="85"/>
                      <a:pt x="85" y="89"/>
                    </a:cubicBezTo>
                    <a:cubicBezTo>
                      <a:pt x="87" y="92"/>
                      <a:pt x="88" y="96"/>
                      <a:pt x="88" y="99"/>
                    </a:cubicBezTo>
                    <a:cubicBezTo>
                      <a:pt x="89" y="102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4"/>
                      <a:pt x="84" y="31"/>
                    </a:cubicBezTo>
                    <a:cubicBezTo>
                      <a:pt x="84" y="29"/>
                      <a:pt x="83" y="26"/>
                      <a:pt x="82" y="24"/>
                    </a:cubicBezTo>
                    <a:cubicBezTo>
                      <a:pt x="80" y="22"/>
                      <a:pt x="78" y="20"/>
                      <a:pt x="76" y="19"/>
                    </a:cubicBezTo>
                    <a:cubicBezTo>
                      <a:pt x="73" y="17"/>
                      <a:pt x="70" y="16"/>
                      <a:pt x="67" y="15"/>
                    </a:cubicBezTo>
                    <a:cubicBezTo>
                      <a:pt x="60" y="13"/>
                      <a:pt x="54" y="13"/>
                      <a:pt x="50" y="16"/>
                    </a:cubicBezTo>
                    <a:cubicBezTo>
                      <a:pt x="45" y="18"/>
                      <a:pt x="42" y="22"/>
                      <a:pt x="41" y="27"/>
                    </a:cubicBezTo>
                    <a:cubicBezTo>
                      <a:pt x="40" y="30"/>
                      <a:pt x="40" y="32"/>
                      <a:pt x="40" y="35"/>
                    </a:cubicBezTo>
                    <a:cubicBezTo>
                      <a:pt x="40" y="37"/>
                      <a:pt x="41" y="40"/>
                      <a:pt x="43" y="42"/>
                    </a:cubicBezTo>
                    <a:cubicBezTo>
                      <a:pt x="44" y="45"/>
                      <a:pt x="46" y="47"/>
                      <a:pt x="48" y="50"/>
                    </a:cubicBezTo>
                    <a:cubicBezTo>
                      <a:pt x="50" y="52"/>
                      <a:pt x="53" y="55"/>
                      <a:pt x="57" y="58"/>
                    </a:cubicBezTo>
                    <a:cubicBezTo>
                      <a:pt x="64" y="57"/>
                      <a:pt x="70" y="54"/>
                      <a:pt x="75" y="51"/>
                    </a:cubicBezTo>
                    <a:cubicBezTo>
                      <a:pt x="80" y="48"/>
                      <a:pt x="82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0" y="96"/>
                      <a:pt x="69" y="93"/>
                      <a:pt x="67" y="90"/>
                    </a:cubicBezTo>
                    <a:cubicBezTo>
                      <a:pt x="66" y="87"/>
                      <a:pt x="63" y="85"/>
                      <a:pt x="61" y="82"/>
                    </a:cubicBezTo>
                    <a:cubicBezTo>
                      <a:pt x="58" y="79"/>
                      <a:pt x="54" y="76"/>
                      <a:pt x="50" y="72"/>
                    </a:cubicBezTo>
                    <a:cubicBezTo>
                      <a:pt x="46" y="73"/>
                      <a:pt x="42" y="74"/>
                      <a:pt x="38" y="75"/>
                    </a:cubicBezTo>
                    <a:cubicBezTo>
                      <a:pt x="34" y="77"/>
                      <a:pt x="31" y="78"/>
                      <a:pt x="29" y="80"/>
                    </a:cubicBezTo>
                    <a:cubicBezTo>
                      <a:pt x="26" y="81"/>
                      <a:pt x="24" y="83"/>
                      <a:pt x="22" y="85"/>
                    </a:cubicBezTo>
                    <a:cubicBezTo>
                      <a:pt x="21" y="87"/>
                      <a:pt x="19" y="90"/>
                      <a:pt x="19" y="93"/>
                    </a:cubicBezTo>
                    <a:cubicBezTo>
                      <a:pt x="17" y="99"/>
                      <a:pt x="18" y="105"/>
                      <a:pt x="21" y="109"/>
                    </a:cubicBezTo>
                    <a:cubicBezTo>
                      <a:pt x="25" y="114"/>
                      <a:pt x="31" y="117"/>
                      <a:pt x="39" y="120"/>
                    </a:cubicBezTo>
                    <a:cubicBezTo>
                      <a:pt x="48" y="122"/>
                      <a:pt x="55" y="122"/>
                      <a:pt x="60" y="120"/>
                    </a:cubicBezTo>
                    <a:cubicBezTo>
                      <a:pt x="65" y="117"/>
                      <a:pt x="68" y="113"/>
                      <a:pt x="70" y="107"/>
                    </a:cubicBezTo>
                    <a:close/>
                    <a:moveTo>
                      <a:pt x="186" y="163"/>
                    </a:moveTo>
                    <a:cubicBezTo>
                      <a:pt x="186" y="164"/>
                      <a:pt x="185" y="165"/>
                      <a:pt x="185" y="166"/>
                    </a:cubicBezTo>
                    <a:cubicBezTo>
                      <a:pt x="185" y="167"/>
                      <a:pt x="184" y="168"/>
                      <a:pt x="184" y="168"/>
                    </a:cubicBezTo>
                    <a:cubicBezTo>
                      <a:pt x="183" y="169"/>
                      <a:pt x="183" y="169"/>
                      <a:pt x="182" y="170"/>
                    </a:cubicBezTo>
                    <a:cubicBezTo>
                      <a:pt x="182" y="170"/>
                      <a:pt x="181" y="170"/>
                      <a:pt x="180" y="170"/>
                    </a:cubicBezTo>
                    <a:lnTo>
                      <a:pt x="110" y="151"/>
                    </a:lnTo>
                    <a:cubicBezTo>
                      <a:pt x="109" y="151"/>
                      <a:pt x="109" y="150"/>
                      <a:pt x="108" y="150"/>
                    </a:cubicBezTo>
                    <a:cubicBezTo>
                      <a:pt x="107" y="149"/>
                      <a:pt x="107" y="149"/>
                      <a:pt x="106" y="148"/>
                    </a:cubicBezTo>
                    <a:cubicBezTo>
                      <a:pt x="106" y="148"/>
                      <a:pt x="106" y="147"/>
                      <a:pt x="106" y="146"/>
                    </a:cubicBezTo>
                    <a:cubicBezTo>
                      <a:pt x="106" y="145"/>
                      <a:pt x="106" y="143"/>
                      <a:pt x="107" y="142"/>
                    </a:cubicBezTo>
                    <a:cubicBezTo>
                      <a:pt x="107" y="141"/>
                      <a:pt x="107" y="139"/>
                      <a:pt x="108" y="138"/>
                    </a:cubicBezTo>
                    <a:cubicBezTo>
                      <a:pt x="108" y="138"/>
                      <a:pt x="108" y="137"/>
                      <a:pt x="109" y="136"/>
                    </a:cubicBezTo>
                    <a:cubicBezTo>
                      <a:pt x="110" y="135"/>
                      <a:pt x="110" y="135"/>
                      <a:pt x="111" y="134"/>
                    </a:cubicBezTo>
                    <a:cubicBezTo>
                      <a:pt x="112" y="134"/>
                      <a:pt x="112" y="133"/>
                      <a:pt x="113" y="132"/>
                    </a:cubicBezTo>
                    <a:lnTo>
                      <a:pt x="146" y="113"/>
                    </a:lnTo>
                    <a:cubicBezTo>
                      <a:pt x="153" y="109"/>
                      <a:pt x="159" y="104"/>
                      <a:pt x="164" y="101"/>
                    </a:cubicBezTo>
                    <a:cubicBezTo>
                      <a:pt x="169" y="97"/>
                      <a:pt x="173" y="93"/>
                      <a:pt x="176" y="90"/>
                    </a:cubicBezTo>
                    <a:cubicBezTo>
                      <a:pt x="179" y="86"/>
                      <a:pt x="181" y="83"/>
                      <a:pt x="183" y="80"/>
                    </a:cubicBezTo>
                    <a:cubicBezTo>
                      <a:pt x="184" y="77"/>
                      <a:pt x="185" y="74"/>
                      <a:pt x="186" y="71"/>
                    </a:cubicBezTo>
                    <a:cubicBezTo>
                      <a:pt x="187" y="68"/>
                      <a:pt x="187" y="66"/>
                      <a:pt x="187" y="63"/>
                    </a:cubicBezTo>
                    <a:cubicBezTo>
                      <a:pt x="186" y="60"/>
                      <a:pt x="186" y="58"/>
                      <a:pt x="184" y="55"/>
                    </a:cubicBezTo>
                    <a:cubicBezTo>
                      <a:pt x="183" y="53"/>
                      <a:pt x="181" y="51"/>
                      <a:pt x="179" y="49"/>
                    </a:cubicBezTo>
                    <a:cubicBezTo>
                      <a:pt x="176" y="47"/>
                      <a:pt x="173" y="46"/>
                      <a:pt x="170" y="45"/>
                    </a:cubicBezTo>
                    <a:cubicBezTo>
                      <a:pt x="166" y="44"/>
                      <a:pt x="162" y="43"/>
                      <a:pt x="158" y="43"/>
                    </a:cubicBezTo>
                    <a:cubicBezTo>
                      <a:pt x="155" y="44"/>
                      <a:pt x="152" y="44"/>
                      <a:pt x="149" y="45"/>
                    </a:cubicBezTo>
                    <a:cubicBezTo>
                      <a:pt x="146" y="45"/>
                      <a:pt x="144" y="46"/>
                      <a:pt x="142" y="47"/>
                    </a:cubicBezTo>
                    <a:cubicBezTo>
                      <a:pt x="140" y="47"/>
                      <a:pt x="138" y="48"/>
                      <a:pt x="138" y="47"/>
                    </a:cubicBezTo>
                    <a:cubicBezTo>
                      <a:pt x="137" y="47"/>
                      <a:pt x="137" y="47"/>
                      <a:pt x="136" y="47"/>
                    </a:cubicBezTo>
                    <a:cubicBezTo>
                      <a:pt x="136" y="46"/>
                      <a:pt x="136" y="46"/>
                      <a:pt x="136" y="45"/>
                    </a:cubicBezTo>
                    <a:cubicBezTo>
                      <a:pt x="136" y="44"/>
                      <a:pt x="136" y="44"/>
                      <a:pt x="136" y="43"/>
                    </a:cubicBezTo>
                    <a:cubicBezTo>
                      <a:pt x="136" y="42"/>
                      <a:pt x="136" y="40"/>
                      <a:pt x="137" y="39"/>
                    </a:cubicBezTo>
                    <a:cubicBezTo>
                      <a:pt x="137" y="38"/>
                      <a:pt x="137" y="37"/>
                      <a:pt x="137" y="36"/>
                    </a:cubicBezTo>
                    <a:cubicBezTo>
                      <a:pt x="138" y="36"/>
                      <a:pt x="138" y="35"/>
                      <a:pt x="138" y="35"/>
                    </a:cubicBezTo>
                    <a:cubicBezTo>
                      <a:pt x="139" y="34"/>
                      <a:pt x="139" y="34"/>
                      <a:pt x="139" y="33"/>
                    </a:cubicBezTo>
                    <a:cubicBezTo>
                      <a:pt x="140" y="33"/>
                      <a:pt x="140" y="33"/>
                      <a:pt x="141" y="32"/>
                    </a:cubicBezTo>
                    <a:cubicBezTo>
                      <a:pt x="142" y="32"/>
                      <a:pt x="144" y="31"/>
                      <a:pt x="146" y="30"/>
                    </a:cubicBezTo>
                    <a:cubicBezTo>
                      <a:pt x="148" y="30"/>
                      <a:pt x="151" y="29"/>
                      <a:pt x="154" y="29"/>
                    </a:cubicBezTo>
                    <a:cubicBezTo>
                      <a:pt x="158" y="29"/>
                      <a:pt x="161" y="28"/>
                      <a:pt x="165" y="29"/>
                    </a:cubicBezTo>
                    <a:cubicBezTo>
                      <a:pt x="168" y="29"/>
                      <a:pt x="172" y="29"/>
                      <a:pt x="176" y="30"/>
                    </a:cubicBezTo>
                    <a:cubicBezTo>
                      <a:pt x="182" y="32"/>
                      <a:pt x="187" y="34"/>
                      <a:pt x="192" y="37"/>
                    </a:cubicBezTo>
                    <a:cubicBezTo>
                      <a:pt x="196" y="40"/>
                      <a:pt x="199" y="44"/>
                      <a:pt x="201" y="47"/>
                    </a:cubicBezTo>
                    <a:cubicBezTo>
                      <a:pt x="203" y="51"/>
                      <a:pt x="205" y="55"/>
                      <a:pt x="205" y="60"/>
                    </a:cubicBezTo>
                    <a:cubicBezTo>
                      <a:pt x="206" y="64"/>
                      <a:pt x="205" y="69"/>
                      <a:pt x="204" y="73"/>
                    </a:cubicBezTo>
                    <a:cubicBezTo>
                      <a:pt x="203" y="77"/>
                      <a:pt x="201" y="81"/>
                      <a:pt x="200" y="85"/>
                    </a:cubicBezTo>
                    <a:cubicBezTo>
                      <a:pt x="198" y="89"/>
                      <a:pt x="195" y="93"/>
                      <a:pt x="192" y="97"/>
                    </a:cubicBezTo>
                    <a:cubicBezTo>
                      <a:pt x="188" y="101"/>
                      <a:pt x="183" y="105"/>
                      <a:pt x="177" y="110"/>
                    </a:cubicBezTo>
                    <a:cubicBezTo>
                      <a:pt x="171" y="114"/>
                      <a:pt x="164" y="119"/>
                      <a:pt x="155" y="125"/>
                    </a:cubicBezTo>
                    <a:lnTo>
                      <a:pt x="129" y="140"/>
                    </a:lnTo>
                    <a:lnTo>
                      <a:pt x="184" y="155"/>
                    </a:lnTo>
                    <a:cubicBezTo>
                      <a:pt x="185" y="155"/>
                      <a:pt x="185" y="156"/>
                      <a:pt x="185" y="156"/>
                    </a:cubicBezTo>
                    <a:cubicBezTo>
                      <a:pt x="186" y="156"/>
                      <a:pt x="186" y="157"/>
                      <a:pt x="186" y="158"/>
                    </a:cubicBezTo>
                    <a:cubicBezTo>
                      <a:pt x="187" y="158"/>
                      <a:pt x="187" y="159"/>
                      <a:pt x="187" y="160"/>
                    </a:cubicBezTo>
                    <a:cubicBezTo>
                      <a:pt x="187" y="161"/>
                      <a:pt x="186" y="162"/>
                      <a:pt x="186" y="1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3" name="Freeform 14"/>
              <p:cNvSpPr>
                <a:spLocks noEditPoints="1"/>
              </p:cNvSpPr>
              <p:nvPr/>
            </p:nvSpPr>
            <p:spPr bwMode="auto">
              <a:xfrm>
                <a:off x="6435725" y="6448425"/>
                <a:ext cx="157163" cy="123825"/>
              </a:xfrm>
              <a:custGeom>
                <a:avLst/>
                <a:gdLst>
                  <a:gd name="T0" fmla="*/ 69 w 205"/>
                  <a:gd name="T1" fmla="*/ 132 h 163"/>
                  <a:gd name="T2" fmla="*/ 18 w 205"/>
                  <a:gd name="T3" fmla="*/ 126 h 163"/>
                  <a:gd name="T4" fmla="*/ 1 w 205"/>
                  <a:gd name="T5" fmla="*/ 90 h 163"/>
                  <a:gd name="T6" fmla="*/ 25 w 205"/>
                  <a:gd name="T7" fmla="*/ 66 h 163"/>
                  <a:gd name="T8" fmla="*/ 25 w 205"/>
                  <a:gd name="T9" fmla="*/ 44 h 163"/>
                  <a:gd name="T10" fmla="*/ 29 w 205"/>
                  <a:gd name="T11" fmla="*/ 12 h 163"/>
                  <a:gd name="T12" fmla="*/ 72 w 205"/>
                  <a:gd name="T13" fmla="*/ 3 h 163"/>
                  <a:gd name="T14" fmla="*/ 102 w 205"/>
                  <a:gd name="T15" fmla="*/ 30 h 163"/>
                  <a:gd name="T16" fmla="*/ 90 w 205"/>
                  <a:gd name="T17" fmla="*/ 59 h 163"/>
                  <a:gd name="T18" fmla="*/ 78 w 205"/>
                  <a:gd name="T19" fmla="*/ 79 h 163"/>
                  <a:gd name="T20" fmla="*/ 88 w 205"/>
                  <a:gd name="T21" fmla="*/ 110 h 163"/>
                  <a:gd name="T22" fmla="*/ 82 w 205"/>
                  <a:gd name="T23" fmla="*/ 24 h 163"/>
                  <a:gd name="T24" fmla="*/ 50 w 205"/>
                  <a:gd name="T25" fmla="*/ 16 h 163"/>
                  <a:gd name="T26" fmla="*/ 43 w 205"/>
                  <a:gd name="T27" fmla="*/ 42 h 163"/>
                  <a:gd name="T28" fmla="*/ 75 w 205"/>
                  <a:gd name="T29" fmla="*/ 51 h 163"/>
                  <a:gd name="T30" fmla="*/ 71 w 205"/>
                  <a:gd name="T31" fmla="*/ 98 h 163"/>
                  <a:gd name="T32" fmla="*/ 51 w 205"/>
                  <a:gd name="T33" fmla="*/ 72 h 163"/>
                  <a:gd name="T34" fmla="*/ 22 w 205"/>
                  <a:gd name="T35" fmla="*/ 85 h 163"/>
                  <a:gd name="T36" fmla="*/ 39 w 205"/>
                  <a:gd name="T37" fmla="*/ 120 h 163"/>
                  <a:gd name="T38" fmla="*/ 193 w 205"/>
                  <a:gd name="T39" fmla="*/ 134 h 163"/>
                  <a:gd name="T40" fmla="*/ 158 w 205"/>
                  <a:gd name="T41" fmla="*/ 163 h 163"/>
                  <a:gd name="T42" fmla="*/ 117 w 205"/>
                  <a:gd name="T43" fmla="*/ 151 h 163"/>
                  <a:gd name="T44" fmla="*/ 107 w 205"/>
                  <a:gd name="T45" fmla="*/ 141 h 163"/>
                  <a:gd name="T46" fmla="*/ 108 w 205"/>
                  <a:gd name="T47" fmla="*/ 133 h 163"/>
                  <a:gd name="T48" fmla="*/ 115 w 205"/>
                  <a:gd name="T49" fmla="*/ 130 h 163"/>
                  <a:gd name="T50" fmla="*/ 142 w 205"/>
                  <a:gd name="T51" fmla="*/ 146 h 163"/>
                  <a:gd name="T52" fmla="*/ 171 w 205"/>
                  <a:gd name="T53" fmla="*/ 140 h 163"/>
                  <a:gd name="T54" fmla="*/ 171 w 205"/>
                  <a:gd name="T55" fmla="*/ 112 h 163"/>
                  <a:gd name="T56" fmla="*/ 136 w 205"/>
                  <a:gd name="T57" fmla="*/ 95 h 163"/>
                  <a:gd name="T58" fmla="*/ 133 w 205"/>
                  <a:gd name="T59" fmla="*/ 91 h 163"/>
                  <a:gd name="T60" fmla="*/ 136 w 205"/>
                  <a:gd name="T61" fmla="*/ 83 h 163"/>
                  <a:gd name="T62" fmla="*/ 151 w 205"/>
                  <a:gd name="T63" fmla="*/ 85 h 163"/>
                  <a:gd name="T64" fmla="*/ 180 w 205"/>
                  <a:gd name="T65" fmla="*/ 78 h 163"/>
                  <a:gd name="T66" fmla="*/ 183 w 205"/>
                  <a:gd name="T67" fmla="*/ 53 h 163"/>
                  <a:gd name="T68" fmla="*/ 158 w 205"/>
                  <a:gd name="T69" fmla="*/ 42 h 163"/>
                  <a:gd name="T70" fmla="*/ 138 w 205"/>
                  <a:gd name="T71" fmla="*/ 47 h 163"/>
                  <a:gd name="T72" fmla="*/ 136 w 205"/>
                  <a:gd name="T73" fmla="*/ 43 h 163"/>
                  <a:gd name="T74" fmla="*/ 139 w 205"/>
                  <a:gd name="T75" fmla="*/ 35 h 163"/>
                  <a:gd name="T76" fmla="*/ 146 w 205"/>
                  <a:gd name="T77" fmla="*/ 30 h 163"/>
                  <a:gd name="T78" fmla="*/ 176 w 205"/>
                  <a:gd name="T79" fmla="*/ 31 h 163"/>
                  <a:gd name="T80" fmla="*/ 205 w 205"/>
                  <a:gd name="T81" fmla="*/ 58 h 163"/>
                  <a:gd name="T82" fmla="*/ 192 w 205"/>
                  <a:gd name="T83" fmla="*/ 90 h 163"/>
                  <a:gd name="T84" fmla="*/ 171 w 205"/>
                  <a:gd name="T85" fmla="*/ 96 h 163"/>
                  <a:gd name="T86" fmla="*/ 194 w 205"/>
                  <a:gd name="T87" fmla="*/ 122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5" h="163">
                    <a:moveTo>
                      <a:pt x="88" y="110"/>
                    </a:moveTo>
                    <a:cubicBezTo>
                      <a:pt x="86" y="115"/>
                      <a:pt x="84" y="120"/>
                      <a:pt x="81" y="124"/>
                    </a:cubicBezTo>
                    <a:cubicBezTo>
                      <a:pt x="78" y="128"/>
                      <a:pt x="74" y="130"/>
                      <a:pt x="69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3"/>
                    </a:cubicBezTo>
                    <a:cubicBezTo>
                      <a:pt x="28" y="131"/>
                      <a:pt x="22" y="129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3" y="113"/>
                      <a:pt x="1" y="109"/>
                      <a:pt x="1" y="104"/>
                    </a:cubicBezTo>
                    <a:cubicBezTo>
                      <a:pt x="0" y="100"/>
                      <a:pt x="0" y="95"/>
                      <a:pt x="1" y="90"/>
                    </a:cubicBezTo>
                    <a:cubicBezTo>
                      <a:pt x="2" y="86"/>
                      <a:pt x="4" y="82"/>
                      <a:pt x="6" y="79"/>
                    </a:cubicBezTo>
                    <a:cubicBezTo>
                      <a:pt x="8" y="76"/>
                      <a:pt x="11" y="74"/>
                      <a:pt x="14" y="72"/>
                    </a:cubicBezTo>
                    <a:cubicBezTo>
                      <a:pt x="17" y="70"/>
                      <a:pt x="21" y="68"/>
                      <a:pt x="25" y="66"/>
                    </a:cubicBezTo>
                    <a:cubicBezTo>
                      <a:pt x="30" y="65"/>
                      <a:pt x="34" y="64"/>
                      <a:pt x="40" y="63"/>
                    </a:cubicBezTo>
                    <a:cubicBezTo>
                      <a:pt x="36" y="59"/>
                      <a:pt x="33" y="56"/>
                      <a:pt x="31" y="53"/>
                    </a:cubicBezTo>
                    <a:cubicBezTo>
                      <a:pt x="28" y="50"/>
                      <a:pt x="27" y="47"/>
                      <a:pt x="25" y="44"/>
                    </a:cubicBezTo>
                    <a:cubicBezTo>
                      <a:pt x="24" y="41"/>
                      <a:pt x="23" y="37"/>
                      <a:pt x="23" y="34"/>
                    </a:cubicBezTo>
                    <a:cubicBezTo>
                      <a:pt x="22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29" y="12"/>
                    </a:cubicBezTo>
                    <a:cubicBezTo>
                      <a:pt x="32" y="9"/>
                      <a:pt x="35" y="6"/>
                      <a:pt x="39" y="4"/>
                    </a:cubicBezTo>
                    <a:cubicBezTo>
                      <a:pt x="43" y="2"/>
                      <a:pt x="48" y="1"/>
                      <a:pt x="54" y="0"/>
                    </a:cubicBezTo>
                    <a:cubicBezTo>
                      <a:pt x="59" y="0"/>
                      <a:pt x="65" y="1"/>
                      <a:pt x="72" y="3"/>
                    </a:cubicBezTo>
                    <a:cubicBezTo>
                      <a:pt x="78" y="4"/>
                      <a:pt x="84" y="6"/>
                      <a:pt x="88" y="9"/>
                    </a:cubicBezTo>
                    <a:cubicBezTo>
                      <a:pt x="92" y="12"/>
                      <a:pt x="95" y="15"/>
                      <a:pt x="98" y="19"/>
                    </a:cubicBezTo>
                    <a:cubicBezTo>
                      <a:pt x="100" y="22"/>
                      <a:pt x="101" y="26"/>
                      <a:pt x="102" y="30"/>
                    </a:cubicBezTo>
                    <a:cubicBezTo>
                      <a:pt x="102" y="34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3" y="56"/>
                      <a:pt x="90" y="59"/>
                    </a:cubicBezTo>
                    <a:cubicBezTo>
                      <a:pt x="87" y="61"/>
                      <a:pt x="84" y="63"/>
                      <a:pt x="80" y="64"/>
                    </a:cubicBezTo>
                    <a:cubicBezTo>
                      <a:pt x="76" y="66"/>
                      <a:pt x="72" y="67"/>
                      <a:pt x="68" y="68"/>
                    </a:cubicBezTo>
                    <a:cubicBezTo>
                      <a:pt x="72" y="72"/>
                      <a:pt x="75" y="75"/>
                      <a:pt x="78" y="79"/>
                    </a:cubicBezTo>
                    <a:cubicBezTo>
                      <a:pt x="81" y="82"/>
                      <a:pt x="84" y="85"/>
                      <a:pt x="85" y="89"/>
                    </a:cubicBezTo>
                    <a:cubicBezTo>
                      <a:pt x="87" y="92"/>
                      <a:pt x="88" y="96"/>
                      <a:pt x="88" y="99"/>
                    </a:cubicBezTo>
                    <a:cubicBezTo>
                      <a:pt x="89" y="103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4"/>
                      <a:pt x="84" y="31"/>
                    </a:cubicBezTo>
                    <a:cubicBezTo>
                      <a:pt x="84" y="29"/>
                      <a:pt x="83" y="26"/>
                      <a:pt x="82" y="24"/>
                    </a:cubicBezTo>
                    <a:cubicBezTo>
                      <a:pt x="80" y="22"/>
                      <a:pt x="78" y="21"/>
                      <a:pt x="76" y="19"/>
                    </a:cubicBezTo>
                    <a:cubicBezTo>
                      <a:pt x="73" y="17"/>
                      <a:pt x="70" y="16"/>
                      <a:pt x="67" y="15"/>
                    </a:cubicBezTo>
                    <a:cubicBezTo>
                      <a:pt x="60" y="13"/>
                      <a:pt x="54" y="14"/>
                      <a:pt x="50" y="16"/>
                    </a:cubicBezTo>
                    <a:cubicBezTo>
                      <a:pt x="45" y="18"/>
                      <a:pt x="42" y="22"/>
                      <a:pt x="41" y="28"/>
                    </a:cubicBezTo>
                    <a:cubicBezTo>
                      <a:pt x="40" y="30"/>
                      <a:pt x="40" y="33"/>
                      <a:pt x="40" y="35"/>
                    </a:cubicBezTo>
                    <a:cubicBezTo>
                      <a:pt x="40" y="37"/>
                      <a:pt x="41" y="40"/>
                      <a:pt x="43" y="42"/>
                    </a:cubicBezTo>
                    <a:cubicBezTo>
                      <a:pt x="44" y="45"/>
                      <a:pt x="46" y="47"/>
                      <a:pt x="48" y="50"/>
                    </a:cubicBezTo>
                    <a:cubicBezTo>
                      <a:pt x="50" y="53"/>
                      <a:pt x="53" y="55"/>
                      <a:pt x="57" y="59"/>
                    </a:cubicBezTo>
                    <a:cubicBezTo>
                      <a:pt x="64" y="57"/>
                      <a:pt x="70" y="54"/>
                      <a:pt x="75" y="51"/>
                    </a:cubicBezTo>
                    <a:cubicBezTo>
                      <a:pt x="80" y="48"/>
                      <a:pt x="83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0" y="96"/>
                      <a:pt x="69" y="93"/>
                      <a:pt x="67" y="90"/>
                    </a:cubicBezTo>
                    <a:cubicBezTo>
                      <a:pt x="66" y="87"/>
                      <a:pt x="63" y="85"/>
                      <a:pt x="61" y="82"/>
                    </a:cubicBezTo>
                    <a:cubicBezTo>
                      <a:pt x="58" y="79"/>
                      <a:pt x="54" y="76"/>
                      <a:pt x="51" y="72"/>
                    </a:cubicBezTo>
                    <a:cubicBezTo>
                      <a:pt x="46" y="73"/>
                      <a:pt x="42" y="74"/>
                      <a:pt x="38" y="76"/>
                    </a:cubicBezTo>
                    <a:cubicBezTo>
                      <a:pt x="34" y="77"/>
                      <a:pt x="31" y="78"/>
                      <a:pt x="29" y="80"/>
                    </a:cubicBezTo>
                    <a:cubicBezTo>
                      <a:pt x="26" y="81"/>
                      <a:pt x="24" y="83"/>
                      <a:pt x="22" y="85"/>
                    </a:cubicBezTo>
                    <a:cubicBezTo>
                      <a:pt x="21" y="88"/>
                      <a:pt x="20" y="90"/>
                      <a:pt x="19" y="93"/>
                    </a:cubicBezTo>
                    <a:cubicBezTo>
                      <a:pt x="17" y="99"/>
                      <a:pt x="18" y="105"/>
                      <a:pt x="21" y="109"/>
                    </a:cubicBezTo>
                    <a:cubicBezTo>
                      <a:pt x="25" y="114"/>
                      <a:pt x="31" y="117"/>
                      <a:pt x="39" y="120"/>
                    </a:cubicBezTo>
                    <a:cubicBezTo>
                      <a:pt x="48" y="122"/>
                      <a:pt x="55" y="122"/>
                      <a:pt x="60" y="120"/>
                    </a:cubicBezTo>
                    <a:cubicBezTo>
                      <a:pt x="65" y="117"/>
                      <a:pt x="68" y="113"/>
                      <a:pt x="70" y="107"/>
                    </a:cubicBezTo>
                    <a:close/>
                    <a:moveTo>
                      <a:pt x="193" y="134"/>
                    </a:moveTo>
                    <a:cubicBezTo>
                      <a:pt x="191" y="140"/>
                      <a:pt x="189" y="145"/>
                      <a:pt x="186" y="149"/>
                    </a:cubicBezTo>
                    <a:cubicBezTo>
                      <a:pt x="182" y="153"/>
                      <a:pt x="178" y="156"/>
                      <a:pt x="174" y="159"/>
                    </a:cubicBezTo>
                    <a:cubicBezTo>
                      <a:pt x="169" y="161"/>
                      <a:pt x="164" y="162"/>
                      <a:pt x="158" y="163"/>
                    </a:cubicBezTo>
                    <a:cubicBezTo>
                      <a:pt x="152" y="163"/>
                      <a:pt x="145" y="162"/>
                      <a:pt x="138" y="160"/>
                    </a:cubicBezTo>
                    <a:cubicBezTo>
                      <a:pt x="134" y="159"/>
                      <a:pt x="130" y="158"/>
                      <a:pt x="126" y="156"/>
                    </a:cubicBezTo>
                    <a:cubicBezTo>
                      <a:pt x="123" y="154"/>
                      <a:pt x="120" y="153"/>
                      <a:pt x="117" y="151"/>
                    </a:cubicBezTo>
                    <a:cubicBezTo>
                      <a:pt x="115" y="149"/>
                      <a:pt x="112" y="148"/>
                      <a:pt x="111" y="146"/>
                    </a:cubicBezTo>
                    <a:cubicBezTo>
                      <a:pt x="109" y="145"/>
                      <a:pt x="108" y="144"/>
                      <a:pt x="108" y="143"/>
                    </a:cubicBezTo>
                    <a:cubicBezTo>
                      <a:pt x="107" y="142"/>
                      <a:pt x="107" y="142"/>
                      <a:pt x="107" y="141"/>
                    </a:cubicBezTo>
                    <a:cubicBezTo>
                      <a:pt x="107" y="141"/>
                      <a:pt x="107" y="140"/>
                      <a:pt x="107" y="139"/>
                    </a:cubicBezTo>
                    <a:cubicBezTo>
                      <a:pt x="107" y="139"/>
                      <a:pt x="107" y="138"/>
                      <a:pt x="107" y="137"/>
                    </a:cubicBezTo>
                    <a:cubicBezTo>
                      <a:pt x="107" y="136"/>
                      <a:pt x="107" y="135"/>
                      <a:pt x="108" y="133"/>
                    </a:cubicBezTo>
                    <a:cubicBezTo>
                      <a:pt x="108" y="131"/>
                      <a:pt x="109" y="129"/>
                      <a:pt x="110" y="129"/>
                    </a:cubicBezTo>
                    <a:cubicBezTo>
                      <a:pt x="111" y="128"/>
                      <a:pt x="111" y="128"/>
                      <a:pt x="112" y="128"/>
                    </a:cubicBezTo>
                    <a:cubicBezTo>
                      <a:pt x="113" y="128"/>
                      <a:pt x="114" y="129"/>
                      <a:pt x="115" y="130"/>
                    </a:cubicBezTo>
                    <a:cubicBezTo>
                      <a:pt x="117" y="132"/>
                      <a:pt x="119" y="134"/>
                      <a:pt x="121" y="136"/>
                    </a:cubicBezTo>
                    <a:cubicBezTo>
                      <a:pt x="124" y="138"/>
                      <a:pt x="127" y="140"/>
                      <a:pt x="130" y="142"/>
                    </a:cubicBezTo>
                    <a:cubicBezTo>
                      <a:pt x="134" y="144"/>
                      <a:pt x="138" y="145"/>
                      <a:pt x="142" y="146"/>
                    </a:cubicBezTo>
                    <a:cubicBezTo>
                      <a:pt x="147" y="148"/>
                      <a:pt x="151" y="148"/>
                      <a:pt x="154" y="148"/>
                    </a:cubicBezTo>
                    <a:cubicBezTo>
                      <a:pt x="158" y="148"/>
                      <a:pt x="161" y="147"/>
                      <a:pt x="164" y="145"/>
                    </a:cubicBezTo>
                    <a:cubicBezTo>
                      <a:pt x="167" y="144"/>
                      <a:pt x="169" y="142"/>
                      <a:pt x="171" y="140"/>
                    </a:cubicBezTo>
                    <a:cubicBezTo>
                      <a:pt x="173" y="137"/>
                      <a:pt x="174" y="134"/>
                      <a:pt x="175" y="131"/>
                    </a:cubicBezTo>
                    <a:cubicBezTo>
                      <a:pt x="176" y="127"/>
                      <a:pt x="176" y="124"/>
                      <a:pt x="176" y="121"/>
                    </a:cubicBezTo>
                    <a:cubicBezTo>
                      <a:pt x="175" y="117"/>
                      <a:pt x="173" y="114"/>
                      <a:pt x="171" y="112"/>
                    </a:cubicBezTo>
                    <a:cubicBezTo>
                      <a:pt x="169" y="109"/>
                      <a:pt x="166" y="106"/>
                      <a:pt x="162" y="104"/>
                    </a:cubicBezTo>
                    <a:cubicBezTo>
                      <a:pt x="158" y="102"/>
                      <a:pt x="154" y="100"/>
                      <a:pt x="149" y="99"/>
                    </a:cubicBezTo>
                    <a:lnTo>
                      <a:pt x="136" y="95"/>
                    </a:lnTo>
                    <a:cubicBezTo>
                      <a:pt x="136" y="95"/>
                      <a:pt x="135" y="95"/>
                      <a:pt x="135" y="95"/>
                    </a:cubicBezTo>
                    <a:cubicBezTo>
                      <a:pt x="134" y="94"/>
                      <a:pt x="134" y="94"/>
                      <a:pt x="134" y="93"/>
                    </a:cubicBezTo>
                    <a:cubicBezTo>
                      <a:pt x="133" y="92"/>
                      <a:pt x="133" y="92"/>
                      <a:pt x="133" y="91"/>
                    </a:cubicBezTo>
                    <a:cubicBezTo>
                      <a:pt x="133" y="90"/>
                      <a:pt x="134" y="89"/>
                      <a:pt x="134" y="87"/>
                    </a:cubicBezTo>
                    <a:cubicBezTo>
                      <a:pt x="134" y="86"/>
                      <a:pt x="135" y="85"/>
                      <a:pt x="135" y="84"/>
                    </a:cubicBezTo>
                    <a:cubicBezTo>
                      <a:pt x="135" y="84"/>
                      <a:pt x="136" y="83"/>
                      <a:pt x="136" y="83"/>
                    </a:cubicBezTo>
                    <a:cubicBezTo>
                      <a:pt x="137" y="82"/>
                      <a:pt x="137" y="82"/>
                      <a:pt x="138" y="82"/>
                    </a:cubicBezTo>
                    <a:cubicBezTo>
                      <a:pt x="138" y="82"/>
                      <a:pt x="139" y="82"/>
                      <a:pt x="140" y="82"/>
                    </a:cubicBezTo>
                    <a:lnTo>
                      <a:pt x="151" y="85"/>
                    </a:lnTo>
                    <a:cubicBezTo>
                      <a:pt x="155" y="86"/>
                      <a:pt x="159" y="86"/>
                      <a:pt x="163" y="86"/>
                    </a:cubicBezTo>
                    <a:cubicBezTo>
                      <a:pt x="166" y="86"/>
                      <a:pt x="170" y="85"/>
                      <a:pt x="173" y="84"/>
                    </a:cubicBezTo>
                    <a:cubicBezTo>
                      <a:pt x="176" y="82"/>
                      <a:pt x="178" y="80"/>
                      <a:pt x="180" y="78"/>
                    </a:cubicBezTo>
                    <a:cubicBezTo>
                      <a:pt x="182" y="75"/>
                      <a:pt x="184" y="72"/>
                      <a:pt x="185" y="69"/>
                    </a:cubicBezTo>
                    <a:cubicBezTo>
                      <a:pt x="185" y="66"/>
                      <a:pt x="186" y="63"/>
                      <a:pt x="186" y="61"/>
                    </a:cubicBezTo>
                    <a:cubicBezTo>
                      <a:pt x="185" y="58"/>
                      <a:pt x="185" y="56"/>
                      <a:pt x="183" y="53"/>
                    </a:cubicBezTo>
                    <a:cubicBezTo>
                      <a:pt x="182" y="51"/>
                      <a:pt x="180" y="49"/>
                      <a:pt x="178" y="48"/>
                    </a:cubicBezTo>
                    <a:cubicBezTo>
                      <a:pt x="176" y="46"/>
                      <a:pt x="173" y="44"/>
                      <a:pt x="169" y="44"/>
                    </a:cubicBezTo>
                    <a:cubicBezTo>
                      <a:pt x="165" y="43"/>
                      <a:pt x="162" y="42"/>
                      <a:pt x="158" y="42"/>
                    </a:cubicBezTo>
                    <a:cubicBezTo>
                      <a:pt x="155" y="43"/>
                      <a:pt x="152" y="43"/>
                      <a:pt x="149" y="44"/>
                    </a:cubicBezTo>
                    <a:cubicBezTo>
                      <a:pt x="146" y="45"/>
                      <a:pt x="144" y="45"/>
                      <a:pt x="142" y="46"/>
                    </a:cubicBezTo>
                    <a:cubicBezTo>
                      <a:pt x="140" y="47"/>
                      <a:pt x="138" y="47"/>
                      <a:pt x="138" y="47"/>
                    </a:cubicBezTo>
                    <a:cubicBezTo>
                      <a:pt x="137" y="47"/>
                      <a:pt x="137" y="46"/>
                      <a:pt x="137" y="46"/>
                    </a:cubicBezTo>
                    <a:cubicBezTo>
                      <a:pt x="136" y="46"/>
                      <a:pt x="136" y="45"/>
                      <a:pt x="136" y="45"/>
                    </a:cubicBezTo>
                    <a:cubicBezTo>
                      <a:pt x="136" y="44"/>
                      <a:pt x="136" y="44"/>
                      <a:pt x="136" y="43"/>
                    </a:cubicBezTo>
                    <a:cubicBezTo>
                      <a:pt x="136" y="42"/>
                      <a:pt x="136" y="41"/>
                      <a:pt x="137" y="39"/>
                    </a:cubicBezTo>
                    <a:cubicBezTo>
                      <a:pt x="137" y="38"/>
                      <a:pt x="137" y="37"/>
                      <a:pt x="138" y="37"/>
                    </a:cubicBezTo>
                    <a:cubicBezTo>
                      <a:pt x="138" y="36"/>
                      <a:pt x="138" y="35"/>
                      <a:pt x="139" y="35"/>
                    </a:cubicBezTo>
                    <a:cubicBezTo>
                      <a:pt x="139" y="34"/>
                      <a:pt x="139" y="34"/>
                      <a:pt x="140" y="33"/>
                    </a:cubicBezTo>
                    <a:cubicBezTo>
                      <a:pt x="140" y="33"/>
                      <a:pt x="141" y="33"/>
                      <a:pt x="141" y="32"/>
                    </a:cubicBezTo>
                    <a:cubicBezTo>
                      <a:pt x="142" y="32"/>
                      <a:pt x="144" y="31"/>
                      <a:pt x="146" y="30"/>
                    </a:cubicBezTo>
                    <a:cubicBezTo>
                      <a:pt x="148" y="30"/>
                      <a:pt x="151" y="29"/>
                      <a:pt x="154" y="29"/>
                    </a:cubicBezTo>
                    <a:cubicBezTo>
                      <a:pt x="157" y="28"/>
                      <a:pt x="160" y="28"/>
                      <a:pt x="164" y="29"/>
                    </a:cubicBezTo>
                    <a:cubicBezTo>
                      <a:pt x="168" y="29"/>
                      <a:pt x="172" y="29"/>
                      <a:pt x="176" y="31"/>
                    </a:cubicBezTo>
                    <a:cubicBezTo>
                      <a:pt x="182" y="32"/>
                      <a:pt x="187" y="34"/>
                      <a:pt x="191" y="37"/>
                    </a:cubicBezTo>
                    <a:cubicBezTo>
                      <a:pt x="195" y="40"/>
                      <a:pt x="198" y="43"/>
                      <a:pt x="201" y="46"/>
                    </a:cubicBezTo>
                    <a:cubicBezTo>
                      <a:pt x="203" y="50"/>
                      <a:pt x="204" y="54"/>
                      <a:pt x="205" y="58"/>
                    </a:cubicBezTo>
                    <a:cubicBezTo>
                      <a:pt x="205" y="62"/>
                      <a:pt x="205" y="67"/>
                      <a:pt x="203" y="71"/>
                    </a:cubicBezTo>
                    <a:cubicBezTo>
                      <a:pt x="202" y="75"/>
                      <a:pt x="201" y="79"/>
                      <a:pt x="199" y="82"/>
                    </a:cubicBezTo>
                    <a:cubicBezTo>
                      <a:pt x="197" y="85"/>
                      <a:pt x="195" y="88"/>
                      <a:pt x="192" y="90"/>
                    </a:cubicBezTo>
                    <a:cubicBezTo>
                      <a:pt x="189" y="92"/>
                      <a:pt x="186" y="94"/>
                      <a:pt x="183" y="95"/>
                    </a:cubicBezTo>
                    <a:cubicBezTo>
                      <a:pt x="179" y="96"/>
                      <a:pt x="175" y="96"/>
                      <a:pt x="171" y="96"/>
                    </a:cubicBezTo>
                    <a:lnTo>
                      <a:pt x="171" y="96"/>
                    </a:lnTo>
                    <a:cubicBezTo>
                      <a:pt x="175" y="98"/>
                      <a:pt x="179" y="100"/>
                      <a:pt x="182" y="102"/>
                    </a:cubicBezTo>
                    <a:cubicBezTo>
                      <a:pt x="186" y="105"/>
                      <a:pt x="188" y="108"/>
                      <a:pt x="190" y="111"/>
                    </a:cubicBezTo>
                    <a:cubicBezTo>
                      <a:pt x="192" y="115"/>
                      <a:pt x="193" y="118"/>
                      <a:pt x="194" y="122"/>
                    </a:cubicBezTo>
                    <a:cubicBezTo>
                      <a:pt x="194" y="126"/>
                      <a:pt x="194" y="130"/>
                      <a:pt x="193" y="1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4" name="Freeform 15"/>
              <p:cNvSpPr>
                <a:spLocks noEditPoints="1"/>
              </p:cNvSpPr>
              <p:nvPr/>
            </p:nvSpPr>
            <p:spPr bwMode="auto">
              <a:xfrm>
                <a:off x="5273675" y="6273800"/>
                <a:ext cx="161925" cy="125413"/>
              </a:xfrm>
              <a:custGeom>
                <a:avLst/>
                <a:gdLst>
                  <a:gd name="T0" fmla="*/ 81 w 211"/>
                  <a:gd name="T1" fmla="*/ 124 h 164"/>
                  <a:gd name="T2" fmla="*/ 54 w 211"/>
                  <a:gd name="T3" fmla="*/ 135 h 164"/>
                  <a:gd name="T4" fmla="*/ 18 w 211"/>
                  <a:gd name="T5" fmla="*/ 126 h 164"/>
                  <a:gd name="T6" fmla="*/ 0 w 211"/>
                  <a:gd name="T7" fmla="*/ 104 h 164"/>
                  <a:gd name="T8" fmla="*/ 6 w 211"/>
                  <a:gd name="T9" fmla="*/ 79 h 164"/>
                  <a:gd name="T10" fmla="*/ 25 w 211"/>
                  <a:gd name="T11" fmla="*/ 66 h 164"/>
                  <a:gd name="T12" fmla="*/ 31 w 211"/>
                  <a:gd name="T13" fmla="*/ 53 h 164"/>
                  <a:gd name="T14" fmla="*/ 23 w 211"/>
                  <a:gd name="T15" fmla="*/ 34 h 164"/>
                  <a:gd name="T16" fmla="*/ 29 w 211"/>
                  <a:gd name="T17" fmla="*/ 12 h 164"/>
                  <a:gd name="T18" fmla="*/ 54 w 211"/>
                  <a:gd name="T19" fmla="*/ 0 h 164"/>
                  <a:gd name="T20" fmla="*/ 88 w 211"/>
                  <a:gd name="T21" fmla="*/ 9 h 164"/>
                  <a:gd name="T22" fmla="*/ 102 w 211"/>
                  <a:gd name="T23" fmla="*/ 30 h 164"/>
                  <a:gd name="T24" fmla="*/ 97 w 211"/>
                  <a:gd name="T25" fmla="*/ 51 h 164"/>
                  <a:gd name="T26" fmla="*/ 80 w 211"/>
                  <a:gd name="T27" fmla="*/ 64 h 164"/>
                  <a:gd name="T28" fmla="*/ 78 w 211"/>
                  <a:gd name="T29" fmla="*/ 78 h 164"/>
                  <a:gd name="T30" fmla="*/ 88 w 211"/>
                  <a:gd name="T31" fmla="*/ 99 h 164"/>
                  <a:gd name="T32" fmla="*/ 84 w 211"/>
                  <a:gd name="T33" fmla="*/ 39 h 164"/>
                  <a:gd name="T34" fmla="*/ 82 w 211"/>
                  <a:gd name="T35" fmla="*/ 24 h 164"/>
                  <a:gd name="T36" fmla="*/ 67 w 211"/>
                  <a:gd name="T37" fmla="*/ 15 h 164"/>
                  <a:gd name="T38" fmla="*/ 41 w 211"/>
                  <a:gd name="T39" fmla="*/ 27 h 164"/>
                  <a:gd name="T40" fmla="*/ 43 w 211"/>
                  <a:gd name="T41" fmla="*/ 42 h 164"/>
                  <a:gd name="T42" fmla="*/ 57 w 211"/>
                  <a:gd name="T43" fmla="*/ 58 h 164"/>
                  <a:gd name="T44" fmla="*/ 84 w 211"/>
                  <a:gd name="T45" fmla="*/ 39 h 164"/>
                  <a:gd name="T46" fmla="*/ 71 w 211"/>
                  <a:gd name="T47" fmla="*/ 98 h 164"/>
                  <a:gd name="T48" fmla="*/ 61 w 211"/>
                  <a:gd name="T49" fmla="*/ 82 h 164"/>
                  <a:gd name="T50" fmla="*/ 38 w 211"/>
                  <a:gd name="T51" fmla="*/ 76 h 164"/>
                  <a:gd name="T52" fmla="*/ 22 w 211"/>
                  <a:gd name="T53" fmla="*/ 85 h 164"/>
                  <a:gd name="T54" fmla="*/ 21 w 211"/>
                  <a:gd name="T55" fmla="*/ 109 h 164"/>
                  <a:gd name="T56" fmla="*/ 60 w 211"/>
                  <a:gd name="T57" fmla="*/ 120 h 164"/>
                  <a:gd name="T58" fmla="*/ 205 w 211"/>
                  <a:gd name="T59" fmla="*/ 108 h 164"/>
                  <a:gd name="T60" fmla="*/ 183 w 211"/>
                  <a:gd name="T61" fmla="*/ 153 h 164"/>
                  <a:gd name="T62" fmla="*/ 143 w 211"/>
                  <a:gd name="T63" fmla="*/ 161 h 164"/>
                  <a:gd name="T64" fmla="*/ 114 w 211"/>
                  <a:gd name="T65" fmla="*/ 136 h 164"/>
                  <a:gd name="T66" fmla="*/ 117 w 211"/>
                  <a:gd name="T67" fmla="*/ 85 h 164"/>
                  <a:gd name="T68" fmla="*/ 140 w 211"/>
                  <a:gd name="T69" fmla="*/ 40 h 164"/>
                  <a:gd name="T70" fmla="*/ 180 w 211"/>
                  <a:gd name="T71" fmla="*/ 31 h 164"/>
                  <a:gd name="T72" fmla="*/ 209 w 211"/>
                  <a:gd name="T73" fmla="*/ 57 h 164"/>
                  <a:gd name="T74" fmla="*/ 205 w 211"/>
                  <a:gd name="T75" fmla="*/ 108 h 164"/>
                  <a:gd name="T76" fmla="*/ 192 w 211"/>
                  <a:gd name="T77" fmla="*/ 87 h 164"/>
                  <a:gd name="T78" fmla="*/ 192 w 211"/>
                  <a:gd name="T79" fmla="*/ 62 h 164"/>
                  <a:gd name="T80" fmla="*/ 184 w 211"/>
                  <a:gd name="T81" fmla="*/ 49 h 164"/>
                  <a:gd name="T82" fmla="*/ 161 w 211"/>
                  <a:gd name="T83" fmla="*/ 45 h 164"/>
                  <a:gd name="T84" fmla="*/ 141 w 211"/>
                  <a:gd name="T85" fmla="*/ 69 h 164"/>
                  <a:gd name="T86" fmla="*/ 130 w 211"/>
                  <a:gd name="T87" fmla="*/ 113 h 164"/>
                  <a:gd name="T88" fmla="*/ 136 w 211"/>
                  <a:gd name="T89" fmla="*/ 142 h 164"/>
                  <a:gd name="T90" fmla="*/ 157 w 211"/>
                  <a:gd name="T91" fmla="*/ 149 h 164"/>
                  <a:gd name="T92" fmla="*/ 173 w 211"/>
                  <a:gd name="T93" fmla="*/ 139 h 164"/>
                  <a:gd name="T94" fmla="*/ 184 w 211"/>
                  <a:gd name="T95" fmla="*/ 118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1" h="164">
                    <a:moveTo>
                      <a:pt x="88" y="110"/>
                    </a:moveTo>
                    <a:cubicBezTo>
                      <a:pt x="86" y="115"/>
                      <a:pt x="84" y="120"/>
                      <a:pt x="81" y="124"/>
                    </a:cubicBezTo>
                    <a:cubicBezTo>
                      <a:pt x="78" y="127"/>
                      <a:pt x="74" y="130"/>
                      <a:pt x="69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3"/>
                    </a:cubicBezTo>
                    <a:cubicBezTo>
                      <a:pt x="28" y="131"/>
                      <a:pt x="22" y="129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3" y="113"/>
                      <a:pt x="1" y="108"/>
                      <a:pt x="0" y="104"/>
                    </a:cubicBezTo>
                    <a:cubicBezTo>
                      <a:pt x="0" y="100"/>
                      <a:pt x="0" y="95"/>
                      <a:pt x="1" y="90"/>
                    </a:cubicBezTo>
                    <a:cubicBezTo>
                      <a:pt x="2" y="86"/>
                      <a:pt x="4" y="82"/>
                      <a:pt x="6" y="79"/>
                    </a:cubicBezTo>
                    <a:cubicBezTo>
                      <a:pt x="8" y="76"/>
                      <a:pt x="11" y="74"/>
                      <a:pt x="14" y="72"/>
                    </a:cubicBezTo>
                    <a:cubicBezTo>
                      <a:pt x="17" y="70"/>
                      <a:pt x="21" y="68"/>
                      <a:pt x="25" y="66"/>
                    </a:cubicBezTo>
                    <a:cubicBezTo>
                      <a:pt x="30" y="65"/>
                      <a:pt x="34" y="63"/>
                      <a:pt x="39" y="62"/>
                    </a:cubicBezTo>
                    <a:cubicBezTo>
                      <a:pt x="36" y="59"/>
                      <a:pt x="33" y="56"/>
                      <a:pt x="31" y="53"/>
                    </a:cubicBezTo>
                    <a:cubicBezTo>
                      <a:pt x="28" y="50"/>
                      <a:pt x="27" y="47"/>
                      <a:pt x="25" y="44"/>
                    </a:cubicBezTo>
                    <a:cubicBezTo>
                      <a:pt x="24" y="41"/>
                      <a:pt x="23" y="37"/>
                      <a:pt x="23" y="34"/>
                    </a:cubicBezTo>
                    <a:cubicBezTo>
                      <a:pt x="22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29" y="12"/>
                    </a:cubicBezTo>
                    <a:cubicBezTo>
                      <a:pt x="32" y="9"/>
                      <a:pt x="35" y="6"/>
                      <a:pt x="39" y="4"/>
                    </a:cubicBezTo>
                    <a:cubicBezTo>
                      <a:pt x="43" y="2"/>
                      <a:pt x="48" y="1"/>
                      <a:pt x="54" y="0"/>
                    </a:cubicBezTo>
                    <a:cubicBezTo>
                      <a:pt x="59" y="0"/>
                      <a:pt x="65" y="1"/>
                      <a:pt x="72" y="2"/>
                    </a:cubicBezTo>
                    <a:cubicBezTo>
                      <a:pt x="78" y="4"/>
                      <a:pt x="84" y="6"/>
                      <a:pt x="88" y="9"/>
                    </a:cubicBezTo>
                    <a:cubicBezTo>
                      <a:pt x="92" y="12"/>
                      <a:pt x="95" y="15"/>
                      <a:pt x="98" y="19"/>
                    </a:cubicBezTo>
                    <a:cubicBezTo>
                      <a:pt x="100" y="22"/>
                      <a:pt x="101" y="26"/>
                      <a:pt x="102" y="30"/>
                    </a:cubicBezTo>
                    <a:cubicBezTo>
                      <a:pt x="102" y="34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2" y="56"/>
                      <a:pt x="90" y="59"/>
                    </a:cubicBezTo>
                    <a:cubicBezTo>
                      <a:pt x="87" y="61"/>
                      <a:pt x="84" y="63"/>
                      <a:pt x="80" y="64"/>
                    </a:cubicBezTo>
                    <a:cubicBezTo>
                      <a:pt x="76" y="66"/>
                      <a:pt x="72" y="67"/>
                      <a:pt x="68" y="68"/>
                    </a:cubicBezTo>
                    <a:cubicBezTo>
                      <a:pt x="72" y="72"/>
                      <a:pt x="75" y="75"/>
                      <a:pt x="78" y="78"/>
                    </a:cubicBezTo>
                    <a:cubicBezTo>
                      <a:pt x="81" y="82"/>
                      <a:pt x="83" y="85"/>
                      <a:pt x="85" y="89"/>
                    </a:cubicBezTo>
                    <a:cubicBezTo>
                      <a:pt x="87" y="92"/>
                      <a:pt x="88" y="96"/>
                      <a:pt x="88" y="99"/>
                    </a:cubicBezTo>
                    <a:cubicBezTo>
                      <a:pt x="89" y="103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4"/>
                      <a:pt x="84" y="31"/>
                    </a:cubicBezTo>
                    <a:cubicBezTo>
                      <a:pt x="84" y="29"/>
                      <a:pt x="83" y="26"/>
                      <a:pt x="82" y="24"/>
                    </a:cubicBezTo>
                    <a:cubicBezTo>
                      <a:pt x="80" y="22"/>
                      <a:pt x="78" y="21"/>
                      <a:pt x="76" y="19"/>
                    </a:cubicBezTo>
                    <a:cubicBezTo>
                      <a:pt x="73" y="17"/>
                      <a:pt x="70" y="16"/>
                      <a:pt x="67" y="15"/>
                    </a:cubicBezTo>
                    <a:cubicBezTo>
                      <a:pt x="60" y="13"/>
                      <a:pt x="54" y="14"/>
                      <a:pt x="50" y="16"/>
                    </a:cubicBezTo>
                    <a:cubicBezTo>
                      <a:pt x="45" y="18"/>
                      <a:pt x="42" y="22"/>
                      <a:pt x="41" y="27"/>
                    </a:cubicBezTo>
                    <a:cubicBezTo>
                      <a:pt x="40" y="30"/>
                      <a:pt x="40" y="32"/>
                      <a:pt x="40" y="35"/>
                    </a:cubicBezTo>
                    <a:cubicBezTo>
                      <a:pt x="40" y="37"/>
                      <a:pt x="41" y="40"/>
                      <a:pt x="43" y="42"/>
                    </a:cubicBezTo>
                    <a:cubicBezTo>
                      <a:pt x="44" y="45"/>
                      <a:pt x="46" y="47"/>
                      <a:pt x="48" y="50"/>
                    </a:cubicBezTo>
                    <a:cubicBezTo>
                      <a:pt x="50" y="53"/>
                      <a:pt x="53" y="55"/>
                      <a:pt x="57" y="58"/>
                    </a:cubicBezTo>
                    <a:cubicBezTo>
                      <a:pt x="64" y="57"/>
                      <a:pt x="70" y="54"/>
                      <a:pt x="75" y="51"/>
                    </a:cubicBezTo>
                    <a:cubicBezTo>
                      <a:pt x="80" y="48"/>
                      <a:pt x="83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0" y="96"/>
                      <a:pt x="69" y="93"/>
                      <a:pt x="67" y="90"/>
                    </a:cubicBezTo>
                    <a:cubicBezTo>
                      <a:pt x="66" y="87"/>
                      <a:pt x="63" y="85"/>
                      <a:pt x="61" y="82"/>
                    </a:cubicBezTo>
                    <a:cubicBezTo>
                      <a:pt x="58" y="79"/>
                      <a:pt x="54" y="76"/>
                      <a:pt x="51" y="72"/>
                    </a:cubicBezTo>
                    <a:cubicBezTo>
                      <a:pt x="46" y="73"/>
                      <a:pt x="42" y="74"/>
                      <a:pt x="38" y="76"/>
                    </a:cubicBezTo>
                    <a:cubicBezTo>
                      <a:pt x="34" y="77"/>
                      <a:pt x="31" y="78"/>
                      <a:pt x="29" y="80"/>
                    </a:cubicBezTo>
                    <a:cubicBezTo>
                      <a:pt x="26" y="81"/>
                      <a:pt x="24" y="83"/>
                      <a:pt x="22" y="85"/>
                    </a:cubicBezTo>
                    <a:cubicBezTo>
                      <a:pt x="21" y="87"/>
                      <a:pt x="20" y="90"/>
                      <a:pt x="19" y="93"/>
                    </a:cubicBezTo>
                    <a:cubicBezTo>
                      <a:pt x="17" y="99"/>
                      <a:pt x="18" y="105"/>
                      <a:pt x="21" y="109"/>
                    </a:cubicBezTo>
                    <a:cubicBezTo>
                      <a:pt x="25" y="114"/>
                      <a:pt x="31" y="117"/>
                      <a:pt x="39" y="120"/>
                    </a:cubicBezTo>
                    <a:cubicBezTo>
                      <a:pt x="48" y="122"/>
                      <a:pt x="55" y="122"/>
                      <a:pt x="60" y="120"/>
                    </a:cubicBezTo>
                    <a:cubicBezTo>
                      <a:pt x="65" y="117"/>
                      <a:pt x="68" y="113"/>
                      <a:pt x="70" y="107"/>
                    </a:cubicBezTo>
                    <a:close/>
                    <a:moveTo>
                      <a:pt x="205" y="108"/>
                    </a:moveTo>
                    <a:cubicBezTo>
                      <a:pt x="203" y="118"/>
                      <a:pt x="200" y="126"/>
                      <a:pt x="196" y="134"/>
                    </a:cubicBezTo>
                    <a:cubicBezTo>
                      <a:pt x="192" y="142"/>
                      <a:pt x="188" y="148"/>
                      <a:pt x="183" y="153"/>
                    </a:cubicBezTo>
                    <a:cubicBezTo>
                      <a:pt x="178" y="158"/>
                      <a:pt x="172" y="161"/>
                      <a:pt x="165" y="162"/>
                    </a:cubicBezTo>
                    <a:cubicBezTo>
                      <a:pt x="159" y="164"/>
                      <a:pt x="151" y="164"/>
                      <a:pt x="143" y="161"/>
                    </a:cubicBezTo>
                    <a:cubicBezTo>
                      <a:pt x="135" y="159"/>
                      <a:pt x="128" y="156"/>
                      <a:pt x="124" y="152"/>
                    </a:cubicBezTo>
                    <a:cubicBezTo>
                      <a:pt x="119" y="147"/>
                      <a:pt x="116" y="142"/>
                      <a:pt x="114" y="136"/>
                    </a:cubicBezTo>
                    <a:cubicBezTo>
                      <a:pt x="112" y="129"/>
                      <a:pt x="111" y="122"/>
                      <a:pt x="112" y="113"/>
                    </a:cubicBezTo>
                    <a:cubicBezTo>
                      <a:pt x="113" y="105"/>
                      <a:pt x="115" y="95"/>
                      <a:pt x="117" y="85"/>
                    </a:cubicBezTo>
                    <a:cubicBezTo>
                      <a:pt x="120" y="75"/>
                      <a:pt x="123" y="67"/>
                      <a:pt x="127" y="59"/>
                    </a:cubicBezTo>
                    <a:cubicBezTo>
                      <a:pt x="131" y="51"/>
                      <a:pt x="135" y="45"/>
                      <a:pt x="140" y="40"/>
                    </a:cubicBezTo>
                    <a:cubicBezTo>
                      <a:pt x="145" y="35"/>
                      <a:pt x="151" y="32"/>
                      <a:pt x="158" y="31"/>
                    </a:cubicBezTo>
                    <a:cubicBezTo>
                      <a:pt x="164" y="29"/>
                      <a:pt x="172" y="29"/>
                      <a:pt x="180" y="31"/>
                    </a:cubicBezTo>
                    <a:cubicBezTo>
                      <a:pt x="188" y="34"/>
                      <a:pt x="195" y="37"/>
                      <a:pt x="199" y="41"/>
                    </a:cubicBezTo>
                    <a:cubicBezTo>
                      <a:pt x="204" y="45"/>
                      <a:pt x="207" y="51"/>
                      <a:pt x="209" y="57"/>
                    </a:cubicBezTo>
                    <a:cubicBezTo>
                      <a:pt x="211" y="64"/>
                      <a:pt x="211" y="71"/>
                      <a:pt x="211" y="80"/>
                    </a:cubicBezTo>
                    <a:cubicBezTo>
                      <a:pt x="210" y="88"/>
                      <a:pt x="208" y="97"/>
                      <a:pt x="205" y="108"/>
                    </a:cubicBezTo>
                    <a:close/>
                    <a:moveTo>
                      <a:pt x="188" y="105"/>
                    </a:moveTo>
                    <a:cubicBezTo>
                      <a:pt x="190" y="98"/>
                      <a:pt x="191" y="92"/>
                      <a:pt x="192" y="87"/>
                    </a:cubicBezTo>
                    <a:cubicBezTo>
                      <a:pt x="193" y="82"/>
                      <a:pt x="193" y="77"/>
                      <a:pt x="193" y="73"/>
                    </a:cubicBezTo>
                    <a:cubicBezTo>
                      <a:pt x="193" y="69"/>
                      <a:pt x="193" y="66"/>
                      <a:pt x="192" y="62"/>
                    </a:cubicBezTo>
                    <a:cubicBezTo>
                      <a:pt x="192" y="59"/>
                      <a:pt x="191" y="57"/>
                      <a:pt x="189" y="54"/>
                    </a:cubicBezTo>
                    <a:cubicBezTo>
                      <a:pt x="188" y="52"/>
                      <a:pt x="186" y="50"/>
                      <a:pt x="184" y="49"/>
                    </a:cubicBezTo>
                    <a:cubicBezTo>
                      <a:pt x="181" y="47"/>
                      <a:pt x="179" y="46"/>
                      <a:pt x="175" y="45"/>
                    </a:cubicBezTo>
                    <a:cubicBezTo>
                      <a:pt x="170" y="44"/>
                      <a:pt x="165" y="44"/>
                      <a:pt x="161" y="45"/>
                    </a:cubicBezTo>
                    <a:cubicBezTo>
                      <a:pt x="157" y="47"/>
                      <a:pt x="153" y="50"/>
                      <a:pt x="150" y="54"/>
                    </a:cubicBezTo>
                    <a:cubicBezTo>
                      <a:pt x="147" y="58"/>
                      <a:pt x="144" y="63"/>
                      <a:pt x="141" y="69"/>
                    </a:cubicBezTo>
                    <a:cubicBezTo>
                      <a:pt x="139" y="75"/>
                      <a:pt x="137" y="81"/>
                      <a:pt x="135" y="88"/>
                    </a:cubicBezTo>
                    <a:cubicBezTo>
                      <a:pt x="132" y="98"/>
                      <a:pt x="131" y="106"/>
                      <a:pt x="130" y="113"/>
                    </a:cubicBezTo>
                    <a:cubicBezTo>
                      <a:pt x="129" y="120"/>
                      <a:pt x="129" y="126"/>
                      <a:pt x="130" y="131"/>
                    </a:cubicBezTo>
                    <a:cubicBezTo>
                      <a:pt x="131" y="135"/>
                      <a:pt x="133" y="139"/>
                      <a:pt x="136" y="142"/>
                    </a:cubicBezTo>
                    <a:cubicBezTo>
                      <a:pt x="139" y="145"/>
                      <a:pt x="143" y="147"/>
                      <a:pt x="147" y="148"/>
                    </a:cubicBezTo>
                    <a:cubicBezTo>
                      <a:pt x="151" y="149"/>
                      <a:pt x="154" y="149"/>
                      <a:pt x="157" y="149"/>
                    </a:cubicBezTo>
                    <a:cubicBezTo>
                      <a:pt x="161" y="148"/>
                      <a:pt x="163" y="147"/>
                      <a:pt x="166" y="146"/>
                    </a:cubicBezTo>
                    <a:cubicBezTo>
                      <a:pt x="169" y="144"/>
                      <a:pt x="171" y="142"/>
                      <a:pt x="173" y="139"/>
                    </a:cubicBezTo>
                    <a:cubicBezTo>
                      <a:pt x="175" y="136"/>
                      <a:pt x="177" y="133"/>
                      <a:pt x="179" y="130"/>
                    </a:cubicBezTo>
                    <a:cubicBezTo>
                      <a:pt x="181" y="126"/>
                      <a:pt x="182" y="122"/>
                      <a:pt x="184" y="118"/>
                    </a:cubicBezTo>
                    <a:cubicBezTo>
                      <a:pt x="185" y="114"/>
                      <a:pt x="187" y="109"/>
                      <a:pt x="188" y="1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5" name="Freeform 16"/>
              <p:cNvSpPr>
                <a:spLocks noEditPoints="1"/>
              </p:cNvSpPr>
              <p:nvPr/>
            </p:nvSpPr>
            <p:spPr bwMode="auto">
              <a:xfrm>
                <a:off x="5147171" y="5814789"/>
                <a:ext cx="269875" cy="163513"/>
              </a:xfrm>
              <a:custGeom>
                <a:avLst/>
                <a:gdLst>
                  <a:gd name="T0" fmla="*/ 97 w 352"/>
                  <a:gd name="T1" fmla="*/ 34 h 213"/>
                  <a:gd name="T2" fmla="*/ 20 w 352"/>
                  <a:gd name="T3" fmla="*/ 132 h 213"/>
                  <a:gd name="T4" fmla="*/ 13 w 352"/>
                  <a:gd name="T5" fmla="*/ 134 h 213"/>
                  <a:gd name="T6" fmla="*/ 1 w 352"/>
                  <a:gd name="T7" fmla="*/ 130 h 213"/>
                  <a:gd name="T8" fmla="*/ 79 w 352"/>
                  <a:gd name="T9" fmla="*/ 31 h 213"/>
                  <a:gd name="T10" fmla="*/ 16 w 352"/>
                  <a:gd name="T11" fmla="*/ 7 h 213"/>
                  <a:gd name="T12" fmla="*/ 20 w 352"/>
                  <a:gd name="T13" fmla="*/ 0 h 213"/>
                  <a:gd name="T14" fmla="*/ 98 w 352"/>
                  <a:gd name="T15" fmla="*/ 21 h 213"/>
                  <a:gd name="T16" fmla="*/ 99 w 352"/>
                  <a:gd name="T17" fmla="*/ 29 h 213"/>
                  <a:gd name="T18" fmla="*/ 179 w 352"/>
                  <a:gd name="T19" fmla="*/ 140 h 213"/>
                  <a:gd name="T20" fmla="*/ 139 w 352"/>
                  <a:gd name="T21" fmla="*/ 167 h 213"/>
                  <a:gd name="T22" fmla="*/ 104 w 352"/>
                  <a:gd name="T23" fmla="*/ 158 h 213"/>
                  <a:gd name="T24" fmla="*/ 96 w 352"/>
                  <a:gd name="T25" fmla="*/ 150 h 213"/>
                  <a:gd name="T26" fmla="*/ 99 w 352"/>
                  <a:gd name="T27" fmla="*/ 140 h 213"/>
                  <a:gd name="T28" fmla="*/ 104 w 352"/>
                  <a:gd name="T29" fmla="*/ 141 h 213"/>
                  <a:gd name="T30" fmla="*/ 124 w 352"/>
                  <a:gd name="T31" fmla="*/ 151 h 213"/>
                  <a:gd name="T32" fmla="*/ 165 w 352"/>
                  <a:gd name="T33" fmla="*/ 132 h 213"/>
                  <a:gd name="T34" fmla="*/ 141 w 352"/>
                  <a:gd name="T35" fmla="*/ 116 h 213"/>
                  <a:gd name="T36" fmla="*/ 112 w 352"/>
                  <a:gd name="T37" fmla="*/ 83 h 213"/>
                  <a:gd name="T38" fmla="*/ 132 w 352"/>
                  <a:gd name="T39" fmla="*/ 41 h 213"/>
                  <a:gd name="T40" fmla="*/ 181 w 352"/>
                  <a:gd name="T41" fmla="*/ 43 h 213"/>
                  <a:gd name="T42" fmla="*/ 197 w 352"/>
                  <a:gd name="T43" fmla="*/ 76 h 213"/>
                  <a:gd name="T44" fmla="*/ 176 w 352"/>
                  <a:gd name="T45" fmla="*/ 102 h 213"/>
                  <a:gd name="T46" fmla="*/ 173 w 352"/>
                  <a:gd name="T47" fmla="*/ 56 h 213"/>
                  <a:gd name="T48" fmla="*/ 142 w 352"/>
                  <a:gd name="T49" fmla="*/ 54 h 213"/>
                  <a:gd name="T50" fmla="*/ 129 w 352"/>
                  <a:gd name="T51" fmla="*/ 82 h 213"/>
                  <a:gd name="T52" fmla="*/ 147 w 352"/>
                  <a:gd name="T53" fmla="*/ 103 h 213"/>
                  <a:gd name="T54" fmla="*/ 231 w 352"/>
                  <a:gd name="T55" fmla="*/ 177 h 213"/>
                  <a:gd name="T56" fmla="*/ 224 w 352"/>
                  <a:gd name="T57" fmla="*/ 191 h 213"/>
                  <a:gd name="T58" fmla="*/ 199 w 352"/>
                  <a:gd name="T59" fmla="*/ 213 h 213"/>
                  <a:gd name="T60" fmla="*/ 192 w 352"/>
                  <a:gd name="T61" fmla="*/ 212 h 213"/>
                  <a:gd name="T62" fmla="*/ 187 w 352"/>
                  <a:gd name="T63" fmla="*/ 209 h 213"/>
                  <a:gd name="T64" fmla="*/ 212 w 352"/>
                  <a:gd name="T65" fmla="*/ 172 h 213"/>
                  <a:gd name="T66" fmla="*/ 219 w 352"/>
                  <a:gd name="T67" fmla="*/ 166 h 213"/>
                  <a:gd name="T68" fmla="*/ 230 w 352"/>
                  <a:gd name="T69" fmla="*/ 170 h 213"/>
                  <a:gd name="T70" fmla="*/ 338 w 352"/>
                  <a:gd name="T71" fmla="*/ 177 h 213"/>
                  <a:gd name="T72" fmla="*/ 299 w 352"/>
                  <a:gd name="T73" fmla="*/ 210 h 213"/>
                  <a:gd name="T74" fmla="*/ 259 w 352"/>
                  <a:gd name="T75" fmla="*/ 199 h 213"/>
                  <a:gd name="T76" fmla="*/ 250 w 352"/>
                  <a:gd name="T77" fmla="*/ 190 h 213"/>
                  <a:gd name="T78" fmla="*/ 250 w 352"/>
                  <a:gd name="T79" fmla="*/ 183 h 213"/>
                  <a:gd name="T80" fmla="*/ 254 w 352"/>
                  <a:gd name="T81" fmla="*/ 177 h 213"/>
                  <a:gd name="T82" fmla="*/ 263 w 352"/>
                  <a:gd name="T83" fmla="*/ 184 h 213"/>
                  <a:gd name="T84" fmla="*/ 295 w 352"/>
                  <a:gd name="T85" fmla="*/ 195 h 213"/>
                  <a:gd name="T86" fmla="*/ 320 w 352"/>
                  <a:gd name="T87" fmla="*/ 174 h 213"/>
                  <a:gd name="T88" fmla="*/ 308 w 352"/>
                  <a:gd name="T89" fmla="*/ 146 h 213"/>
                  <a:gd name="T90" fmla="*/ 275 w 352"/>
                  <a:gd name="T91" fmla="*/ 137 h 213"/>
                  <a:gd name="T92" fmla="*/ 286 w 352"/>
                  <a:gd name="T93" fmla="*/ 78 h 213"/>
                  <a:gd name="T94" fmla="*/ 349 w 352"/>
                  <a:gd name="T95" fmla="*/ 88 h 213"/>
                  <a:gd name="T96" fmla="*/ 352 w 352"/>
                  <a:gd name="T97" fmla="*/ 93 h 213"/>
                  <a:gd name="T98" fmla="*/ 346 w 352"/>
                  <a:gd name="T99" fmla="*/ 103 h 213"/>
                  <a:gd name="T100" fmla="*/ 298 w 352"/>
                  <a:gd name="T101" fmla="*/ 127 h 213"/>
                  <a:gd name="T102" fmla="*/ 334 w 352"/>
                  <a:gd name="T103" fmla="*/ 148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52" h="213">
                    <a:moveTo>
                      <a:pt x="99" y="29"/>
                    </a:moveTo>
                    <a:cubicBezTo>
                      <a:pt x="98" y="30"/>
                      <a:pt x="98" y="31"/>
                      <a:pt x="98" y="32"/>
                    </a:cubicBezTo>
                    <a:cubicBezTo>
                      <a:pt x="97" y="33"/>
                      <a:pt x="97" y="34"/>
                      <a:pt x="97" y="34"/>
                    </a:cubicBezTo>
                    <a:cubicBezTo>
                      <a:pt x="96" y="35"/>
                      <a:pt x="96" y="36"/>
                      <a:pt x="95" y="37"/>
                    </a:cubicBezTo>
                    <a:cubicBezTo>
                      <a:pt x="95" y="38"/>
                      <a:pt x="94" y="38"/>
                      <a:pt x="94" y="39"/>
                    </a:cubicBezTo>
                    <a:lnTo>
                      <a:pt x="20" y="132"/>
                    </a:lnTo>
                    <a:cubicBezTo>
                      <a:pt x="19" y="133"/>
                      <a:pt x="18" y="133"/>
                      <a:pt x="18" y="134"/>
                    </a:cubicBezTo>
                    <a:cubicBezTo>
                      <a:pt x="17" y="134"/>
                      <a:pt x="16" y="134"/>
                      <a:pt x="16" y="134"/>
                    </a:cubicBezTo>
                    <a:cubicBezTo>
                      <a:pt x="15" y="135"/>
                      <a:pt x="14" y="135"/>
                      <a:pt x="13" y="134"/>
                    </a:cubicBezTo>
                    <a:cubicBezTo>
                      <a:pt x="11" y="134"/>
                      <a:pt x="10" y="134"/>
                      <a:pt x="8" y="133"/>
                    </a:cubicBezTo>
                    <a:cubicBezTo>
                      <a:pt x="6" y="133"/>
                      <a:pt x="4" y="132"/>
                      <a:pt x="3" y="132"/>
                    </a:cubicBezTo>
                    <a:cubicBezTo>
                      <a:pt x="2" y="131"/>
                      <a:pt x="1" y="131"/>
                      <a:pt x="1" y="130"/>
                    </a:cubicBezTo>
                    <a:cubicBezTo>
                      <a:pt x="0" y="129"/>
                      <a:pt x="0" y="129"/>
                      <a:pt x="0" y="128"/>
                    </a:cubicBezTo>
                    <a:cubicBezTo>
                      <a:pt x="1" y="128"/>
                      <a:pt x="1" y="127"/>
                      <a:pt x="2" y="126"/>
                    </a:cubicBezTo>
                    <a:lnTo>
                      <a:pt x="79" y="31"/>
                    </a:lnTo>
                    <a:lnTo>
                      <a:pt x="18" y="15"/>
                    </a:lnTo>
                    <a:cubicBezTo>
                      <a:pt x="16" y="15"/>
                      <a:pt x="16" y="14"/>
                      <a:pt x="15" y="12"/>
                    </a:cubicBezTo>
                    <a:cubicBezTo>
                      <a:pt x="15" y="11"/>
                      <a:pt x="15" y="9"/>
                      <a:pt x="16" y="7"/>
                    </a:cubicBezTo>
                    <a:cubicBezTo>
                      <a:pt x="16" y="5"/>
                      <a:pt x="17" y="4"/>
                      <a:pt x="17" y="3"/>
                    </a:cubicBezTo>
                    <a:cubicBezTo>
                      <a:pt x="17" y="2"/>
                      <a:pt x="18" y="2"/>
                      <a:pt x="18" y="1"/>
                    </a:cubicBezTo>
                    <a:cubicBezTo>
                      <a:pt x="19" y="1"/>
                      <a:pt x="19" y="0"/>
                      <a:pt x="20" y="0"/>
                    </a:cubicBezTo>
                    <a:cubicBezTo>
                      <a:pt x="20" y="0"/>
                      <a:pt x="21" y="0"/>
                      <a:pt x="22" y="0"/>
                    </a:cubicBezTo>
                    <a:lnTo>
                      <a:pt x="96" y="20"/>
                    </a:lnTo>
                    <a:cubicBezTo>
                      <a:pt x="97" y="20"/>
                      <a:pt x="97" y="21"/>
                      <a:pt x="98" y="21"/>
                    </a:cubicBezTo>
                    <a:cubicBezTo>
                      <a:pt x="99" y="21"/>
                      <a:pt x="99" y="22"/>
                      <a:pt x="99" y="23"/>
                    </a:cubicBezTo>
                    <a:cubicBezTo>
                      <a:pt x="99" y="23"/>
                      <a:pt x="99" y="24"/>
                      <a:pt x="99" y="25"/>
                    </a:cubicBezTo>
                    <a:cubicBezTo>
                      <a:pt x="99" y="26"/>
                      <a:pt x="99" y="27"/>
                      <a:pt x="99" y="29"/>
                    </a:cubicBezTo>
                    <a:close/>
                    <a:moveTo>
                      <a:pt x="192" y="109"/>
                    </a:moveTo>
                    <a:cubicBezTo>
                      <a:pt x="191" y="114"/>
                      <a:pt x="189" y="120"/>
                      <a:pt x="187" y="125"/>
                    </a:cubicBezTo>
                    <a:cubicBezTo>
                      <a:pt x="185" y="130"/>
                      <a:pt x="182" y="136"/>
                      <a:pt x="179" y="140"/>
                    </a:cubicBezTo>
                    <a:cubicBezTo>
                      <a:pt x="176" y="145"/>
                      <a:pt x="173" y="149"/>
                      <a:pt x="169" y="153"/>
                    </a:cubicBezTo>
                    <a:cubicBezTo>
                      <a:pt x="165" y="157"/>
                      <a:pt x="161" y="160"/>
                      <a:pt x="156" y="162"/>
                    </a:cubicBezTo>
                    <a:cubicBezTo>
                      <a:pt x="151" y="165"/>
                      <a:pt x="145" y="166"/>
                      <a:pt x="139" y="167"/>
                    </a:cubicBezTo>
                    <a:cubicBezTo>
                      <a:pt x="133" y="167"/>
                      <a:pt x="127" y="166"/>
                      <a:pt x="119" y="164"/>
                    </a:cubicBezTo>
                    <a:cubicBezTo>
                      <a:pt x="116" y="164"/>
                      <a:pt x="114" y="163"/>
                      <a:pt x="111" y="162"/>
                    </a:cubicBezTo>
                    <a:cubicBezTo>
                      <a:pt x="109" y="161"/>
                      <a:pt x="106" y="159"/>
                      <a:pt x="104" y="158"/>
                    </a:cubicBezTo>
                    <a:cubicBezTo>
                      <a:pt x="102" y="157"/>
                      <a:pt x="101" y="156"/>
                      <a:pt x="99" y="155"/>
                    </a:cubicBezTo>
                    <a:cubicBezTo>
                      <a:pt x="98" y="154"/>
                      <a:pt x="97" y="153"/>
                      <a:pt x="97" y="153"/>
                    </a:cubicBezTo>
                    <a:cubicBezTo>
                      <a:pt x="96" y="152"/>
                      <a:pt x="96" y="151"/>
                      <a:pt x="96" y="150"/>
                    </a:cubicBezTo>
                    <a:cubicBezTo>
                      <a:pt x="96" y="149"/>
                      <a:pt x="96" y="147"/>
                      <a:pt x="97" y="146"/>
                    </a:cubicBezTo>
                    <a:cubicBezTo>
                      <a:pt x="97" y="144"/>
                      <a:pt x="97" y="143"/>
                      <a:pt x="98" y="142"/>
                    </a:cubicBezTo>
                    <a:cubicBezTo>
                      <a:pt x="98" y="142"/>
                      <a:pt x="98" y="141"/>
                      <a:pt x="99" y="140"/>
                    </a:cubicBezTo>
                    <a:cubicBezTo>
                      <a:pt x="99" y="140"/>
                      <a:pt x="99" y="140"/>
                      <a:pt x="100" y="140"/>
                    </a:cubicBezTo>
                    <a:cubicBezTo>
                      <a:pt x="100" y="140"/>
                      <a:pt x="101" y="140"/>
                      <a:pt x="101" y="140"/>
                    </a:cubicBezTo>
                    <a:cubicBezTo>
                      <a:pt x="102" y="140"/>
                      <a:pt x="103" y="141"/>
                      <a:pt x="104" y="141"/>
                    </a:cubicBezTo>
                    <a:cubicBezTo>
                      <a:pt x="105" y="142"/>
                      <a:pt x="107" y="143"/>
                      <a:pt x="109" y="144"/>
                    </a:cubicBezTo>
                    <a:cubicBezTo>
                      <a:pt x="110" y="146"/>
                      <a:pt x="113" y="147"/>
                      <a:pt x="115" y="148"/>
                    </a:cubicBezTo>
                    <a:cubicBezTo>
                      <a:pt x="118" y="149"/>
                      <a:pt x="121" y="150"/>
                      <a:pt x="124" y="151"/>
                    </a:cubicBezTo>
                    <a:cubicBezTo>
                      <a:pt x="130" y="153"/>
                      <a:pt x="136" y="153"/>
                      <a:pt x="141" y="152"/>
                    </a:cubicBezTo>
                    <a:cubicBezTo>
                      <a:pt x="146" y="150"/>
                      <a:pt x="151" y="148"/>
                      <a:pt x="155" y="145"/>
                    </a:cubicBezTo>
                    <a:cubicBezTo>
                      <a:pt x="159" y="142"/>
                      <a:pt x="162" y="137"/>
                      <a:pt x="165" y="132"/>
                    </a:cubicBezTo>
                    <a:cubicBezTo>
                      <a:pt x="168" y="127"/>
                      <a:pt x="171" y="122"/>
                      <a:pt x="172" y="116"/>
                    </a:cubicBezTo>
                    <a:cubicBezTo>
                      <a:pt x="168" y="117"/>
                      <a:pt x="164" y="118"/>
                      <a:pt x="158" y="118"/>
                    </a:cubicBezTo>
                    <a:cubicBezTo>
                      <a:pt x="153" y="118"/>
                      <a:pt x="147" y="117"/>
                      <a:pt x="141" y="116"/>
                    </a:cubicBezTo>
                    <a:cubicBezTo>
                      <a:pt x="134" y="114"/>
                      <a:pt x="128" y="111"/>
                      <a:pt x="124" y="108"/>
                    </a:cubicBezTo>
                    <a:cubicBezTo>
                      <a:pt x="120" y="105"/>
                      <a:pt x="117" y="101"/>
                      <a:pt x="115" y="97"/>
                    </a:cubicBezTo>
                    <a:cubicBezTo>
                      <a:pt x="113" y="93"/>
                      <a:pt x="112" y="88"/>
                      <a:pt x="112" y="83"/>
                    </a:cubicBezTo>
                    <a:cubicBezTo>
                      <a:pt x="111" y="79"/>
                      <a:pt x="112" y="73"/>
                      <a:pt x="114" y="68"/>
                    </a:cubicBezTo>
                    <a:cubicBezTo>
                      <a:pt x="115" y="62"/>
                      <a:pt x="117" y="57"/>
                      <a:pt x="120" y="53"/>
                    </a:cubicBezTo>
                    <a:cubicBezTo>
                      <a:pt x="123" y="48"/>
                      <a:pt x="127" y="44"/>
                      <a:pt x="132" y="41"/>
                    </a:cubicBezTo>
                    <a:cubicBezTo>
                      <a:pt x="136" y="38"/>
                      <a:pt x="141" y="36"/>
                      <a:pt x="147" y="36"/>
                    </a:cubicBezTo>
                    <a:cubicBezTo>
                      <a:pt x="153" y="35"/>
                      <a:pt x="160" y="35"/>
                      <a:pt x="167" y="37"/>
                    </a:cubicBezTo>
                    <a:cubicBezTo>
                      <a:pt x="173" y="39"/>
                      <a:pt x="177" y="41"/>
                      <a:pt x="181" y="43"/>
                    </a:cubicBezTo>
                    <a:cubicBezTo>
                      <a:pt x="185" y="45"/>
                      <a:pt x="188" y="48"/>
                      <a:pt x="190" y="52"/>
                    </a:cubicBezTo>
                    <a:cubicBezTo>
                      <a:pt x="192" y="55"/>
                      <a:pt x="194" y="59"/>
                      <a:pt x="195" y="63"/>
                    </a:cubicBezTo>
                    <a:cubicBezTo>
                      <a:pt x="196" y="67"/>
                      <a:pt x="197" y="71"/>
                      <a:pt x="197" y="76"/>
                    </a:cubicBezTo>
                    <a:cubicBezTo>
                      <a:pt x="197" y="81"/>
                      <a:pt x="197" y="86"/>
                      <a:pt x="196" y="92"/>
                    </a:cubicBezTo>
                    <a:cubicBezTo>
                      <a:pt x="195" y="97"/>
                      <a:pt x="194" y="103"/>
                      <a:pt x="192" y="109"/>
                    </a:cubicBezTo>
                    <a:close/>
                    <a:moveTo>
                      <a:pt x="176" y="102"/>
                    </a:moveTo>
                    <a:cubicBezTo>
                      <a:pt x="178" y="94"/>
                      <a:pt x="179" y="87"/>
                      <a:pt x="180" y="81"/>
                    </a:cubicBezTo>
                    <a:cubicBezTo>
                      <a:pt x="180" y="75"/>
                      <a:pt x="180" y="69"/>
                      <a:pt x="178" y="65"/>
                    </a:cubicBezTo>
                    <a:cubicBezTo>
                      <a:pt x="177" y="61"/>
                      <a:pt x="175" y="58"/>
                      <a:pt x="173" y="56"/>
                    </a:cubicBezTo>
                    <a:cubicBezTo>
                      <a:pt x="170" y="53"/>
                      <a:pt x="166" y="51"/>
                      <a:pt x="162" y="50"/>
                    </a:cubicBezTo>
                    <a:cubicBezTo>
                      <a:pt x="158" y="49"/>
                      <a:pt x="154" y="49"/>
                      <a:pt x="151" y="50"/>
                    </a:cubicBezTo>
                    <a:cubicBezTo>
                      <a:pt x="147" y="50"/>
                      <a:pt x="144" y="52"/>
                      <a:pt x="142" y="54"/>
                    </a:cubicBezTo>
                    <a:cubicBezTo>
                      <a:pt x="139" y="56"/>
                      <a:pt x="137" y="58"/>
                      <a:pt x="135" y="61"/>
                    </a:cubicBezTo>
                    <a:cubicBezTo>
                      <a:pt x="133" y="65"/>
                      <a:pt x="132" y="68"/>
                      <a:pt x="131" y="71"/>
                    </a:cubicBezTo>
                    <a:cubicBezTo>
                      <a:pt x="130" y="75"/>
                      <a:pt x="129" y="79"/>
                      <a:pt x="129" y="82"/>
                    </a:cubicBezTo>
                    <a:cubicBezTo>
                      <a:pt x="129" y="86"/>
                      <a:pt x="130" y="89"/>
                      <a:pt x="131" y="91"/>
                    </a:cubicBezTo>
                    <a:cubicBezTo>
                      <a:pt x="132" y="94"/>
                      <a:pt x="134" y="96"/>
                      <a:pt x="137" y="98"/>
                    </a:cubicBezTo>
                    <a:cubicBezTo>
                      <a:pt x="140" y="100"/>
                      <a:pt x="143" y="102"/>
                      <a:pt x="147" y="103"/>
                    </a:cubicBezTo>
                    <a:cubicBezTo>
                      <a:pt x="152" y="104"/>
                      <a:pt x="157" y="105"/>
                      <a:pt x="162" y="105"/>
                    </a:cubicBezTo>
                    <a:cubicBezTo>
                      <a:pt x="167" y="105"/>
                      <a:pt x="172" y="104"/>
                      <a:pt x="176" y="102"/>
                    </a:cubicBezTo>
                    <a:close/>
                    <a:moveTo>
                      <a:pt x="231" y="177"/>
                    </a:moveTo>
                    <a:cubicBezTo>
                      <a:pt x="230" y="179"/>
                      <a:pt x="230" y="181"/>
                      <a:pt x="229" y="183"/>
                    </a:cubicBezTo>
                    <a:cubicBezTo>
                      <a:pt x="228" y="184"/>
                      <a:pt x="227" y="186"/>
                      <a:pt x="227" y="187"/>
                    </a:cubicBezTo>
                    <a:cubicBezTo>
                      <a:pt x="226" y="189"/>
                      <a:pt x="225" y="190"/>
                      <a:pt x="224" y="191"/>
                    </a:cubicBezTo>
                    <a:cubicBezTo>
                      <a:pt x="222" y="193"/>
                      <a:pt x="221" y="194"/>
                      <a:pt x="220" y="195"/>
                    </a:cubicBezTo>
                    <a:lnTo>
                      <a:pt x="201" y="212"/>
                    </a:lnTo>
                    <a:cubicBezTo>
                      <a:pt x="200" y="212"/>
                      <a:pt x="200" y="212"/>
                      <a:pt x="199" y="213"/>
                    </a:cubicBezTo>
                    <a:cubicBezTo>
                      <a:pt x="199" y="213"/>
                      <a:pt x="198" y="213"/>
                      <a:pt x="197" y="213"/>
                    </a:cubicBezTo>
                    <a:cubicBezTo>
                      <a:pt x="197" y="213"/>
                      <a:pt x="196" y="213"/>
                      <a:pt x="195" y="213"/>
                    </a:cubicBezTo>
                    <a:cubicBezTo>
                      <a:pt x="194" y="213"/>
                      <a:pt x="193" y="213"/>
                      <a:pt x="192" y="212"/>
                    </a:cubicBezTo>
                    <a:cubicBezTo>
                      <a:pt x="191" y="212"/>
                      <a:pt x="190" y="212"/>
                      <a:pt x="189" y="211"/>
                    </a:cubicBezTo>
                    <a:cubicBezTo>
                      <a:pt x="189" y="211"/>
                      <a:pt x="188" y="211"/>
                      <a:pt x="188" y="211"/>
                    </a:cubicBezTo>
                    <a:cubicBezTo>
                      <a:pt x="188" y="210"/>
                      <a:pt x="187" y="210"/>
                      <a:pt x="187" y="209"/>
                    </a:cubicBezTo>
                    <a:cubicBezTo>
                      <a:pt x="188" y="209"/>
                      <a:pt x="188" y="209"/>
                      <a:pt x="188" y="208"/>
                    </a:cubicBezTo>
                    <a:lnTo>
                      <a:pt x="208" y="185"/>
                    </a:lnTo>
                    <a:lnTo>
                      <a:pt x="212" y="172"/>
                    </a:lnTo>
                    <a:cubicBezTo>
                      <a:pt x="212" y="170"/>
                      <a:pt x="213" y="169"/>
                      <a:pt x="214" y="168"/>
                    </a:cubicBezTo>
                    <a:cubicBezTo>
                      <a:pt x="214" y="167"/>
                      <a:pt x="215" y="167"/>
                      <a:pt x="216" y="166"/>
                    </a:cubicBezTo>
                    <a:cubicBezTo>
                      <a:pt x="217" y="166"/>
                      <a:pt x="218" y="166"/>
                      <a:pt x="219" y="166"/>
                    </a:cubicBezTo>
                    <a:cubicBezTo>
                      <a:pt x="220" y="166"/>
                      <a:pt x="222" y="166"/>
                      <a:pt x="223" y="167"/>
                    </a:cubicBezTo>
                    <a:cubicBezTo>
                      <a:pt x="225" y="167"/>
                      <a:pt x="227" y="168"/>
                      <a:pt x="228" y="168"/>
                    </a:cubicBezTo>
                    <a:cubicBezTo>
                      <a:pt x="229" y="169"/>
                      <a:pt x="230" y="169"/>
                      <a:pt x="230" y="170"/>
                    </a:cubicBezTo>
                    <a:cubicBezTo>
                      <a:pt x="231" y="171"/>
                      <a:pt x="231" y="172"/>
                      <a:pt x="231" y="173"/>
                    </a:cubicBezTo>
                    <a:cubicBezTo>
                      <a:pt x="231" y="174"/>
                      <a:pt x="231" y="175"/>
                      <a:pt x="231" y="177"/>
                    </a:cubicBezTo>
                    <a:close/>
                    <a:moveTo>
                      <a:pt x="338" y="177"/>
                    </a:moveTo>
                    <a:cubicBezTo>
                      <a:pt x="336" y="184"/>
                      <a:pt x="333" y="190"/>
                      <a:pt x="330" y="194"/>
                    </a:cubicBezTo>
                    <a:cubicBezTo>
                      <a:pt x="326" y="199"/>
                      <a:pt x="321" y="203"/>
                      <a:pt x="316" y="205"/>
                    </a:cubicBezTo>
                    <a:cubicBezTo>
                      <a:pt x="311" y="208"/>
                      <a:pt x="305" y="209"/>
                      <a:pt x="299" y="210"/>
                    </a:cubicBezTo>
                    <a:cubicBezTo>
                      <a:pt x="293" y="210"/>
                      <a:pt x="286" y="209"/>
                      <a:pt x="279" y="207"/>
                    </a:cubicBezTo>
                    <a:cubicBezTo>
                      <a:pt x="275" y="206"/>
                      <a:pt x="271" y="205"/>
                      <a:pt x="268" y="203"/>
                    </a:cubicBezTo>
                    <a:cubicBezTo>
                      <a:pt x="265" y="202"/>
                      <a:pt x="262" y="200"/>
                      <a:pt x="259" y="199"/>
                    </a:cubicBezTo>
                    <a:cubicBezTo>
                      <a:pt x="257" y="197"/>
                      <a:pt x="255" y="196"/>
                      <a:pt x="253" y="195"/>
                    </a:cubicBezTo>
                    <a:cubicBezTo>
                      <a:pt x="252" y="193"/>
                      <a:pt x="251" y="192"/>
                      <a:pt x="250" y="192"/>
                    </a:cubicBezTo>
                    <a:cubicBezTo>
                      <a:pt x="250" y="191"/>
                      <a:pt x="250" y="191"/>
                      <a:pt x="250" y="190"/>
                    </a:cubicBezTo>
                    <a:cubicBezTo>
                      <a:pt x="249" y="190"/>
                      <a:pt x="249" y="189"/>
                      <a:pt x="249" y="189"/>
                    </a:cubicBezTo>
                    <a:cubicBezTo>
                      <a:pt x="249" y="188"/>
                      <a:pt x="249" y="187"/>
                      <a:pt x="250" y="186"/>
                    </a:cubicBezTo>
                    <a:cubicBezTo>
                      <a:pt x="250" y="186"/>
                      <a:pt x="250" y="185"/>
                      <a:pt x="250" y="183"/>
                    </a:cubicBezTo>
                    <a:cubicBezTo>
                      <a:pt x="251" y="182"/>
                      <a:pt x="251" y="181"/>
                      <a:pt x="251" y="180"/>
                    </a:cubicBezTo>
                    <a:cubicBezTo>
                      <a:pt x="252" y="180"/>
                      <a:pt x="252" y="179"/>
                      <a:pt x="252" y="178"/>
                    </a:cubicBezTo>
                    <a:cubicBezTo>
                      <a:pt x="253" y="178"/>
                      <a:pt x="253" y="178"/>
                      <a:pt x="254" y="177"/>
                    </a:cubicBezTo>
                    <a:cubicBezTo>
                      <a:pt x="254" y="177"/>
                      <a:pt x="255" y="177"/>
                      <a:pt x="255" y="177"/>
                    </a:cubicBezTo>
                    <a:cubicBezTo>
                      <a:pt x="256" y="178"/>
                      <a:pt x="257" y="178"/>
                      <a:pt x="258" y="179"/>
                    </a:cubicBezTo>
                    <a:cubicBezTo>
                      <a:pt x="259" y="181"/>
                      <a:pt x="260" y="182"/>
                      <a:pt x="263" y="184"/>
                    </a:cubicBezTo>
                    <a:cubicBezTo>
                      <a:pt x="265" y="185"/>
                      <a:pt x="267" y="187"/>
                      <a:pt x="270" y="189"/>
                    </a:cubicBezTo>
                    <a:cubicBezTo>
                      <a:pt x="274" y="190"/>
                      <a:pt x="278" y="192"/>
                      <a:pt x="282" y="193"/>
                    </a:cubicBezTo>
                    <a:cubicBezTo>
                      <a:pt x="287" y="194"/>
                      <a:pt x="291" y="195"/>
                      <a:pt x="295" y="195"/>
                    </a:cubicBezTo>
                    <a:cubicBezTo>
                      <a:pt x="299" y="195"/>
                      <a:pt x="302" y="194"/>
                      <a:pt x="306" y="192"/>
                    </a:cubicBezTo>
                    <a:cubicBezTo>
                      <a:pt x="309" y="191"/>
                      <a:pt x="312" y="189"/>
                      <a:pt x="314" y="186"/>
                    </a:cubicBezTo>
                    <a:cubicBezTo>
                      <a:pt x="316" y="183"/>
                      <a:pt x="318" y="179"/>
                      <a:pt x="320" y="174"/>
                    </a:cubicBezTo>
                    <a:cubicBezTo>
                      <a:pt x="321" y="170"/>
                      <a:pt x="321" y="166"/>
                      <a:pt x="321" y="163"/>
                    </a:cubicBezTo>
                    <a:cubicBezTo>
                      <a:pt x="320" y="159"/>
                      <a:pt x="319" y="156"/>
                      <a:pt x="317" y="153"/>
                    </a:cubicBezTo>
                    <a:cubicBezTo>
                      <a:pt x="315" y="151"/>
                      <a:pt x="312" y="148"/>
                      <a:pt x="308" y="146"/>
                    </a:cubicBezTo>
                    <a:cubicBezTo>
                      <a:pt x="304" y="144"/>
                      <a:pt x="299" y="142"/>
                      <a:pt x="294" y="141"/>
                    </a:cubicBezTo>
                    <a:cubicBezTo>
                      <a:pt x="290" y="140"/>
                      <a:pt x="286" y="139"/>
                      <a:pt x="283" y="139"/>
                    </a:cubicBezTo>
                    <a:cubicBezTo>
                      <a:pt x="280" y="138"/>
                      <a:pt x="278" y="138"/>
                      <a:pt x="275" y="137"/>
                    </a:cubicBezTo>
                    <a:cubicBezTo>
                      <a:pt x="273" y="136"/>
                      <a:pt x="272" y="136"/>
                      <a:pt x="272" y="135"/>
                    </a:cubicBezTo>
                    <a:cubicBezTo>
                      <a:pt x="271" y="134"/>
                      <a:pt x="271" y="132"/>
                      <a:pt x="272" y="129"/>
                    </a:cubicBezTo>
                    <a:lnTo>
                      <a:pt x="286" y="78"/>
                    </a:lnTo>
                    <a:cubicBezTo>
                      <a:pt x="286" y="76"/>
                      <a:pt x="287" y="74"/>
                      <a:pt x="288" y="73"/>
                    </a:cubicBezTo>
                    <a:cubicBezTo>
                      <a:pt x="290" y="73"/>
                      <a:pt x="291" y="72"/>
                      <a:pt x="293" y="73"/>
                    </a:cubicBezTo>
                    <a:lnTo>
                      <a:pt x="349" y="88"/>
                    </a:lnTo>
                    <a:cubicBezTo>
                      <a:pt x="350" y="88"/>
                      <a:pt x="350" y="88"/>
                      <a:pt x="351" y="89"/>
                    </a:cubicBezTo>
                    <a:cubicBezTo>
                      <a:pt x="351" y="89"/>
                      <a:pt x="351" y="90"/>
                      <a:pt x="352" y="91"/>
                    </a:cubicBezTo>
                    <a:cubicBezTo>
                      <a:pt x="352" y="91"/>
                      <a:pt x="352" y="92"/>
                      <a:pt x="352" y="93"/>
                    </a:cubicBezTo>
                    <a:cubicBezTo>
                      <a:pt x="352" y="94"/>
                      <a:pt x="352" y="95"/>
                      <a:pt x="351" y="96"/>
                    </a:cubicBezTo>
                    <a:cubicBezTo>
                      <a:pt x="351" y="99"/>
                      <a:pt x="350" y="100"/>
                      <a:pt x="349" y="101"/>
                    </a:cubicBezTo>
                    <a:cubicBezTo>
                      <a:pt x="348" y="103"/>
                      <a:pt x="347" y="103"/>
                      <a:pt x="346" y="103"/>
                    </a:cubicBezTo>
                    <a:lnTo>
                      <a:pt x="300" y="91"/>
                    </a:lnTo>
                    <a:lnTo>
                      <a:pt x="291" y="126"/>
                    </a:lnTo>
                    <a:cubicBezTo>
                      <a:pt x="293" y="126"/>
                      <a:pt x="295" y="127"/>
                      <a:pt x="298" y="127"/>
                    </a:cubicBezTo>
                    <a:cubicBezTo>
                      <a:pt x="300" y="128"/>
                      <a:pt x="303" y="129"/>
                      <a:pt x="306" y="129"/>
                    </a:cubicBezTo>
                    <a:cubicBezTo>
                      <a:pt x="313" y="131"/>
                      <a:pt x="318" y="134"/>
                      <a:pt x="323" y="137"/>
                    </a:cubicBezTo>
                    <a:cubicBezTo>
                      <a:pt x="328" y="140"/>
                      <a:pt x="332" y="144"/>
                      <a:pt x="334" y="148"/>
                    </a:cubicBezTo>
                    <a:cubicBezTo>
                      <a:pt x="337" y="152"/>
                      <a:pt x="339" y="157"/>
                      <a:pt x="339" y="162"/>
                    </a:cubicBezTo>
                    <a:cubicBezTo>
                      <a:pt x="340" y="166"/>
                      <a:pt x="339" y="172"/>
                      <a:pt x="338" y="177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>
                    <a:alpha val="98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6" name="Freeform 17"/>
              <p:cNvSpPr>
                <a:spLocks/>
              </p:cNvSpPr>
              <p:nvPr/>
            </p:nvSpPr>
            <p:spPr bwMode="auto">
              <a:xfrm>
                <a:off x="7407275" y="6207125"/>
                <a:ext cx="87313" cy="125413"/>
              </a:xfrm>
              <a:custGeom>
                <a:avLst/>
                <a:gdLst>
                  <a:gd name="T0" fmla="*/ 83 w 114"/>
                  <a:gd name="T1" fmla="*/ 158 h 165"/>
                  <a:gd name="T2" fmla="*/ 82 w 114"/>
                  <a:gd name="T3" fmla="*/ 161 h 165"/>
                  <a:gd name="T4" fmla="*/ 81 w 114"/>
                  <a:gd name="T5" fmla="*/ 164 h 165"/>
                  <a:gd name="T6" fmla="*/ 79 w 114"/>
                  <a:gd name="T7" fmla="*/ 165 h 165"/>
                  <a:gd name="T8" fmla="*/ 77 w 114"/>
                  <a:gd name="T9" fmla="*/ 165 h 165"/>
                  <a:gd name="T10" fmla="*/ 6 w 114"/>
                  <a:gd name="T11" fmla="*/ 148 h 165"/>
                  <a:gd name="T12" fmla="*/ 2 w 114"/>
                  <a:gd name="T13" fmla="*/ 145 h 165"/>
                  <a:gd name="T14" fmla="*/ 1 w 114"/>
                  <a:gd name="T15" fmla="*/ 139 h 165"/>
                  <a:gd name="T16" fmla="*/ 32 w 114"/>
                  <a:gd name="T17" fmla="*/ 7 h 165"/>
                  <a:gd name="T18" fmla="*/ 36 w 114"/>
                  <a:gd name="T19" fmla="*/ 1 h 165"/>
                  <a:gd name="T20" fmla="*/ 41 w 114"/>
                  <a:gd name="T21" fmla="*/ 1 h 165"/>
                  <a:gd name="T22" fmla="*/ 111 w 114"/>
                  <a:gd name="T23" fmla="*/ 17 h 165"/>
                  <a:gd name="T24" fmla="*/ 113 w 114"/>
                  <a:gd name="T25" fmla="*/ 18 h 165"/>
                  <a:gd name="T26" fmla="*/ 114 w 114"/>
                  <a:gd name="T27" fmla="*/ 20 h 165"/>
                  <a:gd name="T28" fmla="*/ 114 w 114"/>
                  <a:gd name="T29" fmla="*/ 23 h 165"/>
                  <a:gd name="T30" fmla="*/ 113 w 114"/>
                  <a:gd name="T31" fmla="*/ 26 h 165"/>
                  <a:gd name="T32" fmla="*/ 112 w 114"/>
                  <a:gd name="T33" fmla="*/ 30 h 165"/>
                  <a:gd name="T34" fmla="*/ 111 w 114"/>
                  <a:gd name="T35" fmla="*/ 32 h 165"/>
                  <a:gd name="T36" fmla="*/ 109 w 114"/>
                  <a:gd name="T37" fmla="*/ 33 h 165"/>
                  <a:gd name="T38" fmla="*/ 107 w 114"/>
                  <a:gd name="T39" fmla="*/ 34 h 165"/>
                  <a:gd name="T40" fmla="*/ 50 w 114"/>
                  <a:gd name="T41" fmla="*/ 20 h 165"/>
                  <a:gd name="T42" fmla="*/ 39 w 114"/>
                  <a:gd name="T43" fmla="*/ 66 h 165"/>
                  <a:gd name="T44" fmla="*/ 88 w 114"/>
                  <a:gd name="T45" fmla="*/ 78 h 165"/>
                  <a:gd name="T46" fmla="*/ 90 w 114"/>
                  <a:gd name="T47" fmla="*/ 79 h 165"/>
                  <a:gd name="T48" fmla="*/ 91 w 114"/>
                  <a:gd name="T49" fmla="*/ 81 h 165"/>
                  <a:gd name="T50" fmla="*/ 91 w 114"/>
                  <a:gd name="T51" fmla="*/ 83 h 165"/>
                  <a:gd name="T52" fmla="*/ 90 w 114"/>
                  <a:gd name="T53" fmla="*/ 87 h 165"/>
                  <a:gd name="T54" fmla="*/ 89 w 114"/>
                  <a:gd name="T55" fmla="*/ 90 h 165"/>
                  <a:gd name="T56" fmla="*/ 88 w 114"/>
                  <a:gd name="T57" fmla="*/ 93 h 165"/>
                  <a:gd name="T58" fmla="*/ 86 w 114"/>
                  <a:gd name="T59" fmla="*/ 94 h 165"/>
                  <a:gd name="T60" fmla="*/ 85 w 114"/>
                  <a:gd name="T61" fmla="*/ 94 h 165"/>
                  <a:gd name="T62" fmla="*/ 35 w 114"/>
                  <a:gd name="T63" fmla="*/ 82 h 165"/>
                  <a:gd name="T64" fmla="*/ 23 w 114"/>
                  <a:gd name="T65" fmla="*/ 135 h 165"/>
                  <a:gd name="T66" fmla="*/ 81 w 114"/>
                  <a:gd name="T67" fmla="*/ 149 h 165"/>
                  <a:gd name="T68" fmla="*/ 83 w 114"/>
                  <a:gd name="T69" fmla="*/ 150 h 165"/>
                  <a:gd name="T70" fmla="*/ 84 w 114"/>
                  <a:gd name="T71" fmla="*/ 151 h 165"/>
                  <a:gd name="T72" fmla="*/ 84 w 114"/>
                  <a:gd name="T73" fmla="*/ 154 h 165"/>
                  <a:gd name="T74" fmla="*/ 83 w 114"/>
                  <a:gd name="T75" fmla="*/ 158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4" h="165">
                    <a:moveTo>
                      <a:pt x="83" y="158"/>
                    </a:moveTo>
                    <a:cubicBezTo>
                      <a:pt x="83" y="159"/>
                      <a:pt x="82" y="160"/>
                      <a:pt x="82" y="161"/>
                    </a:cubicBezTo>
                    <a:cubicBezTo>
                      <a:pt x="82" y="162"/>
                      <a:pt x="81" y="163"/>
                      <a:pt x="81" y="164"/>
                    </a:cubicBezTo>
                    <a:cubicBezTo>
                      <a:pt x="80" y="164"/>
                      <a:pt x="80" y="165"/>
                      <a:pt x="79" y="165"/>
                    </a:cubicBezTo>
                    <a:cubicBezTo>
                      <a:pt x="78" y="165"/>
                      <a:pt x="78" y="165"/>
                      <a:pt x="77" y="165"/>
                    </a:cubicBezTo>
                    <a:lnTo>
                      <a:pt x="6" y="148"/>
                    </a:lnTo>
                    <a:cubicBezTo>
                      <a:pt x="5" y="148"/>
                      <a:pt x="3" y="147"/>
                      <a:pt x="2" y="145"/>
                    </a:cubicBezTo>
                    <a:cubicBezTo>
                      <a:pt x="1" y="144"/>
                      <a:pt x="0" y="142"/>
                      <a:pt x="1" y="139"/>
                    </a:cubicBezTo>
                    <a:lnTo>
                      <a:pt x="32" y="7"/>
                    </a:lnTo>
                    <a:cubicBezTo>
                      <a:pt x="33" y="4"/>
                      <a:pt x="34" y="2"/>
                      <a:pt x="36" y="1"/>
                    </a:cubicBezTo>
                    <a:cubicBezTo>
                      <a:pt x="38" y="0"/>
                      <a:pt x="39" y="0"/>
                      <a:pt x="41" y="1"/>
                    </a:cubicBezTo>
                    <a:lnTo>
                      <a:pt x="111" y="17"/>
                    </a:lnTo>
                    <a:cubicBezTo>
                      <a:pt x="112" y="17"/>
                      <a:pt x="112" y="18"/>
                      <a:pt x="113" y="18"/>
                    </a:cubicBezTo>
                    <a:cubicBezTo>
                      <a:pt x="113" y="18"/>
                      <a:pt x="114" y="19"/>
                      <a:pt x="114" y="20"/>
                    </a:cubicBezTo>
                    <a:cubicBezTo>
                      <a:pt x="114" y="21"/>
                      <a:pt x="114" y="21"/>
                      <a:pt x="114" y="23"/>
                    </a:cubicBezTo>
                    <a:cubicBezTo>
                      <a:pt x="114" y="24"/>
                      <a:pt x="114" y="25"/>
                      <a:pt x="113" y="26"/>
                    </a:cubicBezTo>
                    <a:cubicBezTo>
                      <a:pt x="113" y="28"/>
                      <a:pt x="112" y="29"/>
                      <a:pt x="112" y="30"/>
                    </a:cubicBezTo>
                    <a:cubicBezTo>
                      <a:pt x="112" y="31"/>
                      <a:pt x="111" y="32"/>
                      <a:pt x="111" y="32"/>
                    </a:cubicBezTo>
                    <a:cubicBezTo>
                      <a:pt x="110" y="33"/>
                      <a:pt x="110" y="33"/>
                      <a:pt x="109" y="33"/>
                    </a:cubicBezTo>
                    <a:cubicBezTo>
                      <a:pt x="109" y="34"/>
                      <a:pt x="108" y="34"/>
                      <a:pt x="107" y="34"/>
                    </a:cubicBezTo>
                    <a:lnTo>
                      <a:pt x="50" y="20"/>
                    </a:lnTo>
                    <a:lnTo>
                      <a:pt x="39" y="66"/>
                    </a:lnTo>
                    <a:lnTo>
                      <a:pt x="88" y="78"/>
                    </a:lnTo>
                    <a:cubicBezTo>
                      <a:pt x="89" y="78"/>
                      <a:pt x="89" y="78"/>
                      <a:pt x="90" y="79"/>
                    </a:cubicBezTo>
                    <a:cubicBezTo>
                      <a:pt x="90" y="79"/>
                      <a:pt x="91" y="80"/>
                      <a:pt x="91" y="81"/>
                    </a:cubicBezTo>
                    <a:cubicBezTo>
                      <a:pt x="91" y="81"/>
                      <a:pt x="91" y="82"/>
                      <a:pt x="91" y="83"/>
                    </a:cubicBezTo>
                    <a:cubicBezTo>
                      <a:pt x="91" y="84"/>
                      <a:pt x="91" y="86"/>
                      <a:pt x="90" y="87"/>
                    </a:cubicBezTo>
                    <a:cubicBezTo>
                      <a:pt x="90" y="88"/>
                      <a:pt x="90" y="90"/>
                      <a:pt x="89" y="90"/>
                    </a:cubicBezTo>
                    <a:cubicBezTo>
                      <a:pt x="89" y="91"/>
                      <a:pt x="88" y="92"/>
                      <a:pt x="88" y="93"/>
                    </a:cubicBezTo>
                    <a:cubicBezTo>
                      <a:pt x="87" y="93"/>
                      <a:pt x="87" y="94"/>
                      <a:pt x="86" y="94"/>
                    </a:cubicBezTo>
                    <a:cubicBezTo>
                      <a:pt x="86" y="94"/>
                      <a:pt x="85" y="94"/>
                      <a:pt x="85" y="94"/>
                    </a:cubicBezTo>
                    <a:lnTo>
                      <a:pt x="35" y="82"/>
                    </a:lnTo>
                    <a:lnTo>
                      <a:pt x="23" y="135"/>
                    </a:lnTo>
                    <a:lnTo>
                      <a:pt x="81" y="149"/>
                    </a:lnTo>
                    <a:cubicBezTo>
                      <a:pt x="82" y="149"/>
                      <a:pt x="82" y="149"/>
                      <a:pt x="83" y="150"/>
                    </a:cubicBezTo>
                    <a:cubicBezTo>
                      <a:pt x="83" y="150"/>
                      <a:pt x="83" y="151"/>
                      <a:pt x="84" y="151"/>
                    </a:cubicBezTo>
                    <a:cubicBezTo>
                      <a:pt x="84" y="152"/>
                      <a:pt x="84" y="153"/>
                      <a:pt x="84" y="154"/>
                    </a:cubicBezTo>
                    <a:cubicBezTo>
                      <a:pt x="84" y="155"/>
                      <a:pt x="83" y="156"/>
                      <a:pt x="83" y="1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7" name="Forma livre 46"/>
              <p:cNvSpPr/>
              <p:nvPr/>
            </p:nvSpPr>
            <p:spPr>
              <a:xfrm>
                <a:off x="5021580" y="2756535"/>
                <a:ext cx="588645" cy="3377565"/>
              </a:xfrm>
              <a:custGeom>
                <a:avLst/>
                <a:gdLst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45720 w 518160"/>
                  <a:gd name="connsiteY8" fmla="*/ 2567969 h 3314729"/>
                  <a:gd name="connsiteX9" fmla="*/ 38100 w 518160"/>
                  <a:gd name="connsiteY9" fmla="*/ 2545109 h 3314729"/>
                  <a:gd name="connsiteX10" fmla="*/ 53340 w 518160"/>
                  <a:gd name="connsiteY10" fmla="*/ 248414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38100 w 518160"/>
                  <a:gd name="connsiteY9" fmla="*/ 2545109 h 3314729"/>
                  <a:gd name="connsiteX10" fmla="*/ 53340 w 518160"/>
                  <a:gd name="connsiteY10" fmla="*/ 248414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53340 w 518160"/>
                  <a:gd name="connsiteY10" fmla="*/ 248414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13360 w 518160"/>
                  <a:gd name="connsiteY29" fmla="*/ 937289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1727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89890 w 518160"/>
                  <a:gd name="connsiteY40" fmla="*/ 15115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89890 w 518160"/>
                  <a:gd name="connsiteY40" fmla="*/ 151159 h 3314729"/>
                  <a:gd name="connsiteX41" fmla="*/ 458470 w 518160"/>
                  <a:gd name="connsiteY41" fmla="*/ 6225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89890 w 518160"/>
                  <a:gd name="connsiteY40" fmla="*/ 151159 h 3314729"/>
                  <a:gd name="connsiteX41" fmla="*/ 458470 w 518160"/>
                  <a:gd name="connsiteY41" fmla="*/ 62259 h 3314729"/>
                  <a:gd name="connsiteX42" fmla="*/ 462280 w 518160"/>
                  <a:gd name="connsiteY42" fmla="*/ 6987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84835"/>
                  <a:gd name="connsiteY0" fmla="*/ 3375025 h 3375025"/>
                  <a:gd name="connsiteX1" fmla="*/ 22860 w 584835"/>
                  <a:gd name="connsiteY1" fmla="*/ 3336925 h 3375025"/>
                  <a:gd name="connsiteX2" fmla="*/ 45720 w 584835"/>
                  <a:gd name="connsiteY2" fmla="*/ 3062605 h 3375025"/>
                  <a:gd name="connsiteX3" fmla="*/ 53340 w 584835"/>
                  <a:gd name="connsiteY3" fmla="*/ 2940685 h 3375025"/>
                  <a:gd name="connsiteX4" fmla="*/ 60960 w 584835"/>
                  <a:gd name="connsiteY4" fmla="*/ 2910205 h 3375025"/>
                  <a:gd name="connsiteX5" fmla="*/ 68580 w 584835"/>
                  <a:gd name="connsiteY5" fmla="*/ 2856865 h 3375025"/>
                  <a:gd name="connsiteX6" fmla="*/ 76200 w 584835"/>
                  <a:gd name="connsiteY6" fmla="*/ 2811145 h 3375025"/>
                  <a:gd name="connsiteX7" fmla="*/ 68580 w 584835"/>
                  <a:gd name="connsiteY7" fmla="*/ 2658745 h 3375025"/>
                  <a:gd name="connsiteX8" fmla="*/ 71120 w 584835"/>
                  <a:gd name="connsiteY8" fmla="*/ 2660015 h 3375025"/>
                  <a:gd name="connsiteX9" fmla="*/ 76200 w 584835"/>
                  <a:gd name="connsiteY9" fmla="*/ 2573655 h 3375025"/>
                  <a:gd name="connsiteX10" fmla="*/ 85090 w 584835"/>
                  <a:gd name="connsiteY10" fmla="*/ 2563495 h 3375025"/>
                  <a:gd name="connsiteX11" fmla="*/ 106045 w 584835"/>
                  <a:gd name="connsiteY11" fmla="*/ 2467610 h 3375025"/>
                  <a:gd name="connsiteX12" fmla="*/ 106680 w 584835"/>
                  <a:gd name="connsiteY12" fmla="*/ 2468245 h 3375025"/>
                  <a:gd name="connsiteX13" fmla="*/ 129540 w 584835"/>
                  <a:gd name="connsiteY13" fmla="*/ 2407285 h 3375025"/>
                  <a:gd name="connsiteX14" fmla="*/ 152400 w 584835"/>
                  <a:gd name="connsiteY14" fmla="*/ 2331085 h 3375025"/>
                  <a:gd name="connsiteX15" fmla="*/ 167640 w 584835"/>
                  <a:gd name="connsiteY15" fmla="*/ 2285365 h 3375025"/>
                  <a:gd name="connsiteX16" fmla="*/ 175260 w 584835"/>
                  <a:gd name="connsiteY16" fmla="*/ 2262505 h 3375025"/>
                  <a:gd name="connsiteX17" fmla="*/ 190500 w 584835"/>
                  <a:gd name="connsiteY17" fmla="*/ 2186305 h 3375025"/>
                  <a:gd name="connsiteX18" fmla="*/ 198120 w 584835"/>
                  <a:gd name="connsiteY18" fmla="*/ 2117725 h 3375025"/>
                  <a:gd name="connsiteX19" fmla="*/ 205740 w 584835"/>
                  <a:gd name="connsiteY19" fmla="*/ 2094865 h 3375025"/>
                  <a:gd name="connsiteX20" fmla="*/ 220980 w 584835"/>
                  <a:gd name="connsiteY20" fmla="*/ 2033905 h 3375025"/>
                  <a:gd name="connsiteX21" fmla="*/ 243840 w 584835"/>
                  <a:gd name="connsiteY21" fmla="*/ 1988185 h 3375025"/>
                  <a:gd name="connsiteX22" fmla="*/ 251460 w 584835"/>
                  <a:gd name="connsiteY22" fmla="*/ 1790065 h 3375025"/>
                  <a:gd name="connsiteX23" fmla="*/ 266700 w 584835"/>
                  <a:gd name="connsiteY23" fmla="*/ 1713865 h 3375025"/>
                  <a:gd name="connsiteX24" fmla="*/ 281940 w 584835"/>
                  <a:gd name="connsiteY24" fmla="*/ 1668145 h 3375025"/>
                  <a:gd name="connsiteX25" fmla="*/ 264795 w 584835"/>
                  <a:gd name="connsiteY25" fmla="*/ 1432560 h 3375025"/>
                  <a:gd name="connsiteX26" fmla="*/ 234950 w 584835"/>
                  <a:gd name="connsiteY26" fmla="*/ 1295400 h 3375025"/>
                  <a:gd name="connsiteX27" fmla="*/ 235585 w 584835"/>
                  <a:gd name="connsiteY27" fmla="*/ 1196340 h 3375025"/>
                  <a:gd name="connsiteX28" fmla="*/ 226695 w 584835"/>
                  <a:gd name="connsiteY28" fmla="*/ 1057275 h 3375025"/>
                  <a:gd name="connsiteX29" fmla="*/ 235585 w 584835"/>
                  <a:gd name="connsiteY29" fmla="*/ 956310 h 3375025"/>
                  <a:gd name="connsiteX30" fmla="*/ 254000 w 584835"/>
                  <a:gd name="connsiteY30" fmla="*/ 885190 h 3375025"/>
                  <a:gd name="connsiteX31" fmla="*/ 264795 w 584835"/>
                  <a:gd name="connsiteY31" fmla="*/ 805180 h 3375025"/>
                  <a:gd name="connsiteX32" fmla="*/ 274320 w 584835"/>
                  <a:gd name="connsiteY32" fmla="*/ 761365 h 3375025"/>
                  <a:gd name="connsiteX33" fmla="*/ 297180 w 584835"/>
                  <a:gd name="connsiteY33" fmla="*/ 639445 h 3375025"/>
                  <a:gd name="connsiteX34" fmla="*/ 312420 w 584835"/>
                  <a:gd name="connsiteY34" fmla="*/ 586105 h 3375025"/>
                  <a:gd name="connsiteX35" fmla="*/ 320040 w 584835"/>
                  <a:gd name="connsiteY35" fmla="*/ 509905 h 3375025"/>
                  <a:gd name="connsiteX36" fmla="*/ 330835 w 584835"/>
                  <a:gd name="connsiteY36" fmla="*/ 398145 h 3375025"/>
                  <a:gd name="connsiteX37" fmla="*/ 354965 w 584835"/>
                  <a:gd name="connsiteY37" fmla="*/ 287020 h 3375025"/>
                  <a:gd name="connsiteX38" fmla="*/ 362585 w 584835"/>
                  <a:gd name="connsiteY38" fmla="*/ 281305 h 3375025"/>
                  <a:gd name="connsiteX39" fmla="*/ 363855 w 584835"/>
                  <a:gd name="connsiteY39" fmla="*/ 280670 h 3375025"/>
                  <a:gd name="connsiteX40" fmla="*/ 389890 w 584835"/>
                  <a:gd name="connsiteY40" fmla="*/ 211455 h 3375025"/>
                  <a:gd name="connsiteX41" fmla="*/ 458470 w 584835"/>
                  <a:gd name="connsiteY41" fmla="*/ 122555 h 3375025"/>
                  <a:gd name="connsiteX42" fmla="*/ 462280 w 584835"/>
                  <a:gd name="connsiteY42" fmla="*/ 130175 h 3375025"/>
                  <a:gd name="connsiteX43" fmla="*/ 457200 w 584835"/>
                  <a:gd name="connsiteY43" fmla="*/ 106045 h 3375025"/>
                  <a:gd name="connsiteX44" fmla="*/ 464820 w 584835"/>
                  <a:gd name="connsiteY44" fmla="*/ 83185 h 3375025"/>
                  <a:gd name="connsiteX45" fmla="*/ 487680 w 584835"/>
                  <a:gd name="connsiteY45" fmla="*/ 75565 h 3375025"/>
                  <a:gd name="connsiteX46" fmla="*/ 584835 w 584835"/>
                  <a:gd name="connsiteY46" fmla="*/ 0 h 3375025"/>
                  <a:gd name="connsiteX0" fmla="*/ 0 w 597545"/>
                  <a:gd name="connsiteY0" fmla="*/ 3384143 h 3384143"/>
                  <a:gd name="connsiteX1" fmla="*/ 22860 w 597545"/>
                  <a:gd name="connsiteY1" fmla="*/ 3346043 h 3384143"/>
                  <a:gd name="connsiteX2" fmla="*/ 45720 w 597545"/>
                  <a:gd name="connsiteY2" fmla="*/ 3071723 h 3384143"/>
                  <a:gd name="connsiteX3" fmla="*/ 53340 w 597545"/>
                  <a:gd name="connsiteY3" fmla="*/ 2949803 h 3384143"/>
                  <a:gd name="connsiteX4" fmla="*/ 60960 w 597545"/>
                  <a:gd name="connsiteY4" fmla="*/ 2919323 h 3384143"/>
                  <a:gd name="connsiteX5" fmla="*/ 68580 w 597545"/>
                  <a:gd name="connsiteY5" fmla="*/ 2865983 h 3384143"/>
                  <a:gd name="connsiteX6" fmla="*/ 76200 w 597545"/>
                  <a:gd name="connsiteY6" fmla="*/ 2820263 h 3384143"/>
                  <a:gd name="connsiteX7" fmla="*/ 68580 w 597545"/>
                  <a:gd name="connsiteY7" fmla="*/ 2667863 h 3384143"/>
                  <a:gd name="connsiteX8" fmla="*/ 71120 w 597545"/>
                  <a:gd name="connsiteY8" fmla="*/ 2669133 h 3384143"/>
                  <a:gd name="connsiteX9" fmla="*/ 76200 w 597545"/>
                  <a:gd name="connsiteY9" fmla="*/ 2582773 h 3384143"/>
                  <a:gd name="connsiteX10" fmla="*/ 85090 w 597545"/>
                  <a:gd name="connsiteY10" fmla="*/ 2572613 h 3384143"/>
                  <a:gd name="connsiteX11" fmla="*/ 106045 w 597545"/>
                  <a:gd name="connsiteY11" fmla="*/ 2476728 h 3384143"/>
                  <a:gd name="connsiteX12" fmla="*/ 106680 w 597545"/>
                  <a:gd name="connsiteY12" fmla="*/ 2477363 h 3384143"/>
                  <a:gd name="connsiteX13" fmla="*/ 129540 w 597545"/>
                  <a:gd name="connsiteY13" fmla="*/ 2416403 h 3384143"/>
                  <a:gd name="connsiteX14" fmla="*/ 152400 w 597545"/>
                  <a:gd name="connsiteY14" fmla="*/ 2340203 h 3384143"/>
                  <a:gd name="connsiteX15" fmla="*/ 167640 w 597545"/>
                  <a:gd name="connsiteY15" fmla="*/ 2294483 h 3384143"/>
                  <a:gd name="connsiteX16" fmla="*/ 175260 w 597545"/>
                  <a:gd name="connsiteY16" fmla="*/ 2271623 h 3384143"/>
                  <a:gd name="connsiteX17" fmla="*/ 190500 w 597545"/>
                  <a:gd name="connsiteY17" fmla="*/ 2195423 h 3384143"/>
                  <a:gd name="connsiteX18" fmla="*/ 198120 w 597545"/>
                  <a:gd name="connsiteY18" fmla="*/ 2126843 h 3384143"/>
                  <a:gd name="connsiteX19" fmla="*/ 205740 w 597545"/>
                  <a:gd name="connsiteY19" fmla="*/ 2103983 h 3384143"/>
                  <a:gd name="connsiteX20" fmla="*/ 220980 w 597545"/>
                  <a:gd name="connsiteY20" fmla="*/ 2043023 h 3384143"/>
                  <a:gd name="connsiteX21" fmla="*/ 243840 w 597545"/>
                  <a:gd name="connsiteY21" fmla="*/ 1997303 h 3384143"/>
                  <a:gd name="connsiteX22" fmla="*/ 251460 w 597545"/>
                  <a:gd name="connsiteY22" fmla="*/ 1799183 h 3384143"/>
                  <a:gd name="connsiteX23" fmla="*/ 266700 w 597545"/>
                  <a:gd name="connsiteY23" fmla="*/ 1722983 h 3384143"/>
                  <a:gd name="connsiteX24" fmla="*/ 281940 w 597545"/>
                  <a:gd name="connsiteY24" fmla="*/ 1677263 h 3384143"/>
                  <a:gd name="connsiteX25" fmla="*/ 264795 w 597545"/>
                  <a:gd name="connsiteY25" fmla="*/ 1441678 h 3384143"/>
                  <a:gd name="connsiteX26" fmla="*/ 234950 w 597545"/>
                  <a:gd name="connsiteY26" fmla="*/ 1304518 h 3384143"/>
                  <a:gd name="connsiteX27" fmla="*/ 235585 w 597545"/>
                  <a:gd name="connsiteY27" fmla="*/ 1205458 h 3384143"/>
                  <a:gd name="connsiteX28" fmla="*/ 226695 w 597545"/>
                  <a:gd name="connsiteY28" fmla="*/ 1066393 h 3384143"/>
                  <a:gd name="connsiteX29" fmla="*/ 235585 w 597545"/>
                  <a:gd name="connsiteY29" fmla="*/ 965428 h 3384143"/>
                  <a:gd name="connsiteX30" fmla="*/ 254000 w 597545"/>
                  <a:gd name="connsiteY30" fmla="*/ 894308 h 3384143"/>
                  <a:gd name="connsiteX31" fmla="*/ 264795 w 597545"/>
                  <a:gd name="connsiteY31" fmla="*/ 814298 h 3384143"/>
                  <a:gd name="connsiteX32" fmla="*/ 274320 w 597545"/>
                  <a:gd name="connsiteY32" fmla="*/ 770483 h 3384143"/>
                  <a:gd name="connsiteX33" fmla="*/ 297180 w 597545"/>
                  <a:gd name="connsiteY33" fmla="*/ 648563 h 3384143"/>
                  <a:gd name="connsiteX34" fmla="*/ 312420 w 597545"/>
                  <a:gd name="connsiteY34" fmla="*/ 595223 h 3384143"/>
                  <a:gd name="connsiteX35" fmla="*/ 320040 w 597545"/>
                  <a:gd name="connsiteY35" fmla="*/ 519023 h 3384143"/>
                  <a:gd name="connsiteX36" fmla="*/ 330835 w 597545"/>
                  <a:gd name="connsiteY36" fmla="*/ 407263 h 3384143"/>
                  <a:gd name="connsiteX37" fmla="*/ 354965 w 597545"/>
                  <a:gd name="connsiteY37" fmla="*/ 296138 h 3384143"/>
                  <a:gd name="connsiteX38" fmla="*/ 362585 w 597545"/>
                  <a:gd name="connsiteY38" fmla="*/ 290423 h 3384143"/>
                  <a:gd name="connsiteX39" fmla="*/ 363855 w 597545"/>
                  <a:gd name="connsiteY39" fmla="*/ 289788 h 3384143"/>
                  <a:gd name="connsiteX40" fmla="*/ 389890 w 597545"/>
                  <a:gd name="connsiteY40" fmla="*/ 220573 h 3384143"/>
                  <a:gd name="connsiteX41" fmla="*/ 458470 w 597545"/>
                  <a:gd name="connsiteY41" fmla="*/ 131673 h 3384143"/>
                  <a:gd name="connsiteX42" fmla="*/ 462280 w 597545"/>
                  <a:gd name="connsiteY42" fmla="*/ 139293 h 3384143"/>
                  <a:gd name="connsiteX43" fmla="*/ 457200 w 597545"/>
                  <a:gd name="connsiteY43" fmla="*/ 115163 h 3384143"/>
                  <a:gd name="connsiteX44" fmla="*/ 464820 w 597545"/>
                  <a:gd name="connsiteY44" fmla="*/ 92303 h 3384143"/>
                  <a:gd name="connsiteX45" fmla="*/ 592455 w 597545"/>
                  <a:gd name="connsiteY45" fmla="*/ 5308 h 3384143"/>
                  <a:gd name="connsiteX46" fmla="*/ 584835 w 597545"/>
                  <a:gd name="connsiteY46" fmla="*/ 9118 h 3384143"/>
                  <a:gd name="connsiteX0" fmla="*/ 0 w 599926"/>
                  <a:gd name="connsiteY0" fmla="*/ 3386146 h 3386146"/>
                  <a:gd name="connsiteX1" fmla="*/ 22860 w 599926"/>
                  <a:gd name="connsiteY1" fmla="*/ 3348046 h 3386146"/>
                  <a:gd name="connsiteX2" fmla="*/ 45720 w 599926"/>
                  <a:gd name="connsiteY2" fmla="*/ 3073726 h 3386146"/>
                  <a:gd name="connsiteX3" fmla="*/ 53340 w 599926"/>
                  <a:gd name="connsiteY3" fmla="*/ 2951806 h 3386146"/>
                  <a:gd name="connsiteX4" fmla="*/ 60960 w 599926"/>
                  <a:gd name="connsiteY4" fmla="*/ 2921326 h 3386146"/>
                  <a:gd name="connsiteX5" fmla="*/ 68580 w 599926"/>
                  <a:gd name="connsiteY5" fmla="*/ 2867986 h 3386146"/>
                  <a:gd name="connsiteX6" fmla="*/ 76200 w 599926"/>
                  <a:gd name="connsiteY6" fmla="*/ 2822266 h 3386146"/>
                  <a:gd name="connsiteX7" fmla="*/ 68580 w 599926"/>
                  <a:gd name="connsiteY7" fmla="*/ 2669866 h 3386146"/>
                  <a:gd name="connsiteX8" fmla="*/ 71120 w 599926"/>
                  <a:gd name="connsiteY8" fmla="*/ 2671136 h 3386146"/>
                  <a:gd name="connsiteX9" fmla="*/ 76200 w 599926"/>
                  <a:gd name="connsiteY9" fmla="*/ 2584776 h 3386146"/>
                  <a:gd name="connsiteX10" fmla="*/ 85090 w 599926"/>
                  <a:gd name="connsiteY10" fmla="*/ 2574616 h 3386146"/>
                  <a:gd name="connsiteX11" fmla="*/ 106045 w 599926"/>
                  <a:gd name="connsiteY11" fmla="*/ 2478731 h 3386146"/>
                  <a:gd name="connsiteX12" fmla="*/ 106680 w 599926"/>
                  <a:gd name="connsiteY12" fmla="*/ 2479366 h 3386146"/>
                  <a:gd name="connsiteX13" fmla="*/ 129540 w 599926"/>
                  <a:gd name="connsiteY13" fmla="*/ 2418406 h 3386146"/>
                  <a:gd name="connsiteX14" fmla="*/ 152400 w 599926"/>
                  <a:gd name="connsiteY14" fmla="*/ 2342206 h 3386146"/>
                  <a:gd name="connsiteX15" fmla="*/ 167640 w 599926"/>
                  <a:gd name="connsiteY15" fmla="*/ 2296486 h 3386146"/>
                  <a:gd name="connsiteX16" fmla="*/ 175260 w 599926"/>
                  <a:gd name="connsiteY16" fmla="*/ 2273626 h 3386146"/>
                  <a:gd name="connsiteX17" fmla="*/ 190500 w 599926"/>
                  <a:gd name="connsiteY17" fmla="*/ 2197426 h 3386146"/>
                  <a:gd name="connsiteX18" fmla="*/ 198120 w 599926"/>
                  <a:gd name="connsiteY18" fmla="*/ 2128846 h 3386146"/>
                  <a:gd name="connsiteX19" fmla="*/ 205740 w 599926"/>
                  <a:gd name="connsiteY19" fmla="*/ 2105986 h 3386146"/>
                  <a:gd name="connsiteX20" fmla="*/ 220980 w 599926"/>
                  <a:gd name="connsiteY20" fmla="*/ 2045026 h 3386146"/>
                  <a:gd name="connsiteX21" fmla="*/ 243840 w 599926"/>
                  <a:gd name="connsiteY21" fmla="*/ 1999306 h 3386146"/>
                  <a:gd name="connsiteX22" fmla="*/ 251460 w 599926"/>
                  <a:gd name="connsiteY22" fmla="*/ 1801186 h 3386146"/>
                  <a:gd name="connsiteX23" fmla="*/ 266700 w 599926"/>
                  <a:gd name="connsiteY23" fmla="*/ 1724986 h 3386146"/>
                  <a:gd name="connsiteX24" fmla="*/ 281940 w 599926"/>
                  <a:gd name="connsiteY24" fmla="*/ 1679266 h 3386146"/>
                  <a:gd name="connsiteX25" fmla="*/ 264795 w 599926"/>
                  <a:gd name="connsiteY25" fmla="*/ 1443681 h 3386146"/>
                  <a:gd name="connsiteX26" fmla="*/ 234950 w 599926"/>
                  <a:gd name="connsiteY26" fmla="*/ 1306521 h 3386146"/>
                  <a:gd name="connsiteX27" fmla="*/ 235585 w 599926"/>
                  <a:gd name="connsiteY27" fmla="*/ 1207461 h 3386146"/>
                  <a:gd name="connsiteX28" fmla="*/ 226695 w 599926"/>
                  <a:gd name="connsiteY28" fmla="*/ 1068396 h 3386146"/>
                  <a:gd name="connsiteX29" fmla="*/ 235585 w 599926"/>
                  <a:gd name="connsiteY29" fmla="*/ 967431 h 3386146"/>
                  <a:gd name="connsiteX30" fmla="*/ 254000 w 599926"/>
                  <a:gd name="connsiteY30" fmla="*/ 896311 h 3386146"/>
                  <a:gd name="connsiteX31" fmla="*/ 264795 w 599926"/>
                  <a:gd name="connsiteY31" fmla="*/ 816301 h 3386146"/>
                  <a:gd name="connsiteX32" fmla="*/ 274320 w 599926"/>
                  <a:gd name="connsiteY32" fmla="*/ 772486 h 3386146"/>
                  <a:gd name="connsiteX33" fmla="*/ 297180 w 599926"/>
                  <a:gd name="connsiteY33" fmla="*/ 650566 h 3386146"/>
                  <a:gd name="connsiteX34" fmla="*/ 312420 w 599926"/>
                  <a:gd name="connsiteY34" fmla="*/ 597226 h 3386146"/>
                  <a:gd name="connsiteX35" fmla="*/ 320040 w 599926"/>
                  <a:gd name="connsiteY35" fmla="*/ 521026 h 3386146"/>
                  <a:gd name="connsiteX36" fmla="*/ 330835 w 599926"/>
                  <a:gd name="connsiteY36" fmla="*/ 409266 h 3386146"/>
                  <a:gd name="connsiteX37" fmla="*/ 354965 w 599926"/>
                  <a:gd name="connsiteY37" fmla="*/ 298141 h 3386146"/>
                  <a:gd name="connsiteX38" fmla="*/ 362585 w 599926"/>
                  <a:gd name="connsiteY38" fmla="*/ 292426 h 3386146"/>
                  <a:gd name="connsiteX39" fmla="*/ 363855 w 599926"/>
                  <a:gd name="connsiteY39" fmla="*/ 291791 h 3386146"/>
                  <a:gd name="connsiteX40" fmla="*/ 389890 w 599926"/>
                  <a:gd name="connsiteY40" fmla="*/ 222576 h 3386146"/>
                  <a:gd name="connsiteX41" fmla="*/ 458470 w 599926"/>
                  <a:gd name="connsiteY41" fmla="*/ 133676 h 3386146"/>
                  <a:gd name="connsiteX42" fmla="*/ 462280 w 599926"/>
                  <a:gd name="connsiteY42" fmla="*/ 141296 h 3386146"/>
                  <a:gd name="connsiteX43" fmla="*/ 457200 w 599926"/>
                  <a:gd name="connsiteY43" fmla="*/ 117166 h 3386146"/>
                  <a:gd name="connsiteX44" fmla="*/ 588645 w 599926"/>
                  <a:gd name="connsiteY44" fmla="*/ 8581 h 3386146"/>
                  <a:gd name="connsiteX45" fmla="*/ 592455 w 599926"/>
                  <a:gd name="connsiteY45" fmla="*/ 7311 h 3386146"/>
                  <a:gd name="connsiteX46" fmla="*/ 584835 w 599926"/>
                  <a:gd name="connsiteY46" fmla="*/ 11121 h 3386146"/>
                  <a:gd name="connsiteX0" fmla="*/ 0 w 594713"/>
                  <a:gd name="connsiteY0" fmla="*/ 3381245 h 3381245"/>
                  <a:gd name="connsiteX1" fmla="*/ 22860 w 594713"/>
                  <a:gd name="connsiteY1" fmla="*/ 3343145 h 3381245"/>
                  <a:gd name="connsiteX2" fmla="*/ 45720 w 594713"/>
                  <a:gd name="connsiteY2" fmla="*/ 3068825 h 3381245"/>
                  <a:gd name="connsiteX3" fmla="*/ 53340 w 594713"/>
                  <a:gd name="connsiteY3" fmla="*/ 2946905 h 3381245"/>
                  <a:gd name="connsiteX4" fmla="*/ 60960 w 594713"/>
                  <a:gd name="connsiteY4" fmla="*/ 2916425 h 3381245"/>
                  <a:gd name="connsiteX5" fmla="*/ 68580 w 594713"/>
                  <a:gd name="connsiteY5" fmla="*/ 2863085 h 3381245"/>
                  <a:gd name="connsiteX6" fmla="*/ 76200 w 594713"/>
                  <a:gd name="connsiteY6" fmla="*/ 2817365 h 3381245"/>
                  <a:gd name="connsiteX7" fmla="*/ 68580 w 594713"/>
                  <a:gd name="connsiteY7" fmla="*/ 2664965 h 3381245"/>
                  <a:gd name="connsiteX8" fmla="*/ 71120 w 594713"/>
                  <a:gd name="connsiteY8" fmla="*/ 2666235 h 3381245"/>
                  <a:gd name="connsiteX9" fmla="*/ 76200 w 594713"/>
                  <a:gd name="connsiteY9" fmla="*/ 2579875 h 3381245"/>
                  <a:gd name="connsiteX10" fmla="*/ 85090 w 594713"/>
                  <a:gd name="connsiteY10" fmla="*/ 2569715 h 3381245"/>
                  <a:gd name="connsiteX11" fmla="*/ 106045 w 594713"/>
                  <a:gd name="connsiteY11" fmla="*/ 2473830 h 3381245"/>
                  <a:gd name="connsiteX12" fmla="*/ 106680 w 594713"/>
                  <a:gd name="connsiteY12" fmla="*/ 2474465 h 3381245"/>
                  <a:gd name="connsiteX13" fmla="*/ 129540 w 594713"/>
                  <a:gd name="connsiteY13" fmla="*/ 2413505 h 3381245"/>
                  <a:gd name="connsiteX14" fmla="*/ 152400 w 594713"/>
                  <a:gd name="connsiteY14" fmla="*/ 2337305 h 3381245"/>
                  <a:gd name="connsiteX15" fmla="*/ 167640 w 594713"/>
                  <a:gd name="connsiteY15" fmla="*/ 2291585 h 3381245"/>
                  <a:gd name="connsiteX16" fmla="*/ 175260 w 594713"/>
                  <a:gd name="connsiteY16" fmla="*/ 2268725 h 3381245"/>
                  <a:gd name="connsiteX17" fmla="*/ 190500 w 594713"/>
                  <a:gd name="connsiteY17" fmla="*/ 2192525 h 3381245"/>
                  <a:gd name="connsiteX18" fmla="*/ 198120 w 594713"/>
                  <a:gd name="connsiteY18" fmla="*/ 2123945 h 3381245"/>
                  <a:gd name="connsiteX19" fmla="*/ 205740 w 594713"/>
                  <a:gd name="connsiteY19" fmla="*/ 2101085 h 3381245"/>
                  <a:gd name="connsiteX20" fmla="*/ 220980 w 594713"/>
                  <a:gd name="connsiteY20" fmla="*/ 2040125 h 3381245"/>
                  <a:gd name="connsiteX21" fmla="*/ 243840 w 594713"/>
                  <a:gd name="connsiteY21" fmla="*/ 1994405 h 3381245"/>
                  <a:gd name="connsiteX22" fmla="*/ 251460 w 594713"/>
                  <a:gd name="connsiteY22" fmla="*/ 1796285 h 3381245"/>
                  <a:gd name="connsiteX23" fmla="*/ 266700 w 594713"/>
                  <a:gd name="connsiteY23" fmla="*/ 1720085 h 3381245"/>
                  <a:gd name="connsiteX24" fmla="*/ 281940 w 594713"/>
                  <a:gd name="connsiteY24" fmla="*/ 1674365 h 3381245"/>
                  <a:gd name="connsiteX25" fmla="*/ 264795 w 594713"/>
                  <a:gd name="connsiteY25" fmla="*/ 1438780 h 3381245"/>
                  <a:gd name="connsiteX26" fmla="*/ 234950 w 594713"/>
                  <a:gd name="connsiteY26" fmla="*/ 1301620 h 3381245"/>
                  <a:gd name="connsiteX27" fmla="*/ 235585 w 594713"/>
                  <a:gd name="connsiteY27" fmla="*/ 1202560 h 3381245"/>
                  <a:gd name="connsiteX28" fmla="*/ 226695 w 594713"/>
                  <a:gd name="connsiteY28" fmla="*/ 1063495 h 3381245"/>
                  <a:gd name="connsiteX29" fmla="*/ 235585 w 594713"/>
                  <a:gd name="connsiteY29" fmla="*/ 962530 h 3381245"/>
                  <a:gd name="connsiteX30" fmla="*/ 254000 w 594713"/>
                  <a:gd name="connsiteY30" fmla="*/ 891410 h 3381245"/>
                  <a:gd name="connsiteX31" fmla="*/ 264795 w 594713"/>
                  <a:gd name="connsiteY31" fmla="*/ 811400 h 3381245"/>
                  <a:gd name="connsiteX32" fmla="*/ 274320 w 594713"/>
                  <a:gd name="connsiteY32" fmla="*/ 767585 h 3381245"/>
                  <a:gd name="connsiteX33" fmla="*/ 297180 w 594713"/>
                  <a:gd name="connsiteY33" fmla="*/ 645665 h 3381245"/>
                  <a:gd name="connsiteX34" fmla="*/ 312420 w 594713"/>
                  <a:gd name="connsiteY34" fmla="*/ 592325 h 3381245"/>
                  <a:gd name="connsiteX35" fmla="*/ 320040 w 594713"/>
                  <a:gd name="connsiteY35" fmla="*/ 516125 h 3381245"/>
                  <a:gd name="connsiteX36" fmla="*/ 330835 w 594713"/>
                  <a:gd name="connsiteY36" fmla="*/ 404365 h 3381245"/>
                  <a:gd name="connsiteX37" fmla="*/ 354965 w 594713"/>
                  <a:gd name="connsiteY37" fmla="*/ 293240 h 3381245"/>
                  <a:gd name="connsiteX38" fmla="*/ 362585 w 594713"/>
                  <a:gd name="connsiteY38" fmla="*/ 287525 h 3381245"/>
                  <a:gd name="connsiteX39" fmla="*/ 363855 w 594713"/>
                  <a:gd name="connsiteY39" fmla="*/ 286890 h 3381245"/>
                  <a:gd name="connsiteX40" fmla="*/ 389890 w 594713"/>
                  <a:gd name="connsiteY40" fmla="*/ 217675 h 3381245"/>
                  <a:gd name="connsiteX41" fmla="*/ 458470 w 594713"/>
                  <a:gd name="connsiteY41" fmla="*/ 128775 h 3381245"/>
                  <a:gd name="connsiteX42" fmla="*/ 462280 w 594713"/>
                  <a:gd name="connsiteY42" fmla="*/ 136395 h 3381245"/>
                  <a:gd name="connsiteX43" fmla="*/ 530225 w 594713"/>
                  <a:gd name="connsiteY43" fmla="*/ 45590 h 3381245"/>
                  <a:gd name="connsiteX44" fmla="*/ 588645 w 594713"/>
                  <a:gd name="connsiteY44" fmla="*/ 3680 h 3381245"/>
                  <a:gd name="connsiteX45" fmla="*/ 592455 w 594713"/>
                  <a:gd name="connsiteY45" fmla="*/ 2410 h 3381245"/>
                  <a:gd name="connsiteX46" fmla="*/ 584835 w 594713"/>
                  <a:gd name="connsiteY46" fmla="*/ 6220 h 3381245"/>
                  <a:gd name="connsiteX0" fmla="*/ 0 w 594713"/>
                  <a:gd name="connsiteY0" fmla="*/ 3381245 h 3381245"/>
                  <a:gd name="connsiteX1" fmla="*/ 22860 w 594713"/>
                  <a:gd name="connsiteY1" fmla="*/ 3343145 h 3381245"/>
                  <a:gd name="connsiteX2" fmla="*/ 45720 w 594713"/>
                  <a:gd name="connsiteY2" fmla="*/ 3068825 h 3381245"/>
                  <a:gd name="connsiteX3" fmla="*/ 53340 w 594713"/>
                  <a:gd name="connsiteY3" fmla="*/ 2946905 h 3381245"/>
                  <a:gd name="connsiteX4" fmla="*/ 60960 w 594713"/>
                  <a:gd name="connsiteY4" fmla="*/ 2916425 h 3381245"/>
                  <a:gd name="connsiteX5" fmla="*/ 68580 w 594713"/>
                  <a:gd name="connsiteY5" fmla="*/ 2863085 h 3381245"/>
                  <a:gd name="connsiteX6" fmla="*/ 76200 w 594713"/>
                  <a:gd name="connsiteY6" fmla="*/ 2817365 h 3381245"/>
                  <a:gd name="connsiteX7" fmla="*/ 68580 w 594713"/>
                  <a:gd name="connsiteY7" fmla="*/ 2664965 h 3381245"/>
                  <a:gd name="connsiteX8" fmla="*/ 71120 w 594713"/>
                  <a:gd name="connsiteY8" fmla="*/ 2666235 h 3381245"/>
                  <a:gd name="connsiteX9" fmla="*/ 76200 w 594713"/>
                  <a:gd name="connsiteY9" fmla="*/ 2579875 h 3381245"/>
                  <a:gd name="connsiteX10" fmla="*/ 85090 w 594713"/>
                  <a:gd name="connsiteY10" fmla="*/ 2569715 h 3381245"/>
                  <a:gd name="connsiteX11" fmla="*/ 106045 w 594713"/>
                  <a:gd name="connsiteY11" fmla="*/ 2473830 h 3381245"/>
                  <a:gd name="connsiteX12" fmla="*/ 106680 w 594713"/>
                  <a:gd name="connsiteY12" fmla="*/ 2474465 h 3381245"/>
                  <a:gd name="connsiteX13" fmla="*/ 129540 w 594713"/>
                  <a:gd name="connsiteY13" fmla="*/ 2413505 h 3381245"/>
                  <a:gd name="connsiteX14" fmla="*/ 152400 w 594713"/>
                  <a:gd name="connsiteY14" fmla="*/ 2337305 h 3381245"/>
                  <a:gd name="connsiteX15" fmla="*/ 167640 w 594713"/>
                  <a:gd name="connsiteY15" fmla="*/ 2291585 h 3381245"/>
                  <a:gd name="connsiteX16" fmla="*/ 175260 w 594713"/>
                  <a:gd name="connsiteY16" fmla="*/ 2268725 h 3381245"/>
                  <a:gd name="connsiteX17" fmla="*/ 190500 w 594713"/>
                  <a:gd name="connsiteY17" fmla="*/ 2192525 h 3381245"/>
                  <a:gd name="connsiteX18" fmla="*/ 198120 w 594713"/>
                  <a:gd name="connsiteY18" fmla="*/ 2123945 h 3381245"/>
                  <a:gd name="connsiteX19" fmla="*/ 205740 w 594713"/>
                  <a:gd name="connsiteY19" fmla="*/ 2101085 h 3381245"/>
                  <a:gd name="connsiteX20" fmla="*/ 220980 w 594713"/>
                  <a:gd name="connsiteY20" fmla="*/ 2040125 h 3381245"/>
                  <a:gd name="connsiteX21" fmla="*/ 243840 w 594713"/>
                  <a:gd name="connsiteY21" fmla="*/ 1994405 h 3381245"/>
                  <a:gd name="connsiteX22" fmla="*/ 251460 w 594713"/>
                  <a:gd name="connsiteY22" fmla="*/ 1796285 h 3381245"/>
                  <a:gd name="connsiteX23" fmla="*/ 266700 w 594713"/>
                  <a:gd name="connsiteY23" fmla="*/ 1720085 h 3381245"/>
                  <a:gd name="connsiteX24" fmla="*/ 281940 w 594713"/>
                  <a:gd name="connsiteY24" fmla="*/ 1674365 h 3381245"/>
                  <a:gd name="connsiteX25" fmla="*/ 264795 w 594713"/>
                  <a:gd name="connsiteY25" fmla="*/ 1438780 h 3381245"/>
                  <a:gd name="connsiteX26" fmla="*/ 234950 w 594713"/>
                  <a:gd name="connsiteY26" fmla="*/ 1301620 h 3381245"/>
                  <a:gd name="connsiteX27" fmla="*/ 235585 w 594713"/>
                  <a:gd name="connsiteY27" fmla="*/ 1202560 h 3381245"/>
                  <a:gd name="connsiteX28" fmla="*/ 226695 w 594713"/>
                  <a:gd name="connsiteY28" fmla="*/ 1063495 h 3381245"/>
                  <a:gd name="connsiteX29" fmla="*/ 235585 w 594713"/>
                  <a:gd name="connsiteY29" fmla="*/ 962530 h 3381245"/>
                  <a:gd name="connsiteX30" fmla="*/ 254000 w 594713"/>
                  <a:gd name="connsiteY30" fmla="*/ 891410 h 3381245"/>
                  <a:gd name="connsiteX31" fmla="*/ 264795 w 594713"/>
                  <a:gd name="connsiteY31" fmla="*/ 811400 h 3381245"/>
                  <a:gd name="connsiteX32" fmla="*/ 274320 w 594713"/>
                  <a:gd name="connsiteY32" fmla="*/ 767585 h 3381245"/>
                  <a:gd name="connsiteX33" fmla="*/ 297180 w 594713"/>
                  <a:gd name="connsiteY33" fmla="*/ 645665 h 3381245"/>
                  <a:gd name="connsiteX34" fmla="*/ 312420 w 594713"/>
                  <a:gd name="connsiteY34" fmla="*/ 592325 h 3381245"/>
                  <a:gd name="connsiteX35" fmla="*/ 320040 w 594713"/>
                  <a:gd name="connsiteY35" fmla="*/ 516125 h 3381245"/>
                  <a:gd name="connsiteX36" fmla="*/ 330835 w 594713"/>
                  <a:gd name="connsiteY36" fmla="*/ 404365 h 3381245"/>
                  <a:gd name="connsiteX37" fmla="*/ 354965 w 594713"/>
                  <a:gd name="connsiteY37" fmla="*/ 293240 h 3381245"/>
                  <a:gd name="connsiteX38" fmla="*/ 362585 w 594713"/>
                  <a:gd name="connsiteY38" fmla="*/ 287525 h 3381245"/>
                  <a:gd name="connsiteX39" fmla="*/ 363855 w 594713"/>
                  <a:gd name="connsiteY39" fmla="*/ 286890 h 3381245"/>
                  <a:gd name="connsiteX40" fmla="*/ 389890 w 594713"/>
                  <a:gd name="connsiteY40" fmla="*/ 217675 h 3381245"/>
                  <a:gd name="connsiteX41" fmla="*/ 458470 w 594713"/>
                  <a:gd name="connsiteY41" fmla="*/ 128775 h 3381245"/>
                  <a:gd name="connsiteX42" fmla="*/ 530225 w 594713"/>
                  <a:gd name="connsiteY42" fmla="*/ 45590 h 3381245"/>
                  <a:gd name="connsiteX43" fmla="*/ 588645 w 594713"/>
                  <a:gd name="connsiteY43" fmla="*/ 3680 h 3381245"/>
                  <a:gd name="connsiteX44" fmla="*/ 592455 w 594713"/>
                  <a:gd name="connsiteY44" fmla="*/ 2410 h 3381245"/>
                  <a:gd name="connsiteX45" fmla="*/ 584835 w 594713"/>
                  <a:gd name="connsiteY45" fmla="*/ 6220 h 3381245"/>
                  <a:gd name="connsiteX0" fmla="*/ 0 w 594713"/>
                  <a:gd name="connsiteY0" fmla="*/ 3381245 h 3381245"/>
                  <a:gd name="connsiteX1" fmla="*/ 22860 w 594713"/>
                  <a:gd name="connsiteY1" fmla="*/ 3343145 h 3381245"/>
                  <a:gd name="connsiteX2" fmla="*/ 45720 w 594713"/>
                  <a:gd name="connsiteY2" fmla="*/ 3068825 h 3381245"/>
                  <a:gd name="connsiteX3" fmla="*/ 53340 w 594713"/>
                  <a:gd name="connsiteY3" fmla="*/ 2946905 h 3381245"/>
                  <a:gd name="connsiteX4" fmla="*/ 60960 w 594713"/>
                  <a:gd name="connsiteY4" fmla="*/ 2916425 h 3381245"/>
                  <a:gd name="connsiteX5" fmla="*/ 68580 w 594713"/>
                  <a:gd name="connsiteY5" fmla="*/ 2863085 h 3381245"/>
                  <a:gd name="connsiteX6" fmla="*/ 76200 w 594713"/>
                  <a:gd name="connsiteY6" fmla="*/ 2817365 h 3381245"/>
                  <a:gd name="connsiteX7" fmla="*/ 68580 w 594713"/>
                  <a:gd name="connsiteY7" fmla="*/ 2664965 h 3381245"/>
                  <a:gd name="connsiteX8" fmla="*/ 71120 w 594713"/>
                  <a:gd name="connsiteY8" fmla="*/ 2666235 h 3381245"/>
                  <a:gd name="connsiteX9" fmla="*/ 76200 w 594713"/>
                  <a:gd name="connsiteY9" fmla="*/ 2579875 h 3381245"/>
                  <a:gd name="connsiteX10" fmla="*/ 85090 w 594713"/>
                  <a:gd name="connsiteY10" fmla="*/ 2569715 h 3381245"/>
                  <a:gd name="connsiteX11" fmla="*/ 106045 w 594713"/>
                  <a:gd name="connsiteY11" fmla="*/ 2473830 h 3381245"/>
                  <a:gd name="connsiteX12" fmla="*/ 106680 w 594713"/>
                  <a:gd name="connsiteY12" fmla="*/ 2474465 h 3381245"/>
                  <a:gd name="connsiteX13" fmla="*/ 129540 w 594713"/>
                  <a:gd name="connsiteY13" fmla="*/ 2413505 h 3381245"/>
                  <a:gd name="connsiteX14" fmla="*/ 152400 w 594713"/>
                  <a:gd name="connsiteY14" fmla="*/ 2337305 h 3381245"/>
                  <a:gd name="connsiteX15" fmla="*/ 167640 w 594713"/>
                  <a:gd name="connsiteY15" fmla="*/ 2291585 h 3381245"/>
                  <a:gd name="connsiteX16" fmla="*/ 175260 w 594713"/>
                  <a:gd name="connsiteY16" fmla="*/ 2268725 h 3381245"/>
                  <a:gd name="connsiteX17" fmla="*/ 190500 w 594713"/>
                  <a:gd name="connsiteY17" fmla="*/ 2192525 h 3381245"/>
                  <a:gd name="connsiteX18" fmla="*/ 198120 w 594713"/>
                  <a:gd name="connsiteY18" fmla="*/ 2123945 h 3381245"/>
                  <a:gd name="connsiteX19" fmla="*/ 205740 w 594713"/>
                  <a:gd name="connsiteY19" fmla="*/ 2101085 h 3381245"/>
                  <a:gd name="connsiteX20" fmla="*/ 220980 w 594713"/>
                  <a:gd name="connsiteY20" fmla="*/ 2040125 h 3381245"/>
                  <a:gd name="connsiteX21" fmla="*/ 243840 w 594713"/>
                  <a:gd name="connsiteY21" fmla="*/ 1994405 h 3381245"/>
                  <a:gd name="connsiteX22" fmla="*/ 251460 w 594713"/>
                  <a:gd name="connsiteY22" fmla="*/ 1796285 h 3381245"/>
                  <a:gd name="connsiteX23" fmla="*/ 266700 w 594713"/>
                  <a:gd name="connsiteY23" fmla="*/ 1720085 h 3381245"/>
                  <a:gd name="connsiteX24" fmla="*/ 281940 w 594713"/>
                  <a:gd name="connsiteY24" fmla="*/ 1674365 h 3381245"/>
                  <a:gd name="connsiteX25" fmla="*/ 264795 w 594713"/>
                  <a:gd name="connsiteY25" fmla="*/ 1438780 h 3381245"/>
                  <a:gd name="connsiteX26" fmla="*/ 234950 w 594713"/>
                  <a:gd name="connsiteY26" fmla="*/ 1301620 h 3381245"/>
                  <a:gd name="connsiteX27" fmla="*/ 235585 w 594713"/>
                  <a:gd name="connsiteY27" fmla="*/ 1202560 h 3381245"/>
                  <a:gd name="connsiteX28" fmla="*/ 226695 w 594713"/>
                  <a:gd name="connsiteY28" fmla="*/ 1063495 h 3381245"/>
                  <a:gd name="connsiteX29" fmla="*/ 235585 w 594713"/>
                  <a:gd name="connsiteY29" fmla="*/ 962530 h 3381245"/>
                  <a:gd name="connsiteX30" fmla="*/ 254000 w 594713"/>
                  <a:gd name="connsiteY30" fmla="*/ 891410 h 3381245"/>
                  <a:gd name="connsiteX31" fmla="*/ 264795 w 594713"/>
                  <a:gd name="connsiteY31" fmla="*/ 811400 h 3381245"/>
                  <a:gd name="connsiteX32" fmla="*/ 274320 w 594713"/>
                  <a:gd name="connsiteY32" fmla="*/ 767585 h 3381245"/>
                  <a:gd name="connsiteX33" fmla="*/ 297180 w 594713"/>
                  <a:gd name="connsiteY33" fmla="*/ 645665 h 3381245"/>
                  <a:gd name="connsiteX34" fmla="*/ 312420 w 594713"/>
                  <a:gd name="connsiteY34" fmla="*/ 592325 h 3381245"/>
                  <a:gd name="connsiteX35" fmla="*/ 320040 w 594713"/>
                  <a:gd name="connsiteY35" fmla="*/ 516125 h 3381245"/>
                  <a:gd name="connsiteX36" fmla="*/ 330835 w 594713"/>
                  <a:gd name="connsiteY36" fmla="*/ 404365 h 3381245"/>
                  <a:gd name="connsiteX37" fmla="*/ 354965 w 594713"/>
                  <a:gd name="connsiteY37" fmla="*/ 293240 h 3381245"/>
                  <a:gd name="connsiteX38" fmla="*/ 362585 w 594713"/>
                  <a:gd name="connsiteY38" fmla="*/ 287525 h 3381245"/>
                  <a:gd name="connsiteX39" fmla="*/ 363855 w 594713"/>
                  <a:gd name="connsiteY39" fmla="*/ 286890 h 3381245"/>
                  <a:gd name="connsiteX40" fmla="*/ 389890 w 594713"/>
                  <a:gd name="connsiteY40" fmla="*/ 217675 h 3381245"/>
                  <a:gd name="connsiteX41" fmla="*/ 458470 w 594713"/>
                  <a:gd name="connsiteY41" fmla="*/ 128775 h 3381245"/>
                  <a:gd name="connsiteX42" fmla="*/ 530225 w 594713"/>
                  <a:gd name="connsiteY42" fmla="*/ 45590 h 3381245"/>
                  <a:gd name="connsiteX43" fmla="*/ 588645 w 594713"/>
                  <a:gd name="connsiteY43" fmla="*/ 3680 h 3381245"/>
                  <a:gd name="connsiteX44" fmla="*/ 592455 w 594713"/>
                  <a:gd name="connsiteY44" fmla="*/ 2410 h 338124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12420 w 588645"/>
                  <a:gd name="connsiteY34" fmla="*/ 588645 h 3377565"/>
                  <a:gd name="connsiteX35" fmla="*/ 320040 w 588645"/>
                  <a:gd name="connsiteY35" fmla="*/ 512445 h 3377565"/>
                  <a:gd name="connsiteX36" fmla="*/ 330835 w 588645"/>
                  <a:gd name="connsiteY36" fmla="*/ 400685 h 3377565"/>
                  <a:gd name="connsiteX37" fmla="*/ 354965 w 588645"/>
                  <a:gd name="connsiteY37" fmla="*/ 289560 h 3377565"/>
                  <a:gd name="connsiteX38" fmla="*/ 362585 w 588645"/>
                  <a:gd name="connsiteY38" fmla="*/ 283845 h 3377565"/>
                  <a:gd name="connsiteX39" fmla="*/ 363855 w 588645"/>
                  <a:gd name="connsiteY39" fmla="*/ 283210 h 3377565"/>
                  <a:gd name="connsiteX40" fmla="*/ 389890 w 588645"/>
                  <a:gd name="connsiteY40" fmla="*/ 213995 h 3377565"/>
                  <a:gd name="connsiteX41" fmla="*/ 458470 w 588645"/>
                  <a:gd name="connsiteY41" fmla="*/ 125095 h 3377565"/>
                  <a:gd name="connsiteX42" fmla="*/ 530225 w 588645"/>
                  <a:gd name="connsiteY42" fmla="*/ 41910 h 3377565"/>
                  <a:gd name="connsiteX43" fmla="*/ 588645 w 588645"/>
                  <a:gd name="connsiteY43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20040 w 588645"/>
                  <a:gd name="connsiteY34" fmla="*/ 512445 h 3377565"/>
                  <a:gd name="connsiteX35" fmla="*/ 330835 w 588645"/>
                  <a:gd name="connsiteY35" fmla="*/ 400685 h 3377565"/>
                  <a:gd name="connsiteX36" fmla="*/ 354965 w 588645"/>
                  <a:gd name="connsiteY36" fmla="*/ 289560 h 3377565"/>
                  <a:gd name="connsiteX37" fmla="*/ 362585 w 588645"/>
                  <a:gd name="connsiteY37" fmla="*/ 283845 h 3377565"/>
                  <a:gd name="connsiteX38" fmla="*/ 363855 w 588645"/>
                  <a:gd name="connsiteY38" fmla="*/ 283210 h 3377565"/>
                  <a:gd name="connsiteX39" fmla="*/ 389890 w 588645"/>
                  <a:gd name="connsiteY39" fmla="*/ 213995 h 3377565"/>
                  <a:gd name="connsiteX40" fmla="*/ 458470 w 588645"/>
                  <a:gd name="connsiteY40" fmla="*/ 125095 h 3377565"/>
                  <a:gd name="connsiteX41" fmla="*/ 530225 w 588645"/>
                  <a:gd name="connsiteY41" fmla="*/ 41910 h 3377565"/>
                  <a:gd name="connsiteX42" fmla="*/ 588645 w 588645"/>
                  <a:gd name="connsiteY42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20040 w 588645"/>
                  <a:gd name="connsiteY34" fmla="*/ 512445 h 3377565"/>
                  <a:gd name="connsiteX35" fmla="*/ 330835 w 588645"/>
                  <a:gd name="connsiteY35" fmla="*/ 400685 h 3377565"/>
                  <a:gd name="connsiteX36" fmla="*/ 354965 w 588645"/>
                  <a:gd name="connsiteY36" fmla="*/ 289560 h 3377565"/>
                  <a:gd name="connsiteX37" fmla="*/ 362585 w 588645"/>
                  <a:gd name="connsiteY37" fmla="*/ 283845 h 3377565"/>
                  <a:gd name="connsiteX38" fmla="*/ 389890 w 588645"/>
                  <a:gd name="connsiteY38" fmla="*/ 213995 h 3377565"/>
                  <a:gd name="connsiteX39" fmla="*/ 458470 w 588645"/>
                  <a:gd name="connsiteY39" fmla="*/ 125095 h 3377565"/>
                  <a:gd name="connsiteX40" fmla="*/ 530225 w 588645"/>
                  <a:gd name="connsiteY40" fmla="*/ 41910 h 3377565"/>
                  <a:gd name="connsiteX41" fmla="*/ 588645 w 588645"/>
                  <a:gd name="connsiteY41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20040 w 588645"/>
                  <a:gd name="connsiteY34" fmla="*/ 512445 h 3377565"/>
                  <a:gd name="connsiteX35" fmla="*/ 330835 w 588645"/>
                  <a:gd name="connsiteY35" fmla="*/ 400685 h 3377565"/>
                  <a:gd name="connsiteX36" fmla="*/ 354965 w 588645"/>
                  <a:gd name="connsiteY36" fmla="*/ 289560 h 3377565"/>
                  <a:gd name="connsiteX37" fmla="*/ 389890 w 588645"/>
                  <a:gd name="connsiteY37" fmla="*/ 213995 h 3377565"/>
                  <a:gd name="connsiteX38" fmla="*/ 458470 w 588645"/>
                  <a:gd name="connsiteY38" fmla="*/ 125095 h 3377565"/>
                  <a:gd name="connsiteX39" fmla="*/ 530225 w 588645"/>
                  <a:gd name="connsiteY39" fmla="*/ 41910 h 3377565"/>
                  <a:gd name="connsiteX40" fmla="*/ 588645 w 588645"/>
                  <a:gd name="connsiteY40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64795 w 588645"/>
                  <a:gd name="connsiteY30" fmla="*/ 807720 h 3377565"/>
                  <a:gd name="connsiteX31" fmla="*/ 274320 w 588645"/>
                  <a:gd name="connsiteY31" fmla="*/ 763905 h 3377565"/>
                  <a:gd name="connsiteX32" fmla="*/ 297180 w 588645"/>
                  <a:gd name="connsiteY32" fmla="*/ 641985 h 3377565"/>
                  <a:gd name="connsiteX33" fmla="*/ 320040 w 588645"/>
                  <a:gd name="connsiteY33" fmla="*/ 512445 h 3377565"/>
                  <a:gd name="connsiteX34" fmla="*/ 330835 w 588645"/>
                  <a:gd name="connsiteY34" fmla="*/ 400685 h 3377565"/>
                  <a:gd name="connsiteX35" fmla="*/ 354965 w 588645"/>
                  <a:gd name="connsiteY35" fmla="*/ 289560 h 3377565"/>
                  <a:gd name="connsiteX36" fmla="*/ 389890 w 588645"/>
                  <a:gd name="connsiteY36" fmla="*/ 213995 h 3377565"/>
                  <a:gd name="connsiteX37" fmla="*/ 458470 w 588645"/>
                  <a:gd name="connsiteY37" fmla="*/ 125095 h 3377565"/>
                  <a:gd name="connsiteX38" fmla="*/ 530225 w 588645"/>
                  <a:gd name="connsiteY38" fmla="*/ 41910 h 3377565"/>
                  <a:gd name="connsiteX39" fmla="*/ 588645 w 588645"/>
                  <a:gd name="connsiteY39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64795 w 588645"/>
                  <a:gd name="connsiteY30" fmla="*/ 807720 h 3377565"/>
                  <a:gd name="connsiteX31" fmla="*/ 297180 w 588645"/>
                  <a:gd name="connsiteY31" fmla="*/ 641985 h 3377565"/>
                  <a:gd name="connsiteX32" fmla="*/ 320040 w 588645"/>
                  <a:gd name="connsiteY32" fmla="*/ 512445 h 3377565"/>
                  <a:gd name="connsiteX33" fmla="*/ 330835 w 588645"/>
                  <a:gd name="connsiteY33" fmla="*/ 400685 h 3377565"/>
                  <a:gd name="connsiteX34" fmla="*/ 354965 w 588645"/>
                  <a:gd name="connsiteY34" fmla="*/ 289560 h 3377565"/>
                  <a:gd name="connsiteX35" fmla="*/ 389890 w 588645"/>
                  <a:gd name="connsiteY35" fmla="*/ 213995 h 3377565"/>
                  <a:gd name="connsiteX36" fmla="*/ 458470 w 588645"/>
                  <a:gd name="connsiteY36" fmla="*/ 125095 h 3377565"/>
                  <a:gd name="connsiteX37" fmla="*/ 530225 w 588645"/>
                  <a:gd name="connsiteY37" fmla="*/ 41910 h 3377565"/>
                  <a:gd name="connsiteX38" fmla="*/ 588645 w 588645"/>
                  <a:gd name="connsiteY38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64795 w 588645"/>
                  <a:gd name="connsiteY24" fmla="*/ 1435100 h 3377565"/>
                  <a:gd name="connsiteX25" fmla="*/ 234950 w 588645"/>
                  <a:gd name="connsiteY25" fmla="*/ 1297940 h 3377565"/>
                  <a:gd name="connsiteX26" fmla="*/ 235585 w 588645"/>
                  <a:gd name="connsiteY26" fmla="*/ 1198880 h 3377565"/>
                  <a:gd name="connsiteX27" fmla="*/ 226695 w 588645"/>
                  <a:gd name="connsiteY27" fmla="*/ 1059815 h 3377565"/>
                  <a:gd name="connsiteX28" fmla="*/ 235585 w 588645"/>
                  <a:gd name="connsiteY28" fmla="*/ 958850 h 3377565"/>
                  <a:gd name="connsiteX29" fmla="*/ 264795 w 588645"/>
                  <a:gd name="connsiteY29" fmla="*/ 807720 h 3377565"/>
                  <a:gd name="connsiteX30" fmla="*/ 297180 w 588645"/>
                  <a:gd name="connsiteY30" fmla="*/ 641985 h 3377565"/>
                  <a:gd name="connsiteX31" fmla="*/ 320040 w 588645"/>
                  <a:gd name="connsiteY31" fmla="*/ 512445 h 3377565"/>
                  <a:gd name="connsiteX32" fmla="*/ 330835 w 588645"/>
                  <a:gd name="connsiteY32" fmla="*/ 400685 h 3377565"/>
                  <a:gd name="connsiteX33" fmla="*/ 354965 w 588645"/>
                  <a:gd name="connsiteY33" fmla="*/ 289560 h 3377565"/>
                  <a:gd name="connsiteX34" fmla="*/ 389890 w 588645"/>
                  <a:gd name="connsiteY34" fmla="*/ 213995 h 3377565"/>
                  <a:gd name="connsiteX35" fmla="*/ 458470 w 588645"/>
                  <a:gd name="connsiteY35" fmla="*/ 125095 h 3377565"/>
                  <a:gd name="connsiteX36" fmla="*/ 530225 w 588645"/>
                  <a:gd name="connsiteY36" fmla="*/ 41910 h 3377565"/>
                  <a:gd name="connsiteX37" fmla="*/ 588645 w 588645"/>
                  <a:gd name="connsiteY37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20980 w 588645"/>
                  <a:gd name="connsiteY19" fmla="*/ 2036445 h 3377565"/>
                  <a:gd name="connsiteX20" fmla="*/ 243840 w 588645"/>
                  <a:gd name="connsiteY20" fmla="*/ 1990725 h 3377565"/>
                  <a:gd name="connsiteX21" fmla="*/ 251460 w 588645"/>
                  <a:gd name="connsiteY21" fmla="*/ 1792605 h 3377565"/>
                  <a:gd name="connsiteX22" fmla="*/ 266700 w 588645"/>
                  <a:gd name="connsiteY22" fmla="*/ 1716405 h 3377565"/>
                  <a:gd name="connsiteX23" fmla="*/ 264795 w 588645"/>
                  <a:gd name="connsiteY23" fmla="*/ 1435100 h 3377565"/>
                  <a:gd name="connsiteX24" fmla="*/ 234950 w 588645"/>
                  <a:gd name="connsiteY24" fmla="*/ 1297940 h 3377565"/>
                  <a:gd name="connsiteX25" fmla="*/ 235585 w 588645"/>
                  <a:gd name="connsiteY25" fmla="*/ 1198880 h 3377565"/>
                  <a:gd name="connsiteX26" fmla="*/ 226695 w 588645"/>
                  <a:gd name="connsiteY26" fmla="*/ 1059815 h 3377565"/>
                  <a:gd name="connsiteX27" fmla="*/ 235585 w 588645"/>
                  <a:gd name="connsiteY27" fmla="*/ 958850 h 3377565"/>
                  <a:gd name="connsiteX28" fmla="*/ 264795 w 588645"/>
                  <a:gd name="connsiteY28" fmla="*/ 807720 h 3377565"/>
                  <a:gd name="connsiteX29" fmla="*/ 297180 w 588645"/>
                  <a:gd name="connsiteY29" fmla="*/ 641985 h 3377565"/>
                  <a:gd name="connsiteX30" fmla="*/ 320040 w 588645"/>
                  <a:gd name="connsiteY30" fmla="*/ 512445 h 3377565"/>
                  <a:gd name="connsiteX31" fmla="*/ 330835 w 588645"/>
                  <a:gd name="connsiteY31" fmla="*/ 400685 h 3377565"/>
                  <a:gd name="connsiteX32" fmla="*/ 354965 w 588645"/>
                  <a:gd name="connsiteY32" fmla="*/ 289560 h 3377565"/>
                  <a:gd name="connsiteX33" fmla="*/ 389890 w 588645"/>
                  <a:gd name="connsiteY33" fmla="*/ 213995 h 3377565"/>
                  <a:gd name="connsiteX34" fmla="*/ 458470 w 588645"/>
                  <a:gd name="connsiteY34" fmla="*/ 125095 h 3377565"/>
                  <a:gd name="connsiteX35" fmla="*/ 530225 w 588645"/>
                  <a:gd name="connsiteY35" fmla="*/ 41910 h 3377565"/>
                  <a:gd name="connsiteX36" fmla="*/ 588645 w 588645"/>
                  <a:gd name="connsiteY36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43840 w 588645"/>
                  <a:gd name="connsiteY19" fmla="*/ 1990725 h 3377565"/>
                  <a:gd name="connsiteX20" fmla="*/ 251460 w 588645"/>
                  <a:gd name="connsiteY20" fmla="*/ 1792605 h 3377565"/>
                  <a:gd name="connsiteX21" fmla="*/ 266700 w 588645"/>
                  <a:gd name="connsiteY21" fmla="*/ 1716405 h 3377565"/>
                  <a:gd name="connsiteX22" fmla="*/ 264795 w 588645"/>
                  <a:gd name="connsiteY22" fmla="*/ 1435100 h 3377565"/>
                  <a:gd name="connsiteX23" fmla="*/ 234950 w 588645"/>
                  <a:gd name="connsiteY23" fmla="*/ 1297940 h 3377565"/>
                  <a:gd name="connsiteX24" fmla="*/ 235585 w 588645"/>
                  <a:gd name="connsiteY24" fmla="*/ 1198880 h 3377565"/>
                  <a:gd name="connsiteX25" fmla="*/ 226695 w 588645"/>
                  <a:gd name="connsiteY25" fmla="*/ 1059815 h 3377565"/>
                  <a:gd name="connsiteX26" fmla="*/ 235585 w 588645"/>
                  <a:gd name="connsiteY26" fmla="*/ 958850 h 3377565"/>
                  <a:gd name="connsiteX27" fmla="*/ 264795 w 588645"/>
                  <a:gd name="connsiteY27" fmla="*/ 807720 h 3377565"/>
                  <a:gd name="connsiteX28" fmla="*/ 297180 w 588645"/>
                  <a:gd name="connsiteY28" fmla="*/ 641985 h 3377565"/>
                  <a:gd name="connsiteX29" fmla="*/ 320040 w 588645"/>
                  <a:gd name="connsiteY29" fmla="*/ 512445 h 3377565"/>
                  <a:gd name="connsiteX30" fmla="*/ 330835 w 588645"/>
                  <a:gd name="connsiteY30" fmla="*/ 400685 h 3377565"/>
                  <a:gd name="connsiteX31" fmla="*/ 354965 w 588645"/>
                  <a:gd name="connsiteY31" fmla="*/ 289560 h 3377565"/>
                  <a:gd name="connsiteX32" fmla="*/ 389890 w 588645"/>
                  <a:gd name="connsiteY32" fmla="*/ 213995 h 3377565"/>
                  <a:gd name="connsiteX33" fmla="*/ 458470 w 588645"/>
                  <a:gd name="connsiteY33" fmla="*/ 125095 h 3377565"/>
                  <a:gd name="connsiteX34" fmla="*/ 530225 w 588645"/>
                  <a:gd name="connsiteY34" fmla="*/ 41910 h 3377565"/>
                  <a:gd name="connsiteX35" fmla="*/ 588645 w 588645"/>
                  <a:gd name="connsiteY35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90500 w 588645"/>
                  <a:gd name="connsiteY16" fmla="*/ 2188845 h 3377565"/>
                  <a:gd name="connsiteX17" fmla="*/ 198120 w 588645"/>
                  <a:gd name="connsiteY17" fmla="*/ 2120265 h 3377565"/>
                  <a:gd name="connsiteX18" fmla="*/ 243840 w 588645"/>
                  <a:gd name="connsiteY18" fmla="*/ 1990725 h 3377565"/>
                  <a:gd name="connsiteX19" fmla="*/ 251460 w 588645"/>
                  <a:gd name="connsiteY19" fmla="*/ 1792605 h 3377565"/>
                  <a:gd name="connsiteX20" fmla="*/ 266700 w 588645"/>
                  <a:gd name="connsiteY20" fmla="*/ 1716405 h 3377565"/>
                  <a:gd name="connsiteX21" fmla="*/ 264795 w 588645"/>
                  <a:gd name="connsiteY21" fmla="*/ 1435100 h 3377565"/>
                  <a:gd name="connsiteX22" fmla="*/ 234950 w 588645"/>
                  <a:gd name="connsiteY22" fmla="*/ 1297940 h 3377565"/>
                  <a:gd name="connsiteX23" fmla="*/ 235585 w 588645"/>
                  <a:gd name="connsiteY23" fmla="*/ 1198880 h 3377565"/>
                  <a:gd name="connsiteX24" fmla="*/ 226695 w 588645"/>
                  <a:gd name="connsiteY24" fmla="*/ 1059815 h 3377565"/>
                  <a:gd name="connsiteX25" fmla="*/ 235585 w 588645"/>
                  <a:gd name="connsiteY25" fmla="*/ 958850 h 3377565"/>
                  <a:gd name="connsiteX26" fmla="*/ 264795 w 588645"/>
                  <a:gd name="connsiteY26" fmla="*/ 807720 h 3377565"/>
                  <a:gd name="connsiteX27" fmla="*/ 297180 w 588645"/>
                  <a:gd name="connsiteY27" fmla="*/ 641985 h 3377565"/>
                  <a:gd name="connsiteX28" fmla="*/ 320040 w 588645"/>
                  <a:gd name="connsiteY28" fmla="*/ 512445 h 3377565"/>
                  <a:gd name="connsiteX29" fmla="*/ 330835 w 588645"/>
                  <a:gd name="connsiteY29" fmla="*/ 400685 h 3377565"/>
                  <a:gd name="connsiteX30" fmla="*/ 354965 w 588645"/>
                  <a:gd name="connsiteY30" fmla="*/ 289560 h 3377565"/>
                  <a:gd name="connsiteX31" fmla="*/ 389890 w 588645"/>
                  <a:gd name="connsiteY31" fmla="*/ 213995 h 3377565"/>
                  <a:gd name="connsiteX32" fmla="*/ 458470 w 588645"/>
                  <a:gd name="connsiteY32" fmla="*/ 125095 h 3377565"/>
                  <a:gd name="connsiteX33" fmla="*/ 530225 w 588645"/>
                  <a:gd name="connsiteY33" fmla="*/ 41910 h 3377565"/>
                  <a:gd name="connsiteX34" fmla="*/ 588645 w 588645"/>
                  <a:gd name="connsiteY34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90500 w 588645"/>
                  <a:gd name="connsiteY15" fmla="*/ 2188845 h 3377565"/>
                  <a:gd name="connsiteX16" fmla="*/ 198120 w 588645"/>
                  <a:gd name="connsiteY16" fmla="*/ 2120265 h 3377565"/>
                  <a:gd name="connsiteX17" fmla="*/ 243840 w 588645"/>
                  <a:gd name="connsiteY17" fmla="*/ 1990725 h 3377565"/>
                  <a:gd name="connsiteX18" fmla="*/ 251460 w 588645"/>
                  <a:gd name="connsiteY18" fmla="*/ 1792605 h 3377565"/>
                  <a:gd name="connsiteX19" fmla="*/ 266700 w 588645"/>
                  <a:gd name="connsiteY19" fmla="*/ 1716405 h 3377565"/>
                  <a:gd name="connsiteX20" fmla="*/ 264795 w 588645"/>
                  <a:gd name="connsiteY20" fmla="*/ 1435100 h 3377565"/>
                  <a:gd name="connsiteX21" fmla="*/ 234950 w 588645"/>
                  <a:gd name="connsiteY21" fmla="*/ 1297940 h 3377565"/>
                  <a:gd name="connsiteX22" fmla="*/ 235585 w 588645"/>
                  <a:gd name="connsiteY22" fmla="*/ 1198880 h 3377565"/>
                  <a:gd name="connsiteX23" fmla="*/ 226695 w 588645"/>
                  <a:gd name="connsiteY23" fmla="*/ 1059815 h 3377565"/>
                  <a:gd name="connsiteX24" fmla="*/ 235585 w 588645"/>
                  <a:gd name="connsiteY24" fmla="*/ 958850 h 3377565"/>
                  <a:gd name="connsiteX25" fmla="*/ 264795 w 588645"/>
                  <a:gd name="connsiteY25" fmla="*/ 807720 h 3377565"/>
                  <a:gd name="connsiteX26" fmla="*/ 297180 w 588645"/>
                  <a:gd name="connsiteY26" fmla="*/ 641985 h 3377565"/>
                  <a:gd name="connsiteX27" fmla="*/ 320040 w 588645"/>
                  <a:gd name="connsiteY27" fmla="*/ 512445 h 3377565"/>
                  <a:gd name="connsiteX28" fmla="*/ 330835 w 588645"/>
                  <a:gd name="connsiteY28" fmla="*/ 400685 h 3377565"/>
                  <a:gd name="connsiteX29" fmla="*/ 354965 w 588645"/>
                  <a:gd name="connsiteY29" fmla="*/ 289560 h 3377565"/>
                  <a:gd name="connsiteX30" fmla="*/ 389890 w 588645"/>
                  <a:gd name="connsiteY30" fmla="*/ 213995 h 3377565"/>
                  <a:gd name="connsiteX31" fmla="*/ 458470 w 588645"/>
                  <a:gd name="connsiteY31" fmla="*/ 125095 h 3377565"/>
                  <a:gd name="connsiteX32" fmla="*/ 530225 w 588645"/>
                  <a:gd name="connsiteY32" fmla="*/ 41910 h 3377565"/>
                  <a:gd name="connsiteX33" fmla="*/ 588645 w 588645"/>
                  <a:gd name="connsiteY33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52400 w 588645"/>
                  <a:gd name="connsiteY13" fmla="*/ 2333625 h 3377565"/>
                  <a:gd name="connsiteX14" fmla="*/ 190500 w 588645"/>
                  <a:gd name="connsiteY14" fmla="*/ 2188845 h 3377565"/>
                  <a:gd name="connsiteX15" fmla="*/ 198120 w 588645"/>
                  <a:gd name="connsiteY15" fmla="*/ 2120265 h 3377565"/>
                  <a:gd name="connsiteX16" fmla="*/ 243840 w 588645"/>
                  <a:gd name="connsiteY16" fmla="*/ 1990725 h 3377565"/>
                  <a:gd name="connsiteX17" fmla="*/ 251460 w 588645"/>
                  <a:gd name="connsiteY17" fmla="*/ 1792605 h 3377565"/>
                  <a:gd name="connsiteX18" fmla="*/ 266700 w 588645"/>
                  <a:gd name="connsiteY18" fmla="*/ 1716405 h 3377565"/>
                  <a:gd name="connsiteX19" fmla="*/ 264795 w 588645"/>
                  <a:gd name="connsiteY19" fmla="*/ 1435100 h 3377565"/>
                  <a:gd name="connsiteX20" fmla="*/ 234950 w 588645"/>
                  <a:gd name="connsiteY20" fmla="*/ 1297940 h 3377565"/>
                  <a:gd name="connsiteX21" fmla="*/ 235585 w 588645"/>
                  <a:gd name="connsiteY21" fmla="*/ 1198880 h 3377565"/>
                  <a:gd name="connsiteX22" fmla="*/ 226695 w 588645"/>
                  <a:gd name="connsiteY22" fmla="*/ 1059815 h 3377565"/>
                  <a:gd name="connsiteX23" fmla="*/ 235585 w 588645"/>
                  <a:gd name="connsiteY23" fmla="*/ 958850 h 3377565"/>
                  <a:gd name="connsiteX24" fmla="*/ 264795 w 588645"/>
                  <a:gd name="connsiteY24" fmla="*/ 807720 h 3377565"/>
                  <a:gd name="connsiteX25" fmla="*/ 297180 w 588645"/>
                  <a:gd name="connsiteY25" fmla="*/ 641985 h 3377565"/>
                  <a:gd name="connsiteX26" fmla="*/ 320040 w 588645"/>
                  <a:gd name="connsiteY26" fmla="*/ 512445 h 3377565"/>
                  <a:gd name="connsiteX27" fmla="*/ 330835 w 588645"/>
                  <a:gd name="connsiteY27" fmla="*/ 400685 h 3377565"/>
                  <a:gd name="connsiteX28" fmla="*/ 354965 w 588645"/>
                  <a:gd name="connsiteY28" fmla="*/ 289560 h 3377565"/>
                  <a:gd name="connsiteX29" fmla="*/ 389890 w 588645"/>
                  <a:gd name="connsiteY29" fmla="*/ 213995 h 3377565"/>
                  <a:gd name="connsiteX30" fmla="*/ 458470 w 588645"/>
                  <a:gd name="connsiteY30" fmla="*/ 125095 h 3377565"/>
                  <a:gd name="connsiteX31" fmla="*/ 530225 w 588645"/>
                  <a:gd name="connsiteY31" fmla="*/ 41910 h 3377565"/>
                  <a:gd name="connsiteX32" fmla="*/ 588645 w 588645"/>
                  <a:gd name="connsiteY32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8580 w 588645"/>
                  <a:gd name="connsiteY4" fmla="*/ 2859405 h 3377565"/>
                  <a:gd name="connsiteX5" fmla="*/ 76200 w 588645"/>
                  <a:gd name="connsiteY5" fmla="*/ 2813685 h 3377565"/>
                  <a:gd name="connsiteX6" fmla="*/ 68580 w 588645"/>
                  <a:gd name="connsiteY6" fmla="*/ 2661285 h 3377565"/>
                  <a:gd name="connsiteX7" fmla="*/ 71120 w 588645"/>
                  <a:gd name="connsiteY7" fmla="*/ 2662555 h 3377565"/>
                  <a:gd name="connsiteX8" fmla="*/ 76200 w 588645"/>
                  <a:gd name="connsiteY8" fmla="*/ 2576195 h 3377565"/>
                  <a:gd name="connsiteX9" fmla="*/ 85090 w 588645"/>
                  <a:gd name="connsiteY9" fmla="*/ 2566035 h 3377565"/>
                  <a:gd name="connsiteX10" fmla="*/ 106045 w 588645"/>
                  <a:gd name="connsiteY10" fmla="*/ 2470150 h 3377565"/>
                  <a:gd name="connsiteX11" fmla="*/ 106680 w 588645"/>
                  <a:gd name="connsiteY11" fmla="*/ 2470785 h 3377565"/>
                  <a:gd name="connsiteX12" fmla="*/ 152400 w 588645"/>
                  <a:gd name="connsiteY12" fmla="*/ 2333625 h 3377565"/>
                  <a:gd name="connsiteX13" fmla="*/ 190500 w 588645"/>
                  <a:gd name="connsiteY13" fmla="*/ 2188845 h 3377565"/>
                  <a:gd name="connsiteX14" fmla="*/ 198120 w 588645"/>
                  <a:gd name="connsiteY14" fmla="*/ 2120265 h 3377565"/>
                  <a:gd name="connsiteX15" fmla="*/ 243840 w 588645"/>
                  <a:gd name="connsiteY15" fmla="*/ 1990725 h 3377565"/>
                  <a:gd name="connsiteX16" fmla="*/ 251460 w 588645"/>
                  <a:gd name="connsiteY16" fmla="*/ 1792605 h 3377565"/>
                  <a:gd name="connsiteX17" fmla="*/ 266700 w 588645"/>
                  <a:gd name="connsiteY17" fmla="*/ 1716405 h 3377565"/>
                  <a:gd name="connsiteX18" fmla="*/ 264795 w 588645"/>
                  <a:gd name="connsiteY18" fmla="*/ 1435100 h 3377565"/>
                  <a:gd name="connsiteX19" fmla="*/ 234950 w 588645"/>
                  <a:gd name="connsiteY19" fmla="*/ 1297940 h 3377565"/>
                  <a:gd name="connsiteX20" fmla="*/ 235585 w 588645"/>
                  <a:gd name="connsiteY20" fmla="*/ 1198880 h 3377565"/>
                  <a:gd name="connsiteX21" fmla="*/ 226695 w 588645"/>
                  <a:gd name="connsiteY21" fmla="*/ 1059815 h 3377565"/>
                  <a:gd name="connsiteX22" fmla="*/ 235585 w 588645"/>
                  <a:gd name="connsiteY22" fmla="*/ 958850 h 3377565"/>
                  <a:gd name="connsiteX23" fmla="*/ 264795 w 588645"/>
                  <a:gd name="connsiteY23" fmla="*/ 807720 h 3377565"/>
                  <a:gd name="connsiteX24" fmla="*/ 297180 w 588645"/>
                  <a:gd name="connsiteY24" fmla="*/ 641985 h 3377565"/>
                  <a:gd name="connsiteX25" fmla="*/ 320040 w 588645"/>
                  <a:gd name="connsiteY25" fmla="*/ 512445 h 3377565"/>
                  <a:gd name="connsiteX26" fmla="*/ 330835 w 588645"/>
                  <a:gd name="connsiteY26" fmla="*/ 400685 h 3377565"/>
                  <a:gd name="connsiteX27" fmla="*/ 354965 w 588645"/>
                  <a:gd name="connsiteY27" fmla="*/ 289560 h 3377565"/>
                  <a:gd name="connsiteX28" fmla="*/ 389890 w 588645"/>
                  <a:gd name="connsiteY28" fmla="*/ 213995 h 3377565"/>
                  <a:gd name="connsiteX29" fmla="*/ 458470 w 588645"/>
                  <a:gd name="connsiteY29" fmla="*/ 125095 h 3377565"/>
                  <a:gd name="connsiteX30" fmla="*/ 530225 w 588645"/>
                  <a:gd name="connsiteY30" fmla="*/ 41910 h 3377565"/>
                  <a:gd name="connsiteX31" fmla="*/ 588645 w 588645"/>
                  <a:gd name="connsiteY31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8580 w 588645"/>
                  <a:gd name="connsiteY4" fmla="*/ 2859405 h 3377565"/>
                  <a:gd name="connsiteX5" fmla="*/ 76200 w 588645"/>
                  <a:gd name="connsiteY5" fmla="*/ 2813685 h 3377565"/>
                  <a:gd name="connsiteX6" fmla="*/ 68580 w 588645"/>
                  <a:gd name="connsiteY6" fmla="*/ 2661285 h 3377565"/>
                  <a:gd name="connsiteX7" fmla="*/ 71120 w 588645"/>
                  <a:gd name="connsiteY7" fmla="*/ 2662555 h 3377565"/>
                  <a:gd name="connsiteX8" fmla="*/ 76200 w 588645"/>
                  <a:gd name="connsiteY8" fmla="*/ 2576195 h 3377565"/>
                  <a:gd name="connsiteX9" fmla="*/ 85090 w 588645"/>
                  <a:gd name="connsiteY9" fmla="*/ 2566035 h 3377565"/>
                  <a:gd name="connsiteX10" fmla="*/ 106045 w 588645"/>
                  <a:gd name="connsiteY10" fmla="*/ 2470150 h 3377565"/>
                  <a:gd name="connsiteX11" fmla="*/ 106680 w 588645"/>
                  <a:gd name="connsiteY11" fmla="*/ 2470785 h 3377565"/>
                  <a:gd name="connsiteX12" fmla="*/ 152400 w 588645"/>
                  <a:gd name="connsiteY12" fmla="*/ 2333625 h 3377565"/>
                  <a:gd name="connsiteX13" fmla="*/ 190500 w 588645"/>
                  <a:gd name="connsiteY13" fmla="*/ 2188845 h 3377565"/>
                  <a:gd name="connsiteX14" fmla="*/ 198120 w 588645"/>
                  <a:gd name="connsiteY14" fmla="*/ 2120265 h 3377565"/>
                  <a:gd name="connsiteX15" fmla="*/ 243840 w 588645"/>
                  <a:gd name="connsiteY15" fmla="*/ 1990725 h 3377565"/>
                  <a:gd name="connsiteX16" fmla="*/ 251460 w 588645"/>
                  <a:gd name="connsiteY16" fmla="*/ 1792605 h 3377565"/>
                  <a:gd name="connsiteX17" fmla="*/ 266700 w 588645"/>
                  <a:gd name="connsiteY17" fmla="*/ 1716405 h 3377565"/>
                  <a:gd name="connsiteX18" fmla="*/ 264795 w 588645"/>
                  <a:gd name="connsiteY18" fmla="*/ 1435100 h 3377565"/>
                  <a:gd name="connsiteX19" fmla="*/ 234950 w 588645"/>
                  <a:gd name="connsiteY19" fmla="*/ 1297940 h 3377565"/>
                  <a:gd name="connsiteX20" fmla="*/ 235585 w 588645"/>
                  <a:gd name="connsiteY20" fmla="*/ 1198880 h 3377565"/>
                  <a:gd name="connsiteX21" fmla="*/ 226695 w 588645"/>
                  <a:gd name="connsiteY21" fmla="*/ 1059815 h 3377565"/>
                  <a:gd name="connsiteX22" fmla="*/ 235585 w 588645"/>
                  <a:gd name="connsiteY22" fmla="*/ 958850 h 3377565"/>
                  <a:gd name="connsiteX23" fmla="*/ 264795 w 588645"/>
                  <a:gd name="connsiteY23" fmla="*/ 807720 h 3377565"/>
                  <a:gd name="connsiteX24" fmla="*/ 297180 w 588645"/>
                  <a:gd name="connsiteY24" fmla="*/ 641985 h 3377565"/>
                  <a:gd name="connsiteX25" fmla="*/ 320040 w 588645"/>
                  <a:gd name="connsiteY25" fmla="*/ 512445 h 3377565"/>
                  <a:gd name="connsiteX26" fmla="*/ 330835 w 588645"/>
                  <a:gd name="connsiteY26" fmla="*/ 400685 h 3377565"/>
                  <a:gd name="connsiteX27" fmla="*/ 354965 w 588645"/>
                  <a:gd name="connsiteY27" fmla="*/ 289560 h 3377565"/>
                  <a:gd name="connsiteX28" fmla="*/ 389890 w 588645"/>
                  <a:gd name="connsiteY28" fmla="*/ 213995 h 3377565"/>
                  <a:gd name="connsiteX29" fmla="*/ 458470 w 588645"/>
                  <a:gd name="connsiteY29" fmla="*/ 125095 h 3377565"/>
                  <a:gd name="connsiteX30" fmla="*/ 530225 w 588645"/>
                  <a:gd name="connsiteY30" fmla="*/ 41910 h 3377565"/>
                  <a:gd name="connsiteX31" fmla="*/ 588645 w 588645"/>
                  <a:gd name="connsiteY31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53340 w 588645"/>
                  <a:gd name="connsiteY2" fmla="*/ 2943225 h 3377565"/>
                  <a:gd name="connsiteX3" fmla="*/ 68580 w 588645"/>
                  <a:gd name="connsiteY3" fmla="*/ 2859405 h 3377565"/>
                  <a:gd name="connsiteX4" fmla="*/ 76200 w 588645"/>
                  <a:gd name="connsiteY4" fmla="*/ 2813685 h 3377565"/>
                  <a:gd name="connsiteX5" fmla="*/ 68580 w 588645"/>
                  <a:gd name="connsiteY5" fmla="*/ 2661285 h 3377565"/>
                  <a:gd name="connsiteX6" fmla="*/ 71120 w 588645"/>
                  <a:gd name="connsiteY6" fmla="*/ 2662555 h 3377565"/>
                  <a:gd name="connsiteX7" fmla="*/ 76200 w 588645"/>
                  <a:gd name="connsiteY7" fmla="*/ 2576195 h 3377565"/>
                  <a:gd name="connsiteX8" fmla="*/ 85090 w 588645"/>
                  <a:gd name="connsiteY8" fmla="*/ 2566035 h 3377565"/>
                  <a:gd name="connsiteX9" fmla="*/ 106045 w 588645"/>
                  <a:gd name="connsiteY9" fmla="*/ 2470150 h 3377565"/>
                  <a:gd name="connsiteX10" fmla="*/ 106680 w 588645"/>
                  <a:gd name="connsiteY10" fmla="*/ 2470785 h 3377565"/>
                  <a:gd name="connsiteX11" fmla="*/ 152400 w 588645"/>
                  <a:gd name="connsiteY11" fmla="*/ 2333625 h 3377565"/>
                  <a:gd name="connsiteX12" fmla="*/ 190500 w 588645"/>
                  <a:gd name="connsiteY12" fmla="*/ 2188845 h 3377565"/>
                  <a:gd name="connsiteX13" fmla="*/ 198120 w 588645"/>
                  <a:gd name="connsiteY13" fmla="*/ 2120265 h 3377565"/>
                  <a:gd name="connsiteX14" fmla="*/ 243840 w 588645"/>
                  <a:gd name="connsiteY14" fmla="*/ 1990725 h 3377565"/>
                  <a:gd name="connsiteX15" fmla="*/ 251460 w 588645"/>
                  <a:gd name="connsiteY15" fmla="*/ 1792605 h 3377565"/>
                  <a:gd name="connsiteX16" fmla="*/ 266700 w 588645"/>
                  <a:gd name="connsiteY16" fmla="*/ 1716405 h 3377565"/>
                  <a:gd name="connsiteX17" fmla="*/ 264795 w 588645"/>
                  <a:gd name="connsiteY17" fmla="*/ 1435100 h 3377565"/>
                  <a:gd name="connsiteX18" fmla="*/ 234950 w 588645"/>
                  <a:gd name="connsiteY18" fmla="*/ 1297940 h 3377565"/>
                  <a:gd name="connsiteX19" fmla="*/ 235585 w 588645"/>
                  <a:gd name="connsiteY19" fmla="*/ 1198880 h 3377565"/>
                  <a:gd name="connsiteX20" fmla="*/ 226695 w 588645"/>
                  <a:gd name="connsiteY20" fmla="*/ 1059815 h 3377565"/>
                  <a:gd name="connsiteX21" fmla="*/ 235585 w 588645"/>
                  <a:gd name="connsiteY21" fmla="*/ 958850 h 3377565"/>
                  <a:gd name="connsiteX22" fmla="*/ 264795 w 588645"/>
                  <a:gd name="connsiteY22" fmla="*/ 807720 h 3377565"/>
                  <a:gd name="connsiteX23" fmla="*/ 297180 w 588645"/>
                  <a:gd name="connsiteY23" fmla="*/ 641985 h 3377565"/>
                  <a:gd name="connsiteX24" fmla="*/ 320040 w 588645"/>
                  <a:gd name="connsiteY24" fmla="*/ 512445 h 3377565"/>
                  <a:gd name="connsiteX25" fmla="*/ 330835 w 588645"/>
                  <a:gd name="connsiteY25" fmla="*/ 400685 h 3377565"/>
                  <a:gd name="connsiteX26" fmla="*/ 354965 w 588645"/>
                  <a:gd name="connsiteY26" fmla="*/ 289560 h 3377565"/>
                  <a:gd name="connsiteX27" fmla="*/ 389890 w 588645"/>
                  <a:gd name="connsiteY27" fmla="*/ 213995 h 3377565"/>
                  <a:gd name="connsiteX28" fmla="*/ 458470 w 588645"/>
                  <a:gd name="connsiteY28" fmla="*/ 125095 h 3377565"/>
                  <a:gd name="connsiteX29" fmla="*/ 530225 w 588645"/>
                  <a:gd name="connsiteY29" fmla="*/ 41910 h 3377565"/>
                  <a:gd name="connsiteX30" fmla="*/ 588645 w 588645"/>
                  <a:gd name="connsiteY30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46990 w 588645"/>
                  <a:gd name="connsiteY2" fmla="*/ 3060700 h 3377565"/>
                  <a:gd name="connsiteX3" fmla="*/ 68580 w 588645"/>
                  <a:gd name="connsiteY3" fmla="*/ 2859405 h 3377565"/>
                  <a:gd name="connsiteX4" fmla="*/ 76200 w 588645"/>
                  <a:gd name="connsiteY4" fmla="*/ 2813685 h 3377565"/>
                  <a:gd name="connsiteX5" fmla="*/ 68580 w 588645"/>
                  <a:gd name="connsiteY5" fmla="*/ 2661285 h 3377565"/>
                  <a:gd name="connsiteX6" fmla="*/ 71120 w 588645"/>
                  <a:gd name="connsiteY6" fmla="*/ 2662555 h 3377565"/>
                  <a:gd name="connsiteX7" fmla="*/ 76200 w 588645"/>
                  <a:gd name="connsiteY7" fmla="*/ 2576195 h 3377565"/>
                  <a:gd name="connsiteX8" fmla="*/ 85090 w 588645"/>
                  <a:gd name="connsiteY8" fmla="*/ 2566035 h 3377565"/>
                  <a:gd name="connsiteX9" fmla="*/ 106045 w 588645"/>
                  <a:gd name="connsiteY9" fmla="*/ 2470150 h 3377565"/>
                  <a:gd name="connsiteX10" fmla="*/ 106680 w 588645"/>
                  <a:gd name="connsiteY10" fmla="*/ 2470785 h 3377565"/>
                  <a:gd name="connsiteX11" fmla="*/ 152400 w 588645"/>
                  <a:gd name="connsiteY11" fmla="*/ 2333625 h 3377565"/>
                  <a:gd name="connsiteX12" fmla="*/ 190500 w 588645"/>
                  <a:gd name="connsiteY12" fmla="*/ 2188845 h 3377565"/>
                  <a:gd name="connsiteX13" fmla="*/ 198120 w 588645"/>
                  <a:gd name="connsiteY13" fmla="*/ 2120265 h 3377565"/>
                  <a:gd name="connsiteX14" fmla="*/ 243840 w 588645"/>
                  <a:gd name="connsiteY14" fmla="*/ 1990725 h 3377565"/>
                  <a:gd name="connsiteX15" fmla="*/ 251460 w 588645"/>
                  <a:gd name="connsiteY15" fmla="*/ 1792605 h 3377565"/>
                  <a:gd name="connsiteX16" fmla="*/ 266700 w 588645"/>
                  <a:gd name="connsiteY16" fmla="*/ 1716405 h 3377565"/>
                  <a:gd name="connsiteX17" fmla="*/ 264795 w 588645"/>
                  <a:gd name="connsiteY17" fmla="*/ 1435100 h 3377565"/>
                  <a:gd name="connsiteX18" fmla="*/ 234950 w 588645"/>
                  <a:gd name="connsiteY18" fmla="*/ 1297940 h 3377565"/>
                  <a:gd name="connsiteX19" fmla="*/ 235585 w 588645"/>
                  <a:gd name="connsiteY19" fmla="*/ 1198880 h 3377565"/>
                  <a:gd name="connsiteX20" fmla="*/ 226695 w 588645"/>
                  <a:gd name="connsiteY20" fmla="*/ 1059815 h 3377565"/>
                  <a:gd name="connsiteX21" fmla="*/ 235585 w 588645"/>
                  <a:gd name="connsiteY21" fmla="*/ 958850 h 3377565"/>
                  <a:gd name="connsiteX22" fmla="*/ 264795 w 588645"/>
                  <a:gd name="connsiteY22" fmla="*/ 807720 h 3377565"/>
                  <a:gd name="connsiteX23" fmla="*/ 297180 w 588645"/>
                  <a:gd name="connsiteY23" fmla="*/ 641985 h 3377565"/>
                  <a:gd name="connsiteX24" fmla="*/ 320040 w 588645"/>
                  <a:gd name="connsiteY24" fmla="*/ 512445 h 3377565"/>
                  <a:gd name="connsiteX25" fmla="*/ 330835 w 588645"/>
                  <a:gd name="connsiteY25" fmla="*/ 400685 h 3377565"/>
                  <a:gd name="connsiteX26" fmla="*/ 354965 w 588645"/>
                  <a:gd name="connsiteY26" fmla="*/ 289560 h 3377565"/>
                  <a:gd name="connsiteX27" fmla="*/ 389890 w 588645"/>
                  <a:gd name="connsiteY27" fmla="*/ 213995 h 3377565"/>
                  <a:gd name="connsiteX28" fmla="*/ 458470 w 588645"/>
                  <a:gd name="connsiteY28" fmla="*/ 125095 h 3377565"/>
                  <a:gd name="connsiteX29" fmla="*/ 530225 w 588645"/>
                  <a:gd name="connsiteY29" fmla="*/ 41910 h 3377565"/>
                  <a:gd name="connsiteX30" fmla="*/ 588645 w 588645"/>
                  <a:gd name="connsiteY30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46990 w 588645"/>
                  <a:gd name="connsiteY2" fmla="*/ 3060700 h 3377565"/>
                  <a:gd name="connsiteX3" fmla="*/ 68580 w 588645"/>
                  <a:gd name="connsiteY3" fmla="*/ 2859405 h 3377565"/>
                  <a:gd name="connsiteX4" fmla="*/ 68580 w 588645"/>
                  <a:gd name="connsiteY4" fmla="*/ 2661285 h 3377565"/>
                  <a:gd name="connsiteX5" fmla="*/ 71120 w 588645"/>
                  <a:gd name="connsiteY5" fmla="*/ 2662555 h 3377565"/>
                  <a:gd name="connsiteX6" fmla="*/ 76200 w 588645"/>
                  <a:gd name="connsiteY6" fmla="*/ 2576195 h 3377565"/>
                  <a:gd name="connsiteX7" fmla="*/ 85090 w 588645"/>
                  <a:gd name="connsiteY7" fmla="*/ 2566035 h 3377565"/>
                  <a:gd name="connsiteX8" fmla="*/ 106045 w 588645"/>
                  <a:gd name="connsiteY8" fmla="*/ 2470150 h 3377565"/>
                  <a:gd name="connsiteX9" fmla="*/ 106680 w 588645"/>
                  <a:gd name="connsiteY9" fmla="*/ 2470785 h 3377565"/>
                  <a:gd name="connsiteX10" fmla="*/ 152400 w 588645"/>
                  <a:gd name="connsiteY10" fmla="*/ 2333625 h 3377565"/>
                  <a:gd name="connsiteX11" fmla="*/ 190500 w 588645"/>
                  <a:gd name="connsiteY11" fmla="*/ 2188845 h 3377565"/>
                  <a:gd name="connsiteX12" fmla="*/ 198120 w 588645"/>
                  <a:gd name="connsiteY12" fmla="*/ 2120265 h 3377565"/>
                  <a:gd name="connsiteX13" fmla="*/ 243840 w 588645"/>
                  <a:gd name="connsiteY13" fmla="*/ 1990725 h 3377565"/>
                  <a:gd name="connsiteX14" fmla="*/ 251460 w 588645"/>
                  <a:gd name="connsiteY14" fmla="*/ 1792605 h 3377565"/>
                  <a:gd name="connsiteX15" fmla="*/ 266700 w 588645"/>
                  <a:gd name="connsiteY15" fmla="*/ 1716405 h 3377565"/>
                  <a:gd name="connsiteX16" fmla="*/ 264795 w 588645"/>
                  <a:gd name="connsiteY16" fmla="*/ 1435100 h 3377565"/>
                  <a:gd name="connsiteX17" fmla="*/ 234950 w 588645"/>
                  <a:gd name="connsiteY17" fmla="*/ 1297940 h 3377565"/>
                  <a:gd name="connsiteX18" fmla="*/ 235585 w 588645"/>
                  <a:gd name="connsiteY18" fmla="*/ 1198880 h 3377565"/>
                  <a:gd name="connsiteX19" fmla="*/ 226695 w 588645"/>
                  <a:gd name="connsiteY19" fmla="*/ 1059815 h 3377565"/>
                  <a:gd name="connsiteX20" fmla="*/ 235585 w 588645"/>
                  <a:gd name="connsiteY20" fmla="*/ 958850 h 3377565"/>
                  <a:gd name="connsiteX21" fmla="*/ 264795 w 588645"/>
                  <a:gd name="connsiteY21" fmla="*/ 807720 h 3377565"/>
                  <a:gd name="connsiteX22" fmla="*/ 297180 w 588645"/>
                  <a:gd name="connsiteY22" fmla="*/ 641985 h 3377565"/>
                  <a:gd name="connsiteX23" fmla="*/ 320040 w 588645"/>
                  <a:gd name="connsiteY23" fmla="*/ 512445 h 3377565"/>
                  <a:gd name="connsiteX24" fmla="*/ 330835 w 588645"/>
                  <a:gd name="connsiteY24" fmla="*/ 400685 h 3377565"/>
                  <a:gd name="connsiteX25" fmla="*/ 354965 w 588645"/>
                  <a:gd name="connsiteY25" fmla="*/ 289560 h 3377565"/>
                  <a:gd name="connsiteX26" fmla="*/ 389890 w 588645"/>
                  <a:gd name="connsiteY26" fmla="*/ 213995 h 3377565"/>
                  <a:gd name="connsiteX27" fmla="*/ 458470 w 588645"/>
                  <a:gd name="connsiteY27" fmla="*/ 125095 h 3377565"/>
                  <a:gd name="connsiteX28" fmla="*/ 530225 w 588645"/>
                  <a:gd name="connsiteY28" fmla="*/ 41910 h 3377565"/>
                  <a:gd name="connsiteX29" fmla="*/ 588645 w 588645"/>
                  <a:gd name="connsiteY29" fmla="*/ 0 h 337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88645" h="3377565">
                    <a:moveTo>
                      <a:pt x="0" y="3377565"/>
                    </a:moveTo>
                    <a:cubicBezTo>
                      <a:pt x="7620" y="3364865"/>
                      <a:pt x="18203" y="3322426"/>
                      <a:pt x="26035" y="3269615"/>
                    </a:cubicBezTo>
                    <a:cubicBezTo>
                      <a:pt x="33867" y="3216804"/>
                      <a:pt x="39899" y="3129068"/>
                      <a:pt x="46990" y="3060700"/>
                    </a:cubicBezTo>
                    <a:cubicBezTo>
                      <a:pt x="54081" y="2992332"/>
                      <a:pt x="64982" y="2925974"/>
                      <a:pt x="68580" y="2859405"/>
                    </a:cubicBezTo>
                    <a:cubicBezTo>
                      <a:pt x="72178" y="2792836"/>
                      <a:pt x="68157" y="2694093"/>
                      <a:pt x="68580" y="2661285"/>
                    </a:cubicBezTo>
                    <a:cubicBezTo>
                      <a:pt x="69003" y="2628477"/>
                      <a:pt x="69850" y="2676737"/>
                      <a:pt x="71120" y="2662555"/>
                    </a:cubicBezTo>
                    <a:cubicBezTo>
                      <a:pt x="72390" y="2648373"/>
                      <a:pt x="78740" y="2583815"/>
                      <a:pt x="76200" y="2576195"/>
                    </a:cubicBezTo>
                    <a:cubicBezTo>
                      <a:pt x="68580" y="2566458"/>
                      <a:pt x="80116" y="2583709"/>
                      <a:pt x="85090" y="2566035"/>
                    </a:cubicBezTo>
                    <a:cubicBezTo>
                      <a:pt x="90064" y="2548361"/>
                      <a:pt x="102447" y="2486025"/>
                      <a:pt x="106045" y="2470150"/>
                    </a:cubicBezTo>
                    <a:cubicBezTo>
                      <a:pt x="109643" y="2454275"/>
                      <a:pt x="99060" y="2475865"/>
                      <a:pt x="106680" y="2470785"/>
                    </a:cubicBezTo>
                    <a:cubicBezTo>
                      <a:pt x="114406" y="2448031"/>
                      <a:pt x="138430" y="2380615"/>
                      <a:pt x="152400" y="2333625"/>
                    </a:cubicBezTo>
                    <a:cubicBezTo>
                      <a:pt x="166370" y="2286635"/>
                      <a:pt x="182880" y="2224405"/>
                      <a:pt x="190500" y="2188845"/>
                    </a:cubicBezTo>
                    <a:cubicBezTo>
                      <a:pt x="198120" y="2153285"/>
                      <a:pt x="189230" y="2153285"/>
                      <a:pt x="198120" y="2120265"/>
                    </a:cubicBezTo>
                    <a:cubicBezTo>
                      <a:pt x="207010" y="2087245"/>
                      <a:pt x="234950" y="2045335"/>
                      <a:pt x="243840" y="1990725"/>
                    </a:cubicBezTo>
                    <a:cubicBezTo>
                      <a:pt x="246380" y="1924685"/>
                      <a:pt x="245972" y="1858466"/>
                      <a:pt x="251460" y="1792605"/>
                    </a:cubicBezTo>
                    <a:cubicBezTo>
                      <a:pt x="253611" y="1766791"/>
                      <a:pt x="264478" y="1775989"/>
                      <a:pt x="266700" y="1716405"/>
                    </a:cubicBezTo>
                    <a:cubicBezTo>
                      <a:pt x="268922" y="1656821"/>
                      <a:pt x="270087" y="1504844"/>
                      <a:pt x="264795" y="1435100"/>
                    </a:cubicBezTo>
                    <a:cubicBezTo>
                      <a:pt x="259503" y="1365356"/>
                      <a:pt x="239818" y="1337310"/>
                      <a:pt x="234950" y="1297940"/>
                    </a:cubicBezTo>
                    <a:cubicBezTo>
                      <a:pt x="230082" y="1258570"/>
                      <a:pt x="240665" y="1206500"/>
                      <a:pt x="235585" y="1198880"/>
                    </a:cubicBezTo>
                    <a:cubicBezTo>
                      <a:pt x="214695" y="1115320"/>
                      <a:pt x="226695" y="1099820"/>
                      <a:pt x="226695" y="1059815"/>
                    </a:cubicBezTo>
                    <a:cubicBezTo>
                      <a:pt x="226695" y="1019810"/>
                      <a:pt x="240426" y="968532"/>
                      <a:pt x="235585" y="958850"/>
                    </a:cubicBezTo>
                    <a:cubicBezTo>
                      <a:pt x="241935" y="916834"/>
                      <a:pt x="254529" y="860531"/>
                      <a:pt x="264795" y="807720"/>
                    </a:cubicBezTo>
                    <a:cubicBezTo>
                      <a:pt x="275061" y="754909"/>
                      <a:pt x="287973" y="691197"/>
                      <a:pt x="297180" y="641985"/>
                    </a:cubicBezTo>
                    <a:cubicBezTo>
                      <a:pt x="306387" y="592773"/>
                      <a:pt x="314431" y="552662"/>
                      <a:pt x="320040" y="512445"/>
                    </a:cubicBezTo>
                    <a:cubicBezTo>
                      <a:pt x="325649" y="472228"/>
                      <a:pt x="325014" y="437832"/>
                      <a:pt x="330835" y="400685"/>
                    </a:cubicBezTo>
                    <a:cubicBezTo>
                      <a:pt x="336656" y="363538"/>
                      <a:pt x="357505" y="340360"/>
                      <a:pt x="354965" y="289560"/>
                    </a:cubicBezTo>
                    <a:cubicBezTo>
                      <a:pt x="364807" y="258445"/>
                      <a:pt x="372639" y="241406"/>
                      <a:pt x="389890" y="213995"/>
                    </a:cubicBezTo>
                    <a:cubicBezTo>
                      <a:pt x="407141" y="186584"/>
                      <a:pt x="435081" y="153776"/>
                      <a:pt x="458470" y="125095"/>
                    </a:cubicBezTo>
                    <a:cubicBezTo>
                      <a:pt x="481859" y="96414"/>
                      <a:pt x="508529" y="62759"/>
                      <a:pt x="530225" y="41910"/>
                    </a:cubicBezTo>
                    <a:cubicBezTo>
                      <a:pt x="551921" y="21061"/>
                      <a:pt x="578273" y="7197"/>
                      <a:pt x="588645" y="0"/>
                    </a:cubicBezTo>
                  </a:path>
                </a:pathLst>
              </a:cu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0" name="Forma livre 29"/>
            <p:cNvSpPr/>
            <p:nvPr/>
          </p:nvSpPr>
          <p:spPr>
            <a:xfrm>
              <a:off x="3357563" y="3840956"/>
              <a:ext cx="504825" cy="752475"/>
            </a:xfrm>
            <a:custGeom>
              <a:avLst/>
              <a:gdLst>
                <a:gd name="connsiteX0" fmla="*/ 0 w 504825"/>
                <a:gd name="connsiteY0" fmla="*/ 621507 h 752475"/>
                <a:gd name="connsiteX1" fmla="*/ 504825 w 504825"/>
                <a:gd name="connsiteY1" fmla="*/ 752475 h 752475"/>
                <a:gd name="connsiteX2" fmla="*/ 495300 w 504825"/>
                <a:gd name="connsiteY2" fmla="*/ 671513 h 752475"/>
                <a:gd name="connsiteX3" fmla="*/ 478631 w 504825"/>
                <a:gd name="connsiteY3" fmla="*/ 585788 h 752475"/>
                <a:gd name="connsiteX4" fmla="*/ 452437 w 504825"/>
                <a:gd name="connsiteY4" fmla="*/ 516732 h 752475"/>
                <a:gd name="connsiteX5" fmla="*/ 423862 w 504825"/>
                <a:gd name="connsiteY5" fmla="*/ 466725 h 752475"/>
                <a:gd name="connsiteX6" fmla="*/ 392906 w 504825"/>
                <a:gd name="connsiteY6" fmla="*/ 383382 h 752475"/>
                <a:gd name="connsiteX7" fmla="*/ 347662 w 504825"/>
                <a:gd name="connsiteY7" fmla="*/ 176213 h 752475"/>
                <a:gd name="connsiteX8" fmla="*/ 311943 w 504825"/>
                <a:gd name="connsiteY8" fmla="*/ 64294 h 752475"/>
                <a:gd name="connsiteX9" fmla="*/ 285750 w 504825"/>
                <a:gd name="connsiteY9" fmla="*/ 0 h 752475"/>
                <a:gd name="connsiteX10" fmla="*/ 254793 w 504825"/>
                <a:gd name="connsiteY10" fmla="*/ 11907 h 752475"/>
                <a:gd name="connsiteX11" fmla="*/ 240506 w 504825"/>
                <a:gd name="connsiteY11" fmla="*/ 50007 h 752475"/>
                <a:gd name="connsiteX12" fmla="*/ 230981 w 504825"/>
                <a:gd name="connsiteY12" fmla="*/ 104775 h 752475"/>
                <a:gd name="connsiteX13" fmla="*/ 223837 w 504825"/>
                <a:gd name="connsiteY13" fmla="*/ 154782 h 752475"/>
                <a:gd name="connsiteX14" fmla="*/ 173831 w 504825"/>
                <a:gd name="connsiteY14" fmla="*/ 247650 h 752475"/>
                <a:gd name="connsiteX15" fmla="*/ 116681 w 504825"/>
                <a:gd name="connsiteY15" fmla="*/ 354807 h 752475"/>
                <a:gd name="connsiteX16" fmla="*/ 88106 w 504825"/>
                <a:gd name="connsiteY16" fmla="*/ 416719 h 752475"/>
                <a:gd name="connsiteX17" fmla="*/ 52387 w 504825"/>
                <a:gd name="connsiteY17" fmla="*/ 495300 h 752475"/>
                <a:gd name="connsiteX18" fmla="*/ 16668 w 504825"/>
                <a:gd name="connsiteY18" fmla="*/ 566738 h 752475"/>
                <a:gd name="connsiteX19" fmla="*/ 0 w 504825"/>
                <a:gd name="connsiteY19" fmla="*/ 621507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4825" h="752475">
                  <a:moveTo>
                    <a:pt x="0" y="621507"/>
                  </a:moveTo>
                  <a:lnTo>
                    <a:pt x="504825" y="752475"/>
                  </a:lnTo>
                  <a:lnTo>
                    <a:pt x="495300" y="671513"/>
                  </a:lnTo>
                  <a:lnTo>
                    <a:pt x="478631" y="585788"/>
                  </a:lnTo>
                  <a:lnTo>
                    <a:pt x="452437" y="516732"/>
                  </a:lnTo>
                  <a:lnTo>
                    <a:pt x="423862" y="466725"/>
                  </a:lnTo>
                  <a:lnTo>
                    <a:pt x="392906" y="383382"/>
                  </a:lnTo>
                  <a:lnTo>
                    <a:pt x="347662" y="176213"/>
                  </a:lnTo>
                  <a:lnTo>
                    <a:pt x="311943" y="64294"/>
                  </a:lnTo>
                  <a:lnTo>
                    <a:pt x="285750" y="0"/>
                  </a:lnTo>
                  <a:lnTo>
                    <a:pt x="254793" y="11907"/>
                  </a:lnTo>
                  <a:lnTo>
                    <a:pt x="240506" y="50007"/>
                  </a:lnTo>
                  <a:lnTo>
                    <a:pt x="230981" y="104775"/>
                  </a:lnTo>
                  <a:lnTo>
                    <a:pt x="223837" y="154782"/>
                  </a:lnTo>
                  <a:lnTo>
                    <a:pt x="173831" y="247650"/>
                  </a:lnTo>
                  <a:lnTo>
                    <a:pt x="116681" y="354807"/>
                  </a:lnTo>
                  <a:lnTo>
                    <a:pt x="88106" y="416719"/>
                  </a:lnTo>
                  <a:lnTo>
                    <a:pt x="52387" y="495300"/>
                  </a:lnTo>
                  <a:lnTo>
                    <a:pt x="16668" y="566738"/>
                  </a:lnTo>
                  <a:lnTo>
                    <a:pt x="0" y="621507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54" name="Grupo 2053"/>
          <p:cNvGrpSpPr/>
          <p:nvPr/>
        </p:nvGrpSpPr>
        <p:grpSpPr>
          <a:xfrm>
            <a:off x="6366989" y="2552323"/>
            <a:ext cx="1944216" cy="2057067"/>
            <a:chOff x="4572000" y="2924944"/>
            <a:chExt cx="1944216" cy="2057067"/>
          </a:xfrm>
        </p:grpSpPr>
        <p:grpSp>
          <p:nvGrpSpPr>
            <p:cNvPr id="51" name="Grupo 50"/>
            <p:cNvGrpSpPr/>
            <p:nvPr/>
          </p:nvGrpSpPr>
          <p:grpSpPr>
            <a:xfrm>
              <a:off x="4572000" y="2924944"/>
              <a:ext cx="1944216" cy="2057067"/>
              <a:chOff x="3211513" y="2756535"/>
              <a:chExt cx="4283075" cy="3891916"/>
            </a:xfrm>
          </p:grpSpPr>
          <p:sp>
            <p:nvSpPr>
              <p:cNvPr id="53" name="Freeform 4"/>
              <p:cNvSpPr>
                <a:spLocks/>
              </p:cNvSpPr>
              <p:nvPr/>
            </p:nvSpPr>
            <p:spPr bwMode="auto">
              <a:xfrm>
                <a:off x="3211513" y="2827338"/>
                <a:ext cx="3756025" cy="3665538"/>
              </a:xfrm>
              <a:custGeom>
                <a:avLst/>
                <a:gdLst>
                  <a:gd name="T0" fmla="*/ 388 w 4921"/>
                  <a:gd name="T1" fmla="*/ 3379 h 4806"/>
                  <a:gd name="T2" fmla="*/ 828 w 4921"/>
                  <a:gd name="T3" fmla="*/ 2736 h 4806"/>
                  <a:gd name="T4" fmla="*/ 1248 w 4921"/>
                  <a:gd name="T5" fmla="*/ 1965 h 4806"/>
                  <a:gd name="T6" fmla="*/ 1658 w 4921"/>
                  <a:gd name="T7" fmla="*/ 1347 h 4806"/>
                  <a:gd name="T8" fmla="*/ 2109 w 4921"/>
                  <a:gd name="T9" fmla="*/ 824 h 4806"/>
                  <a:gd name="T10" fmla="*/ 2470 w 4921"/>
                  <a:gd name="T11" fmla="*/ 419 h 4806"/>
                  <a:gd name="T12" fmla="*/ 2798 w 4921"/>
                  <a:gd name="T13" fmla="*/ 66 h 4806"/>
                  <a:gd name="T14" fmla="*/ 2946 w 4921"/>
                  <a:gd name="T15" fmla="*/ 1 h 4806"/>
                  <a:gd name="T16" fmla="*/ 3000 w 4921"/>
                  <a:gd name="T17" fmla="*/ 48 h 4806"/>
                  <a:gd name="T18" fmla="*/ 3033 w 4921"/>
                  <a:gd name="T19" fmla="*/ 232 h 4806"/>
                  <a:gd name="T20" fmla="*/ 3006 w 4921"/>
                  <a:gd name="T21" fmla="*/ 360 h 4806"/>
                  <a:gd name="T22" fmla="*/ 3016 w 4921"/>
                  <a:gd name="T23" fmla="*/ 449 h 4806"/>
                  <a:gd name="T24" fmla="*/ 3263 w 4921"/>
                  <a:gd name="T25" fmla="*/ 674 h 4806"/>
                  <a:gd name="T26" fmla="*/ 3482 w 4921"/>
                  <a:gd name="T27" fmla="*/ 906 h 4806"/>
                  <a:gd name="T28" fmla="*/ 3566 w 4921"/>
                  <a:gd name="T29" fmla="*/ 1108 h 4806"/>
                  <a:gd name="T30" fmla="*/ 3652 w 4921"/>
                  <a:gd name="T31" fmla="*/ 1340 h 4806"/>
                  <a:gd name="T32" fmla="*/ 3871 w 4921"/>
                  <a:gd name="T33" fmla="*/ 1534 h 4806"/>
                  <a:gd name="T34" fmla="*/ 4137 w 4921"/>
                  <a:gd name="T35" fmla="*/ 1892 h 4806"/>
                  <a:gd name="T36" fmla="*/ 4357 w 4921"/>
                  <a:gd name="T37" fmla="*/ 2318 h 4806"/>
                  <a:gd name="T38" fmla="*/ 4387 w 4921"/>
                  <a:gd name="T39" fmla="*/ 2355 h 4806"/>
                  <a:gd name="T40" fmla="*/ 4461 w 4921"/>
                  <a:gd name="T41" fmla="*/ 2590 h 4806"/>
                  <a:gd name="T42" fmla="*/ 4573 w 4921"/>
                  <a:gd name="T43" fmla="*/ 2943 h 4806"/>
                  <a:gd name="T44" fmla="*/ 4641 w 4921"/>
                  <a:gd name="T45" fmla="*/ 3157 h 4806"/>
                  <a:gd name="T46" fmla="*/ 4666 w 4921"/>
                  <a:gd name="T47" fmla="*/ 3540 h 4806"/>
                  <a:gd name="T48" fmla="*/ 4752 w 4921"/>
                  <a:gd name="T49" fmla="*/ 3840 h 4806"/>
                  <a:gd name="T50" fmla="*/ 4880 w 4921"/>
                  <a:gd name="T51" fmla="*/ 4147 h 4806"/>
                  <a:gd name="T52" fmla="*/ 4919 w 4921"/>
                  <a:gd name="T53" fmla="*/ 4547 h 4806"/>
                  <a:gd name="T54" fmla="*/ 4905 w 4921"/>
                  <a:gd name="T55" fmla="*/ 4431 h 4806"/>
                  <a:gd name="T56" fmla="*/ 4847 w 4921"/>
                  <a:gd name="T57" fmla="*/ 4101 h 4806"/>
                  <a:gd name="T58" fmla="*/ 4723 w 4921"/>
                  <a:gd name="T59" fmla="*/ 3807 h 4806"/>
                  <a:gd name="T60" fmla="*/ 4648 w 4921"/>
                  <a:gd name="T61" fmla="*/ 3475 h 4806"/>
                  <a:gd name="T62" fmla="*/ 4595 w 4921"/>
                  <a:gd name="T63" fmla="*/ 3078 h 4806"/>
                  <a:gd name="T64" fmla="*/ 4547 w 4921"/>
                  <a:gd name="T65" fmla="*/ 2913 h 4806"/>
                  <a:gd name="T66" fmla="*/ 4426 w 4921"/>
                  <a:gd name="T67" fmla="*/ 2528 h 4806"/>
                  <a:gd name="T68" fmla="*/ 4374 w 4921"/>
                  <a:gd name="T69" fmla="*/ 2364 h 4806"/>
                  <a:gd name="T70" fmla="*/ 4315 w 4921"/>
                  <a:gd name="T71" fmla="*/ 2278 h 4806"/>
                  <a:gd name="T72" fmla="*/ 4085 w 4921"/>
                  <a:gd name="T73" fmla="*/ 1814 h 4806"/>
                  <a:gd name="T74" fmla="*/ 3810 w 4921"/>
                  <a:gd name="T75" fmla="*/ 1505 h 4806"/>
                  <a:gd name="T76" fmla="*/ 3638 w 4921"/>
                  <a:gd name="T77" fmla="*/ 1347 h 4806"/>
                  <a:gd name="T78" fmla="*/ 3526 w 4921"/>
                  <a:gd name="T79" fmla="*/ 1056 h 4806"/>
                  <a:gd name="T80" fmla="*/ 3457 w 4921"/>
                  <a:gd name="T81" fmla="*/ 898 h 4806"/>
                  <a:gd name="T82" fmla="*/ 3189 w 4921"/>
                  <a:gd name="T83" fmla="*/ 625 h 4806"/>
                  <a:gd name="T84" fmla="*/ 2986 w 4921"/>
                  <a:gd name="T85" fmla="*/ 427 h 4806"/>
                  <a:gd name="T86" fmla="*/ 2994 w 4921"/>
                  <a:gd name="T87" fmla="*/ 315 h 4806"/>
                  <a:gd name="T88" fmla="*/ 3018 w 4921"/>
                  <a:gd name="T89" fmla="*/ 211 h 4806"/>
                  <a:gd name="T90" fmla="*/ 2979 w 4921"/>
                  <a:gd name="T91" fmla="*/ 37 h 4806"/>
                  <a:gd name="T92" fmla="*/ 2917 w 4921"/>
                  <a:gd name="T93" fmla="*/ 23 h 4806"/>
                  <a:gd name="T94" fmla="*/ 2771 w 4921"/>
                  <a:gd name="T95" fmla="*/ 112 h 4806"/>
                  <a:gd name="T96" fmla="*/ 2406 w 4921"/>
                  <a:gd name="T97" fmla="*/ 520 h 4806"/>
                  <a:gd name="T98" fmla="*/ 2080 w 4921"/>
                  <a:gd name="T99" fmla="*/ 881 h 4806"/>
                  <a:gd name="T100" fmla="*/ 1612 w 4921"/>
                  <a:gd name="T101" fmla="*/ 1431 h 4806"/>
                  <a:gd name="T102" fmla="*/ 1190 w 4921"/>
                  <a:gd name="T103" fmla="*/ 2109 h 4806"/>
                  <a:gd name="T104" fmla="*/ 775 w 4921"/>
                  <a:gd name="T105" fmla="*/ 2843 h 4806"/>
                  <a:gd name="T106" fmla="*/ 356 w 4921"/>
                  <a:gd name="T107" fmla="*/ 3444 h 4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21" h="4806">
                    <a:moveTo>
                      <a:pt x="0" y="3758"/>
                    </a:moveTo>
                    <a:lnTo>
                      <a:pt x="86" y="3686"/>
                    </a:lnTo>
                    <a:lnTo>
                      <a:pt x="173" y="3610"/>
                    </a:lnTo>
                    <a:lnTo>
                      <a:pt x="259" y="3528"/>
                    </a:lnTo>
                    <a:lnTo>
                      <a:pt x="345" y="3433"/>
                    </a:lnTo>
                    <a:lnTo>
                      <a:pt x="388" y="3379"/>
                    </a:lnTo>
                    <a:lnTo>
                      <a:pt x="432" y="3321"/>
                    </a:lnTo>
                    <a:lnTo>
                      <a:pt x="521" y="3194"/>
                    </a:lnTo>
                    <a:lnTo>
                      <a:pt x="608" y="3063"/>
                    </a:lnTo>
                    <a:lnTo>
                      <a:pt x="689" y="2941"/>
                    </a:lnTo>
                    <a:lnTo>
                      <a:pt x="762" y="2834"/>
                    </a:lnTo>
                    <a:lnTo>
                      <a:pt x="828" y="2736"/>
                    </a:lnTo>
                    <a:lnTo>
                      <a:pt x="893" y="2635"/>
                    </a:lnTo>
                    <a:lnTo>
                      <a:pt x="960" y="2522"/>
                    </a:lnTo>
                    <a:lnTo>
                      <a:pt x="1030" y="2392"/>
                    </a:lnTo>
                    <a:lnTo>
                      <a:pt x="1102" y="2248"/>
                    </a:lnTo>
                    <a:lnTo>
                      <a:pt x="1175" y="2102"/>
                    </a:lnTo>
                    <a:lnTo>
                      <a:pt x="1248" y="1965"/>
                    </a:lnTo>
                    <a:lnTo>
                      <a:pt x="1319" y="1842"/>
                    </a:lnTo>
                    <a:lnTo>
                      <a:pt x="1386" y="1727"/>
                    </a:lnTo>
                    <a:lnTo>
                      <a:pt x="1460" y="1613"/>
                    </a:lnTo>
                    <a:lnTo>
                      <a:pt x="1547" y="1490"/>
                    </a:lnTo>
                    <a:lnTo>
                      <a:pt x="1599" y="1422"/>
                    </a:lnTo>
                    <a:lnTo>
                      <a:pt x="1658" y="1347"/>
                    </a:lnTo>
                    <a:lnTo>
                      <a:pt x="1786" y="1195"/>
                    </a:lnTo>
                    <a:lnTo>
                      <a:pt x="1914" y="1047"/>
                    </a:lnTo>
                    <a:lnTo>
                      <a:pt x="1972" y="980"/>
                    </a:lnTo>
                    <a:lnTo>
                      <a:pt x="2023" y="921"/>
                    </a:lnTo>
                    <a:lnTo>
                      <a:pt x="2068" y="870"/>
                    </a:lnTo>
                    <a:lnTo>
                      <a:pt x="2109" y="824"/>
                    </a:lnTo>
                    <a:lnTo>
                      <a:pt x="2183" y="745"/>
                    </a:lnTo>
                    <a:lnTo>
                      <a:pt x="2246" y="677"/>
                    </a:lnTo>
                    <a:lnTo>
                      <a:pt x="2303" y="614"/>
                    </a:lnTo>
                    <a:lnTo>
                      <a:pt x="2352" y="557"/>
                    </a:lnTo>
                    <a:lnTo>
                      <a:pt x="2394" y="509"/>
                    </a:lnTo>
                    <a:lnTo>
                      <a:pt x="2470" y="419"/>
                    </a:lnTo>
                    <a:lnTo>
                      <a:pt x="2550" y="329"/>
                    </a:lnTo>
                    <a:lnTo>
                      <a:pt x="2630" y="242"/>
                    </a:lnTo>
                    <a:lnTo>
                      <a:pt x="2671" y="195"/>
                    </a:lnTo>
                    <a:lnTo>
                      <a:pt x="2717" y="146"/>
                    </a:lnTo>
                    <a:lnTo>
                      <a:pt x="2760" y="101"/>
                    </a:lnTo>
                    <a:lnTo>
                      <a:pt x="2798" y="66"/>
                    </a:lnTo>
                    <a:lnTo>
                      <a:pt x="2832" y="41"/>
                    </a:lnTo>
                    <a:cubicBezTo>
                      <a:pt x="2832" y="41"/>
                      <a:pt x="2832" y="41"/>
                      <a:pt x="2833" y="40"/>
                    </a:cubicBezTo>
                    <a:lnTo>
                      <a:pt x="2862" y="25"/>
                    </a:lnTo>
                    <a:cubicBezTo>
                      <a:pt x="2862" y="25"/>
                      <a:pt x="2862" y="25"/>
                      <a:pt x="2863" y="25"/>
                    </a:cubicBezTo>
                    <a:lnTo>
                      <a:pt x="2912" y="8"/>
                    </a:lnTo>
                    <a:lnTo>
                      <a:pt x="2946" y="1"/>
                    </a:lnTo>
                    <a:cubicBezTo>
                      <a:pt x="2947" y="0"/>
                      <a:pt x="2949" y="0"/>
                      <a:pt x="2950" y="1"/>
                    </a:cubicBezTo>
                    <a:lnTo>
                      <a:pt x="2973" y="8"/>
                    </a:lnTo>
                    <a:cubicBezTo>
                      <a:pt x="2974" y="8"/>
                      <a:pt x="2976" y="9"/>
                      <a:pt x="2977" y="10"/>
                    </a:cubicBezTo>
                    <a:lnTo>
                      <a:pt x="2993" y="29"/>
                    </a:lnTo>
                    <a:cubicBezTo>
                      <a:pt x="2993" y="30"/>
                      <a:pt x="2994" y="31"/>
                      <a:pt x="2994" y="32"/>
                    </a:cubicBezTo>
                    <a:lnTo>
                      <a:pt x="3000" y="48"/>
                    </a:lnTo>
                    <a:lnTo>
                      <a:pt x="3006" y="69"/>
                    </a:lnTo>
                    <a:lnTo>
                      <a:pt x="3014" y="99"/>
                    </a:lnTo>
                    <a:lnTo>
                      <a:pt x="3023" y="139"/>
                    </a:lnTo>
                    <a:lnTo>
                      <a:pt x="3031" y="177"/>
                    </a:lnTo>
                    <a:lnTo>
                      <a:pt x="3034" y="210"/>
                    </a:lnTo>
                    <a:lnTo>
                      <a:pt x="3033" y="232"/>
                    </a:lnTo>
                    <a:cubicBezTo>
                      <a:pt x="3033" y="233"/>
                      <a:pt x="3033" y="234"/>
                      <a:pt x="3033" y="234"/>
                    </a:cubicBezTo>
                    <a:lnTo>
                      <a:pt x="3027" y="249"/>
                    </a:lnTo>
                    <a:lnTo>
                      <a:pt x="3021" y="263"/>
                    </a:lnTo>
                    <a:lnTo>
                      <a:pt x="3016" y="278"/>
                    </a:lnTo>
                    <a:lnTo>
                      <a:pt x="3009" y="318"/>
                    </a:lnTo>
                    <a:lnTo>
                      <a:pt x="3006" y="360"/>
                    </a:lnTo>
                    <a:lnTo>
                      <a:pt x="3003" y="382"/>
                    </a:lnTo>
                    <a:lnTo>
                      <a:pt x="2999" y="402"/>
                    </a:lnTo>
                    <a:lnTo>
                      <a:pt x="2999" y="400"/>
                    </a:lnTo>
                    <a:lnTo>
                      <a:pt x="3001" y="423"/>
                    </a:lnTo>
                    <a:lnTo>
                      <a:pt x="3001" y="420"/>
                    </a:lnTo>
                    <a:lnTo>
                      <a:pt x="3016" y="449"/>
                    </a:lnTo>
                    <a:lnTo>
                      <a:pt x="3014" y="447"/>
                    </a:lnTo>
                    <a:lnTo>
                      <a:pt x="3046" y="482"/>
                    </a:lnTo>
                    <a:lnTo>
                      <a:pt x="3092" y="520"/>
                    </a:lnTo>
                    <a:lnTo>
                      <a:pt x="3145" y="564"/>
                    </a:lnTo>
                    <a:lnTo>
                      <a:pt x="3200" y="613"/>
                    </a:lnTo>
                    <a:lnTo>
                      <a:pt x="3263" y="674"/>
                    </a:lnTo>
                    <a:lnTo>
                      <a:pt x="3334" y="742"/>
                    </a:lnTo>
                    <a:lnTo>
                      <a:pt x="3401" y="809"/>
                    </a:lnTo>
                    <a:lnTo>
                      <a:pt x="3429" y="840"/>
                    </a:lnTo>
                    <a:lnTo>
                      <a:pt x="3452" y="866"/>
                    </a:lnTo>
                    <a:lnTo>
                      <a:pt x="3470" y="887"/>
                    </a:lnTo>
                    <a:lnTo>
                      <a:pt x="3482" y="906"/>
                    </a:lnTo>
                    <a:lnTo>
                      <a:pt x="3497" y="935"/>
                    </a:lnTo>
                    <a:cubicBezTo>
                      <a:pt x="3497" y="935"/>
                      <a:pt x="3497" y="936"/>
                      <a:pt x="3497" y="936"/>
                    </a:cubicBezTo>
                    <a:lnTo>
                      <a:pt x="3505" y="963"/>
                    </a:lnTo>
                    <a:lnTo>
                      <a:pt x="3519" y="999"/>
                    </a:lnTo>
                    <a:lnTo>
                      <a:pt x="3541" y="1049"/>
                    </a:lnTo>
                    <a:lnTo>
                      <a:pt x="3566" y="1108"/>
                    </a:lnTo>
                    <a:lnTo>
                      <a:pt x="3590" y="1168"/>
                    </a:lnTo>
                    <a:lnTo>
                      <a:pt x="3612" y="1221"/>
                    </a:lnTo>
                    <a:lnTo>
                      <a:pt x="3628" y="1266"/>
                    </a:lnTo>
                    <a:lnTo>
                      <a:pt x="3639" y="1306"/>
                    </a:lnTo>
                    <a:lnTo>
                      <a:pt x="3653" y="1342"/>
                    </a:lnTo>
                    <a:lnTo>
                      <a:pt x="3652" y="1340"/>
                    </a:lnTo>
                    <a:lnTo>
                      <a:pt x="3677" y="1378"/>
                    </a:lnTo>
                    <a:lnTo>
                      <a:pt x="3676" y="1377"/>
                    </a:lnTo>
                    <a:lnTo>
                      <a:pt x="3716" y="1416"/>
                    </a:lnTo>
                    <a:lnTo>
                      <a:pt x="3765" y="1453"/>
                    </a:lnTo>
                    <a:lnTo>
                      <a:pt x="3819" y="1492"/>
                    </a:lnTo>
                    <a:lnTo>
                      <a:pt x="3871" y="1534"/>
                    </a:lnTo>
                    <a:lnTo>
                      <a:pt x="3968" y="1623"/>
                    </a:lnTo>
                    <a:lnTo>
                      <a:pt x="4014" y="1672"/>
                    </a:lnTo>
                    <a:lnTo>
                      <a:pt x="4059" y="1732"/>
                    </a:lnTo>
                    <a:cubicBezTo>
                      <a:pt x="4059" y="1732"/>
                      <a:pt x="4059" y="1732"/>
                      <a:pt x="4060" y="1733"/>
                    </a:cubicBezTo>
                    <a:lnTo>
                      <a:pt x="4100" y="1807"/>
                    </a:lnTo>
                    <a:lnTo>
                      <a:pt x="4137" y="1892"/>
                    </a:lnTo>
                    <a:lnTo>
                      <a:pt x="4173" y="1979"/>
                    </a:lnTo>
                    <a:lnTo>
                      <a:pt x="4209" y="2058"/>
                    </a:lnTo>
                    <a:lnTo>
                      <a:pt x="4249" y="2133"/>
                    </a:lnTo>
                    <a:lnTo>
                      <a:pt x="4290" y="2204"/>
                    </a:lnTo>
                    <a:lnTo>
                      <a:pt x="4328" y="2269"/>
                    </a:lnTo>
                    <a:lnTo>
                      <a:pt x="4357" y="2318"/>
                    </a:lnTo>
                    <a:lnTo>
                      <a:pt x="4367" y="2333"/>
                    </a:lnTo>
                    <a:lnTo>
                      <a:pt x="4373" y="2342"/>
                    </a:lnTo>
                    <a:lnTo>
                      <a:pt x="4372" y="2340"/>
                    </a:lnTo>
                    <a:lnTo>
                      <a:pt x="4380" y="2347"/>
                    </a:lnTo>
                    <a:lnTo>
                      <a:pt x="4385" y="2353"/>
                    </a:lnTo>
                    <a:cubicBezTo>
                      <a:pt x="4386" y="2354"/>
                      <a:pt x="4386" y="2354"/>
                      <a:pt x="4387" y="2355"/>
                    </a:cubicBezTo>
                    <a:lnTo>
                      <a:pt x="4390" y="2362"/>
                    </a:lnTo>
                    <a:lnTo>
                      <a:pt x="4396" y="2375"/>
                    </a:lnTo>
                    <a:lnTo>
                      <a:pt x="4409" y="2415"/>
                    </a:lnTo>
                    <a:lnTo>
                      <a:pt x="4424" y="2464"/>
                    </a:lnTo>
                    <a:lnTo>
                      <a:pt x="4441" y="2523"/>
                    </a:lnTo>
                    <a:lnTo>
                      <a:pt x="4461" y="2590"/>
                    </a:lnTo>
                    <a:lnTo>
                      <a:pt x="4473" y="2629"/>
                    </a:lnTo>
                    <a:lnTo>
                      <a:pt x="4487" y="2673"/>
                    </a:lnTo>
                    <a:lnTo>
                      <a:pt x="4519" y="2771"/>
                    </a:lnTo>
                    <a:lnTo>
                      <a:pt x="4549" y="2867"/>
                    </a:lnTo>
                    <a:lnTo>
                      <a:pt x="4562" y="2908"/>
                    </a:lnTo>
                    <a:lnTo>
                      <a:pt x="4573" y="2943"/>
                    </a:lnTo>
                    <a:lnTo>
                      <a:pt x="4581" y="2970"/>
                    </a:lnTo>
                    <a:lnTo>
                      <a:pt x="4587" y="2990"/>
                    </a:lnTo>
                    <a:lnTo>
                      <a:pt x="4595" y="3019"/>
                    </a:lnTo>
                    <a:lnTo>
                      <a:pt x="4601" y="3042"/>
                    </a:lnTo>
                    <a:lnTo>
                      <a:pt x="4610" y="3073"/>
                    </a:lnTo>
                    <a:lnTo>
                      <a:pt x="4641" y="3157"/>
                    </a:lnTo>
                    <a:lnTo>
                      <a:pt x="4656" y="3205"/>
                    </a:lnTo>
                    <a:lnTo>
                      <a:pt x="4666" y="3260"/>
                    </a:lnTo>
                    <a:lnTo>
                      <a:pt x="4669" y="3327"/>
                    </a:lnTo>
                    <a:lnTo>
                      <a:pt x="4666" y="3402"/>
                    </a:lnTo>
                    <a:lnTo>
                      <a:pt x="4664" y="3476"/>
                    </a:lnTo>
                    <a:lnTo>
                      <a:pt x="4666" y="3540"/>
                    </a:lnTo>
                    <a:lnTo>
                      <a:pt x="4674" y="3593"/>
                    </a:lnTo>
                    <a:lnTo>
                      <a:pt x="4686" y="3639"/>
                    </a:lnTo>
                    <a:lnTo>
                      <a:pt x="4713" y="3724"/>
                    </a:lnTo>
                    <a:lnTo>
                      <a:pt x="4725" y="3765"/>
                    </a:lnTo>
                    <a:lnTo>
                      <a:pt x="4738" y="3802"/>
                    </a:lnTo>
                    <a:lnTo>
                      <a:pt x="4752" y="3840"/>
                    </a:lnTo>
                    <a:lnTo>
                      <a:pt x="4769" y="3883"/>
                    </a:lnTo>
                    <a:lnTo>
                      <a:pt x="4790" y="3931"/>
                    </a:lnTo>
                    <a:lnTo>
                      <a:pt x="4815" y="3984"/>
                    </a:lnTo>
                    <a:lnTo>
                      <a:pt x="4840" y="4039"/>
                    </a:lnTo>
                    <a:lnTo>
                      <a:pt x="4862" y="4096"/>
                    </a:lnTo>
                    <a:lnTo>
                      <a:pt x="4880" y="4147"/>
                    </a:lnTo>
                    <a:lnTo>
                      <a:pt x="4896" y="4196"/>
                    </a:lnTo>
                    <a:lnTo>
                      <a:pt x="4909" y="4254"/>
                    </a:lnTo>
                    <a:lnTo>
                      <a:pt x="4914" y="4289"/>
                    </a:lnTo>
                    <a:lnTo>
                      <a:pt x="4918" y="4331"/>
                    </a:lnTo>
                    <a:lnTo>
                      <a:pt x="4921" y="4430"/>
                    </a:lnTo>
                    <a:lnTo>
                      <a:pt x="4919" y="4547"/>
                    </a:lnTo>
                    <a:lnTo>
                      <a:pt x="4914" y="4673"/>
                    </a:lnTo>
                    <a:lnTo>
                      <a:pt x="4908" y="4806"/>
                    </a:lnTo>
                    <a:lnTo>
                      <a:pt x="4892" y="4805"/>
                    </a:lnTo>
                    <a:lnTo>
                      <a:pt x="4898" y="4672"/>
                    </a:lnTo>
                    <a:lnTo>
                      <a:pt x="4903" y="4546"/>
                    </a:lnTo>
                    <a:lnTo>
                      <a:pt x="4905" y="4431"/>
                    </a:lnTo>
                    <a:lnTo>
                      <a:pt x="4902" y="4332"/>
                    </a:lnTo>
                    <a:lnTo>
                      <a:pt x="4899" y="4292"/>
                    </a:lnTo>
                    <a:lnTo>
                      <a:pt x="4894" y="4257"/>
                    </a:lnTo>
                    <a:lnTo>
                      <a:pt x="4881" y="4201"/>
                    </a:lnTo>
                    <a:lnTo>
                      <a:pt x="4865" y="4152"/>
                    </a:lnTo>
                    <a:lnTo>
                      <a:pt x="4847" y="4101"/>
                    </a:lnTo>
                    <a:lnTo>
                      <a:pt x="4825" y="4046"/>
                    </a:lnTo>
                    <a:lnTo>
                      <a:pt x="4800" y="3991"/>
                    </a:lnTo>
                    <a:lnTo>
                      <a:pt x="4775" y="3938"/>
                    </a:lnTo>
                    <a:lnTo>
                      <a:pt x="4754" y="3888"/>
                    </a:lnTo>
                    <a:lnTo>
                      <a:pt x="4737" y="3845"/>
                    </a:lnTo>
                    <a:lnTo>
                      <a:pt x="4723" y="3807"/>
                    </a:lnTo>
                    <a:lnTo>
                      <a:pt x="4710" y="3770"/>
                    </a:lnTo>
                    <a:lnTo>
                      <a:pt x="4698" y="3729"/>
                    </a:lnTo>
                    <a:lnTo>
                      <a:pt x="4671" y="3643"/>
                    </a:lnTo>
                    <a:lnTo>
                      <a:pt x="4659" y="3596"/>
                    </a:lnTo>
                    <a:lnTo>
                      <a:pt x="4650" y="3541"/>
                    </a:lnTo>
                    <a:lnTo>
                      <a:pt x="4648" y="3475"/>
                    </a:lnTo>
                    <a:lnTo>
                      <a:pt x="4650" y="3401"/>
                    </a:lnTo>
                    <a:lnTo>
                      <a:pt x="4653" y="3328"/>
                    </a:lnTo>
                    <a:lnTo>
                      <a:pt x="4651" y="3263"/>
                    </a:lnTo>
                    <a:lnTo>
                      <a:pt x="4641" y="3210"/>
                    </a:lnTo>
                    <a:lnTo>
                      <a:pt x="4626" y="3162"/>
                    </a:lnTo>
                    <a:lnTo>
                      <a:pt x="4595" y="3078"/>
                    </a:lnTo>
                    <a:lnTo>
                      <a:pt x="4586" y="3046"/>
                    </a:lnTo>
                    <a:lnTo>
                      <a:pt x="4580" y="3024"/>
                    </a:lnTo>
                    <a:lnTo>
                      <a:pt x="4572" y="2995"/>
                    </a:lnTo>
                    <a:lnTo>
                      <a:pt x="4566" y="2975"/>
                    </a:lnTo>
                    <a:lnTo>
                      <a:pt x="4558" y="2948"/>
                    </a:lnTo>
                    <a:lnTo>
                      <a:pt x="4547" y="2913"/>
                    </a:lnTo>
                    <a:lnTo>
                      <a:pt x="4534" y="2872"/>
                    </a:lnTo>
                    <a:lnTo>
                      <a:pt x="4504" y="2776"/>
                    </a:lnTo>
                    <a:lnTo>
                      <a:pt x="4472" y="2678"/>
                    </a:lnTo>
                    <a:lnTo>
                      <a:pt x="4458" y="2634"/>
                    </a:lnTo>
                    <a:lnTo>
                      <a:pt x="4446" y="2595"/>
                    </a:lnTo>
                    <a:lnTo>
                      <a:pt x="4426" y="2528"/>
                    </a:lnTo>
                    <a:lnTo>
                      <a:pt x="4409" y="2469"/>
                    </a:lnTo>
                    <a:lnTo>
                      <a:pt x="4394" y="2420"/>
                    </a:lnTo>
                    <a:lnTo>
                      <a:pt x="4381" y="2382"/>
                    </a:lnTo>
                    <a:lnTo>
                      <a:pt x="4375" y="2369"/>
                    </a:lnTo>
                    <a:lnTo>
                      <a:pt x="4372" y="2362"/>
                    </a:lnTo>
                    <a:lnTo>
                      <a:pt x="4374" y="2364"/>
                    </a:lnTo>
                    <a:lnTo>
                      <a:pt x="4369" y="2359"/>
                    </a:lnTo>
                    <a:lnTo>
                      <a:pt x="4361" y="2352"/>
                    </a:lnTo>
                    <a:cubicBezTo>
                      <a:pt x="4361" y="2352"/>
                      <a:pt x="4360" y="2351"/>
                      <a:pt x="4360" y="2351"/>
                    </a:cubicBezTo>
                    <a:lnTo>
                      <a:pt x="4354" y="2342"/>
                    </a:lnTo>
                    <a:lnTo>
                      <a:pt x="4344" y="2327"/>
                    </a:lnTo>
                    <a:lnTo>
                      <a:pt x="4315" y="2278"/>
                    </a:lnTo>
                    <a:lnTo>
                      <a:pt x="4277" y="2213"/>
                    </a:lnTo>
                    <a:lnTo>
                      <a:pt x="4234" y="2140"/>
                    </a:lnTo>
                    <a:lnTo>
                      <a:pt x="4194" y="2065"/>
                    </a:lnTo>
                    <a:lnTo>
                      <a:pt x="4158" y="1986"/>
                    </a:lnTo>
                    <a:lnTo>
                      <a:pt x="4122" y="1899"/>
                    </a:lnTo>
                    <a:lnTo>
                      <a:pt x="4085" y="1814"/>
                    </a:lnTo>
                    <a:lnTo>
                      <a:pt x="4045" y="1740"/>
                    </a:lnTo>
                    <a:lnTo>
                      <a:pt x="4046" y="1741"/>
                    </a:lnTo>
                    <a:lnTo>
                      <a:pt x="4003" y="1683"/>
                    </a:lnTo>
                    <a:lnTo>
                      <a:pt x="3957" y="1634"/>
                    </a:lnTo>
                    <a:lnTo>
                      <a:pt x="3860" y="1547"/>
                    </a:lnTo>
                    <a:lnTo>
                      <a:pt x="3810" y="1505"/>
                    </a:lnTo>
                    <a:lnTo>
                      <a:pt x="3756" y="1466"/>
                    </a:lnTo>
                    <a:lnTo>
                      <a:pt x="3705" y="1427"/>
                    </a:lnTo>
                    <a:lnTo>
                      <a:pt x="3665" y="1388"/>
                    </a:lnTo>
                    <a:cubicBezTo>
                      <a:pt x="3664" y="1388"/>
                      <a:pt x="3664" y="1387"/>
                      <a:pt x="3664" y="1387"/>
                    </a:cubicBezTo>
                    <a:lnTo>
                      <a:pt x="3639" y="1349"/>
                    </a:lnTo>
                    <a:cubicBezTo>
                      <a:pt x="3638" y="1348"/>
                      <a:pt x="3638" y="1348"/>
                      <a:pt x="3638" y="1347"/>
                    </a:cubicBezTo>
                    <a:lnTo>
                      <a:pt x="3624" y="1311"/>
                    </a:lnTo>
                    <a:lnTo>
                      <a:pt x="3613" y="1271"/>
                    </a:lnTo>
                    <a:lnTo>
                      <a:pt x="3597" y="1228"/>
                    </a:lnTo>
                    <a:lnTo>
                      <a:pt x="3575" y="1174"/>
                    </a:lnTo>
                    <a:lnTo>
                      <a:pt x="3551" y="1115"/>
                    </a:lnTo>
                    <a:lnTo>
                      <a:pt x="3526" y="1056"/>
                    </a:lnTo>
                    <a:lnTo>
                      <a:pt x="3504" y="1004"/>
                    </a:lnTo>
                    <a:lnTo>
                      <a:pt x="3490" y="968"/>
                    </a:lnTo>
                    <a:lnTo>
                      <a:pt x="3482" y="941"/>
                    </a:lnTo>
                    <a:lnTo>
                      <a:pt x="3482" y="942"/>
                    </a:lnTo>
                    <a:lnTo>
                      <a:pt x="3469" y="915"/>
                    </a:lnTo>
                    <a:lnTo>
                      <a:pt x="3457" y="898"/>
                    </a:lnTo>
                    <a:lnTo>
                      <a:pt x="3440" y="877"/>
                    </a:lnTo>
                    <a:lnTo>
                      <a:pt x="3418" y="851"/>
                    </a:lnTo>
                    <a:lnTo>
                      <a:pt x="3390" y="820"/>
                    </a:lnTo>
                    <a:lnTo>
                      <a:pt x="3323" y="753"/>
                    </a:lnTo>
                    <a:lnTo>
                      <a:pt x="3252" y="685"/>
                    </a:lnTo>
                    <a:lnTo>
                      <a:pt x="3189" y="625"/>
                    </a:lnTo>
                    <a:lnTo>
                      <a:pt x="3134" y="577"/>
                    </a:lnTo>
                    <a:lnTo>
                      <a:pt x="3081" y="533"/>
                    </a:lnTo>
                    <a:lnTo>
                      <a:pt x="3035" y="493"/>
                    </a:lnTo>
                    <a:lnTo>
                      <a:pt x="3003" y="458"/>
                    </a:lnTo>
                    <a:cubicBezTo>
                      <a:pt x="3002" y="457"/>
                      <a:pt x="3002" y="457"/>
                      <a:pt x="3001" y="456"/>
                    </a:cubicBezTo>
                    <a:lnTo>
                      <a:pt x="2986" y="427"/>
                    </a:lnTo>
                    <a:cubicBezTo>
                      <a:pt x="2986" y="426"/>
                      <a:pt x="2986" y="425"/>
                      <a:pt x="2985" y="424"/>
                    </a:cubicBezTo>
                    <a:lnTo>
                      <a:pt x="2983" y="401"/>
                    </a:lnTo>
                    <a:cubicBezTo>
                      <a:pt x="2983" y="400"/>
                      <a:pt x="2983" y="400"/>
                      <a:pt x="2984" y="399"/>
                    </a:cubicBezTo>
                    <a:lnTo>
                      <a:pt x="2988" y="379"/>
                    </a:lnTo>
                    <a:lnTo>
                      <a:pt x="2990" y="359"/>
                    </a:lnTo>
                    <a:lnTo>
                      <a:pt x="2994" y="315"/>
                    </a:lnTo>
                    <a:lnTo>
                      <a:pt x="3001" y="273"/>
                    </a:lnTo>
                    <a:lnTo>
                      <a:pt x="3006" y="256"/>
                    </a:lnTo>
                    <a:lnTo>
                      <a:pt x="3012" y="243"/>
                    </a:lnTo>
                    <a:lnTo>
                      <a:pt x="3018" y="228"/>
                    </a:lnTo>
                    <a:lnTo>
                      <a:pt x="3017" y="231"/>
                    </a:lnTo>
                    <a:lnTo>
                      <a:pt x="3018" y="211"/>
                    </a:lnTo>
                    <a:lnTo>
                      <a:pt x="3016" y="180"/>
                    </a:lnTo>
                    <a:lnTo>
                      <a:pt x="3008" y="142"/>
                    </a:lnTo>
                    <a:lnTo>
                      <a:pt x="2999" y="104"/>
                    </a:lnTo>
                    <a:lnTo>
                      <a:pt x="2991" y="74"/>
                    </a:lnTo>
                    <a:lnTo>
                      <a:pt x="2985" y="53"/>
                    </a:lnTo>
                    <a:lnTo>
                      <a:pt x="2979" y="37"/>
                    </a:lnTo>
                    <a:lnTo>
                      <a:pt x="2980" y="40"/>
                    </a:lnTo>
                    <a:lnTo>
                      <a:pt x="2964" y="21"/>
                    </a:lnTo>
                    <a:lnTo>
                      <a:pt x="2968" y="23"/>
                    </a:lnTo>
                    <a:lnTo>
                      <a:pt x="2945" y="16"/>
                    </a:lnTo>
                    <a:lnTo>
                      <a:pt x="2949" y="16"/>
                    </a:lnTo>
                    <a:lnTo>
                      <a:pt x="2917" y="23"/>
                    </a:lnTo>
                    <a:lnTo>
                      <a:pt x="2868" y="40"/>
                    </a:lnTo>
                    <a:lnTo>
                      <a:pt x="2869" y="40"/>
                    </a:lnTo>
                    <a:lnTo>
                      <a:pt x="2840" y="55"/>
                    </a:lnTo>
                    <a:lnTo>
                      <a:pt x="2841" y="54"/>
                    </a:lnTo>
                    <a:lnTo>
                      <a:pt x="2809" y="77"/>
                    </a:lnTo>
                    <a:lnTo>
                      <a:pt x="2771" y="112"/>
                    </a:lnTo>
                    <a:lnTo>
                      <a:pt x="2728" y="157"/>
                    </a:lnTo>
                    <a:lnTo>
                      <a:pt x="2683" y="206"/>
                    </a:lnTo>
                    <a:lnTo>
                      <a:pt x="2641" y="253"/>
                    </a:lnTo>
                    <a:lnTo>
                      <a:pt x="2562" y="340"/>
                    </a:lnTo>
                    <a:lnTo>
                      <a:pt x="2483" y="430"/>
                    </a:lnTo>
                    <a:lnTo>
                      <a:pt x="2406" y="520"/>
                    </a:lnTo>
                    <a:lnTo>
                      <a:pt x="2364" y="568"/>
                    </a:lnTo>
                    <a:lnTo>
                      <a:pt x="2314" y="625"/>
                    </a:lnTo>
                    <a:lnTo>
                      <a:pt x="2257" y="688"/>
                    </a:lnTo>
                    <a:lnTo>
                      <a:pt x="2194" y="756"/>
                    </a:lnTo>
                    <a:lnTo>
                      <a:pt x="2121" y="835"/>
                    </a:lnTo>
                    <a:lnTo>
                      <a:pt x="2080" y="881"/>
                    </a:lnTo>
                    <a:lnTo>
                      <a:pt x="2036" y="932"/>
                    </a:lnTo>
                    <a:lnTo>
                      <a:pt x="1985" y="991"/>
                    </a:lnTo>
                    <a:lnTo>
                      <a:pt x="1927" y="1058"/>
                    </a:lnTo>
                    <a:lnTo>
                      <a:pt x="1799" y="1206"/>
                    </a:lnTo>
                    <a:lnTo>
                      <a:pt x="1671" y="1357"/>
                    </a:lnTo>
                    <a:lnTo>
                      <a:pt x="1612" y="1431"/>
                    </a:lnTo>
                    <a:lnTo>
                      <a:pt x="1560" y="1499"/>
                    </a:lnTo>
                    <a:lnTo>
                      <a:pt x="1473" y="1622"/>
                    </a:lnTo>
                    <a:lnTo>
                      <a:pt x="1399" y="1735"/>
                    </a:lnTo>
                    <a:lnTo>
                      <a:pt x="1332" y="1850"/>
                    </a:lnTo>
                    <a:lnTo>
                      <a:pt x="1263" y="1972"/>
                    </a:lnTo>
                    <a:lnTo>
                      <a:pt x="1190" y="2109"/>
                    </a:lnTo>
                    <a:lnTo>
                      <a:pt x="1117" y="2255"/>
                    </a:lnTo>
                    <a:lnTo>
                      <a:pt x="1045" y="2399"/>
                    </a:lnTo>
                    <a:lnTo>
                      <a:pt x="973" y="2531"/>
                    </a:lnTo>
                    <a:lnTo>
                      <a:pt x="906" y="2644"/>
                    </a:lnTo>
                    <a:lnTo>
                      <a:pt x="841" y="2745"/>
                    </a:lnTo>
                    <a:lnTo>
                      <a:pt x="775" y="2843"/>
                    </a:lnTo>
                    <a:lnTo>
                      <a:pt x="702" y="2950"/>
                    </a:lnTo>
                    <a:lnTo>
                      <a:pt x="621" y="3072"/>
                    </a:lnTo>
                    <a:lnTo>
                      <a:pt x="534" y="3203"/>
                    </a:lnTo>
                    <a:lnTo>
                      <a:pt x="445" y="3330"/>
                    </a:lnTo>
                    <a:lnTo>
                      <a:pt x="401" y="3390"/>
                    </a:lnTo>
                    <a:lnTo>
                      <a:pt x="356" y="3444"/>
                    </a:lnTo>
                    <a:lnTo>
                      <a:pt x="270" y="3539"/>
                    </a:lnTo>
                    <a:lnTo>
                      <a:pt x="184" y="3622"/>
                    </a:lnTo>
                    <a:lnTo>
                      <a:pt x="97" y="3699"/>
                    </a:lnTo>
                    <a:lnTo>
                      <a:pt x="11" y="3771"/>
                    </a:lnTo>
                    <a:lnTo>
                      <a:pt x="0" y="375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4" name="Freeform 5"/>
              <p:cNvSpPr>
                <a:spLocks/>
              </p:cNvSpPr>
              <p:nvPr/>
            </p:nvSpPr>
            <p:spPr bwMode="auto">
              <a:xfrm>
                <a:off x="3554413" y="3078163"/>
                <a:ext cx="3013075" cy="3352800"/>
              </a:xfrm>
              <a:custGeom>
                <a:avLst/>
                <a:gdLst>
                  <a:gd name="T0" fmla="*/ 234 w 3947"/>
                  <a:gd name="T1" fmla="*/ 3350 h 4396"/>
                  <a:gd name="T2" fmla="*/ 400 w 3947"/>
                  <a:gd name="T3" fmla="*/ 3180 h 4396"/>
                  <a:gd name="T4" fmla="*/ 615 w 3947"/>
                  <a:gd name="T5" fmla="*/ 3006 h 4396"/>
                  <a:gd name="T6" fmla="*/ 777 w 3947"/>
                  <a:gd name="T7" fmla="*/ 2750 h 4396"/>
                  <a:gd name="T8" fmla="*/ 1119 w 3947"/>
                  <a:gd name="T9" fmla="*/ 2216 h 4396"/>
                  <a:gd name="T10" fmla="*/ 1472 w 3947"/>
                  <a:gd name="T11" fmla="*/ 1588 h 4396"/>
                  <a:gd name="T12" fmla="*/ 1676 w 3947"/>
                  <a:gd name="T13" fmla="*/ 1222 h 4396"/>
                  <a:gd name="T14" fmla="*/ 1854 w 3947"/>
                  <a:gd name="T15" fmla="*/ 944 h 4396"/>
                  <a:gd name="T16" fmla="*/ 1972 w 3947"/>
                  <a:gd name="T17" fmla="*/ 746 h 4396"/>
                  <a:gd name="T18" fmla="*/ 2113 w 3947"/>
                  <a:gd name="T19" fmla="*/ 244 h 4396"/>
                  <a:gd name="T20" fmla="*/ 2251 w 3947"/>
                  <a:gd name="T21" fmla="*/ 43 h 4396"/>
                  <a:gd name="T22" fmla="*/ 2341 w 3947"/>
                  <a:gd name="T23" fmla="*/ 0 h 4396"/>
                  <a:gd name="T24" fmla="*/ 2387 w 3947"/>
                  <a:gd name="T25" fmla="*/ 17 h 4396"/>
                  <a:gd name="T26" fmla="*/ 2445 w 3947"/>
                  <a:gd name="T27" fmla="*/ 102 h 4396"/>
                  <a:gd name="T28" fmla="*/ 2600 w 3947"/>
                  <a:gd name="T29" fmla="*/ 377 h 4396"/>
                  <a:gd name="T30" fmla="*/ 2679 w 3947"/>
                  <a:gd name="T31" fmla="*/ 689 h 4396"/>
                  <a:gd name="T32" fmla="*/ 2755 w 3947"/>
                  <a:gd name="T33" fmla="*/ 773 h 4396"/>
                  <a:gd name="T34" fmla="*/ 2910 w 3947"/>
                  <a:gd name="T35" fmla="*/ 978 h 4396"/>
                  <a:gd name="T36" fmla="*/ 3191 w 3947"/>
                  <a:gd name="T37" fmla="*/ 1403 h 4396"/>
                  <a:gd name="T38" fmla="*/ 3322 w 3947"/>
                  <a:gd name="T39" fmla="*/ 1813 h 4396"/>
                  <a:gd name="T40" fmla="*/ 3461 w 3947"/>
                  <a:gd name="T41" fmla="*/ 2255 h 4396"/>
                  <a:gd name="T42" fmla="*/ 3568 w 3947"/>
                  <a:gd name="T43" fmla="*/ 2586 h 4396"/>
                  <a:gd name="T44" fmla="*/ 3630 w 3947"/>
                  <a:gd name="T45" fmla="*/ 2760 h 4396"/>
                  <a:gd name="T46" fmla="*/ 3771 w 3947"/>
                  <a:gd name="T47" fmla="*/ 3159 h 4396"/>
                  <a:gd name="T48" fmla="*/ 3872 w 3947"/>
                  <a:gd name="T49" fmla="*/ 3564 h 4396"/>
                  <a:gd name="T50" fmla="*/ 3922 w 3947"/>
                  <a:gd name="T51" fmla="*/ 3791 h 4396"/>
                  <a:gd name="T52" fmla="*/ 3946 w 3947"/>
                  <a:gd name="T53" fmla="*/ 3993 h 4396"/>
                  <a:gd name="T54" fmla="*/ 3924 w 3947"/>
                  <a:gd name="T55" fmla="*/ 4341 h 4396"/>
                  <a:gd name="T56" fmla="*/ 3903 w 3947"/>
                  <a:gd name="T57" fmla="*/ 4396 h 4396"/>
                  <a:gd name="T58" fmla="*/ 3912 w 3947"/>
                  <a:gd name="T59" fmla="*/ 4281 h 4396"/>
                  <a:gd name="T60" fmla="*/ 3931 w 3947"/>
                  <a:gd name="T61" fmla="*/ 3942 h 4396"/>
                  <a:gd name="T62" fmla="*/ 3901 w 3947"/>
                  <a:gd name="T63" fmla="*/ 3774 h 4396"/>
                  <a:gd name="T64" fmla="*/ 3839 w 3947"/>
                  <a:gd name="T65" fmla="*/ 3488 h 4396"/>
                  <a:gd name="T66" fmla="*/ 3741 w 3947"/>
                  <a:gd name="T67" fmla="*/ 3110 h 4396"/>
                  <a:gd name="T68" fmla="*/ 3603 w 3947"/>
                  <a:gd name="T69" fmla="*/ 2733 h 4396"/>
                  <a:gd name="T70" fmla="*/ 3539 w 3947"/>
                  <a:gd name="T71" fmla="*/ 2549 h 4396"/>
                  <a:gd name="T72" fmla="*/ 3417 w 3947"/>
                  <a:gd name="T73" fmla="*/ 2166 h 4396"/>
                  <a:gd name="T74" fmla="*/ 3288 w 3947"/>
                  <a:gd name="T75" fmla="*/ 1754 h 4396"/>
                  <a:gd name="T76" fmla="*/ 3125 w 3947"/>
                  <a:gd name="T77" fmla="*/ 1316 h 4396"/>
                  <a:gd name="T78" fmla="*/ 2853 w 3947"/>
                  <a:gd name="T79" fmla="*/ 923 h 4396"/>
                  <a:gd name="T80" fmla="*/ 2717 w 3947"/>
                  <a:gd name="T81" fmla="*/ 765 h 4396"/>
                  <a:gd name="T82" fmla="*/ 2652 w 3947"/>
                  <a:gd name="T83" fmla="*/ 660 h 4396"/>
                  <a:gd name="T84" fmla="*/ 2571 w 3947"/>
                  <a:gd name="T85" fmla="*/ 343 h 4396"/>
                  <a:gd name="T86" fmla="*/ 2412 w 3947"/>
                  <a:gd name="T87" fmla="*/ 77 h 4396"/>
                  <a:gd name="T88" fmla="*/ 2379 w 3947"/>
                  <a:gd name="T89" fmla="*/ 31 h 4396"/>
                  <a:gd name="T90" fmla="*/ 2317 w 3947"/>
                  <a:gd name="T91" fmla="*/ 18 h 4396"/>
                  <a:gd name="T92" fmla="*/ 2226 w 3947"/>
                  <a:gd name="T93" fmla="*/ 89 h 4396"/>
                  <a:gd name="T94" fmla="*/ 2103 w 3947"/>
                  <a:gd name="T95" fmla="*/ 326 h 4396"/>
                  <a:gd name="T96" fmla="*/ 1961 w 3947"/>
                  <a:gd name="T97" fmla="*/ 825 h 4396"/>
                  <a:gd name="T98" fmla="*/ 1849 w 3947"/>
                  <a:gd name="T99" fmla="*/ 976 h 4396"/>
                  <a:gd name="T100" fmla="*/ 1643 w 3947"/>
                  <a:gd name="T101" fmla="*/ 1308 h 4396"/>
                  <a:gd name="T102" fmla="*/ 1432 w 3947"/>
                  <a:gd name="T103" fmla="*/ 1685 h 4396"/>
                  <a:gd name="T104" fmla="*/ 1072 w 3947"/>
                  <a:gd name="T105" fmla="*/ 2346 h 4396"/>
                  <a:gd name="T106" fmla="*/ 729 w 3947"/>
                  <a:gd name="T107" fmla="*/ 2841 h 4396"/>
                  <a:gd name="T108" fmla="*/ 590 w 3947"/>
                  <a:gd name="T109" fmla="*/ 3064 h 4396"/>
                  <a:gd name="T110" fmla="*/ 354 w 3947"/>
                  <a:gd name="T111" fmla="*/ 3233 h 4396"/>
                  <a:gd name="T112" fmla="*/ 206 w 3947"/>
                  <a:gd name="T113" fmla="*/ 3400 h 4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47" h="4396">
                    <a:moveTo>
                      <a:pt x="0" y="3518"/>
                    </a:moveTo>
                    <a:lnTo>
                      <a:pt x="103" y="3456"/>
                    </a:lnTo>
                    <a:lnTo>
                      <a:pt x="196" y="3388"/>
                    </a:lnTo>
                    <a:lnTo>
                      <a:pt x="195" y="3389"/>
                    </a:lnTo>
                    <a:lnTo>
                      <a:pt x="234" y="3350"/>
                    </a:lnTo>
                    <a:lnTo>
                      <a:pt x="267" y="3307"/>
                    </a:lnTo>
                    <a:lnTo>
                      <a:pt x="301" y="3264"/>
                    </a:lnTo>
                    <a:lnTo>
                      <a:pt x="344" y="3221"/>
                    </a:lnTo>
                    <a:cubicBezTo>
                      <a:pt x="344" y="3221"/>
                      <a:pt x="344" y="3220"/>
                      <a:pt x="345" y="3220"/>
                    </a:cubicBezTo>
                    <a:lnTo>
                      <a:pt x="400" y="3180"/>
                    </a:lnTo>
                    <a:lnTo>
                      <a:pt x="462" y="3140"/>
                    </a:lnTo>
                    <a:lnTo>
                      <a:pt x="525" y="3099"/>
                    </a:lnTo>
                    <a:lnTo>
                      <a:pt x="578" y="3053"/>
                    </a:lnTo>
                    <a:lnTo>
                      <a:pt x="577" y="3054"/>
                    </a:lnTo>
                    <a:lnTo>
                      <a:pt x="615" y="3006"/>
                    </a:lnTo>
                    <a:lnTo>
                      <a:pt x="615" y="3007"/>
                    </a:lnTo>
                    <a:lnTo>
                      <a:pt x="644" y="2957"/>
                    </a:lnTo>
                    <a:lnTo>
                      <a:pt x="672" y="2901"/>
                    </a:lnTo>
                    <a:lnTo>
                      <a:pt x="716" y="2832"/>
                    </a:lnTo>
                    <a:lnTo>
                      <a:pt x="777" y="2750"/>
                    </a:lnTo>
                    <a:lnTo>
                      <a:pt x="850" y="2657"/>
                    </a:lnTo>
                    <a:lnTo>
                      <a:pt x="925" y="2557"/>
                    </a:lnTo>
                    <a:lnTo>
                      <a:pt x="996" y="2452"/>
                    </a:lnTo>
                    <a:lnTo>
                      <a:pt x="1058" y="2339"/>
                    </a:lnTo>
                    <a:lnTo>
                      <a:pt x="1119" y="2216"/>
                    </a:lnTo>
                    <a:lnTo>
                      <a:pt x="1178" y="2094"/>
                    </a:lnTo>
                    <a:lnTo>
                      <a:pt x="1237" y="1979"/>
                    </a:lnTo>
                    <a:lnTo>
                      <a:pt x="1360" y="1771"/>
                    </a:lnTo>
                    <a:lnTo>
                      <a:pt x="1419" y="1676"/>
                    </a:lnTo>
                    <a:lnTo>
                      <a:pt x="1472" y="1588"/>
                    </a:lnTo>
                    <a:lnTo>
                      <a:pt x="1515" y="1510"/>
                    </a:lnTo>
                    <a:lnTo>
                      <a:pt x="1553" y="1440"/>
                    </a:lnTo>
                    <a:lnTo>
                      <a:pt x="1589" y="1372"/>
                    </a:lnTo>
                    <a:lnTo>
                      <a:pt x="1629" y="1301"/>
                    </a:lnTo>
                    <a:lnTo>
                      <a:pt x="1676" y="1222"/>
                    </a:lnTo>
                    <a:lnTo>
                      <a:pt x="1725" y="1140"/>
                    </a:lnTo>
                    <a:lnTo>
                      <a:pt x="1774" y="1062"/>
                    </a:lnTo>
                    <a:lnTo>
                      <a:pt x="1817" y="994"/>
                    </a:lnTo>
                    <a:lnTo>
                      <a:pt x="1836" y="967"/>
                    </a:lnTo>
                    <a:lnTo>
                      <a:pt x="1854" y="944"/>
                    </a:lnTo>
                    <a:lnTo>
                      <a:pt x="1889" y="906"/>
                    </a:lnTo>
                    <a:lnTo>
                      <a:pt x="1918" y="869"/>
                    </a:lnTo>
                    <a:lnTo>
                      <a:pt x="1933" y="846"/>
                    </a:lnTo>
                    <a:lnTo>
                      <a:pt x="1946" y="818"/>
                    </a:lnTo>
                    <a:lnTo>
                      <a:pt x="1972" y="746"/>
                    </a:lnTo>
                    <a:lnTo>
                      <a:pt x="1994" y="660"/>
                    </a:lnTo>
                    <a:lnTo>
                      <a:pt x="2016" y="571"/>
                    </a:lnTo>
                    <a:lnTo>
                      <a:pt x="2039" y="485"/>
                    </a:lnTo>
                    <a:lnTo>
                      <a:pt x="2088" y="321"/>
                    </a:lnTo>
                    <a:lnTo>
                      <a:pt x="2113" y="244"/>
                    </a:lnTo>
                    <a:lnTo>
                      <a:pt x="2142" y="178"/>
                    </a:lnTo>
                    <a:lnTo>
                      <a:pt x="2176" y="123"/>
                    </a:lnTo>
                    <a:cubicBezTo>
                      <a:pt x="2176" y="123"/>
                      <a:pt x="2176" y="123"/>
                      <a:pt x="2176" y="122"/>
                    </a:cubicBezTo>
                    <a:lnTo>
                      <a:pt x="2213" y="78"/>
                    </a:lnTo>
                    <a:lnTo>
                      <a:pt x="2251" y="43"/>
                    </a:lnTo>
                    <a:lnTo>
                      <a:pt x="2285" y="17"/>
                    </a:lnTo>
                    <a:cubicBezTo>
                      <a:pt x="2285" y="17"/>
                      <a:pt x="2286" y="16"/>
                      <a:pt x="2286" y="16"/>
                    </a:cubicBezTo>
                    <a:lnTo>
                      <a:pt x="2313" y="3"/>
                    </a:lnTo>
                    <a:cubicBezTo>
                      <a:pt x="2314" y="3"/>
                      <a:pt x="2315" y="3"/>
                      <a:pt x="2316" y="2"/>
                    </a:cubicBezTo>
                    <a:lnTo>
                      <a:pt x="2341" y="0"/>
                    </a:lnTo>
                    <a:cubicBezTo>
                      <a:pt x="2342" y="0"/>
                      <a:pt x="2343" y="0"/>
                      <a:pt x="2343" y="1"/>
                    </a:cubicBezTo>
                    <a:lnTo>
                      <a:pt x="2364" y="6"/>
                    </a:lnTo>
                    <a:cubicBezTo>
                      <a:pt x="2365" y="6"/>
                      <a:pt x="2365" y="6"/>
                      <a:pt x="2366" y="6"/>
                    </a:cubicBezTo>
                    <a:lnTo>
                      <a:pt x="2386" y="16"/>
                    </a:lnTo>
                    <a:cubicBezTo>
                      <a:pt x="2387" y="17"/>
                      <a:pt x="2387" y="17"/>
                      <a:pt x="2387" y="17"/>
                    </a:cubicBezTo>
                    <a:lnTo>
                      <a:pt x="2402" y="29"/>
                    </a:lnTo>
                    <a:cubicBezTo>
                      <a:pt x="2403" y="30"/>
                      <a:pt x="2404" y="30"/>
                      <a:pt x="2404" y="31"/>
                    </a:cubicBezTo>
                    <a:lnTo>
                      <a:pt x="2414" y="46"/>
                    </a:lnTo>
                    <a:lnTo>
                      <a:pt x="2427" y="70"/>
                    </a:lnTo>
                    <a:lnTo>
                      <a:pt x="2445" y="102"/>
                    </a:lnTo>
                    <a:lnTo>
                      <a:pt x="2475" y="147"/>
                    </a:lnTo>
                    <a:lnTo>
                      <a:pt x="2512" y="202"/>
                    </a:lnTo>
                    <a:lnTo>
                      <a:pt x="2551" y="265"/>
                    </a:lnTo>
                    <a:lnTo>
                      <a:pt x="2586" y="336"/>
                    </a:lnTo>
                    <a:lnTo>
                      <a:pt x="2600" y="377"/>
                    </a:lnTo>
                    <a:lnTo>
                      <a:pt x="2612" y="422"/>
                    </a:lnTo>
                    <a:lnTo>
                      <a:pt x="2634" y="521"/>
                    </a:lnTo>
                    <a:lnTo>
                      <a:pt x="2656" y="615"/>
                    </a:lnTo>
                    <a:lnTo>
                      <a:pt x="2667" y="655"/>
                    </a:lnTo>
                    <a:lnTo>
                      <a:pt x="2679" y="689"/>
                    </a:lnTo>
                    <a:lnTo>
                      <a:pt x="2692" y="713"/>
                    </a:lnTo>
                    <a:lnTo>
                      <a:pt x="2703" y="731"/>
                    </a:lnTo>
                    <a:lnTo>
                      <a:pt x="2702" y="730"/>
                    </a:lnTo>
                    <a:lnTo>
                      <a:pt x="2728" y="754"/>
                    </a:lnTo>
                    <a:lnTo>
                      <a:pt x="2755" y="773"/>
                    </a:lnTo>
                    <a:lnTo>
                      <a:pt x="2772" y="787"/>
                    </a:lnTo>
                    <a:lnTo>
                      <a:pt x="2789" y="807"/>
                    </a:lnTo>
                    <a:lnTo>
                      <a:pt x="2826" y="857"/>
                    </a:lnTo>
                    <a:lnTo>
                      <a:pt x="2866" y="914"/>
                    </a:lnTo>
                    <a:lnTo>
                      <a:pt x="2910" y="978"/>
                    </a:lnTo>
                    <a:lnTo>
                      <a:pt x="2958" y="1050"/>
                    </a:lnTo>
                    <a:lnTo>
                      <a:pt x="3014" y="1129"/>
                    </a:lnTo>
                    <a:lnTo>
                      <a:pt x="3076" y="1216"/>
                    </a:lnTo>
                    <a:lnTo>
                      <a:pt x="3138" y="1307"/>
                    </a:lnTo>
                    <a:lnTo>
                      <a:pt x="3191" y="1403"/>
                    </a:lnTo>
                    <a:lnTo>
                      <a:pt x="3230" y="1495"/>
                    </a:lnTo>
                    <a:lnTo>
                      <a:pt x="3258" y="1588"/>
                    </a:lnTo>
                    <a:lnTo>
                      <a:pt x="3286" y="1691"/>
                    </a:lnTo>
                    <a:lnTo>
                      <a:pt x="3303" y="1749"/>
                    </a:lnTo>
                    <a:lnTo>
                      <a:pt x="3322" y="1813"/>
                    </a:lnTo>
                    <a:lnTo>
                      <a:pt x="3346" y="1888"/>
                    </a:lnTo>
                    <a:lnTo>
                      <a:pt x="3373" y="1973"/>
                    </a:lnTo>
                    <a:lnTo>
                      <a:pt x="3402" y="2065"/>
                    </a:lnTo>
                    <a:lnTo>
                      <a:pt x="3432" y="2161"/>
                    </a:lnTo>
                    <a:lnTo>
                      <a:pt x="3461" y="2255"/>
                    </a:lnTo>
                    <a:lnTo>
                      <a:pt x="3490" y="2344"/>
                    </a:lnTo>
                    <a:lnTo>
                      <a:pt x="3515" y="2424"/>
                    </a:lnTo>
                    <a:lnTo>
                      <a:pt x="3537" y="2491"/>
                    </a:lnTo>
                    <a:lnTo>
                      <a:pt x="3554" y="2544"/>
                    </a:lnTo>
                    <a:lnTo>
                      <a:pt x="3568" y="2586"/>
                    </a:lnTo>
                    <a:lnTo>
                      <a:pt x="3580" y="2621"/>
                    </a:lnTo>
                    <a:lnTo>
                      <a:pt x="3590" y="2650"/>
                    </a:lnTo>
                    <a:lnTo>
                      <a:pt x="3608" y="2701"/>
                    </a:lnTo>
                    <a:lnTo>
                      <a:pt x="3618" y="2728"/>
                    </a:lnTo>
                    <a:lnTo>
                      <a:pt x="3630" y="2760"/>
                    </a:lnTo>
                    <a:lnTo>
                      <a:pt x="3685" y="2899"/>
                    </a:lnTo>
                    <a:lnTo>
                      <a:pt x="3714" y="2973"/>
                    </a:lnTo>
                    <a:lnTo>
                      <a:pt x="3742" y="3057"/>
                    </a:lnTo>
                    <a:lnTo>
                      <a:pt x="3756" y="3105"/>
                    </a:lnTo>
                    <a:lnTo>
                      <a:pt x="3771" y="3159"/>
                    </a:lnTo>
                    <a:lnTo>
                      <a:pt x="3801" y="3273"/>
                    </a:lnTo>
                    <a:lnTo>
                      <a:pt x="3830" y="3386"/>
                    </a:lnTo>
                    <a:lnTo>
                      <a:pt x="3843" y="3439"/>
                    </a:lnTo>
                    <a:lnTo>
                      <a:pt x="3854" y="3485"/>
                    </a:lnTo>
                    <a:lnTo>
                      <a:pt x="3872" y="3564"/>
                    </a:lnTo>
                    <a:lnTo>
                      <a:pt x="3887" y="3630"/>
                    </a:lnTo>
                    <a:lnTo>
                      <a:pt x="3898" y="3689"/>
                    </a:lnTo>
                    <a:lnTo>
                      <a:pt x="3910" y="3745"/>
                    </a:lnTo>
                    <a:lnTo>
                      <a:pt x="3916" y="3771"/>
                    </a:lnTo>
                    <a:lnTo>
                      <a:pt x="3922" y="3791"/>
                    </a:lnTo>
                    <a:lnTo>
                      <a:pt x="3933" y="3830"/>
                    </a:lnTo>
                    <a:lnTo>
                      <a:pt x="3942" y="3875"/>
                    </a:lnTo>
                    <a:lnTo>
                      <a:pt x="3945" y="3905"/>
                    </a:lnTo>
                    <a:lnTo>
                      <a:pt x="3947" y="3941"/>
                    </a:lnTo>
                    <a:lnTo>
                      <a:pt x="3946" y="3993"/>
                    </a:lnTo>
                    <a:lnTo>
                      <a:pt x="3943" y="4059"/>
                    </a:lnTo>
                    <a:lnTo>
                      <a:pt x="3939" y="4134"/>
                    </a:lnTo>
                    <a:lnTo>
                      <a:pt x="3933" y="4210"/>
                    </a:lnTo>
                    <a:lnTo>
                      <a:pt x="3928" y="4282"/>
                    </a:lnTo>
                    <a:lnTo>
                      <a:pt x="3924" y="4341"/>
                    </a:lnTo>
                    <a:lnTo>
                      <a:pt x="3922" y="4364"/>
                    </a:lnTo>
                    <a:lnTo>
                      <a:pt x="3920" y="4382"/>
                    </a:lnTo>
                    <a:lnTo>
                      <a:pt x="3919" y="4393"/>
                    </a:lnTo>
                    <a:lnTo>
                      <a:pt x="3919" y="4396"/>
                    </a:lnTo>
                    <a:lnTo>
                      <a:pt x="3903" y="4396"/>
                    </a:lnTo>
                    <a:lnTo>
                      <a:pt x="3903" y="4392"/>
                    </a:lnTo>
                    <a:lnTo>
                      <a:pt x="3905" y="4381"/>
                    </a:lnTo>
                    <a:lnTo>
                      <a:pt x="3906" y="4363"/>
                    </a:lnTo>
                    <a:lnTo>
                      <a:pt x="3908" y="4340"/>
                    </a:lnTo>
                    <a:lnTo>
                      <a:pt x="3912" y="4281"/>
                    </a:lnTo>
                    <a:lnTo>
                      <a:pt x="3917" y="4209"/>
                    </a:lnTo>
                    <a:lnTo>
                      <a:pt x="3923" y="4133"/>
                    </a:lnTo>
                    <a:lnTo>
                      <a:pt x="3927" y="4058"/>
                    </a:lnTo>
                    <a:lnTo>
                      <a:pt x="3930" y="3992"/>
                    </a:lnTo>
                    <a:lnTo>
                      <a:pt x="3931" y="3942"/>
                    </a:lnTo>
                    <a:lnTo>
                      <a:pt x="3930" y="3906"/>
                    </a:lnTo>
                    <a:lnTo>
                      <a:pt x="3927" y="3878"/>
                    </a:lnTo>
                    <a:lnTo>
                      <a:pt x="3918" y="3835"/>
                    </a:lnTo>
                    <a:lnTo>
                      <a:pt x="3907" y="3796"/>
                    </a:lnTo>
                    <a:lnTo>
                      <a:pt x="3901" y="3774"/>
                    </a:lnTo>
                    <a:lnTo>
                      <a:pt x="3895" y="3748"/>
                    </a:lnTo>
                    <a:lnTo>
                      <a:pt x="3883" y="3692"/>
                    </a:lnTo>
                    <a:lnTo>
                      <a:pt x="3872" y="3633"/>
                    </a:lnTo>
                    <a:lnTo>
                      <a:pt x="3857" y="3567"/>
                    </a:lnTo>
                    <a:lnTo>
                      <a:pt x="3839" y="3488"/>
                    </a:lnTo>
                    <a:lnTo>
                      <a:pt x="3828" y="3442"/>
                    </a:lnTo>
                    <a:lnTo>
                      <a:pt x="3815" y="3390"/>
                    </a:lnTo>
                    <a:lnTo>
                      <a:pt x="3786" y="3278"/>
                    </a:lnTo>
                    <a:lnTo>
                      <a:pt x="3756" y="3164"/>
                    </a:lnTo>
                    <a:lnTo>
                      <a:pt x="3741" y="3110"/>
                    </a:lnTo>
                    <a:lnTo>
                      <a:pt x="3727" y="3062"/>
                    </a:lnTo>
                    <a:lnTo>
                      <a:pt x="3699" y="2978"/>
                    </a:lnTo>
                    <a:lnTo>
                      <a:pt x="3670" y="2904"/>
                    </a:lnTo>
                    <a:lnTo>
                      <a:pt x="3615" y="2765"/>
                    </a:lnTo>
                    <a:lnTo>
                      <a:pt x="3603" y="2733"/>
                    </a:lnTo>
                    <a:lnTo>
                      <a:pt x="3593" y="2706"/>
                    </a:lnTo>
                    <a:lnTo>
                      <a:pt x="3575" y="2655"/>
                    </a:lnTo>
                    <a:lnTo>
                      <a:pt x="3565" y="2626"/>
                    </a:lnTo>
                    <a:lnTo>
                      <a:pt x="3553" y="2591"/>
                    </a:lnTo>
                    <a:lnTo>
                      <a:pt x="3539" y="2549"/>
                    </a:lnTo>
                    <a:lnTo>
                      <a:pt x="3522" y="2496"/>
                    </a:lnTo>
                    <a:lnTo>
                      <a:pt x="3500" y="2429"/>
                    </a:lnTo>
                    <a:lnTo>
                      <a:pt x="3475" y="2349"/>
                    </a:lnTo>
                    <a:lnTo>
                      <a:pt x="3446" y="2260"/>
                    </a:lnTo>
                    <a:lnTo>
                      <a:pt x="3417" y="2166"/>
                    </a:lnTo>
                    <a:lnTo>
                      <a:pt x="3387" y="2070"/>
                    </a:lnTo>
                    <a:lnTo>
                      <a:pt x="3358" y="1978"/>
                    </a:lnTo>
                    <a:lnTo>
                      <a:pt x="3331" y="1893"/>
                    </a:lnTo>
                    <a:lnTo>
                      <a:pt x="3307" y="1818"/>
                    </a:lnTo>
                    <a:lnTo>
                      <a:pt x="3288" y="1754"/>
                    </a:lnTo>
                    <a:lnTo>
                      <a:pt x="3271" y="1696"/>
                    </a:lnTo>
                    <a:lnTo>
                      <a:pt x="3243" y="1593"/>
                    </a:lnTo>
                    <a:lnTo>
                      <a:pt x="3215" y="1502"/>
                    </a:lnTo>
                    <a:lnTo>
                      <a:pt x="3177" y="1410"/>
                    </a:lnTo>
                    <a:lnTo>
                      <a:pt x="3125" y="1316"/>
                    </a:lnTo>
                    <a:lnTo>
                      <a:pt x="3063" y="1225"/>
                    </a:lnTo>
                    <a:lnTo>
                      <a:pt x="3001" y="1138"/>
                    </a:lnTo>
                    <a:lnTo>
                      <a:pt x="2945" y="1059"/>
                    </a:lnTo>
                    <a:lnTo>
                      <a:pt x="2897" y="987"/>
                    </a:lnTo>
                    <a:lnTo>
                      <a:pt x="2853" y="923"/>
                    </a:lnTo>
                    <a:lnTo>
                      <a:pt x="2813" y="866"/>
                    </a:lnTo>
                    <a:lnTo>
                      <a:pt x="2777" y="818"/>
                    </a:lnTo>
                    <a:lnTo>
                      <a:pt x="2761" y="799"/>
                    </a:lnTo>
                    <a:lnTo>
                      <a:pt x="2746" y="786"/>
                    </a:lnTo>
                    <a:lnTo>
                      <a:pt x="2717" y="765"/>
                    </a:lnTo>
                    <a:lnTo>
                      <a:pt x="2691" y="741"/>
                    </a:lnTo>
                    <a:cubicBezTo>
                      <a:pt x="2691" y="741"/>
                      <a:pt x="2690" y="740"/>
                      <a:pt x="2690" y="740"/>
                    </a:cubicBezTo>
                    <a:lnTo>
                      <a:pt x="2677" y="720"/>
                    </a:lnTo>
                    <a:lnTo>
                      <a:pt x="2664" y="694"/>
                    </a:lnTo>
                    <a:lnTo>
                      <a:pt x="2652" y="660"/>
                    </a:lnTo>
                    <a:lnTo>
                      <a:pt x="2641" y="618"/>
                    </a:lnTo>
                    <a:lnTo>
                      <a:pt x="2619" y="524"/>
                    </a:lnTo>
                    <a:lnTo>
                      <a:pt x="2597" y="427"/>
                    </a:lnTo>
                    <a:lnTo>
                      <a:pt x="2585" y="382"/>
                    </a:lnTo>
                    <a:lnTo>
                      <a:pt x="2571" y="343"/>
                    </a:lnTo>
                    <a:lnTo>
                      <a:pt x="2538" y="274"/>
                    </a:lnTo>
                    <a:lnTo>
                      <a:pt x="2499" y="211"/>
                    </a:lnTo>
                    <a:lnTo>
                      <a:pt x="2462" y="156"/>
                    </a:lnTo>
                    <a:lnTo>
                      <a:pt x="2432" y="110"/>
                    </a:lnTo>
                    <a:lnTo>
                      <a:pt x="2412" y="77"/>
                    </a:lnTo>
                    <a:lnTo>
                      <a:pt x="2401" y="55"/>
                    </a:lnTo>
                    <a:lnTo>
                      <a:pt x="2391" y="40"/>
                    </a:lnTo>
                    <a:lnTo>
                      <a:pt x="2392" y="42"/>
                    </a:lnTo>
                    <a:lnTo>
                      <a:pt x="2377" y="30"/>
                    </a:lnTo>
                    <a:lnTo>
                      <a:pt x="2379" y="31"/>
                    </a:lnTo>
                    <a:lnTo>
                      <a:pt x="2359" y="21"/>
                    </a:lnTo>
                    <a:lnTo>
                      <a:pt x="2361" y="21"/>
                    </a:lnTo>
                    <a:lnTo>
                      <a:pt x="2340" y="16"/>
                    </a:lnTo>
                    <a:lnTo>
                      <a:pt x="2342" y="16"/>
                    </a:lnTo>
                    <a:lnTo>
                      <a:pt x="2317" y="18"/>
                    </a:lnTo>
                    <a:lnTo>
                      <a:pt x="2320" y="18"/>
                    </a:lnTo>
                    <a:lnTo>
                      <a:pt x="2293" y="31"/>
                    </a:lnTo>
                    <a:lnTo>
                      <a:pt x="2294" y="30"/>
                    </a:lnTo>
                    <a:lnTo>
                      <a:pt x="2262" y="54"/>
                    </a:lnTo>
                    <a:lnTo>
                      <a:pt x="2226" y="89"/>
                    </a:lnTo>
                    <a:lnTo>
                      <a:pt x="2189" y="133"/>
                    </a:lnTo>
                    <a:lnTo>
                      <a:pt x="2189" y="132"/>
                    </a:lnTo>
                    <a:lnTo>
                      <a:pt x="2157" y="185"/>
                    </a:lnTo>
                    <a:lnTo>
                      <a:pt x="2128" y="249"/>
                    </a:lnTo>
                    <a:lnTo>
                      <a:pt x="2103" y="326"/>
                    </a:lnTo>
                    <a:lnTo>
                      <a:pt x="2054" y="490"/>
                    </a:lnTo>
                    <a:lnTo>
                      <a:pt x="2031" y="574"/>
                    </a:lnTo>
                    <a:lnTo>
                      <a:pt x="2009" y="664"/>
                    </a:lnTo>
                    <a:lnTo>
                      <a:pt x="1987" y="751"/>
                    </a:lnTo>
                    <a:lnTo>
                      <a:pt x="1961" y="825"/>
                    </a:lnTo>
                    <a:lnTo>
                      <a:pt x="1946" y="855"/>
                    </a:lnTo>
                    <a:lnTo>
                      <a:pt x="1931" y="878"/>
                    </a:lnTo>
                    <a:lnTo>
                      <a:pt x="1900" y="917"/>
                    </a:lnTo>
                    <a:lnTo>
                      <a:pt x="1867" y="953"/>
                    </a:lnTo>
                    <a:lnTo>
                      <a:pt x="1849" y="976"/>
                    </a:lnTo>
                    <a:lnTo>
                      <a:pt x="1830" y="1003"/>
                    </a:lnTo>
                    <a:lnTo>
                      <a:pt x="1787" y="1071"/>
                    </a:lnTo>
                    <a:lnTo>
                      <a:pt x="1738" y="1149"/>
                    </a:lnTo>
                    <a:lnTo>
                      <a:pt x="1689" y="1231"/>
                    </a:lnTo>
                    <a:lnTo>
                      <a:pt x="1643" y="1308"/>
                    </a:lnTo>
                    <a:lnTo>
                      <a:pt x="1604" y="1379"/>
                    </a:lnTo>
                    <a:lnTo>
                      <a:pt x="1568" y="1447"/>
                    </a:lnTo>
                    <a:lnTo>
                      <a:pt x="1529" y="1517"/>
                    </a:lnTo>
                    <a:lnTo>
                      <a:pt x="1485" y="1597"/>
                    </a:lnTo>
                    <a:lnTo>
                      <a:pt x="1432" y="1685"/>
                    </a:lnTo>
                    <a:lnTo>
                      <a:pt x="1373" y="1780"/>
                    </a:lnTo>
                    <a:lnTo>
                      <a:pt x="1252" y="1986"/>
                    </a:lnTo>
                    <a:lnTo>
                      <a:pt x="1193" y="2101"/>
                    </a:lnTo>
                    <a:lnTo>
                      <a:pt x="1134" y="2223"/>
                    </a:lnTo>
                    <a:lnTo>
                      <a:pt x="1072" y="2346"/>
                    </a:lnTo>
                    <a:lnTo>
                      <a:pt x="1009" y="2461"/>
                    </a:lnTo>
                    <a:lnTo>
                      <a:pt x="938" y="2566"/>
                    </a:lnTo>
                    <a:lnTo>
                      <a:pt x="863" y="2667"/>
                    </a:lnTo>
                    <a:lnTo>
                      <a:pt x="790" y="2759"/>
                    </a:lnTo>
                    <a:lnTo>
                      <a:pt x="729" y="2841"/>
                    </a:lnTo>
                    <a:lnTo>
                      <a:pt x="687" y="2908"/>
                    </a:lnTo>
                    <a:lnTo>
                      <a:pt x="657" y="2965"/>
                    </a:lnTo>
                    <a:lnTo>
                      <a:pt x="628" y="3015"/>
                    </a:lnTo>
                    <a:cubicBezTo>
                      <a:pt x="628" y="3016"/>
                      <a:pt x="628" y="3016"/>
                      <a:pt x="628" y="3016"/>
                    </a:cubicBezTo>
                    <a:lnTo>
                      <a:pt x="590" y="3064"/>
                    </a:lnTo>
                    <a:cubicBezTo>
                      <a:pt x="589" y="3065"/>
                      <a:pt x="589" y="3065"/>
                      <a:pt x="589" y="3066"/>
                    </a:cubicBezTo>
                    <a:lnTo>
                      <a:pt x="534" y="3112"/>
                    </a:lnTo>
                    <a:lnTo>
                      <a:pt x="471" y="3153"/>
                    </a:lnTo>
                    <a:lnTo>
                      <a:pt x="409" y="3193"/>
                    </a:lnTo>
                    <a:lnTo>
                      <a:pt x="354" y="3233"/>
                    </a:lnTo>
                    <a:lnTo>
                      <a:pt x="355" y="3232"/>
                    </a:lnTo>
                    <a:lnTo>
                      <a:pt x="314" y="3274"/>
                    </a:lnTo>
                    <a:lnTo>
                      <a:pt x="280" y="3317"/>
                    </a:lnTo>
                    <a:lnTo>
                      <a:pt x="245" y="3361"/>
                    </a:lnTo>
                    <a:lnTo>
                      <a:pt x="206" y="3400"/>
                    </a:lnTo>
                    <a:cubicBezTo>
                      <a:pt x="206" y="3400"/>
                      <a:pt x="206" y="3401"/>
                      <a:pt x="205" y="3401"/>
                    </a:cubicBezTo>
                    <a:lnTo>
                      <a:pt x="112" y="3469"/>
                    </a:lnTo>
                    <a:lnTo>
                      <a:pt x="9" y="3531"/>
                    </a:lnTo>
                    <a:lnTo>
                      <a:pt x="0" y="351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5" name="Freeform 6"/>
              <p:cNvSpPr>
                <a:spLocks/>
              </p:cNvSpPr>
              <p:nvPr/>
            </p:nvSpPr>
            <p:spPr bwMode="auto">
              <a:xfrm>
                <a:off x="4005263" y="3557588"/>
                <a:ext cx="2119313" cy="2873375"/>
              </a:xfrm>
              <a:custGeom>
                <a:avLst/>
                <a:gdLst>
                  <a:gd name="T0" fmla="*/ 326 w 2777"/>
                  <a:gd name="T1" fmla="*/ 2700 h 3767"/>
                  <a:gd name="T2" fmla="*/ 642 w 2777"/>
                  <a:gd name="T3" fmla="*/ 2243 h 3767"/>
                  <a:gd name="T4" fmla="*/ 915 w 2777"/>
                  <a:gd name="T5" fmla="*/ 1920 h 3767"/>
                  <a:gd name="T6" fmla="*/ 1112 w 2777"/>
                  <a:gd name="T7" fmla="*/ 1608 h 3767"/>
                  <a:gd name="T8" fmla="*/ 1375 w 2777"/>
                  <a:gd name="T9" fmla="*/ 994 h 3767"/>
                  <a:gd name="T10" fmla="*/ 1482 w 2777"/>
                  <a:gd name="T11" fmla="*/ 553 h 3767"/>
                  <a:gd name="T12" fmla="*/ 1543 w 2777"/>
                  <a:gd name="T13" fmla="*/ 186 h 3767"/>
                  <a:gd name="T14" fmla="*/ 1618 w 2777"/>
                  <a:gd name="T15" fmla="*/ 34 h 3767"/>
                  <a:gd name="T16" fmla="*/ 1666 w 2777"/>
                  <a:gd name="T17" fmla="*/ 1 h 3767"/>
                  <a:gd name="T18" fmla="*/ 1714 w 2777"/>
                  <a:gd name="T19" fmla="*/ 19 h 3767"/>
                  <a:gd name="T20" fmla="*/ 1738 w 2777"/>
                  <a:gd name="T21" fmla="*/ 118 h 3767"/>
                  <a:gd name="T22" fmla="*/ 1718 w 2777"/>
                  <a:gd name="T23" fmla="*/ 371 h 3767"/>
                  <a:gd name="T24" fmla="*/ 1745 w 2777"/>
                  <a:gd name="T25" fmla="*/ 502 h 3767"/>
                  <a:gd name="T26" fmla="*/ 1863 w 2777"/>
                  <a:gd name="T27" fmla="*/ 722 h 3767"/>
                  <a:gd name="T28" fmla="*/ 1948 w 2777"/>
                  <a:gd name="T29" fmla="*/ 808 h 3767"/>
                  <a:gd name="T30" fmla="*/ 2072 w 2777"/>
                  <a:gd name="T31" fmla="*/ 1049 h 3767"/>
                  <a:gd name="T32" fmla="*/ 2172 w 2777"/>
                  <a:gd name="T33" fmla="*/ 1271 h 3767"/>
                  <a:gd name="T34" fmla="*/ 2283 w 2777"/>
                  <a:gd name="T35" fmla="*/ 1611 h 3767"/>
                  <a:gd name="T36" fmla="*/ 2308 w 2777"/>
                  <a:gd name="T37" fmla="*/ 1695 h 3767"/>
                  <a:gd name="T38" fmla="*/ 2478 w 2777"/>
                  <a:gd name="T39" fmla="*/ 1894 h 3767"/>
                  <a:gd name="T40" fmla="*/ 2628 w 2777"/>
                  <a:gd name="T41" fmla="*/ 2096 h 3767"/>
                  <a:gd name="T42" fmla="*/ 2638 w 2777"/>
                  <a:gd name="T43" fmla="*/ 2192 h 3767"/>
                  <a:gd name="T44" fmla="*/ 2648 w 2777"/>
                  <a:gd name="T45" fmla="*/ 2491 h 3767"/>
                  <a:gd name="T46" fmla="*/ 2698 w 2777"/>
                  <a:gd name="T47" fmla="*/ 2752 h 3767"/>
                  <a:gd name="T48" fmla="*/ 2766 w 2777"/>
                  <a:gd name="T49" fmla="*/ 2941 h 3767"/>
                  <a:gd name="T50" fmla="*/ 2758 w 2777"/>
                  <a:gd name="T51" fmla="*/ 3328 h 3767"/>
                  <a:gd name="T52" fmla="*/ 2696 w 2777"/>
                  <a:gd name="T53" fmla="*/ 3765 h 3767"/>
                  <a:gd name="T54" fmla="*/ 2752 w 2777"/>
                  <a:gd name="T55" fmla="*/ 3214 h 3767"/>
                  <a:gd name="T56" fmla="*/ 2751 w 2777"/>
                  <a:gd name="T57" fmla="*/ 2945 h 3767"/>
                  <a:gd name="T58" fmla="*/ 2671 w 2777"/>
                  <a:gd name="T59" fmla="*/ 2720 h 3767"/>
                  <a:gd name="T60" fmla="*/ 2625 w 2777"/>
                  <a:gd name="T61" fmla="*/ 2417 h 3767"/>
                  <a:gd name="T62" fmla="*/ 2621 w 2777"/>
                  <a:gd name="T63" fmla="*/ 2155 h 3767"/>
                  <a:gd name="T64" fmla="*/ 2604 w 2777"/>
                  <a:gd name="T65" fmla="*/ 2084 h 3767"/>
                  <a:gd name="T66" fmla="*/ 2412 w 2777"/>
                  <a:gd name="T67" fmla="*/ 1847 h 3767"/>
                  <a:gd name="T68" fmla="*/ 2294 w 2777"/>
                  <a:gd name="T69" fmla="*/ 1702 h 3767"/>
                  <a:gd name="T70" fmla="*/ 2252 w 2777"/>
                  <a:gd name="T71" fmla="*/ 1570 h 3767"/>
                  <a:gd name="T72" fmla="*/ 2139 w 2777"/>
                  <a:gd name="T73" fmla="*/ 1213 h 3767"/>
                  <a:gd name="T74" fmla="*/ 2036 w 2777"/>
                  <a:gd name="T75" fmla="*/ 1020 h 3767"/>
                  <a:gd name="T76" fmla="*/ 1935 w 2777"/>
                  <a:gd name="T77" fmla="*/ 817 h 3767"/>
                  <a:gd name="T78" fmla="*/ 1851 w 2777"/>
                  <a:gd name="T79" fmla="*/ 732 h 3767"/>
                  <a:gd name="T80" fmla="*/ 1710 w 2777"/>
                  <a:gd name="T81" fmla="*/ 451 h 3767"/>
                  <a:gd name="T82" fmla="*/ 1709 w 2777"/>
                  <a:gd name="T83" fmla="*/ 308 h 3767"/>
                  <a:gd name="T84" fmla="*/ 1723 w 2777"/>
                  <a:gd name="T85" fmla="*/ 83 h 3767"/>
                  <a:gd name="T86" fmla="*/ 1704 w 2777"/>
                  <a:gd name="T87" fmla="*/ 31 h 3767"/>
                  <a:gd name="T88" fmla="*/ 1656 w 2777"/>
                  <a:gd name="T89" fmla="*/ 19 h 3767"/>
                  <a:gd name="T90" fmla="*/ 1613 w 2777"/>
                  <a:gd name="T91" fmla="*/ 70 h 3767"/>
                  <a:gd name="T92" fmla="*/ 1549 w 2777"/>
                  <a:gd name="T93" fmla="*/ 239 h 3767"/>
                  <a:gd name="T94" fmla="*/ 1477 w 2777"/>
                  <a:gd name="T95" fmla="*/ 632 h 3767"/>
                  <a:gd name="T96" fmla="*/ 1363 w 2777"/>
                  <a:gd name="T97" fmla="*/ 1094 h 3767"/>
                  <a:gd name="T98" fmla="*/ 1073 w 2777"/>
                  <a:gd name="T99" fmla="*/ 1702 h 3767"/>
                  <a:gd name="T100" fmla="*/ 888 w 2777"/>
                  <a:gd name="T101" fmla="*/ 1983 h 3767"/>
                  <a:gd name="T102" fmla="*/ 591 w 2777"/>
                  <a:gd name="T103" fmla="*/ 2343 h 3767"/>
                  <a:gd name="T104" fmla="*/ 287 w 2777"/>
                  <a:gd name="T105" fmla="*/ 2776 h 3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777" h="3767">
                    <a:moveTo>
                      <a:pt x="0" y="3090"/>
                    </a:moveTo>
                    <a:lnTo>
                      <a:pt x="86" y="2993"/>
                    </a:lnTo>
                    <a:lnTo>
                      <a:pt x="177" y="2885"/>
                    </a:lnTo>
                    <a:lnTo>
                      <a:pt x="274" y="2765"/>
                    </a:lnTo>
                    <a:lnTo>
                      <a:pt x="326" y="2700"/>
                    </a:lnTo>
                    <a:lnTo>
                      <a:pt x="382" y="2625"/>
                    </a:lnTo>
                    <a:lnTo>
                      <a:pt x="444" y="2536"/>
                    </a:lnTo>
                    <a:lnTo>
                      <a:pt x="510" y="2435"/>
                    </a:lnTo>
                    <a:lnTo>
                      <a:pt x="578" y="2334"/>
                    </a:lnTo>
                    <a:lnTo>
                      <a:pt x="642" y="2243"/>
                    </a:lnTo>
                    <a:lnTo>
                      <a:pt x="704" y="2165"/>
                    </a:lnTo>
                    <a:lnTo>
                      <a:pt x="767" y="2096"/>
                    </a:lnTo>
                    <a:lnTo>
                      <a:pt x="825" y="2032"/>
                    </a:lnTo>
                    <a:lnTo>
                      <a:pt x="875" y="1972"/>
                    </a:lnTo>
                    <a:lnTo>
                      <a:pt x="915" y="1920"/>
                    </a:lnTo>
                    <a:lnTo>
                      <a:pt x="947" y="1874"/>
                    </a:lnTo>
                    <a:lnTo>
                      <a:pt x="977" y="1826"/>
                    </a:lnTo>
                    <a:lnTo>
                      <a:pt x="1014" y="1767"/>
                    </a:lnTo>
                    <a:lnTo>
                      <a:pt x="1060" y="1693"/>
                    </a:lnTo>
                    <a:lnTo>
                      <a:pt x="1112" y="1608"/>
                    </a:lnTo>
                    <a:lnTo>
                      <a:pt x="1163" y="1519"/>
                    </a:lnTo>
                    <a:lnTo>
                      <a:pt x="1208" y="1433"/>
                    </a:lnTo>
                    <a:lnTo>
                      <a:pt x="1284" y="1263"/>
                    </a:lnTo>
                    <a:lnTo>
                      <a:pt x="1348" y="1089"/>
                    </a:lnTo>
                    <a:lnTo>
                      <a:pt x="1375" y="994"/>
                    </a:lnTo>
                    <a:lnTo>
                      <a:pt x="1399" y="896"/>
                    </a:lnTo>
                    <a:lnTo>
                      <a:pt x="1420" y="798"/>
                    </a:lnTo>
                    <a:lnTo>
                      <a:pt x="1441" y="708"/>
                    </a:lnTo>
                    <a:lnTo>
                      <a:pt x="1462" y="627"/>
                    </a:lnTo>
                    <a:lnTo>
                      <a:pt x="1482" y="553"/>
                    </a:lnTo>
                    <a:lnTo>
                      <a:pt x="1515" y="419"/>
                    </a:lnTo>
                    <a:lnTo>
                      <a:pt x="1524" y="355"/>
                    </a:lnTo>
                    <a:lnTo>
                      <a:pt x="1528" y="295"/>
                    </a:lnTo>
                    <a:lnTo>
                      <a:pt x="1533" y="238"/>
                    </a:lnTo>
                    <a:lnTo>
                      <a:pt x="1543" y="186"/>
                    </a:lnTo>
                    <a:cubicBezTo>
                      <a:pt x="1543" y="186"/>
                      <a:pt x="1543" y="185"/>
                      <a:pt x="1543" y="185"/>
                    </a:cubicBezTo>
                    <a:lnTo>
                      <a:pt x="1559" y="139"/>
                    </a:lnTo>
                    <a:lnTo>
                      <a:pt x="1579" y="96"/>
                    </a:lnTo>
                    <a:lnTo>
                      <a:pt x="1600" y="61"/>
                    </a:lnTo>
                    <a:lnTo>
                      <a:pt x="1618" y="34"/>
                    </a:lnTo>
                    <a:lnTo>
                      <a:pt x="1634" y="15"/>
                    </a:lnTo>
                    <a:cubicBezTo>
                      <a:pt x="1635" y="15"/>
                      <a:pt x="1636" y="14"/>
                      <a:pt x="1636" y="14"/>
                    </a:cubicBezTo>
                    <a:lnTo>
                      <a:pt x="1650" y="5"/>
                    </a:lnTo>
                    <a:cubicBezTo>
                      <a:pt x="1651" y="4"/>
                      <a:pt x="1652" y="4"/>
                      <a:pt x="1653" y="4"/>
                    </a:cubicBezTo>
                    <a:lnTo>
                      <a:pt x="1666" y="1"/>
                    </a:lnTo>
                    <a:cubicBezTo>
                      <a:pt x="1667" y="0"/>
                      <a:pt x="1668" y="0"/>
                      <a:pt x="1669" y="1"/>
                    </a:cubicBezTo>
                    <a:lnTo>
                      <a:pt x="1682" y="3"/>
                    </a:lnTo>
                    <a:cubicBezTo>
                      <a:pt x="1682" y="3"/>
                      <a:pt x="1683" y="3"/>
                      <a:pt x="1684" y="3"/>
                    </a:cubicBezTo>
                    <a:lnTo>
                      <a:pt x="1711" y="16"/>
                    </a:lnTo>
                    <a:cubicBezTo>
                      <a:pt x="1712" y="17"/>
                      <a:pt x="1714" y="18"/>
                      <a:pt x="1714" y="19"/>
                    </a:cubicBezTo>
                    <a:lnTo>
                      <a:pt x="1734" y="52"/>
                    </a:lnTo>
                    <a:cubicBezTo>
                      <a:pt x="1735" y="53"/>
                      <a:pt x="1735" y="54"/>
                      <a:pt x="1735" y="55"/>
                    </a:cubicBezTo>
                    <a:lnTo>
                      <a:pt x="1739" y="82"/>
                    </a:lnTo>
                    <a:cubicBezTo>
                      <a:pt x="1739" y="83"/>
                      <a:pt x="1739" y="83"/>
                      <a:pt x="1739" y="84"/>
                    </a:cubicBezTo>
                    <a:lnTo>
                      <a:pt x="1738" y="118"/>
                    </a:lnTo>
                    <a:lnTo>
                      <a:pt x="1737" y="154"/>
                    </a:lnTo>
                    <a:lnTo>
                      <a:pt x="1735" y="188"/>
                    </a:lnTo>
                    <a:lnTo>
                      <a:pt x="1730" y="248"/>
                    </a:lnTo>
                    <a:lnTo>
                      <a:pt x="1725" y="309"/>
                    </a:lnTo>
                    <a:lnTo>
                      <a:pt x="1718" y="371"/>
                    </a:lnTo>
                    <a:lnTo>
                      <a:pt x="1717" y="406"/>
                    </a:lnTo>
                    <a:lnTo>
                      <a:pt x="1717" y="404"/>
                    </a:lnTo>
                    <a:lnTo>
                      <a:pt x="1725" y="447"/>
                    </a:lnTo>
                    <a:lnTo>
                      <a:pt x="1725" y="446"/>
                    </a:lnTo>
                    <a:lnTo>
                      <a:pt x="1745" y="502"/>
                    </a:lnTo>
                    <a:lnTo>
                      <a:pt x="1774" y="567"/>
                    </a:lnTo>
                    <a:lnTo>
                      <a:pt x="1807" y="633"/>
                    </a:lnTo>
                    <a:lnTo>
                      <a:pt x="1836" y="687"/>
                    </a:lnTo>
                    <a:lnTo>
                      <a:pt x="1864" y="723"/>
                    </a:lnTo>
                    <a:lnTo>
                      <a:pt x="1863" y="722"/>
                    </a:lnTo>
                    <a:lnTo>
                      <a:pt x="1891" y="748"/>
                    </a:lnTo>
                    <a:lnTo>
                      <a:pt x="1920" y="772"/>
                    </a:lnTo>
                    <a:cubicBezTo>
                      <a:pt x="1920" y="773"/>
                      <a:pt x="1920" y="773"/>
                      <a:pt x="1921" y="773"/>
                    </a:cubicBezTo>
                    <a:lnTo>
                      <a:pt x="1948" y="806"/>
                    </a:lnTo>
                    <a:cubicBezTo>
                      <a:pt x="1948" y="807"/>
                      <a:pt x="1948" y="807"/>
                      <a:pt x="1948" y="808"/>
                    </a:cubicBezTo>
                    <a:lnTo>
                      <a:pt x="1974" y="855"/>
                    </a:lnTo>
                    <a:lnTo>
                      <a:pt x="2002" y="910"/>
                    </a:lnTo>
                    <a:lnTo>
                      <a:pt x="2027" y="965"/>
                    </a:lnTo>
                    <a:lnTo>
                      <a:pt x="2051" y="1013"/>
                    </a:lnTo>
                    <a:lnTo>
                      <a:pt x="2072" y="1049"/>
                    </a:lnTo>
                    <a:lnTo>
                      <a:pt x="2094" y="1080"/>
                    </a:lnTo>
                    <a:lnTo>
                      <a:pt x="2114" y="1112"/>
                    </a:lnTo>
                    <a:lnTo>
                      <a:pt x="2135" y="1153"/>
                    </a:lnTo>
                    <a:lnTo>
                      <a:pt x="2154" y="1208"/>
                    </a:lnTo>
                    <a:lnTo>
                      <a:pt x="2172" y="1271"/>
                    </a:lnTo>
                    <a:lnTo>
                      <a:pt x="2191" y="1336"/>
                    </a:lnTo>
                    <a:lnTo>
                      <a:pt x="2209" y="1397"/>
                    </a:lnTo>
                    <a:lnTo>
                      <a:pt x="2248" y="1512"/>
                    </a:lnTo>
                    <a:lnTo>
                      <a:pt x="2267" y="1565"/>
                    </a:lnTo>
                    <a:lnTo>
                      <a:pt x="2283" y="1611"/>
                    </a:lnTo>
                    <a:lnTo>
                      <a:pt x="2294" y="1646"/>
                    </a:lnTo>
                    <a:lnTo>
                      <a:pt x="2299" y="1673"/>
                    </a:lnTo>
                    <a:lnTo>
                      <a:pt x="2299" y="1671"/>
                    </a:lnTo>
                    <a:lnTo>
                      <a:pt x="2309" y="1696"/>
                    </a:lnTo>
                    <a:lnTo>
                      <a:pt x="2308" y="1695"/>
                    </a:lnTo>
                    <a:lnTo>
                      <a:pt x="2329" y="1730"/>
                    </a:lnTo>
                    <a:lnTo>
                      <a:pt x="2347" y="1753"/>
                    </a:lnTo>
                    <a:lnTo>
                      <a:pt x="2369" y="1778"/>
                    </a:lnTo>
                    <a:lnTo>
                      <a:pt x="2423" y="1836"/>
                    </a:lnTo>
                    <a:lnTo>
                      <a:pt x="2478" y="1894"/>
                    </a:lnTo>
                    <a:lnTo>
                      <a:pt x="2523" y="1944"/>
                    </a:lnTo>
                    <a:lnTo>
                      <a:pt x="2556" y="1984"/>
                    </a:lnTo>
                    <a:lnTo>
                      <a:pt x="2582" y="2019"/>
                    </a:lnTo>
                    <a:lnTo>
                      <a:pt x="2617" y="2075"/>
                    </a:lnTo>
                    <a:lnTo>
                      <a:pt x="2628" y="2096"/>
                    </a:lnTo>
                    <a:lnTo>
                      <a:pt x="2634" y="2110"/>
                    </a:lnTo>
                    <a:cubicBezTo>
                      <a:pt x="2634" y="2110"/>
                      <a:pt x="2634" y="2111"/>
                      <a:pt x="2634" y="2112"/>
                    </a:cubicBezTo>
                    <a:lnTo>
                      <a:pt x="2635" y="2128"/>
                    </a:lnTo>
                    <a:lnTo>
                      <a:pt x="2637" y="2154"/>
                    </a:lnTo>
                    <a:lnTo>
                      <a:pt x="2638" y="2192"/>
                    </a:lnTo>
                    <a:lnTo>
                      <a:pt x="2636" y="2240"/>
                    </a:lnTo>
                    <a:lnTo>
                      <a:pt x="2635" y="2293"/>
                    </a:lnTo>
                    <a:lnTo>
                      <a:pt x="2637" y="2349"/>
                    </a:lnTo>
                    <a:lnTo>
                      <a:pt x="2641" y="2416"/>
                    </a:lnTo>
                    <a:lnTo>
                      <a:pt x="2648" y="2491"/>
                    </a:lnTo>
                    <a:lnTo>
                      <a:pt x="2656" y="2565"/>
                    </a:lnTo>
                    <a:lnTo>
                      <a:pt x="2665" y="2628"/>
                    </a:lnTo>
                    <a:lnTo>
                      <a:pt x="2675" y="2677"/>
                    </a:lnTo>
                    <a:lnTo>
                      <a:pt x="2686" y="2715"/>
                    </a:lnTo>
                    <a:lnTo>
                      <a:pt x="2698" y="2752"/>
                    </a:lnTo>
                    <a:lnTo>
                      <a:pt x="2711" y="2795"/>
                    </a:lnTo>
                    <a:lnTo>
                      <a:pt x="2728" y="2841"/>
                    </a:lnTo>
                    <a:lnTo>
                      <a:pt x="2748" y="2886"/>
                    </a:lnTo>
                    <a:lnTo>
                      <a:pt x="2766" y="2940"/>
                    </a:lnTo>
                    <a:cubicBezTo>
                      <a:pt x="2766" y="2940"/>
                      <a:pt x="2766" y="2941"/>
                      <a:pt x="2766" y="2941"/>
                    </a:cubicBezTo>
                    <a:lnTo>
                      <a:pt x="2776" y="3010"/>
                    </a:lnTo>
                    <a:lnTo>
                      <a:pt x="2777" y="3054"/>
                    </a:lnTo>
                    <a:lnTo>
                      <a:pt x="2776" y="3105"/>
                    </a:lnTo>
                    <a:lnTo>
                      <a:pt x="2768" y="3215"/>
                    </a:lnTo>
                    <a:lnTo>
                      <a:pt x="2758" y="3328"/>
                    </a:lnTo>
                    <a:lnTo>
                      <a:pt x="2748" y="3432"/>
                    </a:lnTo>
                    <a:lnTo>
                      <a:pt x="2740" y="3523"/>
                    </a:lnTo>
                    <a:lnTo>
                      <a:pt x="2731" y="3608"/>
                    </a:lnTo>
                    <a:lnTo>
                      <a:pt x="2711" y="3767"/>
                    </a:lnTo>
                    <a:lnTo>
                      <a:pt x="2696" y="3765"/>
                    </a:lnTo>
                    <a:lnTo>
                      <a:pt x="2716" y="3607"/>
                    </a:lnTo>
                    <a:lnTo>
                      <a:pt x="2724" y="3522"/>
                    </a:lnTo>
                    <a:lnTo>
                      <a:pt x="2732" y="3431"/>
                    </a:lnTo>
                    <a:lnTo>
                      <a:pt x="2742" y="3327"/>
                    </a:lnTo>
                    <a:lnTo>
                      <a:pt x="2752" y="3214"/>
                    </a:lnTo>
                    <a:lnTo>
                      <a:pt x="2760" y="3104"/>
                    </a:lnTo>
                    <a:lnTo>
                      <a:pt x="2761" y="3055"/>
                    </a:lnTo>
                    <a:lnTo>
                      <a:pt x="2761" y="3013"/>
                    </a:lnTo>
                    <a:lnTo>
                      <a:pt x="2751" y="2944"/>
                    </a:lnTo>
                    <a:lnTo>
                      <a:pt x="2751" y="2945"/>
                    </a:lnTo>
                    <a:lnTo>
                      <a:pt x="2733" y="2893"/>
                    </a:lnTo>
                    <a:lnTo>
                      <a:pt x="2713" y="2846"/>
                    </a:lnTo>
                    <a:lnTo>
                      <a:pt x="2696" y="2800"/>
                    </a:lnTo>
                    <a:lnTo>
                      <a:pt x="2683" y="2757"/>
                    </a:lnTo>
                    <a:lnTo>
                      <a:pt x="2671" y="2720"/>
                    </a:lnTo>
                    <a:lnTo>
                      <a:pt x="2660" y="2680"/>
                    </a:lnTo>
                    <a:lnTo>
                      <a:pt x="2650" y="2631"/>
                    </a:lnTo>
                    <a:lnTo>
                      <a:pt x="2641" y="2566"/>
                    </a:lnTo>
                    <a:lnTo>
                      <a:pt x="2632" y="2492"/>
                    </a:lnTo>
                    <a:lnTo>
                      <a:pt x="2625" y="2417"/>
                    </a:lnTo>
                    <a:lnTo>
                      <a:pt x="2621" y="2350"/>
                    </a:lnTo>
                    <a:lnTo>
                      <a:pt x="2619" y="2292"/>
                    </a:lnTo>
                    <a:lnTo>
                      <a:pt x="2620" y="2239"/>
                    </a:lnTo>
                    <a:lnTo>
                      <a:pt x="2622" y="2193"/>
                    </a:lnTo>
                    <a:lnTo>
                      <a:pt x="2621" y="2155"/>
                    </a:lnTo>
                    <a:lnTo>
                      <a:pt x="2619" y="2129"/>
                    </a:lnTo>
                    <a:lnTo>
                      <a:pt x="2618" y="2113"/>
                    </a:lnTo>
                    <a:lnTo>
                      <a:pt x="2619" y="2115"/>
                    </a:lnTo>
                    <a:lnTo>
                      <a:pt x="2614" y="2103"/>
                    </a:lnTo>
                    <a:lnTo>
                      <a:pt x="2604" y="2084"/>
                    </a:lnTo>
                    <a:lnTo>
                      <a:pt x="2569" y="2028"/>
                    </a:lnTo>
                    <a:lnTo>
                      <a:pt x="2543" y="1994"/>
                    </a:lnTo>
                    <a:lnTo>
                      <a:pt x="2512" y="1955"/>
                    </a:lnTo>
                    <a:lnTo>
                      <a:pt x="2467" y="1905"/>
                    </a:lnTo>
                    <a:lnTo>
                      <a:pt x="2412" y="1847"/>
                    </a:lnTo>
                    <a:lnTo>
                      <a:pt x="2357" y="1789"/>
                    </a:lnTo>
                    <a:lnTo>
                      <a:pt x="2334" y="1762"/>
                    </a:lnTo>
                    <a:lnTo>
                      <a:pt x="2316" y="1739"/>
                    </a:lnTo>
                    <a:lnTo>
                      <a:pt x="2295" y="1704"/>
                    </a:lnTo>
                    <a:cubicBezTo>
                      <a:pt x="2294" y="1703"/>
                      <a:pt x="2294" y="1703"/>
                      <a:pt x="2294" y="1702"/>
                    </a:cubicBezTo>
                    <a:lnTo>
                      <a:pt x="2284" y="1677"/>
                    </a:lnTo>
                    <a:cubicBezTo>
                      <a:pt x="2284" y="1677"/>
                      <a:pt x="2284" y="1676"/>
                      <a:pt x="2284" y="1676"/>
                    </a:cubicBezTo>
                    <a:lnTo>
                      <a:pt x="2279" y="1651"/>
                    </a:lnTo>
                    <a:lnTo>
                      <a:pt x="2268" y="1616"/>
                    </a:lnTo>
                    <a:lnTo>
                      <a:pt x="2252" y="1570"/>
                    </a:lnTo>
                    <a:lnTo>
                      <a:pt x="2233" y="1517"/>
                    </a:lnTo>
                    <a:lnTo>
                      <a:pt x="2194" y="1402"/>
                    </a:lnTo>
                    <a:lnTo>
                      <a:pt x="2176" y="1341"/>
                    </a:lnTo>
                    <a:lnTo>
                      <a:pt x="2157" y="1276"/>
                    </a:lnTo>
                    <a:lnTo>
                      <a:pt x="2139" y="1213"/>
                    </a:lnTo>
                    <a:lnTo>
                      <a:pt x="2120" y="1160"/>
                    </a:lnTo>
                    <a:lnTo>
                      <a:pt x="2101" y="1121"/>
                    </a:lnTo>
                    <a:lnTo>
                      <a:pt x="2081" y="1089"/>
                    </a:lnTo>
                    <a:lnTo>
                      <a:pt x="2059" y="1058"/>
                    </a:lnTo>
                    <a:lnTo>
                      <a:pt x="2036" y="1020"/>
                    </a:lnTo>
                    <a:lnTo>
                      <a:pt x="2012" y="972"/>
                    </a:lnTo>
                    <a:lnTo>
                      <a:pt x="1987" y="917"/>
                    </a:lnTo>
                    <a:lnTo>
                      <a:pt x="1960" y="862"/>
                    </a:lnTo>
                    <a:lnTo>
                      <a:pt x="1934" y="815"/>
                    </a:lnTo>
                    <a:lnTo>
                      <a:pt x="1935" y="817"/>
                    </a:lnTo>
                    <a:lnTo>
                      <a:pt x="1908" y="784"/>
                    </a:lnTo>
                    <a:lnTo>
                      <a:pt x="1909" y="785"/>
                    </a:lnTo>
                    <a:lnTo>
                      <a:pt x="1880" y="759"/>
                    </a:lnTo>
                    <a:lnTo>
                      <a:pt x="1852" y="733"/>
                    </a:lnTo>
                    <a:cubicBezTo>
                      <a:pt x="1852" y="733"/>
                      <a:pt x="1851" y="733"/>
                      <a:pt x="1851" y="732"/>
                    </a:cubicBezTo>
                    <a:lnTo>
                      <a:pt x="1822" y="694"/>
                    </a:lnTo>
                    <a:lnTo>
                      <a:pt x="1792" y="640"/>
                    </a:lnTo>
                    <a:lnTo>
                      <a:pt x="1759" y="574"/>
                    </a:lnTo>
                    <a:lnTo>
                      <a:pt x="1730" y="507"/>
                    </a:lnTo>
                    <a:lnTo>
                      <a:pt x="1710" y="451"/>
                    </a:lnTo>
                    <a:cubicBezTo>
                      <a:pt x="1710" y="451"/>
                      <a:pt x="1710" y="450"/>
                      <a:pt x="1710" y="450"/>
                    </a:cubicBezTo>
                    <a:lnTo>
                      <a:pt x="1702" y="407"/>
                    </a:lnTo>
                    <a:cubicBezTo>
                      <a:pt x="1701" y="406"/>
                      <a:pt x="1701" y="406"/>
                      <a:pt x="1701" y="405"/>
                    </a:cubicBezTo>
                    <a:lnTo>
                      <a:pt x="1703" y="370"/>
                    </a:lnTo>
                    <a:lnTo>
                      <a:pt x="1709" y="308"/>
                    </a:lnTo>
                    <a:lnTo>
                      <a:pt x="1714" y="247"/>
                    </a:lnTo>
                    <a:lnTo>
                      <a:pt x="1719" y="187"/>
                    </a:lnTo>
                    <a:lnTo>
                      <a:pt x="1721" y="153"/>
                    </a:lnTo>
                    <a:lnTo>
                      <a:pt x="1722" y="117"/>
                    </a:lnTo>
                    <a:lnTo>
                      <a:pt x="1723" y="83"/>
                    </a:lnTo>
                    <a:lnTo>
                      <a:pt x="1724" y="85"/>
                    </a:lnTo>
                    <a:lnTo>
                      <a:pt x="1720" y="58"/>
                    </a:lnTo>
                    <a:lnTo>
                      <a:pt x="1721" y="61"/>
                    </a:lnTo>
                    <a:lnTo>
                      <a:pt x="1701" y="28"/>
                    </a:lnTo>
                    <a:lnTo>
                      <a:pt x="1704" y="31"/>
                    </a:lnTo>
                    <a:lnTo>
                      <a:pt x="1677" y="18"/>
                    </a:lnTo>
                    <a:lnTo>
                      <a:pt x="1679" y="18"/>
                    </a:lnTo>
                    <a:lnTo>
                      <a:pt x="1666" y="16"/>
                    </a:lnTo>
                    <a:lnTo>
                      <a:pt x="1669" y="16"/>
                    </a:lnTo>
                    <a:lnTo>
                      <a:pt x="1656" y="19"/>
                    </a:lnTo>
                    <a:lnTo>
                      <a:pt x="1659" y="18"/>
                    </a:lnTo>
                    <a:lnTo>
                      <a:pt x="1645" y="27"/>
                    </a:lnTo>
                    <a:lnTo>
                      <a:pt x="1646" y="26"/>
                    </a:lnTo>
                    <a:lnTo>
                      <a:pt x="1631" y="43"/>
                    </a:lnTo>
                    <a:lnTo>
                      <a:pt x="1613" y="70"/>
                    </a:lnTo>
                    <a:lnTo>
                      <a:pt x="1594" y="103"/>
                    </a:lnTo>
                    <a:lnTo>
                      <a:pt x="1574" y="144"/>
                    </a:lnTo>
                    <a:lnTo>
                      <a:pt x="1558" y="190"/>
                    </a:lnTo>
                    <a:lnTo>
                      <a:pt x="1558" y="189"/>
                    </a:lnTo>
                    <a:lnTo>
                      <a:pt x="1549" y="239"/>
                    </a:lnTo>
                    <a:lnTo>
                      <a:pt x="1544" y="296"/>
                    </a:lnTo>
                    <a:lnTo>
                      <a:pt x="1539" y="358"/>
                    </a:lnTo>
                    <a:lnTo>
                      <a:pt x="1530" y="422"/>
                    </a:lnTo>
                    <a:lnTo>
                      <a:pt x="1497" y="558"/>
                    </a:lnTo>
                    <a:lnTo>
                      <a:pt x="1477" y="632"/>
                    </a:lnTo>
                    <a:lnTo>
                      <a:pt x="1456" y="711"/>
                    </a:lnTo>
                    <a:lnTo>
                      <a:pt x="1435" y="801"/>
                    </a:lnTo>
                    <a:lnTo>
                      <a:pt x="1414" y="899"/>
                    </a:lnTo>
                    <a:lnTo>
                      <a:pt x="1390" y="999"/>
                    </a:lnTo>
                    <a:lnTo>
                      <a:pt x="1363" y="1094"/>
                    </a:lnTo>
                    <a:lnTo>
                      <a:pt x="1299" y="1270"/>
                    </a:lnTo>
                    <a:lnTo>
                      <a:pt x="1223" y="1440"/>
                    </a:lnTo>
                    <a:lnTo>
                      <a:pt x="1176" y="1527"/>
                    </a:lnTo>
                    <a:lnTo>
                      <a:pt x="1125" y="1617"/>
                    </a:lnTo>
                    <a:lnTo>
                      <a:pt x="1073" y="1702"/>
                    </a:lnTo>
                    <a:lnTo>
                      <a:pt x="1027" y="1776"/>
                    </a:lnTo>
                    <a:lnTo>
                      <a:pt x="990" y="1835"/>
                    </a:lnTo>
                    <a:lnTo>
                      <a:pt x="960" y="1883"/>
                    </a:lnTo>
                    <a:lnTo>
                      <a:pt x="928" y="1929"/>
                    </a:lnTo>
                    <a:lnTo>
                      <a:pt x="888" y="1983"/>
                    </a:lnTo>
                    <a:lnTo>
                      <a:pt x="836" y="2043"/>
                    </a:lnTo>
                    <a:lnTo>
                      <a:pt x="778" y="2107"/>
                    </a:lnTo>
                    <a:lnTo>
                      <a:pt x="717" y="2175"/>
                    </a:lnTo>
                    <a:lnTo>
                      <a:pt x="655" y="2252"/>
                    </a:lnTo>
                    <a:lnTo>
                      <a:pt x="591" y="2343"/>
                    </a:lnTo>
                    <a:lnTo>
                      <a:pt x="523" y="2444"/>
                    </a:lnTo>
                    <a:lnTo>
                      <a:pt x="457" y="2545"/>
                    </a:lnTo>
                    <a:lnTo>
                      <a:pt x="395" y="2634"/>
                    </a:lnTo>
                    <a:lnTo>
                      <a:pt x="339" y="2709"/>
                    </a:lnTo>
                    <a:lnTo>
                      <a:pt x="287" y="2776"/>
                    </a:lnTo>
                    <a:lnTo>
                      <a:pt x="190" y="2896"/>
                    </a:lnTo>
                    <a:lnTo>
                      <a:pt x="98" y="3004"/>
                    </a:lnTo>
                    <a:lnTo>
                      <a:pt x="12" y="3101"/>
                    </a:lnTo>
                    <a:lnTo>
                      <a:pt x="0" y="309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6" name="Freeform 7"/>
              <p:cNvSpPr>
                <a:spLocks/>
              </p:cNvSpPr>
              <p:nvPr/>
            </p:nvSpPr>
            <p:spPr bwMode="auto">
              <a:xfrm>
                <a:off x="4421188" y="4476750"/>
                <a:ext cx="1360488" cy="1917700"/>
              </a:xfrm>
              <a:custGeom>
                <a:avLst/>
                <a:gdLst>
                  <a:gd name="T0" fmla="*/ 144 w 1782"/>
                  <a:gd name="T1" fmla="*/ 1782 h 2513"/>
                  <a:gd name="T2" fmla="*/ 324 w 1782"/>
                  <a:gd name="T3" fmla="*/ 1527 h 2513"/>
                  <a:gd name="T4" fmla="*/ 506 w 1782"/>
                  <a:gd name="T5" fmla="*/ 1170 h 2513"/>
                  <a:gd name="T6" fmla="*/ 642 w 1782"/>
                  <a:gd name="T7" fmla="*/ 926 h 2513"/>
                  <a:gd name="T8" fmla="*/ 818 w 1782"/>
                  <a:gd name="T9" fmla="*/ 646 h 2513"/>
                  <a:gd name="T10" fmla="*/ 928 w 1782"/>
                  <a:gd name="T11" fmla="*/ 450 h 2513"/>
                  <a:gd name="T12" fmla="*/ 997 w 1782"/>
                  <a:gd name="T13" fmla="*/ 239 h 2513"/>
                  <a:gd name="T14" fmla="*/ 1031 w 1782"/>
                  <a:gd name="T15" fmla="*/ 107 h 2513"/>
                  <a:gd name="T16" fmla="*/ 1079 w 1782"/>
                  <a:gd name="T17" fmla="*/ 28 h 2513"/>
                  <a:gd name="T18" fmla="*/ 1108 w 1782"/>
                  <a:gd name="T19" fmla="*/ 5 h 2513"/>
                  <a:gd name="T20" fmla="*/ 1152 w 1782"/>
                  <a:gd name="T21" fmla="*/ 13 h 2513"/>
                  <a:gd name="T22" fmla="*/ 1167 w 1782"/>
                  <a:gd name="T23" fmla="*/ 41 h 2513"/>
                  <a:gd name="T24" fmla="*/ 1220 w 1782"/>
                  <a:gd name="T25" fmla="*/ 186 h 2513"/>
                  <a:gd name="T26" fmla="*/ 1329 w 1782"/>
                  <a:gd name="T27" fmla="*/ 469 h 2513"/>
                  <a:gd name="T28" fmla="*/ 1439 w 1782"/>
                  <a:gd name="T29" fmla="*/ 855 h 2513"/>
                  <a:gd name="T30" fmla="*/ 1533 w 1782"/>
                  <a:gd name="T31" fmla="*/ 1155 h 2513"/>
                  <a:gd name="T32" fmla="*/ 1663 w 1782"/>
                  <a:gd name="T33" fmla="*/ 1366 h 2513"/>
                  <a:gd name="T34" fmla="*/ 1722 w 1782"/>
                  <a:gd name="T35" fmla="*/ 1528 h 2513"/>
                  <a:gd name="T36" fmla="*/ 1771 w 1782"/>
                  <a:gd name="T37" fmla="*/ 1882 h 2513"/>
                  <a:gd name="T38" fmla="*/ 1781 w 1782"/>
                  <a:gd name="T39" fmla="*/ 2171 h 2513"/>
                  <a:gd name="T40" fmla="*/ 1770 w 1782"/>
                  <a:gd name="T41" fmla="*/ 2404 h 2513"/>
                  <a:gd name="T42" fmla="*/ 1763 w 1782"/>
                  <a:gd name="T43" fmla="*/ 2500 h 2513"/>
                  <a:gd name="T44" fmla="*/ 1746 w 1782"/>
                  <a:gd name="T45" fmla="*/ 2513 h 2513"/>
                  <a:gd name="T46" fmla="*/ 1748 w 1782"/>
                  <a:gd name="T47" fmla="*/ 2482 h 2513"/>
                  <a:gd name="T48" fmla="*/ 1758 w 1782"/>
                  <a:gd name="T49" fmla="*/ 2332 h 2513"/>
                  <a:gd name="T50" fmla="*/ 1766 w 1782"/>
                  <a:gd name="T51" fmla="*/ 2092 h 2513"/>
                  <a:gd name="T52" fmla="*/ 1742 w 1782"/>
                  <a:gd name="T53" fmla="*/ 1739 h 2513"/>
                  <a:gd name="T54" fmla="*/ 1691 w 1782"/>
                  <a:gd name="T55" fmla="*/ 1473 h 2513"/>
                  <a:gd name="T56" fmla="*/ 1598 w 1782"/>
                  <a:gd name="T57" fmla="*/ 1291 h 2513"/>
                  <a:gd name="T58" fmla="*/ 1496 w 1782"/>
                  <a:gd name="T59" fmla="*/ 1110 h 2513"/>
                  <a:gd name="T60" fmla="*/ 1392 w 1782"/>
                  <a:gd name="T61" fmla="*/ 725 h 2513"/>
                  <a:gd name="T62" fmla="*/ 1268 w 1782"/>
                  <a:gd name="T63" fmla="*/ 351 h 2513"/>
                  <a:gd name="T64" fmla="*/ 1189 w 1782"/>
                  <a:gd name="T65" fmla="*/ 150 h 2513"/>
                  <a:gd name="T66" fmla="*/ 1152 w 1782"/>
                  <a:gd name="T67" fmla="*/ 47 h 2513"/>
                  <a:gd name="T68" fmla="*/ 1127 w 1782"/>
                  <a:gd name="T69" fmla="*/ 15 h 2513"/>
                  <a:gd name="T70" fmla="*/ 1115 w 1782"/>
                  <a:gd name="T71" fmla="*/ 19 h 2513"/>
                  <a:gd name="T72" fmla="*/ 1067 w 1782"/>
                  <a:gd name="T73" fmla="*/ 71 h 2513"/>
                  <a:gd name="T74" fmla="*/ 1046 w 1782"/>
                  <a:gd name="T75" fmla="*/ 113 h 2513"/>
                  <a:gd name="T76" fmla="*/ 994 w 1782"/>
                  <a:gd name="T77" fmla="*/ 320 h 2513"/>
                  <a:gd name="T78" fmla="*/ 911 w 1782"/>
                  <a:gd name="T79" fmla="*/ 518 h 2513"/>
                  <a:gd name="T80" fmla="*/ 779 w 1782"/>
                  <a:gd name="T81" fmla="*/ 740 h 2513"/>
                  <a:gd name="T82" fmla="*/ 589 w 1782"/>
                  <a:gd name="T83" fmla="*/ 1046 h 2513"/>
                  <a:gd name="T84" fmla="*/ 449 w 1782"/>
                  <a:gd name="T85" fmla="*/ 1323 h 2513"/>
                  <a:gd name="T86" fmla="*/ 301 w 1782"/>
                  <a:gd name="T87" fmla="*/ 1596 h 2513"/>
                  <a:gd name="T88" fmla="*/ 84 w 1782"/>
                  <a:gd name="T89" fmla="*/ 1874 h 2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82" h="2513">
                    <a:moveTo>
                      <a:pt x="0" y="1940"/>
                    </a:moveTo>
                    <a:lnTo>
                      <a:pt x="73" y="1863"/>
                    </a:lnTo>
                    <a:lnTo>
                      <a:pt x="144" y="1782"/>
                    </a:lnTo>
                    <a:lnTo>
                      <a:pt x="216" y="1691"/>
                    </a:lnTo>
                    <a:lnTo>
                      <a:pt x="288" y="1587"/>
                    </a:lnTo>
                    <a:lnTo>
                      <a:pt x="324" y="1527"/>
                    </a:lnTo>
                    <a:lnTo>
                      <a:pt x="360" y="1461"/>
                    </a:lnTo>
                    <a:lnTo>
                      <a:pt x="434" y="1316"/>
                    </a:lnTo>
                    <a:lnTo>
                      <a:pt x="506" y="1170"/>
                    </a:lnTo>
                    <a:lnTo>
                      <a:pt x="541" y="1101"/>
                    </a:lnTo>
                    <a:lnTo>
                      <a:pt x="575" y="1039"/>
                    </a:lnTo>
                    <a:lnTo>
                      <a:pt x="642" y="926"/>
                    </a:lnTo>
                    <a:lnTo>
                      <a:pt x="706" y="824"/>
                    </a:lnTo>
                    <a:lnTo>
                      <a:pt x="766" y="731"/>
                    </a:lnTo>
                    <a:lnTo>
                      <a:pt x="818" y="646"/>
                    </a:lnTo>
                    <a:lnTo>
                      <a:pt x="861" y="572"/>
                    </a:lnTo>
                    <a:lnTo>
                      <a:pt x="898" y="509"/>
                    </a:lnTo>
                    <a:lnTo>
                      <a:pt x="928" y="450"/>
                    </a:lnTo>
                    <a:lnTo>
                      <a:pt x="956" y="387"/>
                    </a:lnTo>
                    <a:lnTo>
                      <a:pt x="979" y="315"/>
                    </a:lnTo>
                    <a:lnTo>
                      <a:pt x="997" y="239"/>
                    </a:lnTo>
                    <a:lnTo>
                      <a:pt x="1013" y="167"/>
                    </a:lnTo>
                    <a:lnTo>
                      <a:pt x="1031" y="108"/>
                    </a:lnTo>
                    <a:cubicBezTo>
                      <a:pt x="1031" y="108"/>
                      <a:pt x="1031" y="107"/>
                      <a:pt x="1031" y="107"/>
                    </a:cubicBezTo>
                    <a:lnTo>
                      <a:pt x="1053" y="63"/>
                    </a:lnTo>
                    <a:cubicBezTo>
                      <a:pt x="1054" y="62"/>
                      <a:pt x="1054" y="62"/>
                      <a:pt x="1054" y="62"/>
                    </a:cubicBezTo>
                    <a:lnTo>
                      <a:pt x="1079" y="28"/>
                    </a:lnTo>
                    <a:cubicBezTo>
                      <a:pt x="1079" y="27"/>
                      <a:pt x="1080" y="27"/>
                      <a:pt x="1080" y="26"/>
                    </a:cubicBezTo>
                    <a:lnTo>
                      <a:pt x="1104" y="6"/>
                    </a:lnTo>
                    <a:cubicBezTo>
                      <a:pt x="1105" y="5"/>
                      <a:pt x="1107" y="5"/>
                      <a:pt x="1108" y="5"/>
                    </a:cubicBezTo>
                    <a:lnTo>
                      <a:pt x="1130" y="1"/>
                    </a:lnTo>
                    <a:cubicBezTo>
                      <a:pt x="1132" y="0"/>
                      <a:pt x="1134" y="1"/>
                      <a:pt x="1136" y="2"/>
                    </a:cubicBezTo>
                    <a:lnTo>
                      <a:pt x="1152" y="13"/>
                    </a:lnTo>
                    <a:cubicBezTo>
                      <a:pt x="1153" y="14"/>
                      <a:pt x="1154" y="15"/>
                      <a:pt x="1155" y="16"/>
                    </a:cubicBezTo>
                    <a:lnTo>
                      <a:pt x="1167" y="40"/>
                    </a:lnTo>
                    <a:cubicBezTo>
                      <a:pt x="1167" y="40"/>
                      <a:pt x="1167" y="41"/>
                      <a:pt x="1167" y="41"/>
                    </a:cubicBezTo>
                    <a:lnTo>
                      <a:pt x="1181" y="83"/>
                    </a:lnTo>
                    <a:lnTo>
                      <a:pt x="1204" y="145"/>
                    </a:lnTo>
                    <a:lnTo>
                      <a:pt x="1220" y="186"/>
                    </a:lnTo>
                    <a:lnTo>
                      <a:pt x="1239" y="234"/>
                    </a:lnTo>
                    <a:lnTo>
                      <a:pt x="1283" y="346"/>
                    </a:lnTo>
                    <a:lnTo>
                      <a:pt x="1329" y="469"/>
                    </a:lnTo>
                    <a:lnTo>
                      <a:pt x="1371" y="593"/>
                    </a:lnTo>
                    <a:lnTo>
                      <a:pt x="1407" y="720"/>
                    </a:lnTo>
                    <a:lnTo>
                      <a:pt x="1439" y="855"/>
                    </a:lnTo>
                    <a:lnTo>
                      <a:pt x="1473" y="986"/>
                    </a:lnTo>
                    <a:lnTo>
                      <a:pt x="1511" y="1105"/>
                    </a:lnTo>
                    <a:lnTo>
                      <a:pt x="1533" y="1155"/>
                    </a:lnTo>
                    <a:lnTo>
                      <a:pt x="1558" y="1201"/>
                    </a:lnTo>
                    <a:lnTo>
                      <a:pt x="1611" y="1282"/>
                    </a:lnTo>
                    <a:lnTo>
                      <a:pt x="1663" y="1366"/>
                    </a:lnTo>
                    <a:lnTo>
                      <a:pt x="1687" y="1414"/>
                    </a:lnTo>
                    <a:lnTo>
                      <a:pt x="1706" y="1468"/>
                    </a:lnTo>
                    <a:lnTo>
                      <a:pt x="1722" y="1528"/>
                    </a:lnTo>
                    <a:lnTo>
                      <a:pt x="1735" y="1595"/>
                    </a:lnTo>
                    <a:lnTo>
                      <a:pt x="1757" y="1736"/>
                    </a:lnTo>
                    <a:lnTo>
                      <a:pt x="1771" y="1882"/>
                    </a:lnTo>
                    <a:lnTo>
                      <a:pt x="1780" y="2020"/>
                    </a:lnTo>
                    <a:lnTo>
                      <a:pt x="1782" y="2091"/>
                    </a:lnTo>
                    <a:lnTo>
                      <a:pt x="1781" y="2171"/>
                    </a:lnTo>
                    <a:lnTo>
                      <a:pt x="1778" y="2253"/>
                    </a:lnTo>
                    <a:lnTo>
                      <a:pt x="1774" y="2333"/>
                    </a:lnTo>
                    <a:lnTo>
                      <a:pt x="1770" y="2404"/>
                    </a:lnTo>
                    <a:lnTo>
                      <a:pt x="1766" y="2461"/>
                    </a:lnTo>
                    <a:lnTo>
                      <a:pt x="1764" y="2483"/>
                    </a:lnTo>
                    <a:lnTo>
                      <a:pt x="1763" y="2500"/>
                    </a:lnTo>
                    <a:lnTo>
                      <a:pt x="1762" y="2510"/>
                    </a:lnTo>
                    <a:lnTo>
                      <a:pt x="1762" y="2513"/>
                    </a:lnTo>
                    <a:lnTo>
                      <a:pt x="1746" y="2513"/>
                    </a:lnTo>
                    <a:lnTo>
                      <a:pt x="1746" y="2509"/>
                    </a:lnTo>
                    <a:lnTo>
                      <a:pt x="1747" y="2499"/>
                    </a:lnTo>
                    <a:lnTo>
                      <a:pt x="1748" y="2482"/>
                    </a:lnTo>
                    <a:lnTo>
                      <a:pt x="1750" y="2460"/>
                    </a:lnTo>
                    <a:lnTo>
                      <a:pt x="1754" y="2403"/>
                    </a:lnTo>
                    <a:lnTo>
                      <a:pt x="1758" y="2332"/>
                    </a:lnTo>
                    <a:lnTo>
                      <a:pt x="1762" y="2252"/>
                    </a:lnTo>
                    <a:lnTo>
                      <a:pt x="1765" y="2170"/>
                    </a:lnTo>
                    <a:lnTo>
                      <a:pt x="1766" y="2092"/>
                    </a:lnTo>
                    <a:lnTo>
                      <a:pt x="1764" y="2021"/>
                    </a:lnTo>
                    <a:lnTo>
                      <a:pt x="1755" y="1883"/>
                    </a:lnTo>
                    <a:lnTo>
                      <a:pt x="1742" y="1739"/>
                    </a:lnTo>
                    <a:lnTo>
                      <a:pt x="1720" y="1598"/>
                    </a:lnTo>
                    <a:lnTo>
                      <a:pt x="1707" y="1533"/>
                    </a:lnTo>
                    <a:lnTo>
                      <a:pt x="1691" y="1473"/>
                    </a:lnTo>
                    <a:lnTo>
                      <a:pt x="1672" y="1421"/>
                    </a:lnTo>
                    <a:lnTo>
                      <a:pt x="1650" y="1375"/>
                    </a:lnTo>
                    <a:lnTo>
                      <a:pt x="1598" y="1291"/>
                    </a:lnTo>
                    <a:lnTo>
                      <a:pt x="1543" y="1208"/>
                    </a:lnTo>
                    <a:lnTo>
                      <a:pt x="1518" y="1162"/>
                    </a:lnTo>
                    <a:lnTo>
                      <a:pt x="1496" y="1110"/>
                    </a:lnTo>
                    <a:lnTo>
                      <a:pt x="1458" y="990"/>
                    </a:lnTo>
                    <a:lnTo>
                      <a:pt x="1424" y="858"/>
                    </a:lnTo>
                    <a:lnTo>
                      <a:pt x="1392" y="725"/>
                    </a:lnTo>
                    <a:lnTo>
                      <a:pt x="1356" y="598"/>
                    </a:lnTo>
                    <a:lnTo>
                      <a:pt x="1314" y="474"/>
                    </a:lnTo>
                    <a:lnTo>
                      <a:pt x="1268" y="351"/>
                    </a:lnTo>
                    <a:lnTo>
                      <a:pt x="1224" y="239"/>
                    </a:lnTo>
                    <a:lnTo>
                      <a:pt x="1205" y="191"/>
                    </a:lnTo>
                    <a:lnTo>
                      <a:pt x="1189" y="150"/>
                    </a:lnTo>
                    <a:lnTo>
                      <a:pt x="1166" y="88"/>
                    </a:lnTo>
                    <a:lnTo>
                      <a:pt x="1152" y="46"/>
                    </a:lnTo>
                    <a:lnTo>
                      <a:pt x="1152" y="47"/>
                    </a:lnTo>
                    <a:lnTo>
                      <a:pt x="1140" y="23"/>
                    </a:lnTo>
                    <a:lnTo>
                      <a:pt x="1143" y="26"/>
                    </a:lnTo>
                    <a:lnTo>
                      <a:pt x="1127" y="15"/>
                    </a:lnTo>
                    <a:lnTo>
                      <a:pt x="1133" y="16"/>
                    </a:lnTo>
                    <a:lnTo>
                      <a:pt x="1111" y="20"/>
                    </a:lnTo>
                    <a:lnTo>
                      <a:pt x="1115" y="19"/>
                    </a:lnTo>
                    <a:lnTo>
                      <a:pt x="1091" y="39"/>
                    </a:lnTo>
                    <a:lnTo>
                      <a:pt x="1092" y="37"/>
                    </a:lnTo>
                    <a:lnTo>
                      <a:pt x="1067" y="71"/>
                    </a:lnTo>
                    <a:lnTo>
                      <a:pt x="1068" y="70"/>
                    </a:lnTo>
                    <a:lnTo>
                      <a:pt x="1046" y="114"/>
                    </a:lnTo>
                    <a:lnTo>
                      <a:pt x="1046" y="113"/>
                    </a:lnTo>
                    <a:lnTo>
                      <a:pt x="1028" y="170"/>
                    </a:lnTo>
                    <a:lnTo>
                      <a:pt x="1012" y="242"/>
                    </a:lnTo>
                    <a:lnTo>
                      <a:pt x="994" y="320"/>
                    </a:lnTo>
                    <a:lnTo>
                      <a:pt x="971" y="394"/>
                    </a:lnTo>
                    <a:lnTo>
                      <a:pt x="943" y="457"/>
                    </a:lnTo>
                    <a:lnTo>
                      <a:pt x="911" y="518"/>
                    </a:lnTo>
                    <a:lnTo>
                      <a:pt x="874" y="580"/>
                    </a:lnTo>
                    <a:lnTo>
                      <a:pt x="831" y="655"/>
                    </a:lnTo>
                    <a:lnTo>
                      <a:pt x="779" y="740"/>
                    </a:lnTo>
                    <a:lnTo>
                      <a:pt x="719" y="833"/>
                    </a:lnTo>
                    <a:lnTo>
                      <a:pt x="655" y="935"/>
                    </a:lnTo>
                    <a:lnTo>
                      <a:pt x="589" y="1046"/>
                    </a:lnTo>
                    <a:lnTo>
                      <a:pt x="556" y="1108"/>
                    </a:lnTo>
                    <a:lnTo>
                      <a:pt x="521" y="1177"/>
                    </a:lnTo>
                    <a:lnTo>
                      <a:pt x="449" y="1323"/>
                    </a:lnTo>
                    <a:lnTo>
                      <a:pt x="374" y="1468"/>
                    </a:lnTo>
                    <a:lnTo>
                      <a:pt x="337" y="1536"/>
                    </a:lnTo>
                    <a:lnTo>
                      <a:pt x="301" y="1596"/>
                    </a:lnTo>
                    <a:lnTo>
                      <a:pt x="229" y="1701"/>
                    </a:lnTo>
                    <a:lnTo>
                      <a:pt x="156" y="1793"/>
                    </a:lnTo>
                    <a:lnTo>
                      <a:pt x="84" y="1874"/>
                    </a:lnTo>
                    <a:lnTo>
                      <a:pt x="11" y="1951"/>
                    </a:lnTo>
                    <a:lnTo>
                      <a:pt x="0" y="194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7" name="Freeform 8"/>
              <p:cNvSpPr>
                <a:spLocks/>
              </p:cNvSpPr>
              <p:nvPr/>
            </p:nvSpPr>
            <p:spPr bwMode="auto">
              <a:xfrm>
                <a:off x="4737100" y="5311775"/>
                <a:ext cx="658813" cy="949325"/>
              </a:xfrm>
              <a:custGeom>
                <a:avLst/>
                <a:gdLst>
                  <a:gd name="T0" fmla="*/ 81 w 862"/>
                  <a:gd name="T1" fmla="*/ 894 h 1244"/>
                  <a:gd name="T2" fmla="*/ 204 w 862"/>
                  <a:gd name="T3" fmla="*/ 665 h 1244"/>
                  <a:gd name="T4" fmla="*/ 244 w 862"/>
                  <a:gd name="T5" fmla="*/ 539 h 1244"/>
                  <a:gd name="T6" fmla="*/ 260 w 862"/>
                  <a:gd name="T7" fmla="*/ 378 h 1244"/>
                  <a:gd name="T8" fmla="*/ 282 w 862"/>
                  <a:gd name="T9" fmla="*/ 221 h 1244"/>
                  <a:gd name="T10" fmla="*/ 309 w 862"/>
                  <a:gd name="T11" fmla="*/ 159 h 1244"/>
                  <a:gd name="T12" fmla="*/ 345 w 862"/>
                  <a:gd name="T13" fmla="*/ 105 h 1244"/>
                  <a:gd name="T14" fmla="*/ 416 w 862"/>
                  <a:gd name="T15" fmla="*/ 30 h 1244"/>
                  <a:gd name="T16" fmla="*/ 445 w 862"/>
                  <a:gd name="T17" fmla="*/ 9 h 1244"/>
                  <a:gd name="T18" fmla="*/ 474 w 862"/>
                  <a:gd name="T19" fmla="*/ 1 h 1244"/>
                  <a:gd name="T20" fmla="*/ 499 w 862"/>
                  <a:gd name="T21" fmla="*/ 9 h 1244"/>
                  <a:gd name="T22" fmla="*/ 522 w 862"/>
                  <a:gd name="T23" fmla="*/ 31 h 1244"/>
                  <a:gd name="T24" fmla="*/ 548 w 862"/>
                  <a:gd name="T25" fmla="*/ 74 h 1244"/>
                  <a:gd name="T26" fmla="*/ 598 w 862"/>
                  <a:gd name="T27" fmla="*/ 204 h 1244"/>
                  <a:gd name="T28" fmla="*/ 629 w 862"/>
                  <a:gd name="T29" fmla="*/ 324 h 1244"/>
                  <a:gd name="T30" fmla="*/ 642 w 862"/>
                  <a:gd name="T31" fmla="*/ 432 h 1244"/>
                  <a:gd name="T32" fmla="*/ 655 w 862"/>
                  <a:gd name="T33" fmla="*/ 481 h 1244"/>
                  <a:gd name="T34" fmla="*/ 705 w 862"/>
                  <a:gd name="T35" fmla="*/ 574 h 1244"/>
                  <a:gd name="T36" fmla="*/ 759 w 862"/>
                  <a:gd name="T37" fmla="*/ 678 h 1244"/>
                  <a:gd name="T38" fmla="*/ 777 w 862"/>
                  <a:gd name="T39" fmla="*/ 748 h 1244"/>
                  <a:gd name="T40" fmla="*/ 804 w 862"/>
                  <a:gd name="T41" fmla="*/ 905 h 1244"/>
                  <a:gd name="T42" fmla="*/ 827 w 862"/>
                  <a:gd name="T43" fmla="*/ 1021 h 1244"/>
                  <a:gd name="T44" fmla="*/ 853 w 862"/>
                  <a:gd name="T45" fmla="*/ 1130 h 1244"/>
                  <a:gd name="T46" fmla="*/ 862 w 862"/>
                  <a:gd name="T47" fmla="*/ 1243 h 1244"/>
                  <a:gd name="T48" fmla="*/ 846 w 862"/>
                  <a:gd name="T49" fmla="*/ 1194 h 1244"/>
                  <a:gd name="T50" fmla="*/ 822 w 862"/>
                  <a:gd name="T51" fmla="*/ 1065 h 1244"/>
                  <a:gd name="T52" fmla="*/ 800 w 862"/>
                  <a:gd name="T53" fmla="*/ 974 h 1244"/>
                  <a:gd name="T54" fmla="*/ 777 w 862"/>
                  <a:gd name="T55" fmla="*/ 831 h 1244"/>
                  <a:gd name="T56" fmla="*/ 744 w 862"/>
                  <a:gd name="T57" fmla="*/ 683 h 1244"/>
                  <a:gd name="T58" fmla="*/ 721 w 862"/>
                  <a:gd name="T59" fmla="*/ 631 h 1244"/>
                  <a:gd name="T60" fmla="*/ 663 w 862"/>
                  <a:gd name="T61" fmla="*/ 537 h 1244"/>
                  <a:gd name="T62" fmla="*/ 640 w 862"/>
                  <a:gd name="T63" fmla="*/ 486 h 1244"/>
                  <a:gd name="T64" fmla="*/ 621 w 862"/>
                  <a:gd name="T65" fmla="*/ 380 h 1244"/>
                  <a:gd name="T66" fmla="*/ 602 w 862"/>
                  <a:gd name="T67" fmla="*/ 272 h 1244"/>
                  <a:gd name="T68" fmla="*/ 559 w 862"/>
                  <a:gd name="T69" fmla="*/ 143 h 1244"/>
                  <a:gd name="T70" fmla="*/ 521 w 862"/>
                  <a:gd name="T71" fmla="*/ 58 h 1244"/>
                  <a:gd name="T72" fmla="*/ 510 w 862"/>
                  <a:gd name="T73" fmla="*/ 41 h 1244"/>
                  <a:gd name="T74" fmla="*/ 491 w 862"/>
                  <a:gd name="T75" fmla="*/ 22 h 1244"/>
                  <a:gd name="T76" fmla="*/ 474 w 862"/>
                  <a:gd name="T77" fmla="*/ 16 h 1244"/>
                  <a:gd name="T78" fmla="*/ 452 w 862"/>
                  <a:gd name="T79" fmla="*/ 23 h 1244"/>
                  <a:gd name="T80" fmla="*/ 395 w 862"/>
                  <a:gd name="T81" fmla="*/ 71 h 1244"/>
                  <a:gd name="T82" fmla="*/ 323 w 862"/>
                  <a:gd name="T83" fmla="*/ 167 h 1244"/>
                  <a:gd name="T84" fmla="*/ 297 w 862"/>
                  <a:gd name="T85" fmla="*/ 226 h 1244"/>
                  <a:gd name="T86" fmla="*/ 282 w 862"/>
                  <a:gd name="T87" fmla="*/ 295 h 1244"/>
                  <a:gd name="T88" fmla="*/ 270 w 862"/>
                  <a:gd name="T89" fmla="*/ 465 h 1244"/>
                  <a:gd name="T90" fmla="*/ 241 w 862"/>
                  <a:gd name="T91" fmla="*/ 610 h 1244"/>
                  <a:gd name="T92" fmla="*/ 164 w 862"/>
                  <a:gd name="T93" fmla="*/ 789 h 1244"/>
                  <a:gd name="T94" fmla="*/ 13 w 862"/>
                  <a:gd name="T95" fmla="*/ 1014 h 1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62" h="1244">
                    <a:moveTo>
                      <a:pt x="0" y="1005"/>
                    </a:moveTo>
                    <a:lnTo>
                      <a:pt x="81" y="894"/>
                    </a:lnTo>
                    <a:lnTo>
                      <a:pt x="151" y="780"/>
                    </a:lnTo>
                    <a:lnTo>
                      <a:pt x="204" y="665"/>
                    </a:lnTo>
                    <a:lnTo>
                      <a:pt x="226" y="605"/>
                    </a:lnTo>
                    <a:lnTo>
                      <a:pt x="244" y="539"/>
                    </a:lnTo>
                    <a:lnTo>
                      <a:pt x="255" y="462"/>
                    </a:lnTo>
                    <a:lnTo>
                      <a:pt x="260" y="378"/>
                    </a:lnTo>
                    <a:lnTo>
                      <a:pt x="266" y="294"/>
                    </a:lnTo>
                    <a:lnTo>
                      <a:pt x="282" y="221"/>
                    </a:lnTo>
                    <a:cubicBezTo>
                      <a:pt x="282" y="220"/>
                      <a:pt x="282" y="220"/>
                      <a:pt x="282" y="219"/>
                    </a:cubicBezTo>
                    <a:lnTo>
                      <a:pt x="309" y="159"/>
                    </a:lnTo>
                    <a:cubicBezTo>
                      <a:pt x="309" y="159"/>
                      <a:pt x="310" y="158"/>
                      <a:pt x="310" y="158"/>
                    </a:cubicBezTo>
                    <a:lnTo>
                      <a:pt x="345" y="105"/>
                    </a:lnTo>
                    <a:lnTo>
                      <a:pt x="382" y="60"/>
                    </a:lnTo>
                    <a:lnTo>
                      <a:pt x="416" y="30"/>
                    </a:lnTo>
                    <a:lnTo>
                      <a:pt x="443" y="10"/>
                    </a:lnTo>
                    <a:cubicBezTo>
                      <a:pt x="443" y="10"/>
                      <a:pt x="444" y="9"/>
                      <a:pt x="445" y="9"/>
                    </a:cubicBezTo>
                    <a:lnTo>
                      <a:pt x="469" y="1"/>
                    </a:lnTo>
                    <a:cubicBezTo>
                      <a:pt x="470" y="0"/>
                      <a:pt x="472" y="0"/>
                      <a:pt x="474" y="1"/>
                    </a:cubicBezTo>
                    <a:lnTo>
                      <a:pt x="496" y="7"/>
                    </a:lnTo>
                    <a:cubicBezTo>
                      <a:pt x="497" y="7"/>
                      <a:pt x="498" y="8"/>
                      <a:pt x="499" y="9"/>
                    </a:cubicBezTo>
                    <a:lnTo>
                      <a:pt x="521" y="30"/>
                    </a:lnTo>
                    <a:cubicBezTo>
                      <a:pt x="521" y="30"/>
                      <a:pt x="522" y="31"/>
                      <a:pt x="522" y="31"/>
                    </a:cubicBezTo>
                    <a:lnTo>
                      <a:pt x="534" y="49"/>
                    </a:lnTo>
                    <a:lnTo>
                      <a:pt x="548" y="74"/>
                    </a:lnTo>
                    <a:lnTo>
                      <a:pt x="574" y="136"/>
                    </a:lnTo>
                    <a:lnTo>
                      <a:pt x="598" y="204"/>
                    </a:lnTo>
                    <a:lnTo>
                      <a:pt x="617" y="267"/>
                    </a:lnTo>
                    <a:lnTo>
                      <a:pt x="629" y="324"/>
                    </a:lnTo>
                    <a:lnTo>
                      <a:pt x="636" y="378"/>
                    </a:lnTo>
                    <a:lnTo>
                      <a:pt x="642" y="432"/>
                    </a:lnTo>
                    <a:lnTo>
                      <a:pt x="655" y="483"/>
                    </a:lnTo>
                    <a:lnTo>
                      <a:pt x="655" y="481"/>
                    </a:lnTo>
                    <a:lnTo>
                      <a:pt x="678" y="530"/>
                    </a:lnTo>
                    <a:lnTo>
                      <a:pt x="705" y="574"/>
                    </a:lnTo>
                    <a:lnTo>
                      <a:pt x="734" y="622"/>
                    </a:lnTo>
                    <a:lnTo>
                      <a:pt x="759" y="678"/>
                    </a:lnTo>
                    <a:cubicBezTo>
                      <a:pt x="759" y="679"/>
                      <a:pt x="759" y="679"/>
                      <a:pt x="759" y="679"/>
                    </a:cubicBezTo>
                    <a:lnTo>
                      <a:pt x="777" y="748"/>
                    </a:lnTo>
                    <a:lnTo>
                      <a:pt x="792" y="828"/>
                    </a:lnTo>
                    <a:lnTo>
                      <a:pt x="804" y="905"/>
                    </a:lnTo>
                    <a:lnTo>
                      <a:pt x="815" y="971"/>
                    </a:lnTo>
                    <a:lnTo>
                      <a:pt x="827" y="1021"/>
                    </a:lnTo>
                    <a:lnTo>
                      <a:pt x="837" y="1062"/>
                    </a:lnTo>
                    <a:lnTo>
                      <a:pt x="853" y="1130"/>
                    </a:lnTo>
                    <a:lnTo>
                      <a:pt x="861" y="1191"/>
                    </a:lnTo>
                    <a:lnTo>
                      <a:pt x="862" y="1243"/>
                    </a:lnTo>
                    <a:lnTo>
                      <a:pt x="846" y="1244"/>
                    </a:lnTo>
                    <a:lnTo>
                      <a:pt x="846" y="1194"/>
                    </a:lnTo>
                    <a:lnTo>
                      <a:pt x="838" y="1133"/>
                    </a:lnTo>
                    <a:lnTo>
                      <a:pt x="822" y="1065"/>
                    </a:lnTo>
                    <a:lnTo>
                      <a:pt x="812" y="1024"/>
                    </a:lnTo>
                    <a:lnTo>
                      <a:pt x="800" y="974"/>
                    </a:lnTo>
                    <a:lnTo>
                      <a:pt x="789" y="908"/>
                    </a:lnTo>
                    <a:lnTo>
                      <a:pt x="777" y="831"/>
                    </a:lnTo>
                    <a:lnTo>
                      <a:pt x="762" y="752"/>
                    </a:lnTo>
                    <a:lnTo>
                      <a:pt x="744" y="683"/>
                    </a:lnTo>
                    <a:lnTo>
                      <a:pt x="744" y="685"/>
                    </a:lnTo>
                    <a:lnTo>
                      <a:pt x="721" y="631"/>
                    </a:lnTo>
                    <a:lnTo>
                      <a:pt x="692" y="583"/>
                    </a:lnTo>
                    <a:lnTo>
                      <a:pt x="663" y="537"/>
                    </a:lnTo>
                    <a:lnTo>
                      <a:pt x="640" y="488"/>
                    </a:lnTo>
                    <a:cubicBezTo>
                      <a:pt x="640" y="487"/>
                      <a:pt x="640" y="487"/>
                      <a:pt x="640" y="486"/>
                    </a:cubicBezTo>
                    <a:lnTo>
                      <a:pt x="627" y="433"/>
                    </a:lnTo>
                    <a:lnTo>
                      <a:pt x="621" y="380"/>
                    </a:lnTo>
                    <a:lnTo>
                      <a:pt x="614" y="327"/>
                    </a:lnTo>
                    <a:lnTo>
                      <a:pt x="602" y="272"/>
                    </a:lnTo>
                    <a:lnTo>
                      <a:pt x="583" y="209"/>
                    </a:lnTo>
                    <a:lnTo>
                      <a:pt x="559" y="143"/>
                    </a:lnTo>
                    <a:lnTo>
                      <a:pt x="533" y="81"/>
                    </a:lnTo>
                    <a:lnTo>
                      <a:pt x="521" y="58"/>
                    </a:lnTo>
                    <a:lnTo>
                      <a:pt x="509" y="40"/>
                    </a:lnTo>
                    <a:lnTo>
                      <a:pt x="510" y="41"/>
                    </a:lnTo>
                    <a:lnTo>
                      <a:pt x="488" y="20"/>
                    </a:lnTo>
                    <a:lnTo>
                      <a:pt x="491" y="22"/>
                    </a:lnTo>
                    <a:lnTo>
                      <a:pt x="469" y="16"/>
                    </a:lnTo>
                    <a:lnTo>
                      <a:pt x="474" y="16"/>
                    </a:lnTo>
                    <a:lnTo>
                      <a:pt x="450" y="24"/>
                    </a:lnTo>
                    <a:lnTo>
                      <a:pt x="452" y="23"/>
                    </a:lnTo>
                    <a:lnTo>
                      <a:pt x="427" y="41"/>
                    </a:lnTo>
                    <a:lnTo>
                      <a:pt x="395" y="71"/>
                    </a:lnTo>
                    <a:lnTo>
                      <a:pt x="358" y="114"/>
                    </a:lnTo>
                    <a:lnTo>
                      <a:pt x="323" y="167"/>
                    </a:lnTo>
                    <a:lnTo>
                      <a:pt x="324" y="166"/>
                    </a:lnTo>
                    <a:lnTo>
                      <a:pt x="297" y="226"/>
                    </a:lnTo>
                    <a:lnTo>
                      <a:pt x="297" y="224"/>
                    </a:lnTo>
                    <a:lnTo>
                      <a:pt x="282" y="295"/>
                    </a:lnTo>
                    <a:lnTo>
                      <a:pt x="276" y="379"/>
                    </a:lnTo>
                    <a:lnTo>
                      <a:pt x="270" y="465"/>
                    </a:lnTo>
                    <a:lnTo>
                      <a:pt x="259" y="544"/>
                    </a:lnTo>
                    <a:lnTo>
                      <a:pt x="241" y="610"/>
                    </a:lnTo>
                    <a:lnTo>
                      <a:pt x="219" y="672"/>
                    </a:lnTo>
                    <a:lnTo>
                      <a:pt x="164" y="789"/>
                    </a:lnTo>
                    <a:lnTo>
                      <a:pt x="94" y="903"/>
                    </a:lnTo>
                    <a:lnTo>
                      <a:pt x="13" y="1014"/>
                    </a:lnTo>
                    <a:lnTo>
                      <a:pt x="0" y="1005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58" name="Freeform 10"/>
              <p:cNvSpPr>
                <a:spLocks noEditPoints="1"/>
              </p:cNvSpPr>
              <p:nvPr/>
            </p:nvSpPr>
            <p:spPr bwMode="auto">
              <a:xfrm>
                <a:off x="3349625" y="5348288"/>
                <a:ext cx="4037013" cy="947738"/>
              </a:xfrm>
              <a:custGeom>
                <a:avLst/>
                <a:gdLst>
                  <a:gd name="T0" fmla="*/ 21 w 2543"/>
                  <a:gd name="T1" fmla="*/ 22 h 597"/>
                  <a:gd name="T2" fmla="*/ 2523 w 2543"/>
                  <a:gd name="T3" fmla="*/ 568 h 597"/>
                  <a:gd name="T4" fmla="*/ 2522 w 2543"/>
                  <a:gd name="T5" fmla="*/ 576 h 597"/>
                  <a:gd name="T6" fmla="*/ 20 w 2543"/>
                  <a:gd name="T7" fmla="*/ 29 h 597"/>
                  <a:gd name="T8" fmla="*/ 21 w 2543"/>
                  <a:gd name="T9" fmla="*/ 22 h 597"/>
                  <a:gd name="T10" fmla="*/ 21 w 2543"/>
                  <a:gd name="T11" fmla="*/ 26 h 597"/>
                  <a:gd name="T12" fmla="*/ 34 w 2543"/>
                  <a:gd name="T13" fmla="*/ 60 h 597"/>
                  <a:gd name="T14" fmla="*/ 0 w 2543"/>
                  <a:gd name="T15" fmla="*/ 21 h 597"/>
                  <a:gd name="T16" fmla="*/ 47 w 2543"/>
                  <a:gd name="T17" fmla="*/ 0 h 597"/>
                  <a:gd name="T18" fmla="*/ 21 w 2543"/>
                  <a:gd name="T19" fmla="*/ 26 h 597"/>
                  <a:gd name="T20" fmla="*/ 2522 w 2543"/>
                  <a:gd name="T21" fmla="*/ 572 h 597"/>
                  <a:gd name="T22" fmla="*/ 2509 w 2543"/>
                  <a:gd name="T23" fmla="*/ 537 h 597"/>
                  <a:gd name="T24" fmla="*/ 2543 w 2543"/>
                  <a:gd name="T25" fmla="*/ 576 h 597"/>
                  <a:gd name="T26" fmla="*/ 2496 w 2543"/>
                  <a:gd name="T27" fmla="*/ 597 h 597"/>
                  <a:gd name="T28" fmla="*/ 2522 w 2543"/>
                  <a:gd name="T29" fmla="*/ 572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43" h="597">
                    <a:moveTo>
                      <a:pt x="21" y="22"/>
                    </a:moveTo>
                    <a:lnTo>
                      <a:pt x="2523" y="568"/>
                    </a:lnTo>
                    <a:lnTo>
                      <a:pt x="2522" y="576"/>
                    </a:lnTo>
                    <a:lnTo>
                      <a:pt x="20" y="29"/>
                    </a:lnTo>
                    <a:lnTo>
                      <a:pt x="21" y="22"/>
                    </a:lnTo>
                    <a:close/>
                    <a:moveTo>
                      <a:pt x="21" y="26"/>
                    </a:moveTo>
                    <a:lnTo>
                      <a:pt x="34" y="60"/>
                    </a:lnTo>
                    <a:lnTo>
                      <a:pt x="0" y="21"/>
                    </a:lnTo>
                    <a:lnTo>
                      <a:pt x="47" y="0"/>
                    </a:lnTo>
                    <a:lnTo>
                      <a:pt x="21" y="26"/>
                    </a:lnTo>
                    <a:close/>
                    <a:moveTo>
                      <a:pt x="2522" y="572"/>
                    </a:moveTo>
                    <a:lnTo>
                      <a:pt x="2509" y="537"/>
                    </a:lnTo>
                    <a:lnTo>
                      <a:pt x="2543" y="576"/>
                    </a:lnTo>
                    <a:lnTo>
                      <a:pt x="2496" y="597"/>
                    </a:lnTo>
                    <a:lnTo>
                      <a:pt x="2522" y="57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9" name="Freeform 11"/>
              <p:cNvSpPr>
                <a:spLocks noEditPoints="1"/>
              </p:cNvSpPr>
              <p:nvPr/>
            </p:nvSpPr>
            <p:spPr bwMode="auto">
              <a:xfrm>
                <a:off x="6829425" y="6523038"/>
                <a:ext cx="157163" cy="125413"/>
              </a:xfrm>
              <a:custGeom>
                <a:avLst/>
                <a:gdLst>
                  <a:gd name="T0" fmla="*/ 81 w 206"/>
                  <a:gd name="T1" fmla="*/ 124 h 166"/>
                  <a:gd name="T2" fmla="*/ 55 w 206"/>
                  <a:gd name="T3" fmla="*/ 135 h 166"/>
                  <a:gd name="T4" fmla="*/ 18 w 206"/>
                  <a:gd name="T5" fmla="*/ 126 h 166"/>
                  <a:gd name="T6" fmla="*/ 1 w 206"/>
                  <a:gd name="T7" fmla="*/ 104 h 166"/>
                  <a:gd name="T8" fmla="*/ 7 w 206"/>
                  <a:gd name="T9" fmla="*/ 79 h 166"/>
                  <a:gd name="T10" fmla="*/ 26 w 206"/>
                  <a:gd name="T11" fmla="*/ 66 h 166"/>
                  <a:gd name="T12" fmla="*/ 32 w 206"/>
                  <a:gd name="T13" fmla="*/ 53 h 166"/>
                  <a:gd name="T14" fmla="*/ 23 w 206"/>
                  <a:gd name="T15" fmla="*/ 34 h 166"/>
                  <a:gd name="T16" fmla="*/ 30 w 206"/>
                  <a:gd name="T17" fmla="*/ 12 h 166"/>
                  <a:gd name="T18" fmla="*/ 54 w 206"/>
                  <a:gd name="T19" fmla="*/ 0 h 166"/>
                  <a:gd name="T20" fmla="*/ 88 w 206"/>
                  <a:gd name="T21" fmla="*/ 9 h 166"/>
                  <a:gd name="T22" fmla="*/ 103 w 206"/>
                  <a:gd name="T23" fmla="*/ 30 h 166"/>
                  <a:gd name="T24" fmla="*/ 97 w 206"/>
                  <a:gd name="T25" fmla="*/ 51 h 166"/>
                  <a:gd name="T26" fmla="*/ 81 w 206"/>
                  <a:gd name="T27" fmla="*/ 64 h 166"/>
                  <a:gd name="T28" fmla="*/ 79 w 206"/>
                  <a:gd name="T29" fmla="*/ 78 h 166"/>
                  <a:gd name="T30" fmla="*/ 89 w 206"/>
                  <a:gd name="T31" fmla="*/ 99 h 166"/>
                  <a:gd name="T32" fmla="*/ 85 w 206"/>
                  <a:gd name="T33" fmla="*/ 39 h 166"/>
                  <a:gd name="T34" fmla="*/ 82 w 206"/>
                  <a:gd name="T35" fmla="*/ 24 h 166"/>
                  <a:gd name="T36" fmla="*/ 68 w 206"/>
                  <a:gd name="T37" fmla="*/ 15 h 166"/>
                  <a:gd name="T38" fmla="*/ 41 w 206"/>
                  <a:gd name="T39" fmla="*/ 27 h 166"/>
                  <a:gd name="T40" fmla="*/ 43 w 206"/>
                  <a:gd name="T41" fmla="*/ 42 h 166"/>
                  <a:gd name="T42" fmla="*/ 57 w 206"/>
                  <a:gd name="T43" fmla="*/ 58 h 166"/>
                  <a:gd name="T44" fmla="*/ 85 w 206"/>
                  <a:gd name="T45" fmla="*/ 39 h 166"/>
                  <a:gd name="T46" fmla="*/ 71 w 206"/>
                  <a:gd name="T47" fmla="*/ 98 h 166"/>
                  <a:gd name="T48" fmla="*/ 61 w 206"/>
                  <a:gd name="T49" fmla="*/ 82 h 166"/>
                  <a:gd name="T50" fmla="*/ 39 w 206"/>
                  <a:gd name="T51" fmla="*/ 75 h 166"/>
                  <a:gd name="T52" fmla="*/ 23 w 206"/>
                  <a:gd name="T53" fmla="*/ 85 h 166"/>
                  <a:gd name="T54" fmla="*/ 22 w 206"/>
                  <a:gd name="T55" fmla="*/ 109 h 166"/>
                  <a:gd name="T56" fmla="*/ 60 w 206"/>
                  <a:gd name="T57" fmla="*/ 119 h 166"/>
                  <a:gd name="T58" fmla="*/ 200 w 206"/>
                  <a:gd name="T59" fmla="*/ 136 h 166"/>
                  <a:gd name="T60" fmla="*/ 194 w 206"/>
                  <a:gd name="T61" fmla="*/ 142 h 166"/>
                  <a:gd name="T62" fmla="*/ 173 w 206"/>
                  <a:gd name="T63" fmla="*/ 165 h 166"/>
                  <a:gd name="T64" fmla="*/ 170 w 206"/>
                  <a:gd name="T65" fmla="*/ 166 h 166"/>
                  <a:gd name="T66" fmla="*/ 163 w 206"/>
                  <a:gd name="T67" fmla="*/ 165 h 166"/>
                  <a:gd name="T68" fmla="*/ 157 w 206"/>
                  <a:gd name="T69" fmla="*/ 163 h 166"/>
                  <a:gd name="T70" fmla="*/ 156 w 206"/>
                  <a:gd name="T71" fmla="*/ 160 h 166"/>
                  <a:gd name="T72" fmla="*/ 111 w 206"/>
                  <a:gd name="T73" fmla="*/ 119 h 166"/>
                  <a:gd name="T74" fmla="*/ 108 w 206"/>
                  <a:gd name="T75" fmla="*/ 117 h 166"/>
                  <a:gd name="T76" fmla="*/ 109 w 206"/>
                  <a:gd name="T77" fmla="*/ 111 h 166"/>
                  <a:gd name="T78" fmla="*/ 111 w 206"/>
                  <a:gd name="T79" fmla="*/ 105 h 166"/>
                  <a:gd name="T80" fmla="*/ 114 w 206"/>
                  <a:gd name="T81" fmla="*/ 101 h 166"/>
                  <a:gd name="T82" fmla="*/ 182 w 206"/>
                  <a:gd name="T83" fmla="*/ 35 h 166"/>
                  <a:gd name="T84" fmla="*/ 188 w 206"/>
                  <a:gd name="T85" fmla="*/ 35 h 166"/>
                  <a:gd name="T86" fmla="*/ 199 w 206"/>
                  <a:gd name="T87" fmla="*/ 38 h 166"/>
                  <a:gd name="T88" fmla="*/ 205 w 206"/>
                  <a:gd name="T89" fmla="*/ 41 h 166"/>
                  <a:gd name="T90" fmla="*/ 184 w 206"/>
                  <a:gd name="T91" fmla="*/ 124 h 166"/>
                  <a:gd name="T92" fmla="*/ 200 w 206"/>
                  <a:gd name="T93" fmla="*/ 130 h 166"/>
                  <a:gd name="T94" fmla="*/ 185 w 206"/>
                  <a:gd name="T95" fmla="*/ 50 h 166"/>
                  <a:gd name="T96" fmla="*/ 126 w 206"/>
                  <a:gd name="T97" fmla="*/ 108 h 166"/>
                  <a:gd name="T98" fmla="*/ 185 w 206"/>
                  <a:gd name="T99" fmla="*/ 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6" h="166">
                    <a:moveTo>
                      <a:pt x="88" y="110"/>
                    </a:moveTo>
                    <a:cubicBezTo>
                      <a:pt x="87" y="115"/>
                      <a:pt x="85" y="120"/>
                      <a:pt x="81" y="124"/>
                    </a:cubicBezTo>
                    <a:cubicBezTo>
                      <a:pt x="78" y="127"/>
                      <a:pt x="74" y="130"/>
                      <a:pt x="70" y="132"/>
                    </a:cubicBezTo>
                    <a:cubicBezTo>
                      <a:pt x="66" y="134"/>
                      <a:pt x="60" y="135"/>
                      <a:pt x="55" y="135"/>
                    </a:cubicBezTo>
                    <a:cubicBezTo>
                      <a:pt x="49" y="135"/>
                      <a:pt x="42" y="134"/>
                      <a:pt x="35" y="132"/>
                    </a:cubicBezTo>
                    <a:cubicBezTo>
                      <a:pt x="29" y="131"/>
                      <a:pt x="23" y="128"/>
                      <a:pt x="18" y="126"/>
                    </a:cubicBezTo>
                    <a:cubicBezTo>
                      <a:pt x="13" y="123"/>
                      <a:pt x="10" y="120"/>
                      <a:pt x="7" y="116"/>
                    </a:cubicBezTo>
                    <a:cubicBezTo>
                      <a:pt x="4" y="112"/>
                      <a:pt x="2" y="108"/>
                      <a:pt x="1" y="104"/>
                    </a:cubicBezTo>
                    <a:cubicBezTo>
                      <a:pt x="0" y="99"/>
                      <a:pt x="1" y="95"/>
                      <a:pt x="2" y="90"/>
                    </a:cubicBezTo>
                    <a:cubicBezTo>
                      <a:pt x="3" y="86"/>
                      <a:pt x="5" y="82"/>
                      <a:pt x="7" y="79"/>
                    </a:cubicBezTo>
                    <a:cubicBezTo>
                      <a:pt x="9" y="76"/>
                      <a:pt x="12" y="74"/>
                      <a:pt x="15" y="71"/>
                    </a:cubicBezTo>
                    <a:cubicBezTo>
                      <a:pt x="18" y="69"/>
                      <a:pt x="22" y="68"/>
                      <a:pt x="26" y="66"/>
                    </a:cubicBezTo>
                    <a:cubicBezTo>
                      <a:pt x="30" y="65"/>
                      <a:pt x="35" y="63"/>
                      <a:pt x="40" y="62"/>
                    </a:cubicBezTo>
                    <a:cubicBezTo>
                      <a:pt x="37" y="59"/>
                      <a:pt x="34" y="56"/>
                      <a:pt x="32" y="53"/>
                    </a:cubicBezTo>
                    <a:cubicBezTo>
                      <a:pt x="29" y="50"/>
                      <a:pt x="27" y="47"/>
                      <a:pt x="26" y="44"/>
                    </a:cubicBezTo>
                    <a:cubicBezTo>
                      <a:pt x="24" y="40"/>
                      <a:pt x="24" y="37"/>
                      <a:pt x="23" y="34"/>
                    </a:cubicBezTo>
                    <a:cubicBezTo>
                      <a:pt x="23" y="31"/>
                      <a:pt x="23" y="27"/>
                      <a:pt x="24" y="24"/>
                    </a:cubicBezTo>
                    <a:cubicBezTo>
                      <a:pt x="26" y="19"/>
                      <a:pt x="27" y="15"/>
                      <a:pt x="30" y="12"/>
                    </a:cubicBezTo>
                    <a:cubicBezTo>
                      <a:pt x="33" y="8"/>
                      <a:pt x="36" y="6"/>
                      <a:pt x="40" y="4"/>
                    </a:cubicBezTo>
                    <a:cubicBezTo>
                      <a:pt x="44" y="2"/>
                      <a:pt x="49" y="0"/>
                      <a:pt x="54" y="0"/>
                    </a:cubicBezTo>
                    <a:cubicBezTo>
                      <a:pt x="60" y="0"/>
                      <a:pt x="66" y="0"/>
                      <a:pt x="72" y="2"/>
                    </a:cubicBezTo>
                    <a:cubicBezTo>
                      <a:pt x="79" y="4"/>
                      <a:pt x="84" y="6"/>
                      <a:pt x="88" y="9"/>
                    </a:cubicBezTo>
                    <a:cubicBezTo>
                      <a:pt x="93" y="12"/>
                      <a:pt x="96" y="15"/>
                      <a:pt x="98" y="18"/>
                    </a:cubicBezTo>
                    <a:cubicBezTo>
                      <a:pt x="101" y="22"/>
                      <a:pt x="102" y="26"/>
                      <a:pt x="103" y="30"/>
                    </a:cubicBezTo>
                    <a:cubicBezTo>
                      <a:pt x="103" y="34"/>
                      <a:pt x="103" y="38"/>
                      <a:pt x="102" y="42"/>
                    </a:cubicBezTo>
                    <a:cubicBezTo>
                      <a:pt x="101" y="45"/>
                      <a:pt x="99" y="48"/>
                      <a:pt x="97" y="51"/>
                    </a:cubicBezTo>
                    <a:cubicBezTo>
                      <a:pt x="96" y="54"/>
                      <a:pt x="93" y="56"/>
                      <a:pt x="90" y="58"/>
                    </a:cubicBezTo>
                    <a:cubicBezTo>
                      <a:pt x="88" y="61"/>
                      <a:pt x="84" y="62"/>
                      <a:pt x="81" y="64"/>
                    </a:cubicBezTo>
                    <a:cubicBezTo>
                      <a:pt x="77" y="66"/>
                      <a:pt x="73" y="67"/>
                      <a:pt x="68" y="68"/>
                    </a:cubicBezTo>
                    <a:cubicBezTo>
                      <a:pt x="72" y="71"/>
                      <a:pt x="76" y="75"/>
                      <a:pt x="79" y="78"/>
                    </a:cubicBezTo>
                    <a:cubicBezTo>
                      <a:pt x="82" y="82"/>
                      <a:pt x="84" y="85"/>
                      <a:pt x="86" y="89"/>
                    </a:cubicBezTo>
                    <a:cubicBezTo>
                      <a:pt x="88" y="92"/>
                      <a:pt x="89" y="95"/>
                      <a:pt x="89" y="99"/>
                    </a:cubicBezTo>
                    <a:cubicBezTo>
                      <a:pt x="90" y="102"/>
                      <a:pt x="89" y="106"/>
                      <a:pt x="88" y="110"/>
                    </a:cubicBezTo>
                    <a:close/>
                    <a:moveTo>
                      <a:pt x="85" y="39"/>
                    </a:moveTo>
                    <a:cubicBezTo>
                      <a:pt x="85" y="36"/>
                      <a:pt x="85" y="33"/>
                      <a:pt x="85" y="31"/>
                    </a:cubicBezTo>
                    <a:cubicBezTo>
                      <a:pt x="85" y="29"/>
                      <a:pt x="84" y="26"/>
                      <a:pt x="82" y="24"/>
                    </a:cubicBezTo>
                    <a:cubicBezTo>
                      <a:pt x="81" y="22"/>
                      <a:pt x="79" y="20"/>
                      <a:pt x="77" y="19"/>
                    </a:cubicBezTo>
                    <a:cubicBezTo>
                      <a:pt x="74" y="17"/>
                      <a:pt x="71" y="16"/>
                      <a:pt x="68" y="15"/>
                    </a:cubicBezTo>
                    <a:cubicBezTo>
                      <a:pt x="61" y="13"/>
                      <a:pt x="55" y="13"/>
                      <a:pt x="50" y="16"/>
                    </a:cubicBezTo>
                    <a:cubicBezTo>
                      <a:pt x="46" y="18"/>
                      <a:pt x="43" y="22"/>
                      <a:pt x="41" y="27"/>
                    </a:cubicBezTo>
                    <a:cubicBezTo>
                      <a:pt x="41" y="30"/>
                      <a:pt x="40" y="32"/>
                      <a:pt x="41" y="35"/>
                    </a:cubicBezTo>
                    <a:cubicBezTo>
                      <a:pt x="41" y="37"/>
                      <a:pt x="42" y="40"/>
                      <a:pt x="43" y="42"/>
                    </a:cubicBezTo>
                    <a:cubicBezTo>
                      <a:pt x="45" y="45"/>
                      <a:pt x="46" y="47"/>
                      <a:pt x="49" y="50"/>
                    </a:cubicBezTo>
                    <a:cubicBezTo>
                      <a:pt x="51" y="52"/>
                      <a:pt x="54" y="55"/>
                      <a:pt x="57" y="58"/>
                    </a:cubicBezTo>
                    <a:cubicBezTo>
                      <a:pt x="65" y="57"/>
                      <a:pt x="71" y="54"/>
                      <a:pt x="76" y="51"/>
                    </a:cubicBezTo>
                    <a:cubicBezTo>
                      <a:pt x="80" y="48"/>
                      <a:pt x="83" y="44"/>
                      <a:pt x="85" y="39"/>
                    </a:cubicBezTo>
                    <a:close/>
                    <a:moveTo>
                      <a:pt x="71" y="107"/>
                    </a:moveTo>
                    <a:cubicBezTo>
                      <a:pt x="72" y="104"/>
                      <a:pt x="72" y="101"/>
                      <a:pt x="71" y="98"/>
                    </a:cubicBezTo>
                    <a:cubicBezTo>
                      <a:pt x="71" y="95"/>
                      <a:pt x="70" y="93"/>
                      <a:pt x="68" y="90"/>
                    </a:cubicBezTo>
                    <a:cubicBezTo>
                      <a:pt x="66" y="87"/>
                      <a:pt x="64" y="84"/>
                      <a:pt x="61" y="82"/>
                    </a:cubicBezTo>
                    <a:cubicBezTo>
                      <a:pt x="58" y="79"/>
                      <a:pt x="55" y="76"/>
                      <a:pt x="51" y="72"/>
                    </a:cubicBezTo>
                    <a:cubicBezTo>
                      <a:pt x="47" y="73"/>
                      <a:pt x="42" y="74"/>
                      <a:pt x="39" y="75"/>
                    </a:cubicBezTo>
                    <a:cubicBezTo>
                      <a:pt x="35" y="77"/>
                      <a:pt x="32" y="78"/>
                      <a:pt x="29" y="80"/>
                    </a:cubicBezTo>
                    <a:cubicBezTo>
                      <a:pt x="27" y="81"/>
                      <a:pt x="25" y="83"/>
                      <a:pt x="23" y="85"/>
                    </a:cubicBezTo>
                    <a:cubicBezTo>
                      <a:pt x="21" y="87"/>
                      <a:pt x="20" y="90"/>
                      <a:pt x="19" y="93"/>
                    </a:cubicBezTo>
                    <a:cubicBezTo>
                      <a:pt x="18" y="99"/>
                      <a:pt x="19" y="105"/>
                      <a:pt x="22" y="109"/>
                    </a:cubicBezTo>
                    <a:cubicBezTo>
                      <a:pt x="25" y="114"/>
                      <a:pt x="31" y="117"/>
                      <a:pt x="40" y="120"/>
                    </a:cubicBezTo>
                    <a:cubicBezTo>
                      <a:pt x="48" y="122"/>
                      <a:pt x="55" y="122"/>
                      <a:pt x="60" y="119"/>
                    </a:cubicBezTo>
                    <a:cubicBezTo>
                      <a:pt x="66" y="117"/>
                      <a:pt x="69" y="113"/>
                      <a:pt x="71" y="107"/>
                    </a:cubicBezTo>
                    <a:close/>
                    <a:moveTo>
                      <a:pt x="200" y="136"/>
                    </a:moveTo>
                    <a:cubicBezTo>
                      <a:pt x="199" y="138"/>
                      <a:pt x="198" y="140"/>
                      <a:pt x="197" y="141"/>
                    </a:cubicBezTo>
                    <a:cubicBezTo>
                      <a:pt x="197" y="142"/>
                      <a:pt x="195" y="142"/>
                      <a:pt x="194" y="142"/>
                    </a:cubicBezTo>
                    <a:lnTo>
                      <a:pt x="180" y="138"/>
                    </a:lnTo>
                    <a:lnTo>
                      <a:pt x="173" y="165"/>
                    </a:lnTo>
                    <a:cubicBezTo>
                      <a:pt x="173" y="165"/>
                      <a:pt x="172" y="165"/>
                      <a:pt x="172" y="166"/>
                    </a:cubicBezTo>
                    <a:cubicBezTo>
                      <a:pt x="172" y="166"/>
                      <a:pt x="171" y="166"/>
                      <a:pt x="170" y="166"/>
                    </a:cubicBezTo>
                    <a:cubicBezTo>
                      <a:pt x="170" y="166"/>
                      <a:pt x="169" y="166"/>
                      <a:pt x="168" y="166"/>
                    </a:cubicBezTo>
                    <a:cubicBezTo>
                      <a:pt x="166" y="166"/>
                      <a:pt x="165" y="166"/>
                      <a:pt x="163" y="165"/>
                    </a:cubicBezTo>
                    <a:cubicBezTo>
                      <a:pt x="162" y="165"/>
                      <a:pt x="160" y="164"/>
                      <a:pt x="159" y="164"/>
                    </a:cubicBezTo>
                    <a:cubicBezTo>
                      <a:pt x="158" y="164"/>
                      <a:pt x="158" y="163"/>
                      <a:pt x="157" y="163"/>
                    </a:cubicBezTo>
                    <a:cubicBezTo>
                      <a:pt x="156" y="162"/>
                      <a:pt x="156" y="162"/>
                      <a:pt x="156" y="161"/>
                    </a:cubicBezTo>
                    <a:cubicBezTo>
                      <a:pt x="156" y="161"/>
                      <a:pt x="156" y="161"/>
                      <a:pt x="156" y="160"/>
                    </a:cubicBezTo>
                    <a:lnTo>
                      <a:pt x="163" y="133"/>
                    </a:lnTo>
                    <a:lnTo>
                      <a:pt x="111" y="119"/>
                    </a:lnTo>
                    <a:cubicBezTo>
                      <a:pt x="110" y="119"/>
                      <a:pt x="110" y="119"/>
                      <a:pt x="109" y="119"/>
                    </a:cubicBezTo>
                    <a:cubicBezTo>
                      <a:pt x="109" y="118"/>
                      <a:pt x="108" y="118"/>
                      <a:pt x="108" y="117"/>
                    </a:cubicBezTo>
                    <a:cubicBezTo>
                      <a:pt x="108" y="117"/>
                      <a:pt x="108" y="116"/>
                      <a:pt x="108" y="115"/>
                    </a:cubicBezTo>
                    <a:cubicBezTo>
                      <a:pt x="108" y="114"/>
                      <a:pt x="108" y="112"/>
                      <a:pt x="109" y="111"/>
                    </a:cubicBezTo>
                    <a:cubicBezTo>
                      <a:pt x="109" y="110"/>
                      <a:pt x="109" y="108"/>
                      <a:pt x="110" y="107"/>
                    </a:cubicBezTo>
                    <a:cubicBezTo>
                      <a:pt x="110" y="107"/>
                      <a:pt x="110" y="106"/>
                      <a:pt x="111" y="105"/>
                    </a:cubicBezTo>
                    <a:cubicBezTo>
                      <a:pt x="111" y="104"/>
                      <a:pt x="112" y="103"/>
                      <a:pt x="112" y="103"/>
                    </a:cubicBezTo>
                    <a:cubicBezTo>
                      <a:pt x="113" y="102"/>
                      <a:pt x="113" y="101"/>
                      <a:pt x="114" y="101"/>
                    </a:cubicBezTo>
                    <a:lnTo>
                      <a:pt x="180" y="36"/>
                    </a:lnTo>
                    <a:cubicBezTo>
                      <a:pt x="180" y="35"/>
                      <a:pt x="181" y="35"/>
                      <a:pt x="182" y="35"/>
                    </a:cubicBezTo>
                    <a:cubicBezTo>
                      <a:pt x="182" y="34"/>
                      <a:pt x="183" y="34"/>
                      <a:pt x="184" y="34"/>
                    </a:cubicBezTo>
                    <a:cubicBezTo>
                      <a:pt x="185" y="34"/>
                      <a:pt x="187" y="35"/>
                      <a:pt x="188" y="35"/>
                    </a:cubicBezTo>
                    <a:cubicBezTo>
                      <a:pt x="190" y="35"/>
                      <a:pt x="191" y="36"/>
                      <a:pt x="193" y="36"/>
                    </a:cubicBezTo>
                    <a:cubicBezTo>
                      <a:pt x="196" y="37"/>
                      <a:pt x="198" y="37"/>
                      <a:pt x="199" y="38"/>
                    </a:cubicBezTo>
                    <a:cubicBezTo>
                      <a:pt x="201" y="38"/>
                      <a:pt x="202" y="39"/>
                      <a:pt x="203" y="40"/>
                    </a:cubicBezTo>
                    <a:cubicBezTo>
                      <a:pt x="204" y="40"/>
                      <a:pt x="205" y="41"/>
                      <a:pt x="205" y="41"/>
                    </a:cubicBezTo>
                    <a:cubicBezTo>
                      <a:pt x="205" y="42"/>
                      <a:pt x="206" y="42"/>
                      <a:pt x="205" y="43"/>
                    </a:cubicBezTo>
                    <a:lnTo>
                      <a:pt x="184" y="124"/>
                    </a:lnTo>
                    <a:lnTo>
                      <a:pt x="198" y="128"/>
                    </a:lnTo>
                    <a:cubicBezTo>
                      <a:pt x="199" y="128"/>
                      <a:pt x="200" y="129"/>
                      <a:pt x="200" y="130"/>
                    </a:cubicBezTo>
                    <a:cubicBezTo>
                      <a:pt x="201" y="132"/>
                      <a:pt x="200" y="133"/>
                      <a:pt x="200" y="136"/>
                    </a:cubicBezTo>
                    <a:close/>
                    <a:moveTo>
                      <a:pt x="185" y="50"/>
                    </a:moveTo>
                    <a:lnTo>
                      <a:pt x="185" y="50"/>
                    </a:lnTo>
                    <a:lnTo>
                      <a:pt x="126" y="108"/>
                    </a:lnTo>
                    <a:lnTo>
                      <a:pt x="167" y="119"/>
                    </a:lnTo>
                    <a:lnTo>
                      <a:pt x="185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0" name="Freeform 12"/>
              <p:cNvSpPr>
                <a:spLocks noEditPoints="1"/>
              </p:cNvSpPr>
              <p:nvPr/>
            </p:nvSpPr>
            <p:spPr bwMode="auto">
              <a:xfrm>
                <a:off x="5640388" y="6348413"/>
                <a:ext cx="146050" cy="130175"/>
              </a:xfrm>
              <a:custGeom>
                <a:avLst/>
                <a:gdLst>
                  <a:gd name="T0" fmla="*/ 81 w 192"/>
                  <a:gd name="T1" fmla="*/ 123 h 170"/>
                  <a:gd name="T2" fmla="*/ 54 w 192"/>
                  <a:gd name="T3" fmla="*/ 135 h 170"/>
                  <a:gd name="T4" fmla="*/ 18 w 192"/>
                  <a:gd name="T5" fmla="*/ 126 h 170"/>
                  <a:gd name="T6" fmla="*/ 1 w 192"/>
                  <a:gd name="T7" fmla="*/ 104 h 170"/>
                  <a:gd name="T8" fmla="*/ 7 w 192"/>
                  <a:gd name="T9" fmla="*/ 79 h 170"/>
                  <a:gd name="T10" fmla="*/ 26 w 192"/>
                  <a:gd name="T11" fmla="*/ 66 h 170"/>
                  <a:gd name="T12" fmla="*/ 31 w 192"/>
                  <a:gd name="T13" fmla="*/ 53 h 170"/>
                  <a:gd name="T14" fmla="*/ 23 w 192"/>
                  <a:gd name="T15" fmla="*/ 34 h 170"/>
                  <a:gd name="T16" fmla="*/ 30 w 192"/>
                  <a:gd name="T17" fmla="*/ 12 h 170"/>
                  <a:gd name="T18" fmla="*/ 54 w 192"/>
                  <a:gd name="T19" fmla="*/ 0 h 170"/>
                  <a:gd name="T20" fmla="*/ 88 w 192"/>
                  <a:gd name="T21" fmla="*/ 9 h 170"/>
                  <a:gd name="T22" fmla="*/ 102 w 192"/>
                  <a:gd name="T23" fmla="*/ 29 h 170"/>
                  <a:gd name="T24" fmla="*/ 97 w 192"/>
                  <a:gd name="T25" fmla="*/ 51 h 170"/>
                  <a:gd name="T26" fmla="*/ 80 w 192"/>
                  <a:gd name="T27" fmla="*/ 64 h 170"/>
                  <a:gd name="T28" fmla="*/ 79 w 192"/>
                  <a:gd name="T29" fmla="*/ 78 h 170"/>
                  <a:gd name="T30" fmla="*/ 89 w 192"/>
                  <a:gd name="T31" fmla="*/ 99 h 170"/>
                  <a:gd name="T32" fmla="*/ 84 w 192"/>
                  <a:gd name="T33" fmla="*/ 39 h 170"/>
                  <a:gd name="T34" fmla="*/ 82 w 192"/>
                  <a:gd name="T35" fmla="*/ 24 h 170"/>
                  <a:gd name="T36" fmla="*/ 67 w 192"/>
                  <a:gd name="T37" fmla="*/ 15 h 170"/>
                  <a:gd name="T38" fmla="*/ 41 w 192"/>
                  <a:gd name="T39" fmla="*/ 27 h 170"/>
                  <a:gd name="T40" fmla="*/ 43 w 192"/>
                  <a:gd name="T41" fmla="*/ 42 h 170"/>
                  <a:gd name="T42" fmla="*/ 57 w 192"/>
                  <a:gd name="T43" fmla="*/ 58 h 170"/>
                  <a:gd name="T44" fmla="*/ 84 w 192"/>
                  <a:gd name="T45" fmla="*/ 39 h 170"/>
                  <a:gd name="T46" fmla="*/ 71 w 192"/>
                  <a:gd name="T47" fmla="*/ 98 h 170"/>
                  <a:gd name="T48" fmla="*/ 61 w 192"/>
                  <a:gd name="T49" fmla="*/ 81 h 170"/>
                  <a:gd name="T50" fmla="*/ 38 w 192"/>
                  <a:gd name="T51" fmla="*/ 75 h 170"/>
                  <a:gd name="T52" fmla="*/ 23 w 192"/>
                  <a:gd name="T53" fmla="*/ 85 h 170"/>
                  <a:gd name="T54" fmla="*/ 22 w 192"/>
                  <a:gd name="T55" fmla="*/ 109 h 170"/>
                  <a:gd name="T56" fmla="*/ 60 w 192"/>
                  <a:gd name="T57" fmla="*/ 119 h 170"/>
                  <a:gd name="T58" fmla="*/ 187 w 192"/>
                  <a:gd name="T59" fmla="*/ 164 h 170"/>
                  <a:gd name="T60" fmla="*/ 184 w 192"/>
                  <a:gd name="T61" fmla="*/ 169 h 170"/>
                  <a:gd name="T62" fmla="*/ 181 w 192"/>
                  <a:gd name="T63" fmla="*/ 169 h 170"/>
                  <a:gd name="T64" fmla="*/ 114 w 192"/>
                  <a:gd name="T65" fmla="*/ 151 h 170"/>
                  <a:gd name="T66" fmla="*/ 113 w 192"/>
                  <a:gd name="T67" fmla="*/ 147 h 170"/>
                  <a:gd name="T68" fmla="*/ 114 w 192"/>
                  <a:gd name="T69" fmla="*/ 141 h 170"/>
                  <a:gd name="T70" fmla="*/ 117 w 192"/>
                  <a:gd name="T71" fmla="*/ 138 h 170"/>
                  <a:gd name="T72" fmla="*/ 145 w 192"/>
                  <a:gd name="T73" fmla="*/ 145 h 170"/>
                  <a:gd name="T74" fmla="*/ 142 w 192"/>
                  <a:gd name="T75" fmla="*/ 57 h 170"/>
                  <a:gd name="T76" fmla="*/ 137 w 192"/>
                  <a:gd name="T77" fmla="*/ 56 h 170"/>
                  <a:gd name="T78" fmla="*/ 138 w 192"/>
                  <a:gd name="T79" fmla="*/ 50 h 170"/>
                  <a:gd name="T80" fmla="*/ 140 w 192"/>
                  <a:gd name="T81" fmla="*/ 45 h 170"/>
                  <a:gd name="T82" fmla="*/ 143 w 192"/>
                  <a:gd name="T83" fmla="*/ 43 h 170"/>
                  <a:gd name="T84" fmla="*/ 178 w 192"/>
                  <a:gd name="T85" fmla="*/ 32 h 170"/>
                  <a:gd name="T86" fmla="*/ 182 w 192"/>
                  <a:gd name="T87" fmla="*/ 33 h 170"/>
                  <a:gd name="T88" fmla="*/ 189 w 192"/>
                  <a:gd name="T89" fmla="*/ 35 h 170"/>
                  <a:gd name="T90" fmla="*/ 192 w 192"/>
                  <a:gd name="T91" fmla="*/ 37 h 170"/>
                  <a:gd name="T92" fmla="*/ 162 w 192"/>
                  <a:gd name="T93" fmla="*/ 150 h 170"/>
                  <a:gd name="T94" fmla="*/ 186 w 192"/>
                  <a:gd name="T95" fmla="*/ 157 h 170"/>
                  <a:gd name="T96" fmla="*/ 187 w 192"/>
                  <a:gd name="T97" fmla="*/ 16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2" h="170">
                    <a:moveTo>
                      <a:pt x="88" y="110"/>
                    </a:moveTo>
                    <a:cubicBezTo>
                      <a:pt x="87" y="115"/>
                      <a:pt x="84" y="120"/>
                      <a:pt x="81" y="123"/>
                    </a:cubicBezTo>
                    <a:cubicBezTo>
                      <a:pt x="78" y="127"/>
                      <a:pt x="74" y="130"/>
                      <a:pt x="70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2"/>
                    </a:cubicBezTo>
                    <a:cubicBezTo>
                      <a:pt x="28" y="131"/>
                      <a:pt x="23" y="128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4" y="112"/>
                      <a:pt x="2" y="108"/>
                      <a:pt x="1" y="104"/>
                    </a:cubicBezTo>
                    <a:cubicBezTo>
                      <a:pt x="0" y="99"/>
                      <a:pt x="0" y="95"/>
                      <a:pt x="2" y="90"/>
                    </a:cubicBezTo>
                    <a:cubicBezTo>
                      <a:pt x="3" y="86"/>
                      <a:pt x="4" y="82"/>
                      <a:pt x="7" y="79"/>
                    </a:cubicBezTo>
                    <a:cubicBezTo>
                      <a:pt x="9" y="76"/>
                      <a:pt x="11" y="74"/>
                      <a:pt x="15" y="71"/>
                    </a:cubicBezTo>
                    <a:cubicBezTo>
                      <a:pt x="18" y="69"/>
                      <a:pt x="22" y="67"/>
                      <a:pt x="26" y="66"/>
                    </a:cubicBezTo>
                    <a:cubicBezTo>
                      <a:pt x="30" y="64"/>
                      <a:pt x="35" y="63"/>
                      <a:pt x="40" y="62"/>
                    </a:cubicBezTo>
                    <a:cubicBezTo>
                      <a:pt x="37" y="59"/>
                      <a:pt x="34" y="56"/>
                      <a:pt x="31" y="53"/>
                    </a:cubicBezTo>
                    <a:cubicBezTo>
                      <a:pt x="29" y="50"/>
                      <a:pt x="27" y="47"/>
                      <a:pt x="26" y="44"/>
                    </a:cubicBezTo>
                    <a:cubicBezTo>
                      <a:pt x="24" y="40"/>
                      <a:pt x="23" y="37"/>
                      <a:pt x="23" y="34"/>
                    </a:cubicBezTo>
                    <a:cubicBezTo>
                      <a:pt x="23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30" y="12"/>
                    </a:cubicBezTo>
                    <a:cubicBezTo>
                      <a:pt x="32" y="8"/>
                      <a:pt x="36" y="6"/>
                      <a:pt x="40" y="4"/>
                    </a:cubicBezTo>
                    <a:cubicBezTo>
                      <a:pt x="44" y="1"/>
                      <a:pt x="49" y="0"/>
                      <a:pt x="54" y="0"/>
                    </a:cubicBezTo>
                    <a:cubicBezTo>
                      <a:pt x="59" y="0"/>
                      <a:pt x="66" y="0"/>
                      <a:pt x="72" y="2"/>
                    </a:cubicBezTo>
                    <a:cubicBezTo>
                      <a:pt x="79" y="4"/>
                      <a:pt x="84" y="6"/>
                      <a:pt x="88" y="9"/>
                    </a:cubicBezTo>
                    <a:cubicBezTo>
                      <a:pt x="92" y="12"/>
                      <a:pt x="96" y="15"/>
                      <a:pt x="98" y="18"/>
                    </a:cubicBezTo>
                    <a:cubicBezTo>
                      <a:pt x="100" y="22"/>
                      <a:pt x="102" y="26"/>
                      <a:pt x="102" y="29"/>
                    </a:cubicBezTo>
                    <a:cubicBezTo>
                      <a:pt x="103" y="33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3" y="56"/>
                      <a:pt x="90" y="58"/>
                    </a:cubicBezTo>
                    <a:cubicBezTo>
                      <a:pt x="87" y="60"/>
                      <a:pt x="84" y="62"/>
                      <a:pt x="80" y="64"/>
                    </a:cubicBezTo>
                    <a:cubicBezTo>
                      <a:pt x="77" y="65"/>
                      <a:pt x="73" y="67"/>
                      <a:pt x="68" y="68"/>
                    </a:cubicBezTo>
                    <a:cubicBezTo>
                      <a:pt x="72" y="71"/>
                      <a:pt x="76" y="75"/>
                      <a:pt x="79" y="78"/>
                    </a:cubicBezTo>
                    <a:cubicBezTo>
                      <a:pt x="82" y="82"/>
                      <a:pt x="84" y="85"/>
                      <a:pt x="86" y="88"/>
                    </a:cubicBezTo>
                    <a:cubicBezTo>
                      <a:pt x="87" y="92"/>
                      <a:pt x="88" y="95"/>
                      <a:pt x="89" y="99"/>
                    </a:cubicBezTo>
                    <a:cubicBezTo>
                      <a:pt x="89" y="102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3"/>
                      <a:pt x="85" y="31"/>
                    </a:cubicBezTo>
                    <a:cubicBezTo>
                      <a:pt x="84" y="28"/>
                      <a:pt x="84" y="26"/>
                      <a:pt x="82" y="24"/>
                    </a:cubicBezTo>
                    <a:cubicBezTo>
                      <a:pt x="81" y="22"/>
                      <a:pt x="79" y="20"/>
                      <a:pt x="76" y="19"/>
                    </a:cubicBezTo>
                    <a:cubicBezTo>
                      <a:pt x="74" y="17"/>
                      <a:pt x="71" y="16"/>
                      <a:pt x="67" y="15"/>
                    </a:cubicBezTo>
                    <a:cubicBezTo>
                      <a:pt x="60" y="13"/>
                      <a:pt x="55" y="13"/>
                      <a:pt x="50" y="16"/>
                    </a:cubicBezTo>
                    <a:cubicBezTo>
                      <a:pt x="46" y="18"/>
                      <a:pt x="43" y="22"/>
                      <a:pt x="41" y="27"/>
                    </a:cubicBezTo>
                    <a:cubicBezTo>
                      <a:pt x="40" y="30"/>
                      <a:pt x="40" y="32"/>
                      <a:pt x="41" y="35"/>
                    </a:cubicBezTo>
                    <a:cubicBezTo>
                      <a:pt x="41" y="37"/>
                      <a:pt x="42" y="40"/>
                      <a:pt x="43" y="42"/>
                    </a:cubicBezTo>
                    <a:cubicBezTo>
                      <a:pt x="44" y="44"/>
                      <a:pt x="46" y="47"/>
                      <a:pt x="48" y="50"/>
                    </a:cubicBezTo>
                    <a:cubicBezTo>
                      <a:pt x="51" y="52"/>
                      <a:pt x="54" y="55"/>
                      <a:pt x="57" y="58"/>
                    </a:cubicBezTo>
                    <a:cubicBezTo>
                      <a:pt x="65" y="57"/>
                      <a:pt x="71" y="54"/>
                      <a:pt x="75" y="51"/>
                    </a:cubicBezTo>
                    <a:cubicBezTo>
                      <a:pt x="80" y="48"/>
                      <a:pt x="83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1" y="95"/>
                      <a:pt x="69" y="93"/>
                      <a:pt x="68" y="90"/>
                    </a:cubicBezTo>
                    <a:cubicBezTo>
                      <a:pt x="66" y="87"/>
                      <a:pt x="64" y="84"/>
                      <a:pt x="61" y="81"/>
                    </a:cubicBezTo>
                    <a:cubicBezTo>
                      <a:pt x="58" y="79"/>
                      <a:pt x="55" y="75"/>
                      <a:pt x="51" y="72"/>
                    </a:cubicBezTo>
                    <a:cubicBezTo>
                      <a:pt x="46" y="73"/>
                      <a:pt x="42" y="74"/>
                      <a:pt x="38" y="75"/>
                    </a:cubicBezTo>
                    <a:cubicBezTo>
                      <a:pt x="35" y="76"/>
                      <a:pt x="32" y="78"/>
                      <a:pt x="29" y="79"/>
                    </a:cubicBezTo>
                    <a:cubicBezTo>
                      <a:pt x="27" y="81"/>
                      <a:pt x="24" y="83"/>
                      <a:pt x="23" y="85"/>
                    </a:cubicBezTo>
                    <a:cubicBezTo>
                      <a:pt x="21" y="87"/>
                      <a:pt x="20" y="90"/>
                      <a:pt x="19" y="93"/>
                    </a:cubicBezTo>
                    <a:cubicBezTo>
                      <a:pt x="17" y="99"/>
                      <a:pt x="18" y="104"/>
                      <a:pt x="22" y="109"/>
                    </a:cubicBezTo>
                    <a:cubicBezTo>
                      <a:pt x="25" y="114"/>
                      <a:pt x="31" y="117"/>
                      <a:pt x="40" y="119"/>
                    </a:cubicBezTo>
                    <a:cubicBezTo>
                      <a:pt x="48" y="122"/>
                      <a:pt x="55" y="122"/>
                      <a:pt x="60" y="119"/>
                    </a:cubicBezTo>
                    <a:cubicBezTo>
                      <a:pt x="65" y="117"/>
                      <a:pt x="69" y="113"/>
                      <a:pt x="70" y="107"/>
                    </a:cubicBezTo>
                    <a:close/>
                    <a:moveTo>
                      <a:pt x="187" y="164"/>
                    </a:moveTo>
                    <a:cubicBezTo>
                      <a:pt x="186" y="165"/>
                      <a:pt x="186" y="166"/>
                      <a:pt x="185" y="167"/>
                    </a:cubicBezTo>
                    <a:cubicBezTo>
                      <a:pt x="185" y="168"/>
                      <a:pt x="185" y="168"/>
                      <a:pt x="184" y="169"/>
                    </a:cubicBezTo>
                    <a:cubicBezTo>
                      <a:pt x="184" y="169"/>
                      <a:pt x="183" y="169"/>
                      <a:pt x="183" y="169"/>
                    </a:cubicBezTo>
                    <a:cubicBezTo>
                      <a:pt x="182" y="170"/>
                      <a:pt x="182" y="170"/>
                      <a:pt x="181" y="169"/>
                    </a:cubicBezTo>
                    <a:lnTo>
                      <a:pt x="115" y="152"/>
                    </a:lnTo>
                    <a:cubicBezTo>
                      <a:pt x="114" y="152"/>
                      <a:pt x="114" y="151"/>
                      <a:pt x="114" y="151"/>
                    </a:cubicBezTo>
                    <a:cubicBezTo>
                      <a:pt x="113" y="151"/>
                      <a:pt x="113" y="150"/>
                      <a:pt x="113" y="150"/>
                    </a:cubicBezTo>
                    <a:cubicBezTo>
                      <a:pt x="113" y="149"/>
                      <a:pt x="113" y="148"/>
                      <a:pt x="113" y="147"/>
                    </a:cubicBezTo>
                    <a:cubicBezTo>
                      <a:pt x="113" y="146"/>
                      <a:pt x="113" y="145"/>
                      <a:pt x="113" y="144"/>
                    </a:cubicBezTo>
                    <a:cubicBezTo>
                      <a:pt x="114" y="143"/>
                      <a:pt x="114" y="142"/>
                      <a:pt x="114" y="141"/>
                    </a:cubicBezTo>
                    <a:cubicBezTo>
                      <a:pt x="115" y="140"/>
                      <a:pt x="115" y="140"/>
                      <a:pt x="116" y="139"/>
                    </a:cubicBezTo>
                    <a:cubicBezTo>
                      <a:pt x="116" y="139"/>
                      <a:pt x="117" y="138"/>
                      <a:pt x="117" y="138"/>
                    </a:cubicBezTo>
                    <a:cubicBezTo>
                      <a:pt x="118" y="138"/>
                      <a:pt x="118" y="138"/>
                      <a:pt x="119" y="138"/>
                    </a:cubicBezTo>
                    <a:lnTo>
                      <a:pt x="145" y="145"/>
                    </a:lnTo>
                    <a:lnTo>
                      <a:pt x="171" y="49"/>
                    </a:lnTo>
                    <a:lnTo>
                      <a:pt x="142" y="57"/>
                    </a:lnTo>
                    <a:cubicBezTo>
                      <a:pt x="141" y="57"/>
                      <a:pt x="140" y="57"/>
                      <a:pt x="139" y="57"/>
                    </a:cubicBezTo>
                    <a:cubicBezTo>
                      <a:pt x="138" y="57"/>
                      <a:pt x="138" y="57"/>
                      <a:pt x="137" y="56"/>
                    </a:cubicBezTo>
                    <a:cubicBezTo>
                      <a:pt x="137" y="56"/>
                      <a:pt x="137" y="55"/>
                      <a:pt x="137" y="54"/>
                    </a:cubicBezTo>
                    <a:cubicBezTo>
                      <a:pt x="137" y="53"/>
                      <a:pt x="137" y="52"/>
                      <a:pt x="138" y="50"/>
                    </a:cubicBezTo>
                    <a:cubicBezTo>
                      <a:pt x="138" y="49"/>
                      <a:pt x="138" y="48"/>
                      <a:pt x="139" y="47"/>
                    </a:cubicBezTo>
                    <a:cubicBezTo>
                      <a:pt x="139" y="47"/>
                      <a:pt x="139" y="46"/>
                      <a:pt x="140" y="45"/>
                    </a:cubicBezTo>
                    <a:cubicBezTo>
                      <a:pt x="140" y="45"/>
                      <a:pt x="140" y="45"/>
                      <a:pt x="141" y="44"/>
                    </a:cubicBezTo>
                    <a:cubicBezTo>
                      <a:pt x="141" y="44"/>
                      <a:pt x="142" y="44"/>
                      <a:pt x="143" y="43"/>
                    </a:cubicBezTo>
                    <a:lnTo>
                      <a:pt x="177" y="33"/>
                    </a:lnTo>
                    <a:cubicBezTo>
                      <a:pt x="177" y="32"/>
                      <a:pt x="178" y="32"/>
                      <a:pt x="178" y="32"/>
                    </a:cubicBezTo>
                    <a:cubicBezTo>
                      <a:pt x="178" y="32"/>
                      <a:pt x="179" y="32"/>
                      <a:pt x="180" y="32"/>
                    </a:cubicBezTo>
                    <a:cubicBezTo>
                      <a:pt x="180" y="32"/>
                      <a:pt x="181" y="32"/>
                      <a:pt x="182" y="33"/>
                    </a:cubicBezTo>
                    <a:cubicBezTo>
                      <a:pt x="183" y="33"/>
                      <a:pt x="184" y="33"/>
                      <a:pt x="185" y="33"/>
                    </a:cubicBezTo>
                    <a:cubicBezTo>
                      <a:pt x="186" y="34"/>
                      <a:pt x="188" y="34"/>
                      <a:pt x="189" y="35"/>
                    </a:cubicBezTo>
                    <a:cubicBezTo>
                      <a:pt x="190" y="35"/>
                      <a:pt x="190" y="35"/>
                      <a:pt x="191" y="36"/>
                    </a:cubicBezTo>
                    <a:cubicBezTo>
                      <a:pt x="191" y="36"/>
                      <a:pt x="192" y="37"/>
                      <a:pt x="192" y="37"/>
                    </a:cubicBezTo>
                    <a:cubicBezTo>
                      <a:pt x="192" y="37"/>
                      <a:pt x="192" y="38"/>
                      <a:pt x="192" y="38"/>
                    </a:cubicBezTo>
                    <a:lnTo>
                      <a:pt x="162" y="150"/>
                    </a:lnTo>
                    <a:lnTo>
                      <a:pt x="185" y="156"/>
                    </a:lnTo>
                    <a:cubicBezTo>
                      <a:pt x="185" y="156"/>
                      <a:pt x="186" y="156"/>
                      <a:pt x="186" y="157"/>
                    </a:cubicBezTo>
                    <a:cubicBezTo>
                      <a:pt x="187" y="157"/>
                      <a:pt x="187" y="158"/>
                      <a:pt x="187" y="158"/>
                    </a:cubicBezTo>
                    <a:cubicBezTo>
                      <a:pt x="187" y="159"/>
                      <a:pt x="187" y="160"/>
                      <a:pt x="187" y="161"/>
                    </a:cubicBezTo>
                    <a:cubicBezTo>
                      <a:pt x="187" y="162"/>
                      <a:pt x="187" y="163"/>
                      <a:pt x="187" y="1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1" name="Freeform 13"/>
              <p:cNvSpPr>
                <a:spLocks noEditPoints="1"/>
              </p:cNvSpPr>
              <p:nvPr/>
            </p:nvSpPr>
            <p:spPr bwMode="auto">
              <a:xfrm>
                <a:off x="5962650" y="6388100"/>
                <a:ext cx="158750" cy="128588"/>
              </a:xfrm>
              <a:custGeom>
                <a:avLst/>
                <a:gdLst>
                  <a:gd name="T0" fmla="*/ 81 w 206"/>
                  <a:gd name="T1" fmla="*/ 124 h 170"/>
                  <a:gd name="T2" fmla="*/ 54 w 206"/>
                  <a:gd name="T3" fmla="*/ 135 h 170"/>
                  <a:gd name="T4" fmla="*/ 18 w 206"/>
                  <a:gd name="T5" fmla="*/ 126 h 170"/>
                  <a:gd name="T6" fmla="*/ 0 w 206"/>
                  <a:gd name="T7" fmla="*/ 104 h 170"/>
                  <a:gd name="T8" fmla="*/ 6 w 206"/>
                  <a:gd name="T9" fmla="*/ 79 h 170"/>
                  <a:gd name="T10" fmla="*/ 25 w 206"/>
                  <a:gd name="T11" fmla="*/ 66 h 170"/>
                  <a:gd name="T12" fmla="*/ 31 w 206"/>
                  <a:gd name="T13" fmla="*/ 53 h 170"/>
                  <a:gd name="T14" fmla="*/ 23 w 206"/>
                  <a:gd name="T15" fmla="*/ 34 h 170"/>
                  <a:gd name="T16" fmla="*/ 29 w 206"/>
                  <a:gd name="T17" fmla="*/ 12 h 170"/>
                  <a:gd name="T18" fmla="*/ 54 w 206"/>
                  <a:gd name="T19" fmla="*/ 0 h 170"/>
                  <a:gd name="T20" fmla="*/ 88 w 206"/>
                  <a:gd name="T21" fmla="*/ 9 h 170"/>
                  <a:gd name="T22" fmla="*/ 102 w 206"/>
                  <a:gd name="T23" fmla="*/ 30 h 170"/>
                  <a:gd name="T24" fmla="*/ 97 w 206"/>
                  <a:gd name="T25" fmla="*/ 51 h 170"/>
                  <a:gd name="T26" fmla="*/ 80 w 206"/>
                  <a:gd name="T27" fmla="*/ 64 h 170"/>
                  <a:gd name="T28" fmla="*/ 78 w 206"/>
                  <a:gd name="T29" fmla="*/ 78 h 170"/>
                  <a:gd name="T30" fmla="*/ 88 w 206"/>
                  <a:gd name="T31" fmla="*/ 99 h 170"/>
                  <a:gd name="T32" fmla="*/ 84 w 206"/>
                  <a:gd name="T33" fmla="*/ 39 h 170"/>
                  <a:gd name="T34" fmla="*/ 82 w 206"/>
                  <a:gd name="T35" fmla="*/ 24 h 170"/>
                  <a:gd name="T36" fmla="*/ 67 w 206"/>
                  <a:gd name="T37" fmla="*/ 15 h 170"/>
                  <a:gd name="T38" fmla="*/ 41 w 206"/>
                  <a:gd name="T39" fmla="*/ 27 h 170"/>
                  <a:gd name="T40" fmla="*/ 43 w 206"/>
                  <a:gd name="T41" fmla="*/ 42 h 170"/>
                  <a:gd name="T42" fmla="*/ 57 w 206"/>
                  <a:gd name="T43" fmla="*/ 58 h 170"/>
                  <a:gd name="T44" fmla="*/ 84 w 206"/>
                  <a:gd name="T45" fmla="*/ 39 h 170"/>
                  <a:gd name="T46" fmla="*/ 71 w 206"/>
                  <a:gd name="T47" fmla="*/ 98 h 170"/>
                  <a:gd name="T48" fmla="*/ 61 w 206"/>
                  <a:gd name="T49" fmla="*/ 82 h 170"/>
                  <a:gd name="T50" fmla="*/ 38 w 206"/>
                  <a:gd name="T51" fmla="*/ 75 h 170"/>
                  <a:gd name="T52" fmla="*/ 22 w 206"/>
                  <a:gd name="T53" fmla="*/ 85 h 170"/>
                  <a:gd name="T54" fmla="*/ 21 w 206"/>
                  <a:gd name="T55" fmla="*/ 109 h 170"/>
                  <a:gd name="T56" fmla="*/ 60 w 206"/>
                  <a:gd name="T57" fmla="*/ 120 h 170"/>
                  <a:gd name="T58" fmla="*/ 186 w 206"/>
                  <a:gd name="T59" fmla="*/ 163 h 170"/>
                  <a:gd name="T60" fmla="*/ 184 w 206"/>
                  <a:gd name="T61" fmla="*/ 168 h 170"/>
                  <a:gd name="T62" fmla="*/ 180 w 206"/>
                  <a:gd name="T63" fmla="*/ 170 h 170"/>
                  <a:gd name="T64" fmla="*/ 108 w 206"/>
                  <a:gd name="T65" fmla="*/ 150 h 170"/>
                  <a:gd name="T66" fmla="*/ 106 w 206"/>
                  <a:gd name="T67" fmla="*/ 146 h 170"/>
                  <a:gd name="T68" fmla="*/ 108 w 206"/>
                  <a:gd name="T69" fmla="*/ 138 h 170"/>
                  <a:gd name="T70" fmla="*/ 111 w 206"/>
                  <a:gd name="T71" fmla="*/ 134 h 170"/>
                  <a:gd name="T72" fmla="*/ 146 w 206"/>
                  <a:gd name="T73" fmla="*/ 113 h 170"/>
                  <a:gd name="T74" fmla="*/ 176 w 206"/>
                  <a:gd name="T75" fmla="*/ 90 h 170"/>
                  <a:gd name="T76" fmla="*/ 186 w 206"/>
                  <a:gd name="T77" fmla="*/ 71 h 170"/>
                  <a:gd name="T78" fmla="*/ 184 w 206"/>
                  <a:gd name="T79" fmla="*/ 55 h 170"/>
                  <a:gd name="T80" fmla="*/ 170 w 206"/>
                  <a:gd name="T81" fmla="*/ 45 h 170"/>
                  <a:gd name="T82" fmla="*/ 149 w 206"/>
                  <a:gd name="T83" fmla="*/ 45 h 170"/>
                  <a:gd name="T84" fmla="*/ 138 w 206"/>
                  <a:gd name="T85" fmla="*/ 47 h 170"/>
                  <a:gd name="T86" fmla="*/ 136 w 206"/>
                  <a:gd name="T87" fmla="*/ 45 h 170"/>
                  <a:gd name="T88" fmla="*/ 137 w 206"/>
                  <a:gd name="T89" fmla="*/ 39 h 170"/>
                  <a:gd name="T90" fmla="*/ 138 w 206"/>
                  <a:gd name="T91" fmla="*/ 35 h 170"/>
                  <a:gd name="T92" fmla="*/ 141 w 206"/>
                  <a:gd name="T93" fmla="*/ 32 h 170"/>
                  <a:gd name="T94" fmla="*/ 154 w 206"/>
                  <a:gd name="T95" fmla="*/ 29 h 170"/>
                  <a:gd name="T96" fmla="*/ 176 w 206"/>
                  <a:gd name="T97" fmla="*/ 30 h 170"/>
                  <a:gd name="T98" fmla="*/ 201 w 206"/>
                  <a:gd name="T99" fmla="*/ 47 h 170"/>
                  <a:gd name="T100" fmla="*/ 204 w 206"/>
                  <a:gd name="T101" fmla="*/ 73 h 170"/>
                  <a:gd name="T102" fmla="*/ 192 w 206"/>
                  <a:gd name="T103" fmla="*/ 97 h 170"/>
                  <a:gd name="T104" fmla="*/ 155 w 206"/>
                  <a:gd name="T105" fmla="*/ 125 h 170"/>
                  <a:gd name="T106" fmla="*/ 184 w 206"/>
                  <a:gd name="T107" fmla="*/ 155 h 170"/>
                  <a:gd name="T108" fmla="*/ 186 w 206"/>
                  <a:gd name="T109" fmla="*/ 158 h 170"/>
                  <a:gd name="T110" fmla="*/ 186 w 206"/>
                  <a:gd name="T111" fmla="*/ 16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06" h="170">
                    <a:moveTo>
                      <a:pt x="88" y="110"/>
                    </a:moveTo>
                    <a:cubicBezTo>
                      <a:pt x="86" y="115"/>
                      <a:pt x="84" y="120"/>
                      <a:pt x="81" y="124"/>
                    </a:cubicBezTo>
                    <a:cubicBezTo>
                      <a:pt x="78" y="127"/>
                      <a:pt x="74" y="130"/>
                      <a:pt x="69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2"/>
                    </a:cubicBezTo>
                    <a:cubicBezTo>
                      <a:pt x="28" y="131"/>
                      <a:pt x="22" y="128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3" y="112"/>
                      <a:pt x="1" y="108"/>
                      <a:pt x="0" y="104"/>
                    </a:cubicBezTo>
                    <a:cubicBezTo>
                      <a:pt x="0" y="100"/>
                      <a:pt x="0" y="95"/>
                      <a:pt x="1" y="90"/>
                    </a:cubicBezTo>
                    <a:cubicBezTo>
                      <a:pt x="2" y="86"/>
                      <a:pt x="4" y="82"/>
                      <a:pt x="6" y="79"/>
                    </a:cubicBezTo>
                    <a:cubicBezTo>
                      <a:pt x="8" y="76"/>
                      <a:pt x="11" y="74"/>
                      <a:pt x="14" y="72"/>
                    </a:cubicBezTo>
                    <a:cubicBezTo>
                      <a:pt x="17" y="69"/>
                      <a:pt x="21" y="68"/>
                      <a:pt x="25" y="66"/>
                    </a:cubicBezTo>
                    <a:cubicBezTo>
                      <a:pt x="30" y="65"/>
                      <a:pt x="34" y="63"/>
                      <a:pt x="39" y="62"/>
                    </a:cubicBezTo>
                    <a:cubicBezTo>
                      <a:pt x="36" y="59"/>
                      <a:pt x="33" y="56"/>
                      <a:pt x="31" y="53"/>
                    </a:cubicBezTo>
                    <a:cubicBezTo>
                      <a:pt x="28" y="50"/>
                      <a:pt x="26" y="47"/>
                      <a:pt x="25" y="44"/>
                    </a:cubicBezTo>
                    <a:cubicBezTo>
                      <a:pt x="24" y="41"/>
                      <a:pt x="23" y="37"/>
                      <a:pt x="23" y="34"/>
                    </a:cubicBezTo>
                    <a:cubicBezTo>
                      <a:pt x="22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29" y="12"/>
                    </a:cubicBezTo>
                    <a:cubicBezTo>
                      <a:pt x="32" y="8"/>
                      <a:pt x="35" y="6"/>
                      <a:pt x="39" y="4"/>
                    </a:cubicBezTo>
                    <a:cubicBezTo>
                      <a:pt x="43" y="2"/>
                      <a:pt x="48" y="1"/>
                      <a:pt x="54" y="0"/>
                    </a:cubicBezTo>
                    <a:cubicBezTo>
                      <a:pt x="59" y="0"/>
                      <a:pt x="65" y="1"/>
                      <a:pt x="72" y="2"/>
                    </a:cubicBezTo>
                    <a:cubicBezTo>
                      <a:pt x="78" y="4"/>
                      <a:pt x="83" y="6"/>
                      <a:pt x="88" y="9"/>
                    </a:cubicBezTo>
                    <a:cubicBezTo>
                      <a:pt x="92" y="12"/>
                      <a:pt x="95" y="15"/>
                      <a:pt x="98" y="19"/>
                    </a:cubicBezTo>
                    <a:cubicBezTo>
                      <a:pt x="100" y="22"/>
                      <a:pt x="101" y="26"/>
                      <a:pt x="102" y="30"/>
                    </a:cubicBezTo>
                    <a:cubicBezTo>
                      <a:pt x="102" y="34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2" y="56"/>
                      <a:pt x="90" y="58"/>
                    </a:cubicBezTo>
                    <a:cubicBezTo>
                      <a:pt x="87" y="61"/>
                      <a:pt x="84" y="63"/>
                      <a:pt x="80" y="64"/>
                    </a:cubicBezTo>
                    <a:cubicBezTo>
                      <a:pt x="76" y="66"/>
                      <a:pt x="72" y="67"/>
                      <a:pt x="68" y="68"/>
                    </a:cubicBezTo>
                    <a:cubicBezTo>
                      <a:pt x="72" y="72"/>
                      <a:pt x="75" y="75"/>
                      <a:pt x="78" y="78"/>
                    </a:cubicBezTo>
                    <a:cubicBezTo>
                      <a:pt x="81" y="82"/>
                      <a:pt x="83" y="85"/>
                      <a:pt x="85" y="89"/>
                    </a:cubicBezTo>
                    <a:cubicBezTo>
                      <a:pt x="87" y="92"/>
                      <a:pt x="88" y="96"/>
                      <a:pt x="88" y="99"/>
                    </a:cubicBezTo>
                    <a:cubicBezTo>
                      <a:pt x="89" y="102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4"/>
                      <a:pt x="84" y="31"/>
                    </a:cubicBezTo>
                    <a:cubicBezTo>
                      <a:pt x="84" y="29"/>
                      <a:pt x="83" y="26"/>
                      <a:pt x="82" y="24"/>
                    </a:cubicBezTo>
                    <a:cubicBezTo>
                      <a:pt x="80" y="22"/>
                      <a:pt x="78" y="20"/>
                      <a:pt x="76" y="19"/>
                    </a:cubicBezTo>
                    <a:cubicBezTo>
                      <a:pt x="73" y="17"/>
                      <a:pt x="70" y="16"/>
                      <a:pt x="67" y="15"/>
                    </a:cubicBezTo>
                    <a:cubicBezTo>
                      <a:pt x="60" y="13"/>
                      <a:pt x="54" y="13"/>
                      <a:pt x="50" y="16"/>
                    </a:cubicBezTo>
                    <a:cubicBezTo>
                      <a:pt x="45" y="18"/>
                      <a:pt x="42" y="22"/>
                      <a:pt x="41" y="27"/>
                    </a:cubicBezTo>
                    <a:cubicBezTo>
                      <a:pt x="40" y="30"/>
                      <a:pt x="40" y="32"/>
                      <a:pt x="40" y="35"/>
                    </a:cubicBezTo>
                    <a:cubicBezTo>
                      <a:pt x="40" y="37"/>
                      <a:pt x="41" y="40"/>
                      <a:pt x="43" y="42"/>
                    </a:cubicBezTo>
                    <a:cubicBezTo>
                      <a:pt x="44" y="45"/>
                      <a:pt x="46" y="47"/>
                      <a:pt x="48" y="50"/>
                    </a:cubicBezTo>
                    <a:cubicBezTo>
                      <a:pt x="50" y="52"/>
                      <a:pt x="53" y="55"/>
                      <a:pt x="57" y="58"/>
                    </a:cubicBezTo>
                    <a:cubicBezTo>
                      <a:pt x="64" y="57"/>
                      <a:pt x="70" y="54"/>
                      <a:pt x="75" y="51"/>
                    </a:cubicBezTo>
                    <a:cubicBezTo>
                      <a:pt x="80" y="48"/>
                      <a:pt x="82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0" y="96"/>
                      <a:pt x="69" y="93"/>
                      <a:pt x="67" y="90"/>
                    </a:cubicBezTo>
                    <a:cubicBezTo>
                      <a:pt x="66" y="87"/>
                      <a:pt x="63" y="85"/>
                      <a:pt x="61" y="82"/>
                    </a:cubicBezTo>
                    <a:cubicBezTo>
                      <a:pt x="58" y="79"/>
                      <a:pt x="54" y="76"/>
                      <a:pt x="50" y="72"/>
                    </a:cubicBezTo>
                    <a:cubicBezTo>
                      <a:pt x="46" y="73"/>
                      <a:pt x="42" y="74"/>
                      <a:pt x="38" y="75"/>
                    </a:cubicBezTo>
                    <a:cubicBezTo>
                      <a:pt x="34" y="77"/>
                      <a:pt x="31" y="78"/>
                      <a:pt x="29" y="80"/>
                    </a:cubicBezTo>
                    <a:cubicBezTo>
                      <a:pt x="26" y="81"/>
                      <a:pt x="24" y="83"/>
                      <a:pt x="22" y="85"/>
                    </a:cubicBezTo>
                    <a:cubicBezTo>
                      <a:pt x="21" y="87"/>
                      <a:pt x="19" y="90"/>
                      <a:pt x="19" y="93"/>
                    </a:cubicBezTo>
                    <a:cubicBezTo>
                      <a:pt x="17" y="99"/>
                      <a:pt x="18" y="105"/>
                      <a:pt x="21" y="109"/>
                    </a:cubicBezTo>
                    <a:cubicBezTo>
                      <a:pt x="25" y="114"/>
                      <a:pt x="31" y="117"/>
                      <a:pt x="39" y="120"/>
                    </a:cubicBezTo>
                    <a:cubicBezTo>
                      <a:pt x="48" y="122"/>
                      <a:pt x="55" y="122"/>
                      <a:pt x="60" y="120"/>
                    </a:cubicBezTo>
                    <a:cubicBezTo>
                      <a:pt x="65" y="117"/>
                      <a:pt x="68" y="113"/>
                      <a:pt x="70" y="107"/>
                    </a:cubicBezTo>
                    <a:close/>
                    <a:moveTo>
                      <a:pt x="186" y="163"/>
                    </a:moveTo>
                    <a:cubicBezTo>
                      <a:pt x="186" y="164"/>
                      <a:pt x="185" y="165"/>
                      <a:pt x="185" y="166"/>
                    </a:cubicBezTo>
                    <a:cubicBezTo>
                      <a:pt x="185" y="167"/>
                      <a:pt x="184" y="168"/>
                      <a:pt x="184" y="168"/>
                    </a:cubicBezTo>
                    <a:cubicBezTo>
                      <a:pt x="183" y="169"/>
                      <a:pt x="183" y="169"/>
                      <a:pt x="182" y="170"/>
                    </a:cubicBezTo>
                    <a:cubicBezTo>
                      <a:pt x="182" y="170"/>
                      <a:pt x="181" y="170"/>
                      <a:pt x="180" y="170"/>
                    </a:cubicBezTo>
                    <a:lnTo>
                      <a:pt x="110" y="151"/>
                    </a:lnTo>
                    <a:cubicBezTo>
                      <a:pt x="109" y="151"/>
                      <a:pt x="109" y="150"/>
                      <a:pt x="108" y="150"/>
                    </a:cubicBezTo>
                    <a:cubicBezTo>
                      <a:pt x="107" y="149"/>
                      <a:pt x="107" y="149"/>
                      <a:pt x="106" y="148"/>
                    </a:cubicBezTo>
                    <a:cubicBezTo>
                      <a:pt x="106" y="148"/>
                      <a:pt x="106" y="147"/>
                      <a:pt x="106" y="146"/>
                    </a:cubicBezTo>
                    <a:cubicBezTo>
                      <a:pt x="106" y="145"/>
                      <a:pt x="106" y="143"/>
                      <a:pt x="107" y="142"/>
                    </a:cubicBezTo>
                    <a:cubicBezTo>
                      <a:pt x="107" y="141"/>
                      <a:pt x="107" y="139"/>
                      <a:pt x="108" y="138"/>
                    </a:cubicBezTo>
                    <a:cubicBezTo>
                      <a:pt x="108" y="138"/>
                      <a:pt x="108" y="137"/>
                      <a:pt x="109" y="136"/>
                    </a:cubicBezTo>
                    <a:cubicBezTo>
                      <a:pt x="110" y="135"/>
                      <a:pt x="110" y="135"/>
                      <a:pt x="111" y="134"/>
                    </a:cubicBezTo>
                    <a:cubicBezTo>
                      <a:pt x="112" y="134"/>
                      <a:pt x="112" y="133"/>
                      <a:pt x="113" y="132"/>
                    </a:cubicBezTo>
                    <a:lnTo>
                      <a:pt x="146" y="113"/>
                    </a:lnTo>
                    <a:cubicBezTo>
                      <a:pt x="153" y="109"/>
                      <a:pt x="159" y="104"/>
                      <a:pt x="164" y="101"/>
                    </a:cubicBezTo>
                    <a:cubicBezTo>
                      <a:pt x="169" y="97"/>
                      <a:pt x="173" y="93"/>
                      <a:pt x="176" y="90"/>
                    </a:cubicBezTo>
                    <a:cubicBezTo>
                      <a:pt x="179" y="86"/>
                      <a:pt x="181" y="83"/>
                      <a:pt x="183" y="80"/>
                    </a:cubicBezTo>
                    <a:cubicBezTo>
                      <a:pt x="184" y="77"/>
                      <a:pt x="185" y="74"/>
                      <a:pt x="186" y="71"/>
                    </a:cubicBezTo>
                    <a:cubicBezTo>
                      <a:pt x="187" y="68"/>
                      <a:pt x="187" y="66"/>
                      <a:pt x="187" y="63"/>
                    </a:cubicBezTo>
                    <a:cubicBezTo>
                      <a:pt x="186" y="60"/>
                      <a:pt x="186" y="58"/>
                      <a:pt x="184" y="55"/>
                    </a:cubicBezTo>
                    <a:cubicBezTo>
                      <a:pt x="183" y="53"/>
                      <a:pt x="181" y="51"/>
                      <a:pt x="179" y="49"/>
                    </a:cubicBezTo>
                    <a:cubicBezTo>
                      <a:pt x="176" y="47"/>
                      <a:pt x="173" y="46"/>
                      <a:pt x="170" y="45"/>
                    </a:cubicBezTo>
                    <a:cubicBezTo>
                      <a:pt x="166" y="44"/>
                      <a:pt x="162" y="43"/>
                      <a:pt x="158" y="43"/>
                    </a:cubicBezTo>
                    <a:cubicBezTo>
                      <a:pt x="155" y="44"/>
                      <a:pt x="152" y="44"/>
                      <a:pt x="149" y="45"/>
                    </a:cubicBezTo>
                    <a:cubicBezTo>
                      <a:pt x="146" y="45"/>
                      <a:pt x="144" y="46"/>
                      <a:pt x="142" y="47"/>
                    </a:cubicBezTo>
                    <a:cubicBezTo>
                      <a:pt x="140" y="47"/>
                      <a:pt x="138" y="48"/>
                      <a:pt x="138" y="47"/>
                    </a:cubicBezTo>
                    <a:cubicBezTo>
                      <a:pt x="137" y="47"/>
                      <a:pt x="137" y="47"/>
                      <a:pt x="136" y="47"/>
                    </a:cubicBezTo>
                    <a:cubicBezTo>
                      <a:pt x="136" y="46"/>
                      <a:pt x="136" y="46"/>
                      <a:pt x="136" y="45"/>
                    </a:cubicBezTo>
                    <a:cubicBezTo>
                      <a:pt x="136" y="44"/>
                      <a:pt x="136" y="44"/>
                      <a:pt x="136" y="43"/>
                    </a:cubicBezTo>
                    <a:cubicBezTo>
                      <a:pt x="136" y="42"/>
                      <a:pt x="136" y="40"/>
                      <a:pt x="137" y="39"/>
                    </a:cubicBezTo>
                    <a:cubicBezTo>
                      <a:pt x="137" y="38"/>
                      <a:pt x="137" y="37"/>
                      <a:pt x="137" y="36"/>
                    </a:cubicBezTo>
                    <a:cubicBezTo>
                      <a:pt x="138" y="36"/>
                      <a:pt x="138" y="35"/>
                      <a:pt x="138" y="35"/>
                    </a:cubicBezTo>
                    <a:cubicBezTo>
                      <a:pt x="139" y="34"/>
                      <a:pt x="139" y="34"/>
                      <a:pt x="139" y="33"/>
                    </a:cubicBezTo>
                    <a:cubicBezTo>
                      <a:pt x="140" y="33"/>
                      <a:pt x="140" y="33"/>
                      <a:pt x="141" y="32"/>
                    </a:cubicBezTo>
                    <a:cubicBezTo>
                      <a:pt x="142" y="32"/>
                      <a:pt x="144" y="31"/>
                      <a:pt x="146" y="30"/>
                    </a:cubicBezTo>
                    <a:cubicBezTo>
                      <a:pt x="148" y="30"/>
                      <a:pt x="151" y="29"/>
                      <a:pt x="154" y="29"/>
                    </a:cubicBezTo>
                    <a:cubicBezTo>
                      <a:pt x="158" y="29"/>
                      <a:pt x="161" y="28"/>
                      <a:pt x="165" y="29"/>
                    </a:cubicBezTo>
                    <a:cubicBezTo>
                      <a:pt x="168" y="29"/>
                      <a:pt x="172" y="29"/>
                      <a:pt x="176" y="30"/>
                    </a:cubicBezTo>
                    <a:cubicBezTo>
                      <a:pt x="182" y="32"/>
                      <a:pt x="187" y="34"/>
                      <a:pt x="192" y="37"/>
                    </a:cubicBezTo>
                    <a:cubicBezTo>
                      <a:pt x="196" y="40"/>
                      <a:pt x="199" y="44"/>
                      <a:pt x="201" y="47"/>
                    </a:cubicBezTo>
                    <a:cubicBezTo>
                      <a:pt x="203" y="51"/>
                      <a:pt x="205" y="55"/>
                      <a:pt x="205" y="60"/>
                    </a:cubicBezTo>
                    <a:cubicBezTo>
                      <a:pt x="206" y="64"/>
                      <a:pt x="205" y="69"/>
                      <a:pt x="204" y="73"/>
                    </a:cubicBezTo>
                    <a:cubicBezTo>
                      <a:pt x="203" y="77"/>
                      <a:pt x="201" y="81"/>
                      <a:pt x="200" y="85"/>
                    </a:cubicBezTo>
                    <a:cubicBezTo>
                      <a:pt x="198" y="89"/>
                      <a:pt x="195" y="93"/>
                      <a:pt x="192" y="97"/>
                    </a:cubicBezTo>
                    <a:cubicBezTo>
                      <a:pt x="188" y="101"/>
                      <a:pt x="183" y="105"/>
                      <a:pt x="177" y="110"/>
                    </a:cubicBezTo>
                    <a:cubicBezTo>
                      <a:pt x="171" y="114"/>
                      <a:pt x="164" y="119"/>
                      <a:pt x="155" y="125"/>
                    </a:cubicBezTo>
                    <a:lnTo>
                      <a:pt x="129" y="140"/>
                    </a:lnTo>
                    <a:lnTo>
                      <a:pt x="184" y="155"/>
                    </a:lnTo>
                    <a:cubicBezTo>
                      <a:pt x="185" y="155"/>
                      <a:pt x="185" y="156"/>
                      <a:pt x="185" y="156"/>
                    </a:cubicBezTo>
                    <a:cubicBezTo>
                      <a:pt x="186" y="156"/>
                      <a:pt x="186" y="157"/>
                      <a:pt x="186" y="158"/>
                    </a:cubicBezTo>
                    <a:cubicBezTo>
                      <a:pt x="187" y="158"/>
                      <a:pt x="187" y="159"/>
                      <a:pt x="187" y="160"/>
                    </a:cubicBezTo>
                    <a:cubicBezTo>
                      <a:pt x="187" y="161"/>
                      <a:pt x="186" y="162"/>
                      <a:pt x="186" y="1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2" name="Freeform 14"/>
              <p:cNvSpPr>
                <a:spLocks noEditPoints="1"/>
              </p:cNvSpPr>
              <p:nvPr/>
            </p:nvSpPr>
            <p:spPr bwMode="auto">
              <a:xfrm>
                <a:off x="6435725" y="6448425"/>
                <a:ext cx="157163" cy="123825"/>
              </a:xfrm>
              <a:custGeom>
                <a:avLst/>
                <a:gdLst>
                  <a:gd name="T0" fmla="*/ 69 w 205"/>
                  <a:gd name="T1" fmla="*/ 132 h 163"/>
                  <a:gd name="T2" fmla="*/ 18 w 205"/>
                  <a:gd name="T3" fmla="*/ 126 h 163"/>
                  <a:gd name="T4" fmla="*/ 1 w 205"/>
                  <a:gd name="T5" fmla="*/ 90 h 163"/>
                  <a:gd name="T6" fmla="*/ 25 w 205"/>
                  <a:gd name="T7" fmla="*/ 66 h 163"/>
                  <a:gd name="T8" fmla="*/ 25 w 205"/>
                  <a:gd name="T9" fmla="*/ 44 h 163"/>
                  <a:gd name="T10" fmla="*/ 29 w 205"/>
                  <a:gd name="T11" fmla="*/ 12 h 163"/>
                  <a:gd name="T12" fmla="*/ 72 w 205"/>
                  <a:gd name="T13" fmla="*/ 3 h 163"/>
                  <a:gd name="T14" fmla="*/ 102 w 205"/>
                  <a:gd name="T15" fmla="*/ 30 h 163"/>
                  <a:gd name="T16" fmla="*/ 90 w 205"/>
                  <a:gd name="T17" fmla="*/ 59 h 163"/>
                  <a:gd name="T18" fmla="*/ 78 w 205"/>
                  <a:gd name="T19" fmla="*/ 79 h 163"/>
                  <a:gd name="T20" fmla="*/ 88 w 205"/>
                  <a:gd name="T21" fmla="*/ 110 h 163"/>
                  <a:gd name="T22" fmla="*/ 82 w 205"/>
                  <a:gd name="T23" fmla="*/ 24 h 163"/>
                  <a:gd name="T24" fmla="*/ 50 w 205"/>
                  <a:gd name="T25" fmla="*/ 16 h 163"/>
                  <a:gd name="T26" fmla="*/ 43 w 205"/>
                  <a:gd name="T27" fmla="*/ 42 h 163"/>
                  <a:gd name="T28" fmla="*/ 75 w 205"/>
                  <a:gd name="T29" fmla="*/ 51 h 163"/>
                  <a:gd name="T30" fmla="*/ 71 w 205"/>
                  <a:gd name="T31" fmla="*/ 98 h 163"/>
                  <a:gd name="T32" fmla="*/ 51 w 205"/>
                  <a:gd name="T33" fmla="*/ 72 h 163"/>
                  <a:gd name="T34" fmla="*/ 22 w 205"/>
                  <a:gd name="T35" fmla="*/ 85 h 163"/>
                  <a:gd name="T36" fmla="*/ 39 w 205"/>
                  <a:gd name="T37" fmla="*/ 120 h 163"/>
                  <a:gd name="T38" fmla="*/ 193 w 205"/>
                  <a:gd name="T39" fmla="*/ 134 h 163"/>
                  <a:gd name="T40" fmla="*/ 158 w 205"/>
                  <a:gd name="T41" fmla="*/ 163 h 163"/>
                  <a:gd name="T42" fmla="*/ 117 w 205"/>
                  <a:gd name="T43" fmla="*/ 151 h 163"/>
                  <a:gd name="T44" fmla="*/ 107 w 205"/>
                  <a:gd name="T45" fmla="*/ 141 h 163"/>
                  <a:gd name="T46" fmla="*/ 108 w 205"/>
                  <a:gd name="T47" fmla="*/ 133 h 163"/>
                  <a:gd name="T48" fmla="*/ 115 w 205"/>
                  <a:gd name="T49" fmla="*/ 130 h 163"/>
                  <a:gd name="T50" fmla="*/ 142 w 205"/>
                  <a:gd name="T51" fmla="*/ 146 h 163"/>
                  <a:gd name="T52" fmla="*/ 171 w 205"/>
                  <a:gd name="T53" fmla="*/ 140 h 163"/>
                  <a:gd name="T54" fmla="*/ 171 w 205"/>
                  <a:gd name="T55" fmla="*/ 112 h 163"/>
                  <a:gd name="T56" fmla="*/ 136 w 205"/>
                  <a:gd name="T57" fmla="*/ 95 h 163"/>
                  <a:gd name="T58" fmla="*/ 133 w 205"/>
                  <a:gd name="T59" fmla="*/ 91 h 163"/>
                  <a:gd name="T60" fmla="*/ 136 w 205"/>
                  <a:gd name="T61" fmla="*/ 83 h 163"/>
                  <a:gd name="T62" fmla="*/ 151 w 205"/>
                  <a:gd name="T63" fmla="*/ 85 h 163"/>
                  <a:gd name="T64" fmla="*/ 180 w 205"/>
                  <a:gd name="T65" fmla="*/ 78 h 163"/>
                  <a:gd name="T66" fmla="*/ 183 w 205"/>
                  <a:gd name="T67" fmla="*/ 53 h 163"/>
                  <a:gd name="T68" fmla="*/ 158 w 205"/>
                  <a:gd name="T69" fmla="*/ 42 h 163"/>
                  <a:gd name="T70" fmla="*/ 138 w 205"/>
                  <a:gd name="T71" fmla="*/ 47 h 163"/>
                  <a:gd name="T72" fmla="*/ 136 w 205"/>
                  <a:gd name="T73" fmla="*/ 43 h 163"/>
                  <a:gd name="T74" fmla="*/ 139 w 205"/>
                  <a:gd name="T75" fmla="*/ 35 h 163"/>
                  <a:gd name="T76" fmla="*/ 146 w 205"/>
                  <a:gd name="T77" fmla="*/ 30 h 163"/>
                  <a:gd name="T78" fmla="*/ 176 w 205"/>
                  <a:gd name="T79" fmla="*/ 31 h 163"/>
                  <a:gd name="T80" fmla="*/ 205 w 205"/>
                  <a:gd name="T81" fmla="*/ 58 h 163"/>
                  <a:gd name="T82" fmla="*/ 192 w 205"/>
                  <a:gd name="T83" fmla="*/ 90 h 163"/>
                  <a:gd name="T84" fmla="*/ 171 w 205"/>
                  <a:gd name="T85" fmla="*/ 96 h 163"/>
                  <a:gd name="T86" fmla="*/ 194 w 205"/>
                  <a:gd name="T87" fmla="*/ 122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5" h="163">
                    <a:moveTo>
                      <a:pt x="88" y="110"/>
                    </a:moveTo>
                    <a:cubicBezTo>
                      <a:pt x="86" y="115"/>
                      <a:pt x="84" y="120"/>
                      <a:pt x="81" y="124"/>
                    </a:cubicBezTo>
                    <a:cubicBezTo>
                      <a:pt x="78" y="128"/>
                      <a:pt x="74" y="130"/>
                      <a:pt x="69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3"/>
                    </a:cubicBezTo>
                    <a:cubicBezTo>
                      <a:pt x="28" y="131"/>
                      <a:pt x="22" y="129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3" y="113"/>
                      <a:pt x="1" y="109"/>
                      <a:pt x="1" y="104"/>
                    </a:cubicBezTo>
                    <a:cubicBezTo>
                      <a:pt x="0" y="100"/>
                      <a:pt x="0" y="95"/>
                      <a:pt x="1" y="90"/>
                    </a:cubicBezTo>
                    <a:cubicBezTo>
                      <a:pt x="2" y="86"/>
                      <a:pt x="4" y="82"/>
                      <a:pt x="6" y="79"/>
                    </a:cubicBezTo>
                    <a:cubicBezTo>
                      <a:pt x="8" y="76"/>
                      <a:pt x="11" y="74"/>
                      <a:pt x="14" y="72"/>
                    </a:cubicBezTo>
                    <a:cubicBezTo>
                      <a:pt x="17" y="70"/>
                      <a:pt x="21" y="68"/>
                      <a:pt x="25" y="66"/>
                    </a:cubicBezTo>
                    <a:cubicBezTo>
                      <a:pt x="30" y="65"/>
                      <a:pt x="34" y="64"/>
                      <a:pt x="40" y="63"/>
                    </a:cubicBezTo>
                    <a:cubicBezTo>
                      <a:pt x="36" y="59"/>
                      <a:pt x="33" y="56"/>
                      <a:pt x="31" y="53"/>
                    </a:cubicBezTo>
                    <a:cubicBezTo>
                      <a:pt x="28" y="50"/>
                      <a:pt x="27" y="47"/>
                      <a:pt x="25" y="44"/>
                    </a:cubicBezTo>
                    <a:cubicBezTo>
                      <a:pt x="24" y="41"/>
                      <a:pt x="23" y="37"/>
                      <a:pt x="23" y="34"/>
                    </a:cubicBezTo>
                    <a:cubicBezTo>
                      <a:pt x="22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29" y="12"/>
                    </a:cubicBezTo>
                    <a:cubicBezTo>
                      <a:pt x="32" y="9"/>
                      <a:pt x="35" y="6"/>
                      <a:pt x="39" y="4"/>
                    </a:cubicBezTo>
                    <a:cubicBezTo>
                      <a:pt x="43" y="2"/>
                      <a:pt x="48" y="1"/>
                      <a:pt x="54" y="0"/>
                    </a:cubicBezTo>
                    <a:cubicBezTo>
                      <a:pt x="59" y="0"/>
                      <a:pt x="65" y="1"/>
                      <a:pt x="72" y="3"/>
                    </a:cubicBezTo>
                    <a:cubicBezTo>
                      <a:pt x="78" y="4"/>
                      <a:pt x="84" y="6"/>
                      <a:pt x="88" y="9"/>
                    </a:cubicBezTo>
                    <a:cubicBezTo>
                      <a:pt x="92" y="12"/>
                      <a:pt x="95" y="15"/>
                      <a:pt x="98" y="19"/>
                    </a:cubicBezTo>
                    <a:cubicBezTo>
                      <a:pt x="100" y="22"/>
                      <a:pt x="101" y="26"/>
                      <a:pt x="102" y="30"/>
                    </a:cubicBezTo>
                    <a:cubicBezTo>
                      <a:pt x="102" y="34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3" y="56"/>
                      <a:pt x="90" y="59"/>
                    </a:cubicBezTo>
                    <a:cubicBezTo>
                      <a:pt x="87" y="61"/>
                      <a:pt x="84" y="63"/>
                      <a:pt x="80" y="64"/>
                    </a:cubicBezTo>
                    <a:cubicBezTo>
                      <a:pt x="76" y="66"/>
                      <a:pt x="72" y="67"/>
                      <a:pt x="68" y="68"/>
                    </a:cubicBezTo>
                    <a:cubicBezTo>
                      <a:pt x="72" y="72"/>
                      <a:pt x="75" y="75"/>
                      <a:pt x="78" y="79"/>
                    </a:cubicBezTo>
                    <a:cubicBezTo>
                      <a:pt x="81" y="82"/>
                      <a:pt x="84" y="85"/>
                      <a:pt x="85" y="89"/>
                    </a:cubicBezTo>
                    <a:cubicBezTo>
                      <a:pt x="87" y="92"/>
                      <a:pt x="88" y="96"/>
                      <a:pt x="88" y="99"/>
                    </a:cubicBezTo>
                    <a:cubicBezTo>
                      <a:pt x="89" y="103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4"/>
                      <a:pt x="84" y="31"/>
                    </a:cubicBezTo>
                    <a:cubicBezTo>
                      <a:pt x="84" y="29"/>
                      <a:pt x="83" y="26"/>
                      <a:pt x="82" y="24"/>
                    </a:cubicBezTo>
                    <a:cubicBezTo>
                      <a:pt x="80" y="22"/>
                      <a:pt x="78" y="21"/>
                      <a:pt x="76" y="19"/>
                    </a:cubicBezTo>
                    <a:cubicBezTo>
                      <a:pt x="73" y="17"/>
                      <a:pt x="70" y="16"/>
                      <a:pt x="67" y="15"/>
                    </a:cubicBezTo>
                    <a:cubicBezTo>
                      <a:pt x="60" y="13"/>
                      <a:pt x="54" y="14"/>
                      <a:pt x="50" y="16"/>
                    </a:cubicBezTo>
                    <a:cubicBezTo>
                      <a:pt x="45" y="18"/>
                      <a:pt x="42" y="22"/>
                      <a:pt x="41" y="28"/>
                    </a:cubicBezTo>
                    <a:cubicBezTo>
                      <a:pt x="40" y="30"/>
                      <a:pt x="40" y="33"/>
                      <a:pt x="40" y="35"/>
                    </a:cubicBezTo>
                    <a:cubicBezTo>
                      <a:pt x="40" y="37"/>
                      <a:pt x="41" y="40"/>
                      <a:pt x="43" y="42"/>
                    </a:cubicBezTo>
                    <a:cubicBezTo>
                      <a:pt x="44" y="45"/>
                      <a:pt x="46" y="47"/>
                      <a:pt x="48" y="50"/>
                    </a:cubicBezTo>
                    <a:cubicBezTo>
                      <a:pt x="50" y="53"/>
                      <a:pt x="53" y="55"/>
                      <a:pt x="57" y="59"/>
                    </a:cubicBezTo>
                    <a:cubicBezTo>
                      <a:pt x="64" y="57"/>
                      <a:pt x="70" y="54"/>
                      <a:pt x="75" y="51"/>
                    </a:cubicBezTo>
                    <a:cubicBezTo>
                      <a:pt x="80" y="48"/>
                      <a:pt x="83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0" y="96"/>
                      <a:pt x="69" y="93"/>
                      <a:pt x="67" y="90"/>
                    </a:cubicBezTo>
                    <a:cubicBezTo>
                      <a:pt x="66" y="87"/>
                      <a:pt x="63" y="85"/>
                      <a:pt x="61" y="82"/>
                    </a:cubicBezTo>
                    <a:cubicBezTo>
                      <a:pt x="58" y="79"/>
                      <a:pt x="54" y="76"/>
                      <a:pt x="51" y="72"/>
                    </a:cubicBezTo>
                    <a:cubicBezTo>
                      <a:pt x="46" y="73"/>
                      <a:pt x="42" y="74"/>
                      <a:pt x="38" y="76"/>
                    </a:cubicBezTo>
                    <a:cubicBezTo>
                      <a:pt x="34" y="77"/>
                      <a:pt x="31" y="78"/>
                      <a:pt x="29" y="80"/>
                    </a:cubicBezTo>
                    <a:cubicBezTo>
                      <a:pt x="26" y="81"/>
                      <a:pt x="24" y="83"/>
                      <a:pt x="22" y="85"/>
                    </a:cubicBezTo>
                    <a:cubicBezTo>
                      <a:pt x="21" y="88"/>
                      <a:pt x="20" y="90"/>
                      <a:pt x="19" y="93"/>
                    </a:cubicBezTo>
                    <a:cubicBezTo>
                      <a:pt x="17" y="99"/>
                      <a:pt x="18" y="105"/>
                      <a:pt x="21" y="109"/>
                    </a:cubicBezTo>
                    <a:cubicBezTo>
                      <a:pt x="25" y="114"/>
                      <a:pt x="31" y="117"/>
                      <a:pt x="39" y="120"/>
                    </a:cubicBezTo>
                    <a:cubicBezTo>
                      <a:pt x="48" y="122"/>
                      <a:pt x="55" y="122"/>
                      <a:pt x="60" y="120"/>
                    </a:cubicBezTo>
                    <a:cubicBezTo>
                      <a:pt x="65" y="117"/>
                      <a:pt x="68" y="113"/>
                      <a:pt x="70" y="107"/>
                    </a:cubicBezTo>
                    <a:close/>
                    <a:moveTo>
                      <a:pt x="193" y="134"/>
                    </a:moveTo>
                    <a:cubicBezTo>
                      <a:pt x="191" y="140"/>
                      <a:pt x="189" y="145"/>
                      <a:pt x="186" y="149"/>
                    </a:cubicBezTo>
                    <a:cubicBezTo>
                      <a:pt x="182" y="153"/>
                      <a:pt x="178" y="156"/>
                      <a:pt x="174" y="159"/>
                    </a:cubicBezTo>
                    <a:cubicBezTo>
                      <a:pt x="169" y="161"/>
                      <a:pt x="164" y="162"/>
                      <a:pt x="158" y="163"/>
                    </a:cubicBezTo>
                    <a:cubicBezTo>
                      <a:pt x="152" y="163"/>
                      <a:pt x="145" y="162"/>
                      <a:pt x="138" y="160"/>
                    </a:cubicBezTo>
                    <a:cubicBezTo>
                      <a:pt x="134" y="159"/>
                      <a:pt x="130" y="158"/>
                      <a:pt x="126" y="156"/>
                    </a:cubicBezTo>
                    <a:cubicBezTo>
                      <a:pt x="123" y="154"/>
                      <a:pt x="120" y="153"/>
                      <a:pt x="117" y="151"/>
                    </a:cubicBezTo>
                    <a:cubicBezTo>
                      <a:pt x="115" y="149"/>
                      <a:pt x="112" y="148"/>
                      <a:pt x="111" y="146"/>
                    </a:cubicBezTo>
                    <a:cubicBezTo>
                      <a:pt x="109" y="145"/>
                      <a:pt x="108" y="144"/>
                      <a:pt x="108" y="143"/>
                    </a:cubicBezTo>
                    <a:cubicBezTo>
                      <a:pt x="107" y="142"/>
                      <a:pt x="107" y="142"/>
                      <a:pt x="107" y="141"/>
                    </a:cubicBezTo>
                    <a:cubicBezTo>
                      <a:pt x="107" y="141"/>
                      <a:pt x="107" y="140"/>
                      <a:pt x="107" y="139"/>
                    </a:cubicBezTo>
                    <a:cubicBezTo>
                      <a:pt x="107" y="139"/>
                      <a:pt x="107" y="138"/>
                      <a:pt x="107" y="137"/>
                    </a:cubicBezTo>
                    <a:cubicBezTo>
                      <a:pt x="107" y="136"/>
                      <a:pt x="107" y="135"/>
                      <a:pt x="108" y="133"/>
                    </a:cubicBezTo>
                    <a:cubicBezTo>
                      <a:pt x="108" y="131"/>
                      <a:pt x="109" y="129"/>
                      <a:pt x="110" y="129"/>
                    </a:cubicBezTo>
                    <a:cubicBezTo>
                      <a:pt x="111" y="128"/>
                      <a:pt x="111" y="128"/>
                      <a:pt x="112" y="128"/>
                    </a:cubicBezTo>
                    <a:cubicBezTo>
                      <a:pt x="113" y="128"/>
                      <a:pt x="114" y="129"/>
                      <a:pt x="115" y="130"/>
                    </a:cubicBezTo>
                    <a:cubicBezTo>
                      <a:pt x="117" y="132"/>
                      <a:pt x="119" y="134"/>
                      <a:pt x="121" y="136"/>
                    </a:cubicBezTo>
                    <a:cubicBezTo>
                      <a:pt x="124" y="138"/>
                      <a:pt x="127" y="140"/>
                      <a:pt x="130" y="142"/>
                    </a:cubicBezTo>
                    <a:cubicBezTo>
                      <a:pt x="134" y="144"/>
                      <a:pt x="138" y="145"/>
                      <a:pt x="142" y="146"/>
                    </a:cubicBezTo>
                    <a:cubicBezTo>
                      <a:pt x="147" y="148"/>
                      <a:pt x="151" y="148"/>
                      <a:pt x="154" y="148"/>
                    </a:cubicBezTo>
                    <a:cubicBezTo>
                      <a:pt x="158" y="148"/>
                      <a:pt x="161" y="147"/>
                      <a:pt x="164" y="145"/>
                    </a:cubicBezTo>
                    <a:cubicBezTo>
                      <a:pt x="167" y="144"/>
                      <a:pt x="169" y="142"/>
                      <a:pt x="171" y="140"/>
                    </a:cubicBezTo>
                    <a:cubicBezTo>
                      <a:pt x="173" y="137"/>
                      <a:pt x="174" y="134"/>
                      <a:pt x="175" y="131"/>
                    </a:cubicBezTo>
                    <a:cubicBezTo>
                      <a:pt x="176" y="127"/>
                      <a:pt x="176" y="124"/>
                      <a:pt x="176" y="121"/>
                    </a:cubicBezTo>
                    <a:cubicBezTo>
                      <a:pt x="175" y="117"/>
                      <a:pt x="173" y="114"/>
                      <a:pt x="171" y="112"/>
                    </a:cubicBezTo>
                    <a:cubicBezTo>
                      <a:pt x="169" y="109"/>
                      <a:pt x="166" y="106"/>
                      <a:pt x="162" y="104"/>
                    </a:cubicBezTo>
                    <a:cubicBezTo>
                      <a:pt x="158" y="102"/>
                      <a:pt x="154" y="100"/>
                      <a:pt x="149" y="99"/>
                    </a:cubicBezTo>
                    <a:lnTo>
                      <a:pt x="136" y="95"/>
                    </a:lnTo>
                    <a:cubicBezTo>
                      <a:pt x="136" y="95"/>
                      <a:pt x="135" y="95"/>
                      <a:pt x="135" y="95"/>
                    </a:cubicBezTo>
                    <a:cubicBezTo>
                      <a:pt x="134" y="94"/>
                      <a:pt x="134" y="94"/>
                      <a:pt x="134" y="93"/>
                    </a:cubicBezTo>
                    <a:cubicBezTo>
                      <a:pt x="133" y="92"/>
                      <a:pt x="133" y="92"/>
                      <a:pt x="133" y="91"/>
                    </a:cubicBezTo>
                    <a:cubicBezTo>
                      <a:pt x="133" y="90"/>
                      <a:pt x="134" y="89"/>
                      <a:pt x="134" y="87"/>
                    </a:cubicBezTo>
                    <a:cubicBezTo>
                      <a:pt x="134" y="86"/>
                      <a:pt x="135" y="85"/>
                      <a:pt x="135" y="84"/>
                    </a:cubicBezTo>
                    <a:cubicBezTo>
                      <a:pt x="135" y="84"/>
                      <a:pt x="136" y="83"/>
                      <a:pt x="136" y="83"/>
                    </a:cubicBezTo>
                    <a:cubicBezTo>
                      <a:pt x="137" y="82"/>
                      <a:pt x="137" y="82"/>
                      <a:pt x="138" y="82"/>
                    </a:cubicBezTo>
                    <a:cubicBezTo>
                      <a:pt x="138" y="82"/>
                      <a:pt x="139" y="82"/>
                      <a:pt x="140" y="82"/>
                    </a:cubicBezTo>
                    <a:lnTo>
                      <a:pt x="151" y="85"/>
                    </a:lnTo>
                    <a:cubicBezTo>
                      <a:pt x="155" y="86"/>
                      <a:pt x="159" y="86"/>
                      <a:pt x="163" y="86"/>
                    </a:cubicBezTo>
                    <a:cubicBezTo>
                      <a:pt x="166" y="86"/>
                      <a:pt x="170" y="85"/>
                      <a:pt x="173" y="84"/>
                    </a:cubicBezTo>
                    <a:cubicBezTo>
                      <a:pt x="176" y="82"/>
                      <a:pt x="178" y="80"/>
                      <a:pt x="180" y="78"/>
                    </a:cubicBezTo>
                    <a:cubicBezTo>
                      <a:pt x="182" y="75"/>
                      <a:pt x="184" y="72"/>
                      <a:pt x="185" y="69"/>
                    </a:cubicBezTo>
                    <a:cubicBezTo>
                      <a:pt x="185" y="66"/>
                      <a:pt x="186" y="63"/>
                      <a:pt x="186" y="61"/>
                    </a:cubicBezTo>
                    <a:cubicBezTo>
                      <a:pt x="185" y="58"/>
                      <a:pt x="185" y="56"/>
                      <a:pt x="183" y="53"/>
                    </a:cubicBezTo>
                    <a:cubicBezTo>
                      <a:pt x="182" y="51"/>
                      <a:pt x="180" y="49"/>
                      <a:pt x="178" y="48"/>
                    </a:cubicBezTo>
                    <a:cubicBezTo>
                      <a:pt x="176" y="46"/>
                      <a:pt x="173" y="44"/>
                      <a:pt x="169" y="44"/>
                    </a:cubicBezTo>
                    <a:cubicBezTo>
                      <a:pt x="165" y="43"/>
                      <a:pt x="162" y="42"/>
                      <a:pt x="158" y="42"/>
                    </a:cubicBezTo>
                    <a:cubicBezTo>
                      <a:pt x="155" y="43"/>
                      <a:pt x="152" y="43"/>
                      <a:pt x="149" y="44"/>
                    </a:cubicBezTo>
                    <a:cubicBezTo>
                      <a:pt x="146" y="45"/>
                      <a:pt x="144" y="45"/>
                      <a:pt x="142" y="46"/>
                    </a:cubicBezTo>
                    <a:cubicBezTo>
                      <a:pt x="140" y="47"/>
                      <a:pt x="138" y="47"/>
                      <a:pt x="138" y="47"/>
                    </a:cubicBezTo>
                    <a:cubicBezTo>
                      <a:pt x="137" y="47"/>
                      <a:pt x="137" y="46"/>
                      <a:pt x="137" y="46"/>
                    </a:cubicBezTo>
                    <a:cubicBezTo>
                      <a:pt x="136" y="46"/>
                      <a:pt x="136" y="45"/>
                      <a:pt x="136" y="45"/>
                    </a:cubicBezTo>
                    <a:cubicBezTo>
                      <a:pt x="136" y="44"/>
                      <a:pt x="136" y="44"/>
                      <a:pt x="136" y="43"/>
                    </a:cubicBezTo>
                    <a:cubicBezTo>
                      <a:pt x="136" y="42"/>
                      <a:pt x="136" y="41"/>
                      <a:pt x="137" y="39"/>
                    </a:cubicBezTo>
                    <a:cubicBezTo>
                      <a:pt x="137" y="38"/>
                      <a:pt x="137" y="37"/>
                      <a:pt x="138" y="37"/>
                    </a:cubicBezTo>
                    <a:cubicBezTo>
                      <a:pt x="138" y="36"/>
                      <a:pt x="138" y="35"/>
                      <a:pt x="139" y="35"/>
                    </a:cubicBezTo>
                    <a:cubicBezTo>
                      <a:pt x="139" y="34"/>
                      <a:pt x="139" y="34"/>
                      <a:pt x="140" y="33"/>
                    </a:cubicBezTo>
                    <a:cubicBezTo>
                      <a:pt x="140" y="33"/>
                      <a:pt x="141" y="33"/>
                      <a:pt x="141" y="32"/>
                    </a:cubicBezTo>
                    <a:cubicBezTo>
                      <a:pt x="142" y="32"/>
                      <a:pt x="144" y="31"/>
                      <a:pt x="146" y="30"/>
                    </a:cubicBezTo>
                    <a:cubicBezTo>
                      <a:pt x="148" y="30"/>
                      <a:pt x="151" y="29"/>
                      <a:pt x="154" y="29"/>
                    </a:cubicBezTo>
                    <a:cubicBezTo>
                      <a:pt x="157" y="28"/>
                      <a:pt x="160" y="28"/>
                      <a:pt x="164" y="29"/>
                    </a:cubicBezTo>
                    <a:cubicBezTo>
                      <a:pt x="168" y="29"/>
                      <a:pt x="172" y="29"/>
                      <a:pt x="176" y="31"/>
                    </a:cubicBezTo>
                    <a:cubicBezTo>
                      <a:pt x="182" y="32"/>
                      <a:pt x="187" y="34"/>
                      <a:pt x="191" y="37"/>
                    </a:cubicBezTo>
                    <a:cubicBezTo>
                      <a:pt x="195" y="40"/>
                      <a:pt x="198" y="43"/>
                      <a:pt x="201" y="46"/>
                    </a:cubicBezTo>
                    <a:cubicBezTo>
                      <a:pt x="203" y="50"/>
                      <a:pt x="204" y="54"/>
                      <a:pt x="205" y="58"/>
                    </a:cubicBezTo>
                    <a:cubicBezTo>
                      <a:pt x="205" y="62"/>
                      <a:pt x="205" y="67"/>
                      <a:pt x="203" y="71"/>
                    </a:cubicBezTo>
                    <a:cubicBezTo>
                      <a:pt x="202" y="75"/>
                      <a:pt x="201" y="79"/>
                      <a:pt x="199" y="82"/>
                    </a:cubicBezTo>
                    <a:cubicBezTo>
                      <a:pt x="197" y="85"/>
                      <a:pt x="195" y="88"/>
                      <a:pt x="192" y="90"/>
                    </a:cubicBezTo>
                    <a:cubicBezTo>
                      <a:pt x="189" y="92"/>
                      <a:pt x="186" y="94"/>
                      <a:pt x="183" y="95"/>
                    </a:cubicBezTo>
                    <a:cubicBezTo>
                      <a:pt x="179" y="96"/>
                      <a:pt x="175" y="96"/>
                      <a:pt x="171" y="96"/>
                    </a:cubicBezTo>
                    <a:lnTo>
                      <a:pt x="171" y="96"/>
                    </a:lnTo>
                    <a:cubicBezTo>
                      <a:pt x="175" y="98"/>
                      <a:pt x="179" y="100"/>
                      <a:pt x="182" y="102"/>
                    </a:cubicBezTo>
                    <a:cubicBezTo>
                      <a:pt x="186" y="105"/>
                      <a:pt x="188" y="108"/>
                      <a:pt x="190" y="111"/>
                    </a:cubicBezTo>
                    <a:cubicBezTo>
                      <a:pt x="192" y="115"/>
                      <a:pt x="193" y="118"/>
                      <a:pt x="194" y="122"/>
                    </a:cubicBezTo>
                    <a:cubicBezTo>
                      <a:pt x="194" y="126"/>
                      <a:pt x="194" y="130"/>
                      <a:pt x="193" y="1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3" name="Freeform 15"/>
              <p:cNvSpPr>
                <a:spLocks noEditPoints="1"/>
              </p:cNvSpPr>
              <p:nvPr/>
            </p:nvSpPr>
            <p:spPr bwMode="auto">
              <a:xfrm>
                <a:off x="5273675" y="6273800"/>
                <a:ext cx="161925" cy="125413"/>
              </a:xfrm>
              <a:custGeom>
                <a:avLst/>
                <a:gdLst>
                  <a:gd name="T0" fmla="*/ 81 w 211"/>
                  <a:gd name="T1" fmla="*/ 124 h 164"/>
                  <a:gd name="T2" fmla="*/ 54 w 211"/>
                  <a:gd name="T3" fmla="*/ 135 h 164"/>
                  <a:gd name="T4" fmla="*/ 18 w 211"/>
                  <a:gd name="T5" fmla="*/ 126 h 164"/>
                  <a:gd name="T6" fmla="*/ 0 w 211"/>
                  <a:gd name="T7" fmla="*/ 104 h 164"/>
                  <a:gd name="T8" fmla="*/ 6 w 211"/>
                  <a:gd name="T9" fmla="*/ 79 h 164"/>
                  <a:gd name="T10" fmla="*/ 25 w 211"/>
                  <a:gd name="T11" fmla="*/ 66 h 164"/>
                  <a:gd name="T12" fmla="*/ 31 w 211"/>
                  <a:gd name="T13" fmla="*/ 53 h 164"/>
                  <a:gd name="T14" fmla="*/ 23 w 211"/>
                  <a:gd name="T15" fmla="*/ 34 h 164"/>
                  <a:gd name="T16" fmla="*/ 29 w 211"/>
                  <a:gd name="T17" fmla="*/ 12 h 164"/>
                  <a:gd name="T18" fmla="*/ 54 w 211"/>
                  <a:gd name="T19" fmla="*/ 0 h 164"/>
                  <a:gd name="T20" fmla="*/ 88 w 211"/>
                  <a:gd name="T21" fmla="*/ 9 h 164"/>
                  <a:gd name="T22" fmla="*/ 102 w 211"/>
                  <a:gd name="T23" fmla="*/ 30 h 164"/>
                  <a:gd name="T24" fmla="*/ 97 w 211"/>
                  <a:gd name="T25" fmla="*/ 51 h 164"/>
                  <a:gd name="T26" fmla="*/ 80 w 211"/>
                  <a:gd name="T27" fmla="*/ 64 h 164"/>
                  <a:gd name="T28" fmla="*/ 78 w 211"/>
                  <a:gd name="T29" fmla="*/ 78 h 164"/>
                  <a:gd name="T30" fmla="*/ 88 w 211"/>
                  <a:gd name="T31" fmla="*/ 99 h 164"/>
                  <a:gd name="T32" fmla="*/ 84 w 211"/>
                  <a:gd name="T33" fmla="*/ 39 h 164"/>
                  <a:gd name="T34" fmla="*/ 82 w 211"/>
                  <a:gd name="T35" fmla="*/ 24 h 164"/>
                  <a:gd name="T36" fmla="*/ 67 w 211"/>
                  <a:gd name="T37" fmla="*/ 15 h 164"/>
                  <a:gd name="T38" fmla="*/ 41 w 211"/>
                  <a:gd name="T39" fmla="*/ 27 h 164"/>
                  <a:gd name="T40" fmla="*/ 43 w 211"/>
                  <a:gd name="T41" fmla="*/ 42 h 164"/>
                  <a:gd name="T42" fmla="*/ 57 w 211"/>
                  <a:gd name="T43" fmla="*/ 58 h 164"/>
                  <a:gd name="T44" fmla="*/ 84 w 211"/>
                  <a:gd name="T45" fmla="*/ 39 h 164"/>
                  <a:gd name="T46" fmla="*/ 71 w 211"/>
                  <a:gd name="T47" fmla="*/ 98 h 164"/>
                  <a:gd name="T48" fmla="*/ 61 w 211"/>
                  <a:gd name="T49" fmla="*/ 82 h 164"/>
                  <a:gd name="T50" fmla="*/ 38 w 211"/>
                  <a:gd name="T51" fmla="*/ 76 h 164"/>
                  <a:gd name="T52" fmla="*/ 22 w 211"/>
                  <a:gd name="T53" fmla="*/ 85 h 164"/>
                  <a:gd name="T54" fmla="*/ 21 w 211"/>
                  <a:gd name="T55" fmla="*/ 109 h 164"/>
                  <a:gd name="T56" fmla="*/ 60 w 211"/>
                  <a:gd name="T57" fmla="*/ 120 h 164"/>
                  <a:gd name="T58" fmla="*/ 205 w 211"/>
                  <a:gd name="T59" fmla="*/ 108 h 164"/>
                  <a:gd name="T60" fmla="*/ 183 w 211"/>
                  <a:gd name="T61" fmla="*/ 153 h 164"/>
                  <a:gd name="T62" fmla="*/ 143 w 211"/>
                  <a:gd name="T63" fmla="*/ 161 h 164"/>
                  <a:gd name="T64" fmla="*/ 114 w 211"/>
                  <a:gd name="T65" fmla="*/ 136 h 164"/>
                  <a:gd name="T66" fmla="*/ 117 w 211"/>
                  <a:gd name="T67" fmla="*/ 85 h 164"/>
                  <a:gd name="T68" fmla="*/ 140 w 211"/>
                  <a:gd name="T69" fmla="*/ 40 h 164"/>
                  <a:gd name="T70" fmla="*/ 180 w 211"/>
                  <a:gd name="T71" fmla="*/ 31 h 164"/>
                  <a:gd name="T72" fmla="*/ 209 w 211"/>
                  <a:gd name="T73" fmla="*/ 57 h 164"/>
                  <a:gd name="T74" fmla="*/ 205 w 211"/>
                  <a:gd name="T75" fmla="*/ 108 h 164"/>
                  <a:gd name="T76" fmla="*/ 192 w 211"/>
                  <a:gd name="T77" fmla="*/ 87 h 164"/>
                  <a:gd name="T78" fmla="*/ 192 w 211"/>
                  <a:gd name="T79" fmla="*/ 62 h 164"/>
                  <a:gd name="T80" fmla="*/ 184 w 211"/>
                  <a:gd name="T81" fmla="*/ 49 h 164"/>
                  <a:gd name="T82" fmla="*/ 161 w 211"/>
                  <a:gd name="T83" fmla="*/ 45 h 164"/>
                  <a:gd name="T84" fmla="*/ 141 w 211"/>
                  <a:gd name="T85" fmla="*/ 69 h 164"/>
                  <a:gd name="T86" fmla="*/ 130 w 211"/>
                  <a:gd name="T87" fmla="*/ 113 h 164"/>
                  <a:gd name="T88" fmla="*/ 136 w 211"/>
                  <a:gd name="T89" fmla="*/ 142 h 164"/>
                  <a:gd name="T90" fmla="*/ 157 w 211"/>
                  <a:gd name="T91" fmla="*/ 149 h 164"/>
                  <a:gd name="T92" fmla="*/ 173 w 211"/>
                  <a:gd name="T93" fmla="*/ 139 h 164"/>
                  <a:gd name="T94" fmla="*/ 184 w 211"/>
                  <a:gd name="T95" fmla="*/ 118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1" h="164">
                    <a:moveTo>
                      <a:pt x="88" y="110"/>
                    </a:moveTo>
                    <a:cubicBezTo>
                      <a:pt x="86" y="115"/>
                      <a:pt x="84" y="120"/>
                      <a:pt x="81" y="124"/>
                    </a:cubicBezTo>
                    <a:cubicBezTo>
                      <a:pt x="78" y="127"/>
                      <a:pt x="74" y="130"/>
                      <a:pt x="69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3"/>
                    </a:cubicBezTo>
                    <a:cubicBezTo>
                      <a:pt x="28" y="131"/>
                      <a:pt x="22" y="129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3" y="113"/>
                      <a:pt x="1" y="108"/>
                      <a:pt x="0" y="104"/>
                    </a:cubicBezTo>
                    <a:cubicBezTo>
                      <a:pt x="0" y="100"/>
                      <a:pt x="0" y="95"/>
                      <a:pt x="1" y="90"/>
                    </a:cubicBezTo>
                    <a:cubicBezTo>
                      <a:pt x="2" y="86"/>
                      <a:pt x="4" y="82"/>
                      <a:pt x="6" y="79"/>
                    </a:cubicBezTo>
                    <a:cubicBezTo>
                      <a:pt x="8" y="76"/>
                      <a:pt x="11" y="74"/>
                      <a:pt x="14" y="72"/>
                    </a:cubicBezTo>
                    <a:cubicBezTo>
                      <a:pt x="17" y="70"/>
                      <a:pt x="21" y="68"/>
                      <a:pt x="25" y="66"/>
                    </a:cubicBezTo>
                    <a:cubicBezTo>
                      <a:pt x="30" y="65"/>
                      <a:pt x="34" y="63"/>
                      <a:pt x="39" y="62"/>
                    </a:cubicBezTo>
                    <a:cubicBezTo>
                      <a:pt x="36" y="59"/>
                      <a:pt x="33" y="56"/>
                      <a:pt x="31" y="53"/>
                    </a:cubicBezTo>
                    <a:cubicBezTo>
                      <a:pt x="28" y="50"/>
                      <a:pt x="27" y="47"/>
                      <a:pt x="25" y="44"/>
                    </a:cubicBezTo>
                    <a:cubicBezTo>
                      <a:pt x="24" y="41"/>
                      <a:pt x="23" y="37"/>
                      <a:pt x="23" y="34"/>
                    </a:cubicBezTo>
                    <a:cubicBezTo>
                      <a:pt x="22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29" y="12"/>
                    </a:cubicBezTo>
                    <a:cubicBezTo>
                      <a:pt x="32" y="9"/>
                      <a:pt x="35" y="6"/>
                      <a:pt x="39" y="4"/>
                    </a:cubicBezTo>
                    <a:cubicBezTo>
                      <a:pt x="43" y="2"/>
                      <a:pt x="48" y="1"/>
                      <a:pt x="54" y="0"/>
                    </a:cubicBezTo>
                    <a:cubicBezTo>
                      <a:pt x="59" y="0"/>
                      <a:pt x="65" y="1"/>
                      <a:pt x="72" y="2"/>
                    </a:cubicBezTo>
                    <a:cubicBezTo>
                      <a:pt x="78" y="4"/>
                      <a:pt x="84" y="6"/>
                      <a:pt x="88" y="9"/>
                    </a:cubicBezTo>
                    <a:cubicBezTo>
                      <a:pt x="92" y="12"/>
                      <a:pt x="95" y="15"/>
                      <a:pt x="98" y="19"/>
                    </a:cubicBezTo>
                    <a:cubicBezTo>
                      <a:pt x="100" y="22"/>
                      <a:pt x="101" y="26"/>
                      <a:pt x="102" y="30"/>
                    </a:cubicBezTo>
                    <a:cubicBezTo>
                      <a:pt x="102" y="34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2" y="56"/>
                      <a:pt x="90" y="59"/>
                    </a:cubicBezTo>
                    <a:cubicBezTo>
                      <a:pt x="87" y="61"/>
                      <a:pt x="84" y="63"/>
                      <a:pt x="80" y="64"/>
                    </a:cubicBezTo>
                    <a:cubicBezTo>
                      <a:pt x="76" y="66"/>
                      <a:pt x="72" y="67"/>
                      <a:pt x="68" y="68"/>
                    </a:cubicBezTo>
                    <a:cubicBezTo>
                      <a:pt x="72" y="72"/>
                      <a:pt x="75" y="75"/>
                      <a:pt x="78" y="78"/>
                    </a:cubicBezTo>
                    <a:cubicBezTo>
                      <a:pt x="81" y="82"/>
                      <a:pt x="83" y="85"/>
                      <a:pt x="85" y="89"/>
                    </a:cubicBezTo>
                    <a:cubicBezTo>
                      <a:pt x="87" y="92"/>
                      <a:pt x="88" y="96"/>
                      <a:pt x="88" y="99"/>
                    </a:cubicBezTo>
                    <a:cubicBezTo>
                      <a:pt x="89" y="103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4"/>
                      <a:pt x="84" y="31"/>
                    </a:cubicBezTo>
                    <a:cubicBezTo>
                      <a:pt x="84" y="29"/>
                      <a:pt x="83" y="26"/>
                      <a:pt x="82" y="24"/>
                    </a:cubicBezTo>
                    <a:cubicBezTo>
                      <a:pt x="80" y="22"/>
                      <a:pt x="78" y="21"/>
                      <a:pt x="76" y="19"/>
                    </a:cubicBezTo>
                    <a:cubicBezTo>
                      <a:pt x="73" y="17"/>
                      <a:pt x="70" y="16"/>
                      <a:pt x="67" y="15"/>
                    </a:cubicBezTo>
                    <a:cubicBezTo>
                      <a:pt x="60" y="13"/>
                      <a:pt x="54" y="14"/>
                      <a:pt x="50" y="16"/>
                    </a:cubicBezTo>
                    <a:cubicBezTo>
                      <a:pt x="45" y="18"/>
                      <a:pt x="42" y="22"/>
                      <a:pt x="41" y="27"/>
                    </a:cubicBezTo>
                    <a:cubicBezTo>
                      <a:pt x="40" y="30"/>
                      <a:pt x="40" y="32"/>
                      <a:pt x="40" y="35"/>
                    </a:cubicBezTo>
                    <a:cubicBezTo>
                      <a:pt x="40" y="37"/>
                      <a:pt x="41" y="40"/>
                      <a:pt x="43" y="42"/>
                    </a:cubicBezTo>
                    <a:cubicBezTo>
                      <a:pt x="44" y="45"/>
                      <a:pt x="46" y="47"/>
                      <a:pt x="48" y="50"/>
                    </a:cubicBezTo>
                    <a:cubicBezTo>
                      <a:pt x="50" y="53"/>
                      <a:pt x="53" y="55"/>
                      <a:pt x="57" y="58"/>
                    </a:cubicBezTo>
                    <a:cubicBezTo>
                      <a:pt x="64" y="57"/>
                      <a:pt x="70" y="54"/>
                      <a:pt x="75" y="51"/>
                    </a:cubicBezTo>
                    <a:cubicBezTo>
                      <a:pt x="80" y="48"/>
                      <a:pt x="83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0" y="96"/>
                      <a:pt x="69" y="93"/>
                      <a:pt x="67" y="90"/>
                    </a:cubicBezTo>
                    <a:cubicBezTo>
                      <a:pt x="66" y="87"/>
                      <a:pt x="63" y="85"/>
                      <a:pt x="61" y="82"/>
                    </a:cubicBezTo>
                    <a:cubicBezTo>
                      <a:pt x="58" y="79"/>
                      <a:pt x="54" y="76"/>
                      <a:pt x="51" y="72"/>
                    </a:cubicBezTo>
                    <a:cubicBezTo>
                      <a:pt x="46" y="73"/>
                      <a:pt x="42" y="74"/>
                      <a:pt x="38" y="76"/>
                    </a:cubicBezTo>
                    <a:cubicBezTo>
                      <a:pt x="34" y="77"/>
                      <a:pt x="31" y="78"/>
                      <a:pt x="29" y="80"/>
                    </a:cubicBezTo>
                    <a:cubicBezTo>
                      <a:pt x="26" y="81"/>
                      <a:pt x="24" y="83"/>
                      <a:pt x="22" y="85"/>
                    </a:cubicBezTo>
                    <a:cubicBezTo>
                      <a:pt x="21" y="87"/>
                      <a:pt x="20" y="90"/>
                      <a:pt x="19" y="93"/>
                    </a:cubicBezTo>
                    <a:cubicBezTo>
                      <a:pt x="17" y="99"/>
                      <a:pt x="18" y="105"/>
                      <a:pt x="21" y="109"/>
                    </a:cubicBezTo>
                    <a:cubicBezTo>
                      <a:pt x="25" y="114"/>
                      <a:pt x="31" y="117"/>
                      <a:pt x="39" y="120"/>
                    </a:cubicBezTo>
                    <a:cubicBezTo>
                      <a:pt x="48" y="122"/>
                      <a:pt x="55" y="122"/>
                      <a:pt x="60" y="120"/>
                    </a:cubicBezTo>
                    <a:cubicBezTo>
                      <a:pt x="65" y="117"/>
                      <a:pt x="68" y="113"/>
                      <a:pt x="70" y="107"/>
                    </a:cubicBezTo>
                    <a:close/>
                    <a:moveTo>
                      <a:pt x="205" y="108"/>
                    </a:moveTo>
                    <a:cubicBezTo>
                      <a:pt x="203" y="118"/>
                      <a:pt x="200" y="126"/>
                      <a:pt x="196" y="134"/>
                    </a:cubicBezTo>
                    <a:cubicBezTo>
                      <a:pt x="192" y="142"/>
                      <a:pt x="188" y="148"/>
                      <a:pt x="183" y="153"/>
                    </a:cubicBezTo>
                    <a:cubicBezTo>
                      <a:pt x="178" y="158"/>
                      <a:pt x="172" y="161"/>
                      <a:pt x="165" y="162"/>
                    </a:cubicBezTo>
                    <a:cubicBezTo>
                      <a:pt x="159" y="164"/>
                      <a:pt x="151" y="164"/>
                      <a:pt x="143" y="161"/>
                    </a:cubicBezTo>
                    <a:cubicBezTo>
                      <a:pt x="135" y="159"/>
                      <a:pt x="128" y="156"/>
                      <a:pt x="124" y="152"/>
                    </a:cubicBezTo>
                    <a:cubicBezTo>
                      <a:pt x="119" y="147"/>
                      <a:pt x="116" y="142"/>
                      <a:pt x="114" y="136"/>
                    </a:cubicBezTo>
                    <a:cubicBezTo>
                      <a:pt x="112" y="129"/>
                      <a:pt x="111" y="122"/>
                      <a:pt x="112" y="113"/>
                    </a:cubicBezTo>
                    <a:cubicBezTo>
                      <a:pt x="113" y="105"/>
                      <a:pt x="115" y="95"/>
                      <a:pt x="117" y="85"/>
                    </a:cubicBezTo>
                    <a:cubicBezTo>
                      <a:pt x="120" y="75"/>
                      <a:pt x="123" y="67"/>
                      <a:pt x="127" y="59"/>
                    </a:cubicBezTo>
                    <a:cubicBezTo>
                      <a:pt x="131" y="51"/>
                      <a:pt x="135" y="45"/>
                      <a:pt x="140" y="40"/>
                    </a:cubicBezTo>
                    <a:cubicBezTo>
                      <a:pt x="145" y="35"/>
                      <a:pt x="151" y="32"/>
                      <a:pt x="158" y="31"/>
                    </a:cubicBezTo>
                    <a:cubicBezTo>
                      <a:pt x="164" y="29"/>
                      <a:pt x="172" y="29"/>
                      <a:pt x="180" y="31"/>
                    </a:cubicBezTo>
                    <a:cubicBezTo>
                      <a:pt x="188" y="34"/>
                      <a:pt x="195" y="37"/>
                      <a:pt x="199" y="41"/>
                    </a:cubicBezTo>
                    <a:cubicBezTo>
                      <a:pt x="204" y="45"/>
                      <a:pt x="207" y="51"/>
                      <a:pt x="209" y="57"/>
                    </a:cubicBezTo>
                    <a:cubicBezTo>
                      <a:pt x="211" y="64"/>
                      <a:pt x="211" y="71"/>
                      <a:pt x="211" y="80"/>
                    </a:cubicBezTo>
                    <a:cubicBezTo>
                      <a:pt x="210" y="88"/>
                      <a:pt x="208" y="97"/>
                      <a:pt x="205" y="108"/>
                    </a:cubicBezTo>
                    <a:close/>
                    <a:moveTo>
                      <a:pt x="188" y="105"/>
                    </a:moveTo>
                    <a:cubicBezTo>
                      <a:pt x="190" y="98"/>
                      <a:pt x="191" y="92"/>
                      <a:pt x="192" y="87"/>
                    </a:cubicBezTo>
                    <a:cubicBezTo>
                      <a:pt x="193" y="82"/>
                      <a:pt x="193" y="77"/>
                      <a:pt x="193" y="73"/>
                    </a:cubicBezTo>
                    <a:cubicBezTo>
                      <a:pt x="193" y="69"/>
                      <a:pt x="193" y="66"/>
                      <a:pt x="192" y="62"/>
                    </a:cubicBezTo>
                    <a:cubicBezTo>
                      <a:pt x="192" y="59"/>
                      <a:pt x="191" y="57"/>
                      <a:pt x="189" y="54"/>
                    </a:cubicBezTo>
                    <a:cubicBezTo>
                      <a:pt x="188" y="52"/>
                      <a:pt x="186" y="50"/>
                      <a:pt x="184" y="49"/>
                    </a:cubicBezTo>
                    <a:cubicBezTo>
                      <a:pt x="181" y="47"/>
                      <a:pt x="179" y="46"/>
                      <a:pt x="175" y="45"/>
                    </a:cubicBezTo>
                    <a:cubicBezTo>
                      <a:pt x="170" y="44"/>
                      <a:pt x="165" y="44"/>
                      <a:pt x="161" y="45"/>
                    </a:cubicBezTo>
                    <a:cubicBezTo>
                      <a:pt x="157" y="47"/>
                      <a:pt x="153" y="50"/>
                      <a:pt x="150" y="54"/>
                    </a:cubicBezTo>
                    <a:cubicBezTo>
                      <a:pt x="147" y="58"/>
                      <a:pt x="144" y="63"/>
                      <a:pt x="141" y="69"/>
                    </a:cubicBezTo>
                    <a:cubicBezTo>
                      <a:pt x="139" y="75"/>
                      <a:pt x="137" y="81"/>
                      <a:pt x="135" y="88"/>
                    </a:cubicBezTo>
                    <a:cubicBezTo>
                      <a:pt x="132" y="98"/>
                      <a:pt x="131" y="106"/>
                      <a:pt x="130" y="113"/>
                    </a:cubicBezTo>
                    <a:cubicBezTo>
                      <a:pt x="129" y="120"/>
                      <a:pt x="129" y="126"/>
                      <a:pt x="130" y="131"/>
                    </a:cubicBezTo>
                    <a:cubicBezTo>
                      <a:pt x="131" y="135"/>
                      <a:pt x="133" y="139"/>
                      <a:pt x="136" y="142"/>
                    </a:cubicBezTo>
                    <a:cubicBezTo>
                      <a:pt x="139" y="145"/>
                      <a:pt x="143" y="147"/>
                      <a:pt x="147" y="148"/>
                    </a:cubicBezTo>
                    <a:cubicBezTo>
                      <a:pt x="151" y="149"/>
                      <a:pt x="154" y="149"/>
                      <a:pt x="157" y="149"/>
                    </a:cubicBezTo>
                    <a:cubicBezTo>
                      <a:pt x="161" y="148"/>
                      <a:pt x="163" y="147"/>
                      <a:pt x="166" y="146"/>
                    </a:cubicBezTo>
                    <a:cubicBezTo>
                      <a:pt x="169" y="144"/>
                      <a:pt x="171" y="142"/>
                      <a:pt x="173" y="139"/>
                    </a:cubicBezTo>
                    <a:cubicBezTo>
                      <a:pt x="175" y="136"/>
                      <a:pt x="177" y="133"/>
                      <a:pt x="179" y="130"/>
                    </a:cubicBezTo>
                    <a:cubicBezTo>
                      <a:pt x="181" y="126"/>
                      <a:pt x="182" y="122"/>
                      <a:pt x="184" y="118"/>
                    </a:cubicBezTo>
                    <a:cubicBezTo>
                      <a:pt x="185" y="114"/>
                      <a:pt x="187" y="109"/>
                      <a:pt x="188" y="1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4" name="Freeform 16"/>
              <p:cNvSpPr>
                <a:spLocks noEditPoints="1"/>
              </p:cNvSpPr>
              <p:nvPr/>
            </p:nvSpPr>
            <p:spPr bwMode="auto">
              <a:xfrm>
                <a:off x="5147171" y="5814789"/>
                <a:ext cx="269875" cy="163513"/>
              </a:xfrm>
              <a:custGeom>
                <a:avLst/>
                <a:gdLst>
                  <a:gd name="T0" fmla="*/ 97 w 352"/>
                  <a:gd name="T1" fmla="*/ 34 h 213"/>
                  <a:gd name="T2" fmla="*/ 20 w 352"/>
                  <a:gd name="T3" fmla="*/ 132 h 213"/>
                  <a:gd name="T4" fmla="*/ 13 w 352"/>
                  <a:gd name="T5" fmla="*/ 134 h 213"/>
                  <a:gd name="T6" fmla="*/ 1 w 352"/>
                  <a:gd name="T7" fmla="*/ 130 h 213"/>
                  <a:gd name="T8" fmla="*/ 79 w 352"/>
                  <a:gd name="T9" fmla="*/ 31 h 213"/>
                  <a:gd name="T10" fmla="*/ 16 w 352"/>
                  <a:gd name="T11" fmla="*/ 7 h 213"/>
                  <a:gd name="T12" fmla="*/ 20 w 352"/>
                  <a:gd name="T13" fmla="*/ 0 h 213"/>
                  <a:gd name="T14" fmla="*/ 98 w 352"/>
                  <a:gd name="T15" fmla="*/ 21 h 213"/>
                  <a:gd name="T16" fmla="*/ 99 w 352"/>
                  <a:gd name="T17" fmla="*/ 29 h 213"/>
                  <a:gd name="T18" fmla="*/ 179 w 352"/>
                  <a:gd name="T19" fmla="*/ 140 h 213"/>
                  <a:gd name="T20" fmla="*/ 139 w 352"/>
                  <a:gd name="T21" fmla="*/ 167 h 213"/>
                  <a:gd name="T22" fmla="*/ 104 w 352"/>
                  <a:gd name="T23" fmla="*/ 158 h 213"/>
                  <a:gd name="T24" fmla="*/ 96 w 352"/>
                  <a:gd name="T25" fmla="*/ 150 h 213"/>
                  <a:gd name="T26" fmla="*/ 99 w 352"/>
                  <a:gd name="T27" fmla="*/ 140 h 213"/>
                  <a:gd name="T28" fmla="*/ 104 w 352"/>
                  <a:gd name="T29" fmla="*/ 141 h 213"/>
                  <a:gd name="T30" fmla="*/ 124 w 352"/>
                  <a:gd name="T31" fmla="*/ 151 h 213"/>
                  <a:gd name="T32" fmla="*/ 165 w 352"/>
                  <a:gd name="T33" fmla="*/ 132 h 213"/>
                  <a:gd name="T34" fmla="*/ 141 w 352"/>
                  <a:gd name="T35" fmla="*/ 116 h 213"/>
                  <a:gd name="T36" fmla="*/ 112 w 352"/>
                  <a:gd name="T37" fmla="*/ 83 h 213"/>
                  <a:gd name="T38" fmla="*/ 132 w 352"/>
                  <a:gd name="T39" fmla="*/ 41 h 213"/>
                  <a:gd name="T40" fmla="*/ 181 w 352"/>
                  <a:gd name="T41" fmla="*/ 43 h 213"/>
                  <a:gd name="T42" fmla="*/ 197 w 352"/>
                  <a:gd name="T43" fmla="*/ 76 h 213"/>
                  <a:gd name="T44" fmla="*/ 176 w 352"/>
                  <a:gd name="T45" fmla="*/ 102 h 213"/>
                  <a:gd name="T46" fmla="*/ 173 w 352"/>
                  <a:gd name="T47" fmla="*/ 56 h 213"/>
                  <a:gd name="T48" fmla="*/ 142 w 352"/>
                  <a:gd name="T49" fmla="*/ 54 h 213"/>
                  <a:gd name="T50" fmla="*/ 129 w 352"/>
                  <a:gd name="T51" fmla="*/ 82 h 213"/>
                  <a:gd name="T52" fmla="*/ 147 w 352"/>
                  <a:gd name="T53" fmla="*/ 103 h 213"/>
                  <a:gd name="T54" fmla="*/ 231 w 352"/>
                  <a:gd name="T55" fmla="*/ 177 h 213"/>
                  <a:gd name="T56" fmla="*/ 224 w 352"/>
                  <a:gd name="T57" fmla="*/ 191 h 213"/>
                  <a:gd name="T58" fmla="*/ 199 w 352"/>
                  <a:gd name="T59" fmla="*/ 213 h 213"/>
                  <a:gd name="T60" fmla="*/ 192 w 352"/>
                  <a:gd name="T61" fmla="*/ 212 h 213"/>
                  <a:gd name="T62" fmla="*/ 187 w 352"/>
                  <a:gd name="T63" fmla="*/ 209 h 213"/>
                  <a:gd name="T64" fmla="*/ 212 w 352"/>
                  <a:gd name="T65" fmla="*/ 172 h 213"/>
                  <a:gd name="T66" fmla="*/ 219 w 352"/>
                  <a:gd name="T67" fmla="*/ 166 h 213"/>
                  <a:gd name="T68" fmla="*/ 230 w 352"/>
                  <a:gd name="T69" fmla="*/ 170 h 213"/>
                  <a:gd name="T70" fmla="*/ 338 w 352"/>
                  <a:gd name="T71" fmla="*/ 177 h 213"/>
                  <a:gd name="T72" fmla="*/ 299 w 352"/>
                  <a:gd name="T73" fmla="*/ 210 h 213"/>
                  <a:gd name="T74" fmla="*/ 259 w 352"/>
                  <a:gd name="T75" fmla="*/ 199 h 213"/>
                  <a:gd name="T76" fmla="*/ 250 w 352"/>
                  <a:gd name="T77" fmla="*/ 190 h 213"/>
                  <a:gd name="T78" fmla="*/ 250 w 352"/>
                  <a:gd name="T79" fmla="*/ 183 h 213"/>
                  <a:gd name="T80" fmla="*/ 254 w 352"/>
                  <a:gd name="T81" fmla="*/ 177 h 213"/>
                  <a:gd name="T82" fmla="*/ 263 w 352"/>
                  <a:gd name="T83" fmla="*/ 184 h 213"/>
                  <a:gd name="T84" fmla="*/ 295 w 352"/>
                  <a:gd name="T85" fmla="*/ 195 h 213"/>
                  <a:gd name="T86" fmla="*/ 320 w 352"/>
                  <a:gd name="T87" fmla="*/ 174 h 213"/>
                  <a:gd name="T88" fmla="*/ 308 w 352"/>
                  <a:gd name="T89" fmla="*/ 146 h 213"/>
                  <a:gd name="T90" fmla="*/ 275 w 352"/>
                  <a:gd name="T91" fmla="*/ 137 h 213"/>
                  <a:gd name="T92" fmla="*/ 286 w 352"/>
                  <a:gd name="T93" fmla="*/ 78 h 213"/>
                  <a:gd name="T94" fmla="*/ 349 w 352"/>
                  <a:gd name="T95" fmla="*/ 88 h 213"/>
                  <a:gd name="T96" fmla="*/ 352 w 352"/>
                  <a:gd name="T97" fmla="*/ 93 h 213"/>
                  <a:gd name="T98" fmla="*/ 346 w 352"/>
                  <a:gd name="T99" fmla="*/ 103 h 213"/>
                  <a:gd name="T100" fmla="*/ 298 w 352"/>
                  <a:gd name="T101" fmla="*/ 127 h 213"/>
                  <a:gd name="T102" fmla="*/ 334 w 352"/>
                  <a:gd name="T103" fmla="*/ 148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52" h="213">
                    <a:moveTo>
                      <a:pt x="99" y="29"/>
                    </a:moveTo>
                    <a:cubicBezTo>
                      <a:pt x="98" y="30"/>
                      <a:pt x="98" y="31"/>
                      <a:pt x="98" y="32"/>
                    </a:cubicBezTo>
                    <a:cubicBezTo>
                      <a:pt x="97" y="33"/>
                      <a:pt x="97" y="34"/>
                      <a:pt x="97" y="34"/>
                    </a:cubicBezTo>
                    <a:cubicBezTo>
                      <a:pt x="96" y="35"/>
                      <a:pt x="96" y="36"/>
                      <a:pt x="95" y="37"/>
                    </a:cubicBezTo>
                    <a:cubicBezTo>
                      <a:pt x="95" y="38"/>
                      <a:pt x="94" y="38"/>
                      <a:pt x="94" y="39"/>
                    </a:cubicBezTo>
                    <a:lnTo>
                      <a:pt x="20" y="132"/>
                    </a:lnTo>
                    <a:cubicBezTo>
                      <a:pt x="19" y="133"/>
                      <a:pt x="18" y="133"/>
                      <a:pt x="18" y="134"/>
                    </a:cubicBezTo>
                    <a:cubicBezTo>
                      <a:pt x="17" y="134"/>
                      <a:pt x="16" y="134"/>
                      <a:pt x="16" y="134"/>
                    </a:cubicBezTo>
                    <a:cubicBezTo>
                      <a:pt x="15" y="135"/>
                      <a:pt x="14" y="135"/>
                      <a:pt x="13" y="134"/>
                    </a:cubicBezTo>
                    <a:cubicBezTo>
                      <a:pt x="11" y="134"/>
                      <a:pt x="10" y="134"/>
                      <a:pt x="8" y="133"/>
                    </a:cubicBezTo>
                    <a:cubicBezTo>
                      <a:pt x="6" y="133"/>
                      <a:pt x="4" y="132"/>
                      <a:pt x="3" y="132"/>
                    </a:cubicBezTo>
                    <a:cubicBezTo>
                      <a:pt x="2" y="131"/>
                      <a:pt x="1" y="131"/>
                      <a:pt x="1" y="130"/>
                    </a:cubicBezTo>
                    <a:cubicBezTo>
                      <a:pt x="0" y="129"/>
                      <a:pt x="0" y="129"/>
                      <a:pt x="0" y="128"/>
                    </a:cubicBezTo>
                    <a:cubicBezTo>
                      <a:pt x="1" y="128"/>
                      <a:pt x="1" y="127"/>
                      <a:pt x="2" y="126"/>
                    </a:cubicBezTo>
                    <a:lnTo>
                      <a:pt x="79" y="31"/>
                    </a:lnTo>
                    <a:lnTo>
                      <a:pt x="18" y="15"/>
                    </a:lnTo>
                    <a:cubicBezTo>
                      <a:pt x="16" y="15"/>
                      <a:pt x="16" y="14"/>
                      <a:pt x="15" y="12"/>
                    </a:cubicBezTo>
                    <a:cubicBezTo>
                      <a:pt x="15" y="11"/>
                      <a:pt x="15" y="9"/>
                      <a:pt x="16" y="7"/>
                    </a:cubicBezTo>
                    <a:cubicBezTo>
                      <a:pt x="16" y="5"/>
                      <a:pt x="17" y="4"/>
                      <a:pt x="17" y="3"/>
                    </a:cubicBezTo>
                    <a:cubicBezTo>
                      <a:pt x="17" y="2"/>
                      <a:pt x="18" y="2"/>
                      <a:pt x="18" y="1"/>
                    </a:cubicBezTo>
                    <a:cubicBezTo>
                      <a:pt x="19" y="1"/>
                      <a:pt x="19" y="0"/>
                      <a:pt x="20" y="0"/>
                    </a:cubicBezTo>
                    <a:cubicBezTo>
                      <a:pt x="20" y="0"/>
                      <a:pt x="21" y="0"/>
                      <a:pt x="22" y="0"/>
                    </a:cubicBezTo>
                    <a:lnTo>
                      <a:pt x="96" y="20"/>
                    </a:lnTo>
                    <a:cubicBezTo>
                      <a:pt x="97" y="20"/>
                      <a:pt x="97" y="21"/>
                      <a:pt x="98" y="21"/>
                    </a:cubicBezTo>
                    <a:cubicBezTo>
                      <a:pt x="99" y="21"/>
                      <a:pt x="99" y="22"/>
                      <a:pt x="99" y="23"/>
                    </a:cubicBezTo>
                    <a:cubicBezTo>
                      <a:pt x="99" y="23"/>
                      <a:pt x="99" y="24"/>
                      <a:pt x="99" y="25"/>
                    </a:cubicBezTo>
                    <a:cubicBezTo>
                      <a:pt x="99" y="26"/>
                      <a:pt x="99" y="27"/>
                      <a:pt x="99" y="29"/>
                    </a:cubicBezTo>
                    <a:close/>
                    <a:moveTo>
                      <a:pt x="192" y="109"/>
                    </a:moveTo>
                    <a:cubicBezTo>
                      <a:pt x="191" y="114"/>
                      <a:pt x="189" y="120"/>
                      <a:pt x="187" y="125"/>
                    </a:cubicBezTo>
                    <a:cubicBezTo>
                      <a:pt x="185" y="130"/>
                      <a:pt x="182" y="136"/>
                      <a:pt x="179" y="140"/>
                    </a:cubicBezTo>
                    <a:cubicBezTo>
                      <a:pt x="176" y="145"/>
                      <a:pt x="173" y="149"/>
                      <a:pt x="169" y="153"/>
                    </a:cubicBezTo>
                    <a:cubicBezTo>
                      <a:pt x="165" y="157"/>
                      <a:pt x="161" y="160"/>
                      <a:pt x="156" y="162"/>
                    </a:cubicBezTo>
                    <a:cubicBezTo>
                      <a:pt x="151" y="165"/>
                      <a:pt x="145" y="166"/>
                      <a:pt x="139" y="167"/>
                    </a:cubicBezTo>
                    <a:cubicBezTo>
                      <a:pt x="133" y="167"/>
                      <a:pt x="127" y="166"/>
                      <a:pt x="119" y="164"/>
                    </a:cubicBezTo>
                    <a:cubicBezTo>
                      <a:pt x="116" y="164"/>
                      <a:pt x="114" y="163"/>
                      <a:pt x="111" y="162"/>
                    </a:cubicBezTo>
                    <a:cubicBezTo>
                      <a:pt x="109" y="161"/>
                      <a:pt x="106" y="159"/>
                      <a:pt x="104" y="158"/>
                    </a:cubicBezTo>
                    <a:cubicBezTo>
                      <a:pt x="102" y="157"/>
                      <a:pt x="101" y="156"/>
                      <a:pt x="99" y="155"/>
                    </a:cubicBezTo>
                    <a:cubicBezTo>
                      <a:pt x="98" y="154"/>
                      <a:pt x="97" y="153"/>
                      <a:pt x="97" y="153"/>
                    </a:cubicBezTo>
                    <a:cubicBezTo>
                      <a:pt x="96" y="152"/>
                      <a:pt x="96" y="151"/>
                      <a:pt x="96" y="150"/>
                    </a:cubicBezTo>
                    <a:cubicBezTo>
                      <a:pt x="96" y="149"/>
                      <a:pt x="96" y="147"/>
                      <a:pt x="97" y="146"/>
                    </a:cubicBezTo>
                    <a:cubicBezTo>
                      <a:pt x="97" y="144"/>
                      <a:pt x="97" y="143"/>
                      <a:pt x="98" y="142"/>
                    </a:cubicBezTo>
                    <a:cubicBezTo>
                      <a:pt x="98" y="142"/>
                      <a:pt x="98" y="141"/>
                      <a:pt x="99" y="140"/>
                    </a:cubicBezTo>
                    <a:cubicBezTo>
                      <a:pt x="99" y="140"/>
                      <a:pt x="99" y="140"/>
                      <a:pt x="100" y="140"/>
                    </a:cubicBezTo>
                    <a:cubicBezTo>
                      <a:pt x="100" y="140"/>
                      <a:pt x="101" y="140"/>
                      <a:pt x="101" y="140"/>
                    </a:cubicBezTo>
                    <a:cubicBezTo>
                      <a:pt x="102" y="140"/>
                      <a:pt x="103" y="141"/>
                      <a:pt x="104" y="141"/>
                    </a:cubicBezTo>
                    <a:cubicBezTo>
                      <a:pt x="105" y="142"/>
                      <a:pt x="107" y="143"/>
                      <a:pt x="109" y="144"/>
                    </a:cubicBezTo>
                    <a:cubicBezTo>
                      <a:pt x="110" y="146"/>
                      <a:pt x="113" y="147"/>
                      <a:pt x="115" y="148"/>
                    </a:cubicBezTo>
                    <a:cubicBezTo>
                      <a:pt x="118" y="149"/>
                      <a:pt x="121" y="150"/>
                      <a:pt x="124" y="151"/>
                    </a:cubicBezTo>
                    <a:cubicBezTo>
                      <a:pt x="130" y="153"/>
                      <a:pt x="136" y="153"/>
                      <a:pt x="141" y="152"/>
                    </a:cubicBezTo>
                    <a:cubicBezTo>
                      <a:pt x="146" y="150"/>
                      <a:pt x="151" y="148"/>
                      <a:pt x="155" y="145"/>
                    </a:cubicBezTo>
                    <a:cubicBezTo>
                      <a:pt x="159" y="142"/>
                      <a:pt x="162" y="137"/>
                      <a:pt x="165" y="132"/>
                    </a:cubicBezTo>
                    <a:cubicBezTo>
                      <a:pt x="168" y="127"/>
                      <a:pt x="171" y="122"/>
                      <a:pt x="172" y="116"/>
                    </a:cubicBezTo>
                    <a:cubicBezTo>
                      <a:pt x="168" y="117"/>
                      <a:pt x="164" y="118"/>
                      <a:pt x="158" y="118"/>
                    </a:cubicBezTo>
                    <a:cubicBezTo>
                      <a:pt x="153" y="118"/>
                      <a:pt x="147" y="117"/>
                      <a:pt x="141" y="116"/>
                    </a:cubicBezTo>
                    <a:cubicBezTo>
                      <a:pt x="134" y="114"/>
                      <a:pt x="128" y="111"/>
                      <a:pt x="124" y="108"/>
                    </a:cubicBezTo>
                    <a:cubicBezTo>
                      <a:pt x="120" y="105"/>
                      <a:pt x="117" y="101"/>
                      <a:pt x="115" y="97"/>
                    </a:cubicBezTo>
                    <a:cubicBezTo>
                      <a:pt x="113" y="93"/>
                      <a:pt x="112" y="88"/>
                      <a:pt x="112" y="83"/>
                    </a:cubicBezTo>
                    <a:cubicBezTo>
                      <a:pt x="111" y="79"/>
                      <a:pt x="112" y="73"/>
                      <a:pt x="114" y="68"/>
                    </a:cubicBezTo>
                    <a:cubicBezTo>
                      <a:pt x="115" y="62"/>
                      <a:pt x="117" y="57"/>
                      <a:pt x="120" y="53"/>
                    </a:cubicBezTo>
                    <a:cubicBezTo>
                      <a:pt x="123" y="48"/>
                      <a:pt x="127" y="44"/>
                      <a:pt x="132" y="41"/>
                    </a:cubicBezTo>
                    <a:cubicBezTo>
                      <a:pt x="136" y="38"/>
                      <a:pt x="141" y="36"/>
                      <a:pt x="147" y="36"/>
                    </a:cubicBezTo>
                    <a:cubicBezTo>
                      <a:pt x="153" y="35"/>
                      <a:pt x="160" y="35"/>
                      <a:pt x="167" y="37"/>
                    </a:cubicBezTo>
                    <a:cubicBezTo>
                      <a:pt x="173" y="39"/>
                      <a:pt x="177" y="41"/>
                      <a:pt x="181" y="43"/>
                    </a:cubicBezTo>
                    <a:cubicBezTo>
                      <a:pt x="185" y="45"/>
                      <a:pt x="188" y="48"/>
                      <a:pt x="190" y="52"/>
                    </a:cubicBezTo>
                    <a:cubicBezTo>
                      <a:pt x="192" y="55"/>
                      <a:pt x="194" y="59"/>
                      <a:pt x="195" y="63"/>
                    </a:cubicBezTo>
                    <a:cubicBezTo>
                      <a:pt x="196" y="67"/>
                      <a:pt x="197" y="71"/>
                      <a:pt x="197" y="76"/>
                    </a:cubicBezTo>
                    <a:cubicBezTo>
                      <a:pt x="197" y="81"/>
                      <a:pt x="197" y="86"/>
                      <a:pt x="196" y="92"/>
                    </a:cubicBezTo>
                    <a:cubicBezTo>
                      <a:pt x="195" y="97"/>
                      <a:pt x="194" y="103"/>
                      <a:pt x="192" y="109"/>
                    </a:cubicBezTo>
                    <a:close/>
                    <a:moveTo>
                      <a:pt x="176" y="102"/>
                    </a:moveTo>
                    <a:cubicBezTo>
                      <a:pt x="178" y="94"/>
                      <a:pt x="179" y="87"/>
                      <a:pt x="180" y="81"/>
                    </a:cubicBezTo>
                    <a:cubicBezTo>
                      <a:pt x="180" y="75"/>
                      <a:pt x="180" y="69"/>
                      <a:pt x="178" y="65"/>
                    </a:cubicBezTo>
                    <a:cubicBezTo>
                      <a:pt x="177" y="61"/>
                      <a:pt x="175" y="58"/>
                      <a:pt x="173" y="56"/>
                    </a:cubicBezTo>
                    <a:cubicBezTo>
                      <a:pt x="170" y="53"/>
                      <a:pt x="166" y="51"/>
                      <a:pt x="162" y="50"/>
                    </a:cubicBezTo>
                    <a:cubicBezTo>
                      <a:pt x="158" y="49"/>
                      <a:pt x="154" y="49"/>
                      <a:pt x="151" y="50"/>
                    </a:cubicBezTo>
                    <a:cubicBezTo>
                      <a:pt x="147" y="50"/>
                      <a:pt x="144" y="52"/>
                      <a:pt x="142" y="54"/>
                    </a:cubicBezTo>
                    <a:cubicBezTo>
                      <a:pt x="139" y="56"/>
                      <a:pt x="137" y="58"/>
                      <a:pt x="135" y="61"/>
                    </a:cubicBezTo>
                    <a:cubicBezTo>
                      <a:pt x="133" y="65"/>
                      <a:pt x="132" y="68"/>
                      <a:pt x="131" y="71"/>
                    </a:cubicBezTo>
                    <a:cubicBezTo>
                      <a:pt x="130" y="75"/>
                      <a:pt x="129" y="79"/>
                      <a:pt x="129" y="82"/>
                    </a:cubicBezTo>
                    <a:cubicBezTo>
                      <a:pt x="129" y="86"/>
                      <a:pt x="130" y="89"/>
                      <a:pt x="131" y="91"/>
                    </a:cubicBezTo>
                    <a:cubicBezTo>
                      <a:pt x="132" y="94"/>
                      <a:pt x="134" y="96"/>
                      <a:pt x="137" y="98"/>
                    </a:cubicBezTo>
                    <a:cubicBezTo>
                      <a:pt x="140" y="100"/>
                      <a:pt x="143" y="102"/>
                      <a:pt x="147" y="103"/>
                    </a:cubicBezTo>
                    <a:cubicBezTo>
                      <a:pt x="152" y="104"/>
                      <a:pt x="157" y="105"/>
                      <a:pt x="162" y="105"/>
                    </a:cubicBezTo>
                    <a:cubicBezTo>
                      <a:pt x="167" y="105"/>
                      <a:pt x="172" y="104"/>
                      <a:pt x="176" y="102"/>
                    </a:cubicBezTo>
                    <a:close/>
                    <a:moveTo>
                      <a:pt x="231" y="177"/>
                    </a:moveTo>
                    <a:cubicBezTo>
                      <a:pt x="230" y="179"/>
                      <a:pt x="230" y="181"/>
                      <a:pt x="229" y="183"/>
                    </a:cubicBezTo>
                    <a:cubicBezTo>
                      <a:pt x="228" y="184"/>
                      <a:pt x="227" y="186"/>
                      <a:pt x="227" y="187"/>
                    </a:cubicBezTo>
                    <a:cubicBezTo>
                      <a:pt x="226" y="189"/>
                      <a:pt x="225" y="190"/>
                      <a:pt x="224" y="191"/>
                    </a:cubicBezTo>
                    <a:cubicBezTo>
                      <a:pt x="222" y="193"/>
                      <a:pt x="221" y="194"/>
                      <a:pt x="220" y="195"/>
                    </a:cubicBezTo>
                    <a:lnTo>
                      <a:pt x="201" y="212"/>
                    </a:lnTo>
                    <a:cubicBezTo>
                      <a:pt x="200" y="212"/>
                      <a:pt x="200" y="212"/>
                      <a:pt x="199" y="213"/>
                    </a:cubicBezTo>
                    <a:cubicBezTo>
                      <a:pt x="199" y="213"/>
                      <a:pt x="198" y="213"/>
                      <a:pt x="197" y="213"/>
                    </a:cubicBezTo>
                    <a:cubicBezTo>
                      <a:pt x="197" y="213"/>
                      <a:pt x="196" y="213"/>
                      <a:pt x="195" y="213"/>
                    </a:cubicBezTo>
                    <a:cubicBezTo>
                      <a:pt x="194" y="213"/>
                      <a:pt x="193" y="213"/>
                      <a:pt x="192" y="212"/>
                    </a:cubicBezTo>
                    <a:cubicBezTo>
                      <a:pt x="191" y="212"/>
                      <a:pt x="190" y="212"/>
                      <a:pt x="189" y="211"/>
                    </a:cubicBezTo>
                    <a:cubicBezTo>
                      <a:pt x="189" y="211"/>
                      <a:pt x="188" y="211"/>
                      <a:pt x="188" y="211"/>
                    </a:cubicBezTo>
                    <a:cubicBezTo>
                      <a:pt x="188" y="210"/>
                      <a:pt x="187" y="210"/>
                      <a:pt x="187" y="209"/>
                    </a:cubicBezTo>
                    <a:cubicBezTo>
                      <a:pt x="188" y="209"/>
                      <a:pt x="188" y="209"/>
                      <a:pt x="188" y="208"/>
                    </a:cubicBezTo>
                    <a:lnTo>
                      <a:pt x="208" y="185"/>
                    </a:lnTo>
                    <a:lnTo>
                      <a:pt x="212" y="172"/>
                    </a:lnTo>
                    <a:cubicBezTo>
                      <a:pt x="212" y="170"/>
                      <a:pt x="213" y="169"/>
                      <a:pt x="214" y="168"/>
                    </a:cubicBezTo>
                    <a:cubicBezTo>
                      <a:pt x="214" y="167"/>
                      <a:pt x="215" y="167"/>
                      <a:pt x="216" y="166"/>
                    </a:cubicBezTo>
                    <a:cubicBezTo>
                      <a:pt x="217" y="166"/>
                      <a:pt x="218" y="166"/>
                      <a:pt x="219" y="166"/>
                    </a:cubicBezTo>
                    <a:cubicBezTo>
                      <a:pt x="220" y="166"/>
                      <a:pt x="222" y="166"/>
                      <a:pt x="223" y="167"/>
                    </a:cubicBezTo>
                    <a:cubicBezTo>
                      <a:pt x="225" y="167"/>
                      <a:pt x="227" y="168"/>
                      <a:pt x="228" y="168"/>
                    </a:cubicBezTo>
                    <a:cubicBezTo>
                      <a:pt x="229" y="169"/>
                      <a:pt x="230" y="169"/>
                      <a:pt x="230" y="170"/>
                    </a:cubicBezTo>
                    <a:cubicBezTo>
                      <a:pt x="231" y="171"/>
                      <a:pt x="231" y="172"/>
                      <a:pt x="231" y="173"/>
                    </a:cubicBezTo>
                    <a:cubicBezTo>
                      <a:pt x="231" y="174"/>
                      <a:pt x="231" y="175"/>
                      <a:pt x="231" y="177"/>
                    </a:cubicBezTo>
                    <a:close/>
                    <a:moveTo>
                      <a:pt x="338" y="177"/>
                    </a:moveTo>
                    <a:cubicBezTo>
                      <a:pt x="336" y="184"/>
                      <a:pt x="333" y="190"/>
                      <a:pt x="330" y="194"/>
                    </a:cubicBezTo>
                    <a:cubicBezTo>
                      <a:pt x="326" y="199"/>
                      <a:pt x="321" y="203"/>
                      <a:pt x="316" y="205"/>
                    </a:cubicBezTo>
                    <a:cubicBezTo>
                      <a:pt x="311" y="208"/>
                      <a:pt x="305" y="209"/>
                      <a:pt x="299" y="210"/>
                    </a:cubicBezTo>
                    <a:cubicBezTo>
                      <a:pt x="293" y="210"/>
                      <a:pt x="286" y="209"/>
                      <a:pt x="279" y="207"/>
                    </a:cubicBezTo>
                    <a:cubicBezTo>
                      <a:pt x="275" y="206"/>
                      <a:pt x="271" y="205"/>
                      <a:pt x="268" y="203"/>
                    </a:cubicBezTo>
                    <a:cubicBezTo>
                      <a:pt x="265" y="202"/>
                      <a:pt x="262" y="200"/>
                      <a:pt x="259" y="199"/>
                    </a:cubicBezTo>
                    <a:cubicBezTo>
                      <a:pt x="257" y="197"/>
                      <a:pt x="255" y="196"/>
                      <a:pt x="253" y="195"/>
                    </a:cubicBezTo>
                    <a:cubicBezTo>
                      <a:pt x="252" y="193"/>
                      <a:pt x="251" y="192"/>
                      <a:pt x="250" y="192"/>
                    </a:cubicBezTo>
                    <a:cubicBezTo>
                      <a:pt x="250" y="191"/>
                      <a:pt x="250" y="191"/>
                      <a:pt x="250" y="190"/>
                    </a:cubicBezTo>
                    <a:cubicBezTo>
                      <a:pt x="249" y="190"/>
                      <a:pt x="249" y="189"/>
                      <a:pt x="249" y="189"/>
                    </a:cubicBezTo>
                    <a:cubicBezTo>
                      <a:pt x="249" y="188"/>
                      <a:pt x="249" y="187"/>
                      <a:pt x="250" y="186"/>
                    </a:cubicBezTo>
                    <a:cubicBezTo>
                      <a:pt x="250" y="186"/>
                      <a:pt x="250" y="185"/>
                      <a:pt x="250" y="183"/>
                    </a:cubicBezTo>
                    <a:cubicBezTo>
                      <a:pt x="251" y="182"/>
                      <a:pt x="251" y="181"/>
                      <a:pt x="251" y="180"/>
                    </a:cubicBezTo>
                    <a:cubicBezTo>
                      <a:pt x="252" y="180"/>
                      <a:pt x="252" y="179"/>
                      <a:pt x="252" y="178"/>
                    </a:cubicBezTo>
                    <a:cubicBezTo>
                      <a:pt x="253" y="178"/>
                      <a:pt x="253" y="178"/>
                      <a:pt x="254" y="177"/>
                    </a:cubicBezTo>
                    <a:cubicBezTo>
                      <a:pt x="254" y="177"/>
                      <a:pt x="255" y="177"/>
                      <a:pt x="255" y="177"/>
                    </a:cubicBezTo>
                    <a:cubicBezTo>
                      <a:pt x="256" y="178"/>
                      <a:pt x="257" y="178"/>
                      <a:pt x="258" y="179"/>
                    </a:cubicBezTo>
                    <a:cubicBezTo>
                      <a:pt x="259" y="181"/>
                      <a:pt x="260" y="182"/>
                      <a:pt x="263" y="184"/>
                    </a:cubicBezTo>
                    <a:cubicBezTo>
                      <a:pt x="265" y="185"/>
                      <a:pt x="267" y="187"/>
                      <a:pt x="270" y="189"/>
                    </a:cubicBezTo>
                    <a:cubicBezTo>
                      <a:pt x="274" y="190"/>
                      <a:pt x="278" y="192"/>
                      <a:pt x="282" y="193"/>
                    </a:cubicBezTo>
                    <a:cubicBezTo>
                      <a:pt x="287" y="194"/>
                      <a:pt x="291" y="195"/>
                      <a:pt x="295" y="195"/>
                    </a:cubicBezTo>
                    <a:cubicBezTo>
                      <a:pt x="299" y="195"/>
                      <a:pt x="302" y="194"/>
                      <a:pt x="306" y="192"/>
                    </a:cubicBezTo>
                    <a:cubicBezTo>
                      <a:pt x="309" y="191"/>
                      <a:pt x="312" y="189"/>
                      <a:pt x="314" y="186"/>
                    </a:cubicBezTo>
                    <a:cubicBezTo>
                      <a:pt x="316" y="183"/>
                      <a:pt x="318" y="179"/>
                      <a:pt x="320" y="174"/>
                    </a:cubicBezTo>
                    <a:cubicBezTo>
                      <a:pt x="321" y="170"/>
                      <a:pt x="321" y="166"/>
                      <a:pt x="321" y="163"/>
                    </a:cubicBezTo>
                    <a:cubicBezTo>
                      <a:pt x="320" y="159"/>
                      <a:pt x="319" y="156"/>
                      <a:pt x="317" y="153"/>
                    </a:cubicBezTo>
                    <a:cubicBezTo>
                      <a:pt x="315" y="151"/>
                      <a:pt x="312" y="148"/>
                      <a:pt x="308" y="146"/>
                    </a:cubicBezTo>
                    <a:cubicBezTo>
                      <a:pt x="304" y="144"/>
                      <a:pt x="299" y="142"/>
                      <a:pt x="294" y="141"/>
                    </a:cubicBezTo>
                    <a:cubicBezTo>
                      <a:pt x="290" y="140"/>
                      <a:pt x="286" y="139"/>
                      <a:pt x="283" y="139"/>
                    </a:cubicBezTo>
                    <a:cubicBezTo>
                      <a:pt x="280" y="138"/>
                      <a:pt x="278" y="138"/>
                      <a:pt x="275" y="137"/>
                    </a:cubicBezTo>
                    <a:cubicBezTo>
                      <a:pt x="273" y="136"/>
                      <a:pt x="272" y="136"/>
                      <a:pt x="272" y="135"/>
                    </a:cubicBezTo>
                    <a:cubicBezTo>
                      <a:pt x="271" y="134"/>
                      <a:pt x="271" y="132"/>
                      <a:pt x="272" y="129"/>
                    </a:cubicBezTo>
                    <a:lnTo>
                      <a:pt x="286" y="78"/>
                    </a:lnTo>
                    <a:cubicBezTo>
                      <a:pt x="286" y="76"/>
                      <a:pt x="287" y="74"/>
                      <a:pt x="288" y="73"/>
                    </a:cubicBezTo>
                    <a:cubicBezTo>
                      <a:pt x="290" y="73"/>
                      <a:pt x="291" y="72"/>
                      <a:pt x="293" y="73"/>
                    </a:cubicBezTo>
                    <a:lnTo>
                      <a:pt x="349" y="88"/>
                    </a:lnTo>
                    <a:cubicBezTo>
                      <a:pt x="350" y="88"/>
                      <a:pt x="350" y="88"/>
                      <a:pt x="351" y="89"/>
                    </a:cubicBezTo>
                    <a:cubicBezTo>
                      <a:pt x="351" y="89"/>
                      <a:pt x="351" y="90"/>
                      <a:pt x="352" y="91"/>
                    </a:cubicBezTo>
                    <a:cubicBezTo>
                      <a:pt x="352" y="91"/>
                      <a:pt x="352" y="92"/>
                      <a:pt x="352" y="93"/>
                    </a:cubicBezTo>
                    <a:cubicBezTo>
                      <a:pt x="352" y="94"/>
                      <a:pt x="352" y="95"/>
                      <a:pt x="351" y="96"/>
                    </a:cubicBezTo>
                    <a:cubicBezTo>
                      <a:pt x="351" y="99"/>
                      <a:pt x="350" y="100"/>
                      <a:pt x="349" y="101"/>
                    </a:cubicBezTo>
                    <a:cubicBezTo>
                      <a:pt x="348" y="103"/>
                      <a:pt x="347" y="103"/>
                      <a:pt x="346" y="103"/>
                    </a:cubicBezTo>
                    <a:lnTo>
                      <a:pt x="300" y="91"/>
                    </a:lnTo>
                    <a:lnTo>
                      <a:pt x="291" y="126"/>
                    </a:lnTo>
                    <a:cubicBezTo>
                      <a:pt x="293" y="126"/>
                      <a:pt x="295" y="127"/>
                      <a:pt x="298" y="127"/>
                    </a:cubicBezTo>
                    <a:cubicBezTo>
                      <a:pt x="300" y="128"/>
                      <a:pt x="303" y="129"/>
                      <a:pt x="306" y="129"/>
                    </a:cubicBezTo>
                    <a:cubicBezTo>
                      <a:pt x="313" y="131"/>
                      <a:pt x="318" y="134"/>
                      <a:pt x="323" y="137"/>
                    </a:cubicBezTo>
                    <a:cubicBezTo>
                      <a:pt x="328" y="140"/>
                      <a:pt x="332" y="144"/>
                      <a:pt x="334" y="148"/>
                    </a:cubicBezTo>
                    <a:cubicBezTo>
                      <a:pt x="337" y="152"/>
                      <a:pt x="339" y="157"/>
                      <a:pt x="339" y="162"/>
                    </a:cubicBezTo>
                    <a:cubicBezTo>
                      <a:pt x="340" y="166"/>
                      <a:pt x="339" y="172"/>
                      <a:pt x="338" y="177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>
                    <a:alpha val="98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5" name="Freeform 17"/>
              <p:cNvSpPr>
                <a:spLocks/>
              </p:cNvSpPr>
              <p:nvPr/>
            </p:nvSpPr>
            <p:spPr bwMode="auto">
              <a:xfrm>
                <a:off x="7407275" y="6207125"/>
                <a:ext cx="87313" cy="125413"/>
              </a:xfrm>
              <a:custGeom>
                <a:avLst/>
                <a:gdLst>
                  <a:gd name="T0" fmla="*/ 83 w 114"/>
                  <a:gd name="T1" fmla="*/ 158 h 165"/>
                  <a:gd name="T2" fmla="*/ 82 w 114"/>
                  <a:gd name="T3" fmla="*/ 161 h 165"/>
                  <a:gd name="T4" fmla="*/ 81 w 114"/>
                  <a:gd name="T5" fmla="*/ 164 h 165"/>
                  <a:gd name="T6" fmla="*/ 79 w 114"/>
                  <a:gd name="T7" fmla="*/ 165 h 165"/>
                  <a:gd name="T8" fmla="*/ 77 w 114"/>
                  <a:gd name="T9" fmla="*/ 165 h 165"/>
                  <a:gd name="T10" fmla="*/ 6 w 114"/>
                  <a:gd name="T11" fmla="*/ 148 h 165"/>
                  <a:gd name="T12" fmla="*/ 2 w 114"/>
                  <a:gd name="T13" fmla="*/ 145 h 165"/>
                  <a:gd name="T14" fmla="*/ 1 w 114"/>
                  <a:gd name="T15" fmla="*/ 139 h 165"/>
                  <a:gd name="T16" fmla="*/ 32 w 114"/>
                  <a:gd name="T17" fmla="*/ 7 h 165"/>
                  <a:gd name="T18" fmla="*/ 36 w 114"/>
                  <a:gd name="T19" fmla="*/ 1 h 165"/>
                  <a:gd name="T20" fmla="*/ 41 w 114"/>
                  <a:gd name="T21" fmla="*/ 1 h 165"/>
                  <a:gd name="T22" fmla="*/ 111 w 114"/>
                  <a:gd name="T23" fmla="*/ 17 h 165"/>
                  <a:gd name="T24" fmla="*/ 113 w 114"/>
                  <a:gd name="T25" fmla="*/ 18 h 165"/>
                  <a:gd name="T26" fmla="*/ 114 w 114"/>
                  <a:gd name="T27" fmla="*/ 20 h 165"/>
                  <a:gd name="T28" fmla="*/ 114 w 114"/>
                  <a:gd name="T29" fmla="*/ 23 h 165"/>
                  <a:gd name="T30" fmla="*/ 113 w 114"/>
                  <a:gd name="T31" fmla="*/ 26 h 165"/>
                  <a:gd name="T32" fmla="*/ 112 w 114"/>
                  <a:gd name="T33" fmla="*/ 30 h 165"/>
                  <a:gd name="T34" fmla="*/ 111 w 114"/>
                  <a:gd name="T35" fmla="*/ 32 h 165"/>
                  <a:gd name="T36" fmla="*/ 109 w 114"/>
                  <a:gd name="T37" fmla="*/ 33 h 165"/>
                  <a:gd name="T38" fmla="*/ 107 w 114"/>
                  <a:gd name="T39" fmla="*/ 34 h 165"/>
                  <a:gd name="T40" fmla="*/ 50 w 114"/>
                  <a:gd name="T41" fmla="*/ 20 h 165"/>
                  <a:gd name="T42" fmla="*/ 39 w 114"/>
                  <a:gd name="T43" fmla="*/ 66 h 165"/>
                  <a:gd name="T44" fmla="*/ 88 w 114"/>
                  <a:gd name="T45" fmla="*/ 78 h 165"/>
                  <a:gd name="T46" fmla="*/ 90 w 114"/>
                  <a:gd name="T47" fmla="*/ 79 h 165"/>
                  <a:gd name="T48" fmla="*/ 91 w 114"/>
                  <a:gd name="T49" fmla="*/ 81 h 165"/>
                  <a:gd name="T50" fmla="*/ 91 w 114"/>
                  <a:gd name="T51" fmla="*/ 83 h 165"/>
                  <a:gd name="T52" fmla="*/ 90 w 114"/>
                  <a:gd name="T53" fmla="*/ 87 h 165"/>
                  <a:gd name="T54" fmla="*/ 89 w 114"/>
                  <a:gd name="T55" fmla="*/ 90 h 165"/>
                  <a:gd name="T56" fmla="*/ 88 w 114"/>
                  <a:gd name="T57" fmla="*/ 93 h 165"/>
                  <a:gd name="T58" fmla="*/ 86 w 114"/>
                  <a:gd name="T59" fmla="*/ 94 h 165"/>
                  <a:gd name="T60" fmla="*/ 85 w 114"/>
                  <a:gd name="T61" fmla="*/ 94 h 165"/>
                  <a:gd name="T62" fmla="*/ 35 w 114"/>
                  <a:gd name="T63" fmla="*/ 82 h 165"/>
                  <a:gd name="T64" fmla="*/ 23 w 114"/>
                  <a:gd name="T65" fmla="*/ 135 h 165"/>
                  <a:gd name="T66" fmla="*/ 81 w 114"/>
                  <a:gd name="T67" fmla="*/ 149 h 165"/>
                  <a:gd name="T68" fmla="*/ 83 w 114"/>
                  <a:gd name="T69" fmla="*/ 150 h 165"/>
                  <a:gd name="T70" fmla="*/ 84 w 114"/>
                  <a:gd name="T71" fmla="*/ 151 h 165"/>
                  <a:gd name="T72" fmla="*/ 84 w 114"/>
                  <a:gd name="T73" fmla="*/ 154 h 165"/>
                  <a:gd name="T74" fmla="*/ 83 w 114"/>
                  <a:gd name="T75" fmla="*/ 158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4" h="165">
                    <a:moveTo>
                      <a:pt x="83" y="158"/>
                    </a:moveTo>
                    <a:cubicBezTo>
                      <a:pt x="83" y="159"/>
                      <a:pt x="82" y="160"/>
                      <a:pt x="82" y="161"/>
                    </a:cubicBezTo>
                    <a:cubicBezTo>
                      <a:pt x="82" y="162"/>
                      <a:pt x="81" y="163"/>
                      <a:pt x="81" y="164"/>
                    </a:cubicBezTo>
                    <a:cubicBezTo>
                      <a:pt x="80" y="164"/>
                      <a:pt x="80" y="165"/>
                      <a:pt x="79" y="165"/>
                    </a:cubicBezTo>
                    <a:cubicBezTo>
                      <a:pt x="78" y="165"/>
                      <a:pt x="78" y="165"/>
                      <a:pt x="77" y="165"/>
                    </a:cubicBezTo>
                    <a:lnTo>
                      <a:pt x="6" y="148"/>
                    </a:lnTo>
                    <a:cubicBezTo>
                      <a:pt x="5" y="148"/>
                      <a:pt x="3" y="147"/>
                      <a:pt x="2" y="145"/>
                    </a:cubicBezTo>
                    <a:cubicBezTo>
                      <a:pt x="1" y="144"/>
                      <a:pt x="0" y="142"/>
                      <a:pt x="1" y="139"/>
                    </a:cubicBezTo>
                    <a:lnTo>
                      <a:pt x="32" y="7"/>
                    </a:lnTo>
                    <a:cubicBezTo>
                      <a:pt x="33" y="4"/>
                      <a:pt x="34" y="2"/>
                      <a:pt x="36" y="1"/>
                    </a:cubicBezTo>
                    <a:cubicBezTo>
                      <a:pt x="38" y="0"/>
                      <a:pt x="39" y="0"/>
                      <a:pt x="41" y="1"/>
                    </a:cubicBezTo>
                    <a:lnTo>
                      <a:pt x="111" y="17"/>
                    </a:lnTo>
                    <a:cubicBezTo>
                      <a:pt x="112" y="17"/>
                      <a:pt x="112" y="18"/>
                      <a:pt x="113" y="18"/>
                    </a:cubicBezTo>
                    <a:cubicBezTo>
                      <a:pt x="113" y="18"/>
                      <a:pt x="114" y="19"/>
                      <a:pt x="114" y="20"/>
                    </a:cubicBezTo>
                    <a:cubicBezTo>
                      <a:pt x="114" y="21"/>
                      <a:pt x="114" y="21"/>
                      <a:pt x="114" y="23"/>
                    </a:cubicBezTo>
                    <a:cubicBezTo>
                      <a:pt x="114" y="24"/>
                      <a:pt x="114" y="25"/>
                      <a:pt x="113" y="26"/>
                    </a:cubicBezTo>
                    <a:cubicBezTo>
                      <a:pt x="113" y="28"/>
                      <a:pt x="112" y="29"/>
                      <a:pt x="112" y="30"/>
                    </a:cubicBezTo>
                    <a:cubicBezTo>
                      <a:pt x="112" y="31"/>
                      <a:pt x="111" y="32"/>
                      <a:pt x="111" y="32"/>
                    </a:cubicBezTo>
                    <a:cubicBezTo>
                      <a:pt x="110" y="33"/>
                      <a:pt x="110" y="33"/>
                      <a:pt x="109" y="33"/>
                    </a:cubicBezTo>
                    <a:cubicBezTo>
                      <a:pt x="109" y="34"/>
                      <a:pt x="108" y="34"/>
                      <a:pt x="107" y="34"/>
                    </a:cubicBezTo>
                    <a:lnTo>
                      <a:pt x="50" y="20"/>
                    </a:lnTo>
                    <a:lnTo>
                      <a:pt x="39" y="66"/>
                    </a:lnTo>
                    <a:lnTo>
                      <a:pt x="88" y="78"/>
                    </a:lnTo>
                    <a:cubicBezTo>
                      <a:pt x="89" y="78"/>
                      <a:pt x="89" y="78"/>
                      <a:pt x="90" y="79"/>
                    </a:cubicBezTo>
                    <a:cubicBezTo>
                      <a:pt x="90" y="79"/>
                      <a:pt x="91" y="80"/>
                      <a:pt x="91" y="81"/>
                    </a:cubicBezTo>
                    <a:cubicBezTo>
                      <a:pt x="91" y="81"/>
                      <a:pt x="91" y="82"/>
                      <a:pt x="91" y="83"/>
                    </a:cubicBezTo>
                    <a:cubicBezTo>
                      <a:pt x="91" y="84"/>
                      <a:pt x="91" y="86"/>
                      <a:pt x="90" y="87"/>
                    </a:cubicBezTo>
                    <a:cubicBezTo>
                      <a:pt x="90" y="88"/>
                      <a:pt x="90" y="90"/>
                      <a:pt x="89" y="90"/>
                    </a:cubicBezTo>
                    <a:cubicBezTo>
                      <a:pt x="89" y="91"/>
                      <a:pt x="88" y="92"/>
                      <a:pt x="88" y="93"/>
                    </a:cubicBezTo>
                    <a:cubicBezTo>
                      <a:pt x="87" y="93"/>
                      <a:pt x="87" y="94"/>
                      <a:pt x="86" y="94"/>
                    </a:cubicBezTo>
                    <a:cubicBezTo>
                      <a:pt x="86" y="94"/>
                      <a:pt x="85" y="94"/>
                      <a:pt x="85" y="94"/>
                    </a:cubicBezTo>
                    <a:lnTo>
                      <a:pt x="35" y="82"/>
                    </a:lnTo>
                    <a:lnTo>
                      <a:pt x="23" y="135"/>
                    </a:lnTo>
                    <a:lnTo>
                      <a:pt x="81" y="149"/>
                    </a:lnTo>
                    <a:cubicBezTo>
                      <a:pt x="82" y="149"/>
                      <a:pt x="82" y="149"/>
                      <a:pt x="83" y="150"/>
                    </a:cubicBezTo>
                    <a:cubicBezTo>
                      <a:pt x="83" y="150"/>
                      <a:pt x="83" y="151"/>
                      <a:pt x="84" y="151"/>
                    </a:cubicBezTo>
                    <a:cubicBezTo>
                      <a:pt x="84" y="152"/>
                      <a:pt x="84" y="153"/>
                      <a:pt x="84" y="154"/>
                    </a:cubicBezTo>
                    <a:cubicBezTo>
                      <a:pt x="84" y="155"/>
                      <a:pt x="83" y="156"/>
                      <a:pt x="83" y="1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6" name="Forma livre 65"/>
              <p:cNvSpPr/>
              <p:nvPr/>
            </p:nvSpPr>
            <p:spPr>
              <a:xfrm>
                <a:off x="5021580" y="2756535"/>
                <a:ext cx="588645" cy="3377565"/>
              </a:xfrm>
              <a:custGeom>
                <a:avLst/>
                <a:gdLst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45720 w 518160"/>
                  <a:gd name="connsiteY8" fmla="*/ 2567969 h 3314729"/>
                  <a:gd name="connsiteX9" fmla="*/ 38100 w 518160"/>
                  <a:gd name="connsiteY9" fmla="*/ 2545109 h 3314729"/>
                  <a:gd name="connsiteX10" fmla="*/ 53340 w 518160"/>
                  <a:gd name="connsiteY10" fmla="*/ 248414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38100 w 518160"/>
                  <a:gd name="connsiteY9" fmla="*/ 2545109 h 3314729"/>
                  <a:gd name="connsiteX10" fmla="*/ 53340 w 518160"/>
                  <a:gd name="connsiteY10" fmla="*/ 248414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53340 w 518160"/>
                  <a:gd name="connsiteY10" fmla="*/ 248414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13360 w 518160"/>
                  <a:gd name="connsiteY29" fmla="*/ 937289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1727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89890 w 518160"/>
                  <a:gd name="connsiteY40" fmla="*/ 15115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89890 w 518160"/>
                  <a:gd name="connsiteY40" fmla="*/ 151159 h 3314729"/>
                  <a:gd name="connsiteX41" fmla="*/ 458470 w 518160"/>
                  <a:gd name="connsiteY41" fmla="*/ 6225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89890 w 518160"/>
                  <a:gd name="connsiteY40" fmla="*/ 151159 h 3314729"/>
                  <a:gd name="connsiteX41" fmla="*/ 458470 w 518160"/>
                  <a:gd name="connsiteY41" fmla="*/ 62259 h 3314729"/>
                  <a:gd name="connsiteX42" fmla="*/ 462280 w 518160"/>
                  <a:gd name="connsiteY42" fmla="*/ 6987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84835"/>
                  <a:gd name="connsiteY0" fmla="*/ 3375025 h 3375025"/>
                  <a:gd name="connsiteX1" fmla="*/ 22860 w 584835"/>
                  <a:gd name="connsiteY1" fmla="*/ 3336925 h 3375025"/>
                  <a:gd name="connsiteX2" fmla="*/ 45720 w 584835"/>
                  <a:gd name="connsiteY2" fmla="*/ 3062605 h 3375025"/>
                  <a:gd name="connsiteX3" fmla="*/ 53340 w 584835"/>
                  <a:gd name="connsiteY3" fmla="*/ 2940685 h 3375025"/>
                  <a:gd name="connsiteX4" fmla="*/ 60960 w 584835"/>
                  <a:gd name="connsiteY4" fmla="*/ 2910205 h 3375025"/>
                  <a:gd name="connsiteX5" fmla="*/ 68580 w 584835"/>
                  <a:gd name="connsiteY5" fmla="*/ 2856865 h 3375025"/>
                  <a:gd name="connsiteX6" fmla="*/ 76200 w 584835"/>
                  <a:gd name="connsiteY6" fmla="*/ 2811145 h 3375025"/>
                  <a:gd name="connsiteX7" fmla="*/ 68580 w 584835"/>
                  <a:gd name="connsiteY7" fmla="*/ 2658745 h 3375025"/>
                  <a:gd name="connsiteX8" fmla="*/ 71120 w 584835"/>
                  <a:gd name="connsiteY8" fmla="*/ 2660015 h 3375025"/>
                  <a:gd name="connsiteX9" fmla="*/ 76200 w 584835"/>
                  <a:gd name="connsiteY9" fmla="*/ 2573655 h 3375025"/>
                  <a:gd name="connsiteX10" fmla="*/ 85090 w 584835"/>
                  <a:gd name="connsiteY10" fmla="*/ 2563495 h 3375025"/>
                  <a:gd name="connsiteX11" fmla="*/ 106045 w 584835"/>
                  <a:gd name="connsiteY11" fmla="*/ 2467610 h 3375025"/>
                  <a:gd name="connsiteX12" fmla="*/ 106680 w 584835"/>
                  <a:gd name="connsiteY12" fmla="*/ 2468245 h 3375025"/>
                  <a:gd name="connsiteX13" fmla="*/ 129540 w 584835"/>
                  <a:gd name="connsiteY13" fmla="*/ 2407285 h 3375025"/>
                  <a:gd name="connsiteX14" fmla="*/ 152400 w 584835"/>
                  <a:gd name="connsiteY14" fmla="*/ 2331085 h 3375025"/>
                  <a:gd name="connsiteX15" fmla="*/ 167640 w 584835"/>
                  <a:gd name="connsiteY15" fmla="*/ 2285365 h 3375025"/>
                  <a:gd name="connsiteX16" fmla="*/ 175260 w 584835"/>
                  <a:gd name="connsiteY16" fmla="*/ 2262505 h 3375025"/>
                  <a:gd name="connsiteX17" fmla="*/ 190500 w 584835"/>
                  <a:gd name="connsiteY17" fmla="*/ 2186305 h 3375025"/>
                  <a:gd name="connsiteX18" fmla="*/ 198120 w 584835"/>
                  <a:gd name="connsiteY18" fmla="*/ 2117725 h 3375025"/>
                  <a:gd name="connsiteX19" fmla="*/ 205740 w 584835"/>
                  <a:gd name="connsiteY19" fmla="*/ 2094865 h 3375025"/>
                  <a:gd name="connsiteX20" fmla="*/ 220980 w 584835"/>
                  <a:gd name="connsiteY20" fmla="*/ 2033905 h 3375025"/>
                  <a:gd name="connsiteX21" fmla="*/ 243840 w 584835"/>
                  <a:gd name="connsiteY21" fmla="*/ 1988185 h 3375025"/>
                  <a:gd name="connsiteX22" fmla="*/ 251460 w 584835"/>
                  <a:gd name="connsiteY22" fmla="*/ 1790065 h 3375025"/>
                  <a:gd name="connsiteX23" fmla="*/ 266700 w 584835"/>
                  <a:gd name="connsiteY23" fmla="*/ 1713865 h 3375025"/>
                  <a:gd name="connsiteX24" fmla="*/ 281940 w 584835"/>
                  <a:gd name="connsiteY24" fmla="*/ 1668145 h 3375025"/>
                  <a:gd name="connsiteX25" fmla="*/ 264795 w 584835"/>
                  <a:gd name="connsiteY25" fmla="*/ 1432560 h 3375025"/>
                  <a:gd name="connsiteX26" fmla="*/ 234950 w 584835"/>
                  <a:gd name="connsiteY26" fmla="*/ 1295400 h 3375025"/>
                  <a:gd name="connsiteX27" fmla="*/ 235585 w 584835"/>
                  <a:gd name="connsiteY27" fmla="*/ 1196340 h 3375025"/>
                  <a:gd name="connsiteX28" fmla="*/ 226695 w 584835"/>
                  <a:gd name="connsiteY28" fmla="*/ 1057275 h 3375025"/>
                  <a:gd name="connsiteX29" fmla="*/ 235585 w 584835"/>
                  <a:gd name="connsiteY29" fmla="*/ 956310 h 3375025"/>
                  <a:gd name="connsiteX30" fmla="*/ 254000 w 584835"/>
                  <a:gd name="connsiteY30" fmla="*/ 885190 h 3375025"/>
                  <a:gd name="connsiteX31" fmla="*/ 264795 w 584835"/>
                  <a:gd name="connsiteY31" fmla="*/ 805180 h 3375025"/>
                  <a:gd name="connsiteX32" fmla="*/ 274320 w 584835"/>
                  <a:gd name="connsiteY32" fmla="*/ 761365 h 3375025"/>
                  <a:gd name="connsiteX33" fmla="*/ 297180 w 584835"/>
                  <a:gd name="connsiteY33" fmla="*/ 639445 h 3375025"/>
                  <a:gd name="connsiteX34" fmla="*/ 312420 w 584835"/>
                  <a:gd name="connsiteY34" fmla="*/ 586105 h 3375025"/>
                  <a:gd name="connsiteX35" fmla="*/ 320040 w 584835"/>
                  <a:gd name="connsiteY35" fmla="*/ 509905 h 3375025"/>
                  <a:gd name="connsiteX36" fmla="*/ 330835 w 584835"/>
                  <a:gd name="connsiteY36" fmla="*/ 398145 h 3375025"/>
                  <a:gd name="connsiteX37" fmla="*/ 354965 w 584835"/>
                  <a:gd name="connsiteY37" fmla="*/ 287020 h 3375025"/>
                  <a:gd name="connsiteX38" fmla="*/ 362585 w 584835"/>
                  <a:gd name="connsiteY38" fmla="*/ 281305 h 3375025"/>
                  <a:gd name="connsiteX39" fmla="*/ 363855 w 584835"/>
                  <a:gd name="connsiteY39" fmla="*/ 280670 h 3375025"/>
                  <a:gd name="connsiteX40" fmla="*/ 389890 w 584835"/>
                  <a:gd name="connsiteY40" fmla="*/ 211455 h 3375025"/>
                  <a:gd name="connsiteX41" fmla="*/ 458470 w 584835"/>
                  <a:gd name="connsiteY41" fmla="*/ 122555 h 3375025"/>
                  <a:gd name="connsiteX42" fmla="*/ 462280 w 584835"/>
                  <a:gd name="connsiteY42" fmla="*/ 130175 h 3375025"/>
                  <a:gd name="connsiteX43" fmla="*/ 457200 w 584835"/>
                  <a:gd name="connsiteY43" fmla="*/ 106045 h 3375025"/>
                  <a:gd name="connsiteX44" fmla="*/ 464820 w 584835"/>
                  <a:gd name="connsiteY44" fmla="*/ 83185 h 3375025"/>
                  <a:gd name="connsiteX45" fmla="*/ 487680 w 584835"/>
                  <a:gd name="connsiteY45" fmla="*/ 75565 h 3375025"/>
                  <a:gd name="connsiteX46" fmla="*/ 584835 w 584835"/>
                  <a:gd name="connsiteY46" fmla="*/ 0 h 3375025"/>
                  <a:gd name="connsiteX0" fmla="*/ 0 w 597545"/>
                  <a:gd name="connsiteY0" fmla="*/ 3384143 h 3384143"/>
                  <a:gd name="connsiteX1" fmla="*/ 22860 w 597545"/>
                  <a:gd name="connsiteY1" fmla="*/ 3346043 h 3384143"/>
                  <a:gd name="connsiteX2" fmla="*/ 45720 w 597545"/>
                  <a:gd name="connsiteY2" fmla="*/ 3071723 h 3384143"/>
                  <a:gd name="connsiteX3" fmla="*/ 53340 w 597545"/>
                  <a:gd name="connsiteY3" fmla="*/ 2949803 h 3384143"/>
                  <a:gd name="connsiteX4" fmla="*/ 60960 w 597545"/>
                  <a:gd name="connsiteY4" fmla="*/ 2919323 h 3384143"/>
                  <a:gd name="connsiteX5" fmla="*/ 68580 w 597545"/>
                  <a:gd name="connsiteY5" fmla="*/ 2865983 h 3384143"/>
                  <a:gd name="connsiteX6" fmla="*/ 76200 w 597545"/>
                  <a:gd name="connsiteY6" fmla="*/ 2820263 h 3384143"/>
                  <a:gd name="connsiteX7" fmla="*/ 68580 w 597545"/>
                  <a:gd name="connsiteY7" fmla="*/ 2667863 h 3384143"/>
                  <a:gd name="connsiteX8" fmla="*/ 71120 w 597545"/>
                  <a:gd name="connsiteY8" fmla="*/ 2669133 h 3384143"/>
                  <a:gd name="connsiteX9" fmla="*/ 76200 w 597545"/>
                  <a:gd name="connsiteY9" fmla="*/ 2582773 h 3384143"/>
                  <a:gd name="connsiteX10" fmla="*/ 85090 w 597545"/>
                  <a:gd name="connsiteY10" fmla="*/ 2572613 h 3384143"/>
                  <a:gd name="connsiteX11" fmla="*/ 106045 w 597545"/>
                  <a:gd name="connsiteY11" fmla="*/ 2476728 h 3384143"/>
                  <a:gd name="connsiteX12" fmla="*/ 106680 w 597545"/>
                  <a:gd name="connsiteY12" fmla="*/ 2477363 h 3384143"/>
                  <a:gd name="connsiteX13" fmla="*/ 129540 w 597545"/>
                  <a:gd name="connsiteY13" fmla="*/ 2416403 h 3384143"/>
                  <a:gd name="connsiteX14" fmla="*/ 152400 w 597545"/>
                  <a:gd name="connsiteY14" fmla="*/ 2340203 h 3384143"/>
                  <a:gd name="connsiteX15" fmla="*/ 167640 w 597545"/>
                  <a:gd name="connsiteY15" fmla="*/ 2294483 h 3384143"/>
                  <a:gd name="connsiteX16" fmla="*/ 175260 w 597545"/>
                  <a:gd name="connsiteY16" fmla="*/ 2271623 h 3384143"/>
                  <a:gd name="connsiteX17" fmla="*/ 190500 w 597545"/>
                  <a:gd name="connsiteY17" fmla="*/ 2195423 h 3384143"/>
                  <a:gd name="connsiteX18" fmla="*/ 198120 w 597545"/>
                  <a:gd name="connsiteY18" fmla="*/ 2126843 h 3384143"/>
                  <a:gd name="connsiteX19" fmla="*/ 205740 w 597545"/>
                  <a:gd name="connsiteY19" fmla="*/ 2103983 h 3384143"/>
                  <a:gd name="connsiteX20" fmla="*/ 220980 w 597545"/>
                  <a:gd name="connsiteY20" fmla="*/ 2043023 h 3384143"/>
                  <a:gd name="connsiteX21" fmla="*/ 243840 w 597545"/>
                  <a:gd name="connsiteY21" fmla="*/ 1997303 h 3384143"/>
                  <a:gd name="connsiteX22" fmla="*/ 251460 w 597545"/>
                  <a:gd name="connsiteY22" fmla="*/ 1799183 h 3384143"/>
                  <a:gd name="connsiteX23" fmla="*/ 266700 w 597545"/>
                  <a:gd name="connsiteY23" fmla="*/ 1722983 h 3384143"/>
                  <a:gd name="connsiteX24" fmla="*/ 281940 w 597545"/>
                  <a:gd name="connsiteY24" fmla="*/ 1677263 h 3384143"/>
                  <a:gd name="connsiteX25" fmla="*/ 264795 w 597545"/>
                  <a:gd name="connsiteY25" fmla="*/ 1441678 h 3384143"/>
                  <a:gd name="connsiteX26" fmla="*/ 234950 w 597545"/>
                  <a:gd name="connsiteY26" fmla="*/ 1304518 h 3384143"/>
                  <a:gd name="connsiteX27" fmla="*/ 235585 w 597545"/>
                  <a:gd name="connsiteY27" fmla="*/ 1205458 h 3384143"/>
                  <a:gd name="connsiteX28" fmla="*/ 226695 w 597545"/>
                  <a:gd name="connsiteY28" fmla="*/ 1066393 h 3384143"/>
                  <a:gd name="connsiteX29" fmla="*/ 235585 w 597545"/>
                  <a:gd name="connsiteY29" fmla="*/ 965428 h 3384143"/>
                  <a:gd name="connsiteX30" fmla="*/ 254000 w 597545"/>
                  <a:gd name="connsiteY30" fmla="*/ 894308 h 3384143"/>
                  <a:gd name="connsiteX31" fmla="*/ 264795 w 597545"/>
                  <a:gd name="connsiteY31" fmla="*/ 814298 h 3384143"/>
                  <a:gd name="connsiteX32" fmla="*/ 274320 w 597545"/>
                  <a:gd name="connsiteY32" fmla="*/ 770483 h 3384143"/>
                  <a:gd name="connsiteX33" fmla="*/ 297180 w 597545"/>
                  <a:gd name="connsiteY33" fmla="*/ 648563 h 3384143"/>
                  <a:gd name="connsiteX34" fmla="*/ 312420 w 597545"/>
                  <a:gd name="connsiteY34" fmla="*/ 595223 h 3384143"/>
                  <a:gd name="connsiteX35" fmla="*/ 320040 w 597545"/>
                  <a:gd name="connsiteY35" fmla="*/ 519023 h 3384143"/>
                  <a:gd name="connsiteX36" fmla="*/ 330835 w 597545"/>
                  <a:gd name="connsiteY36" fmla="*/ 407263 h 3384143"/>
                  <a:gd name="connsiteX37" fmla="*/ 354965 w 597545"/>
                  <a:gd name="connsiteY37" fmla="*/ 296138 h 3384143"/>
                  <a:gd name="connsiteX38" fmla="*/ 362585 w 597545"/>
                  <a:gd name="connsiteY38" fmla="*/ 290423 h 3384143"/>
                  <a:gd name="connsiteX39" fmla="*/ 363855 w 597545"/>
                  <a:gd name="connsiteY39" fmla="*/ 289788 h 3384143"/>
                  <a:gd name="connsiteX40" fmla="*/ 389890 w 597545"/>
                  <a:gd name="connsiteY40" fmla="*/ 220573 h 3384143"/>
                  <a:gd name="connsiteX41" fmla="*/ 458470 w 597545"/>
                  <a:gd name="connsiteY41" fmla="*/ 131673 h 3384143"/>
                  <a:gd name="connsiteX42" fmla="*/ 462280 w 597545"/>
                  <a:gd name="connsiteY42" fmla="*/ 139293 h 3384143"/>
                  <a:gd name="connsiteX43" fmla="*/ 457200 w 597545"/>
                  <a:gd name="connsiteY43" fmla="*/ 115163 h 3384143"/>
                  <a:gd name="connsiteX44" fmla="*/ 464820 w 597545"/>
                  <a:gd name="connsiteY44" fmla="*/ 92303 h 3384143"/>
                  <a:gd name="connsiteX45" fmla="*/ 592455 w 597545"/>
                  <a:gd name="connsiteY45" fmla="*/ 5308 h 3384143"/>
                  <a:gd name="connsiteX46" fmla="*/ 584835 w 597545"/>
                  <a:gd name="connsiteY46" fmla="*/ 9118 h 3384143"/>
                  <a:gd name="connsiteX0" fmla="*/ 0 w 599926"/>
                  <a:gd name="connsiteY0" fmla="*/ 3386146 h 3386146"/>
                  <a:gd name="connsiteX1" fmla="*/ 22860 w 599926"/>
                  <a:gd name="connsiteY1" fmla="*/ 3348046 h 3386146"/>
                  <a:gd name="connsiteX2" fmla="*/ 45720 w 599926"/>
                  <a:gd name="connsiteY2" fmla="*/ 3073726 h 3386146"/>
                  <a:gd name="connsiteX3" fmla="*/ 53340 w 599926"/>
                  <a:gd name="connsiteY3" fmla="*/ 2951806 h 3386146"/>
                  <a:gd name="connsiteX4" fmla="*/ 60960 w 599926"/>
                  <a:gd name="connsiteY4" fmla="*/ 2921326 h 3386146"/>
                  <a:gd name="connsiteX5" fmla="*/ 68580 w 599926"/>
                  <a:gd name="connsiteY5" fmla="*/ 2867986 h 3386146"/>
                  <a:gd name="connsiteX6" fmla="*/ 76200 w 599926"/>
                  <a:gd name="connsiteY6" fmla="*/ 2822266 h 3386146"/>
                  <a:gd name="connsiteX7" fmla="*/ 68580 w 599926"/>
                  <a:gd name="connsiteY7" fmla="*/ 2669866 h 3386146"/>
                  <a:gd name="connsiteX8" fmla="*/ 71120 w 599926"/>
                  <a:gd name="connsiteY8" fmla="*/ 2671136 h 3386146"/>
                  <a:gd name="connsiteX9" fmla="*/ 76200 w 599926"/>
                  <a:gd name="connsiteY9" fmla="*/ 2584776 h 3386146"/>
                  <a:gd name="connsiteX10" fmla="*/ 85090 w 599926"/>
                  <a:gd name="connsiteY10" fmla="*/ 2574616 h 3386146"/>
                  <a:gd name="connsiteX11" fmla="*/ 106045 w 599926"/>
                  <a:gd name="connsiteY11" fmla="*/ 2478731 h 3386146"/>
                  <a:gd name="connsiteX12" fmla="*/ 106680 w 599926"/>
                  <a:gd name="connsiteY12" fmla="*/ 2479366 h 3386146"/>
                  <a:gd name="connsiteX13" fmla="*/ 129540 w 599926"/>
                  <a:gd name="connsiteY13" fmla="*/ 2418406 h 3386146"/>
                  <a:gd name="connsiteX14" fmla="*/ 152400 w 599926"/>
                  <a:gd name="connsiteY14" fmla="*/ 2342206 h 3386146"/>
                  <a:gd name="connsiteX15" fmla="*/ 167640 w 599926"/>
                  <a:gd name="connsiteY15" fmla="*/ 2296486 h 3386146"/>
                  <a:gd name="connsiteX16" fmla="*/ 175260 w 599926"/>
                  <a:gd name="connsiteY16" fmla="*/ 2273626 h 3386146"/>
                  <a:gd name="connsiteX17" fmla="*/ 190500 w 599926"/>
                  <a:gd name="connsiteY17" fmla="*/ 2197426 h 3386146"/>
                  <a:gd name="connsiteX18" fmla="*/ 198120 w 599926"/>
                  <a:gd name="connsiteY18" fmla="*/ 2128846 h 3386146"/>
                  <a:gd name="connsiteX19" fmla="*/ 205740 w 599926"/>
                  <a:gd name="connsiteY19" fmla="*/ 2105986 h 3386146"/>
                  <a:gd name="connsiteX20" fmla="*/ 220980 w 599926"/>
                  <a:gd name="connsiteY20" fmla="*/ 2045026 h 3386146"/>
                  <a:gd name="connsiteX21" fmla="*/ 243840 w 599926"/>
                  <a:gd name="connsiteY21" fmla="*/ 1999306 h 3386146"/>
                  <a:gd name="connsiteX22" fmla="*/ 251460 w 599926"/>
                  <a:gd name="connsiteY22" fmla="*/ 1801186 h 3386146"/>
                  <a:gd name="connsiteX23" fmla="*/ 266700 w 599926"/>
                  <a:gd name="connsiteY23" fmla="*/ 1724986 h 3386146"/>
                  <a:gd name="connsiteX24" fmla="*/ 281940 w 599926"/>
                  <a:gd name="connsiteY24" fmla="*/ 1679266 h 3386146"/>
                  <a:gd name="connsiteX25" fmla="*/ 264795 w 599926"/>
                  <a:gd name="connsiteY25" fmla="*/ 1443681 h 3386146"/>
                  <a:gd name="connsiteX26" fmla="*/ 234950 w 599926"/>
                  <a:gd name="connsiteY26" fmla="*/ 1306521 h 3386146"/>
                  <a:gd name="connsiteX27" fmla="*/ 235585 w 599926"/>
                  <a:gd name="connsiteY27" fmla="*/ 1207461 h 3386146"/>
                  <a:gd name="connsiteX28" fmla="*/ 226695 w 599926"/>
                  <a:gd name="connsiteY28" fmla="*/ 1068396 h 3386146"/>
                  <a:gd name="connsiteX29" fmla="*/ 235585 w 599926"/>
                  <a:gd name="connsiteY29" fmla="*/ 967431 h 3386146"/>
                  <a:gd name="connsiteX30" fmla="*/ 254000 w 599926"/>
                  <a:gd name="connsiteY30" fmla="*/ 896311 h 3386146"/>
                  <a:gd name="connsiteX31" fmla="*/ 264795 w 599926"/>
                  <a:gd name="connsiteY31" fmla="*/ 816301 h 3386146"/>
                  <a:gd name="connsiteX32" fmla="*/ 274320 w 599926"/>
                  <a:gd name="connsiteY32" fmla="*/ 772486 h 3386146"/>
                  <a:gd name="connsiteX33" fmla="*/ 297180 w 599926"/>
                  <a:gd name="connsiteY33" fmla="*/ 650566 h 3386146"/>
                  <a:gd name="connsiteX34" fmla="*/ 312420 w 599926"/>
                  <a:gd name="connsiteY34" fmla="*/ 597226 h 3386146"/>
                  <a:gd name="connsiteX35" fmla="*/ 320040 w 599926"/>
                  <a:gd name="connsiteY35" fmla="*/ 521026 h 3386146"/>
                  <a:gd name="connsiteX36" fmla="*/ 330835 w 599926"/>
                  <a:gd name="connsiteY36" fmla="*/ 409266 h 3386146"/>
                  <a:gd name="connsiteX37" fmla="*/ 354965 w 599926"/>
                  <a:gd name="connsiteY37" fmla="*/ 298141 h 3386146"/>
                  <a:gd name="connsiteX38" fmla="*/ 362585 w 599926"/>
                  <a:gd name="connsiteY38" fmla="*/ 292426 h 3386146"/>
                  <a:gd name="connsiteX39" fmla="*/ 363855 w 599926"/>
                  <a:gd name="connsiteY39" fmla="*/ 291791 h 3386146"/>
                  <a:gd name="connsiteX40" fmla="*/ 389890 w 599926"/>
                  <a:gd name="connsiteY40" fmla="*/ 222576 h 3386146"/>
                  <a:gd name="connsiteX41" fmla="*/ 458470 w 599926"/>
                  <a:gd name="connsiteY41" fmla="*/ 133676 h 3386146"/>
                  <a:gd name="connsiteX42" fmla="*/ 462280 w 599926"/>
                  <a:gd name="connsiteY42" fmla="*/ 141296 h 3386146"/>
                  <a:gd name="connsiteX43" fmla="*/ 457200 w 599926"/>
                  <a:gd name="connsiteY43" fmla="*/ 117166 h 3386146"/>
                  <a:gd name="connsiteX44" fmla="*/ 588645 w 599926"/>
                  <a:gd name="connsiteY44" fmla="*/ 8581 h 3386146"/>
                  <a:gd name="connsiteX45" fmla="*/ 592455 w 599926"/>
                  <a:gd name="connsiteY45" fmla="*/ 7311 h 3386146"/>
                  <a:gd name="connsiteX46" fmla="*/ 584835 w 599926"/>
                  <a:gd name="connsiteY46" fmla="*/ 11121 h 3386146"/>
                  <a:gd name="connsiteX0" fmla="*/ 0 w 594713"/>
                  <a:gd name="connsiteY0" fmla="*/ 3381245 h 3381245"/>
                  <a:gd name="connsiteX1" fmla="*/ 22860 w 594713"/>
                  <a:gd name="connsiteY1" fmla="*/ 3343145 h 3381245"/>
                  <a:gd name="connsiteX2" fmla="*/ 45720 w 594713"/>
                  <a:gd name="connsiteY2" fmla="*/ 3068825 h 3381245"/>
                  <a:gd name="connsiteX3" fmla="*/ 53340 w 594713"/>
                  <a:gd name="connsiteY3" fmla="*/ 2946905 h 3381245"/>
                  <a:gd name="connsiteX4" fmla="*/ 60960 w 594713"/>
                  <a:gd name="connsiteY4" fmla="*/ 2916425 h 3381245"/>
                  <a:gd name="connsiteX5" fmla="*/ 68580 w 594713"/>
                  <a:gd name="connsiteY5" fmla="*/ 2863085 h 3381245"/>
                  <a:gd name="connsiteX6" fmla="*/ 76200 w 594713"/>
                  <a:gd name="connsiteY6" fmla="*/ 2817365 h 3381245"/>
                  <a:gd name="connsiteX7" fmla="*/ 68580 w 594713"/>
                  <a:gd name="connsiteY7" fmla="*/ 2664965 h 3381245"/>
                  <a:gd name="connsiteX8" fmla="*/ 71120 w 594713"/>
                  <a:gd name="connsiteY8" fmla="*/ 2666235 h 3381245"/>
                  <a:gd name="connsiteX9" fmla="*/ 76200 w 594713"/>
                  <a:gd name="connsiteY9" fmla="*/ 2579875 h 3381245"/>
                  <a:gd name="connsiteX10" fmla="*/ 85090 w 594713"/>
                  <a:gd name="connsiteY10" fmla="*/ 2569715 h 3381245"/>
                  <a:gd name="connsiteX11" fmla="*/ 106045 w 594713"/>
                  <a:gd name="connsiteY11" fmla="*/ 2473830 h 3381245"/>
                  <a:gd name="connsiteX12" fmla="*/ 106680 w 594713"/>
                  <a:gd name="connsiteY12" fmla="*/ 2474465 h 3381245"/>
                  <a:gd name="connsiteX13" fmla="*/ 129540 w 594713"/>
                  <a:gd name="connsiteY13" fmla="*/ 2413505 h 3381245"/>
                  <a:gd name="connsiteX14" fmla="*/ 152400 w 594713"/>
                  <a:gd name="connsiteY14" fmla="*/ 2337305 h 3381245"/>
                  <a:gd name="connsiteX15" fmla="*/ 167640 w 594713"/>
                  <a:gd name="connsiteY15" fmla="*/ 2291585 h 3381245"/>
                  <a:gd name="connsiteX16" fmla="*/ 175260 w 594713"/>
                  <a:gd name="connsiteY16" fmla="*/ 2268725 h 3381245"/>
                  <a:gd name="connsiteX17" fmla="*/ 190500 w 594713"/>
                  <a:gd name="connsiteY17" fmla="*/ 2192525 h 3381245"/>
                  <a:gd name="connsiteX18" fmla="*/ 198120 w 594713"/>
                  <a:gd name="connsiteY18" fmla="*/ 2123945 h 3381245"/>
                  <a:gd name="connsiteX19" fmla="*/ 205740 w 594713"/>
                  <a:gd name="connsiteY19" fmla="*/ 2101085 h 3381245"/>
                  <a:gd name="connsiteX20" fmla="*/ 220980 w 594713"/>
                  <a:gd name="connsiteY20" fmla="*/ 2040125 h 3381245"/>
                  <a:gd name="connsiteX21" fmla="*/ 243840 w 594713"/>
                  <a:gd name="connsiteY21" fmla="*/ 1994405 h 3381245"/>
                  <a:gd name="connsiteX22" fmla="*/ 251460 w 594713"/>
                  <a:gd name="connsiteY22" fmla="*/ 1796285 h 3381245"/>
                  <a:gd name="connsiteX23" fmla="*/ 266700 w 594713"/>
                  <a:gd name="connsiteY23" fmla="*/ 1720085 h 3381245"/>
                  <a:gd name="connsiteX24" fmla="*/ 281940 w 594713"/>
                  <a:gd name="connsiteY24" fmla="*/ 1674365 h 3381245"/>
                  <a:gd name="connsiteX25" fmla="*/ 264795 w 594713"/>
                  <a:gd name="connsiteY25" fmla="*/ 1438780 h 3381245"/>
                  <a:gd name="connsiteX26" fmla="*/ 234950 w 594713"/>
                  <a:gd name="connsiteY26" fmla="*/ 1301620 h 3381245"/>
                  <a:gd name="connsiteX27" fmla="*/ 235585 w 594713"/>
                  <a:gd name="connsiteY27" fmla="*/ 1202560 h 3381245"/>
                  <a:gd name="connsiteX28" fmla="*/ 226695 w 594713"/>
                  <a:gd name="connsiteY28" fmla="*/ 1063495 h 3381245"/>
                  <a:gd name="connsiteX29" fmla="*/ 235585 w 594713"/>
                  <a:gd name="connsiteY29" fmla="*/ 962530 h 3381245"/>
                  <a:gd name="connsiteX30" fmla="*/ 254000 w 594713"/>
                  <a:gd name="connsiteY30" fmla="*/ 891410 h 3381245"/>
                  <a:gd name="connsiteX31" fmla="*/ 264795 w 594713"/>
                  <a:gd name="connsiteY31" fmla="*/ 811400 h 3381245"/>
                  <a:gd name="connsiteX32" fmla="*/ 274320 w 594713"/>
                  <a:gd name="connsiteY32" fmla="*/ 767585 h 3381245"/>
                  <a:gd name="connsiteX33" fmla="*/ 297180 w 594713"/>
                  <a:gd name="connsiteY33" fmla="*/ 645665 h 3381245"/>
                  <a:gd name="connsiteX34" fmla="*/ 312420 w 594713"/>
                  <a:gd name="connsiteY34" fmla="*/ 592325 h 3381245"/>
                  <a:gd name="connsiteX35" fmla="*/ 320040 w 594713"/>
                  <a:gd name="connsiteY35" fmla="*/ 516125 h 3381245"/>
                  <a:gd name="connsiteX36" fmla="*/ 330835 w 594713"/>
                  <a:gd name="connsiteY36" fmla="*/ 404365 h 3381245"/>
                  <a:gd name="connsiteX37" fmla="*/ 354965 w 594713"/>
                  <a:gd name="connsiteY37" fmla="*/ 293240 h 3381245"/>
                  <a:gd name="connsiteX38" fmla="*/ 362585 w 594713"/>
                  <a:gd name="connsiteY38" fmla="*/ 287525 h 3381245"/>
                  <a:gd name="connsiteX39" fmla="*/ 363855 w 594713"/>
                  <a:gd name="connsiteY39" fmla="*/ 286890 h 3381245"/>
                  <a:gd name="connsiteX40" fmla="*/ 389890 w 594713"/>
                  <a:gd name="connsiteY40" fmla="*/ 217675 h 3381245"/>
                  <a:gd name="connsiteX41" fmla="*/ 458470 w 594713"/>
                  <a:gd name="connsiteY41" fmla="*/ 128775 h 3381245"/>
                  <a:gd name="connsiteX42" fmla="*/ 462280 w 594713"/>
                  <a:gd name="connsiteY42" fmla="*/ 136395 h 3381245"/>
                  <a:gd name="connsiteX43" fmla="*/ 530225 w 594713"/>
                  <a:gd name="connsiteY43" fmla="*/ 45590 h 3381245"/>
                  <a:gd name="connsiteX44" fmla="*/ 588645 w 594713"/>
                  <a:gd name="connsiteY44" fmla="*/ 3680 h 3381245"/>
                  <a:gd name="connsiteX45" fmla="*/ 592455 w 594713"/>
                  <a:gd name="connsiteY45" fmla="*/ 2410 h 3381245"/>
                  <a:gd name="connsiteX46" fmla="*/ 584835 w 594713"/>
                  <a:gd name="connsiteY46" fmla="*/ 6220 h 3381245"/>
                  <a:gd name="connsiteX0" fmla="*/ 0 w 594713"/>
                  <a:gd name="connsiteY0" fmla="*/ 3381245 h 3381245"/>
                  <a:gd name="connsiteX1" fmla="*/ 22860 w 594713"/>
                  <a:gd name="connsiteY1" fmla="*/ 3343145 h 3381245"/>
                  <a:gd name="connsiteX2" fmla="*/ 45720 w 594713"/>
                  <a:gd name="connsiteY2" fmla="*/ 3068825 h 3381245"/>
                  <a:gd name="connsiteX3" fmla="*/ 53340 w 594713"/>
                  <a:gd name="connsiteY3" fmla="*/ 2946905 h 3381245"/>
                  <a:gd name="connsiteX4" fmla="*/ 60960 w 594713"/>
                  <a:gd name="connsiteY4" fmla="*/ 2916425 h 3381245"/>
                  <a:gd name="connsiteX5" fmla="*/ 68580 w 594713"/>
                  <a:gd name="connsiteY5" fmla="*/ 2863085 h 3381245"/>
                  <a:gd name="connsiteX6" fmla="*/ 76200 w 594713"/>
                  <a:gd name="connsiteY6" fmla="*/ 2817365 h 3381245"/>
                  <a:gd name="connsiteX7" fmla="*/ 68580 w 594713"/>
                  <a:gd name="connsiteY7" fmla="*/ 2664965 h 3381245"/>
                  <a:gd name="connsiteX8" fmla="*/ 71120 w 594713"/>
                  <a:gd name="connsiteY8" fmla="*/ 2666235 h 3381245"/>
                  <a:gd name="connsiteX9" fmla="*/ 76200 w 594713"/>
                  <a:gd name="connsiteY9" fmla="*/ 2579875 h 3381245"/>
                  <a:gd name="connsiteX10" fmla="*/ 85090 w 594713"/>
                  <a:gd name="connsiteY10" fmla="*/ 2569715 h 3381245"/>
                  <a:gd name="connsiteX11" fmla="*/ 106045 w 594713"/>
                  <a:gd name="connsiteY11" fmla="*/ 2473830 h 3381245"/>
                  <a:gd name="connsiteX12" fmla="*/ 106680 w 594713"/>
                  <a:gd name="connsiteY12" fmla="*/ 2474465 h 3381245"/>
                  <a:gd name="connsiteX13" fmla="*/ 129540 w 594713"/>
                  <a:gd name="connsiteY13" fmla="*/ 2413505 h 3381245"/>
                  <a:gd name="connsiteX14" fmla="*/ 152400 w 594713"/>
                  <a:gd name="connsiteY14" fmla="*/ 2337305 h 3381245"/>
                  <a:gd name="connsiteX15" fmla="*/ 167640 w 594713"/>
                  <a:gd name="connsiteY15" fmla="*/ 2291585 h 3381245"/>
                  <a:gd name="connsiteX16" fmla="*/ 175260 w 594713"/>
                  <a:gd name="connsiteY16" fmla="*/ 2268725 h 3381245"/>
                  <a:gd name="connsiteX17" fmla="*/ 190500 w 594713"/>
                  <a:gd name="connsiteY17" fmla="*/ 2192525 h 3381245"/>
                  <a:gd name="connsiteX18" fmla="*/ 198120 w 594713"/>
                  <a:gd name="connsiteY18" fmla="*/ 2123945 h 3381245"/>
                  <a:gd name="connsiteX19" fmla="*/ 205740 w 594713"/>
                  <a:gd name="connsiteY19" fmla="*/ 2101085 h 3381245"/>
                  <a:gd name="connsiteX20" fmla="*/ 220980 w 594713"/>
                  <a:gd name="connsiteY20" fmla="*/ 2040125 h 3381245"/>
                  <a:gd name="connsiteX21" fmla="*/ 243840 w 594713"/>
                  <a:gd name="connsiteY21" fmla="*/ 1994405 h 3381245"/>
                  <a:gd name="connsiteX22" fmla="*/ 251460 w 594713"/>
                  <a:gd name="connsiteY22" fmla="*/ 1796285 h 3381245"/>
                  <a:gd name="connsiteX23" fmla="*/ 266700 w 594713"/>
                  <a:gd name="connsiteY23" fmla="*/ 1720085 h 3381245"/>
                  <a:gd name="connsiteX24" fmla="*/ 281940 w 594713"/>
                  <a:gd name="connsiteY24" fmla="*/ 1674365 h 3381245"/>
                  <a:gd name="connsiteX25" fmla="*/ 264795 w 594713"/>
                  <a:gd name="connsiteY25" fmla="*/ 1438780 h 3381245"/>
                  <a:gd name="connsiteX26" fmla="*/ 234950 w 594713"/>
                  <a:gd name="connsiteY26" fmla="*/ 1301620 h 3381245"/>
                  <a:gd name="connsiteX27" fmla="*/ 235585 w 594713"/>
                  <a:gd name="connsiteY27" fmla="*/ 1202560 h 3381245"/>
                  <a:gd name="connsiteX28" fmla="*/ 226695 w 594713"/>
                  <a:gd name="connsiteY28" fmla="*/ 1063495 h 3381245"/>
                  <a:gd name="connsiteX29" fmla="*/ 235585 w 594713"/>
                  <a:gd name="connsiteY29" fmla="*/ 962530 h 3381245"/>
                  <a:gd name="connsiteX30" fmla="*/ 254000 w 594713"/>
                  <a:gd name="connsiteY30" fmla="*/ 891410 h 3381245"/>
                  <a:gd name="connsiteX31" fmla="*/ 264795 w 594713"/>
                  <a:gd name="connsiteY31" fmla="*/ 811400 h 3381245"/>
                  <a:gd name="connsiteX32" fmla="*/ 274320 w 594713"/>
                  <a:gd name="connsiteY32" fmla="*/ 767585 h 3381245"/>
                  <a:gd name="connsiteX33" fmla="*/ 297180 w 594713"/>
                  <a:gd name="connsiteY33" fmla="*/ 645665 h 3381245"/>
                  <a:gd name="connsiteX34" fmla="*/ 312420 w 594713"/>
                  <a:gd name="connsiteY34" fmla="*/ 592325 h 3381245"/>
                  <a:gd name="connsiteX35" fmla="*/ 320040 w 594713"/>
                  <a:gd name="connsiteY35" fmla="*/ 516125 h 3381245"/>
                  <a:gd name="connsiteX36" fmla="*/ 330835 w 594713"/>
                  <a:gd name="connsiteY36" fmla="*/ 404365 h 3381245"/>
                  <a:gd name="connsiteX37" fmla="*/ 354965 w 594713"/>
                  <a:gd name="connsiteY37" fmla="*/ 293240 h 3381245"/>
                  <a:gd name="connsiteX38" fmla="*/ 362585 w 594713"/>
                  <a:gd name="connsiteY38" fmla="*/ 287525 h 3381245"/>
                  <a:gd name="connsiteX39" fmla="*/ 363855 w 594713"/>
                  <a:gd name="connsiteY39" fmla="*/ 286890 h 3381245"/>
                  <a:gd name="connsiteX40" fmla="*/ 389890 w 594713"/>
                  <a:gd name="connsiteY40" fmla="*/ 217675 h 3381245"/>
                  <a:gd name="connsiteX41" fmla="*/ 458470 w 594713"/>
                  <a:gd name="connsiteY41" fmla="*/ 128775 h 3381245"/>
                  <a:gd name="connsiteX42" fmla="*/ 530225 w 594713"/>
                  <a:gd name="connsiteY42" fmla="*/ 45590 h 3381245"/>
                  <a:gd name="connsiteX43" fmla="*/ 588645 w 594713"/>
                  <a:gd name="connsiteY43" fmla="*/ 3680 h 3381245"/>
                  <a:gd name="connsiteX44" fmla="*/ 592455 w 594713"/>
                  <a:gd name="connsiteY44" fmla="*/ 2410 h 3381245"/>
                  <a:gd name="connsiteX45" fmla="*/ 584835 w 594713"/>
                  <a:gd name="connsiteY45" fmla="*/ 6220 h 3381245"/>
                  <a:gd name="connsiteX0" fmla="*/ 0 w 594713"/>
                  <a:gd name="connsiteY0" fmla="*/ 3381245 h 3381245"/>
                  <a:gd name="connsiteX1" fmla="*/ 22860 w 594713"/>
                  <a:gd name="connsiteY1" fmla="*/ 3343145 h 3381245"/>
                  <a:gd name="connsiteX2" fmla="*/ 45720 w 594713"/>
                  <a:gd name="connsiteY2" fmla="*/ 3068825 h 3381245"/>
                  <a:gd name="connsiteX3" fmla="*/ 53340 w 594713"/>
                  <a:gd name="connsiteY3" fmla="*/ 2946905 h 3381245"/>
                  <a:gd name="connsiteX4" fmla="*/ 60960 w 594713"/>
                  <a:gd name="connsiteY4" fmla="*/ 2916425 h 3381245"/>
                  <a:gd name="connsiteX5" fmla="*/ 68580 w 594713"/>
                  <a:gd name="connsiteY5" fmla="*/ 2863085 h 3381245"/>
                  <a:gd name="connsiteX6" fmla="*/ 76200 w 594713"/>
                  <a:gd name="connsiteY6" fmla="*/ 2817365 h 3381245"/>
                  <a:gd name="connsiteX7" fmla="*/ 68580 w 594713"/>
                  <a:gd name="connsiteY7" fmla="*/ 2664965 h 3381245"/>
                  <a:gd name="connsiteX8" fmla="*/ 71120 w 594713"/>
                  <a:gd name="connsiteY8" fmla="*/ 2666235 h 3381245"/>
                  <a:gd name="connsiteX9" fmla="*/ 76200 w 594713"/>
                  <a:gd name="connsiteY9" fmla="*/ 2579875 h 3381245"/>
                  <a:gd name="connsiteX10" fmla="*/ 85090 w 594713"/>
                  <a:gd name="connsiteY10" fmla="*/ 2569715 h 3381245"/>
                  <a:gd name="connsiteX11" fmla="*/ 106045 w 594713"/>
                  <a:gd name="connsiteY11" fmla="*/ 2473830 h 3381245"/>
                  <a:gd name="connsiteX12" fmla="*/ 106680 w 594713"/>
                  <a:gd name="connsiteY12" fmla="*/ 2474465 h 3381245"/>
                  <a:gd name="connsiteX13" fmla="*/ 129540 w 594713"/>
                  <a:gd name="connsiteY13" fmla="*/ 2413505 h 3381245"/>
                  <a:gd name="connsiteX14" fmla="*/ 152400 w 594713"/>
                  <a:gd name="connsiteY14" fmla="*/ 2337305 h 3381245"/>
                  <a:gd name="connsiteX15" fmla="*/ 167640 w 594713"/>
                  <a:gd name="connsiteY15" fmla="*/ 2291585 h 3381245"/>
                  <a:gd name="connsiteX16" fmla="*/ 175260 w 594713"/>
                  <a:gd name="connsiteY16" fmla="*/ 2268725 h 3381245"/>
                  <a:gd name="connsiteX17" fmla="*/ 190500 w 594713"/>
                  <a:gd name="connsiteY17" fmla="*/ 2192525 h 3381245"/>
                  <a:gd name="connsiteX18" fmla="*/ 198120 w 594713"/>
                  <a:gd name="connsiteY18" fmla="*/ 2123945 h 3381245"/>
                  <a:gd name="connsiteX19" fmla="*/ 205740 w 594713"/>
                  <a:gd name="connsiteY19" fmla="*/ 2101085 h 3381245"/>
                  <a:gd name="connsiteX20" fmla="*/ 220980 w 594713"/>
                  <a:gd name="connsiteY20" fmla="*/ 2040125 h 3381245"/>
                  <a:gd name="connsiteX21" fmla="*/ 243840 w 594713"/>
                  <a:gd name="connsiteY21" fmla="*/ 1994405 h 3381245"/>
                  <a:gd name="connsiteX22" fmla="*/ 251460 w 594713"/>
                  <a:gd name="connsiteY22" fmla="*/ 1796285 h 3381245"/>
                  <a:gd name="connsiteX23" fmla="*/ 266700 w 594713"/>
                  <a:gd name="connsiteY23" fmla="*/ 1720085 h 3381245"/>
                  <a:gd name="connsiteX24" fmla="*/ 281940 w 594713"/>
                  <a:gd name="connsiteY24" fmla="*/ 1674365 h 3381245"/>
                  <a:gd name="connsiteX25" fmla="*/ 264795 w 594713"/>
                  <a:gd name="connsiteY25" fmla="*/ 1438780 h 3381245"/>
                  <a:gd name="connsiteX26" fmla="*/ 234950 w 594713"/>
                  <a:gd name="connsiteY26" fmla="*/ 1301620 h 3381245"/>
                  <a:gd name="connsiteX27" fmla="*/ 235585 w 594713"/>
                  <a:gd name="connsiteY27" fmla="*/ 1202560 h 3381245"/>
                  <a:gd name="connsiteX28" fmla="*/ 226695 w 594713"/>
                  <a:gd name="connsiteY28" fmla="*/ 1063495 h 3381245"/>
                  <a:gd name="connsiteX29" fmla="*/ 235585 w 594713"/>
                  <a:gd name="connsiteY29" fmla="*/ 962530 h 3381245"/>
                  <a:gd name="connsiteX30" fmla="*/ 254000 w 594713"/>
                  <a:gd name="connsiteY30" fmla="*/ 891410 h 3381245"/>
                  <a:gd name="connsiteX31" fmla="*/ 264795 w 594713"/>
                  <a:gd name="connsiteY31" fmla="*/ 811400 h 3381245"/>
                  <a:gd name="connsiteX32" fmla="*/ 274320 w 594713"/>
                  <a:gd name="connsiteY32" fmla="*/ 767585 h 3381245"/>
                  <a:gd name="connsiteX33" fmla="*/ 297180 w 594713"/>
                  <a:gd name="connsiteY33" fmla="*/ 645665 h 3381245"/>
                  <a:gd name="connsiteX34" fmla="*/ 312420 w 594713"/>
                  <a:gd name="connsiteY34" fmla="*/ 592325 h 3381245"/>
                  <a:gd name="connsiteX35" fmla="*/ 320040 w 594713"/>
                  <a:gd name="connsiteY35" fmla="*/ 516125 h 3381245"/>
                  <a:gd name="connsiteX36" fmla="*/ 330835 w 594713"/>
                  <a:gd name="connsiteY36" fmla="*/ 404365 h 3381245"/>
                  <a:gd name="connsiteX37" fmla="*/ 354965 w 594713"/>
                  <a:gd name="connsiteY37" fmla="*/ 293240 h 3381245"/>
                  <a:gd name="connsiteX38" fmla="*/ 362585 w 594713"/>
                  <a:gd name="connsiteY38" fmla="*/ 287525 h 3381245"/>
                  <a:gd name="connsiteX39" fmla="*/ 363855 w 594713"/>
                  <a:gd name="connsiteY39" fmla="*/ 286890 h 3381245"/>
                  <a:gd name="connsiteX40" fmla="*/ 389890 w 594713"/>
                  <a:gd name="connsiteY40" fmla="*/ 217675 h 3381245"/>
                  <a:gd name="connsiteX41" fmla="*/ 458470 w 594713"/>
                  <a:gd name="connsiteY41" fmla="*/ 128775 h 3381245"/>
                  <a:gd name="connsiteX42" fmla="*/ 530225 w 594713"/>
                  <a:gd name="connsiteY42" fmla="*/ 45590 h 3381245"/>
                  <a:gd name="connsiteX43" fmla="*/ 588645 w 594713"/>
                  <a:gd name="connsiteY43" fmla="*/ 3680 h 3381245"/>
                  <a:gd name="connsiteX44" fmla="*/ 592455 w 594713"/>
                  <a:gd name="connsiteY44" fmla="*/ 2410 h 338124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12420 w 588645"/>
                  <a:gd name="connsiteY34" fmla="*/ 588645 h 3377565"/>
                  <a:gd name="connsiteX35" fmla="*/ 320040 w 588645"/>
                  <a:gd name="connsiteY35" fmla="*/ 512445 h 3377565"/>
                  <a:gd name="connsiteX36" fmla="*/ 330835 w 588645"/>
                  <a:gd name="connsiteY36" fmla="*/ 400685 h 3377565"/>
                  <a:gd name="connsiteX37" fmla="*/ 354965 w 588645"/>
                  <a:gd name="connsiteY37" fmla="*/ 289560 h 3377565"/>
                  <a:gd name="connsiteX38" fmla="*/ 362585 w 588645"/>
                  <a:gd name="connsiteY38" fmla="*/ 283845 h 3377565"/>
                  <a:gd name="connsiteX39" fmla="*/ 363855 w 588645"/>
                  <a:gd name="connsiteY39" fmla="*/ 283210 h 3377565"/>
                  <a:gd name="connsiteX40" fmla="*/ 389890 w 588645"/>
                  <a:gd name="connsiteY40" fmla="*/ 213995 h 3377565"/>
                  <a:gd name="connsiteX41" fmla="*/ 458470 w 588645"/>
                  <a:gd name="connsiteY41" fmla="*/ 125095 h 3377565"/>
                  <a:gd name="connsiteX42" fmla="*/ 530225 w 588645"/>
                  <a:gd name="connsiteY42" fmla="*/ 41910 h 3377565"/>
                  <a:gd name="connsiteX43" fmla="*/ 588645 w 588645"/>
                  <a:gd name="connsiteY43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20040 w 588645"/>
                  <a:gd name="connsiteY34" fmla="*/ 512445 h 3377565"/>
                  <a:gd name="connsiteX35" fmla="*/ 330835 w 588645"/>
                  <a:gd name="connsiteY35" fmla="*/ 400685 h 3377565"/>
                  <a:gd name="connsiteX36" fmla="*/ 354965 w 588645"/>
                  <a:gd name="connsiteY36" fmla="*/ 289560 h 3377565"/>
                  <a:gd name="connsiteX37" fmla="*/ 362585 w 588645"/>
                  <a:gd name="connsiteY37" fmla="*/ 283845 h 3377565"/>
                  <a:gd name="connsiteX38" fmla="*/ 363855 w 588645"/>
                  <a:gd name="connsiteY38" fmla="*/ 283210 h 3377565"/>
                  <a:gd name="connsiteX39" fmla="*/ 389890 w 588645"/>
                  <a:gd name="connsiteY39" fmla="*/ 213995 h 3377565"/>
                  <a:gd name="connsiteX40" fmla="*/ 458470 w 588645"/>
                  <a:gd name="connsiteY40" fmla="*/ 125095 h 3377565"/>
                  <a:gd name="connsiteX41" fmla="*/ 530225 w 588645"/>
                  <a:gd name="connsiteY41" fmla="*/ 41910 h 3377565"/>
                  <a:gd name="connsiteX42" fmla="*/ 588645 w 588645"/>
                  <a:gd name="connsiteY42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20040 w 588645"/>
                  <a:gd name="connsiteY34" fmla="*/ 512445 h 3377565"/>
                  <a:gd name="connsiteX35" fmla="*/ 330835 w 588645"/>
                  <a:gd name="connsiteY35" fmla="*/ 400685 h 3377565"/>
                  <a:gd name="connsiteX36" fmla="*/ 354965 w 588645"/>
                  <a:gd name="connsiteY36" fmla="*/ 289560 h 3377565"/>
                  <a:gd name="connsiteX37" fmla="*/ 362585 w 588645"/>
                  <a:gd name="connsiteY37" fmla="*/ 283845 h 3377565"/>
                  <a:gd name="connsiteX38" fmla="*/ 389890 w 588645"/>
                  <a:gd name="connsiteY38" fmla="*/ 213995 h 3377565"/>
                  <a:gd name="connsiteX39" fmla="*/ 458470 w 588645"/>
                  <a:gd name="connsiteY39" fmla="*/ 125095 h 3377565"/>
                  <a:gd name="connsiteX40" fmla="*/ 530225 w 588645"/>
                  <a:gd name="connsiteY40" fmla="*/ 41910 h 3377565"/>
                  <a:gd name="connsiteX41" fmla="*/ 588645 w 588645"/>
                  <a:gd name="connsiteY41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20040 w 588645"/>
                  <a:gd name="connsiteY34" fmla="*/ 512445 h 3377565"/>
                  <a:gd name="connsiteX35" fmla="*/ 330835 w 588645"/>
                  <a:gd name="connsiteY35" fmla="*/ 400685 h 3377565"/>
                  <a:gd name="connsiteX36" fmla="*/ 354965 w 588645"/>
                  <a:gd name="connsiteY36" fmla="*/ 289560 h 3377565"/>
                  <a:gd name="connsiteX37" fmla="*/ 389890 w 588645"/>
                  <a:gd name="connsiteY37" fmla="*/ 213995 h 3377565"/>
                  <a:gd name="connsiteX38" fmla="*/ 458470 w 588645"/>
                  <a:gd name="connsiteY38" fmla="*/ 125095 h 3377565"/>
                  <a:gd name="connsiteX39" fmla="*/ 530225 w 588645"/>
                  <a:gd name="connsiteY39" fmla="*/ 41910 h 3377565"/>
                  <a:gd name="connsiteX40" fmla="*/ 588645 w 588645"/>
                  <a:gd name="connsiteY40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64795 w 588645"/>
                  <a:gd name="connsiteY30" fmla="*/ 807720 h 3377565"/>
                  <a:gd name="connsiteX31" fmla="*/ 274320 w 588645"/>
                  <a:gd name="connsiteY31" fmla="*/ 763905 h 3377565"/>
                  <a:gd name="connsiteX32" fmla="*/ 297180 w 588645"/>
                  <a:gd name="connsiteY32" fmla="*/ 641985 h 3377565"/>
                  <a:gd name="connsiteX33" fmla="*/ 320040 w 588645"/>
                  <a:gd name="connsiteY33" fmla="*/ 512445 h 3377565"/>
                  <a:gd name="connsiteX34" fmla="*/ 330835 w 588645"/>
                  <a:gd name="connsiteY34" fmla="*/ 400685 h 3377565"/>
                  <a:gd name="connsiteX35" fmla="*/ 354965 w 588645"/>
                  <a:gd name="connsiteY35" fmla="*/ 289560 h 3377565"/>
                  <a:gd name="connsiteX36" fmla="*/ 389890 w 588645"/>
                  <a:gd name="connsiteY36" fmla="*/ 213995 h 3377565"/>
                  <a:gd name="connsiteX37" fmla="*/ 458470 w 588645"/>
                  <a:gd name="connsiteY37" fmla="*/ 125095 h 3377565"/>
                  <a:gd name="connsiteX38" fmla="*/ 530225 w 588645"/>
                  <a:gd name="connsiteY38" fmla="*/ 41910 h 3377565"/>
                  <a:gd name="connsiteX39" fmla="*/ 588645 w 588645"/>
                  <a:gd name="connsiteY39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64795 w 588645"/>
                  <a:gd name="connsiteY30" fmla="*/ 807720 h 3377565"/>
                  <a:gd name="connsiteX31" fmla="*/ 297180 w 588645"/>
                  <a:gd name="connsiteY31" fmla="*/ 641985 h 3377565"/>
                  <a:gd name="connsiteX32" fmla="*/ 320040 w 588645"/>
                  <a:gd name="connsiteY32" fmla="*/ 512445 h 3377565"/>
                  <a:gd name="connsiteX33" fmla="*/ 330835 w 588645"/>
                  <a:gd name="connsiteY33" fmla="*/ 400685 h 3377565"/>
                  <a:gd name="connsiteX34" fmla="*/ 354965 w 588645"/>
                  <a:gd name="connsiteY34" fmla="*/ 289560 h 3377565"/>
                  <a:gd name="connsiteX35" fmla="*/ 389890 w 588645"/>
                  <a:gd name="connsiteY35" fmla="*/ 213995 h 3377565"/>
                  <a:gd name="connsiteX36" fmla="*/ 458470 w 588645"/>
                  <a:gd name="connsiteY36" fmla="*/ 125095 h 3377565"/>
                  <a:gd name="connsiteX37" fmla="*/ 530225 w 588645"/>
                  <a:gd name="connsiteY37" fmla="*/ 41910 h 3377565"/>
                  <a:gd name="connsiteX38" fmla="*/ 588645 w 588645"/>
                  <a:gd name="connsiteY38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64795 w 588645"/>
                  <a:gd name="connsiteY24" fmla="*/ 1435100 h 3377565"/>
                  <a:gd name="connsiteX25" fmla="*/ 234950 w 588645"/>
                  <a:gd name="connsiteY25" fmla="*/ 1297940 h 3377565"/>
                  <a:gd name="connsiteX26" fmla="*/ 235585 w 588645"/>
                  <a:gd name="connsiteY26" fmla="*/ 1198880 h 3377565"/>
                  <a:gd name="connsiteX27" fmla="*/ 226695 w 588645"/>
                  <a:gd name="connsiteY27" fmla="*/ 1059815 h 3377565"/>
                  <a:gd name="connsiteX28" fmla="*/ 235585 w 588645"/>
                  <a:gd name="connsiteY28" fmla="*/ 958850 h 3377565"/>
                  <a:gd name="connsiteX29" fmla="*/ 264795 w 588645"/>
                  <a:gd name="connsiteY29" fmla="*/ 807720 h 3377565"/>
                  <a:gd name="connsiteX30" fmla="*/ 297180 w 588645"/>
                  <a:gd name="connsiteY30" fmla="*/ 641985 h 3377565"/>
                  <a:gd name="connsiteX31" fmla="*/ 320040 w 588645"/>
                  <a:gd name="connsiteY31" fmla="*/ 512445 h 3377565"/>
                  <a:gd name="connsiteX32" fmla="*/ 330835 w 588645"/>
                  <a:gd name="connsiteY32" fmla="*/ 400685 h 3377565"/>
                  <a:gd name="connsiteX33" fmla="*/ 354965 w 588645"/>
                  <a:gd name="connsiteY33" fmla="*/ 289560 h 3377565"/>
                  <a:gd name="connsiteX34" fmla="*/ 389890 w 588645"/>
                  <a:gd name="connsiteY34" fmla="*/ 213995 h 3377565"/>
                  <a:gd name="connsiteX35" fmla="*/ 458470 w 588645"/>
                  <a:gd name="connsiteY35" fmla="*/ 125095 h 3377565"/>
                  <a:gd name="connsiteX36" fmla="*/ 530225 w 588645"/>
                  <a:gd name="connsiteY36" fmla="*/ 41910 h 3377565"/>
                  <a:gd name="connsiteX37" fmla="*/ 588645 w 588645"/>
                  <a:gd name="connsiteY37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20980 w 588645"/>
                  <a:gd name="connsiteY19" fmla="*/ 2036445 h 3377565"/>
                  <a:gd name="connsiteX20" fmla="*/ 243840 w 588645"/>
                  <a:gd name="connsiteY20" fmla="*/ 1990725 h 3377565"/>
                  <a:gd name="connsiteX21" fmla="*/ 251460 w 588645"/>
                  <a:gd name="connsiteY21" fmla="*/ 1792605 h 3377565"/>
                  <a:gd name="connsiteX22" fmla="*/ 266700 w 588645"/>
                  <a:gd name="connsiteY22" fmla="*/ 1716405 h 3377565"/>
                  <a:gd name="connsiteX23" fmla="*/ 264795 w 588645"/>
                  <a:gd name="connsiteY23" fmla="*/ 1435100 h 3377565"/>
                  <a:gd name="connsiteX24" fmla="*/ 234950 w 588645"/>
                  <a:gd name="connsiteY24" fmla="*/ 1297940 h 3377565"/>
                  <a:gd name="connsiteX25" fmla="*/ 235585 w 588645"/>
                  <a:gd name="connsiteY25" fmla="*/ 1198880 h 3377565"/>
                  <a:gd name="connsiteX26" fmla="*/ 226695 w 588645"/>
                  <a:gd name="connsiteY26" fmla="*/ 1059815 h 3377565"/>
                  <a:gd name="connsiteX27" fmla="*/ 235585 w 588645"/>
                  <a:gd name="connsiteY27" fmla="*/ 958850 h 3377565"/>
                  <a:gd name="connsiteX28" fmla="*/ 264795 w 588645"/>
                  <a:gd name="connsiteY28" fmla="*/ 807720 h 3377565"/>
                  <a:gd name="connsiteX29" fmla="*/ 297180 w 588645"/>
                  <a:gd name="connsiteY29" fmla="*/ 641985 h 3377565"/>
                  <a:gd name="connsiteX30" fmla="*/ 320040 w 588645"/>
                  <a:gd name="connsiteY30" fmla="*/ 512445 h 3377565"/>
                  <a:gd name="connsiteX31" fmla="*/ 330835 w 588645"/>
                  <a:gd name="connsiteY31" fmla="*/ 400685 h 3377565"/>
                  <a:gd name="connsiteX32" fmla="*/ 354965 w 588645"/>
                  <a:gd name="connsiteY32" fmla="*/ 289560 h 3377565"/>
                  <a:gd name="connsiteX33" fmla="*/ 389890 w 588645"/>
                  <a:gd name="connsiteY33" fmla="*/ 213995 h 3377565"/>
                  <a:gd name="connsiteX34" fmla="*/ 458470 w 588645"/>
                  <a:gd name="connsiteY34" fmla="*/ 125095 h 3377565"/>
                  <a:gd name="connsiteX35" fmla="*/ 530225 w 588645"/>
                  <a:gd name="connsiteY35" fmla="*/ 41910 h 3377565"/>
                  <a:gd name="connsiteX36" fmla="*/ 588645 w 588645"/>
                  <a:gd name="connsiteY36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43840 w 588645"/>
                  <a:gd name="connsiteY19" fmla="*/ 1990725 h 3377565"/>
                  <a:gd name="connsiteX20" fmla="*/ 251460 w 588645"/>
                  <a:gd name="connsiteY20" fmla="*/ 1792605 h 3377565"/>
                  <a:gd name="connsiteX21" fmla="*/ 266700 w 588645"/>
                  <a:gd name="connsiteY21" fmla="*/ 1716405 h 3377565"/>
                  <a:gd name="connsiteX22" fmla="*/ 264795 w 588645"/>
                  <a:gd name="connsiteY22" fmla="*/ 1435100 h 3377565"/>
                  <a:gd name="connsiteX23" fmla="*/ 234950 w 588645"/>
                  <a:gd name="connsiteY23" fmla="*/ 1297940 h 3377565"/>
                  <a:gd name="connsiteX24" fmla="*/ 235585 w 588645"/>
                  <a:gd name="connsiteY24" fmla="*/ 1198880 h 3377565"/>
                  <a:gd name="connsiteX25" fmla="*/ 226695 w 588645"/>
                  <a:gd name="connsiteY25" fmla="*/ 1059815 h 3377565"/>
                  <a:gd name="connsiteX26" fmla="*/ 235585 w 588645"/>
                  <a:gd name="connsiteY26" fmla="*/ 958850 h 3377565"/>
                  <a:gd name="connsiteX27" fmla="*/ 264795 w 588645"/>
                  <a:gd name="connsiteY27" fmla="*/ 807720 h 3377565"/>
                  <a:gd name="connsiteX28" fmla="*/ 297180 w 588645"/>
                  <a:gd name="connsiteY28" fmla="*/ 641985 h 3377565"/>
                  <a:gd name="connsiteX29" fmla="*/ 320040 w 588645"/>
                  <a:gd name="connsiteY29" fmla="*/ 512445 h 3377565"/>
                  <a:gd name="connsiteX30" fmla="*/ 330835 w 588645"/>
                  <a:gd name="connsiteY30" fmla="*/ 400685 h 3377565"/>
                  <a:gd name="connsiteX31" fmla="*/ 354965 w 588645"/>
                  <a:gd name="connsiteY31" fmla="*/ 289560 h 3377565"/>
                  <a:gd name="connsiteX32" fmla="*/ 389890 w 588645"/>
                  <a:gd name="connsiteY32" fmla="*/ 213995 h 3377565"/>
                  <a:gd name="connsiteX33" fmla="*/ 458470 w 588645"/>
                  <a:gd name="connsiteY33" fmla="*/ 125095 h 3377565"/>
                  <a:gd name="connsiteX34" fmla="*/ 530225 w 588645"/>
                  <a:gd name="connsiteY34" fmla="*/ 41910 h 3377565"/>
                  <a:gd name="connsiteX35" fmla="*/ 588645 w 588645"/>
                  <a:gd name="connsiteY35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90500 w 588645"/>
                  <a:gd name="connsiteY16" fmla="*/ 2188845 h 3377565"/>
                  <a:gd name="connsiteX17" fmla="*/ 198120 w 588645"/>
                  <a:gd name="connsiteY17" fmla="*/ 2120265 h 3377565"/>
                  <a:gd name="connsiteX18" fmla="*/ 243840 w 588645"/>
                  <a:gd name="connsiteY18" fmla="*/ 1990725 h 3377565"/>
                  <a:gd name="connsiteX19" fmla="*/ 251460 w 588645"/>
                  <a:gd name="connsiteY19" fmla="*/ 1792605 h 3377565"/>
                  <a:gd name="connsiteX20" fmla="*/ 266700 w 588645"/>
                  <a:gd name="connsiteY20" fmla="*/ 1716405 h 3377565"/>
                  <a:gd name="connsiteX21" fmla="*/ 264795 w 588645"/>
                  <a:gd name="connsiteY21" fmla="*/ 1435100 h 3377565"/>
                  <a:gd name="connsiteX22" fmla="*/ 234950 w 588645"/>
                  <a:gd name="connsiteY22" fmla="*/ 1297940 h 3377565"/>
                  <a:gd name="connsiteX23" fmla="*/ 235585 w 588645"/>
                  <a:gd name="connsiteY23" fmla="*/ 1198880 h 3377565"/>
                  <a:gd name="connsiteX24" fmla="*/ 226695 w 588645"/>
                  <a:gd name="connsiteY24" fmla="*/ 1059815 h 3377565"/>
                  <a:gd name="connsiteX25" fmla="*/ 235585 w 588645"/>
                  <a:gd name="connsiteY25" fmla="*/ 958850 h 3377565"/>
                  <a:gd name="connsiteX26" fmla="*/ 264795 w 588645"/>
                  <a:gd name="connsiteY26" fmla="*/ 807720 h 3377565"/>
                  <a:gd name="connsiteX27" fmla="*/ 297180 w 588645"/>
                  <a:gd name="connsiteY27" fmla="*/ 641985 h 3377565"/>
                  <a:gd name="connsiteX28" fmla="*/ 320040 w 588645"/>
                  <a:gd name="connsiteY28" fmla="*/ 512445 h 3377565"/>
                  <a:gd name="connsiteX29" fmla="*/ 330835 w 588645"/>
                  <a:gd name="connsiteY29" fmla="*/ 400685 h 3377565"/>
                  <a:gd name="connsiteX30" fmla="*/ 354965 w 588645"/>
                  <a:gd name="connsiteY30" fmla="*/ 289560 h 3377565"/>
                  <a:gd name="connsiteX31" fmla="*/ 389890 w 588645"/>
                  <a:gd name="connsiteY31" fmla="*/ 213995 h 3377565"/>
                  <a:gd name="connsiteX32" fmla="*/ 458470 w 588645"/>
                  <a:gd name="connsiteY32" fmla="*/ 125095 h 3377565"/>
                  <a:gd name="connsiteX33" fmla="*/ 530225 w 588645"/>
                  <a:gd name="connsiteY33" fmla="*/ 41910 h 3377565"/>
                  <a:gd name="connsiteX34" fmla="*/ 588645 w 588645"/>
                  <a:gd name="connsiteY34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90500 w 588645"/>
                  <a:gd name="connsiteY15" fmla="*/ 2188845 h 3377565"/>
                  <a:gd name="connsiteX16" fmla="*/ 198120 w 588645"/>
                  <a:gd name="connsiteY16" fmla="*/ 2120265 h 3377565"/>
                  <a:gd name="connsiteX17" fmla="*/ 243840 w 588645"/>
                  <a:gd name="connsiteY17" fmla="*/ 1990725 h 3377565"/>
                  <a:gd name="connsiteX18" fmla="*/ 251460 w 588645"/>
                  <a:gd name="connsiteY18" fmla="*/ 1792605 h 3377565"/>
                  <a:gd name="connsiteX19" fmla="*/ 266700 w 588645"/>
                  <a:gd name="connsiteY19" fmla="*/ 1716405 h 3377565"/>
                  <a:gd name="connsiteX20" fmla="*/ 264795 w 588645"/>
                  <a:gd name="connsiteY20" fmla="*/ 1435100 h 3377565"/>
                  <a:gd name="connsiteX21" fmla="*/ 234950 w 588645"/>
                  <a:gd name="connsiteY21" fmla="*/ 1297940 h 3377565"/>
                  <a:gd name="connsiteX22" fmla="*/ 235585 w 588645"/>
                  <a:gd name="connsiteY22" fmla="*/ 1198880 h 3377565"/>
                  <a:gd name="connsiteX23" fmla="*/ 226695 w 588645"/>
                  <a:gd name="connsiteY23" fmla="*/ 1059815 h 3377565"/>
                  <a:gd name="connsiteX24" fmla="*/ 235585 w 588645"/>
                  <a:gd name="connsiteY24" fmla="*/ 958850 h 3377565"/>
                  <a:gd name="connsiteX25" fmla="*/ 264795 w 588645"/>
                  <a:gd name="connsiteY25" fmla="*/ 807720 h 3377565"/>
                  <a:gd name="connsiteX26" fmla="*/ 297180 w 588645"/>
                  <a:gd name="connsiteY26" fmla="*/ 641985 h 3377565"/>
                  <a:gd name="connsiteX27" fmla="*/ 320040 w 588645"/>
                  <a:gd name="connsiteY27" fmla="*/ 512445 h 3377565"/>
                  <a:gd name="connsiteX28" fmla="*/ 330835 w 588645"/>
                  <a:gd name="connsiteY28" fmla="*/ 400685 h 3377565"/>
                  <a:gd name="connsiteX29" fmla="*/ 354965 w 588645"/>
                  <a:gd name="connsiteY29" fmla="*/ 289560 h 3377565"/>
                  <a:gd name="connsiteX30" fmla="*/ 389890 w 588645"/>
                  <a:gd name="connsiteY30" fmla="*/ 213995 h 3377565"/>
                  <a:gd name="connsiteX31" fmla="*/ 458470 w 588645"/>
                  <a:gd name="connsiteY31" fmla="*/ 125095 h 3377565"/>
                  <a:gd name="connsiteX32" fmla="*/ 530225 w 588645"/>
                  <a:gd name="connsiteY32" fmla="*/ 41910 h 3377565"/>
                  <a:gd name="connsiteX33" fmla="*/ 588645 w 588645"/>
                  <a:gd name="connsiteY33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52400 w 588645"/>
                  <a:gd name="connsiteY13" fmla="*/ 2333625 h 3377565"/>
                  <a:gd name="connsiteX14" fmla="*/ 190500 w 588645"/>
                  <a:gd name="connsiteY14" fmla="*/ 2188845 h 3377565"/>
                  <a:gd name="connsiteX15" fmla="*/ 198120 w 588645"/>
                  <a:gd name="connsiteY15" fmla="*/ 2120265 h 3377565"/>
                  <a:gd name="connsiteX16" fmla="*/ 243840 w 588645"/>
                  <a:gd name="connsiteY16" fmla="*/ 1990725 h 3377565"/>
                  <a:gd name="connsiteX17" fmla="*/ 251460 w 588645"/>
                  <a:gd name="connsiteY17" fmla="*/ 1792605 h 3377565"/>
                  <a:gd name="connsiteX18" fmla="*/ 266700 w 588645"/>
                  <a:gd name="connsiteY18" fmla="*/ 1716405 h 3377565"/>
                  <a:gd name="connsiteX19" fmla="*/ 264795 w 588645"/>
                  <a:gd name="connsiteY19" fmla="*/ 1435100 h 3377565"/>
                  <a:gd name="connsiteX20" fmla="*/ 234950 w 588645"/>
                  <a:gd name="connsiteY20" fmla="*/ 1297940 h 3377565"/>
                  <a:gd name="connsiteX21" fmla="*/ 235585 w 588645"/>
                  <a:gd name="connsiteY21" fmla="*/ 1198880 h 3377565"/>
                  <a:gd name="connsiteX22" fmla="*/ 226695 w 588645"/>
                  <a:gd name="connsiteY22" fmla="*/ 1059815 h 3377565"/>
                  <a:gd name="connsiteX23" fmla="*/ 235585 w 588645"/>
                  <a:gd name="connsiteY23" fmla="*/ 958850 h 3377565"/>
                  <a:gd name="connsiteX24" fmla="*/ 264795 w 588645"/>
                  <a:gd name="connsiteY24" fmla="*/ 807720 h 3377565"/>
                  <a:gd name="connsiteX25" fmla="*/ 297180 w 588645"/>
                  <a:gd name="connsiteY25" fmla="*/ 641985 h 3377565"/>
                  <a:gd name="connsiteX26" fmla="*/ 320040 w 588645"/>
                  <a:gd name="connsiteY26" fmla="*/ 512445 h 3377565"/>
                  <a:gd name="connsiteX27" fmla="*/ 330835 w 588645"/>
                  <a:gd name="connsiteY27" fmla="*/ 400685 h 3377565"/>
                  <a:gd name="connsiteX28" fmla="*/ 354965 w 588645"/>
                  <a:gd name="connsiteY28" fmla="*/ 289560 h 3377565"/>
                  <a:gd name="connsiteX29" fmla="*/ 389890 w 588645"/>
                  <a:gd name="connsiteY29" fmla="*/ 213995 h 3377565"/>
                  <a:gd name="connsiteX30" fmla="*/ 458470 w 588645"/>
                  <a:gd name="connsiteY30" fmla="*/ 125095 h 3377565"/>
                  <a:gd name="connsiteX31" fmla="*/ 530225 w 588645"/>
                  <a:gd name="connsiteY31" fmla="*/ 41910 h 3377565"/>
                  <a:gd name="connsiteX32" fmla="*/ 588645 w 588645"/>
                  <a:gd name="connsiteY32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8580 w 588645"/>
                  <a:gd name="connsiteY4" fmla="*/ 2859405 h 3377565"/>
                  <a:gd name="connsiteX5" fmla="*/ 76200 w 588645"/>
                  <a:gd name="connsiteY5" fmla="*/ 2813685 h 3377565"/>
                  <a:gd name="connsiteX6" fmla="*/ 68580 w 588645"/>
                  <a:gd name="connsiteY6" fmla="*/ 2661285 h 3377565"/>
                  <a:gd name="connsiteX7" fmla="*/ 71120 w 588645"/>
                  <a:gd name="connsiteY7" fmla="*/ 2662555 h 3377565"/>
                  <a:gd name="connsiteX8" fmla="*/ 76200 w 588645"/>
                  <a:gd name="connsiteY8" fmla="*/ 2576195 h 3377565"/>
                  <a:gd name="connsiteX9" fmla="*/ 85090 w 588645"/>
                  <a:gd name="connsiteY9" fmla="*/ 2566035 h 3377565"/>
                  <a:gd name="connsiteX10" fmla="*/ 106045 w 588645"/>
                  <a:gd name="connsiteY10" fmla="*/ 2470150 h 3377565"/>
                  <a:gd name="connsiteX11" fmla="*/ 106680 w 588645"/>
                  <a:gd name="connsiteY11" fmla="*/ 2470785 h 3377565"/>
                  <a:gd name="connsiteX12" fmla="*/ 152400 w 588645"/>
                  <a:gd name="connsiteY12" fmla="*/ 2333625 h 3377565"/>
                  <a:gd name="connsiteX13" fmla="*/ 190500 w 588645"/>
                  <a:gd name="connsiteY13" fmla="*/ 2188845 h 3377565"/>
                  <a:gd name="connsiteX14" fmla="*/ 198120 w 588645"/>
                  <a:gd name="connsiteY14" fmla="*/ 2120265 h 3377565"/>
                  <a:gd name="connsiteX15" fmla="*/ 243840 w 588645"/>
                  <a:gd name="connsiteY15" fmla="*/ 1990725 h 3377565"/>
                  <a:gd name="connsiteX16" fmla="*/ 251460 w 588645"/>
                  <a:gd name="connsiteY16" fmla="*/ 1792605 h 3377565"/>
                  <a:gd name="connsiteX17" fmla="*/ 266700 w 588645"/>
                  <a:gd name="connsiteY17" fmla="*/ 1716405 h 3377565"/>
                  <a:gd name="connsiteX18" fmla="*/ 264795 w 588645"/>
                  <a:gd name="connsiteY18" fmla="*/ 1435100 h 3377565"/>
                  <a:gd name="connsiteX19" fmla="*/ 234950 w 588645"/>
                  <a:gd name="connsiteY19" fmla="*/ 1297940 h 3377565"/>
                  <a:gd name="connsiteX20" fmla="*/ 235585 w 588645"/>
                  <a:gd name="connsiteY20" fmla="*/ 1198880 h 3377565"/>
                  <a:gd name="connsiteX21" fmla="*/ 226695 w 588645"/>
                  <a:gd name="connsiteY21" fmla="*/ 1059815 h 3377565"/>
                  <a:gd name="connsiteX22" fmla="*/ 235585 w 588645"/>
                  <a:gd name="connsiteY22" fmla="*/ 958850 h 3377565"/>
                  <a:gd name="connsiteX23" fmla="*/ 264795 w 588645"/>
                  <a:gd name="connsiteY23" fmla="*/ 807720 h 3377565"/>
                  <a:gd name="connsiteX24" fmla="*/ 297180 w 588645"/>
                  <a:gd name="connsiteY24" fmla="*/ 641985 h 3377565"/>
                  <a:gd name="connsiteX25" fmla="*/ 320040 w 588645"/>
                  <a:gd name="connsiteY25" fmla="*/ 512445 h 3377565"/>
                  <a:gd name="connsiteX26" fmla="*/ 330835 w 588645"/>
                  <a:gd name="connsiteY26" fmla="*/ 400685 h 3377565"/>
                  <a:gd name="connsiteX27" fmla="*/ 354965 w 588645"/>
                  <a:gd name="connsiteY27" fmla="*/ 289560 h 3377565"/>
                  <a:gd name="connsiteX28" fmla="*/ 389890 w 588645"/>
                  <a:gd name="connsiteY28" fmla="*/ 213995 h 3377565"/>
                  <a:gd name="connsiteX29" fmla="*/ 458470 w 588645"/>
                  <a:gd name="connsiteY29" fmla="*/ 125095 h 3377565"/>
                  <a:gd name="connsiteX30" fmla="*/ 530225 w 588645"/>
                  <a:gd name="connsiteY30" fmla="*/ 41910 h 3377565"/>
                  <a:gd name="connsiteX31" fmla="*/ 588645 w 588645"/>
                  <a:gd name="connsiteY31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8580 w 588645"/>
                  <a:gd name="connsiteY4" fmla="*/ 2859405 h 3377565"/>
                  <a:gd name="connsiteX5" fmla="*/ 76200 w 588645"/>
                  <a:gd name="connsiteY5" fmla="*/ 2813685 h 3377565"/>
                  <a:gd name="connsiteX6" fmla="*/ 68580 w 588645"/>
                  <a:gd name="connsiteY6" fmla="*/ 2661285 h 3377565"/>
                  <a:gd name="connsiteX7" fmla="*/ 71120 w 588645"/>
                  <a:gd name="connsiteY7" fmla="*/ 2662555 h 3377565"/>
                  <a:gd name="connsiteX8" fmla="*/ 76200 w 588645"/>
                  <a:gd name="connsiteY8" fmla="*/ 2576195 h 3377565"/>
                  <a:gd name="connsiteX9" fmla="*/ 85090 w 588645"/>
                  <a:gd name="connsiteY9" fmla="*/ 2566035 h 3377565"/>
                  <a:gd name="connsiteX10" fmla="*/ 106045 w 588645"/>
                  <a:gd name="connsiteY10" fmla="*/ 2470150 h 3377565"/>
                  <a:gd name="connsiteX11" fmla="*/ 106680 w 588645"/>
                  <a:gd name="connsiteY11" fmla="*/ 2470785 h 3377565"/>
                  <a:gd name="connsiteX12" fmla="*/ 152400 w 588645"/>
                  <a:gd name="connsiteY12" fmla="*/ 2333625 h 3377565"/>
                  <a:gd name="connsiteX13" fmla="*/ 190500 w 588645"/>
                  <a:gd name="connsiteY13" fmla="*/ 2188845 h 3377565"/>
                  <a:gd name="connsiteX14" fmla="*/ 198120 w 588645"/>
                  <a:gd name="connsiteY14" fmla="*/ 2120265 h 3377565"/>
                  <a:gd name="connsiteX15" fmla="*/ 243840 w 588645"/>
                  <a:gd name="connsiteY15" fmla="*/ 1990725 h 3377565"/>
                  <a:gd name="connsiteX16" fmla="*/ 251460 w 588645"/>
                  <a:gd name="connsiteY16" fmla="*/ 1792605 h 3377565"/>
                  <a:gd name="connsiteX17" fmla="*/ 266700 w 588645"/>
                  <a:gd name="connsiteY17" fmla="*/ 1716405 h 3377565"/>
                  <a:gd name="connsiteX18" fmla="*/ 264795 w 588645"/>
                  <a:gd name="connsiteY18" fmla="*/ 1435100 h 3377565"/>
                  <a:gd name="connsiteX19" fmla="*/ 234950 w 588645"/>
                  <a:gd name="connsiteY19" fmla="*/ 1297940 h 3377565"/>
                  <a:gd name="connsiteX20" fmla="*/ 235585 w 588645"/>
                  <a:gd name="connsiteY20" fmla="*/ 1198880 h 3377565"/>
                  <a:gd name="connsiteX21" fmla="*/ 226695 w 588645"/>
                  <a:gd name="connsiteY21" fmla="*/ 1059815 h 3377565"/>
                  <a:gd name="connsiteX22" fmla="*/ 235585 w 588645"/>
                  <a:gd name="connsiteY22" fmla="*/ 958850 h 3377565"/>
                  <a:gd name="connsiteX23" fmla="*/ 264795 w 588645"/>
                  <a:gd name="connsiteY23" fmla="*/ 807720 h 3377565"/>
                  <a:gd name="connsiteX24" fmla="*/ 297180 w 588645"/>
                  <a:gd name="connsiteY24" fmla="*/ 641985 h 3377565"/>
                  <a:gd name="connsiteX25" fmla="*/ 320040 w 588645"/>
                  <a:gd name="connsiteY25" fmla="*/ 512445 h 3377565"/>
                  <a:gd name="connsiteX26" fmla="*/ 330835 w 588645"/>
                  <a:gd name="connsiteY26" fmla="*/ 400685 h 3377565"/>
                  <a:gd name="connsiteX27" fmla="*/ 354965 w 588645"/>
                  <a:gd name="connsiteY27" fmla="*/ 289560 h 3377565"/>
                  <a:gd name="connsiteX28" fmla="*/ 389890 w 588645"/>
                  <a:gd name="connsiteY28" fmla="*/ 213995 h 3377565"/>
                  <a:gd name="connsiteX29" fmla="*/ 458470 w 588645"/>
                  <a:gd name="connsiteY29" fmla="*/ 125095 h 3377565"/>
                  <a:gd name="connsiteX30" fmla="*/ 530225 w 588645"/>
                  <a:gd name="connsiteY30" fmla="*/ 41910 h 3377565"/>
                  <a:gd name="connsiteX31" fmla="*/ 588645 w 588645"/>
                  <a:gd name="connsiteY31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53340 w 588645"/>
                  <a:gd name="connsiteY2" fmla="*/ 2943225 h 3377565"/>
                  <a:gd name="connsiteX3" fmla="*/ 68580 w 588645"/>
                  <a:gd name="connsiteY3" fmla="*/ 2859405 h 3377565"/>
                  <a:gd name="connsiteX4" fmla="*/ 76200 w 588645"/>
                  <a:gd name="connsiteY4" fmla="*/ 2813685 h 3377565"/>
                  <a:gd name="connsiteX5" fmla="*/ 68580 w 588645"/>
                  <a:gd name="connsiteY5" fmla="*/ 2661285 h 3377565"/>
                  <a:gd name="connsiteX6" fmla="*/ 71120 w 588645"/>
                  <a:gd name="connsiteY6" fmla="*/ 2662555 h 3377565"/>
                  <a:gd name="connsiteX7" fmla="*/ 76200 w 588645"/>
                  <a:gd name="connsiteY7" fmla="*/ 2576195 h 3377565"/>
                  <a:gd name="connsiteX8" fmla="*/ 85090 w 588645"/>
                  <a:gd name="connsiteY8" fmla="*/ 2566035 h 3377565"/>
                  <a:gd name="connsiteX9" fmla="*/ 106045 w 588645"/>
                  <a:gd name="connsiteY9" fmla="*/ 2470150 h 3377565"/>
                  <a:gd name="connsiteX10" fmla="*/ 106680 w 588645"/>
                  <a:gd name="connsiteY10" fmla="*/ 2470785 h 3377565"/>
                  <a:gd name="connsiteX11" fmla="*/ 152400 w 588645"/>
                  <a:gd name="connsiteY11" fmla="*/ 2333625 h 3377565"/>
                  <a:gd name="connsiteX12" fmla="*/ 190500 w 588645"/>
                  <a:gd name="connsiteY12" fmla="*/ 2188845 h 3377565"/>
                  <a:gd name="connsiteX13" fmla="*/ 198120 w 588645"/>
                  <a:gd name="connsiteY13" fmla="*/ 2120265 h 3377565"/>
                  <a:gd name="connsiteX14" fmla="*/ 243840 w 588645"/>
                  <a:gd name="connsiteY14" fmla="*/ 1990725 h 3377565"/>
                  <a:gd name="connsiteX15" fmla="*/ 251460 w 588645"/>
                  <a:gd name="connsiteY15" fmla="*/ 1792605 h 3377565"/>
                  <a:gd name="connsiteX16" fmla="*/ 266700 w 588645"/>
                  <a:gd name="connsiteY16" fmla="*/ 1716405 h 3377565"/>
                  <a:gd name="connsiteX17" fmla="*/ 264795 w 588645"/>
                  <a:gd name="connsiteY17" fmla="*/ 1435100 h 3377565"/>
                  <a:gd name="connsiteX18" fmla="*/ 234950 w 588645"/>
                  <a:gd name="connsiteY18" fmla="*/ 1297940 h 3377565"/>
                  <a:gd name="connsiteX19" fmla="*/ 235585 w 588645"/>
                  <a:gd name="connsiteY19" fmla="*/ 1198880 h 3377565"/>
                  <a:gd name="connsiteX20" fmla="*/ 226695 w 588645"/>
                  <a:gd name="connsiteY20" fmla="*/ 1059815 h 3377565"/>
                  <a:gd name="connsiteX21" fmla="*/ 235585 w 588645"/>
                  <a:gd name="connsiteY21" fmla="*/ 958850 h 3377565"/>
                  <a:gd name="connsiteX22" fmla="*/ 264795 w 588645"/>
                  <a:gd name="connsiteY22" fmla="*/ 807720 h 3377565"/>
                  <a:gd name="connsiteX23" fmla="*/ 297180 w 588645"/>
                  <a:gd name="connsiteY23" fmla="*/ 641985 h 3377565"/>
                  <a:gd name="connsiteX24" fmla="*/ 320040 w 588645"/>
                  <a:gd name="connsiteY24" fmla="*/ 512445 h 3377565"/>
                  <a:gd name="connsiteX25" fmla="*/ 330835 w 588645"/>
                  <a:gd name="connsiteY25" fmla="*/ 400685 h 3377565"/>
                  <a:gd name="connsiteX26" fmla="*/ 354965 w 588645"/>
                  <a:gd name="connsiteY26" fmla="*/ 289560 h 3377565"/>
                  <a:gd name="connsiteX27" fmla="*/ 389890 w 588645"/>
                  <a:gd name="connsiteY27" fmla="*/ 213995 h 3377565"/>
                  <a:gd name="connsiteX28" fmla="*/ 458470 w 588645"/>
                  <a:gd name="connsiteY28" fmla="*/ 125095 h 3377565"/>
                  <a:gd name="connsiteX29" fmla="*/ 530225 w 588645"/>
                  <a:gd name="connsiteY29" fmla="*/ 41910 h 3377565"/>
                  <a:gd name="connsiteX30" fmla="*/ 588645 w 588645"/>
                  <a:gd name="connsiteY30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46990 w 588645"/>
                  <a:gd name="connsiteY2" fmla="*/ 3060700 h 3377565"/>
                  <a:gd name="connsiteX3" fmla="*/ 68580 w 588645"/>
                  <a:gd name="connsiteY3" fmla="*/ 2859405 h 3377565"/>
                  <a:gd name="connsiteX4" fmla="*/ 76200 w 588645"/>
                  <a:gd name="connsiteY4" fmla="*/ 2813685 h 3377565"/>
                  <a:gd name="connsiteX5" fmla="*/ 68580 w 588645"/>
                  <a:gd name="connsiteY5" fmla="*/ 2661285 h 3377565"/>
                  <a:gd name="connsiteX6" fmla="*/ 71120 w 588645"/>
                  <a:gd name="connsiteY6" fmla="*/ 2662555 h 3377565"/>
                  <a:gd name="connsiteX7" fmla="*/ 76200 w 588645"/>
                  <a:gd name="connsiteY7" fmla="*/ 2576195 h 3377565"/>
                  <a:gd name="connsiteX8" fmla="*/ 85090 w 588645"/>
                  <a:gd name="connsiteY8" fmla="*/ 2566035 h 3377565"/>
                  <a:gd name="connsiteX9" fmla="*/ 106045 w 588645"/>
                  <a:gd name="connsiteY9" fmla="*/ 2470150 h 3377565"/>
                  <a:gd name="connsiteX10" fmla="*/ 106680 w 588645"/>
                  <a:gd name="connsiteY10" fmla="*/ 2470785 h 3377565"/>
                  <a:gd name="connsiteX11" fmla="*/ 152400 w 588645"/>
                  <a:gd name="connsiteY11" fmla="*/ 2333625 h 3377565"/>
                  <a:gd name="connsiteX12" fmla="*/ 190500 w 588645"/>
                  <a:gd name="connsiteY12" fmla="*/ 2188845 h 3377565"/>
                  <a:gd name="connsiteX13" fmla="*/ 198120 w 588645"/>
                  <a:gd name="connsiteY13" fmla="*/ 2120265 h 3377565"/>
                  <a:gd name="connsiteX14" fmla="*/ 243840 w 588645"/>
                  <a:gd name="connsiteY14" fmla="*/ 1990725 h 3377565"/>
                  <a:gd name="connsiteX15" fmla="*/ 251460 w 588645"/>
                  <a:gd name="connsiteY15" fmla="*/ 1792605 h 3377565"/>
                  <a:gd name="connsiteX16" fmla="*/ 266700 w 588645"/>
                  <a:gd name="connsiteY16" fmla="*/ 1716405 h 3377565"/>
                  <a:gd name="connsiteX17" fmla="*/ 264795 w 588645"/>
                  <a:gd name="connsiteY17" fmla="*/ 1435100 h 3377565"/>
                  <a:gd name="connsiteX18" fmla="*/ 234950 w 588645"/>
                  <a:gd name="connsiteY18" fmla="*/ 1297940 h 3377565"/>
                  <a:gd name="connsiteX19" fmla="*/ 235585 w 588645"/>
                  <a:gd name="connsiteY19" fmla="*/ 1198880 h 3377565"/>
                  <a:gd name="connsiteX20" fmla="*/ 226695 w 588645"/>
                  <a:gd name="connsiteY20" fmla="*/ 1059815 h 3377565"/>
                  <a:gd name="connsiteX21" fmla="*/ 235585 w 588645"/>
                  <a:gd name="connsiteY21" fmla="*/ 958850 h 3377565"/>
                  <a:gd name="connsiteX22" fmla="*/ 264795 w 588645"/>
                  <a:gd name="connsiteY22" fmla="*/ 807720 h 3377565"/>
                  <a:gd name="connsiteX23" fmla="*/ 297180 w 588645"/>
                  <a:gd name="connsiteY23" fmla="*/ 641985 h 3377565"/>
                  <a:gd name="connsiteX24" fmla="*/ 320040 w 588645"/>
                  <a:gd name="connsiteY24" fmla="*/ 512445 h 3377565"/>
                  <a:gd name="connsiteX25" fmla="*/ 330835 w 588645"/>
                  <a:gd name="connsiteY25" fmla="*/ 400685 h 3377565"/>
                  <a:gd name="connsiteX26" fmla="*/ 354965 w 588645"/>
                  <a:gd name="connsiteY26" fmla="*/ 289560 h 3377565"/>
                  <a:gd name="connsiteX27" fmla="*/ 389890 w 588645"/>
                  <a:gd name="connsiteY27" fmla="*/ 213995 h 3377565"/>
                  <a:gd name="connsiteX28" fmla="*/ 458470 w 588645"/>
                  <a:gd name="connsiteY28" fmla="*/ 125095 h 3377565"/>
                  <a:gd name="connsiteX29" fmla="*/ 530225 w 588645"/>
                  <a:gd name="connsiteY29" fmla="*/ 41910 h 3377565"/>
                  <a:gd name="connsiteX30" fmla="*/ 588645 w 588645"/>
                  <a:gd name="connsiteY30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46990 w 588645"/>
                  <a:gd name="connsiteY2" fmla="*/ 3060700 h 3377565"/>
                  <a:gd name="connsiteX3" fmla="*/ 68580 w 588645"/>
                  <a:gd name="connsiteY3" fmla="*/ 2859405 h 3377565"/>
                  <a:gd name="connsiteX4" fmla="*/ 68580 w 588645"/>
                  <a:gd name="connsiteY4" fmla="*/ 2661285 h 3377565"/>
                  <a:gd name="connsiteX5" fmla="*/ 71120 w 588645"/>
                  <a:gd name="connsiteY5" fmla="*/ 2662555 h 3377565"/>
                  <a:gd name="connsiteX6" fmla="*/ 76200 w 588645"/>
                  <a:gd name="connsiteY6" fmla="*/ 2576195 h 3377565"/>
                  <a:gd name="connsiteX7" fmla="*/ 85090 w 588645"/>
                  <a:gd name="connsiteY7" fmla="*/ 2566035 h 3377565"/>
                  <a:gd name="connsiteX8" fmla="*/ 106045 w 588645"/>
                  <a:gd name="connsiteY8" fmla="*/ 2470150 h 3377565"/>
                  <a:gd name="connsiteX9" fmla="*/ 106680 w 588645"/>
                  <a:gd name="connsiteY9" fmla="*/ 2470785 h 3377565"/>
                  <a:gd name="connsiteX10" fmla="*/ 152400 w 588645"/>
                  <a:gd name="connsiteY10" fmla="*/ 2333625 h 3377565"/>
                  <a:gd name="connsiteX11" fmla="*/ 190500 w 588645"/>
                  <a:gd name="connsiteY11" fmla="*/ 2188845 h 3377565"/>
                  <a:gd name="connsiteX12" fmla="*/ 198120 w 588645"/>
                  <a:gd name="connsiteY12" fmla="*/ 2120265 h 3377565"/>
                  <a:gd name="connsiteX13" fmla="*/ 243840 w 588645"/>
                  <a:gd name="connsiteY13" fmla="*/ 1990725 h 3377565"/>
                  <a:gd name="connsiteX14" fmla="*/ 251460 w 588645"/>
                  <a:gd name="connsiteY14" fmla="*/ 1792605 h 3377565"/>
                  <a:gd name="connsiteX15" fmla="*/ 266700 w 588645"/>
                  <a:gd name="connsiteY15" fmla="*/ 1716405 h 3377565"/>
                  <a:gd name="connsiteX16" fmla="*/ 264795 w 588645"/>
                  <a:gd name="connsiteY16" fmla="*/ 1435100 h 3377565"/>
                  <a:gd name="connsiteX17" fmla="*/ 234950 w 588645"/>
                  <a:gd name="connsiteY17" fmla="*/ 1297940 h 3377565"/>
                  <a:gd name="connsiteX18" fmla="*/ 235585 w 588645"/>
                  <a:gd name="connsiteY18" fmla="*/ 1198880 h 3377565"/>
                  <a:gd name="connsiteX19" fmla="*/ 226695 w 588645"/>
                  <a:gd name="connsiteY19" fmla="*/ 1059815 h 3377565"/>
                  <a:gd name="connsiteX20" fmla="*/ 235585 w 588645"/>
                  <a:gd name="connsiteY20" fmla="*/ 958850 h 3377565"/>
                  <a:gd name="connsiteX21" fmla="*/ 264795 w 588645"/>
                  <a:gd name="connsiteY21" fmla="*/ 807720 h 3377565"/>
                  <a:gd name="connsiteX22" fmla="*/ 297180 w 588645"/>
                  <a:gd name="connsiteY22" fmla="*/ 641985 h 3377565"/>
                  <a:gd name="connsiteX23" fmla="*/ 320040 w 588645"/>
                  <a:gd name="connsiteY23" fmla="*/ 512445 h 3377565"/>
                  <a:gd name="connsiteX24" fmla="*/ 330835 w 588645"/>
                  <a:gd name="connsiteY24" fmla="*/ 400685 h 3377565"/>
                  <a:gd name="connsiteX25" fmla="*/ 354965 w 588645"/>
                  <a:gd name="connsiteY25" fmla="*/ 289560 h 3377565"/>
                  <a:gd name="connsiteX26" fmla="*/ 389890 w 588645"/>
                  <a:gd name="connsiteY26" fmla="*/ 213995 h 3377565"/>
                  <a:gd name="connsiteX27" fmla="*/ 458470 w 588645"/>
                  <a:gd name="connsiteY27" fmla="*/ 125095 h 3377565"/>
                  <a:gd name="connsiteX28" fmla="*/ 530225 w 588645"/>
                  <a:gd name="connsiteY28" fmla="*/ 41910 h 3377565"/>
                  <a:gd name="connsiteX29" fmla="*/ 588645 w 588645"/>
                  <a:gd name="connsiteY29" fmla="*/ 0 h 337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88645" h="3377565">
                    <a:moveTo>
                      <a:pt x="0" y="3377565"/>
                    </a:moveTo>
                    <a:cubicBezTo>
                      <a:pt x="7620" y="3364865"/>
                      <a:pt x="18203" y="3322426"/>
                      <a:pt x="26035" y="3269615"/>
                    </a:cubicBezTo>
                    <a:cubicBezTo>
                      <a:pt x="33867" y="3216804"/>
                      <a:pt x="39899" y="3129068"/>
                      <a:pt x="46990" y="3060700"/>
                    </a:cubicBezTo>
                    <a:cubicBezTo>
                      <a:pt x="54081" y="2992332"/>
                      <a:pt x="64982" y="2925974"/>
                      <a:pt x="68580" y="2859405"/>
                    </a:cubicBezTo>
                    <a:cubicBezTo>
                      <a:pt x="72178" y="2792836"/>
                      <a:pt x="68157" y="2694093"/>
                      <a:pt x="68580" y="2661285"/>
                    </a:cubicBezTo>
                    <a:cubicBezTo>
                      <a:pt x="69003" y="2628477"/>
                      <a:pt x="69850" y="2676737"/>
                      <a:pt x="71120" y="2662555"/>
                    </a:cubicBezTo>
                    <a:cubicBezTo>
                      <a:pt x="72390" y="2648373"/>
                      <a:pt x="78740" y="2583815"/>
                      <a:pt x="76200" y="2576195"/>
                    </a:cubicBezTo>
                    <a:cubicBezTo>
                      <a:pt x="68580" y="2566458"/>
                      <a:pt x="80116" y="2583709"/>
                      <a:pt x="85090" y="2566035"/>
                    </a:cubicBezTo>
                    <a:cubicBezTo>
                      <a:pt x="90064" y="2548361"/>
                      <a:pt x="102447" y="2486025"/>
                      <a:pt x="106045" y="2470150"/>
                    </a:cubicBezTo>
                    <a:cubicBezTo>
                      <a:pt x="109643" y="2454275"/>
                      <a:pt x="99060" y="2475865"/>
                      <a:pt x="106680" y="2470785"/>
                    </a:cubicBezTo>
                    <a:cubicBezTo>
                      <a:pt x="114406" y="2448031"/>
                      <a:pt x="138430" y="2380615"/>
                      <a:pt x="152400" y="2333625"/>
                    </a:cubicBezTo>
                    <a:cubicBezTo>
                      <a:pt x="166370" y="2286635"/>
                      <a:pt x="182880" y="2224405"/>
                      <a:pt x="190500" y="2188845"/>
                    </a:cubicBezTo>
                    <a:cubicBezTo>
                      <a:pt x="198120" y="2153285"/>
                      <a:pt x="189230" y="2153285"/>
                      <a:pt x="198120" y="2120265"/>
                    </a:cubicBezTo>
                    <a:cubicBezTo>
                      <a:pt x="207010" y="2087245"/>
                      <a:pt x="234950" y="2045335"/>
                      <a:pt x="243840" y="1990725"/>
                    </a:cubicBezTo>
                    <a:cubicBezTo>
                      <a:pt x="246380" y="1924685"/>
                      <a:pt x="245972" y="1858466"/>
                      <a:pt x="251460" y="1792605"/>
                    </a:cubicBezTo>
                    <a:cubicBezTo>
                      <a:pt x="253611" y="1766791"/>
                      <a:pt x="264478" y="1775989"/>
                      <a:pt x="266700" y="1716405"/>
                    </a:cubicBezTo>
                    <a:cubicBezTo>
                      <a:pt x="268922" y="1656821"/>
                      <a:pt x="270087" y="1504844"/>
                      <a:pt x="264795" y="1435100"/>
                    </a:cubicBezTo>
                    <a:cubicBezTo>
                      <a:pt x="259503" y="1365356"/>
                      <a:pt x="239818" y="1337310"/>
                      <a:pt x="234950" y="1297940"/>
                    </a:cubicBezTo>
                    <a:cubicBezTo>
                      <a:pt x="230082" y="1258570"/>
                      <a:pt x="240665" y="1206500"/>
                      <a:pt x="235585" y="1198880"/>
                    </a:cubicBezTo>
                    <a:cubicBezTo>
                      <a:pt x="214695" y="1115320"/>
                      <a:pt x="226695" y="1099820"/>
                      <a:pt x="226695" y="1059815"/>
                    </a:cubicBezTo>
                    <a:cubicBezTo>
                      <a:pt x="226695" y="1019810"/>
                      <a:pt x="240426" y="968532"/>
                      <a:pt x="235585" y="958850"/>
                    </a:cubicBezTo>
                    <a:cubicBezTo>
                      <a:pt x="241935" y="916834"/>
                      <a:pt x="254529" y="860531"/>
                      <a:pt x="264795" y="807720"/>
                    </a:cubicBezTo>
                    <a:cubicBezTo>
                      <a:pt x="275061" y="754909"/>
                      <a:pt x="287973" y="691197"/>
                      <a:pt x="297180" y="641985"/>
                    </a:cubicBezTo>
                    <a:cubicBezTo>
                      <a:pt x="306387" y="592773"/>
                      <a:pt x="314431" y="552662"/>
                      <a:pt x="320040" y="512445"/>
                    </a:cubicBezTo>
                    <a:cubicBezTo>
                      <a:pt x="325649" y="472228"/>
                      <a:pt x="325014" y="437832"/>
                      <a:pt x="330835" y="400685"/>
                    </a:cubicBezTo>
                    <a:cubicBezTo>
                      <a:pt x="336656" y="363538"/>
                      <a:pt x="357505" y="340360"/>
                      <a:pt x="354965" y="289560"/>
                    </a:cubicBezTo>
                    <a:cubicBezTo>
                      <a:pt x="364807" y="258445"/>
                      <a:pt x="372639" y="241406"/>
                      <a:pt x="389890" y="213995"/>
                    </a:cubicBezTo>
                    <a:cubicBezTo>
                      <a:pt x="407141" y="186584"/>
                      <a:pt x="435081" y="153776"/>
                      <a:pt x="458470" y="125095"/>
                    </a:cubicBezTo>
                    <a:cubicBezTo>
                      <a:pt x="481859" y="96414"/>
                      <a:pt x="508529" y="62759"/>
                      <a:pt x="530225" y="41910"/>
                    </a:cubicBezTo>
                    <a:cubicBezTo>
                      <a:pt x="551921" y="21061"/>
                      <a:pt x="578273" y="7197"/>
                      <a:pt x="588645" y="0"/>
                    </a:cubicBezTo>
                  </a:path>
                </a:pathLst>
              </a:cu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049" name="Forma livre 2048"/>
            <p:cNvSpPr/>
            <p:nvPr/>
          </p:nvSpPr>
          <p:spPr>
            <a:xfrm>
              <a:off x="5060950" y="3340100"/>
              <a:ext cx="841375" cy="1298575"/>
            </a:xfrm>
            <a:custGeom>
              <a:avLst/>
              <a:gdLst>
                <a:gd name="connsiteX0" fmla="*/ 0 w 841375"/>
                <a:gd name="connsiteY0" fmla="*/ 1076325 h 1298575"/>
                <a:gd name="connsiteX1" fmla="*/ 841375 w 841375"/>
                <a:gd name="connsiteY1" fmla="*/ 1298575 h 1298575"/>
                <a:gd name="connsiteX2" fmla="*/ 831850 w 841375"/>
                <a:gd name="connsiteY2" fmla="*/ 1200150 h 1298575"/>
                <a:gd name="connsiteX3" fmla="*/ 793750 w 841375"/>
                <a:gd name="connsiteY3" fmla="*/ 1111250 h 1298575"/>
                <a:gd name="connsiteX4" fmla="*/ 784225 w 841375"/>
                <a:gd name="connsiteY4" fmla="*/ 1000125 h 1298575"/>
                <a:gd name="connsiteX5" fmla="*/ 784225 w 841375"/>
                <a:gd name="connsiteY5" fmla="*/ 860425 h 1298575"/>
                <a:gd name="connsiteX6" fmla="*/ 723900 w 841375"/>
                <a:gd name="connsiteY6" fmla="*/ 765175 h 1298575"/>
                <a:gd name="connsiteX7" fmla="*/ 679450 w 841375"/>
                <a:gd name="connsiteY7" fmla="*/ 708025 h 1298575"/>
                <a:gd name="connsiteX8" fmla="*/ 612775 w 841375"/>
                <a:gd name="connsiteY8" fmla="*/ 533400 h 1298575"/>
                <a:gd name="connsiteX9" fmla="*/ 603250 w 841375"/>
                <a:gd name="connsiteY9" fmla="*/ 460375 h 1298575"/>
                <a:gd name="connsiteX10" fmla="*/ 539750 w 841375"/>
                <a:gd name="connsiteY10" fmla="*/ 330200 h 1298575"/>
                <a:gd name="connsiteX11" fmla="*/ 511175 w 841375"/>
                <a:gd name="connsiteY11" fmla="*/ 292100 h 1298575"/>
                <a:gd name="connsiteX12" fmla="*/ 479425 w 841375"/>
                <a:gd name="connsiteY12" fmla="*/ 222250 h 1298575"/>
                <a:gd name="connsiteX13" fmla="*/ 463550 w 841375"/>
                <a:gd name="connsiteY13" fmla="*/ 171450 h 1298575"/>
                <a:gd name="connsiteX14" fmla="*/ 476250 w 841375"/>
                <a:gd name="connsiteY14" fmla="*/ 38100 h 1298575"/>
                <a:gd name="connsiteX15" fmla="*/ 450850 w 841375"/>
                <a:gd name="connsiteY15" fmla="*/ 0 h 1298575"/>
                <a:gd name="connsiteX16" fmla="*/ 406400 w 841375"/>
                <a:gd name="connsiteY16" fmla="*/ 63500 h 1298575"/>
                <a:gd name="connsiteX17" fmla="*/ 400050 w 841375"/>
                <a:gd name="connsiteY17" fmla="*/ 180975 h 1298575"/>
                <a:gd name="connsiteX18" fmla="*/ 365125 w 841375"/>
                <a:gd name="connsiteY18" fmla="*/ 352425 h 1298575"/>
                <a:gd name="connsiteX19" fmla="*/ 342900 w 841375"/>
                <a:gd name="connsiteY19" fmla="*/ 434975 h 1298575"/>
                <a:gd name="connsiteX20" fmla="*/ 301625 w 841375"/>
                <a:gd name="connsiteY20" fmla="*/ 561975 h 1298575"/>
                <a:gd name="connsiteX21" fmla="*/ 263525 w 841375"/>
                <a:gd name="connsiteY21" fmla="*/ 650875 h 1298575"/>
                <a:gd name="connsiteX22" fmla="*/ 206375 w 841375"/>
                <a:gd name="connsiteY22" fmla="*/ 758825 h 1298575"/>
                <a:gd name="connsiteX23" fmla="*/ 158750 w 841375"/>
                <a:gd name="connsiteY23" fmla="*/ 825500 h 1298575"/>
                <a:gd name="connsiteX24" fmla="*/ 88900 w 841375"/>
                <a:gd name="connsiteY24" fmla="*/ 911225 h 1298575"/>
                <a:gd name="connsiteX25" fmla="*/ 41275 w 841375"/>
                <a:gd name="connsiteY25" fmla="*/ 1009650 h 1298575"/>
                <a:gd name="connsiteX26" fmla="*/ 0 w 841375"/>
                <a:gd name="connsiteY26" fmla="*/ 1076325 h 129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41375" h="1298575">
                  <a:moveTo>
                    <a:pt x="0" y="1076325"/>
                  </a:moveTo>
                  <a:lnTo>
                    <a:pt x="841375" y="1298575"/>
                  </a:lnTo>
                  <a:lnTo>
                    <a:pt x="831850" y="1200150"/>
                  </a:lnTo>
                  <a:lnTo>
                    <a:pt x="793750" y="1111250"/>
                  </a:lnTo>
                  <a:lnTo>
                    <a:pt x="784225" y="1000125"/>
                  </a:lnTo>
                  <a:lnTo>
                    <a:pt x="784225" y="860425"/>
                  </a:lnTo>
                  <a:lnTo>
                    <a:pt x="723900" y="765175"/>
                  </a:lnTo>
                  <a:lnTo>
                    <a:pt x="679450" y="708025"/>
                  </a:lnTo>
                  <a:lnTo>
                    <a:pt x="612775" y="533400"/>
                  </a:lnTo>
                  <a:lnTo>
                    <a:pt x="603250" y="460375"/>
                  </a:lnTo>
                  <a:lnTo>
                    <a:pt x="539750" y="330200"/>
                  </a:lnTo>
                  <a:lnTo>
                    <a:pt x="511175" y="292100"/>
                  </a:lnTo>
                  <a:lnTo>
                    <a:pt x="479425" y="222250"/>
                  </a:lnTo>
                  <a:lnTo>
                    <a:pt x="463550" y="171450"/>
                  </a:lnTo>
                  <a:lnTo>
                    <a:pt x="476250" y="38100"/>
                  </a:lnTo>
                  <a:lnTo>
                    <a:pt x="450850" y="0"/>
                  </a:lnTo>
                  <a:lnTo>
                    <a:pt x="406400" y="63500"/>
                  </a:lnTo>
                  <a:lnTo>
                    <a:pt x="400050" y="180975"/>
                  </a:lnTo>
                  <a:lnTo>
                    <a:pt x="365125" y="352425"/>
                  </a:lnTo>
                  <a:lnTo>
                    <a:pt x="342900" y="434975"/>
                  </a:lnTo>
                  <a:lnTo>
                    <a:pt x="301625" y="561975"/>
                  </a:lnTo>
                  <a:lnTo>
                    <a:pt x="263525" y="650875"/>
                  </a:lnTo>
                  <a:lnTo>
                    <a:pt x="206375" y="758825"/>
                  </a:lnTo>
                  <a:lnTo>
                    <a:pt x="158750" y="825500"/>
                  </a:lnTo>
                  <a:lnTo>
                    <a:pt x="88900" y="911225"/>
                  </a:lnTo>
                  <a:lnTo>
                    <a:pt x="41275" y="1009650"/>
                  </a:lnTo>
                  <a:lnTo>
                    <a:pt x="0" y="1076325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53" name="Grupo 2052"/>
          <p:cNvGrpSpPr/>
          <p:nvPr/>
        </p:nvGrpSpPr>
        <p:grpSpPr>
          <a:xfrm>
            <a:off x="1698353" y="4684301"/>
            <a:ext cx="1944216" cy="2057067"/>
            <a:chOff x="6804248" y="2924944"/>
            <a:chExt cx="1944216" cy="2057067"/>
          </a:xfrm>
        </p:grpSpPr>
        <p:grpSp>
          <p:nvGrpSpPr>
            <p:cNvPr id="68" name="Grupo 67"/>
            <p:cNvGrpSpPr/>
            <p:nvPr/>
          </p:nvGrpSpPr>
          <p:grpSpPr>
            <a:xfrm>
              <a:off x="6804248" y="2924944"/>
              <a:ext cx="1944216" cy="2057067"/>
              <a:chOff x="3211513" y="2756535"/>
              <a:chExt cx="4283075" cy="3891916"/>
            </a:xfrm>
          </p:grpSpPr>
          <p:sp>
            <p:nvSpPr>
              <p:cNvPr id="70" name="Freeform 4"/>
              <p:cNvSpPr>
                <a:spLocks/>
              </p:cNvSpPr>
              <p:nvPr/>
            </p:nvSpPr>
            <p:spPr bwMode="auto">
              <a:xfrm>
                <a:off x="3211513" y="2827338"/>
                <a:ext cx="3756025" cy="3665538"/>
              </a:xfrm>
              <a:custGeom>
                <a:avLst/>
                <a:gdLst>
                  <a:gd name="T0" fmla="*/ 388 w 4921"/>
                  <a:gd name="T1" fmla="*/ 3379 h 4806"/>
                  <a:gd name="T2" fmla="*/ 828 w 4921"/>
                  <a:gd name="T3" fmla="*/ 2736 h 4806"/>
                  <a:gd name="T4" fmla="*/ 1248 w 4921"/>
                  <a:gd name="T5" fmla="*/ 1965 h 4806"/>
                  <a:gd name="T6" fmla="*/ 1658 w 4921"/>
                  <a:gd name="T7" fmla="*/ 1347 h 4806"/>
                  <a:gd name="T8" fmla="*/ 2109 w 4921"/>
                  <a:gd name="T9" fmla="*/ 824 h 4806"/>
                  <a:gd name="T10" fmla="*/ 2470 w 4921"/>
                  <a:gd name="T11" fmla="*/ 419 h 4806"/>
                  <a:gd name="T12" fmla="*/ 2798 w 4921"/>
                  <a:gd name="T13" fmla="*/ 66 h 4806"/>
                  <a:gd name="T14" fmla="*/ 2946 w 4921"/>
                  <a:gd name="T15" fmla="*/ 1 h 4806"/>
                  <a:gd name="T16" fmla="*/ 3000 w 4921"/>
                  <a:gd name="T17" fmla="*/ 48 h 4806"/>
                  <a:gd name="T18" fmla="*/ 3033 w 4921"/>
                  <a:gd name="T19" fmla="*/ 232 h 4806"/>
                  <a:gd name="T20" fmla="*/ 3006 w 4921"/>
                  <a:gd name="T21" fmla="*/ 360 h 4806"/>
                  <a:gd name="T22" fmla="*/ 3016 w 4921"/>
                  <a:gd name="T23" fmla="*/ 449 h 4806"/>
                  <a:gd name="T24" fmla="*/ 3263 w 4921"/>
                  <a:gd name="T25" fmla="*/ 674 h 4806"/>
                  <a:gd name="T26" fmla="*/ 3482 w 4921"/>
                  <a:gd name="T27" fmla="*/ 906 h 4806"/>
                  <a:gd name="T28" fmla="*/ 3566 w 4921"/>
                  <a:gd name="T29" fmla="*/ 1108 h 4806"/>
                  <a:gd name="T30" fmla="*/ 3652 w 4921"/>
                  <a:gd name="T31" fmla="*/ 1340 h 4806"/>
                  <a:gd name="T32" fmla="*/ 3871 w 4921"/>
                  <a:gd name="T33" fmla="*/ 1534 h 4806"/>
                  <a:gd name="T34" fmla="*/ 4137 w 4921"/>
                  <a:gd name="T35" fmla="*/ 1892 h 4806"/>
                  <a:gd name="T36" fmla="*/ 4357 w 4921"/>
                  <a:gd name="T37" fmla="*/ 2318 h 4806"/>
                  <a:gd name="T38" fmla="*/ 4387 w 4921"/>
                  <a:gd name="T39" fmla="*/ 2355 h 4806"/>
                  <a:gd name="T40" fmla="*/ 4461 w 4921"/>
                  <a:gd name="T41" fmla="*/ 2590 h 4806"/>
                  <a:gd name="T42" fmla="*/ 4573 w 4921"/>
                  <a:gd name="T43" fmla="*/ 2943 h 4806"/>
                  <a:gd name="T44" fmla="*/ 4641 w 4921"/>
                  <a:gd name="T45" fmla="*/ 3157 h 4806"/>
                  <a:gd name="T46" fmla="*/ 4666 w 4921"/>
                  <a:gd name="T47" fmla="*/ 3540 h 4806"/>
                  <a:gd name="T48" fmla="*/ 4752 w 4921"/>
                  <a:gd name="T49" fmla="*/ 3840 h 4806"/>
                  <a:gd name="T50" fmla="*/ 4880 w 4921"/>
                  <a:gd name="T51" fmla="*/ 4147 h 4806"/>
                  <a:gd name="T52" fmla="*/ 4919 w 4921"/>
                  <a:gd name="T53" fmla="*/ 4547 h 4806"/>
                  <a:gd name="T54" fmla="*/ 4905 w 4921"/>
                  <a:gd name="T55" fmla="*/ 4431 h 4806"/>
                  <a:gd name="T56" fmla="*/ 4847 w 4921"/>
                  <a:gd name="T57" fmla="*/ 4101 h 4806"/>
                  <a:gd name="T58" fmla="*/ 4723 w 4921"/>
                  <a:gd name="T59" fmla="*/ 3807 h 4806"/>
                  <a:gd name="T60" fmla="*/ 4648 w 4921"/>
                  <a:gd name="T61" fmla="*/ 3475 h 4806"/>
                  <a:gd name="T62" fmla="*/ 4595 w 4921"/>
                  <a:gd name="T63" fmla="*/ 3078 h 4806"/>
                  <a:gd name="T64" fmla="*/ 4547 w 4921"/>
                  <a:gd name="T65" fmla="*/ 2913 h 4806"/>
                  <a:gd name="T66" fmla="*/ 4426 w 4921"/>
                  <a:gd name="T67" fmla="*/ 2528 h 4806"/>
                  <a:gd name="T68" fmla="*/ 4374 w 4921"/>
                  <a:gd name="T69" fmla="*/ 2364 h 4806"/>
                  <a:gd name="T70" fmla="*/ 4315 w 4921"/>
                  <a:gd name="T71" fmla="*/ 2278 h 4806"/>
                  <a:gd name="T72" fmla="*/ 4085 w 4921"/>
                  <a:gd name="T73" fmla="*/ 1814 h 4806"/>
                  <a:gd name="T74" fmla="*/ 3810 w 4921"/>
                  <a:gd name="T75" fmla="*/ 1505 h 4806"/>
                  <a:gd name="T76" fmla="*/ 3638 w 4921"/>
                  <a:gd name="T77" fmla="*/ 1347 h 4806"/>
                  <a:gd name="T78" fmla="*/ 3526 w 4921"/>
                  <a:gd name="T79" fmla="*/ 1056 h 4806"/>
                  <a:gd name="T80" fmla="*/ 3457 w 4921"/>
                  <a:gd name="T81" fmla="*/ 898 h 4806"/>
                  <a:gd name="T82" fmla="*/ 3189 w 4921"/>
                  <a:gd name="T83" fmla="*/ 625 h 4806"/>
                  <a:gd name="T84" fmla="*/ 2986 w 4921"/>
                  <a:gd name="T85" fmla="*/ 427 h 4806"/>
                  <a:gd name="T86" fmla="*/ 2994 w 4921"/>
                  <a:gd name="T87" fmla="*/ 315 h 4806"/>
                  <a:gd name="T88" fmla="*/ 3018 w 4921"/>
                  <a:gd name="T89" fmla="*/ 211 h 4806"/>
                  <a:gd name="T90" fmla="*/ 2979 w 4921"/>
                  <a:gd name="T91" fmla="*/ 37 h 4806"/>
                  <a:gd name="T92" fmla="*/ 2917 w 4921"/>
                  <a:gd name="T93" fmla="*/ 23 h 4806"/>
                  <a:gd name="T94" fmla="*/ 2771 w 4921"/>
                  <a:gd name="T95" fmla="*/ 112 h 4806"/>
                  <a:gd name="T96" fmla="*/ 2406 w 4921"/>
                  <a:gd name="T97" fmla="*/ 520 h 4806"/>
                  <a:gd name="T98" fmla="*/ 2080 w 4921"/>
                  <a:gd name="T99" fmla="*/ 881 h 4806"/>
                  <a:gd name="T100" fmla="*/ 1612 w 4921"/>
                  <a:gd name="T101" fmla="*/ 1431 h 4806"/>
                  <a:gd name="T102" fmla="*/ 1190 w 4921"/>
                  <a:gd name="T103" fmla="*/ 2109 h 4806"/>
                  <a:gd name="T104" fmla="*/ 775 w 4921"/>
                  <a:gd name="T105" fmla="*/ 2843 h 4806"/>
                  <a:gd name="T106" fmla="*/ 356 w 4921"/>
                  <a:gd name="T107" fmla="*/ 3444 h 4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21" h="4806">
                    <a:moveTo>
                      <a:pt x="0" y="3758"/>
                    </a:moveTo>
                    <a:lnTo>
                      <a:pt x="86" y="3686"/>
                    </a:lnTo>
                    <a:lnTo>
                      <a:pt x="173" y="3610"/>
                    </a:lnTo>
                    <a:lnTo>
                      <a:pt x="259" y="3528"/>
                    </a:lnTo>
                    <a:lnTo>
                      <a:pt x="345" y="3433"/>
                    </a:lnTo>
                    <a:lnTo>
                      <a:pt x="388" y="3379"/>
                    </a:lnTo>
                    <a:lnTo>
                      <a:pt x="432" y="3321"/>
                    </a:lnTo>
                    <a:lnTo>
                      <a:pt x="521" y="3194"/>
                    </a:lnTo>
                    <a:lnTo>
                      <a:pt x="608" y="3063"/>
                    </a:lnTo>
                    <a:lnTo>
                      <a:pt x="689" y="2941"/>
                    </a:lnTo>
                    <a:lnTo>
                      <a:pt x="762" y="2834"/>
                    </a:lnTo>
                    <a:lnTo>
                      <a:pt x="828" y="2736"/>
                    </a:lnTo>
                    <a:lnTo>
                      <a:pt x="893" y="2635"/>
                    </a:lnTo>
                    <a:lnTo>
                      <a:pt x="960" y="2522"/>
                    </a:lnTo>
                    <a:lnTo>
                      <a:pt x="1030" y="2392"/>
                    </a:lnTo>
                    <a:lnTo>
                      <a:pt x="1102" y="2248"/>
                    </a:lnTo>
                    <a:lnTo>
                      <a:pt x="1175" y="2102"/>
                    </a:lnTo>
                    <a:lnTo>
                      <a:pt x="1248" y="1965"/>
                    </a:lnTo>
                    <a:lnTo>
                      <a:pt x="1319" y="1842"/>
                    </a:lnTo>
                    <a:lnTo>
                      <a:pt x="1386" y="1727"/>
                    </a:lnTo>
                    <a:lnTo>
                      <a:pt x="1460" y="1613"/>
                    </a:lnTo>
                    <a:lnTo>
                      <a:pt x="1547" y="1490"/>
                    </a:lnTo>
                    <a:lnTo>
                      <a:pt x="1599" y="1422"/>
                    </a:lnTo>
                    <a:lnTo>
                      <a:pt x="1658" y="1347"/>
                    </a:lnTo>
                    <a:lnTo>
                      <a:pt x="1786" y="1195"/>
                    </a:lnTo>
                    <a:lnTo>
                      <a:pt x="1914" y="1047"/>
                    </a:lnTo>
                    <a:lnTo>
                      <a:pt x="1972" y="980"/>
                    </a:lnTo>
                    <a:lnTo>
                      <a:pt x="2023" y="921"/>
                    </a:lnTo>
                    <a:lnTo>
                      <a:pt x="2068" y="870"/>
                    </a:lnTo>
                    <a:lnTo>
                      <a:pt x="2109" y="824"/>
                    </a:lnTo>
                    <a:lnTo>
                      <a:pt x="2183" y="745"/>
                    </a:lnTo>
                    <a:lnTo>
                      <a:pt x="2246" y="677"/>
                    </a:lnTo>
                    <a:lnTo>
                      <a:pt x="2303" y="614"/>
                    </a:lnTo>
                    <a:lnTo>
                      <a:pt x="2352" y="557"/>
                    </a:lnTo>
                    <a:lnTo>
                      <a:pt x="2394" y="509"/>
                    </a:lnTo>
                    <a:lnTo>
                      <a:pt x="2470" y="419"/>
                    </a:lnTo>
                    <a:lnTo>
                      <a:pt x="2550" y="329"/>
                    </a:lnTo>
                    <a:lnTo>
                      <a:pt x="2630" y="242"/>
                    </a:lnTo>
                    <a:lnTo>
                      <a:pt x="2671" y="195"/>
                    </a:lnTo>
                    <a:lnTo>
                      <a:pt x="2717" y="146"/>
                    </a:lnTo>
                    <a:lnTo>
                      <a:pt x="2760" y="101"/>
                    </a:lnTo>
                    <a:lnTo>
                      <a:pt x="2798" y="66"/>
                    </a:lnTo>
                    <a:lnTo>
                      <a:pt x="2832" y="41"/>
                    </a:lnTo>
                    <a:cubicBezTo>
                      <a:pt x="2832" y="41"/>
                      <a:pt x="2832" y="41"/>
                      <a:pt x="2833" y="40"/>
                    </a:cubicBezTo>
                    <a:lnTo>
                      <a:pt x="2862" y="25"/>
                    </a:lnTo>
                    <a:cubicBezTo>
                      <a:pt x="2862" y="25"/>
                      <a:pt x="2862" y="25"/>
                      <a:pt x="2863" y="25"/>
                    </a:cubicBezTo>
                    <a:lnTo>
                      <a:pt x="2912" y="8"/>
                    </a:lnTo>
                    <a:lnTo>
                      <a:pt x="2946" y="1"/>
                    </a:lnTo>
                    <a:cubicBezTo>
                      <a:pt x="2947" y="0"/>
                      <a:pt x="2949" y="0"/>
                      <a:pt x="2950" y="1"/>
                    </a:cubicBezTo>
                    <a:lnTo>
                      <a:pt x="2973" y="8"/>
                    </a:lnTo>
                    <a:cubicBezTo>
                      <a:pt x="2974" y="8"/>
                      <a:pt x="2976" y="9"/>
                      <a:pt x="2977" y="10"/>
                    </a:cubicBezTo>
                    <a:lnTo>
                      <a:pt x="2993" y="29"/>
                    </a:lnTo>
                    <a:cubicBezTo>
                      <a:pt x="2993" y="30"/>
                      <a:pt x="2994" y="31"/>
                      <a:pt x="2994" y="32"/>
                    </a:cubicBezTo>
                    <a:lnTo>
                      <a:pt x="3000" y="48"/>
                    </a:lnTo>
                    <a:lnTo>
                      <a:pt x="3006" y="69"/>
                    </a:lnTo>
                    <a:lnTo>
                      <a:pt x="3014" y="99"/>
                    </a:lnTo>
                    <a:lnTo>
                      <a:pt x="3023" y="139"/>
                    </a:lnTo>
                    <a:lnTo>
                      <a:pt x="3031" y="177"/>
                    </a:lnTo>
                    <a:lnTo>
                      <a:pt x="3034" y="210"/>
                    </a:lnTo>
                    <a:lnTo>
                      <a:pt x="3033" y="232"/>
                    </a:lnTo>
                    <a:cubicBezTo>
                      <a:pt x="3033" y="233"/>
                      <a:pt x="3033" y="234"/>
                      <a:pt x="3033" y="234"/>
                    </a:cubicBezTo>
                    <a:lnTo>
                      <a:pt x="3027" y="249"/>
                    </a:lnTo>
                    <a:lnTo>
                      <a:pt x="3021" y="263"/>
                    </a:lnTo>
                    <a:lnTo>
                      <a:pt x="3016" y="278"/>
                    </a:lnTo>
                    <a:lnTo>
                      <a:pt x="3009" y="318"/>
                    </a:lnTo>
                    <a:lnTo>
                      <a:pt x="3006" y="360"/>
                    </a:lnTo>
                    <a:lnTo>
                      <a:pt x="3003" y="382"/>
                    </a:lnTo>
                    <a:lnTo>
                      <a:pt x="2999" y="402"/>
                    </a:lnTo>
                    <a:lnTo>
                      <a:pt x="2999" y="400"/>
                    </a:lnTo>
                    <a:lnTo>
                      <a:pt x="3001" y="423"/>
                    </a:lnTo>
                    <a:lnTo>
                      <a:pt x="3001" y="420"/>
                    </a:lnTo>
                    <a:lnTo>
                      <a:pt x="3016" y="449"/>
                    </a:lnTo>
                    <a:lnTo>
                      <a:pt x="3014" y="447"/>
                    </a:lnTo>
                    <a:lnTo>
                      <a:pt x="3046" y="482"/>
                    </a:lnTo>
                    <a:lnTo>
                      <a:pt x="3092" y="520"/>
                    </a:lnTo>
                    <a:lnTo>
                      <a:pt x="3145" y="564"/>
                    </a:lnTo>
                    <a:lnTo>
                      <a:pt x="3200" y="613"/>
                    </a:lnTo>
                    <a:lnTo>
                      <a:pt x="3263" y="674"/>
                    </a:lnTo>
                    <a:lnTo>
                      <a:pt x="3334" y="742"/>
                    </a:lnTo>
                    <a:lnTo>
                      <a:pt x="3401" y="809"/>
                    </a:lnTo>
                    <a:lnTo>
                      <a:pt x="3429" y="840"/>
                    </a:lnTo>
                    <a:lnTo>
                      <a:pt x="3452" y="866"/>
                    </a:lnTo>
                    <a:lnTo>
                      <a:pt x="3470" y="887"/>
                    </a:lnTo>
                    <a:lnTo>
                      <a:pt x="3482" y="906"/>
                    </a:lnTo>
                    <a:lnTo>
                      <a:pt x="3497" y="935"/>
                    </a:lnTo>
                    <a:cubicBezTo>
                      <a:pt x="3497" y="935"/>
                      <a:pt x="3497" y="936"/>
                      <a:pt x="3497" y="936"/>
                    </a:cubicBezTo>
                    <a:lnTo>
                      <a:pt x="3505" y="963"/>
                    </a:lnTo>
                    <a:lnTo>
                      <a:pt x="3519" y="999"/>
                    </a:lnTo>
                    <a:lnTo>
                      <a:pt x="3541" y="1049"/>
                    </a:lnTo>
                    <a:lnTo>
                      <a:pt x="3566" y="1108"/>
                    </a:lnTo>
                    <a:lnTo>
                      <a:pt x="3590" y="1168"/>
                    </a:lnTo>
                    <a:lnTo>
                      <a:pt x="3612" y="1221"/>
                    </a:lnTo>
                    <a:lnTo>
                      <a:pt x="3628" y="1266"/>
                    </a:lnTo>
                    <a:lnTo>
                      <a:pt x="3639" y="1306"/>
                    </a:lnTo>
                    <a:lnTo>
                      <a:pt x="3653" y="1342"/>
                    </a:lnTo>
                    <a:lnTo>
                      <a:pt x="3652" y="1340"/>
                    </a:lnTo>
                    <a:lnTo>
                      <a:pt x="3677" y="1378"/>
                    </a:lnTo>
                    <a:lnTo>
                      <a:pt x="3676" y="1377"/>
                    </a:lnTo>
                    <a:lnTo>
                      <a:pt x="3716" y="1416"/>
                    </a:lnTo>
                    <a:lnTo>
                      <a:pt x="3765" y="1453"/>
                    </a:lnTo>
                    <a:lnTo>
                      <a:pt x="3819" y="1492"/>
                    </a:lnTo>
                    <a:lnTo>
                      <a:pt x="3871" y="1534"/>
                    </a:lnTo>
                    <a:lnTo>
                      <a:pt x="3968" y="1623"/>
                    </a:lnTo>
                    <a:lnTo>
                      <a:pt x="4014" y="1672"/>
                    </a:lnTo>
                    <a:lnTo>
                      <a:pt x="4059" y="1732"/>
                    </a:lnTo>
                    <a:cubicBezTo>
                      <a:pt x="4059" y="1732"/>
                      <a:pt x="4059" y="1732"/>
                      <a:pt x="4060" y="1733"/>
                    </a:cubicBezTo>
                    <a:lnTo>
                      <a:pt x="4100" y="1807"/>
                    </a:lnTo>
                    <a:lnTo>
                      <a:pt x="4137" y="1892"/>
                    </a:lnTo>
                    <a:lnTo>
                      <a:pt x="4173" y="1979"/>
                    </a:lnTo>
                    <a:lnTo>
                      <a:pt x="4209" y="2058"/>
                    </a:lnTo>
                    <a:lnTo>
                      <a:pt x="4249" y="2133"/>
                    </a:lnTo>
                    <a:lnTo>
                      <a:pt x="4290" y="2204"/>
                    </a:lnTo>
                    <a:lnTo>
                      <a:pt x="4328" y="2269"/>
                    </a:lnTo>
                    <a:lnTo>
                      <a:pt x="4357" y="2318"/>
                    </a:lnTo>
                    <a:lnTo>
                      <a:pt x="4367" y="2333"/>
                    </a:lnTo>
                    <a:lnTo>
                      <a:pt x="4373" y="2342"/>
                    </a:lnTo>
                    <a:lnTo>
                      <a:pt x="4372" y="2340"/>
                    </a:lnTo>
                    <a:lnTo>
                      <a:pt x="4380" y="2347"/>
                    </a:lnTo>
                    <a:lnTo>
                      <a:pt x="4385" y="2353"/>
                    </a:lnTo>
                    <a:cubicBezTo>
                      <a:pt x="4386" y="2354"/>
                      <a:pt x="4386" y="2354"/>
                      <a:pt x="4387" y="2355"/>
                    </a:cubicBezTo>
                    <a:lnTo>
                      <a:pt x="4390" y="2362"/>
                    </a:lnTo>
                    <a:lnTo>
                      <a:pt x="4396" y="2375"/>
                    </a:lnTo>
                    <a:lnTo>
                      <a:pt x="4409" y="2415"/>
                    </a:lnTo>
                    <a:lnTo>
                      <a:pt x="4424" y="2464"/>
                    </a:lnTo>
                    <a:lnTo>
                      <a:pt x="4441" y="2523"/>
                    </a:lnTo>
                    <a:lnTo>
                      <a:pt x="4461" y="2590"/>
                    </a:lnTo>
                    <a:lnTo>
                      <a:pt x="4473" y="2629"/>
                    </a:lnTo>
                    <a:lnTo>
                      <a:pt x="4487" y="2673"/>
                    </a:lnTo>
                    <a:lnTo>
                      <a:pt x="4519" y="2771"/>
                    </a:lnTo>
                    <a:lnTo>
                      <a:pt x="4549" y="2867"/>
                    </a:lnTo>
                    <a:lnTo>
                      <a:pt x="4562" y="2908"/>
                    </a:lnTo>
                    <a:lnTo>
                      <a:pt x="4573" y="2943"/>
                    </a:lnTo>
                    <a:lnTo>
                      <a:pt x="4581" y="2970"/>
                    </a:lnTo>
                    <a:lnTo>
                      <a:pt x="4587" y="2990"/>
                    </a:lnTo>
                    <a:lnTo>
                      <a:pt x="4595" y="3019"/>
                    </a:lnTo>
                    <a:lnTo>
                      <a:pt x="4601" y="3042"/>
                    </a:lnTo>
                    <a:lnTo>
                      <a:pt x="4610" y="3073"/>
                    </a:lnTo>
                    <a:lnTo>
                      <a:pt x="4641" y="3157"/>
                    </a:lnTo>
                    <a:lnTo>
                      <a:pt x="4656" y="3205"/>
                    </a:lnTo>
                    <a:lnTo>
                      <a:pt x="4666" y="3260"/>
                    </a:lnTo>
                    <a:lnTo>
                      <a:pt x="4669" y="3327"/>
                    </a:lnTo>
                    <a:lnTo>
                      <a:pt x="4666" y="3402"/>
                    </a:lnTo>
                    <a:lnTo>
                      <a:pt x="4664" y="3476"/>
                    </a:lnTo>
                    <a:lnTo>
                      <a:pt x="4666" y="3540"/>
                    </a:lnTo>
                    <a:lnTo>
                      <a:pt x="4674" y="3593"/>
                    </a:lnTo>
                    <a:lnTo>
                      <a:pt x="4686" y="3639"/>
                    </a:lnTo>
                    <a:lnTo>
                      <a:pt x="4713" y="3724"/>
                    </a:lnTo>
                    <a:lnTo>
                      <a:pt x="4725" y="3765"/>
                    </a:lnTo>
                    <a:lnTo>
                      <a:pt x="4738" y="3802"/>
                    </a:lnTo>
                    <a:lnTo>
                      <a:pt x="4752" y="3840"/>
                    </a:lnTo>
                    <a:lnTo>
                      <a:pt x="4769" y="3883"/>
                    </a:lnTo>
                    <a:lnTo>
                      <a:pt x="4790" y="3931"/>
                    </a:lnTo>
                    <a:lnTo>
                      <a:pt x="4815" y="3984"/>
                    </a:lnTo>
                    <a:lnTo>
                      <a:pt x="4840" y="4039"/>
                    </a:lnTo>
                    <a:lnTo>
                      <a:pt x="4862" y="4096"/>
                    </a:lnTo>
                    <a:lnTo>
                      <a:pt x="4880" y="4147"/>
                    </a:lnTo>
                    <a:lnTo>
                      <a:pt x="4896" y="4196"/>
                    </a:lnTo>
                    <a:lnTo>
                      <a:pt x="4909" y="4254"/>
                    </a:lnTo>
                    <a:lnTo>
                      <a:pt x="4914" y="4289"/>
                    </a:lnTo>
                    <a:lnTo>
                      <a:pt x="4918" y="4331"/>
                    </a:lnTo>
                    <a:lnTo>
                      <a:pt x="4921" y="4430"/>
                    </a:lnTo>
                    <a:lnTo>
                      <a:pt x="4919" y="4547"/>
                    </a:lnTo>
                    <a:lnTo>
                      <a:pt x="4914" y="4673"/>
                    </a:lnTo>
                    <a:lnTo>
                      <a:pt x="4908" y="4806"/>
                    </a:lnTo>
                    <a:lnTo>
                      <a:pt x="4892" y="4805"/>
                    </a:lnTo>
                    <a:lnTo>
                      <a:pt x="4898" y="4672"/>
                    </a:lnTo>
                    <a:lnTo>
                      <a:pt x="4903" y="4546"/>
                    </a:lnTo>
                    <a:lnTo>
                      <a:pt x="4905" y="4431"/>
                    </a:lnTo>
                    <a:lnTo>
                      <a:pt x="4902" y="4332"/>
                    </a:lnTo>
                    <a:lnTo>
                      <a:pt x="4899" y="4292"/>
                    </a:lnTo>
                    <a:lnTo>
                      <a:pt x="4894" y="4257"/>
                    </a:lnTo>
                    <a:lnTo>
                      <a:pt x="4881" y="4201"/>
                    </a:lnTo>
                    <a:lnTo>
                      <a:pt x="4865" y="4152"/>
                    </a:lnTo>
                    <a:lnTo>
                      <a:pt x="4847" y="4101"/>
                    </a:lnTo>
                    <a:lnTo>
                      <a:pt x="4825" y="4046"/>
                    </a:lnTo>
                    <a:lnTo>
                      <a:pt x="4800" y="3991"/>
                    </a:lnTo>
                    <a:lnTo>
                      <a:pt x="4775" y="3938"/>
                    </a:lnTo>
                    <a:lnTo>
                      <a:pt x="4754" y="3888"/>
                    </a:lnTo>
                    <a:lnTo>
                      <a:pt x="4737" y="3845"/>
                    </a:lnTo>
                    <a:lnTo>
                      <a:pt x="4723" y="3807"/>
                    </a:lnTo>
                    <a:lnTo>
                      <a:pt x="4710" y="3770"/>
                    </a:lnTo>
                    <a:lnTo>
                      <a:pt x="4698" y="3729"/>
                    </a:lnTo>
                    <a:lnTo>
                      <a:pt x="4671" y="3643"/>
                    </a:lnTo>
                    <a:lnTo>
                      <a:pt x="4659" y="3596"/>
                    </a:lnTo>
                    <a:lnTo>
                      <a:pt x="4650" y="3541"/>
                    </a:lnTo>
                    <a:lnTo>
                      <a:pt x="4648" y="3475"/>
                    </a:lnTo>
                    <a:lnTo>
                      <a:pt x="4650" y="3401"/>
                    </a:lnTo>
                    <a:lnTo>
                      <a:pt x="4653" y="3328"/>
                    </a:lnTo>
                    <a:lnTo>
                      <a:pt x="4651" y="3263"/>
                    </a:lnTo>
                    <a:lnTo>
                      <a:pt x="4641" y="3210"/>
                    </a:lnTo>
                    <a:lnTo>
                      <a:pt x="4626" y="3162"/>
                    </a:lnTo>
                    <a:lnTo>
                      <a:pt x="4595" y="3078"/>
                    </a:lnTo>
                    <a:lnTo>
                      <a:pt x="4586" y="3046"/>
                    </a:lnTo>
                    <a:lnTo>
                      <a:pt x="4580" y="3024"/>
                    </a:lnTo>
                    <a:lnTo>
                      <a:pt x="4572" y="2995"/>
                    </a:lnTo>
                    <a:lnTo>
                      <a:pt x="4566" y="2975"/>
                    </a:lnTo>
                    <a:lnTo>
                      <a:pt x="4558" y="2948"/>
                    </a:lnTo>
                    <a:lnTo>
                      <a:pt x="4547" y="2913"/>
                    </a:lnTo>
                    <a:lnTo>
                      <a:pt x="4534" y="2872"/>
                    </a:lnTo>
                    <a:lnTo>
                      <a:pt x="4504" y="2776"/>
                    </a:lnTo>
                    <a:lnTo>
                      <a:pt x="4472" y="2678"/>
                    </a:lnTo>
                    <a:lnTo>
                      <a:pt x="4458" y="2634"/>
                    </a:lnTo>
                    <a:lnTo>
                      <a:pt x="4446" y="2595"/>
                    </a:lnTo>
                    <a:lnTo>
                      <a:pt x="4426" y="2528"/>
                    </a:lnTo>
                    <a:lnTo>
                      <a:pt x="4409" y="2469"/>
                    </a:lnTo>
                    <a:lnTo>
                      <a:pt x="4394" y="2420"/>
                    </a:lnTo>
                    <a:lnTo>
                      <a:pt x="4381" y="2382"/>
                    </a:lnTo>
                    <a:lnTo>
                      <a:pt x="4375" y="2369"/>
                    </a:lnTo>
                    <a:lnTo>
                      <a:pt x="4372" y="2362"/>
                    </a:lnTo>
                    <a:lnTo>
                      <a:pt x="4374" y="2364"/>
                    </a:lnTo>
                    <a:lnTo>
                      <a:pt x="4369" y="2359"/>
                    </a:lnTo>
                    <a:lnTo>
                      <a:pt x="4361" y="2352"/>
                    </a:lnTo>
                    <a:cubicBezTo>
                      <a:pt x="4361" y="2352"/>
                      <a:pt x="4360" y="2351"/>
                      <a:pt x="4360" y="2351"/>
                    </a:cubicBezTo>
                    <a:lnTo>
                      <a:pt x="4354" y="2342"/>
                    </a:lnTo>
                    <a:lnTo>
                      <a:pt x="4344" y="2327"/>
                    </a:lnTo>
                    <a:lnTo>
                      <a:pt x="4315" y="2278"/>
                    </a:lnTo>
                    <a:lnTo>
                      <a:pt x="4277" y="2213"/>
                    </a:lnTo>
                    <a:lnTo>
                      <a:pt x="4234" y="2140"/>
                    </a:lnTo>
                    <a:lnTo>
                      <a:pt x="4194" y="2065"/>
                    </a:lnTo>
                    <a:lnTo>
                      <a:pt x="4158" y="1986"/>
                    </a:lnTo>
                    <a:lnTo>
                      <a:pt x="4122" y="1899"/>
                    </a:lnTo>
                    <a:lnTo>
                      <a:pt x="4085" y="1814"/>
                    </a:lnTo>
                    <a:lnTo>
                      <a:pt x="4045" y="1740"/>
                    </a:lnTo>
                    <a:lnTo>
                      <a:pt x="4046" y="1741"/>
                    </a:lnTo>
                    <a:lnTo>
                      <a:pt x="4003" y="1683"/>
                    </a:lnTo>
                    <a:lnTo>
                      <a:pt x="3957" y="1634"/>
                    </a:lnTo>
                    <a:lnTo>
                      <a:pt x="3860" y="1547"/>
                    </a:lnTo>
                    <a:lnTo>
                      <a:pt x="3810" y="1505"/>
                    </a:lnTo>
                    <a:lnTo>
                      <a:pt x="3756" y="1466"/>
                    </a:lnTo>
                    <a:lnTo>
                      <a:pt x="3705" y="1427"/>
                    </a:lnTo>
                    <a:lnTo>
                      <a:pt x="3665" y="1388"/>
                    </a:lnTo>
                    <a:cubicBezTo>
                      <a:pt x="3664" y="1388"/>
                      <a:pt x="3664" y="1387"/>
                      <a:pt x="3664" y="1387"/>
                    </a:cubicBezTo>
                    <a:lnTo>
                      <a:pt x="3639" y="1349"/>
                    </a:lnTo>
                    <a:cubicBezTo>
                      <a:pt x="3638" y="1348"/>
                      <a:pt x="3638" y="1348"/>
                      <a:pt x="3638" y="1347"/>
                    </a:cubicBezTo>
                    <a:lnTo>
                      <a:pt x="3624" y="1311"/>
                    </a:lnTo>
                    <a:lnTo>
                      <a:pt x="3613" y="1271"/>
                    </a:lnTo>
                    <a:lnTo>
                      <a:pt x="3597" y="1228"/>
                    </a:lnTo>
                    <a:lnTo>
                      <a:pt x="3575" y="1174"/>
                    </a:lnTo>
                    <a:lnTo>
                      <a:pt x="3551" y="1115"/>
                    </a:lnTo>
                    <a:lnTo>
                      <a:pt x="3526" y="1056"/>
                    </a:lnTo>
                    <a:lnTo>
                      <a:pt x="3504" y="1004"/>
                    </a:lnTo>
                    <a:lnTo>
                      <a:pt x="3490" y="968"/>
                    </a:lnTo>
                    <a:lnTo>
                      <a:pt x="3482" y="941"/>
                    </a:lnTo>
                    <a:lnTo>
                      <a:pt x="3482" y="942"/>
                    </a:lnTo>
                    <a:lnTo>
                      <a:pt x="3469" y="915"/>
                    </a:lnTo>
                    <a:lnTo>
                      <a:pt x="3457" y="898"/>
                    </a:lnTo>
                    <a:lnTo>
                      <a:pt x="3440" y="877"/>
                    </a:lnTo>
                    <a:lnTo>
                      <a:pt x="3418" y="851"/>
                    </a:lnTo>
                    <a:lnTo>
                      <a:pt x="3390" y="820"/>
                    </a:lnTo>
                    <a:lnTo>
                      <a:pt x="3323" y="753"/>
                    </a:lnTo>
                    <a:lnTo>
                      <a:pt x="3252" y="685"/>
                    </a:lnTo>
                    <a:lnTo>
                      <a:pt x="3189" y="625"/>
                    </a:lnTo>
                    <a:lnTo>
                      <a:pt x="3134" y="577"/>
                    </a:lnTo>
                    <a:lnTo>
                      <a:pt x="3081" y="533"/>
                    </a:lnTo>
                    <a:lnTo>
                      <a:pt x="3035" y="493"/>
                    </a:lnTo>
                    <a:lnTo>
                      <a:pt x="3003" y="458"/>
                    </a:lnTo>
                    <a:cubicBezTo>
                      <a:pt x="3002" y="457"/>
                      <a:pt x="3002" y="457"/>
                      <a:pt x="3001" y="456"/>
                    </a:cubicBezTo>
                    <a:lnTo>
                      <a:pt x="2986" y="427"/>
                    </a:lnTo>
                    <a:cubicBezTo>
                      <a:pt x="2986" y="426"/>
                      <a:pt x="2986" y="425"/>
                      <a:pt x="2985" y="424"/>
                    </a:cubicBezTo>
                    <a:lnTo>
                      <a:pt x="2983" y="401"/>
                    </a:lnTo>
                    <a:cubicBezTo>
                      <a:pt x="2983" y="400"/>
                      <a:pt x="2983" y="400"/>
                      <a:pt x="2984" y="399"/>
                    </a:cubicBezTo>
                    <a:lnTo>
                      <a:pt x="2988" y="379"/>
                    </a:lnTo>
                    <a:lnTo>
                      <a:pt x="2990" y="359"/>
                    </a:lnTo>
                    <a:lnTo>
                      <a:pt x="2994" y="315"/>
                    </a:lnTo>
                    <a:lnTo>
                      <a:pt x="3001" y="273"/>
                    </a:lnTo>
                    <a:lnTo>
                      <a:pt x="3006" y="256"/>
                    </a:lnTo>
                    <a:lnTo>
                      <a:pt x="3012" y="243"/>
                    </a:lnTo>
                    <a:lnTo>
                      <a:pt x="3018" y="228"/>
                    </a:lnTo>
                    <a:lnTo>
                      <a:pt x="3017" y="231"/>
                    </a:lnTo>
                    <a:lnTo>
                      <a:pt x="3018" y="211"/>
                    </a:lnTo>
                    <a:lnTo>
                      <a:pt x="3016" y="180"/>
                    </a:lnTo>
                    <a:lnTo>
                      <a:pt x="3008" y="142"/>
                    </a:lnTo>
                    <a:lnTo>
                      <a:pt x="2999" y="104"/>
                    </a:lnTo>
                    <a:lnTo>
                      <a:pt x="2991" y="74"/>
                    </a:lnTo>
                    <a:lnTo>
                      <a:pt x="2985" y="53"/>
                    </a:lnTo>
                    <a:lnTo>
                      <a:pt x="2979" y="37"/>
                    </a:lnTo>
                    <a:lnTo>
                      <a:pt x="2980" y="40"/>
                    </a:lnTo>
                    <a:lnTo>
                      <a:pt x="2964" y="21"/>
                    </a:lnTo>
                    <a:lnTo>
                      <a:pt x="2968" y="23"/>
                    </a:lnTo>
                    <a:lnTo>
                      <a:pt x="2945" y="16"/>
                    </a:lnTo>
                    <a:lnTo>
                      <a:pt x="2949" y="16"/>
                    </a:lnTo>
                    <a:lnTo>
                      <a:pt x="2917" y="23"/>
                    </a:lnTo>
                    <a:lnTo>
                      <a:pt x="2868" y="40"/>
                    </a:lnTo>
                    <a:lnTo>
                      <a:pt x="2869" y="40"/>
                    </a:lnTo>
                    <a:lnTo>
                      <a:pt x="2840" y="55"/>
                    </a:lnTo>
                    <a:lnTo>
                      <a:pt x="2841" y="54"/>
                    </a:lnTo>
                    <a:lnTo>
                      <a:pt x="2809" y="77"/>
                    </a:lnTo>
                    <a:lnTo>
                      <a:pt x="2771" y="112"/>
                    </a:lnTo>
                    <a:lnTo>
                      <a:pt x="2728" y="157"/>
                    </a:lnTo>
                    <a:lnTo>
                      <a:pt x="2683" y="206"/>
                    </a:lnTo>
                    <a:lnTo>
                      <a:pt x="2641" y="253"/>
                    </a:lnTo>
                    <a:lnTo>
                      <a:pt x="2562" y="340"/>
                    </a:lnTo>
                    <a:lnTo>
                      <a:pt x="2483" y="430"/>
                    </a:lnTo>
                    <a:lnTo>
                      <a:pt x="2406" y="520"/>
                    </a:lnTo>
                    <a:lnTo>
                      <a:pt x="2364" y="568"/>
                    </a:lnTo>
                    <a:lnTo>
                      <a:pt x="2314" y="625"/>
                    </a:lnTo>
                    <a:lnTo>
                      <a:pt x="2257" y="688"/>
                    </a:lnTo>
                    <a:lnTo>
                      <a:pt x="2194" y="756"/>
                    </a:lnTo>
                    <a:lnTo>
                      <a:pt x="2121" y="835"/>
                    </a:lnTo>
                    <a:lnTo>
                      <a:pt x="2080" y="881"/>
                    </a:lnTo>
                    <a:lnTo>
                      <a:pt x="2036" y="932"/>
                    </a:lnTo>
                    <a:lnTo>
                      <a:pt x="1985" y="991"/>
                    </a:lnTo>
                    <a:lnTo>
                      <a:pt x="1927" y="1058"/>
                    </a:lnTo>
                    <a:lnTo>
                      <a:pt x="1799" y="1206"/>
                    </a:lnTo>
                    <a:lnTo>
                      <a:pt x="1671" y="1357"/>
                    </a:lnTo>
                    <a:lnTo>
                      <a:pt x="1612" y="1431"/>
                    </a:lnTo>
                    <a:lnTo>
                      <a:pt x="1560" y="1499"/>
                    </a:lnTo>
                    <a:lnTo>
                      <a:pt x="1473" y="1622"/>
                    </a:lnTo>
                    <a:lnTo>
                      <a:pt x="1399" y="1735"/>
                    </a:lnTo>
                    <a:lnTo>
                      <a:pt x="1332" y="1850"/>
                    </a:lnTo>
                    <a:lnTo>
                      <a:pt x="1263" y="1972"/>
                    </a:lnTo>
                    <a:lnTo>
                      <a:pt x="1190" y="2109"/>
                    </a:lnTo>
                    <a:lnTo>
                      <a:pt x="1117" y="2255"/>
                    </a:lnTo>
                    <a:lnTo>
                      <a:pt x="1045" y="2399"/>
                    </a:lnTo>
                    <a:lnTo>
                      <a:pt x="973" y="2531"/>
                    </a:lnTo>
                    <a:lnTo>
                      <a:pt x="906" y="2644"/>
                    </a:lnTo>
                    <a:lnTo>
                      <a:pt x="841" y="2745"/>
                    </a:lnTo>
                    <a:lnTo>
                      <a:pt x="775" y="2843"/>
                    </a:lnTo>
                    <a:lnTo>
                      <a:pt x="702" y="2950"/>
                    </a:lnTo>
                    <a:lnTo>
                      <a:pt x="621" y="3072"/>
                    </a:lnTo>
                    <a:lnTo>
                      <a:pt x="534" y="3203"/>
                    </a:lnTo>
                    <a:lnTo>
                      <a:pt x="445" y="3330"/>
                    </a:lnTo>
                    <a:lnTo>
                      <a:pt x="401" y="3390"/>
                    </a:lnTo>
                    <a:lnTo>
                      <a:pt x="356" y="3444"/>
                    </a:lnTo>
                    <a:lnTo>
                      <a:pt x="270" y="3539"/>
                    </a:lnTo>
                    <a:lnTo>
                      <a:pt x="184" y="3622"/>
                    </a:lnTo>
                    <a:lnTo>
                      <a:pt x="97" y="3699"/>
                    </a:lnTo>
                    <a:lnTo>
                      <a:pt x="11" y="3771"/>
                    </a:lnTo>
                    <a:lnTo>
                      <a:pt x="0" y="375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1" name="Freeform 5"/>
              <p:cNvSpPr>
                <a:spLocks/>
              </p:cNvSpPr>
              <p:nvPr/>
            </p:nvSpPr>
            <p:spPr bwMode="auto">
              <a:xfrm>
                <a:off x="3554413" y="3078163"/>
                <a:ext cx="3013075" cy="3352800"/>
              </a:xfrm>
              <a:custGeom>
                <a:avLst/>
                <a:gdLst>
                  <a:gd name="T0" fmla="*/ 234 w 3947"/>
                  <a:gd name="T1" fmla="*/ 3350 h 4396"/>
                  <a:gd name="T2" fmla="*/ 400 w 3947"/>
                  <a:gd name="T3" fmla="*/ 3180 h 4396"/>
                  <a:gd name="T4" fmla="*/ 615 w 3947"/>
                  <a:gd name="T5" fmla="*/ 3006 h 4396"/>
                  <a:gd name="T6" fmla="*/ 777 w 3947"/>
                  <a:gd name="T7" fmla="*/ 2750 h 4396"/>
                  <a:gd name="T8" fmla="*/ 1119 w 3947"/>
                  <a:gd name="T9" fmla="*/ 2216 h 4396"/>
                  <a:gd name="T10" fmla="*/ 1472 w 3947"/>
                  <a:gd name="T11" fmla="*/ 1588 h 4396"/>
                  <a:gd name="T12" fmla="*/ 1676 w 3947"/>
                  <a:gd name="T13" fmla="*/ 1222 h 4396"/>
                  <a:gd name="T14" fmla="*/ 1854 w 3947"/>
                  <a:gd name="T15" fmla="*/ 944 h 4396"/>
                  <a:gd name="T16" fmla="*/ 1972 w 3947"/>
                  <a:gd name="T17" fmla="*/ 746 h 4396"/>
                  <a:gd name="T18" fmla="*/ 2113 w 3947"/>
                  <a:gd name="T19" fmla="*/ 244 h 4396"/>
                  <a:gd name="T20" fmla="*/ 2251 w 3947"/>
                  <a:gd name="T21" fmla="*/ 43 h 4396"/>
                  <a:gd name="T22" fmla="*/ 2341 w 3947"/>
                  <a:gd name="T23" fmla="*/ 0 h 4396"/>
                  <a:gd name="T24" fmla="*/ 2387 w 3947"/>
                  <a:gd name="T25" fmla="*/ 17 h 4396"/>
                  <a:gd name="T26" fmla="*/ 2445 w 3947"/>
                  <a:gd name="T27" fmla="*/ 102 h 4396"/>
                  <a:gd name="T28" fmla="*/ 2600 w 3947"/>
                  <a:gd name="T29" fmla="*/ 377 h 4396"/>
                  <a:gd name="T30" fmla="*/ 2679 w 3947"/>
                  <a:gd name="T31" fmla="*/ 689 h 4396"/>
                  <a:gd name="T32" fmla="*/ 2755 w 3947"/>
                  <a:gd name="T33" fmla="*/ 773 h 4396"/>
                  <a:gd name="T34" fmla="*/ 2910 w 3947"/>
                  <a:gd name="T35" fmla="*/ 978 h 4396"/>
                  <a:gd name="T36" fmla="*/ 3191 w 3947"/>
                  <a:gd name="T37" fmla="*/ 1403 h 4396"/>
                  <a:gd name="T38" fmla="*/ 3322 w 3947"/>
                  <a:gd name="T39" fmla="*/ 1813 h 4396"/>
                  <a:gd name="T40" fmla="*/ 3461 w 3947"/>
                  <a:gd name="T41" fmla="*/ 2255 h 4396"/>
                  <a:gd name="T42" fmla="*/ 3568 w 3947"/>
                  <a:gd name="T43" fmla="*/ 2586 h 4396"/>
                  <a:gd name="T44" fmla="*/ 3630 w 3947"/>
                  <a:gd name="T45" fmla="*/ 2760 h 4396"/>
                  <a:gd name="T46" fmla="*/ 3771 w 3947"/>
                  <a:gd name="T47" fmla="*/ 3159 h 4396"/>
                  <a:gd name="T48" fmla="*/ 3872 w 3947"/>
                  <a:gd name="T49" fmla="*/ 3564 h 4396"/>
                  <a:gd name="T50" fmla="*/ 3922 w 3947"/>
                  <a:gd name="T51" fmla="*/ 3791 h 4396"/>
                  <a:gd name="T52" fmla="*/ 3946 w 3947"/>
                  <a:gd name="T53" fmla="*/ 3993 h 4396"/>
                  <a:gd name="T54" fmla="*/ 3924 w 3947"/>
                  <a:gd name="T55" fmla="*/ 4341 h 4396"/>
                  <a:gd name="T56" fmla="*/ 3903 w 3947"/>
                  <a:gd name="T57" fmla="*/ 4396 h 4396"/>
                  <a:gd name="T58" fmla="*/ 3912 w 3947"/>
                  <a:gd name="T59" fmla="*/ 4281 h 4396"/>
                  <a:gd name="T60" fmla="*/ 3931 w 3947"/>
                  <a:gd name="T61" fmla="*/ 3942 h 4396"/>
                  <a:gd name="T62" fmla="*/ 3901 w 3947"/>
                  <a:gd name="T63" fmla="*/ 3774 h 4396"/>
                  <a:gd name="T64" fmla="*/ 3839 w 3947"/>
                  <a:gd name="T65" fmla="*/ 3488 h 4396"/>
                  <a:gd name="T66" fmla="*/ 3741 w 3947"/>
                  <a:gd name="T67" fmla="*/ 3110 h 4396"/>
                  <a:gd name="T68" fmla="*/ 3603 w 3947"/>
                  <a:gd name="T69" fmla="*/ 2733 h 4396"/>
                  <a:gd name="T70" fmla="*/ 3539 w 3947"/>
                  <a:gd name="T71" fmla="*/ 2549 h 4396"/>
                  <a:gd name="T72" fmla="*/ 3417 w 3947"/>
                  <a:gd name="T73" fmla="*/ 2166 h 4396"/>
                  <a:gd name="T74" fmla="*/ 3288 w 3947"/>
                  <a:gd name="T75" fmla="*/ 1754 h 4396"/>
                  <a:gd name="T76" fmla="*/ 3125 w 3947"/>
                  <a:gd name="T77" fmla="*/ 1316 h 4396"/>
                  <a:gd name="T78" fmla="*/ 2853 w 3947"/>
                  <a:gd name="T79" fmla="*/ 923 h 4396"/>
                  <a:gd name="T80" fmla="*/ 2717 w 3947"/>
                  <a:gd name="T81" fmla="*/ 765 h 4396"/>
                  <a:gd name="T82" fmla="*/ 2652 w 3947"/>
                  <a:gd name="T83" fmla="*/ 660 h 4396"/>
                  <a:gd name="T84" fmla="*/ 2571 w 3947"/>
                  <a:gd name="T85" fmla="*/ 343 h 4396"/>
                  <a:gd name="T86" fmla="*/ 2412 w 3947"/>
                  <a:gd name="T87" fmla="*/ 77 h 4396"/>
                  <a:gd name="T88" fmla="*/ 2379 w 3947"/>
                  <a:gd name="T89" fmla="*/ 31 h 4396"/>
                  <a:gd name="T90" fmla="*/ 2317 w 3947"/>
                  <a:gd name="T91" fmla="*/ 18 h 4396"/>
                  <a:gd name="T92" fmla="*/ 2226 w 3947"/>
                  <a:gd name="T93" fmla="*/ 89 h 4396"/>
                  <a:gd name="T94" fmla="*/ 2103 w 3947"/>
                  <a:gd name="T95" fmla="*/ 326 h 4396"/>
                  <a:gd name="T96" fmla="*/ 1961 w 3947"/>
                  <a:gd name="T97" fmla="*/ 825 h 4396"/>
                  <a:gd name="T98" fmla="*/ 1849 w 3947"/>
                  <a:gd name="T99" fmla="*/ 976 h 4396"/>
                  <a:gd name="T100" fmla="*/ 1643 w 3947"/>
                  <a:gd name="T101" fmla="*/ 1308 h 4396"/>
                  <a:gd name="T102" fmla="*/ 1432 w 3947"/>
                  <a:gd name="T103" fmla="*/ 1685 h 4396"/>
                  <a:gd name="T104" fmla="*/ 1072 w 3947"/>
                  <a:gd name="T105" fmla="*/ 2346 h 4396"/>
                  <a:gd name="T106" fmla="*/ 729 w 3947"/>
                  <a:gd name="T107" fmla="*/ 2841 h 4396"/>
                  <a:gd name="T108" fmla="*/ 590 w 3947"/>
                  <a:gd name="T109" fmla="*/ 3064 h 4396"/>
                  <a:gd name="T110" fmla="*/ 354 w 3947"/>
                  <a:gd name="T111" fmla="*/ 3233 h 4396"/>
                  <a:gd name="T112" fmla="*/ 206 w 3947"/>
                  <a:gd name="T113" fmla="*/ 3400 h 4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47" h="4396">
                    <a:moveTo>
                      <a:pt x="0" y="3518"/>
                    </a:moveTo>
                    <a:lnTo>
                      <a:pt x="103" y="3456"/>
                    </a:lnTo>
                    <a:lnTo>
                      <a:pt x="196" y="3388"/>
                    </a:lnTo>
                    <a:lnTo>
                      <a:pt x="195" y="3389"/>
                    </a:lnTo>
                    <a:lnTo>
                      <a:pt x="234" y="3350"/>
                    </a:lnTo>
                    <a:lnTo>
                      <a:pt x="267" y="3307"/>
                    </a:lnTo>
                    <a:lnTo>
                      <a:pt x="301" y="3264"/>
                    </a:lnTo>
                    <a:lnTo>
                      <a:pt x="344" y="3221"/>
                    </a:lnTo>
                    <a:cubicBezTo>
                      <a:pt x="344" y="3221"/>
                      <a:pt x="344" y="3220"/>
                      <a:pt x="345" y="3220"/>
                    </a:cubicBezTo>
                    <a:lnTo>
                      <a:pt x="400" y="3180"/>
                    </a:lnTo>
                    <a:lnTo>
                      <a:pt x="462" y="3140"/>
                    </a:lnTo>
                    <a:lnTo>
                      <a:pt x="525" y="3099"/>
                    </a:lnTo>
                    <a:lnTo>
                      <a:pt x="578" y="3053"/>
                    </a:lnTo>
                    <a:lnTo>
                      <a:pt x="577" y="3054"/>
                    </a:lnTo>
                    <a:lnTo>
                      <a:pt x="615" y="3006"/>
                    </a:lnTo>
                    <a:lnTo>
                      <a:pt x="615" y="3007"/>
                    </a:lnTo>
                    <a:lnTo>
                      <a:pt x="644" y="2957"/>
                    </a:lnTo>
                    <a:lnTo>
                      <a:pt x="672" y="2901"/>
                    </a:lnTo>
                    <a:lnTo>
                      <a:pt x="716" y="2832"/>
                    </a:lnTo>
                    <a:lnTo>
                      <a:pt x="777" y="2750"/>
                    </a:lnTo>
                    <a:lnTo>
                      <a:pt x="850" y="2657"/>
                    </a:lnTo>
                    <a:lnTo>
                      <a:pt x="925" y="2557"/>
                    </a:lnTo>
                    <a:lnTo>
                      <a:pt x="996" y="2452"/>
                    </a:lnTo>
                    <a:lnTo>
                      <a:pt x="1058" y="2339"/>
                    </a:lnTo>
                    <a:lnTo>
                      <a:pt x="1119" y="2216"/>
                    </a:lnTo>
                    <a:lnTo>
                      <a:pt x="1178" y="2094"/>
                    </a:lnTo>
                    <a:lnTo>
                      <a:pt x="1237" y="1979"/>
                    </a:lnTo>
                    <a:lnTo>
                      <a:pt x="1360" y="1771"/>
                    </a:lnTo>
                    <a:lnTo>
                      <a:pt x="1419" y="1676"/>
                    </a:lnTo>
                    <a:lnTo>
                      <a:pt x="1472" y="1588"/>
                    </a:lnTo>
                    <a:lnTo>
                      <a:pt x="1515" y="1510"/>
                    </a:lnTo>
                    <a:lnTo>
                      <a:pt x="1553" y="1440"/>
                    </a:lnTo>
                    <a:lnTo>
                      <a:pt x="1589" y="1372"/>
                    </a:lnTo>
                    <a:lnTo>
                      <a:pt x="1629" y="1301"/>
                    </a:lnTo>
                    <a:lnTo>
                      <a:pt x="1676" y="1222"/>
                    </a:lnTo>
                    <a:lnTo>
                      <a:pt x="1725" y="1140"/>
                    </a:lnTo>
                    <a:lnTo>
                      <a:pt x="1774" y="1062"/>
                    </a:lnTo>
                    <a:lnTo>
                      <a:pt x="1817" y="994"/>
                    </a:lnTo>
                    <a:lnTo>
                      <a:pt x="1836" y="967"/>
                    </a:lnTo>
                    <a:lnTo>
                      <a:pt x="1854" y="944"/>
                    </a:lnTo>
                    <a:lnTo>
                      <a:pt x="1889" y="906"/>
                    </a:lnTo>
                    <a:lnTo>
                      <a:pt x="1918" y="869"/>
                    </a:lnTo>
                    <a:lnTo>
                      <a:pt x="1933" y="846"/>
                    </a:lnTo>
                    <a:lnTo>
                      <a:pt x="1946" y="818"/>
                    </a:lnTo>
                    <a:lnTo>
                      <a:pt x="1972" y="746"/>
                    </a:lnTo>
                    <a:lnTo>
                      <a:pt x="1994" y="660"/>
                    </a:lnTo>
                    <a:lnTo>
                      <a:pt x="2016" y="571"/>
                    </a:lnTo>
                    <a:lnTo>
                      <a:pt x="2039" y="485"/>
                    </a:lnTo>
                    <a:lnTo>
                      <a:pt x="2088" y="321"/>
                    </a:lnTo>
                    <a:lnTo>
                      <a:pt x="2113" y="244"/>
                    </a:lnTo>
                    <a:lnTo>
                      <a:pt x="2142" y="178"/>
                    </a:lnTo>
                    <a:lnTo>
                      <a:pt x="2176" y="123"/>
                    </a:lnTo>
                    <a:cubicBezTo>
                      <a:pt x="2176" y="123"/>
                      <a:pt x="2176" y="123"/>
                      <a:pt x="2176" y="122"/>
                    </a:cubicBezTo>
                    <a:lnTo>
                      <a:pt x="2213" y="78"/>
                    </a:lnTo>
                    <a:lnTo>
                      <a:pt x="2251" y="43"/>
                    </a:lnTo>
                    <a:lnTo>
                      <a:pt x="2285" y="17"/>
                    </a:lnTo>
                    <a:cubicBezTo>
                      <a:pt x="2285" y="17"/>
                      <a:pt x="2286" y="16"/>
                      <a:pt x="2286" y="16"/>
                    </a:cubicBezTo>
                    <a:lnTo>
                      <a:pt x="2313" y="3"/>
                    </a:lnTo>
                    <a:cubicBezTo>
                      <a:pt x="2314" y="3"/>
                      <a:pt x="2315" y="3"/>
                      <a:pt x="2316" y="2"/>
                    </a:cubicBezTo>
                    <a:lnTo>
                      <a:pt x="2341" y="0"/>
                    </a:lnTo>
                    <a:cubicBezTo>
                      <a:pt x="2342" y="0"/>
                      <a:pt x="2343" y="0"/>
                      <a:pt x="2343" y="1"/>
                    </a:cubicBezTo>
                    <a:lnTo>
                      <a:pt x="2364" y="6"/>
                    </a:lnTo>
                    <a:cubicBezTo>
                      <a:pt x="2365" y="6"/>
                      <a:pt x="2365" y="6"/>
                      <a:pt x="2366" y="6"/>
                    </a:cubicBezTo>
                    <a:lnTo>
                      <a:pt x="2386" y="16"/>
                    </a:lnTo>
                    <a:cubicBezTo>
                      <a:pt x="2387" y="17"/>
                      <a:pt x="2387" y="17"/>
                      <a:pt x="2387" y="17"/>
                    </a:cubicBezTo>
                    <a:lnTo>
                      <a:pt x="2402" y="29"/>
                    </a:lnTo>
                    <a:cubicBezTo>
                      <a:pt x="2403" y="30"/>
                      <a:pt x="2404" y="30"/>
                      <a:pt x="2404" y="31"/>
                    </a:cubicBezTo>
                    <a:lnTo>
                      <a:pt x="2414" y="46"/>
                    </a:lnTo>
                    <a:lnTo>
                      <a:pt x="2427" y="70"/>
                    </a:lnTo>
                    <a:lnTo>
                      <a:pt x="2445" y="102"/>
                    </a:lnTo>
                    <a:lnTo>
                      <a:pt x="2475" y="147"/>
                    </a:lnTo>
                    <a:lnTo>
                      <a:pt x="2512" y="202"/>
                    </a:lnTo>
                    <a:lnTo>
                      <a:pt x="2551" y="265"/>
                    </a:lnTo>
                    <a:lnTo>
                      <a:pt x="2586" y="336"/>
                    </a:lnTo>
                    <a:lnTo>
                      <a:pt x="2600" y="377"/>
                    </a:lnTo>
                    <a:lnTo>
                      <a:pt x="2612" y="422"/>
                    </a:lnTo>
                    <a:lnTo>
                      <a:pt x="2634" y="521"/>
                    </a:lnTo>
                    <a:lnTo>
                      <a:pt x="2656" y="615"/>
                    </a:lnTo>
                    <a:lnTo>
                      <a:pt x="2667" y="655"/>
                    </a:lnTo>
                    <a:lnTo>
                      <a:pt x="2679" y="689"/>
                    </a:lnTo>
                    <a:lnTo>
                      <a:pt x="2692" y="713"/>
                    </a:lnTo>
                    <a:lnTo>
                      <a:pt x="2703" y="731"/>
                    </a:lnTo>
                    <a:lnTo>
                      <a:pt x="2702" y="730"/>
                    </a:lnTo>
                    <a:lnTo>
                      <a:pt x="2728" y="754"/>
                    </a:lnTo>
                    <a:lnTo>
                      <a:pt x="2755" y="773"/>
                    </a:lnTo>
                    <a:lnTo>
                      <a:pt x="2772" y="787"/>
                    </a:lnTo>
                    <a:lnTo>
                      <a:pt x="2789" y="807"/>
                    </a:lnTo>
                    <a:lnTo>
                      <a:pt x="2826" y="857"/>
                    </a:lnTo>
                    <a:lnTo>
                      <a:pt x="2866" y="914"/>
                    </a:lnTo>
                    <a:lnTo>
                      <a:pt x="2910" y="978"/>
                    </a:lnTo>
                    <a:lnTo>
                      <a:pt x="2958" y="1050"/>
                    </a:lnTo>
                    <a:lnTo>
                      <a:pt x="3014" y="1129"/>
                    </a:lnTo>
                    <a:lnTo>
                      <a:pt x="3076" y="1216"/>
                    </a:lnTo>
                    <a:lnTo>
                      <a:pt x="3138" y="1307"/>
                    </a:lnTo>
                    <a:lnTo>
                      <a:pt x="3191" y="1403"/>
                    </a:lnTo>
                    <a:lnTo>
                      <a:pt x="3230" y="1495"/>
                    </a:lnTo>
                    <a:lnTo>
                      <a:pt x="3258" y="1588"/>
                    </a:lnTo>
                    <a:lnTo>
                      <a:pt x="3286" y="1691"/>
                    </a:lnTo>
                    <a:lnTo>
                      <a:pt x="3303" y="1749"/>
                    </a:lnTo>
                    <a:lnTo>
                      <a:pt x="3322" y="1813"/>
                    </a:lnTo>
                    <a:lnTo>
                      <a:pt x="3346" y="1888"/>
                    </a:lnTo>
                    <a:lnTo>
                      <a:pt x="3373" y="1973"/>
                    </a:lnTo>
                    <a:lnTo>
                      <a:pt x="3402" y="2065"/>
                    </a:lnTo>
                    <a:lnTo>
                      <a:pt x="3432" y="2161"/>
                    </a:lnTo>
                    <a:lnTo>
                      <a:pt x="3461" y="2255"/>
                    </a:lnTo>
                    <a:lnTo>
                      <a:pt x="3490" y="2344"/>
                    </a:lnTo>
                    <a:lnTo>
                      <a:pt x="3515" y="2424"/>
                    </a:lnTo>
                    <a:lnTo>
                      <a:pt x="3537" y="2491"/>
                    </a:lnTo>
                    <a:lnTo>
                      <a:pt x="3554" y="2544"/>
                    </a:lnTo>
                    <a:lnTo>
                      <a:pt x="3568" y="2586"/>
                    </a:lnTo>
                    <a:lnTo>
                      <a:pt x="3580" y="2621"/>
                    </a:lnTo>
                    <a:lnTo>
                      <a:pt x="3590" y="2650"/>
                    </a:lnTo>
                    <a:lnTo>
                      <a:pt x="3608" y="2701"/>
                    </a:lnTo>
                    <a:lnTo>
                      <a:pt x="3618" y="2728"/>
                    </a:lnTo>
                    <a:lnTo>
                      <a:pt x="3630" y="2760"/>
                    </a:lnTo>
                    <a:lnTo>
                      <a:pt x="3685" y="2899"/>
                    </a:lnTo>
                    <a:lnTo>
                      <a:pt x="3714" y="2973"/>
                    </a:lnTo>
                    <a:lnTo>
                      <a:pt x="3742" y="3057"/>
                    </a:lnTo>
                    <a:lnTo>
                      <a:pt x="3756" y="3105"/>
                    </a:lnTo>
                    <a:lnTo>
                      <a:pt x="3771" y="3159"/>
                    </a:lnTo>
                    <a:lnTo>
                      <a:pt x="3801" y="3273"/>
                    </a:lnTo>
                    <a:lnTo>
                      <a:pt x="3830" y="3386"/>
                    </a:lnTo>
                    <a:lnTo>
                      <a:pt x="3843" y="3439"/>
                    </a:lnTo>
                    <a:lnTo>
                      <a:pt x="3854" y="3485"/>
                    </a:lnTo>
                    <a:lnTo>
                      <a:pt x="3872" y="3564"/>
                    </a:lnTo>
                    <a:lnTo>
                      <a:pt x="3887" y="3630"/>
                    </a:lnTo>
                    <a:lnTo>
                      <a:pt x="3898" y="3689"/>
                    </a:lnTo>
                    <a:lnTo>
                      <a:pt x="3910" y="3745"/>
                    </a:lnTo>
                    <a:lnTo>
                      <a:pt x="3916" y="3771"/>
                    </a:lnTo>
                    <a:lnTo>
                      <a:pt x="3922" y="3791"/>
                    </a:lnTo>
                    <a:lnTo>
                      <a:pt x="3933" y="3830"/>
                    </a:lnTo>
                    <a:lnTo>
                      <a:pt x="3942" y="3875"/>
                    </a:lnTo>
                    <a:lnTo>
                      <a:pt x="3945" y="3905"/>
                    </a:lnTo>
                    <a:lnTo>
                      <a:pt x="3947" y="3941"/>
                    </a:lnTo>
                    <a:lnTo>
                      <a:pt x="3946" y="3993"/>
                    </a:lnTo>
                    <a:lnTo>
                      <a:pt x="3943" y="4059"/>
                    </a:lnTo>
                    <a:lnTo>
                      <a:pt x="3939" y="4134"/>
                    </a:lnTo>
                    <a:lnTo>
                      <a:pt x="3933" y="4210"/>
                    </a:lnTo>
                    <a:lnTo>
                      <a:pt x="3928" y="4282"/>
                    </a:lnTo>
                    <a:lnTo>
                      <a:pt x="3924" y="4341"/>
                    </a:lnTo>
                    <a:lnTo>
                      <a:pt x="3922" y="4364"/>
                    </a:lnTo>
                    <a:lnTo>
                      <a:pt x="3920" y="4382"/>
                    </a:lnTo>
                    <a:lnTo>
                      <a:pt x="3919" y="4393"/>
                    </a:lnTo>
                    <a:lnTo>
                      <a:pt x="3919" y="4396"/>
                    </a:lnTo>
                    <a:lnTo>
                      <a:pt x="3903" y="4396"/>
                    </a:lnTo>
                    <a:lnTo>
                      <a:pt x="3903" y="4392"/>
                    </a:lnTo>
                    <a:lnTo>
                      <a:pt x="3905" y="4381"/>
                    </a:lnTo>
                    <a:lnTo>
                      <a:pt x="3906" y="4363"/>
                    </a:lnTo>
                    <a:lnTo>
                      <a:pt x="3908" y="4340"/>
                    </a:lnTo>
                    <a:lnTo>
                      <a:pt x="3912" y="4281"/>
                    </a:lnTo>
                    <a:lnTo>
                      <a:pt x="3917" y="4209"/>
                    </a:lnTo>
                    <a:lnTo>
                      <a:pt x="3923" y="4133"/>
                    </a:lnTo>
                    <a:lnTo>
                      <a:pt x="3927" y="4058"/>
                    </a:lnTo>
                    <a:lnTo>
                      <a:pt x="3930" y="3992"/>
                    </a:lnTo>
                    <a:lnTo>
                      <a:pt x="3931" y="3942"/>
                    </a:lnTo>
                    <a:lnTo>
                      <a:pt x="3930" y="3906"/>
                    </a:lnTo>
                    <a:lnTo>
                      <a:pt x="3927" y="3878"/>
                    </a:lnTo>
                    <a:lnTo>
                      <a:pt x="3918" y="3835"/>
                    </a:lnTo>
                    <a:lnTo>
                      <a:pt x="3907" y="3796"/>
                    </a:lnTo>
                    <a:lnTo>
                      <a:pt x="3901" y="3774"/>
                    </a:lnTo>
                    <a:lnTo>
                      <a:pt x="3895" y="3748"/>
                    </a:lnTo>
                    <a:lnTo>
                      <a:pt x="3883" y="3692"/>
                    </a:lnTo>
                    <a:lnTo>
                      <a:pt x="3872" y="3633"/>
                    </a:lnTo>
                    <a:lnTo>
                      <a:pt x="3857" y="3567"/>
                    </a:lnTo>
                    <a:lnTo>
                      <a:pt x="3839" y="3488"/>
                    </a:lnTo>
                    <a:lnTo>
                      <a:pt x="3828" y="3442"/>
                    </a:lnTo>
                    <a:lnTo>
                      <a:pt x="3815" y="3390"/>
                    </a:lnTo>
                    <a:lnTo>
                      <a:pt x="3786" y="3278"/>
                    </a:lnTo>
                    <a:lnTo>
                      <a:pt x="3756" y="3164"/>
                    </a:lnTo>
                    <a:lnTo>
                      <a:pt x="3741" y="3110"/>
                    </a:lnTo>
                    <a:lnTo>
                      <a:pt x="3727" y="3062"/>
                    </a:lnTo>
                    <a:lnTo>
                      <a:pt x="3699" y="2978"/>
                    </a:lnTo>
                    <a:lnTo>
                      <a:pt x="3670" y="2904"/>
                    </a:lnTo>
                    <a:lnTo>
                      <a:pt x="3615" y="2765"/>
                    </a:lnTo>
                    <a:lnTo>
                      <a:pt x="3603" y="2733"/>
                    </a:lnTo>
                    <a:lnTo>
                      <a:pt x="3593" y="2706"/>
                    </a:lnTo>
                    <a:lnTo>
                      <a:pt x="3575" y="2655"/>
                    </a:lnTo>
                    <a:lnTo>
                      <a:pt x="3565" y="2626"/>
                    </a:lnTo>
                    <a:lnTo>
                      <a:pt x="3553" y="2591"/>
                    </a:lnTo>
                    <a:lnTo>
                      <a:pt x="3539" y="2549"/>
                    </a:lnTo>
                    <a:lnTo>
                      <a:pt x="3522" y="2496"/>
                    </a:lnTo>
                    <a:lnTo>
                      <a:pt x="3500" y="2429"/>
                    </a:lnTo>
                    <a:lnTo>
                      <a:pt x="3475" y="2349"/>
                    </a:lnTo>
                    <a:lnTo>
                      <a:pt x="3446" y="2260"/>
                    </a:lnTo>
                    <a:lnTo>
                      <a:pt x="3417" y="2166"/>
                    </a:lnTo>
                    <a:lnTo>
                      <a:pt x="3387" y="2070"/>
                    </a:lnTo>
                    <a:lnTo>
                      <a:pt x="3358" y="1978"/>
                    </a:lnTo>
                    <a:lnTo>
                      <a:pt x="3331" y="1893"/>
                    </a:lnTo>
                    <a:lnTo>
                      <a:pt x="3307" y="1818"/>
                    </a:lnTo>
                    <a:lnTo>
                      <a:pt x="3288" y="1754"/>
                    </a:lnTo>
                    <a:lnTo>
                      <a:pt x="3271" y="1696"/>
                    </a:lnTo>
                    <a:lnTo>
                      <a:pt x="3243" y="1593"/>
                    </a:lnTo>
                    <a:lnTo>
                      <a:pt x="3215" y="1502"/>
                    </a:lnTo>
                    <a:lnTo>
                      <a:pt x="3177" y="1410"/>
                    </a:lnTo>
                    <a:lnTo>
                      <a:pt x="3125" y="1316"/>
                    </a:lnTo>
                    <a:lnTo>
                      <a:pt x="3063" y="1225"/>
                    </a:lnTo>
                    <a:lnTo>
                      <a:pt x="3001" y="1138"/>
                    </a:lnTo>
                    <a:lnTo>
                      <a:pt x="2945" y="1059"/>
                    </a:lnTo>
                    <a:lnTo>
                      <a:pt x="2897" y="987"/>
                    </a:lnTo>
                    <a:lnTo>
                      <a:pt x="2853" y="923"/>
                    </a:lnTo>
                    <a:lnTo>
                      <a:pt x="2813" y="866"/>
                    </a:lnTo>
                    <a:lnTo>
                      <a:pt x="2777" y="818"/>
                    </a:lnTo>
                    <a:lnTo>
                      <a:pt x="2761" y="799"/>
                    </a:lnTo>
                    <a:lnTo>
                      <a:pt x="2746" y="786"/>
                    </a:lnTo>
                    <a:lnTo>
                      <a:pt x="2717" y="765"/>
                    </a:lnTo>
                    <a:lnTo>
                      <a:pt x="2691" y="741"/>
                    </a:lnTo>
                    <a:cubicBezTo>
                      <a:pt x="2691" y="741"/>
                      <a:pt x="2690" y="740"/>
                      <a:pt x="2690" y="740"/>
                    </a:cubicBezTo>
                    <a:lnTo>
                      <a:pt x="2677" y="720"/>
                    </a:lnTo>
                    <a:lnTo>
                      <a:pt x="2664" y="694"/>
                    </a:lnTo>
                    <a:lnTo>
                      <a:pt x="2652" y="660"/>
                    </a:lnTo>
                    <a:lnTo>
                      <a:pt x="2641" y="618"/>
                    </a:lnTo>
                    <a:lnTo>
                      <a:pt x="2619" y="524"/>
                    </a:lnTo>
                    <a:lnTo>
                      <a:pt x="2597" y="427"/>
                    </a:lnTo>
                    <a:lnTo>
                      <a:pt x="2585" y="382"/>
                    </a:lnTo>
                    <a:lnTo>
                      <a:pt x="2571" y="343"/>
                    </a:lnTo>
                    <a:lnTo>
                      <a:pt x="2538" y="274"/>
                    </a:lnTo>
                    <a:lnTo>
                      <a:pt x="2499" y="211"/>
                    </a:lnTo>
                    <a:lnTo>
                      <a:pt x="2462" y="156"/>
                    </a:lnTo>
                    <a:lnTo>
                      <a:pt x="2432" y="110"/>
                    </a:lnTo>
                    <a:lnTo>
                      <a:pt x="2412" y="77"/>
                    </a:lnTo>
                    <a:lnTo>
                      <a:pt x="2401" y="55"/>
                    </a:lnTo>
                    <a:lnTo>
                      <a:pt x="2391" y="40"/>
                    </a:lnTo>
                    <a:lnTo>
                      <a:pt x="2392" y="42"/>
                    </a:lnTo>
                    <a:lnTo>
                      <a:pt x="2377" y="30"/>
                    </a:lnTo>
                    <a:lnTo>
                      <a:pt x="2379" y="31"/>
                    </a:lnTo>
                    <a:lnTo>
                      <a:pt x="2359" y="21"/>
                    </a:lnTo>
                    <a:lnTo>
                      <a:pt x="2361" y="21"/>
                    </a:lnTo>
                    <a:lnTo>
                      <a:pt x="2340" y="16"/>
                    </a:lnTo>
                    <a:lnTo>
                      <a:pt x="2342" y="16"/>
                    </a:lnTo>
                    <a:lnTo>
                      <a:pt x="2317" y="18"/>
                    </a:lnTo>
                    <a:lnTo>
                      <a:pt x="2320" y="18"/>
                    </a:lnTo>
                    <a:lnTo>
                      <a:pt x="2293" y="31"/>
                    </a:lnTo>
                    <a:lnTo>
                      <a:pt x="2294" y="30"/>
                    </a:lnTo>
                    <a:lnTo>
                      <a:pt x="2262" y="54"/>
                    </a:lnTo>
                    <a:lnTo>
                      <a:pt x="2226" y="89"/>
                    </a:lnTo>
                    <a:lnTo>
                      <a:pt x="2189" y="133"/>
                    </a:lnTo>
                    <a:lnTo>
                      <a:pt x="2189" y="132"/>
                    </a:lnTo>
                    <a:lnTo>
                      <a:pt x="2157" y="185"/>
                    </a:lnTo>
                    <a:lnTo>
                      <a:pt x="2128" y="249"/>
                    </a:lnTo>
                    <a:lnTo>
                      <a:pt x="2103" y="326"/>
                    </a:lnTo>
                    <a:lnTo>
                      <a:pt x="2054" y="490"/>
                    </a:lnTo>
                    <a:lnTo>
                      <a:pt x="2031" y="574"/>
                    </a:lnTo>
                    <a:lnTo>
                      <a:pt x="2009" y="664"/>
                    </a:lnTo>
                    <a:lnTo>
                      <a:pt x="1987" y="751"/>
                    </a:lnTo>
                    <a:lnTo>
                      <a:pt x="1961" y="825"/>
                    </a:lnTo>
                    <a:lnTo>
                      <a:pt x="1946" y="855"/>
                    </a:lnTo>
                    <a:lnTo>
                      <a:pt x="1931" y="878"/>
                    </a:lnTo>
                    <a:lnTo>
                      <a:pt x="1900" y="917"/>
                    </a:lnTo>
                    <a:lnTo>
                      <a:pt x="1867" y="953"/>
                    </a:lnTo>
                    <a:lnTo>
                      <a:pt x="1849" y="976"/>
                    </a:lnTo>
                    <a:lnTo>
                      <a:pt x="1830" y="1003"/>
                    </a:lnTo>
                    <a:lnTo>
                      <a:pt x="1787" y="1071"/>
                    </a:lnTo>
                    <a:lnTo>
                      <a:pt x="1738" y="1149"/>
                    </a:lnTo>
                    <a:lnTo>
                      <a:pt x="1689" y="1231"/>
                    </a:lnTo>
                    <a:lnTo>
                      <a:pt x="1643" y="1308"/>
                    </a:lnTo>
                    <a:lnTo>
                      <a:pt x="1604" y="1379"/>
                    </a:lnTo>
                    <a:lnTo>
                      <a:pt x="1568" y="1447"/>
                    </a:lnTo>
                    <a:lnTo>
                      <a:pt x="1529" y="1517"/>
                    </a:lnTo>
                    <a:lnTo>
                      <a:pt x="1485" y="1597"/>
                    </a:lnTo>
                    <a:lnTo>
                      <a:pt x="1432" y="1685"/>
                    </a:lnTo>
                    <a:lnTo>
                      <a:pt x="1373" y="1780"/>
                    </a:lnTo>
                    <a:lnTo>
                      <a:pt x="1252" y="1986"/>
                    </a:lnTo>
                    <a:lnTo>
                      <a:pt x="1193" y="2101"/>
                    </a:lnTo>
                    <a:lnTo>
                      <a:pt x="1134" y="2223"/>
                    </a:lnTo>
                    <a:lnTo>
                      <a:pt x="1072" y="2346"/>
                    </a:lnTo>
                    <a:lnTo>
                      <a:pt x="1009" y="2461"/>
                    </a:lnTo>
                    <a:lnTo>
                      <a:pt x="938" y="2566"/>
                    </a:lnTo>
                    <a:lnTo>
                      <a:pt x="863" y="2667"/>
                    </a:lnTo>
                    <a:lnTo>
                      <a:pt x="790" y="2759"/>
                    </a:lnTo>
                    <a:lnTo>
                      <a:pt x="729" y="2841"/>
                    </a:lnTo>
                    <a:lnTo>
                      <a:pt x="687" y="2908"/>
                    </a:lnTo>
                    <a:lnTo>
                      <a:pt x="657" y="2965"/>
                    </a:lnTo>
                    <a:lnTo>
                      <a:pt x="628" y="3015"/>
                    </a:lnTo>
                    <a:cubicBezTo>
                      <a:pt x="628" y="3016"/>
                      <a:pt x="628" y="3016"/>
                      <a:pt x="628" y="3016"/>
                    </a:cubicBezTo>
                    <a:lnTo>
                      <a:pt x="590" y="3064"/>
                    </a:lnTo>
                    <a:cubicBezTo>
                      <a:pt x="589" y="3065"/>
                      <a:pt x="589" y="3065"/>
                      <a:pt x="589" y="3066"/>
                    </a:cubicBezTo>
                    <a:lnTo>
                      <a:pt x="534" y="3112"/>
                    </a:lnTo>
                    <a:lnTo>
                      <a:pt x="471" y="3153"/>
                    </a:lnTo>
                    <a:lnTo>
                      <a:pt x="409" y="3193"/>
                    </a:lnTo>
                    <a:lnTo>
                      <a:pt x="354" y="3233"/>
                    </a:lnTo>
                    <a:lnTo>
                      <a:pt x="355" y="3232"/>
                    </a:lnTo>
                    <a:lnTo>
                      <a:pt x="314" y="3274"/>
                    </a:lnTo>
                    <a:lnTo>
                      <a:pt x="280" y="3317"/>
                    </a:lnTo>
                    <a:lnTo>
                      <a:pt x="245" y="3361"/>
                    </a:lnTo>
                    <a:lnTo>
                      <a:pt x="206" y="3400"/>
                    </a:lnTo>
                    <a:cubicBezTo>
                      <a:pt x="206" y="3400"/>
                      <a:pt x="206" y="3401"/>
                      <a:pt x="205" y="3401"/>
                    </a:cubicBezTo>
                    <a:lnTo>
                      <a:pt x="112" y="3469"/>
                    </a:lnTo>
                    <a:lnTo>
                      <a:pt x="9" y="3531"/>
                    </a:lnTo>
                    <a:lnTo>
                      <a:pt x="0" y="351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2" name="Freeform 6"/>
              <p:cNvSpPr>
                <a:spLocks/>
              </p:cNvSpPr>
              <p:nvPr/>
            </p:nvSpPr>
            <p:spPr bwMode="auto">
              <a:xfrm>
                <a:off x="4005263" y="3557588"/>
                <a:ext cx="2119313" cy="2873375"/>
              </a:xfrm>
              <a:custGeom>
                <a:avLst/>
                <a:gdLst>
                  <a:gd name="T0" fmla="*/ 326 w 2777"/>
                  <a:gd name="T1" fmla="*/ 2700 h 3767"/>
                  <a:gd name="T2" fmla="*/ 642 w 2777"/>
                  <a:gd name="T3" fmla="*/ 2243 h 3767"/>
                  <a:gd name="T4" fmla="*/ 915 w 2777"/>
                  <a:gd name="T5" fmla="*/ 1920 h 3767"/>
                  <a:gd name="T6" fmla="*/ 1112 w 2777"/>
                  <a:gd name="T7" fmla="*/ 1608 h 3767"/>
                  <a:gd name="T8" fmla="*/ 1375 w 2777"/>
                  <a:gd name="T9" fmla="*/ 994 h 3767"/>
                  <a:gd name="T10" fmla="*/ 1482 w 2777"/>
                  <a:gd name="T11" fmla="*/ 553 h 3767"/>
                  <a:gd name="T12" fmla="*/ 1543 w 2777"/>
                  <a:gd name="T13" fmla="*/ 186 h 3767"/>
                  <a:gd name="T14" fmla="*/ 1618 w 2777"/>
                  <a:gd name="T15" fmla="*/ 34 h 3767"/>
                  <a:gd name="T16" fmla="*/ 1666 w 2777"/>
                  <a:gd name="T17" fmla="*/ 1 h 3767"/>
                  <a:gd name="T18" fmla="*/ 1714 w 2777"/>
                  <a:gd name="T19" fmla="*/ 19 h 3767"/>
                  <a:gd name="T20" fmla="*/ 1738 w 2777"/>
                  <a:gd name="T21" fmla="*/ 118 h 3767"/>
                  <a:gd name="T22" fmla="*/ 1718 w 2777"/>
                  <a:gd name="T23" fmla="*/ 371 h 3767"/>
                  <a:gd name="T24" fmla="*/ 1745 w 2777"/>
                  <a:gd name="T25" fmla="*/ 502 h 3767"/>
                  <a:gd name="T26" fmla="*/ 1863 w 2777"/>
                  <a:gd name="T27" fmla="*/ 722 h 3767"/>
                  <a:gd name="T28" fmla="*/ 1948 w 2777"/>
                  <a:gd name="T29" fmla="*/ 808 h 3767"/>
                  <a:gd name="T30" fmla="*/ 2072 w 2777"/>
                  <a:gd name="T31" fmla="*/ 1049 h 3767"/>
                  <a:gd name="T32" fmla="*/ 2172 w 2777"/>
                  <a:gd name="T33" fmla="*/ 1271 h 3767"/>
                  <a:gd name="T34" fmla="*/ 2283 w 2777"/>
                  <a:gd name="T35" fmla="*/ 1611 h 3767"/>
                  <a:gd name="T36" fmla="*/ 2308 w 2777"/>
                  <a:gd name="T37" fmla="*/ 1695 h 3767"/>
                  <a:gd name="T38" fmla="*/ 2478 w 2777"/>
                  <a:gd name="T39" fmla="*/ 1894 h 3767"/>
                  <a:gd name="T40" fmla="*/ 2628 w 2777"/>
                  <a:gd name="T41" fmla="*/ 2096 h 3767"/>
                  <a:gd name="T42" fmla="*/ 2638 w 2777"/>
                  <a:gd name="T43" fmla="*/ 2192 h 3767"/>
                  <a:gd name="T44" fmla="*/ 2648 w 2777"/>
                  <a:gd name="T45" fmla="*/ 2491 h 3767"/>
                  <a:gd name="T46" fmla="*/ 2698 w 2777"/>
                  <a:gd name="T47" fmla="*/ 2752 h 3767"/>
                  <a:gd name="T48" fmla="*/ 2766 w 2777"/>
                  <a:gd name="T49" fmla="*/ 2941 h 3767"/>
                  <a:gd name="T50" fmla="*/ 2758 w 2777"/>
                  <a:gd name="T51" fmla="*/ 3328 h 3767"/>
                  <a:gd name="T52" fmla="*/ 2696 w 2777"/>
                  <a:gd name="T53" fmla="*/ 3765 h 3767"/>
                  <a:gd name="T54" fmla="*/ 2752 w 2777"/>
                  <a:gd name="T55" fmla="*/ 3214 h 3767"/>
                  <a:gd name="T56" fmla="*/ 2751 w 2777"/>
                  <a:gd name="T57" fmla="*/ 2945 h 3767"/>
                  <a:gd name="T58" fmla="*/ 2671 w 2777"/>
                  <a:gd name="T59" fmla="*/ 2720 h 3767"/>
                  <a:gd name="T60" fmla="*/ 2625 w 2777"/>
                  <a:gd name="T61" fmla="*/ 2417 h 3767"/>
                  <a:gd name="T62" fmla="*/ 2621 w 2777"/>
                  <a:gd name="T63" fmla="*/ 2155 h 3767"/>
                  <a:gd name="T64" fmla="*/ 2604 w 2777"/>
                  <a:gd name="T65" fmla="*/ 2084 h 3767"/>
                  <a:gd name="T66" fmla="*/ 2412 w 2777"/>
                  <a:gd name="T67" fmla="*/ 1847 h 3767"/>
                  <a:gd name="T68" fmla="*/ 2294 w 2777"/>
                  <a:gd name="T69" fmla="*/ 1702 h 3767"/>
                  <a:gd name="T70" fmla="*/ 2252 w 2777"/>
                  <a:gd name="T71" fmla="*/ 1570 h 3767"/>
                  <a:gd name="T72" fmla="*/ 2139 w 2777"/>
                  <a:gd name="T73" fmla="*/ 1213 h 3767"/>
                  <a:gd name="T74" fmla="*/ 2036 w 2777"/>
                  <a:gd name="T75" fmla="*/ 1020 h 3767"/>
                  <a:gd name="T76" fmla="*/ 1935 w 2777"/>
                  <a:gd name="T77" fmla="*/ 817 h 3767"/>
                  <a:gd name="T78" fmla="*/ 1851 w 2777"/>
                  <a:gd name="T79" fmla="*/ 732 h 3767"/>
                  <a:gd name="T80" fmla="*/ 1710 w 2777"/>
                  <a:gd name="T81" fmla="*/ 451 h 3767"/>
                  <a:gd name="T82" fmla="*/ 1709 w 2777"/>
                  <a:gd name="T83" fmla="*/ 308 h 3767"/>
                  <a:gd name="T84" fmla="*/ 1723 w 2777"/>
                  <a:gd name="T85" fmla="*/ 83 h 3767"/>
                  <a:gd name="T86" fmla="*/ 1704 w 2777"/>
                  <a:gd name="T87" fmla="*/ 31 h 3767"/>
                  <a:gd name="T88" fmla="*/ 1656 w 2777"/>
                  <a:gd name="T89" fmla="*/ 19 h 3767"/>
                  <a:gd name="T90" fmla="*/ 1613 w 2777"/>
                  <a:gd name="T91" fmla="*/ 70 h 3767"/>
                  <a:gd name="T92" fmla="*/ 1549 w 2777"/>
                  <a:gd name="T93" fmla="*/ 239 h 3767"/>
                  <a:gd name="T94" fmla="*/ 1477 w 2777"/>
                  <a:gd name="T95" fmla="*/ 632 h 3767"/>
                  <a:gd name="T96" fmla="*/ 1363 w 2777"/>
                  <a:gd name="T97" fmla="*/ 1094 h 3767"/>
                  <a:gd name="T98" fmla="*/ 1073 w 2777"/>
                  <a:gd name="T99" fmla="*/ 1702 h 3767"/>
                  <a:gd name="T100" fmla="*/ 888 w 2777"/>
                  <a:gd name="T101" fmla="*/ 1983 h 3767"/>
                  <a:gd name="T102" fmla="*/ 591 w 2777"/>
                  <a:gd name="T103" fmla="*/ 2343 h 3767"/>
                  <a:gd name="T104" fmla="*/ 287 w 2777"/>
                  <a:gd name="T105" fmla="*/ 2776 h 3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777" h="3767">
                    <a:moveTo>
                      <a:pt x="0" y="3090"/>
                    </a:moveTo>
                    <a:lnTo>
                      <a:pt x="86" y="2993"/>
                    </a:lnTo>
                    <a:lnTo>
                      <a:pt x="177" y="2885"/>
                    </a:lnTo>
                    <a:lnTo>
                      <a:pt x="274" y="2765"/>
                    </a:lnTo>
                    <a:lnTo>
                      <a:pt x="326" y="2700"/>
                    </a:lnTo>
                    <a:lnTo>
                      <a:pt x="382" y="2625"/>
                    </a:lnTo>
                    <a:lnTo>
                      <a:pt x="444" y="2536"/>
                    </a:lnTo>
                    <a:lnTo>
                      <a:pt x="510" y="2435"/>
                    </a:lnTo>
                    <a:lnTo>
                      <a:pt x="578" y="2334"/>
                    </a:lnTo>
                    <a:lnTo>
                      <a:pt x="642" y="2243"/>
                    </a:lnTo>
                    <a:lnTo>
                      <a:pt x="704" y="2165"/>
                    </a:lnTo>
                    <a:lnTo>
                      <a:pt x="767" y="2096"/>
                    </a:lnTo>
                    <a:lnTo>
                      <a:pt x="825" y="2032"/>
                    </a:lnTo>
                    <a:lnTo>
                      <a:pt x="875" y="1972"/>
                    </a:lnTo>
                    <a:lnTo>
                      <a:pt x="915" y="1920"/>
                    </a:lnTo>
                    <a:lnTo>
                      <a:pt x="947" y="1874"/>
                    </a:lnTo>
                    <a:lnTo>
                      <a:pt x="977" y="1826"/>
                    </a:lnTo>
                    <a:lnTo>
                      <a:pt x="1014" y="1767"/>
                    </a:lnTo>
                    <a:lnTo>
                      <a:pt x="1060" y="1693"/>
                    </a:lnTo>
                    <a:lnTo>
                      <a:pt x="1112" y="1608"/>
                    </a:lnTo>
                    <a:lnTo>
                      <a:pt x="1163" y="1519"/>
                    </a:lnTo>
                    <a:lnTo>
                      <a:pt x="1208" y="1433"/>
                    </a:lnTo>
                    <a:lnTo>
                      <a:pt x="1284" y="1263"/>
                    </a:lnTo>
                    <a:lnTo>
                      <a:pt x="1348" y="1089"/>
                    </a:lnTo>
                    <a:lnTo>
                      <a:pt x="1375" y="994"/>
                    </a:lnTo>
                    <a:lnTo>
                      <a:pt x="1399" y="896"/>
                    </a:lnTo>
                    <a:lnTo>
                      <a:pt x="1420" y="798"/>
                    </a:lnTo>
                    <a:lnTo>
                      <a:pt x="1441" y="708"/>
                    </a:lnTo>
                    <a:lnTo>
                      <a:pt x="1462" y="627"/>
                    </a:lnTo>
                    <a:lnTo>
                      <a:pt x="1482" y="553"/>
                    </a:lnTo>
                    <a:lnTo>
                      <a:pt x="1515" y="419"/>
                    </a:lnTo>
                    <a:lnTo>
                      <a:pt x="1524" y="355"/>
                    </a:lnTo>
                    <a:lnTo>
                      <a:pt x="1528" y="295"/>
                    </a:lnTo>
                    <a:lnTo>
                      <a:pt x="1533" y="238"/>
                    </a:lnTo>
                    <a:lnTo>
                      <a:pt x="1543" y="186"/>
                    </a:lnTo>
                    <a:cubicBezTo>
                      <a:pt x="1543" y="186"/>
                      <a:pt x="1543" y="185"/>
                      <a:pt x="1543" y="185"/>
                    </a:cubicBezTo>
                    <a:lnTo>
                      <a:pt x="1559" y="139"/>
                    </a:lnTo>
                    <a:lnTo>
                      <a:pt x="1579" y="96"/>
                    </a:lnTo>
                    <a:lnTo>
                      <a:pt x="1600" y="61"/>
                    </a:lnTo>
                    <a:lnTo>
                      <a:pt x="1618" y="34"/>
                    </a:lnTo>
                    <a:lnTo>
                      <a:pt x="1634" y="15"/>
                    </a:lnTo>
                    <a:cubicBezTo>
                      <a:pt x="1635" y="15"/>
                      <a:pt x="1636" y="14"/>
                      <a:pt x="1636" y="14"/>
                    </a:cubicBezTo>
                    <a:lnTo>
                      <a:pt x="1650" y="5"/>
                    </a:lnTo>
                    <a:cubicBezTo>
                      <a:pt x="1651" y="4"/>
                      <a:pt x="1652" y="4"/>
                      <a:pt x="1653" y="4"/>
                    </a:cubicBezTo>
                    <a:lnTo>
                      <a:pt x="1666" y="1"/>
                    </a:lnTo>
                    <a:cubicBezTo>
                      <a:pt x="1667" y="0"/>
                      <a:pt x="1668" y="0"/>
                      <a:pt x="1669" y="1"/>
                    </a:cubicBezTo>
                    <a:lnTo>
                      <a:pt x="1682" y="3"/>
                    </a:lnTo>
                    <a:cubicBezTo>
                      <a:pt x="1682" y="3"/>
                      <a:pt x="1683" y="3"/>
                      <a:pt x="1684" y="3"/>
                    </a:cubicBezTo>
                    <a:lnTo>
                      <a:pt x="1711" y="16"/>
                    </a:lnTo>
                    <a:cubicBezTo>
                      <a:pt x="1712" y="17"/>
                      <a:pt x="1714" y="18"/>
                      <a:pt x="1714" y="19"/>
                    </a:cubicBezTo>
                    <a:lnTo>
                      <a:pt x="1734" y="52"/>
                    </a:lnTo>
                    <a:cubicBezTo>
                      <a:pt x="1735" y="53"/>
                      <a:pt x="1735" y="54"/>
                      <a:pt x="1735" y="55"/>
                    </a:cubicBezTo>
                    <a:lnTo>
                      <a:pt x="1739" y="82"/>
                    </a:lnTo>
                    <a:cubicBezTo>
                      <a:pt x="1739" y="83"/>
                      <a:pt x="1739" y="83"/>
                      <a:pt x="1739" y="84"/>
                    </a:cubicBezTo>
                    <a:lnTo>
                      <a:pt x="1738" y="118"/>
                    </a:lnTo>
                    <a:lnTo>
                      <a:pt x="1737" y="154"/>
                    </a:lnTo>
                    <a:lnTo>
                      <a:pt x="1735" y="188"/>
                    </a:lnTo>
                    <a:lnTo>
                      <a:pt x="1730" y="248"/>
                    </a:lnTo>
                    <a:lnTo>
                      <a:pt x="1725" y="309"/>
                    </a:lnTo>
                    <a:lnTo>
                      <a:pt x="1718" y="371"/>
                    </a:lnTo>
                    <a:lnTo>
                      <a:pt x="1717" y="406"/>
                    </a:lnTo>
                    <a:lnTo>
                      <a:pt x="1717" y="404"/>
                    </a:lnTo>
                    <a:lnTo>
                      <a:pt x="1725" y="447"/>
                    </a:lnTo>
                    <a:lnTo>
                      <a:pt x="1725" y="446"/>
                    </a:lnTo>
                    <a:lnTo>
                      <a:pt x="1745" y="502"/>
                    </a:lnTo>
                    <a:lnTo>
                      <a:pt x="1774" y="567"/>
                    </a:lnTo>
                    <a:lnTo>
                      <a:pt x="1807" y="633"/>
                    </a:lnTo>
                    <a:lnTo>
                      <a:pt x="1836" y="687"/>
                    </a:lnTo>
                    <a:lnTo>
                      <a:pt x="1864" y="723"/>
                    </a:lnTo>
                    <a:lnTo>
                      <a:pt x="1863" y="722"/>
                    </a:lnTo>
                    <a:lnTo>
                      <a:pt x="1891" y="748"/>
                    </a:lnTo>
                    <a:lnTo>
                      <a:pt x="1920" y="772"/>
                    </a:lnTo>
                    <a:cubicBezTo>
                      <a:pt x="1920" y="773"/>
                      <a:pt x="1920" y="773"/>
                      <a:pt x="1921" y="773"/>
                    </a:cubicBezTo>
                    <a:lnTo>
                      <a:pt x="1948" y="806"/>
                    </a:lnTo>
                    <a:cubicBezTo>
                      <a:pt x="1948" y="807"/>
                      <a:pt x="1948" y="807"/>
                      <a:pt x="1948" y="808"/>
                    </a:cubicBezTo>
                    <a:lnTo>
                      <a:pt x="1974" y="855"/>
                    </a:lnTo>
                    <a:lnTo>
                      <a:pt x="2002" y="910"/>
                    </a:lnTo>
                    <a:lnTo>
                      <a:pt x="2027" y="965"/>
                    </a:lnTo>
                    <a:lnTo>
                      <a:pt x="2051" y="1013"/>
                    </a:lnTo>
                    <a:lnTo>
                      <a:pt x="2072" y="1049"/>
                    </a:lnTo>
                    <a:lnTo>
                      <a:pt x="2094" y="1080"/>
                    </a:lnTo>
                    <a:lnTo>
                      <a:pt x="2114" y="1112"/>
                    </a:lnTo>
                    <a:lnTo>
                      <a:pt x="2135" y="1153"/>
                    </a:lnTo>
                    <a:lnTo>
                      <a:pt x="2154" y="1208"/>
                    </a:lnTo>
                    <a:lnTo>
                      <a:pt x="2172" y="1271"/>
                    </a:lnTo>
                    <a:lnTo>
                      <a:pt x="2191" y="1336"/>
                    </a:lnTo>
                    <a:lnTo>
                      <a:pt x="2209" y="1397"/>
                    </a:lnTo>
                    <a:lnTo>
                      <a:pt x="2248" y="1512"/>
                    </a:lnTo>
                    <a:lnTo>
                      <a:pt x="2267" y="1565"/>
                    </a:lnTo>
                    <a:lnTo>
                      <a:pt x="2283" y="1611"/>
                    </a:lnTo>
                    <a:lnTo>
                      <a:pt x="2294" y="1646"/>
                    </a:lnTo>
                    <a:lnTo>
                      <a:pt x="2299" y="1673"/>
                    </a:lnTo>
                    <a:lnTo>
                      <a:pt x="2299" y="1671"/>
                    </a:lnTo>
                    <a:lnTo>
                      <a:pt x="2309" y="1696"/>
                    </a:lnTo>
                    <a:lnTo>
                      <a:pt x="2308" y="1695"/>
                    </a:lnTo>
                    <a:lnTo>
                      <a:pt x="2329" y="1730"/>
                    </a:lnTo>
                    <a:lnTo>
                      <a:pt x="2347" y="1753"/>
                    </a:lnTo>
                    <a:lnTo>
                      <a:pt x="2369" y="1778"/>
                    </a:lnTo>
                    <a:lnTo>
                      <a:pt x="2423" y="1836"/>
                    </a:lnTo>
                    <a:lnTo>
                      <a:pt x="2478" y="1894"/>
                    </a:lnTo>
                    <a:lnTo>
                      <a:pt x="2523" y="1944"/>
                    </a:lnTo>
                    <a:lnTo>
                      <a:pt x="2556" y="1984"/>
                    </a:lnTo>
                    <a:lnTo>
                      <a:pt x="2582" y="2019"/>
                    </a:lnTo>
                    <a:lnTo>
                      <a:pt x="2617" y="2075"/>
                    </a:lnTo>
                    <a:lnTo>
                      <a:pt x="2628" y="2096"/>
                    </a:lnTo>
                    <a:lnTo>
                      <a:pt x="2634" y="2110"/>
                    </a:lnTo>
                    <a:cubicBezTo>
                      <a:pt x="2634" y="2110"/>
                      <a:pt x="2634" y="2111"/>
                      <a:pt x="2634" y="2112"/>
                    </a:cubicBezTo>
                    <a:lnTo>
                      <a:pt x="2635" y="2128"/>
                    </a:lnTo>
                    <a:lnTo>
                      <a:pt x="2637" y="2154"/>
                    </a:lnTo>
                    <a:lnTo>
                      <a:pt x="2638" y="2192"/>
                    </a:lnTo>
                    <a:lnTo>
                      <a:pt x="2636" y="2240"/>
                    </a:lnTo>
                    <a:lnTo>
                      <a:pt x="2635" y="2293"/>
                    </a:lnTo>
                    <a:lnTo>
                      <a:pt x="2637" y="2349"/>
                    </a:lnTo>
                    <a:lnTo>
                      <a:pt x="2641" y="2416"/>
                    </a:lnTo>
                    <a:lnTo>
                      <a:pt x="2648" y="2491"/>
                    </a:lnTo>
                    <a:lnTo>
                      <a:pt x="2656" y="2565"/>
                    </a:lnTo>
                    <a:lnTo>
                      <a:pt x="2665" y="2628"/>
                    </a:lnTo>
                    <a:lnTo>
                      <a:pt x="2675" y="2677"/>
                    </a:lnTo>
                    <a:lnTo>
                      <a:pt x="2686" y="2715"/>
                    </a:lnTo>
                    <a:lnTo>
                      <a:pt x="2698" y="2752"/>
                    </a:lnTo>
                    <a:lnTo>
                      <a:pt x="2711" y="2795"/>
                    </a:lnTo>
                    <a:lnTo>
                      <a:pt x="2728" y="2841"/>
                    </a:lnTo>
                    <a:lnTo>
                      <a:pt x="2748" y="2886"/>
                    </a:lnTo>
                    <a:lnTo>
                      <a:pt x="2766" y="2940"/>
                    </a:lnTo>
                    <a:cubicBezTo>
                      <a:pt x="2766" y="2940"/>
                      <a:pt x="2766" y="2941"/>
                      <a:pt x="2766" y="2941"/>
                    </a:cubicBezTo>
                    <a:lnTo>
                      <a:pt x="2776" y="3010"/>
                    </a:lnTo>
                    <a:lnTo>
                      <a:pt x="2777" y="3054"/>
                    </a:lnTo>
                    <a:lnTo>
                      <a:pt x="2776" y="3105"/>
                    </a:lnTo>
                    <a:lnTo>
                      <a:pt x="2768" y="3215"/>
                    </a:lnTo>
                    <a:lnTo>
                      <a:pt x="2758" y="3328"/>
                    </a:lnTo>
                    <a:lnTo>
                      <a:pt x="2748" y="3432"/>
                    </a:lnTo>
                    <a:lnTo>
                      <a:pt x="2740" y="3523"/>
                    </a:lnTo>
                    <a:lnTo>
                      <a:pt x="2731" y="3608"/>
                    </a:lnTo>
                    <a:lnTo>
                      <a:pt x="2711" y="3767"/>
                    </a:lnTo>
                    <a:lnTo>
                      <a:pt x="2696" y="3765"/>
                    </a:lnTo>
                    <a:lnTo>
                      <a:pt x="2716" y="3607"/>
                    </a:lnTo>
                    <a:lnTo>
                      <a:pt x="2724" y="3522"/>
                    </a:lnTo>
                    <a:lnTo>
                      <a:pt x="2732" y="3431"/>
                    </a:lnTo>
                    <a:lnTo>
                      <a:pt x="2742" y="3327"/>
                    </a:lnTo>
                    <a:lnTo>
                      <a:pt x="2752" y="3214"/>
                    </a:lnTo>
                    <a:lnTo>
                      <a:pt x="2760" y="3104"/>
                    </a:lnTo>
                    <a:lnTo>
                      <a:pt x="2761" y="3055"/>
                    </a:lnTo>
                    <a:lnTo>
                      <a:pt x="2761" y="3013"/>
                    </a:lnTo>
                    <a:lnTo>
                      <a:pt x="2751" y="2944"/>
                    </a:lnTo>
                    <a:lnTo>
                      <a:pt x="2751" y="2945"/>
                    </a:lnTo>
                    <a:lnTo>
                      <a:pt x="2733" y="2893"/>
                    </a:lnTo>
                    <a:lnTo>
                      <a:pt x="2713" y="2846"/>
                    </a:lnTo>
                    <a:lnTo>
                      <a:pt x="2696" y="2800"/>
                    </a:lnTo>
                    <a:lnTo>
                      <a:pt x="2683" y="2757"/>
                    </a:lnTo>
                    <a:lnTo>
                      <a:pt x="2671" y="2720"/>
                    </a:lnTo>
                    <a:lnTo>
                      <a:pt x="2660" y="2680"/>
                    </a:lnTo>
                    <a:lnTo>
                      <a:pt x="2650" y="2631"/>
                    </a:lnTo>
                    <a:lnTo>
                      <a:pt x="2641" y="2566"/>
                    </a:lnTo>
                    <a:lnTo>
                      <a:pt x="2632" y="2492"/>
                    </a:lnTo>
                    <a:lnTo>
                      <a:pt x="2625" y="2417"/>
                    </a:lnTo>
                    <a:lnTo>
                      <a:pt x="2621" y="2350"/>
                    </a:lnTo>
                    <a:lnTo>
                      <a:pt x="2619" y="2292"/>
                    </a:lnTo>
                    <a:lnTo>
                      <a:pt x="2620" y="2239"/>
                    </a:lnTo>
                    <a:lnTo>
                      <a:pt x="2622" y="2193"/>
                    </a:lnTo>
                    <a:lnTo>
                      <a:pt x="2621" y="2155"/>
                    </a:lnTo>
                    <a:lnTo>
                      <a:pt x="2619" y="2129"/>
                    </a:lnTo>
                    <a:lnTo>
                      <a:pt x="2618" y="2113"/>
                    </a:lnTo>
                    <a:lnTo>
                      <a:pt x="2619" y="2115"/>
                    </a:lnTo>
                    <a:lnTo>
                      <a:pt x="2614" y="2103"/>
                    </a:lnTo>
                    <a:lnTo>
                      <a:pt x="2604" y="2084"/>
                    </a:lnTo>
                    <a:lnTo>
                      <a:pt x="2569" y="2028"/>
                    </a:lnTo>
                    <a:lnTo>
                      <a:pt x="2543" y="1994"/>
                    </a:lnTo>
                    <a:lnTo>
                      <a:pt x="2512" y="1955"/>
                    </a:lnTo>
                    <a:lnTo>
                      <a:pt x="2467" y="1905"/>
                    </a:lnTo>
                    <a:lnTo>
                      <a:pt x="2412" y="1847"/>
                    </a:lnTo>
                    <a:lnTo>
                      <a:pt x="2357" y="1789"/>
                    </a:lnTo>
                    <a:lnTo>
                      <a:pt x="2334" y="1762"/>
                    </a:lnTo>
                    <a:lnTo>
                      <a:pt x="2316" y="1739"/>
                    </a:lnTo>
                    <a:lnTo>
                      <a:pt x="2295" y="1704"/>
                    </a:lnTo>
                    <a:cubicBezTo>
                      <a:pt x="2294" y="1703"/>
                      <a:pt x="2294" y="1703"/>
                      <a:pt x="2294" y="1702"/>
                    </a:cubicBezTo>
                    <a:lnTo>
                      <a:pt x="2284" y="1677"/>
                    </a:lnTo>
                    <a:cubicBezTo>
                      <a:pt x="2284" y="1677"/>
                      <a:pt x="2284" y="1676"/>
                      <a:pt x="2284" y="1676"/>
                    </a:cubicBezTo>
                    <a:lnTo>
                      <a:pt x="2279" y="1651"/>
                    </a:lnTo>
                    <a:lnTo>
                      <a:pt x="2268" y="1616"/>
                    </a:lnTo>
                    <a:lnTo>
                      <a:pt x="2252" y="1570"/>
                    </a:lnTo>
                    <a:lnTo>
                      <a:pt x="2233" y="1517"/>
                    </a:lnTo>
                    <a:lnTo>
                      <a:pt x="2194" y="1402"/>
                    </a:lnTo>
                    <a:lnTo>
                      <a:pt x="2176" y="1341"/>
                    </a:lnTo>
                    <a:lnTo>
                      <a:pt x="2157" y="1276"/>
                    </a:lnTo>
                    <a:lnTo>
                      <a:pt x="2139" y="1213"/>
                    </a:lnTo>
                    <a:lnTo>
                      <a:pt x="2120" y="1160"/>
                    </a:lnTo>
                    <a:lnTo>
                      <a:pt x="2101" y="1121"/>
                    </a:lnTo>
                    <a:lnTo>
                      <a:pt x="2081" y="1089"/>
                    </a:lnTo>
                    <a:lnTo>
                      <a:pt x="2059" y="1058"/>
                    </a:lnTo>
                    <a:lnTo>
                      <a:pt x="2036" y="1020"/>
                    </a:lnTo>
                    <a:lnTo>
                      <a:pt x="2012" y="972"/>
                    </a:lnTo>
                    <a:lnTo>
                      <a:pt x="1987" y="917"/>
                    </a:lnTo>
                    <a:lnTo>
                      <a:pt x="1960" y="862"/>
                    </a:lnTo>
                    <a:lnTo>
                      <a:pt x="1934" y="815"/>
                    </a:lnTo>
                    <a:lnTo>
                      <a:pt x="1935" y="817"/>
                    </a:lnTo>
                    <a:lnTo>
                      <a:pt x="1908" y="784"/>
                    </a:lnTo>
                    <a:lnTo>
                      <a:pt x="1909" y="785"/>
                    </a:lnTo>
                    <a:lnTo>
                      <a:pt x="1880" y="759"/>
                    </a:lnTo>
                    <a:lnTo>
                      <a:pt x="1852" y="733"/>
                    </a:lnTo>
                    <a:cubicBezTo>
                      <a:pt x="1852" y="733"/>
                      <a:pt x="1851" y="733"/>
                      <a:pt x="1851" y="732"/>
                    </a:cubicBezTo>
                    <a:lnTo>
                      <a:pt x="1822" y="694"/>
                    </a:lnTo>
                    <a:lnTo>
                      <a:pt x="1792" y="640"/>
                    </a:lnTo>
                    <a:lnTo>
                      <a:pt x="1759" y="574"/>
                    </a:lnTo>
                    <a:lnTo>
                      <a:pt x="1730" y="507"/>
                    </a:lnTo>
                    <a:lnTo>
                      <a:pt x="1710" y="451"/>
                    </a:lnTo>
                    <a:cubicBezTo>
                      <a:pt x="1710" y="451"/>
                      <a:pt x="1710" y="450"/>
                      <a:pt x="1710" y="450"/>
                    </a:cubicBezTo>
                    <a:lnTo>
                      <a:pt x="1702" y="407"/>
                    </a:lnTo>
                    <a:cubicBezTo>
                      <a:pt x="1701" y="406"/>
                      <a:pt x="1701" y="406"/>
                      <a:pt x="1701" y="405"/>
                    </a:cubicBezTo>
                    <a:lnTo>
                      <a:pt x="1703" y="370"/>
                    </a:lnTo>
                    <a:lnTo>
                      <a:pt x="1709" y="308"/>
                    </a:lnTo>
                    <a:lnTo>
                      <a:pt x="1714" y="247"/>
                    </a:lnTo>
                    <a:lnTo>
                      <a:pt x="1719" y="187"/>
                    </a:lnTo>
                    <a:lnTo>
                      <a:pt x="1721" y="153"/>
                    </a:lnTo>
                    <a:lnTo>
                      <a:pt x="1722" y="117"/>
                    </a:lnTo>
                    <a:lnTo>
                      <a:pt x="1723" y="83"/>
                    </a:lnTo>
                    <a:lnTo>
                      <a:pt x="1724" y="85"/>
                    </a:lnTo>
                    <a:lnTo>
                      <a:pt x="1720" y="58"/>
                    </a:lnTo>
                    <a:lnTo>
                      <a:pt x="1721" y="61"/>
                    </a:lnTo>
                    <a:lnTo>
                      <a:pt x="1701" y="28"/>
                    </a:lnTo>
                    <a:lnTo>
                      <a:pt x="1704" y="31"/>
                    </a:lnTo>
                    <a:lnTo>
                      <a:pt x="1677" y="18"/>
                    </a:lnTo>
                    <a:lnTo>
                      <a:pt x="1679" y="18"/>
                    </a:lnTo>
                    <a:lnTo>
                      <a:pt x="1666" y="16"/>
                    </a:lnTo>
                    <a:lnTo>
                      <a:pt x="1669" y="16"/>
                    </a:lnTo>
                    <a:lnTo>
                      <a:pt x="1656" y="19"/>
                    </a:lnTo>
                    <a:lnTo>
                      <a:pt x="1659" y="18"/>
                    </a:lnTo>
                    <a:lnTo>
                      <a:pt x="1645" y="27"/>
                    </a:lnTo>
                    <a:lnTo>
                      <a:pt x="1646" y="26"/>
                    </a:lnTo>
                    <a:lnTo>
                      <a:pt x="1631" y="43"/>
                    </a:lnTo>
                    <a:lnTo>
                      <a:pt x="1613" y="70"/>
                    </a:lnTo>
                    <a:lnTo>
                      <a:pt x="1594" y="103"/>
                    </a:lnTo>
                    <a:lnTo>
                      <a:pt x="1574" y="144"/>
                    </a:lnTo>
                    <a:lnTo>
                      <a:pt x="1558" y="190"/>
                    </a:lnTo>
                    <a:lnTo>
                      <a:pt x="1558" y="189"/>
                    </a:lnTo>
                    <a:lnTo>
                      <a:pt x="1549" y="239"/>
                    </a:lnTo>
                    <a:lnTo>
                      <a:pt x="1544" y="296"/>
                    </a:lnTo>
                    <a:lnTo>
                      <a:pt x="1539" y="358"/>
                    </a:lnTo>
                    <a:lnTo>
                      <a:pt x="1530" y="422"/>
                    </a:lnTo>
                    <a:lnTo>
                      <a:pt x="1497" y="558"/>
                    </a:lnTo>
                    <a:lnTo>
                      <a:pt x="1477" y="632"/>
                    </a:lnTo>
                    <a:lnTo>
                      <a:pt x="1456" y="711"/>
                    </a:lnTo>
                    <a:lnTo>
                      <a:pt x="1435" y="801"/>
                    </a:lnTo>
                    <a:lnTo>
                      <a:pt x="1414" y="899"/>
                    </a:lnTo>
                    <a:lnTo>
                      <a:pt x="1390" y="999"/>
                    </a:lnTo>
                    <a:lnTo>
                      <a:pt x="1363" y="1094"/>
                    </a:lnTo>
                    <a:lnTo>
                      <a:pt x="1299" y="1270"/>
                    </a:lnTo>
                    <a:lnTo>
                      <a:pt x="1223" y="1440"/>
                    </a:lnTo>
                    <a:lnTo>
                      <a:pt x="1176" y="1527"/>
                    </a:lnTo>
                    <a:lnTo>
                      <a:pt x="1125" y="1617"/>
                    </a:lnTo>
                    <a:lnTo>
                      <a:pt x="1073" y="1702"/>
                    </a:lnTo>
                    <a:lnTo>
                      <a:pt x="1027" y="1776"/>
                    </a:lnTo>
                    <a:lnTo>
                      <a:pt x="990" y="1835"/>
                    </a:lnTo>
                    <a:lnTo>
                      <a:pt x="960" y="1883"/>
                    </a:lnTo>
                    <a:lnTo>
                      <a:pt x="928" y="1929"/>
                    </a:lnTo>
                    <a:lnTo>
                      <a:pt x="888" y="1983"/>
                    </a:lnTo>
                    <a:lnTo>
                      <a:pt x="836" y="2043"/>
                    </a:lnTo>
                    <a:lnTo>
                      <a:pt x="778" y="2107"/>
                    </a:lnTo>
                    <a:lnTo>
                      <a:pt x="717" y="2175"/>
                    </a:lnTo>
                    <a:lnTo>
                      <a:pt x="655" y="2252"/>
                    </a:lnTo>
                    <a:lnTo>
                      <a:pt x="591" y="2343"/>
                    </a:lnTo>
                    <a:lnTo>
                      <a:pt x="523" y="2444"/>
                    </a:lnTo>
                    <a:lnTo>
                      <a:pt x="457" y="2545"/>
                    </a:lnTo>
                    <a:lnTo>
                      <a:pt x="395" y="2634"/>
                    </a:lnTo>
                    <a:lnTo>
                      <a:pt x="339" y="2709"/>
                    </a:lnTo>
                    <a:lnTo>
                      <a:pt x="287" y="2776"/>
                    </a:lnTo>
                    <a:lnTo>
                      <a:pt x="190" y="2896"/>
                    </a:lnTo>
                    <a:lnTo>
                      <a:pt x="98" y="3004"/>
                    </a:lnTo>
                    <a:lnTo>
                      <a:pt x="12" y="3101"/>
                    </a:lnTo>
                    <a:lnTo>
                      <a:pt x="0" y="309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3" name="Freeform 7"/>
              <p:cNvSpPr>
                <a:spLocks/>
              </p:cNvSpPr>
              <p:nvPr/>
            </p:nvSpPr>
            <p:spPr bwMode="auto">
              <a:xfrm>
                <a:off x="4421188" y="4476750"/>
                <a:ext cx="1360488" cy="1917700"/>
              </a:xfrm>
              <a:custGeom>
                <a:avLst/>
                <a:gdLst>
                  <a:gd name="T0" fmla="*/ 144 w 1782"/>
                  <a:gd name="T1" fmla="*/ 1782 h 2513"/>
                  <a:gd name="T2" fmla="*/ 324 w 1782"/>
                  <a:gd name="T3" fmla="*/ 1527 h 2513"/>
                  <a:gd name="T4" fmla="*/ 506 w 1782"/>
                  <a:gd name="T5" fmla="*/ 1170 h 2513"/>
                  <a:gd name="T6" fmla="*/ 642 w 1782"/>
                  <a:gd name="T7" fmla="*/ 926 h 2513"/>
                  <a:gd name="T8" fmla="*/ 818 w 1782"/>
                  <a:gd name="T9" fmla="*/ 646 h 2513"/>
                  <a:gd name="T10" fmla="*/ 928 w 1782"/>
                  <a:gd name="T11" fmla="*/ 450 h 2513"/>
                  <a:gd name="T12" fmla="*/ 997 w 1782"/>
                  <a:gd name="T13" fmla="*/ 239 h 2513"/>
                  <a:gd name="T14" fmla="*/ 1031 w 1782"/>
                  <a:gd name="T15" fmla="*/ 107 h 2513"/>
                  <a:gd name="T16" fmla="*/ 1079 w 1782"/>
                  <a:gd name="T17" fmla="*/ 28 h 2513"/>
                  <a:gd name="T18" fmla="*/ 1108 w 1782"/>
                  <a:gd name="T19" fmla="*/ 5 h 2513"/>
                  <a:gd name="T20" fmla="*/ 1152 w 1782"/>
                  <a:gd name="T21" fmla="*/ 13 h 2513"/>
                  <a:gd name="T22" fmla="*/ 1167 w 1782"/>
                  <a:gd name="T23" fmla="*/ 41 h 2513"/>
                  <a:gd name="T24" fmla="*/ 1220 w 1782"/>
                  <a:gd name="T25" fmla="*/ 186 h 2513"/>
                  <a:gd name="T26" fmla="*/ 1329 w 1782"/>
                  <a:gd name="T27" fmla="*/ 469 h 2513"/>
                  <a:gd name="T28" fmla="*/ 1439 w 1782"/>
                  <a:gd name="T29" fmla="*/ 855 h 2513"/>
                  <a:gd name="T30" fmla="*/ 1533 w 1782"/>
                  <a:gd name="T31" fmla="*/ 1155 h 2513"/>
                  <a:gd name="T32" fmla="*/ 1663 w 1782"/>
                  <a:gd name="T33" fmla="*/ 1366 h 2513"/>
                  <a:gd name="T34" fmla="*/ 1722 w 1782"/>
                  <a:gd name="T35" fmla="*/ 1528 h 2513"/>
                  <a:gd name="T36" fmla="*/ 1771 w 1782"/>
                  <a:gd name="T37" fmla="*/ 1882 h 2513"/>
                  <a:gd name="T38" fmla="*/ 1781 w 1782"/>
                  <a:gd name="T39" fmla="*/ 2171 h 2513"/>
                  <a:gd name="T40" fmla="*/ 1770 w 1782"/>
                  <a:gd name="T41" fmla="*/ 2404 h 2513"/>
                  <a:gd name="T42" fmla="*/ 1763 w 1782"/>
                  <a:gd name="T43" fmla="*/ 2500 h 2513"/>
                  <a:gd name="T44" fmla="*/ 1746 w 1782"/>
                  <a:gd name="T45" fmla="*/ 2513 h 2513"/>
                  <a:gd name="T46" fmla="*/ 1748 w 1782"/>
                  <a:gd name="T47" fmla="*/ 2482 h 2513"/>
                  <a:gd name="T48" fmla="*/ 1758 w 1782"/>
                  <a:gd name="T49" fmla="*/ 2332 h 2513"/>
                  <a:gd name="T50" fmla="*/ 1766 w 1782"/>
                  <a:gd name="T51" fmla="*/ 2092 h 2513"/>
                  <a:gd name="T52" fmla="*/ 1742 w 1782"/>
                  <a:gd name="T53" fmla="*/ 1739 h 2513"/>
                  <a:gd name="T54" fmla="*/ 1691 w 1782"/>
                  <a:gd name="T55" fmla="*/ 1473 h 2513"/>
                  <a:gd name="T56" fmla="*/ 1598 w 1782"/>
                  <a:gd name="T57" fmla="*/ 1291 h 2513"/>
                  <a:gd name="T58" fmla="*/ 1496 w 1782"/>
                  <a:gd name="T59" fmla="*/ 1110 h 2513"/>
                  <a:gd name="T60" fmla="*/ 1392 w 1782"/>
                  <a:gd name="T61" fmla="*/ 725 h 2513"/>
                  <a:gd name="T62" fmla="*/ 1268 w 1782"/>
                  <a:gd name="T63" fmla="*/ 351 h 2513"/>
                  <a:gd name="T64" fmla="*/ 1189 w 1782"/>
                  <a:gd name="T65" fmla="*/ 150 h 2513"/>
                  <a:gd name="T66" fmla="*/ 1152 w 1782"/>
                  <a:gd name="T67" fmla="*/ 47 h 2513"/>
                  <a:gd name="T68" fmla="*/ 1127 w 1782"/>
                  <a:gd name="T69" fmla="*/ 15 h 2513"/>
                  <a:gd name="T70" fmla="*/ 1115 w 1782"/>
                  <a:gd name="T71" fmla="*/ 19 h 2513"/>
                  <a:gd name="T72" fmla="*/ 1067 w 1782"/>
                  <a:gd name="T73" fmla="*/ 71 h 2513"/>
                  <a:gd name="T74" fmla="*/ 1046 w 1782"/>
                  <a:gd name="T75" fmla="*/ 113 h 2513"/>
                  <a:gd name="T76" fmla="*/ 994 w 1782"/>
                  <a:gd name="T77" fmla="*/ 320 h 2513"/>
                  <a:gd name="T78" fmla="*/ 911 w 1782"/>
                  <a:gd name="T79" fmla="*/ 518 h 2513"/>
                  <a:gd name="T80" fmla="*/ 779 w 1782"/>
                  <a:gd name="T81" fmla="*/ 740 h 2513"/>
                  <a:gd name="T82" fmla="*/ 589 w 1782"/>
                  <a:gd name="T83" fmla="*/ 1046 h 2513"/>
                  <a:gd name="T84" fmla="*/ 449 w 1782"/>
                  <a:gd name="T85" fmla="*/ 1323 h 2513"/>
                  <a:gd name="T86" fmla="*/ 301 w 1782"/>
                  <a:gd name="T87" fmla="*/ 1596 h 2513"/>
                  <a:gd name="T88" fmla="*/ 84 w 1782"/>
                  <a:gd name="T89" fmla="*/ 1874 h 2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82" h="2513">
                    <a:moveTo>
                      <a:pt x="0" y="1940"/>
                    </a:moveTo>
                    <a:lnTo>
                      <a:pt x="73" y="1863"/>
                    </a:lnTo>
                    <a:lnTo>
                      <a:pt x="144" y="1782"/>
                    </a:lnTo>
                    <a:lnTo>
                      <a:pt x="216" y="1691"/>
                    </a:lnTo>
                    <a:lnTo>
                      <a:pt x="288" y="1587"/>
                    </a:lnTo>
                    <a:lnTo>
                      <a:pt x="324" y="1527"/>
                    </a:lnTo>
                    <a:lnTo>
                      <a:pt x="360" y="1461"/>
                    </a:lnTo>
                    <a:lnTo>
                      <a:pt x="434" y="1316"/>
                    </a:lnTo>
                    <a:lnTo>
                      <a:pt x="506" y="1170"/>
                    </a:lnTo>
                    <a:lnTo>
                      <a:pt x="541" y="1101"/>
                    </a:lnTo>
                    <a:lnTo>
                      <a:pt x="575" y="1039"/>
                    </a:lnTo>
                    <a:lnTo>
                      <a:pt x="642" y="926"/>
                    </a:lnTo>
                    <a:lnTo>
                      <a:pt x="706" y="824"/>
                    </a:lnTo>
                    <a:lnTo>
                      <a:pt x="766" y="731"/>
                    </a:lnTo>
                    <a:lnTo>
                      <a:pt x="818" y="646"/>
                    </a:lnTo>
                    <a:lnTo>
                      <a:pt x="861" y="572"/>
                    </a:lnTo>
                    <a:lnTo>
                      <a:pt x="898" y="509"/>
                    </a:lnTo>
                    <a:lnTo>
                      <a:pt x="928" y="450"/>
                    </a:lnTo>
                    <a:lnTo>
                      <a:pt x="956" y="387"/>
                    </a:lnTo>
                    <a:lnTo>
                      <a:pt x="979" y="315"/>
                    </a:lnTo>
                    <a:lnTo>
                      <a:pt x="997" y="239"/>
                    </a:lnTo>
                    <a:lnTo>
                      <a:pt x="1013" y="167"/>
                    </a:lnTo>
                    <a:lnTo>
                      <a:pt x="1031" y="108"/>
                    </a:lnTo>
                    <a:cubicBezTo>
                      <a:pt x="1031" y="108"/>
                      <a:pt x="1031" y="107"/>
                      <a:pt x="1031" y="107"/>
                    </a:cubicBezTo>
                    <a:lnTo>
                      <a:pt x="1053" y="63"/>
                    </a:lnTo>
                    <a:cubicBezTo>
                      <a:pt x="1054" y="62"/>
                      <a:pt x="1054" y="62"/>
                      <a:pt x="1054" y="62"/>
                    </a:cubicBezTo>
                    <a:lnTo>
                      <a:pt x="1079" y="28"/>
                    </a:lnTo>
                    <a:cubicBezTo>
                      <a:pt x="1079" y="27"/>
                      <a:pt x="1080" y="27"/>
                      <a:pt x="1080" y="26"/>
                    </a:cubicBezTo>
                    <a:lnTo>
                      <a:pt x="1104" y="6"/>
                    </a:lnTo>
                    <a:cubicBezTo>
                      <a:pt x="1105" y="5"/>
                      <a:pt x="1107" y="5"/>
                      <a:pt x="1108" y="5"/>
                    </a:cubicBezTo>
                    <a:lnTo>
                      <a:pt x="1130" y="1"/>
                    </a:lnTo>
                    <a:cubicBezTo>
                      <a:pt x="1132" y="0"/>
                      <a:pt x="1134" y="1"/>
                      <a:pt x="1136" y="2"/>
                    </a:cubicBezTo>
                    <a:lnTo>
                      <a:pt x="1152" y="13"/>
                    </a:lnTo>
                    <a:cubicBezTo>
                      <a:pt x="1153" y="14"/>
                      <a:pt x="1154" y="15"/>
                      <a:pt x="1155" y="16"/>
                    </a:cubicBezTo>
                    <a:lnTo>
                      <a:pt x="1167" y="40"/>
                    </a:lnTo>
                    <a:cubicBezTo>
                      <a:pt x="1167" y="40"/>
                      <a:pt x="1167" y="41"/>
                      <a:pt x="1167" y="41"/>
                    </a:cubicBezTo>
                    <a:lnTo>
                      <a:pt x="1181" y="83"/>
                    </a:lnTo>
                    <a:lnTo>
                      <a:pt x="1204" y="145"/>
                    </a:lnTo>
                    <a:lnTo>
                      <a:pt x="1220" y="186"/>
                    </a:lnTo>
                    <a:lnTo>
                      <a:pt x="1239" y="234"/>
                    </a:lnTo>
                    <a:lnTo>
                      <a:pt x="1283" y="346"/>
                    </a:lnTo>
                    <a:lnTo>
                      <a:pt x="1329" y="469"/>
                    </a:lnTo>
                    <a:lnTo>
                      <a:pt x="1371" y="593"/>
                    </a:lnTo>
                    <a:lnTo>
                      <a:pt x="1407" y="720"/>
                    </a:lnTo>
                    <a:lnTo>
                      <a:pt x="1439" y="855"/>
                    </a:lnTo>
                    <a:lnTo>
                      <a:pt x="1473" y="986"/>
                    </a:lnTo>
                    <a:lnTo>
                      <a:pt x="1511" y="1105"/>
                    </a:lnTo>
                    <a:lnTo>
                      <a:pt x="1533" y="1155"/>
                    </a:lnTo>
                    <a:lnTo>
                      <a:pt x="1558" y="1201"/>
                    </a:lnTo>
                    <a:lnTo>
                      <a:pt x="1611" y="1282"/>
                    </a:lnTo>
                    <a:lnTo>
                      <a:pt x="1663" y="1366"/>
                    </a:lnTo>
                    <a:lnTo>
                      <a:pt x="1687" y="1414"/>
                    </a:lnTo>
                    <a:lnTo>
                      <a:pt x="1706" y="1468"/>
                    </a:lnTo>
                    <a:lnTo>
                      <a:pt x="1722" y="1528"/>
                    </a:lnTo>
                    <a:lnTo>
                      <a:pt x="1735" y="1595"/>
                    </a:lnTo>
                    <a:lnTo>
                      <a:pt x="1757" y="1736"/>
                    </a:lnTo>
                    <a:lnTo>
                      <a:pt x="1771" y="1882"/>
                    </a:lnTo>
                    <a:lnTo>
                      <a:pt x="1780" y="2020"/>
                    </a:lnTo>
                    <a:lnTo>
                      <a:pt x="1782" y="2091"/>
                    </a:lnTo>
                    <a:lnTo>
                      <a:pt x="1781" y="2171"/>
                    </a:lnTo>
                    <a:lnTo>
                      <a:pt x="1778" y="2253"/>
                    </a:lnTo>
                    <a:lnTo>
                      <a:pt x="1774" y="2333"/>
                    </a:lnTo>
                    <a:lnTo>
                      <a:pt x="1770" y="2404"/>
                    </a:lnTo>
                    <a:lnTo>
                      <a:pt x="1766" y="2461"/>
                    </a:lnTo>
                    <a:lnTo>
                      <a:pt x="1764" y="2483"/>
                    </a:lnTo>
                    <a:lnTo>
                      <a:pt x="1763" y="2500"/>
                    </a:lnTo>
                    <a:lnTo>
                      <a:pt x="1762" y="2510"/>
                    </a:lnTo>
                    <a:lnTo>
                      <a:pt x="1762" y="2513"/>
                    </a:lnTo>
                    <a:lnTo>
                      <a:pt x="1746" y="2513"/>
                    </a:lnTo>
                    <a:lnTo>
                      <a:pt x="1746" y="2509"/>
                    </a:lnTo>
                    <a:lnTo>
                      <a:pt x="1747" y="2499"/>
                    </a:lnTo>
                    <a:lnTo>
                      <a:pt x="1748" y="2482"/>
                    </a:lnTo>
                    <a:lnTo>
                      <a:pt x="1750" y="2460"/>
                    </a:lnTo>
                    <a:lnTo>
                      <a:pt x="1754" y="2403"/>
                    </a:lnTo>
                    <a:lnTo>
                      <a:pt x="1758" y="2332"/>
                    </a:lnTo>
                    <a:lnTo>
                      <a:pt x="1762" y="2252"/>
                    </a:lnTo>
                    <a:lnTo>
                      <a:pt x="1765" y="2170"/>
                    </a:lnTo>
                    <a:lnTo>
                      <a:pt x="1766" y="2092"/>
                    </a:lnTo>
                    <a:lnTo>
                      <a:pt x="1764" y="2021"/>
                    </a:lnTo>
                    <a:lnTo>
                      <a:pt x="1755" y="1883"/>
                    </a:lnTo>
                    <a:lnTo>
                      <a:pt x="1742" y="1739"/>
                    </a:lnTo>
                    <a:lnTo>
                      <a:pt x="1720" y="1598"/>
                    </a:lnTo>
                    <a:lnTo>
                      <a:pt x="1707" y="1533"/>
                    </a:lnTo>
                    <a:lnTo>
                      <a:pt x="1691" y="1473"/>
                    </a:lnTo>
                    <a:lnTo>
                      <a:pt x="1672" y="1421"/>
                    </a:lnTo>
                    <a:lnTo>
                      <a:pt x="1650" y="1375"/>
                    </a:lnTo>
                    <a:lnTo>
                      <a:pt x="1598" y="1291"/>
                    </a:lnTo>
                    <a:lnTo>
                      <a:pt x="1543" y="1208"/>
                    </a:lnTo>
                    <a:lnTo>
                      <a:pt x="1518" y="1162"/>
                    </a:lnTo>
                    <a:lnTo>
                      <a:pt x="1496" y="1110"/>
                    </a:lnTo>
                    <a:lnTo>
                      <a:pt x="1458" y="990"/>
                    </a:lnTo>
                    <a:lnTo>
                      <a:pt x="1424" y="858"/>
                    </a:lnTo>
                    <a:lnTo>
                      <a:pt x="1392" y="725"/>
                    </a:lnTo>
                    <a:lnTo>
                      <a:pt x="1356" y="598"/>
                    </a:lnTo>
                    <a:lnTo>
                      <a:pt x="1314" y="474"/>
                    </a:lnTo>
                    <a:lnTo>
                      <a:pt x="1268" y="351"/>
                    </a:lnTo>
                    <a:lnTo>
                      <a:pt x="1224" y="239"/>
                    </a:lnTo>
                    <a:lnTo>
                      <a:pt x="1205" y="191"/>
                    </a:lnTo>
                    <a:lnTo>
                      <a:pt x="1189" y="150"/>
                    </a:lnTo>
                    <a:lnTo>
                      <a:pt x="1166" y="88"/>
                    </a:lnTo>
                    <a:lnTo>
                      <a:pt x="1152" y="46"/>
                    </a:lnTo>
                    <a:lnTo>
                      <a:pt x="1152" y="47"/>
                    </a:lnTo>
                    <a:lnTo>
                      <a:pt x="1140" y="23"/>
                    </a:lnTo>
                    <a:lnTo>
                      <a:pt x="1143" y="26"/>
                    </a:lnTo>
                    <a:lnTo>
                      <a:pt x="1127" y="15"/>
                    </a:lnTo>
                    <a:lnTo>
                      <a:pt x="1133" y="16"/>
                    </a:lnTo>
                    <a:lnTo>
                      <a:pt x="1111" y="20"/>
                    </a:lnTo>
                    <a:lnTo>
                      <a:pt x="1115" y="19"/>
                    </a:lnTo>
                    <a:lnTo>
                      <a:pt x="1091" y="39"/>
                    </a:lnTo>
                    <a:lnTo>
                      <a:pt x="1092" y="37"/>
                    </a:lnTo>
                    <a:lnTo>
                      <a:pt x="1067" y="71"/>
                    </a:lnTo>
                    <a:lnTo>
                      <a:pt x="1068" y="70"/>
                    </a:lnTo>
                    <a:lnTo>
                      <a:pt x="1046" y="114"/>
                    </a:lnTo>
                    <a:lnTo>
                      <a:pt x="1046" y="113"/>
                    </a:lnTo>
                    <a:lnTo>
                      <a:pt x="1028" y="170"/>
                    </a:lnTo>
                    <a:lnTo>
                      <a:pt x="1012" y="242"/>
                    </a:lnTo>
                    <a:lnTo>
                      <a:pt x="994" y="320"/>
                    </a:lnTo>
                    <a:lnTo>
                      <a:pt x="971" y="394"/>
                    </a:lnTo>
                    <a:lnTo>
                      <a:pt x="943" y="457"/>
                    </a:lnTo>
                    <a:lnTo>
                      <a:pt x="911" y="518"/>
                    </a:lnTo>
                    <a:lnTo>
                      <a:pt x="874" y="580"/>
                    </a:lnTo>
                    <a:lnTo>
                      <a:pt x="831" y="655"/>
                    </a:lnTo>
                    <a:lnTo>
                      <a:pt x="779" y="740"/>
                    </a:lnTo>
                    <a:lnTo>
                      <a:pt x="719" y="833"/>
                    </a:lnTo>
                    <a:lnTo>
                      <a:pt x="655" y="935"/>
                    </a:lnTo>
                    <a:lnTo>
                      <a:pt x="589" y="1046"/>
                    </a:lnTo>
                    <a:lnTo>
                      <a:pt x="556" y="1108"/>
                    </a:lnTo>
                    <a:lnTo>
                      <a:pt x="521" y="1177"/>
                    </a:lnTo>
                    <a:lnTo>
                      <a:pt x="449" y="1323"/>
                    </a:lnTo>
                    <a:lnTo>
                      <a:pt x="374" y="1468"/>
                    </a:lnTo>
                    <a:lnTo>
                      <a:pt x="337" y="1536"/>
                    </a:lnTo>
                    <a:lnTo>
                      <a:pt x="301" y="1596"/>
                    </a:lnTo>
                    <a:lnTo>
                      <a:pt x="229" y="1701"/>
                    </a:lnTo>
                    <a:lnTo>
                      <a:pt x="156" y="1793"/>
                    </a:lnTo>
                    <a:lnTo>
                      <a:pt x="84" y="1874"/>
                    </a:lnTo>
                    <a:lnTo>
                      <a:pt x="11" y="1951"/>
                    </a:lnTo>
                    <a:lnTo>
                      <a:pt x="0" y="194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4" name="Freeform 8"/>
              <p:cNvSpPr>
                <a:spLocks/>
              </p:cNvSpPr>
              <p:nvPr/>
            </p:nvSpPr>
            <p:spPr bwMode="auto">
              <a:xfrm>
                <a:off x="4737100" y="5311775"/>
                <a:ext cx="658813" cy="949325"/>
              </a:xfrm>
              <a:custGeom>
                <a:avLst/>
                <a:gdLst>
                  <a:gd name="T0" fmla="*/ 81 w 862"/>
                  <a:gd name="T1" fmla="*/ 894 h 1244"/>
                  <a:gd name="T2" fmla="*/ 204 w 862"/>
                  <a:gd name="T3" fmla="*/ 665 h 1244"/>
                  <a:gd name="T4" fmla="*/ 244 w 862"/>
                  <a:gd name="T5" fmla="*/ 539 h 1244"/>
                  <a:gd name="T6" fmla="*/ 260 w 862"/>
                  <a:gd name="T7" fmla="*/ 378 h 1244"/>
                  <a:gd name="T8" fmla="*/ 282 w 862"/>
                  <a:gd name="T9" fmla="*/ 221 h 1244"/>
                  <a:gd name="T10" fmla="*/ 309 w 862"/>
                  <a:gd name="T11" fmla="*/ 159 h 1244"/>
                  <a:gd name="T12" fmla="*/ 345 w 862"/>
                  <a:gd name="T13" fmla="*/ 105 h 1244"/>
                  <a:gd name="T14" fmla="*/ 416 w 862"/>
                  <a:gd name="T15" fmla="*/ 30 h 1244"/>
                  <a:gd name="T16" fmla="*/ 445 w 862"/>
                  <a:gd name="T17" fmla="*/ 9 h 1244"/>
                  <a:gd name="T18" fmla="*/ 474 w 862"/>
                  <a:gd name="T19" fmla="*/ 1 h 1244"/>
                  <a:gd name="T20" fmla="*/ 499 w 862"/>
                  <a:gd name="T21" fmla="*/ 9 h 1244"/>
                  <a:gd name="T22" fmla="*/ 522 w 862"/>
                  <a:gd name="T23" fmla="*/ 31 h 1244"/>
                  <a:gd name="T24" fmla="*/ 548 w 862"/>
                  <a:gd name="T25" fmla="*/ 74 h 1244"/>
                  <a:gd name="T26" fmla="*/ 598 w 862"/>
                  <a:gd name="T27" fmla="*/ 204 h 1244"/>
                  <a:gd name="T28" fmla="*/ 629 w 862"/>
                  <a:gd name="T29" fmla="*/ 324 h 1244"/>
                  <a:gd name="T30" fmla="*/ 642 w 862"/>
                  <a:gd name="T31" fmla="*/ 432 h 1244"/>
                  <a:gd name="T32" fmla="*/ 655 w 862"/>
                  <a:gd name="T33" fmla="*/ 481 h 1244"/>
                  <a:gd name="T34" fmla="*/ 705 w 862"/>
                  <a:gd name="T35" fmla="*/ 574 h 1244"/>
                  <a:gd name="T36" fmla="*/ 759 w 862"/>
                  <a:gd name="T37" fmla="*/ 678 h 1244"/>
                  <a:gd name="T38" fmla="*/ 777 w 862"/>
                  <a:gd name="T39" fmla="*/ 748 h 1244"/>
                  <a:gd name="T40" fmla="*/ 804 w 862"/>
                  <a:gd name="T41" fmla="*/ 905 h 1244"/>
                  <a:gd name="T42" fmla="*/ 827 w 862"/>
                  <a:gd name="T43" fmla="*/ 1021 h 1244"/>
                  <a:gd name="T44" fmla="*/ 853 w 862"/>
                  <a:gd name="T45" fmla="*/ 1130 h 1244"/>
                  <a:gd name="T46" fmla="*/ 862 w 862"/>
                  <a:gd name="T47" fmla="*/ 1243 h 1244"/>
                  <a:gd name="T48" fmla="*/ 846 w 862"/>
                  <a:gd name="T49" fmla="*/ 1194 h 1244"/>
                  <a:gd name="T50" fmla="*/ 822 w 862"/>
                  <a:gd name="T51" fmla="*/ 1065 h 1244"/>
                  <a:gd name="T52" fmla="*/ 800 w 862"/>
                  <a:gd name="T53" fmla="*/ 974 h 1244"/>
                  <a:gd name="T54" fmla="*/ 777 w 862"/>
                  <a:gd name="T55" fmla="*/ 831 h 1244"/>
                  <a:gd name="T56" fmla="*/ 744 w 862"/>
                  <a:gd name="T57" fmla="*/ 683 h 1244"/>
                  <a:gd name="T58" fmla="*/ 721 w 862"/>
                  <a:gd name="T59" fmla="*/ 631 h 1244"/>
                  <a:gd name="T60" fmla="*/ 663 w 862"/>
                  <a:gd name="T61" fmla="*/ 537 h 1244"/>
                  <a:gd name="T62" fmla="*/ 640 w 862"/>
                  <a:gd name="T63" fmla="*/ 486 h 1244"/>
                  <a:gd name="T64" fmla="*/ 621 w 862"/>
                  <a:gd name="T65" fmla="*/ 380 h 1244"/>
                  <a:gd name="T66" fmla="*/ 602 w 862"/>
                  <a:gd name="T67" fmla="*/ 272 h 1244"/>
                  <a:gd name="T68" fmla="*/ 559 w 862"/>
                  <a:gd name="T69" fmla="*/ 143 h 1244"/>
                  <a:gd name="T70" fmla="*/ 521 w 862"/>
                  <a:gd name="T71" fmla="*/ 58 h 1244"/>
                  <a:gd name="T72" fmla="*/ 510 w 862"/>
                  <a:gd name="T73" fmla="*/ 41 h 1244"/>
                  <a:gd name="T74" fmla="*/ 491 w 862"/>
                  <a:gd name="T75" fmla="*/ 22 h 1244"/>
                  <a:gd name="T76" fmla="*/ 474 w 862"/>
                  <a:gd name="T77" fmla="*/ 16 h 1244"/>
                  <a:gd name="T78" fmla="*/ 452 w 862"/>
                  <a:gd name="T79" fmla="*/ 23 h 1244"/>
                  <a:gd name="T80" fmla="*/ 395 w 862"/>
                  <a:gd name="T81" fmla="*/ 71 h 1244"/>
                  <a:gd name="T82" fmla="*/ 323 w 862"/>
                  <a:gd name="T83" fmla="*/ 167 h 1244"/>
                  <a:gd name="T84" fmla="*/ 297 w 862"/>
                  <a:gd name="T85" fmla="*/ 226 h 1244"/>
                  <a:gd name="T86" fmla="*/ 282 w 862"/>
                  <a:gd name="T87" fmla="*/ 295 h 1244"/>
                  <a:gd name="T88" fmla="*/ 270 w 862"/>
                  <a:gd name="T89" fmla="*/ 465 h 1244"/>
                  <a:gd name="T90" fmla="*/ 241 w 862"/>
                  <a:gd name="T91" fmla="*/ 610 h 1244"/>
                  <a:gd name="T92" fmla="*/ 164 w 862"/>
                  <a:gd name="T93" fmla="*/ 789 h 1244"/>
                  <a:gd name="T94" fmla="*/ 13 w 862"/>
                  <a:gd name="T95" fmla="*/ 1014 h 1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62" h="1244">
                    <a:moveTo>
                      <a:pt x="0" y="1005"/>
                    </a:moveTo>
                    <a:lnTo>
                      <a:pt x="81" y="894"/>
                    </a:lnTo>
                    <a:lnTo>
                      <a:pt x="151" y="780"/>
                    </a:lnTo>
                    <a:lnTo>
                      <a:pt x="204" y="665"/>
                    </a:lnTo>
                    <a:lnTo>
                      <a:pt x="226" y="605"/>
                    </a:lnTo>
                    <a:lnTo>
                      <a:pt x="244" y="539"/>
                    </a:lnTo>
                    <a:lnTo>
                      <a:pt x="255" y="462"/>
                    </a:lnTo>
                    <a:lnTo>
                      <a:pt x="260" y="378"/>
                    </a:lnTo>
                    <a:lnTo>
                      <a:pt x="266" y="294"/>
                    </a:lnTo>
                    <a:lnTo>
                      <a:pt x="282" y="221"/>
                    </a:lnTo>
                    <a:cubicBezTo>
                      <a:pt x="282" y="220"/>
                      <a:pt x="282" y="220"/>
                      <a:pt x="282" y="219"/>
                    </a:cubicBezTo>
                    <a:lnTo>
                      <a:pt x="309" y="159"/>
                    </a:lnTo>
                    <a:cubicBezTo>
                      <a:pt x="309" y="159"/>
                      <a:pt x="310" y="158"/>
                      <a:pt x="310" y="158"/>
                    </a:cubicBezTo>
                    <a:lnTo>
                      <a:pt x="345" y="105"/>
                    </a:lnTo>
                    <a:lnTo>
                      <a:pt x="382" y="60"/>
                    </a:lnTo>
                    <a:lnTo>
                      <a:pt x="416" y="30"/>
                    </a:lnTo>
                    <a:lnTo>
                      <a:pt x="443" y="10"/>
                    </a:lnTo>
                    <a:cubicBezTo>
                      <a:pt x="443" y="10"/>
                      <a:pt x="444" y="9"/>
                      <a:pt x="445" y="9"/>
                    </a:cubicBezTo>
                    <a:lnTo>
                      <a:pt x="469" y="1"/>
                    </a:lnTo>
                    <a:cubicBezTo>
                      <a:pt x="470" y="0"/>
                      <a:pt x="472" y="0"/>
                      <a:pt x="474" y="1"/>
                    </a:cubicBezTo>
                    <a:lnTo>
                      <a:pt x="496" y="7"/>
                    </a:lnTo>
                    <a:cubicBezTo>
                      <a:pt x="497" y="7"/>
                      <a:pt x="498" y="8"/>
                      <a:pt x="499" y="9"/>
                    </a:cubicBezTo>
                    <a:lnTo>
                      <a:pt x="521" y="30"/>
                    </a:lnTo>
                    <a:cubicBezTo>
                      <a:pt x="521" y="30"/>
                      <a:pt x="522" y="31"/>
                      <a:pt x="522" y="31"/>
                    </a:cubicBezTo>
                    <a:lnTo>
                      <a:pt x="534" y="49"/>
                    </a:lnTo>
                    <a:lnTo>
                      <a:pt x="548" y="74"/>
                    </a:lnTo>
                    <a:lnTo>
                      <a:pt x="574" y="136"/>
                    </a:lnTo>
                    <a:lnTo>
                      <a:pt x="598" y="204"/>
                    </a:lnTo>
                    <a:lnTo>
                      <a:pt x="617" y="267"/>
                    </a:lnTo>
                    <a:lnTo>
                      <a:pt x="629" y="324"/>
                    </a:lnTo>
                    <a:lnTo>
                      <a:pt x="636" y="378"/>
                    </a:lnTo>
                    <a:lnTo>
                      <a:pt x="642" y="432"/>
                    </a:lnTo>
                    <a:lnTo>
                      <a:pt x="655" y="483"/>
                    </a:lnTo>
                    <a:lnTo>
                      <a:pt x="655" y="481"/>
                    </a:lnTo>
                    <a:lnTo>
                      <a:pt x="678" y="530"/>
                    </a:lnTo>
                    <a:lnTo>
                      <a:pt x="705" y="574"/>
                    </a:lnTo>
                    <a:lnTo>
                      <a:pt x="734" y="622"/>
                    </a:lnTo>
                    <a:lnTo>
                      <a:pt x="759" y="678"/>
                    </a:lnTo>
                    <a:cubicBezTo>
                      <a:pt x="759" y="679"/>
                      <a:pt x="759" y="679"/>
                      <a:pt x="759" y="679"/>
                    </a:cubicBezTo>
                    <a:lnTo>
                      <a:pt x="777" y="748"/>
                    </a:lnTo>
                    <a:lnTo>
                      <a:pt x="792" y="828"/>
                    </a:lnTo>
                    <a:lnTo>
                      <a:pt x="804" y="905"/>
                    </a:lnTo>
                    <a:lnTo>
                      <a:pt x="815" y="971"/>
                    </a:lnTo>
                    <a:lnTo>
                      <a:pt x="827" y="1021"/>
                    </a:lnTo>
                    <a:lnTo>
                      <a:pt x="837" y="1062"/>
                    </a:lnTo>
                    <a:lnTo>
                      <a:pt x="853" y="1130"/>
                    </a:lnTo>
                    <a:lnTo>
                      <a:pt x="861" y="1191"/>
                    </a:lnTo>
                    <a:lnTo>
                      <a:pt x="862" y="1243"/>
                    </a:lnTo>
                    <a:lnTo>
                      <a:pt x="846" y="1244"/>
                    </a:lnTo>
                    <a:lnTo>
                      <a:pt x="846" y="1194"/>
                    </a:lnTo>
                    <a:lnTo>
                      <a:pt x="838" y="1133"/>
                    </a:lnTo>
                    <a:lnTo>
                      <a:pt x="822" y="1065"/>
                    </a:lnTo>
                    <a:lnTo>
                      <a:pt x="812" y="1024"/>
                    </a:lnTo>
                    <a:lnTo>
                      <a:pt x="800" y="974"/>
                    </a:lnTo>
                    <a:lnTo>
                      <a:pt x="789" y="908"/>
                    </a:lnTo>
                    <a:lnTo>
                      <a:pt x="777" y="831"/>
                    </a:lnTo>
                    <a:lnTo>
                      <a:pt x="762" y="752"/>
                    </a:lnTo>
                    <a:lnTo>
                      <a:pt x="744" y="683"/>
                    </a:lnTo>
                    <a:lnTo>
                      <a:pt x="744" y="685"/>
                    </a:lnTo>
                    <a:lnTo>
                      <a:pt x="721" y="631"/>
                    </a:lnTo>
                    <a:lnTo>
                      <a:pt x="692" y="583"/>
                    </a:lnTo>
                    <a:lnTo>
                      <a:pt x="663" y="537"/>
                    </a:lnTo>
                    <a:lnTo>
                      <a:pt x="640" y="488"/>
                    </a:lnTo>
                    <a:cubicBezTo>
                      <a:pt x="640" y="487"/>
                      <a:pt x="640" y="487"/>
                      <a:pt x="640" y="486"/>
                    </a:cubicBezTo>
                    <a:lnTo>
                      <a:pt x="627" y="433"/>
                    </a:lnTo>
                    <a:lnTo>
                      <a:pt x="621" y="380"/>
                    </a:lnTo>
                    <a:lnTo>
                      <a:pt x="614" y="327"/>
                    </a:lnTo>
                    <a:lnTo>
                      <a:pt x="602" y="272"/>
                    </a:lnTo>
                    <a:lnTo>
                      <a:pt x="583" y="209"/>
                    </a:lnTo>
                    <a:lnTo>
                      <a:pt x="559" y="143"/>
                    </a:lnTo>
                    <a:lnTo>
                      <a:pt x="533" y="81"/>
                    </a:lnTo>
                    <a:lnTo>
                      <a:pt x="521" y="58"/>
                    </a:lnTo>
                    <a:lnTo>
                      <a:pt x="509" y="40"/>
                    </a:lnTo>
                    <a:lnTo>
                      <a:pt x="510" y="41"/>
                    </a:lnTo>
                    <a:lnTo>
                      <a:pt x="488" y="20"/>
                    </a:lnTo>
                    <a:lnTo>
                      <a:pt x="491" y="22"/>
                    </a:lnTo>
                    <a:lnTo>
                      <a:pt x="469" y="16"/>
                    </a:lnTo>
                    <a:lnTo>
                      <a:pt x="474" y="16"/>
                    </a:lnTo>
                    <a:lnTo>
                      <a:pt x="450" y="24"/>
                    </a:lnTo>
                    <a:lnTo>
                      <a:pt x="452" y="23"/>
                    </a:lnTo>
                    <a:lnTo>
                      <a:pt x="427" y="41"/>
                    </a:lnTo>
                    <a:lnTo>
                      <a:pt x="395" y="71"/>
                    </a:lnTo>
                    <a:lnTo>
                      <a:pt x="358" y="114"/>
                    </a:lnTo>
                    <a:lnTo>
                      <a:pt x="323" y="167"/>
                    </a:lnTo>
                    <a:lnTo>
                      <a:pt x="324" y="166"/>
                    </a:lnTo>
                    <a:lnTo>
                      <a:pt x="297" y="226"/>
                    </a:lnTo>
                    <a:lnTo>
                      <a:pt x="297" y="224"/>
                    </a:lnTo>
                    <a:lnTo>
                      <a:pt x="282" y="295"/>
                    </a:lnTo>
                    <a:lnTo>
                      <a:pt x="276" y="379"/>
                    </a:lnTo>
                    <a:lnTo>
                      <a:pt x="270" y="465"/>
                    </a:lnTo>
                    <a:lnTo>
                      <a:pt x="259" y="544"/>
                    </a:lnTo>
                    <a:lnTo>
                      <a:pt x="241" y="610"/>
                    </a:lnTo>
                    <a:lnTo>
                      <a:pt x="219" y="672"/>
                    </a:lnTo>
                    <a:lnTo>
                      <a:pt x="164" y="789"/>
                    </a:lnTo>
                    <a:lnTo>
                      <a:pt x="94" y="903"/>
                    </a:lnTo>
                    <a:lnTo>
                      <a:pt x="13" y="1014"/>
                    </a:lnTo>
                    <a:lnTo>
                      <a:pt x="0" y="1005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75" name="Freeform 10"/>
              <p:cNvSpPr>
                <a:spLocks noEditPoints="1"/>
              </p:cNvSpPr>
              <p:nvPr/>
            </p:nvSpPr>
            <p:spPr bwMode="auto">
              <a:xfrm>
                <a:off x="3349625" y="5348288"/>
                <a:ext cx="4037013" cy="947738"/>
              </a:xfrm>
              <a:custGeom>
                <a:avLst/>
                <a:gdLst>
                  <a:gd name="T0" fmla="*/ 21 w 2543"/>
                  <a:gd name="T1" fmla="*/ 22 h 597"/>
                  <a:gd name="T2" fmla="*/ 2523 w 2543"/>
                  <a:gd name="T3" fmla="*/ 568 h 597"/>
                  <a:gd name="T4" fmla="*/ 2522 w 2543"/>
                  <a:gd name="T5" fmla="*/ 576 h 597"/>
                  <a:gd name="T6" fmla="*/ 20 w 2543"/>
                  <a:gd name="T7" fmla="*/ 29 h 597"/>
                  <a:gd name="T8" fmla="*/ 21 w 2543"/>
                  <a:gd name="T9" fmla="*/ 22 h 597"/>
                  <a:gd name="T10" fmla="*/ 21 w 2543"/>
                  <a:gd name="T11" fmla="*/ 26 h 597"/>
                  <a:gd name="T12" fmla="*/ 34 w 2543"/>
                  <a:gd name="T13" fmla="*/ 60 h 597"/>
                  <a:gd name="T14" fmla="*/ 0 w 2543"/>
                  <a:gd name="T15" fmla="*/ 21 h 597"/>
                  <a:gd name="T16" fmla="*/ 47 w 2543"/>
                  <a:gd name="T17" fmla="*/ 0 h 597"/>
                  <a:gd name="T18" fmla="*/ 21 w 2543"/>
                  <a:gd name="T19" fmla="*/ 26 h 597"/>
                  <a:gd name="T20" fmla="*/ 2522 w 2543"/>
                  <a:gd name="T21" fmla="*/ 572 h 597"/>
                  <a:gd name="T22" fmla="*/ 2509 w 2543"/>
                  <a:gd name="T23" fmla="*/ 537 h 597"/>
                  <a:gd name="T24" fmla="*/ 2543 w 2543"/>
                  <a:gd name="T25" fmla="*/ 576 h 597"/>
                  <a:gd name="T26" fmla="*/ 2496 w 2543"/>
                  <a:gd name="T27" fmla="*/ 597 h 597"/>
                  <a:gd name="T28" fmla="*/ 2522 w 2543"/>
                  <a:gd name="T29" fmla="*/ 572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43" h="597">
                    <a:moveTo>
                      <a:pt x="21" y="22"/>
                    </a:moveTo>
                    <a:lnTo>
                      <a:pt x="2523" y="568"/>
                    </a:lnTo>
                    <a:lnTo>
                      <a:pt x="2522" y="576"/>
                    </a:lnTo>
                    <a:lnTo>
                      <a:pt x="20" y="29"/>
                    </a:lnTo>
                    <a:lnTo>
                      <a:pt x="21" y="22"/>
                    </a:lnTo>
                    <a:close/>
                    <a:moveTo>
                      <a:pt x="21" y="26"/>
                    </a:moveTo>
                    <a:lnTo>
                      <a:pt x="34" y="60"/>
                    </a:lnTo>
                    <a:lnTo>
                      <a:pt x="0" y="21"/>
                    </a:lnTo>
                    <a:lnTo>
                      <a:pt x="47" y="0"/>
                    </a:lnTo>
                    <a:lnTo>
                      <a:pt x="21" y="26"/>
                    </a:lnTo>
                    <a:close/>
                    <a:moveTo>
                      <a:pt x="2522" y="572"/>
                    </a:moveTo>
                    <a:lnTo>
                      <a:pt x="2509" y="537"/>
                    </a:lnTo>
                    <a:lnTo>
                      <a:pt x="2543" y="576"/>
                    </a:lnTo>
                    <a:lnTo>
                      <a:pt x="2496" y="597"/>
                    </a:lnTo>
                    <a:lnTo>
                      <a:pt x="2522" y="57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6" name="Freeform 11"/>
              <p:cNvSpPr>
                <a:spLocks noEditPoints="1"/>
              </p:cNvSpPr>
              <p:nvPr/>
            </p:nvSpPr>
            <p:spPr bwMode="auto">
              <a:xfrm>
                <a:off x="6829425" y="6523038"/>
                <a:ext cx="157163" cy="125413"/>
              </a:xfrm>
              <a:custGeom>
                <a:avLst/>
                <a:gdLst>
                  <a:gd name="T0" fmla="*/ 81 w 206"/>
                  <a:gd name="T1" fmla="*/ 124 h 166"/>
                  <a:gd name="T2" fmla="*/ 55 w 206"/>
                  <a:gd name="T3" fmla="*/ 135 h 166"/>
                  <a:gd name="T4" fmla="*/ 18 w 206"/>
                  <a:gd name="T5" fmla="*/ 126 h 166"/>
                  <a:gd name="T6" fmla="*/ 1 w 206"/>
                  <a:gd name="T7" fmla="*/ 104 h 166"/>
                  <a:gd name="T8" fmla="*/ 7 w 206"/>
                  <a:gd name="T9" fmla="*/ 79 h 166"/>
                  <a:gd name="T10" fmla="*/ 26 w 206"/>
                  <a:gd name="T11" fmla="*/ 66 h 166"/>
                  <a:gd name="T12" fmla="*/ 32 w 206"/>
                  <a:gd name="T13" fmla="*/ 53 h 166"/>
                  <a:gd name="T14" fmla="*/ 23 w 206"/>
                  <a:gd name="T15" fmla="*/ 34 h 166"/>
                  <a:gd name="T16" fmla="*/ 30 w 206"/>
                  <a:gd name="T17" fmla="*/ 12 h 166"/>
                  <a:gd name="T18" fmla="*/ 54 w 206"/>
                  <a:gd name="T19" fmla="*/ 0 h 166"/>
                  <a:gd name="T20" fmla="*/ 88 w 206"/>
                  <a:gd name="T21" fmla="*/ 9 h 166"/>
                  <a:gd name="T22" fmla="*/ 103 w 206"/>
                  <a:gd name="T23" fmla="*/ 30 h 166"/>
                  <a:gd name="T24" fmla="*/ 97 w 206"/>
                  <a:gd name="T25" fmla="*/ 51 h 166"/>
                  <a:gd name="T26" fmla="*/ 81 w 206"/>
                  <a:gd name="T27" fmla="*/ 64 h 166"/>
                  <a:gd name="T28" fmla="*/ 79 w 206"/>
                  <a:gd name="T29" fmla="*/ 78 h 166"/>
                  <a:gd name="T30" fmla="*/ 89 w 206"/>
                  <a:gd name="T31" fmla="*/ 99 h 166"/>
                  <a:gd name="T32" fmla="*/ 85 w 206"/>
                  <a:gd name="T33" fmla="*/ 39 h 166"/>
                  <a:gd name="T34" fmla="*/ 82 w 206"/>
                  <a:gd name="T35" fmla="*/ 24 h 166"/>
                  <a:gd name="T36" fmla="*/ 68 w 206"/>
                  <a:gd name="T37" fmla="*/ 15 h 166"/>
                  <a:gd name="T38" fmla="*/ 41 w 206"/>
                  <a:gd name="T39" fmla="*/ 27 h 166"/>
                  <a:gd name="T40" fmla="*/ 43 w 206"/>
                  <a:gd name="T41" fmla="*/ 42 h 166"/>
                  <a:gd name="T42" fmla="*/ 57 w 206"/>
                  <a:gd name="T43" fmla="*/ 58 h 166"/>
                  <a:gd name="T44" fmla="*/ 85 w 206"/>
                  <a:gd name="T45" fmla="*/ 39 h 166"/>
                  <a:gd name="T46" fmla="*/ 71 w 206"/>
                  <a:gd name="T47" fmla="*/ 98 h 166"/>
                  <a:gd name="T48" fmla="*/ 61 w 206"/>
                  <a:gd name="T49" fmla="*/ 82 h 166"/>
                  <a:gd name="T50" fmla="*/ 39 w 206"/>
                  <a:gd name="T51" fmla="*/ 75 h 166"/>
                  <a:gd name="T52" fmla="*/ 23 w 206"/>
                  <a:gd name="T53" fmla="*/ 85 h 166"/>
                  <a:gd name="T54" fmla="*/ 22 w 206"/>
                  <a:gd name="T55" fmla="*/ 109 h 166"/>
                  <a:gd name="T56" fmla="*/ 60 w 206"/>
                  <a:gd name="T57" fmla="*/ 119 h 166"/>
                  <a:gd name="T58" fmla="*/ 200 w 206"/>
                  <a:gd name="T59" fmla="*/ 136 h 166"/>
                  <a:gd name="T60" fmla="*/ 194 w 206"/>
                  <a:gd name="T61" fmla="*/ 142 h 166"/>
                  <a:gd name="T62" fmla="*/ 173 w 206"/>
                  <a:gd name="T63" fmla="*/ 165 h 166"/>
                  <a:gd name="T64" fmla="*/ 170 w 206"/>
                  <a:gd name="T65" fmla="*/ 166 h 166"/>
                  <a:gd name="T66" fmla="*/ 163 w 206"/>
                  <a:gd name="T67" fmla="*/ 165 h 166"/>
                  <a:gd name="T68" fmla="*/ 157 w 206"/>
                  <a:gd name="T69" fmla="*/ 163 h 166"/>
                  <a:gd name="T70" fmla="*/ 156 w 206"/>
                  <a:gd name="T71" fmla="*/ 160 h 166"/>
                  <a:gd name="T72" fmla="*/ 111 w 206"/>
                  <a:gd name="T73" fmla="*/ 119 h 166"/>
                  <a:gd name="T74" fmla="*/ 108 w 206"/>
                  <a:gd name="T75" fmla="*/ 117 h 166"/>
                  <a:gd name="T76" fmla="*/ 109 w 206"/>
                  <a:gd name="T77" fmla="*/ 111 h 166"/>
                  <a:gd name="T78" fmla="*/ 111 w 206"/>
                  <a:gd name="T79" fmla="*/ 105 h 166"/>
                  <a:gd name="T80" fmla="*/ 114 w 206"/>
                  <a:gd name="T81" fmla="*/ 101 h 166"/>
                  <a:gd name="T82" fmla="*/ 182 w 206"/>
                  <a:gd name="T83" fmla="*/ 35 h 166"/>
                  <a:gd name="T84" fmla="*/ 188 w 206"/>
                  <a:gd name="T85" fmla="*/ 35 h 166"/>
                  <a:gd name="T86" fmla="*/ 199 w 206"/>
                  <a:gd name="T87" fmla="*/ 38 h 166"/>
                  <a:gd name="T88" fmla="*/ 205 w 206"/>
                  <a:gd name="T89" fmla="*/ 41 h 166"/>
                  <a:gd name="T90" fmla="*/ 184 w 206"/>
                  <a:gd name="T91" fmla="*/ 124 h 166"/>
                  <a:gd name="T92" fmla="*/ 200 w 206"/>
                  <a:gd name="T93" fmla="*/ 130 h 166"/>
                  <a:gd name="T94" fmla="*/ 185 w 206"/>
                  <a:gd name="T95" fmla="*/ 50 h 166"/>
                  <a:gd name="T96" fmla="*/ 126 w 206"/>
                  <a:gd name="T97" fmla="*/ 108 h 166"/>
                  <a:gd name="T98" fmla="*/ 185 w 206"/>
                  <a:gd name="T99" fmla="*/ 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6" h="166">
                    <a:moveTo>
                      <a:pt x="88" y="110"/>
                    </a:moveTo>
                    <a:cubicBezTo>
                      <a:pt x="87" y="115"/>
                      <a:pt x="85" y="120"/>
                      <a:pt x="81" y="124"/>
                    </a:cubicBezTo>
                    <a:cubicBezTo>
                      <a:pt x="78" y="127"/>
                      <a:pt x="74" y="130"/>
                      <a:pt x="70" y="132"/>
                    </a:cubicBezTo>
                    <a:cubicBezTo>
                      <a:pt x="66" y="134"/>
                      <a:pt x="60" y="135"/>
                      <a:pt x="55" y="135"/>
                    </a:cubicBezTo>
                    <a:cubicBezTo>
                      <a:pt x="49" y="135"/>
                      <a:pt x="42" y="134"/>
                      <a:pt x="35" y="132"/>
                    </a:cubicBezTo>
                    <a:cubicBezTo>
                      <a:pt x="29" y="131"/>
                      <a:pt x="23" y="128"/>
                      <a:pt x="18" y="126"/>
                    </a:cubicBezTo>
                    <a:cubicBezTo>
                      <a:pt x="13" y="123"/>
                      <a:pt x="10" y="120"/>
                      <a:pt x="7" y="116"/>
                    </a:cubicBezTo>
                    <a:cubicBezTo>
                      <a:pt x="4" y="112"/>
                      <a:pt x="2" y="108"/>
                      <a:pt x="1" y="104"/>
                    </a:cubicBezTo>
                    <a:cubicBezTo>
                      <a:pt x="0" y="99"/>
                      <a:pt x="1" y="95"/>
                      <a:pt x="2" y="90"/>
                    </a:cubicBezTo>
                    <a:cubicBezTo>
                      <a:pt x="3" y="86"/>
                      <a:pt x="5" y="82"/>
                      <a:pt x="7" y="79"/>
                    </a:cubicBezTo>
                    <a:cubicBezTo>
                      <a:pt x="9" y="76"/>
                      <a:pt x="12" y="74"/>
                      <a:pt x="15" y="71"/>
                    </a:cubicBezTo>
                    <a:cubicBezTo>
                      <a:pt x="18" y="69"/>
                      <a:pt x="22" y="68"/>
                      <a:pt x="26" y="66"/>
                    </a:cubicBezTo>
                    <a:cubicBezTo>
                      <a:pt x="30" y="65"/>
                      <a:pt x="35" y="63"/>
                      <a:pt x="40" y="62"/>
                    </a:cubicBezTo>
                    <a:cubicBezTo>
                      <a:pt x="37" y="59"/>
                      <a:pt x="34" y="56"/>
                      <a:pt x="32" y="53"/>
                    </a:cubicBezTo>
                    <a:cubicBezTo>
                      <a:pt x="29" y="50"/>
                      <a:pt x="27" y="47"/>
                      <a:pt x="26" y="44"/>
                    </a:cubicBezTo>
                    <a:cubicBezTo>
                      <a:pt x="24" y="40"/>
                      <a:pt x="24" y="37"/>
                      <a:pt x="23" y="34"/>
                    </a:cubicBezTo>
                    <a:cubicBezTo>
                      <a:pt x="23" y="31"/>
                      <a:pt x="23" y="27"/>
                      <a:pt x="24" y="24"/>
                    </a:cubicBezTo>
                    <a:cubicBezTo>
                      <a:pt x="26" y="19"/>
                      <a:pt x="27" y="15"/>
                      <a:pt x="30" y="12"/>
                    </a:cubicBezTo>
                    <a:cubicBezTo>
                      <a:pt x="33" y="8"/>
                      <a:pt x="36" y="6"/>
                      <a:pt x="40" y="4"/>
                    </a:cubicBezTo>
                    <a:cubicBezTo>
                      <a:pt x="44" y="2"/>
                      <a:pt x="49" y="0"/>
                      <a:pt x="54" y="0"/>
                    </a:cubicBezTo>
                    <a:cubicBezTo>
                      <a:pt x="60" y="0"/>
                      <a:pt x="66" y="0"/>
                      <a:pt x="72" y="2"/>
                    </a:cubicBezTo>
                    <a:cubicBezTo>
                      <a:pt x="79" y="4"/>
                      <a:pt x="84" y="6"/>
                      <a:pt x="88" y="9"/>
                    </a:cubicBezTo>
                    <a:cubicBezTo>
                      <a:pt x="93" y="12"/>
                      <a:pt x="96" y="15"/>
                      <a:pt x="98" y="18"/>
                    </a:cubicBezTo>
                    <a:cubicBezTo>
                      <a:pt x="101" y="22"/>
                      <a:pt x="102" y="26"/>
                      <a:pt x="103" y="30"/>
                    </a:cubicBezTo>
                    <a:cubicBezTo>
                      <a:pt x="103" y="34"/>
                      <a:pt x="103" y="38"/>
                      <a:pt x="102" y="42"/>
                    </a:cubicBezTo>
                    <a:cubicBezTo>
                      <a:pt x="101" y="45"/>
                      <a:pt x="99" y="48"/>
                      <a:pt x="97" y="51"/>
                    </a:cubicBezTo>
                    <a:cubicBezTo>
                      <a:pt x="96" y="54"/>
                      <a:pt x="93" y="56"/>
                      <a:pt x="90" y="58"/>
                    </a:cubicBezTo>
                    <a:cubicBezTo>
                      <a:pt x="88" y="61"/>
                      <a:pt x="84" y="62"/>
                      <a:pt x="81" y="64"/>
                    </a:cubicBezTo>
                    <a:cubicBezTo>
                      <a:pt x="77" y="66"/>
                      <a:pt x="73" y="67"/>
                      <a:pt x="68" y="68"/>
                    </a:cubicBezTo>
                    <a:cubicBezTo>
                      <a:pt x="72" y="71"/>
                      <a:pt x="76" y="75"/>
                      <a:pt x="79" y="78"/>
                    </a:cubicBezTo>
                    <a:cubicBezTo>
                      <a:pt x="82" y="82"/>
                      <a:pt x="84" y="85"/>
                      <a:pt x="86" y="89"/>
                    </a:cubicBezTo>
                    <a:cubicBezTo>
                      <a:pt x="88" y="92"/>
                      <a:pt x="89" y="95"/>
                      <a:pt x="89" y="99"/>
                    </a:cubicBezTo>
                    <a:cubicBezTo>
                      <a:pt x="90" y="102"/>
                      <a:pt x="89" y="106"/>
                      <a:pt x="88" y="110"/>
                    </a:cubicBezTo>
                    <a:close/>
                    <a:moveTo>
                      <a:pt x="85" y="39"/>
                    </a:moveTo>
                    <a:cubicBezTo>
                      <a:pt x="85" y="36"/>
                      <a:pt x="85" y="33"/>
                      <a:pt x="85" y="31"/>
                    </a:cubicBezTo>
                    <a:cubicBezTo>
                      <a:pt x="85" y="29"/>
                      <a:pt x="84" y="26"/>
                      <a:pt x="82" y="24"/>
                    </a:cubicBezTo>
                    <a:cubicBezTo>
                      <a:pt x="81" y="22"/>
                      <a:pt x="79" y="20"/>
                      <a:pt x="77" y="19"/>
                    </a:cubicBezTo>
                    <a:cubicBezTo>
                      <a:pt x="74" y="17"/>
                      <a:pt x="71" y="16"/>
                      <a:pt x="68" y="15"/>
                    </a:cubicBezTo>
                    <a:cubicBezTo>
                      <a:pt x="61" y="13"/>
                      <a:pt x="55" y="13"/>
                      <a:pt x="50" y="16"/>
                    </a:cubicBezTo>
                    <a:cubicBezTo>
                      <a:pt x="46" y="18"/>
                      <a:pt x="43" y="22"/>
                      <a:pt x="41" y="27"/>
                    </a:cubicBezTo>
                    <a:cubicBezTo>
                      <a:pt x="41" y="30"/>
                      <a:pt x="40" y="32"/>
                      <a:pt x="41" y="35"/>
                    </a:cubicBezTo>
                    <a:cubicBezTo>
                      <a:pt x="41" y="37"/>
                      <a:pt x="42" y="40"/>
                      <a:pt x="43" y="42"/>
                    </a:cubicBezTo>
                    <a:cubicBezTo>
                      <a:pt x="45" y="45"/>
                      <a:pt x="46" y="47"/>
                      <a:pt x="49" y="50"/>
                    </a:cubicBezTo>
                    <a:cubicBezTo>
                      <a:pt x="51" y="52"/>
                      <a:pt x="54" y="55"/>
                      <a:pt x="57" y="58"/>
                    </a:cubicBezTo>
                    <a:cubicBezTo>
                      <a:pt x="65" y="57"/>
                      <a:pt x="71" y="54"/>
                      <a:pt x="76" y="51"/>
                    </a:cubicBezTo>
                    <a:cubicBezTo>
                      <a:pt x="80" y="48"/>
                      <a:pt x="83" y="44"/>
                      <a:pt x="85" y="39"/>
                    </a:cubicBezTo>
                    <a:close/>
                    <a:moveTo>
                      <a:pt x="71" y="107"/>
                    </a:moveTo>
                    <a:cubicBezTo>
                      <a:pt x="72" y="104"/>
                      <a:pt x="72" y="101"/>
                      <a:pt x="71" y="98"/>
                    </a:cubicBezTo>
                    <a:cubicBezTo>
                      <a:pt x="71" y="95"/>
                      <a:pt x="70" y="93"/>
                      <a:pt x="68" y="90"/>
                    </a:cubicBezTo>
                    <a:cubicBezTo>
                      <a:pt x="66" y="87"/>
                      <a:pt x="64" y="84"/>
                      <a:pt x="61" y="82"/>
                    </a:cubicBezTo>
                    <a:cubicBezTo>
                      <a:pt x="58" y="79"/>
                      <a:pt x="55" y="76"/>
                      <a:pt x="51" y="72"/>
                    </a:cubicBezTo>
                    <a:cubicBezTo>
                      <a:pt x="47" y="73"/>
                      <a:pt x="42" y="74"/>
                      <a:pt x="39" y="75"/>
                    </a:cubicBezTo>
                    <a:cubicBezTo>
                      <a:pt x="35" y="77"/>
                      <a:pt x="32" y="78"/>
                      <a:pt x="29" y="80"/>
                    </a:cubicBezTo>
                    <a:cubicBezTo>
                      <a:pt x="27" y="81"/>
                      <a:pt x="25" y="83"/>
                      <a:pt x="23" y="85"/>
                    </a:cubicBezTo>
                    <a:cubicBezTo>
                      <a:pt x="21" y="87"/>
                      <a:pt x="20" y="90"/>
                      <a:pt x="19" y="93"/>
                    </a:cubicBezTo>
                    <a:cubicBezTo>
                      <a:pt x="18" y="99"/>
                      <a:pt x="19" y="105"/>
                      <a:pt x="22" y="109"/>
                    </a:cubicBezTo>
                    <a:cubicBezTo>
                      <a:pt x="25" y="114"/>
                      <a:pt x="31" y="117"/>
                      <a:pt x="40" y="120"/>
                    </a:cubicBezTo>
                    <a:cubicBezTo>
                      <a:pt x="48" y="122"/>
                      <a:pt x="55" y="122"/>
                      <a:pt x="60" y="119"/>
                    </a:cubicBezTo>
                    <a:cubicBezTo>
                      <a:pt x="66" y="117"/>
                      <a:pt x="69" y="113"/>
                      <a:pt x="71" y="107"/>
                    </a:cubicBezTo>
                    <a:close/>
                    <a:moveTo>
                      <a:pt x="200" y="136"/>
                    </a:moveTo>
                    <a:cubicBezTo>
                      <a:pt x="199" y="138"/>
                      <a:pt x="198" y="140"/>
                      <a:pt x="197" y="141"/>
                    </a:cubicBezTo>
                    <a:cubicBezTo>
                      <a:pt x="197" y="142"/>
                      <a:pt x="195" y="142"/>
                      <a:pt x="194" y="142"/>
                    </a:cubicBezTo>
                    <a:lnTo>
                      <a:pt x="180" y="138"/>
                    </a:lnTo>
                    <a:lnTo>
                      <a:pt x="173" y="165"/>
                    </a:lnTo>
                    <a:cubicBezTo>
                      <a:pt x="173" y="165"/>
                      <a:pt x="172" y="165"/>
                      <a:pt x="172" y="166"/>
                    </a:cubicBezTo>
                    <a:cubicBezTo>
                      <a:pt x="172" y="166"/>
                      <a:pt x="171" y="166"/>
                      <a:pt x="170" y="166"/>
                    </a:cubicBezTo>
                    <a:cubicBezTo>
                      <a:pt x="170" y="166"/>
                      <a:pt x="169" y="166"/>
                      <a:pt x="168" y="166"/>
                    </a:cubicBezTo>
                    <a:cubicBezTo>
                      <a:pt x="166" y="166"/>
                      <a:pt x="165" y="166"/>
                      <a:pt x="163" y="165"/>
                    </a:cubicBezTo>
                    <a:cubicBezTo>
                      <a:pt x="162" y="165"/>
                      <a:pt x="160" y="164"/>
                      <a:pt x="159" y="164"/>
                    </a:cubicBezTo>
                    <a:cubicBezTo>
                      <a:pt x="158" y="164"/>
                      <a:pt x="158" y="163"/>
                      <a:pt x="157" y="163"/>
                    </a:cubicBezTo>
                    <a:cubicBezTo>
                      <a:pt x="156" y="162"/>
                      <a:pt x="156" y="162"/>
                      <a:pt x="156" y="161"/>
                    </a:cubicBezTo>
                    <a:cubicBezTo>
                      <a:pt x="156" y="161"/>
                      <a:pt x="156" y="161"/>
                      <a:pt x="156" y="160"/>
                    </a:cubicBezTo>
                    <a:lnTo>
                      <a:pt x="163" y="133"/>
                    </a:lnTo>
                    <a:lnTo>
                      <a:pt x="111" y="119"/>
                    </a:lnTo>
                    <a:cubicBezTo>
                      <a:pt x="110" y="119"/>
                      <a:pt x="110" y="119"/>
                      <a:pt x="109" y="119"/>
                    </a:cubicBezTo>
                    <a:cubicBezTo>
                      <a:pt x="109" y="118"/>
                      <a:pt x="108" y="118"/>
                      <a:pt x="108" y="117"/>
                    </a:cubicBezTo>
                    <a:cubicBezTo>
                      <a:pt x="108" y="117"/>
                      <a:pt x="108" y="116"/>
                      <a:pt x="108" y="115"/>
                    </a:cubicBezTo>
                    <a:cubicBezTo>
                      <a:pt x="108" y="114"/>
                      <a:pt x="108" y="112"/>
                      <a:pt x="109" y="111"/>
                    </a:cubicBezTo>
                    <a:cubicBezTo>
                      <a:pt x="109" y="110"/>
                      <a:pt x="109" y="108"/>
                      <a:pt x="110" y="107"/>
                    </a:cubicBezTo>
                    <a:cubicBezTo>
                      <a:pt x="110" y="107"/>
                      <a:pt x="110" y="106"/>
                      <a:pt x="111" y="105"/>
                    </a:cubicBezTo>
                    <a:cubicBezTo>
                      <a:pt x="111" y="104"/>
                      <a:pt x="112" y="103"/>
                      <a:pt x="112" y="103"/>
                    </a:cubicBezTo>
                    <a:cubicBezTo>
                      <a:pt x="113" y="102"/>
                      <a:pt x="113" y="101"/>
                      <a:pt x="114" y="101"/>
                    </a:cubicBezTo>
                    <a:lnTo>
                      <a:pt x="180" y="36"/>
                    </a:lnTo>
                    <a:cubicBezTo>
                      <a:pt x="180" y="35"/>
                      <a:pt x="181" y="35"/>
                      <a:pt x="182" y="35"/>
                    </a:cubicBezTo>
                    <a:cubicBezTo>
                      <a:pt x="182" y="34"/>
                      <a:pt x="183" y="34"/>
                      <a:pt x="184" y="34"/>
                    </a:cubicBezTo>
                    <a:cubicBezTo>
                      <a:pt x="185" y="34"/>
                      <a:pt x="187" y="35"/>
                      <a:pt x="188" y="35"/>
                    </a:cubicBezTo>
                    <a:cubicBezTo>
                      <a:pt x="190" y="35"/>
                      <a:pt x="191" y="36"/>
                      <a:pt x="193" y="36"/>
                    </a:cubicBezTo>
                    <a:cubicBezTo>
                      <a:pt x="196" y="37"/>
                      <a:pt x="198" y="37"/>
                      <a:pt x="199" y="38"/>
                    </a:cubicBezTo>
                    <a:cubicBezTo>
                      <a:pt x="201" y="38"/>
                      <a:pt x="202" y="39"/>
                      <a:pt x="203" y="40"/>
                    </a:cubicBezTo>
                    <a:cubicBezTo>
                      <a:pt x="204" y="40"/>
                      <a:pt x="205" y="41"/>
                      <a:pt x="205" y="41"/>
                    </a:cubicBezTo>
                    <a:cubicBezTo>
                      <a:pt x="205" y="42"/>
                      <a:pt x="206" y="42"/>
                      <a:pt x="205" y="43"/>
                    </a:cubicBezTo>
                    <a:lnTo>
                      <a:pt x="184" y="124"/>
                    </a:lnTo>
                    <a:lnTo>
                      <a:pt x="198" y="128"/>
                    </a:lnTo>
                    <a:cubicBezTo>
                      <a:pt x="199" y="128"/>
                      <a:pt x="200" y="129"/>
                      <a:pt x="200" y="130"/>
                    </a:cubicBezTo>
                    <a:cubicBezTo>
                      <a:pt x="201" y="132"/>
                      <a:pt x="200" y="133"/>
                      <a:pt x="200" y="136"/>
                    </a:cubicBezTo>
                    <a:close/>
                    <a:moveTo>
                      <a:pt x="185" y="50"/>
                    </a:moveTo>
                    <a:lnTo>
                      <a:pt x="185" y="50"/>
                    </a:lnTo>
                    <a:lnTo>
                      <a:pt x="126" y="108"/>
                    </a:lnTo>
                    <a:lnTo>
                      <a:pt x="167" y="119"/>
                    </a:lnTo>
                    <a:lnTo>
                      <a:pt x="185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7" name="Freeform 12"/>
              <p:cNvSpPr>
                <a:spLocks noEditPoints="1"/>
              </p:cNvSpPr>
              <p:nvPr/>
            </p:nvSpPr>
            <p:spPr bwMode="auto">
              <a:xfrm>
                <a:off x="5640388" y="6348413"/>
                <a:ext cx="146050" cy="130175"/>
              </a:xfrm>
              <a:custGeom>
                <a:avLst/>
                <a:gdLst>
                  <a:gd name="T0" fmla="*/ 81 w 192"/>
                  <a:gd name="T1" fmla="*/ 123 h 170"/>
                  <a:gd name="T2" fmla="*/ 54 w 192"/>
                  <a:gd name="T3" fmla="*/ 135 h 170"/>
                  <a:gd name="T4" fmla="*/ 18 w 192"/>
                  <a:gd name="T5" fmla="*/ 126 h 170"/>
                  <a:gd name="T6" fmla="*/ 1 w 192"/>
                  <a:gd name="T7" fmla="*/ 104 h 170"/>
                  <a:gd name="T8" fmla="*/ 7 w 192"/>
                  <a:gd name="T9" fmla="*/ 79 h 170"/>
                  <a:gd name="T10" fmla="*/ 26 w 192"/>
                  <a:gd name="T11" fmla="*/ 66 h 170"/>
                  <a:gd name="T12" fmla="*/ 31 w 192"/>
                  <a:gd name="T13" fmla="*/ 53 h 170"/>
                  <a:gd name="T14" fmla="*/ 23 w 192"/>
                  <a:gd name="T15" fmla="*/ 34 h 170"/>
                  <a:gd name="T16" fmla="*/ 30 w 192"/>
                  <a:gd name="T17" fmla="*/ 12 h 170"/>
                  <a:gd name="T18" fmla="*/ 54 w 192"/>
                  <a:gd name="T19" fmla="*/ 0 h 170"/>
                  <a:gd name="T20" fmla="*/ 88 w 192"/>
                  <a:gd name="T21" fmla="*/ 9 h 170"/>
                  <a:gd name="T22" fmla="*/ 102 w 192"/>
                  <a:gd name="T23" fmla="*/ 29 h 170"/>
                  <a:gd name="T24" fmla="*/ 97 w 192"/>
                  <a:gd name="T25" fmla="*/ 51 h 170"/>
                  <a:gd name="T26" fmla="*/ 80 w 192"/>
                  <a:gd name="T27" fmla="*/ 64 h 170"/>
                  <a:gd name="T28" fmla="*/ 79 w 192"/>
                  <a:gd name="T29" fmla="*/ 78 h 170"/>
                  <a:gd name="T30" fmla="*/ 89 w 192"/>
                  <a:gd name="T31" fmla="*/ 99 h 170"/>
                  <a:gd name="T32" fmla="*/ 84 w 192"/>
                  <a:gd name="T33" fmla="*/ 39 h 170"/>
                  <a:gd name="T34" fmla="*/ 82 w 192"/>
                  <a:gd name="T35" fmla="*/ 24 h 170"/>
                  <a:gd name="T36" fmla="*/ 67 w 192"/>
                  <a:gd name="T37" fmla="*/ 15 h 170"/>
                  <a:gd name="T38" fmla="*/ 41 w 192"/>
                  <a:gd name="T39" fmla="*/ 27 h 170"/>
                  <a:gd name="T40" fmla="*/ 43 w 192"/>
                  <a:gd name="T41" fmla="*/ 42 h 170"/>
                  <a:gd name="T42" fmla="*/ 57 w 192"/>
                  <a:gd name="T43" fmla="*/ 58 h 170"/>
                  <a:gd name="T44" fmla="*/ 84 w 192"/>
                  <a:gd name="T45" fmla="*/ 39 h 170"/>
                  <a:gd name="T46" fmla="*/ 71 w 192"/>
                  <a:gd name="T47" fmla="*/ 98 h 170"/>
                  <a:gd name="T48" fmla="*/ 61 w 192"/>
                  <a:gd name="T49" fmla="*/ 81 h 170"/>
                  <a:gd name="T50" fmla="*/ 38 w 192"/>
                  <a:gd name="T51" fmla="*/ 75 h 170"/>
                  <a:gd name="T52" fmla="*/ 23 w 192"/>
                  <a:gd name="T53" fmla="*/ 85 h 170"/>
                  <a:gd name="T54" fmla="*/ 22 w 192"/>
                  <a:gd name="T55" fmla="*/ 109 h 170"/>
                  <a:gd name="T56" fmla="*/ 60 w 192"/>
                  <a:gd name="T57" fmla="*/ 119 h 170"/>
                  <a:gd name="T58" fmla="*/ 187 w 192"/>
                  <a:gd name="T59" fmla="*/ 164 h 170"/>
                  <a:gd name="T60" fmla="*/ 184 w 192"/>
                  <a:gd name="T61" fmla="*/ 169 h 170"/>
                  <a:gd name="T62" fmla="*/ 181 w 192"/>
                  <a:gd name="T63" fmla="*/ 169 h 170"/>
                  <a:gd name="T64" fmla="*/ 114 w 192"/>
                  <a:gd name="T65" fmla="*/ 151 h 170"/>
                  <a:gd name="T66" fmla="*/ 113 w 192"/>
                  <a:gd name="T67" fmla="*/ 147 h 170"/>
                  <a:gd name="T68" fmla="*/ 114 w 192"/>
                  <a:gd name="T69" fmla="*/ 141 h 170"/>
                  <a:gd name="T70" fmla="*/ 117 w 192"/>
                  <a:gd name="T71" fmla="*/ 138 h 170"/>
                  <a:gd name="T72" fmla="*/ 145 w 192"/>
                  <a:gd name="T73" fmla="*/ 145 h 170"/>
                  <a:gd name="T74" fmla="*/ 142 w 192"/>
                  <a:gd name="T75" fmla="*/ 57 h 170"/>
                  <a:gd name="T76" fmla="*/ 137 w 192"/>
                  <a:gd name="T77" fmla="*/ 56 h 170"/>
                  <a:gd name="T78" fmla="*/ 138 w 192"/>
                  <a:gd name="T79" fmla="*/ 50 h 170"/>
                  <a:gd name="T80" fmla="*/ 140 w 192"/>
                  <a:gd name="T81" fmla="*/ 45 h 170"/>
                  <a:gd name="T82" fmla="*/ 143 w 192"/>
                  <a:gd name="T83" fmla="*/ 43 h 170"/>
                  <a:gd name="T84" fmla="*/ 178 w 192"/>
                  <a:gd name="T85" fmla="*/ 32 h 170"/>
                  <a:gd name="T86" fmla="*/ 182 w 192"/>
                  <a:gd name="T87" fmla="*/ 33 h 170"/>
                  <a:gd name="T88" fmla="*/ 189 w 192"/>
                  <a:gd name="T89" fmla="*/ 35 h 170"/>
                  <a:gd name="T90" fmla="*/ 192 w 192"/>
                  <a:gd name="T91" fmla="*/ 37 h 170"/>
                  <a:gd name="T92" fmla="*/ 162 w 192"/>
                  <a:gd name="T93" fmla="*/ 150 h 170"/>
                  <a:gd name="T94" fmla="*/ 186 w 192"/>
                  <a:gd name="T95" fmla="*/ 157 h 170"/>
                  <a:gd name="T96" fmla="*/ 187 w 192"/>
                  <a:gd name="T97" fmla="*/ 16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2" h="170">
                    <a:moveTo>
                      <a:pt x="88" y="110"/>
                    </a:moveTo>
                    <a:cubicBezTo>
                      <a:pt x="87" y="115"/>
                      <a:pt x="84" y="120"/>
                      <a:pt x="81" y="123"/>
                    </a:cubicBezTo>
                    <a:cubicBezTo>
                      <a:pt x="78" y="127"/>
                      <a:pt x="74" y="130"/>
                      <a:pt x="70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2"/>
                    </a:cubicBezTo>
                    <a:cubicBezTo>
                      <a:pt x="28" y="131"/>
                      <a:pt x="23" y="128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4" y="112"/>
                      <a:pt x="2" y="108"/>
                      <a:pt x="1" y="104"/>
                    </a:cubicBezTo>
                    <a:cubicBezTo>
                      <a:pt x="0" y="99"/>
                      <a:pt x="0" y="95"/>
                      <a:pt x="2" y="90"/>
                    </a:cubicBezTo>
                    <a:cubicBezTo>
                      <a:pt x="3" y="86"/>
                      <a:pt x="4" y="82"/>
                      <a:pt x="7" y="79"/>
                    </a:cubicBezTo>
                    <a:cubicBezTo>
                      <a:pt x="9" y="76"/>
                      <a:pt x="11" y="74"/>
                      <a:pt x="15" y="71"/>
                    </a:cubicBezTo>
                    <a:cubicBezTo>
                      <a:pt x="18" y="69"/>
                      <a:pt x="22" y="67"/>
                      <a:pt x="26" y="66"/>
                    </a:cubicBezTo>
                    <a:cubicBezTo>
                      <a:pt x="30" y="64"/>
                      <a:pt x="35" y="63"/>
                      <a:pt x="40" y="62"/>
                    </a:cubicBezTo>
                    <a:cubicBezTo>
                      <a:pt x="37" y="59"/>
                      <a:pt x="34" y="56"/>
                      <a:pt x="31" y="53"/>
                    </a:cubicBezTo>
                    <a:cubicBezTo>
                      <a:pt x="29" y="50"/>
                      <a:pt x="27" y="47"/>
                      <a:pt x="26" y="44"/>
                    </a:cubicBezTo>
                    <a:cubicBezTo>
                      <a:pt x="24" y="40"/>
                      <a:pt x="23" y="37"/>
                      <a:pt x="23" y="34"/>
                    </a:cubicBezTo>
                    <a:cubicBezTo>
                      <a:pt x="23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30" y="12"/>
                    </a:cubicBezTo>
                    <a:cubicBezTo>
                      <a:pt x="32" y="8"/>
                      <a:pt x="36" y="6"/>
                      <a:pt x="40" y="4"/>
                    </a:cubicBezTo>
                    <a:cubicBezTo>
                      <a:pt x="44" y="1"/>
                      <a:pt x="49" y="0"/>
                      <a:pt x="54" y="0"/>
                    </a:cubicBezTo>
                    <a:cubicBezTo>
                      <a:pt x="59" y="0"/>
                      <a:pt x="66" y="0"/>
                      <a:pt x="72" y="2"/>
                    </a:cubicBezTo>
                    <a:cubicBezTo>
                      <a:pt x="79" y="4"/>
                      <a:pt x="84" y="6"/>
                      <a:pt x="88" y="9"/>
                    </a:cubicBezTo>
                    <a:cubicBezTo>
                      <a:pt x="92" y="12"/>
                      <a:pt x="96" y="15"/>
                      <a:pt x="98" y="18"/>
                    </a:cubicBezTo>
                    <a:cubicBezTo>
                      <a:pt x="100" y="22"/>
                      <a:pt x="102" y="26"/>
                      <a:pt x="102" y="29"/>
                    </a:cubicBezTo>
                    <a:cubicBezTo>
                      <a:pt x="103" y="33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3" y="56"/>
                      <a:pt x="90" y="58"/>
                    </a:cubicBezTo>
                    <a:cubicBezTo>
                      <a:pt x="87" y="60"/>
                      <a:pt x="84" y="62"/>
                      <a:pt x="80" y="64"/>
                    </a:cubicBezTo>
                    <a:cubicBezTo>
                      <a:pt x="77" y="65"/>
                      <a:pt x="73" y="67"/>
                      <a:pt x="68" y="68"/>
                    </a:cubicBezTo>
                    <a:cubicBezTo>
                      <a:pt x="72" y="71"/>
                      <a:pt x="76" y="75"/>
                      <a:pt x="79" y="78"/>
                    </a:cubicBezTo>
                    <a:cubicBezTo>
                      <a:pt x="82" y="82"/>
                      <a:pt x="84" y="85"/>
                      <a:pt x="86" y="88"/>
                    </a:cubicBezTo>
                    <a:cubicBezTo>
                      <a:pt x="87" y="92"/>
                      <a:pt x="88" y="95"/>
                      <a:pt x="89" y="99"/>
                    </a:cubicBezTo>
                    <a:cubicBezTo>
                      <a:pt x="89" y="102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3"/>
                      <a:pt x="85" y="31"/>
                    </a:cubicBezTo>
                    <a:cubicBezTo>
                      <a:pt x="84" y="28"/>
                      <a:pt x="84" y="26"/>
                      <a:pt x="82" y="24"/>
                    </a:cubicBezTo>
                    <a:cubicBezTo>
                      <a:pt x="81" y="22"/>
                      <a:pt x="79" y="20"/>
                      <a:pt x="76" y="19"/>
                    </a:cubicBezTo>
                    <a:cubicBezTo>
                      <a:pt x="74" y="17"/>
                      <a:pt x="71" y="16"/>
                      <a:pt x="67" y="15"/>
                    </a:cubicBezTo>
                    <a:cubicBezTo>
                      <a:pt x="60" y="13"/>
                      <a:pt x="55" y="13"/>
                      <a:pt x="50" y="16"/>
                    </a:cubicBezTo>
                    <a:cubicBezTo>
                      <a:pt x="46" y="18"/>
                      <a:pt x="43" y="22"/>
                      <a:pt x="41" y="27"/>
                    </a:cubicBezTo>
                    <a:cubicBezTo>
                      <a:pt x="40" y="30"/>
                      <a:pt x="40" y="32"/>
                      <a:pt x="41" y="35"/>
                    </a:cubicBezTo>
                    <a:cubicBezTo>
                      <a:pt x="41" y="37"/>
                      <a:pt x="42" y="40"/>
                      <a:pt x="43" y="42"/>
                    </a:cubicBezTo>
                    <a:cubicBezTo>
                      <a:pt x="44" y="44"/>
                      <a:pt x="46" y="47"/>
                      <a:pt x="48" y="50"/>
                    </a:cubicBezTo>
                    <a:cubicBezTo>
                      <a:pt x="51" y="52"/>
                      <a:pt x="54" y="55"/>
                      <a:pt x="57" y="58"/>
                    </a:cubicBezTo>
                    <a:cubicBezTo>
                      <a:pt x="65" y="57"/>
                      <a:pt x="71" y="54"/>
                      <a:pt x="75" y="51"/>
                    </a:cubicBezTo>
                    <a:cubicBezTo>
                      <a:pt x="80" y="48"/>
                      <a:pt x="83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1" y="95"/>
                      <a:pt x="69" y="93"/>
                      <a:pt x="68" y="90"/>
                    </a:cubicBezTo>
                    <a:cubicBezTo>
                      <a:pt x="66" y="87"/>
                      <a:pt x="64" y="84"/>
                      <a:pt x="61" y="81"/>
                    </a:cubicBezTo>
                    <a:cubicBezTo>
                      <a:pt x="58" y="79"/>
                      <a:pt x="55" y="75"/>
                      <a:pt x="51" y="72"/>
                    </a:cubicBezTo>
                    <a:cubicBezTo>
                      <a:pt x="46" y="73"/>
                      <a:pt x="42" y="74"/>
                      <a:pt x="38" y="75"/>
                    </a:cubicBezTo>
                    <a:cubicBezTo>
                      <a:pt x="35" y="76"/>
                      <a:pt x="32" y="78"/>
                      <a:pt x="29" y="79"/>
                    </a:cubicBezTo>
                    <a:cubicBezTo>
                      <a:pt x="27" y="81"/>
                      <a:pt x="24" y="83"/>
                      <a:pt x="23" y="85"/>
                    </a:cubicBezTo>
                    <a:cubicBezTo>
                      <a:pt x="21" y="87"/>
                      <a:pt x="20" y="90"/>
                      <a:pt x="19" y="93"/>
                    </a:cubicBezTo>
                    <a:cubicBezTo>
                      <a:pt x="17" y="99"/>
                      <a:pt x="18" y="104"/>
                      <a:pt x="22" y="109"/>
                    </a:cubicBezTo>
                    <a:cubicBezTo>
                      <a:pt x="25" y="114"/>
                      <a:pt x="31" y="117"/>
                      <a:pt x="40" y="119"/>
                    </a:cubicBezTo>
                    <a:cubicBezTo>
                      <a:pt x="48" y="122"/>
                      <a:pt x="55" y="122"/>
                      <a:pt x="60" y="119"/>
                    </a:cubicBezTo>
                    <a:cubicBezTo>
                      <a:pt x="65" y="117"/>
                      <a:pt x="69" y="113"/>
                      <a:pt x="70" y="107"/>
                    </a:cubicBezTo>
                    <a:close/>
                    <a:moveTo>
                      <a:pt x="187" y="164"/>
                    </a:moveTo>
                    <a:cubicBezTo>
                      <a:pt x="186" y="165"/>
                      <a:pt x="186" y="166"/>
                      <a:pt x="185" y="167"/>
                    </a:cubicBezTo>
                    <a:cubicBezTo>
                      <a:pt x="185" y="168"/>
                      <a:pt x="185" y="168"/>
                      <a:pt x="184" y="169"/>
                    </a:cubicBezTo>
                    <a:cubicBezTo>
                      <a:pt x="184" y="169"/>
                      <a:pt x="183" y="169"/>
                      <a:pt x="183" y="169"/>
                    </a:cubicBezTo>
                    <a:cubicBezTo>
                      <a:pt x="182" y="170"/>
                      <a:pt x="182" y="170"/>
                      <a:pt x="181" y="169"/>
                    </a:cubicBezTo>
                    <a:lnTo>
                      <a:pt x="115" y="152"/>
                    </a:lnTo>
                    <a:cubicBezTo>
                      <a:pt x="114" y="152"/>
                      <a:pt x="114" y="151"/>
                      <a:pt x="114" y="151"/>
                    </a:cubicBezTo>
                    <a:cubicBezTo>
                      <a:pt x="113" y="151"/>
                      <a:pt x="113" y="150"/>
                      <a:pt x="113" y="150"/>
                    </a:cubicBezTo>
                    <a:cubicBezTo>
                      <a:pt x="113" y="149"/>
                      <a:pt x="113" y="148"/>
                      <a:pt x="113" y="147"/>
                    </a:cubicBezTo>
                    <a:cubicBezTo>
                      <a:pt x="113" y="146"/>
                      <a:pt x="113" y="145"/>
                      <a:pt x="113" y="144"/>
                    </a:cubicBezTo>
                    <a:cubicBezTo>
                      <a:pt x="114" y="143"/>
                      <a:pt x="114" y="142"/>
                      <a:pt x="114" y="141"/>
                    </a:cubicBezTo>
                    <a:cubicBezTo>
                      <a:pt x="115" y="140"/>
                      <a:pt x="115" y="140"/>
                      <a:pt x="116" y="139"/>
                    </a:cubicBezTo>
                    <a:cubicBezTo>
                      <a:pt x="116" y="139"/>
                      <a:pt x="117" y="138"/>
                      <a:pt x="117" y="138"/>
                    </a:cubicBezTo>
                    <a:cubicBezTo>
                      <a:pt x="118" y="138"/>
                      <a:pt x="118" y="138"/>
                      <a:pt x="119" y="138"/>
                    </a:cubicBezTo>
                    <a:lnTo>
                      <a:pt x="145" y="145"/>
                    </a:lnTo>
                    <a:lnTo>
                      <a:pt x="171" y="49"/>
                    </a:lnTo>
                    <a:lnTo>
                      <a:pt x="142" y="57"/>
                    </a:lnTo>
                    <a:cubicBezTo>
                      <a:pt x="141" y="57"/>
                      <a:pt x="140" y="57"/>
                      <a:pt x="139" y="57"/>
                    </a:cubicBezTo>
                    <a:cubicBezTo>
                      <a:pt x="138" y="57"/>
                      <a:pt x="138" y="57"/>
                      <a:pt x="137" y="56"/>
                    </a:cubicBezTo>
                    <a:cubicBezTo>
                      <a:pt x="137" y="56"/>
                      <a:pt x="137" y="55"/>
                      <a:pt x="137" y="54"/>
                    </a:cubicBezTo>
                    <a:cubicBezTo>
                      <a:pt x="137" y="53"/>
                      <a:pt x="137" y="52"/>
                      <a:pt x="138" y="50"/>
                    </a:cubicBezTo>
                    <a:cubicBezTo>
                      <a:pt x="138" y="49"/>
                      <a:pt x="138" y="48"/>
                      <a:pt x="139" y="47"/>
                    </a:cubicBezTo>
                    <a:cubicBezTo>
                      <a:pt x="139" y="47"/>
                      <a:pt x="139" y="46"/>
                      <a:pt x="140" y="45"/>
                    </a:cubicBezTo>
                    <a:cubicBezTo>
                      <a:pt x="140" y="45"/>
                      <a:pt x="140" y="45"/>
                      <a:pt x="141" y="44"/>
                    </a:cubicBezTo>
                    <a:cubicBezTo>
                      <a:pt x="141" y="44"/>
                      <a:pt x="142" y="44"/>
                      <a:pt x="143" y="43"/>
                    </a:cubicBezTo>
                    <a:lnTo>
                      <a:pt x="177" y="33"/>
                    </a:lnTo>
                    <a:cubicBezTo>
                      <a:pt x="177" y="32"/>
                      <a:pt x="178" y="32"/>
                      <a:pt x="178" y="32"/>
                    </a:cubicBezTo>
                    <a:cubicBezTo>
                      <a:pt x="178" y="32"/>
                      <a:pt x="179" y="32"/>
                      <a:pt x="180" y="32"/>
                    </a:cubicBezTo>
                    <a:cubicBezTo>
                      <a:pt x="180" y="32"/>
                      <a:pt x="181" y="32"/>
                      <a:pt x="182" y="33"/>
                    </a:cubicBezTo>
                    <a:cubicBezTo>
                      <a:pt x="183" y="33"/>
                      <a:pt x="184" y="33"/>
                      <a:pt x="185" y="33"/>
                    </a:cubicBezTo>
                    <a:cubicBezTo>
                      <a:pt x="186" y="34"/>
                      <a:pt x="188" y="34"/>
                      <a:pt x="189" y="35"/>
                    </a:cubicBezTo>
                    <a:cubicBezTo>
                      <a:pt x="190" y="35"/>
                      <a:pt x="190" y="35"/>
                      <a:pt x="191" y="36"/>
                    </a:cubicBezTo>
                    <a:cubicBezTo>
                      <a:pt x="191" y="36"/>
                      <a:pt x="192" y="37"/>
                      <a:pt x="192" y="37"/>
                    </a:cubicBezTo>
                    <a:cubicBezTo>
                      <a:pt x="192" y="37"/>
                      <a:pt x="192" y="38"/>
                      <a:pt x="192" y="38"/>
                    </a:cubicBezTo>
                    <a:lnTo>
                      <a:pt x="162" y="150"/>
                    </a:lnTo>
                    <a:lnTo>
                      <a:pt x="185" y="156"/>
                    </a:lnTo>
                    <a:cubicBezTo>
                      <a:pt x="185" y="156"/>
                      <a:pt x="186" y="156"/>
                      <a:pt x="186" y="157"/>
                    </a:cubicBezTo>
                    <a:cubicBezTo>
                      <a:pt x="187" y="157"/>
                      <a:pt x="187" y="158"/>
                      <a:pt x="187" y="158"/>
                    </a:cubicBezTo>
                    <a:cubicBezTo>
                      <a:pt x="187" y="159"/>
                      <a:pt x="187" y="160"/>
                      <a:pt x="187" y="161"/>
                    </a:cubicBezTo>
                    <a:cubicBezTo>
                      <a:pt x="187" y="162"/>
                      <a:pt x="187" y="163"/>
                      <a:pt x="187" y="1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8" name="Freeform 13"/>
              <p:cNvSpPr>
                <a:spLocks noEditPoints="1"/>
              </p:cNvSpPr>
              <p:nvPr/>
            </p:nvSpPr>
            <p:spPr bwMode="auto">
              <a:xfrm>
                <a:off x="5962650" y="6388100"/>
                <a:ext cx="158750" cy="128588"/>
              </a:xfrm>
              <a:custGeom>
                <a:avLst/>
                <a:gdLst>
                  <a:gd name="T0" fmla="*/ 81 w 206"/>
                  <a:gd name="T1" fmla="*/ 124 h 170"/>
                  <a:gd name="T2" fmla="*/ 54 w 206"/>
                  <a:gd name="T3" fmla="*/ 135 h 170"/>
                  <a:gd name="T4" fmla="*/ 18 w 206"/>
                  <a:gd name="T5" fmla="*/ 126 h 170"/>
                  <a:gd name="T6" fmla="*/ 0 w 206"/>
                  <a:gd name="T7" fmla="*/ 104 h 170"/>
                  <a:gd name="T8" fmla="*/ 6 w 206"/>
                  <a:gd name="T9" fmla="*/ 79 h 170"/>
                  <a:gd name="T10" fmla="*/ 25 w 206"/>
                  <a:gd name="T11" fmla="*/ 66 h 170"/>
                  <a:gd name="T12" fmla="*/ 31 w 206"/>
                  <a:gd name="T13" fmla="*/ 53 h 170"/>
                  <a:gd name="T14" fmla="*/ 23 w 206"/>
                  <a:gd name="T15" fmla="*/ 34 h 170"/>
                  <a:gd name="T16" fmla="*/ 29 w 206"/>
                  <a:gd name="T17" fmla="*/ 12 h 170"/>
                  <a:gd name="T18" fmla="*/ 54 w 206"/>
                  <a:gd name="T19" fmla="*/ 0 h 170"/>
                  <a:gd name="T20" fmla="*/ 88 w 206"/>
                  <a:gd name="T21" fmla="*/ 9 h 170"/>
                  <a:gd name="T22" fmla="*/ 102 w 206"/>
                  <a:gd name="T23" fmla="*/ 30 h 170"/>
                  <a:gd name="T24" fmla="*/ 97 w 206"/>
                  <a:gd name="T25" fmla="*/ 51 h 170"/>
                  <a:gd name="T26" fmla="*/ 80 w 206"/>
                  <a:gd name="T27" fmla="*/ 64 h 170"/>
                  <a:gd name="T28" fmla="*/ 78 w 206"/>
                  <a:gd name="T29" fmla="*/ 78 h 170"/>
                  <a:gd name="T30" fmla="*/ 88 w 206"/>
                  <a:gd name="T31" fmla="*/ 99 h 170"/>
                  <a:gd name="T32" fmla="*/ 84 w 206"/>
                  <a:gd name="T33" fmla="*/ 39 h 170"/>
                  <a:gd name="T34" fmla="*/ 82 w 206"/>
                  <a:gd name="T35" fmla="*/ 24 h 170"/>
                  <a:gd name="T36" fmla="*/ 67 w 206"/>
                  <a:gd name="T37" fmla="*/ 15 h 170"/>
                  <a:gd name="T38" fmla="*/ 41 w 206"/>
                  <a:gd name="T39" fmla="*/ 27 h 170"/>
                  <a:gd name="T40" fmla="*/ 43 w 206"/>
                  <a:gd name="T41" fmla="*/ 42 h 170"/>
                  <a:gd name="T42" fmla="*/ 57 w 206"/>
                  <a:gd name="T43" fmla="*/ 58 h 170"/>
                  <a:gd name="T44" fmla="*/ 84 w 206"/>
                  <a:gd name="T45" fmla="*/ 39 h 170"/>
                  <a:gd name="T46" fmla="*/ 71 w 206"/>
                  <a:gd name="T47" fmla="*/ 98 h 170"/>
                  <a:gd name="T48" fmla="*/ 61 w 206"/>
                  <a:gd name="T49" fmla="*/ 82 h 170"/>
                  <a:gd name="T50" fmla="*/ 38 w 206"/>
                  <a:gd name="T51" fmla="*/ 75 h 170"/>
                  <a:gd name="T52" fmla="*/ 22 w 206"/>
                  <a:gd name="T53" fmla="*/ 85 h 170"/>
                  <a:gd name="T54" fmla="*/ 21 w 206"/>
                  <a:gd name="T55" fmla="*/ 109 h 170"/>
                  <a:gd name="T56" fmla="*/ 60 w 206"/>
                  <a:gd name="T57" fmla="*/ 120 h 170"/>
                  <a:gd name="T58" fmla="*/ 186 w 206"/>
                  <a:gd name="T59" fmla="*/ 163 h 170"/>
                  <a:gd name="T60" fmla="*/ 184 w 206"/>
                  <a:gd name="T61" fmla="*/ 168 h 170"/>
                  <a:gd name="T62" fmla="*/ 180 w 206"/>
                  <a:gd name="T63" fmla="*/ 170 h 170"/>
                  <a:gd name="T64" fmla="*/ 108 w 206"/>
                  <a:gd name="T65" fmla="*/ 150 h 170"/>
                  <a:gd name="T66" fmla="*/ 106 w 206"/>
                  <a:gd name="T67" fmla="*/ 146 h 170"/>
                  <a:gd name="T68" fmla="*/ 108 w 206"/>
                  <a:gd name="T69" fmla="*/ 138 h 170"/>
                  <a:gd name="T70" fmla="*/ 111 w 206"/>
                  <a:gd name="T71" fmla="*/ 134 h 170"/>
                  <a:gd name="T72" fmla="*/ 146 w 206"/>
                  <a:gd name="T73" fmla="*/ 113 h 170"/>
                  <a:gd name="T74" fmla="*/ 176 w 206"/>
                  <a:gd name="T75" fmla="*/ 90 h 170"/>
                  <a:gd name="T76" fmla="*/ 186 w 206"/>
                  <a:gd name="T77" fmla="*/ 71 h 170"/>
                  <a:gd name="T78" fmla="*/ 184 w 206"/>
                  <a:gd name="T79" fmla="*/ 55 h 170"/>
                  <a:gd name="T80" fmla="*/ 170 w 206"/>
                  <a:gd name="T81" fmla="*/ 45 h 170"/>
                  <a:gd name="T82" fmla="*/ 149 w 206"/>
                  <a:gd name="T83" fmla="*/ 45 h 170"/>
                  <a:gd name="T84" fmla="*/ 138 w 206"/>
                  <a:gd name="T85" fmla="*/ 47 h 170"/>
                  <a:gd name="T86" fmla="*/ 136 w 206"/>
                  <a:gd name="T87" fmla="*/ 45 h 170"/>
                  <a:gd name="T88" fmla="*/ 137 w 206"/>
                  <a:gd name="T89" fmla="*/ 39 h 170"/>
                  <a:gd name="T90" fmla="*/ 138 w 206"/>
                  <a:gd name="T91" fmla="*/ 35 h 170"/>
                  <a:gd name="T92" fmla="*/ 141 w 206"/>
                  <a:gd name="T93" fmla="*/ 32 h 170"/>
                  <a:gd name="T94" fmla="*/ 154 w 206"/>
                  <a:gd name="T95" fmla="*/ 29 h 170"/>
                  <a:gd name="T96" fmla="*/ 176 w 206"/>
                  <a:gd name="T97" fmla="*/ 30 h 170"/>
                  <a:gd name="T98" fmla="*/ 201 w 206"/>
                  <a:gd name="T99" fmla="*/ 47 h 170"/>
                  <a:gd name="T100" fmla="*/ 204 w 206"/>
                  <a:gd name="T101" fmla="*/ 73 h 170"/>
                  <a:gd name="T102" fmla="*/ 192 w 206"/>
                  <a:gd name="T103" fmla="*/ 97 h 170"/>
                  <a:gd name="T104" fmla="*/ 155 w 206"/>
                  <a:gd name="T105" fmla="*/ 125 h 170"/>
                  <a:gd name="T106" fmla="*/ 184 w 206"/>
                  <a:gd name="T107" fmla="*/ 155 h 170"/>
                  <a:gd name="T108" fmla="*/ 186 w 206"/>
                  <a:gd name="T109" fmla="*/ 158 h 170"/>
                  <a:gd name="T110" fmla="*/ 186 w 206"/>
                  <a:gd name="T111" fmla="*/ 16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06" h="170">
                    <a:moveTo>
                      <a:pt x="88" y="110"/>
                    </a:moveTo>
                    <a:cubicBezTo>
                      <a:pt x="86" y="115"/>
                      <a:pt x="84" y="120"/>
                      <a:pt x="81" y="124"/>
                    </a:cubicBezTo>
                    <a:cubicBezTo>
                      <a:pt x="78" y="127"/>
                      <a:pt x="74" y="130"/>
                      <a:pt x="69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2"/>
                    </a:cubicBezTo>
                    <a:cubicBezTo>
                      <a:pt x="28" y="131"/>
                      <a:pt x="22" y="128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3" y="112"/>
                      <a:pt x="1" y="108"/>
                      <a:pt x="0" y="104"/>
                    </a:cubicBezTo>
                    <a:cubicBezTo>
                      <a:pt x="0" y="100"/>
                      <a:pt x="0" y="95"/>
                      <a:pt x="1" y="90"/>
                    </a:cubicBezTo>
                    <a:cubicBezTo>
                      <a:pt x="2" y="86"/>
                      <a:pt x="4" y="82"/>
                      <a:pt x="6" y="79"/>
                    </a:cubicBezTo>
                    <a:cubicBezTo>
                      <a:pt x="8" y="76"/>
                      <a:pt x="11" y="74"/>
                      <a:pt x="14" y="72"/>
                    </a:cubicBezTo>
                    <a:cubicBezTo>
                      <a:pt x="17" y="69"/>
                      <a:pt x="21" y="68"/>
                      <a:pt x="25" y="66"/>
                    </a:cubicBezTo>
                    <a:cubicBezTo>
                      <a:pt x="30" y="65"/>
                      <a:pt x="34" y="63"/>
                      <a:pt x="39" y="62"/>
                    </a:cubicBezTo>
                    <a:cubicBezTo>
                      <a:pt x="36" y="59"/>
                      <a:pt x="33" y="56"/>
                      <a:pt x="31" y="53"/>
                    </a:cubicBezTo>
                    <a:cubicBezTo>
                      <a:pt x="28" y="50"/>
                      <a:pt x="26" y="47"/>
                      <a:pt x="25" y="44"/>
                    </a:cubicBezTo>
                    <a:cubicBezTo>
                      <a:pt x="24" y="41"/>
                      <a:pt x="23" y="37"/>
                      <a:pt x="23" y="34"/>
                    </a:cubicBezTo>
                    <a:cubicBezTo>
                      <a:pt x="22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29" y="12"/>
                    </a:cubicBezTo>
                    <a:cubicBezTo>
                      <a:pt x="32" y="8"/>
                      <a:pt x="35" y="6"/>
                      <a:pt x="39" y="4"/>
                    </a:cubicBezTo>
                    <a:cubicBezTo>
                      <a:pt x="43" y="2"/>
                      <a:pt x="48" y="1"/>
                      <a:pt x="54" y="0"/>
                    </a:cubicBezTo>
                    <a:cubicBezTo>
                      <a:pt x="59" y="0"/>
                      <a:pt x="65" y="1"/>
                      <a:pt x="72" y="2"/>
                    </a:cubicBezTo>
                    <a:cubicBezTo>
                      <a:pt x="78" y="4"/>
                      <a:pt x="83" y="6"/>
                      <a:pt x="88" y="9"/>
                    </a:cubicBezTo>
                    <a:cubicBezTo>
                      <a:pt x="92" y="12"/>
                      <a:pt x="95" y="15"/>
                      <a:pt x="98" y="19"/>
                    </a:cubicBezTo>
                    <a:cubicBezTo>
                      <a:pt x="100" y="22"/>
                      <a:pt x="101" y="26"/>
                      <a:pt x="102" y="30"/>
                    </a:cubicBezTo>
                    <a:cubicBezTo>
                      <a:pt x="102" y="34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2" y="56"/>
                      <a:pt x="90" y="58"/>
                    </a:cubicBezTo>
                    <a:cubicBezTo>
                      <a:pt x="87" y="61"/>
                      <a:pt x="84" y="63"/>
                      <a:pt x="80" y="64"/>
                    </a:cubicBezTo>
                    <a:cubicBezTo>
                      <a:pt x="76" y="66"/>
                      <a:pt x="72" y="67"/>
                      <a:pt x="68" y="68"/>
                    </a:cubicBezTo>
                    <a:cubicBezTo>
                      <a:pt x="72" y="72"/>
                      <a:pt x="75" y="75"/>
                      <a:pt x="78" y="78"/>
                    </a:cubicBezTo>
                    <a:cubicBezTo>
                      <a:pt x="81" y="82"/>
                      <a:pt x="83" y="85"/>
                      <a:pt x="85" y="89"/>
                    </a:cubicBezTo>
                    <a:cubicBezTo>
                      <a:pt x="87" y="92"/>
                      <a:pt x="88" y="96"/>
                      <a:pt x="88" y="99"/>
                    </a:cubicBezTo>
                    <a:cubicBezTo>
                      <a:pt x="89" y="102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4"/>
                      <a:pt x="84" y="31"/>
                    </a:cubicBezTo>
                    <a:cubicBezTo>
                      <a:pt x="84" y="29"/>
                      <a:pt x="83" y="26"/>
                      <a:pt x="82" y="24"/>
                    </a:cubicBezTo>
                    <a:cubicBezTo>
                      <a:pt x="80" y="22"/>
                      <a:pt x="78" y="20"/>
                      <a:pt x="76" y="19"/>
                    </a:cubicBezTo>
                    <a:cubicBezTo>
                      <a:pt x="73" y="17"/>
                      <a:pt x="70" y="16"/>
                      <a:pt x="67" y="15"/>
                    </a:cubicBezTo>
                    <a:cubicBezTo>
                      <a:pt x="60" y="13"/>
                      <a:pt x="54" y="13"/>
                      <a:pt x="50" y="16"/>
                    </a:cubicBezTo>
                    <a:cubicBezTo>
                      <a:pt x="45" y="18"/>
                      <a:pt x="42" y="22"/>
                      <a:pt x="41" y="27"/>
                    </a:cubicBezTo>
                    <a:cubicBezTo>
                      <a:pt x="40" y="30"/>
                      <a:pt x="40" y="32"/>
                      <a:pt x="40" y="35"/>
                    </a:cubicBezTo>
                    <a:cubicBezTo>
                      <a:pt x="40" y="37"/>
                      <a:pt x="41" y="40"/>
                      <a:pt x="43" y="42"/>
                    </a:cubicBezTo>
                    <a:cubicBezTo>
                      <a:pt x="44" y="45"/>
                      <a:pt x="46" y="47"/>
                      <a:pt x="48" y="50"/>
                    </a:cubicBezTo>
                    <a:cubicBezTo>
                      <a:pt x="50" y="52"/>
                      <a:pt x="53" y="55"/>
                      <a:pt x="57" y="58"/>
                    </a:cubicBezTo>
                    <a:cubicBezTo>
                      <a:pt x="64" y="57"/>
                      <a:pt x="70" y="54"/>
                      <a:pt x="75" y="51"/>
                    </a:cubicBezTo>
                    <a:cubicBezTo>
                      <a:pt x="80" y="48"/>
                      <a:pt x="82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0" y="96"/>
                      <a:pt x="69" y="93"/>
                      <a:pt x="67" y="90"/>
                    </a:cubicBezTo>
                    <a:cubicBezTo>
                      <a:pt x="66" y="87"/>
                      <a:pt x="63" y="85"/>
                      <a:pt x="61" y="82"/>
                    </a:cubicBezTo>
                    <a:cubicBezTo>
                      <a:pt x="58" y="79"/>
                      <a:pt x="54" y="76"/>
                      <a:pt x="50" y="72"/>
                    </a:cubicBezTo>
                    <a:cubicBezTo>
                      <a:pt x="46" y="73"/>
                      <a:pt x="42" y="74"/>
                      <a:pt x="38" y="75"/>
                    </a:cubicBezTo>
                    <a:cubicBezTo>
                      <a:pt x="34" y="77"/>
                      <a:pt x="31" y="78"/>
                      <a:pt x="29" y="80"/>
                    </a:cubicBezTo>
                    <a:cubicBezTo>
                      <a:pt x="26" y="81"/>
                      <a:pt x="24" y="83"/>
                      <a:pt x="22" y="85"/>
                    </a:cubicBezTo>
                    <a:cubicBezTo>
                      <a:pt x="21" y="87"/>
                      <a:pt x="19" y="90"/>
                      <a:pt x="19" y="93"/>
                    </a:cubicBezTo>
                    <a:cubicBezTo>
                      <a:pt x="17" y="99"/>
                      <a:pt x="18" y="105"/>
                      <a:pt x="21" y="109"/>
                    </a:cubicBezTo>
                    <a:cubicBezTo>
                      <a:pt x="25" y="114"/>
                      <a:pt x="31" y="117"/>
                      <a:pt x="39" y="120"/>
                    </a:cubicBezTo>
                    <a:cubicBezTo>
                      <a:pt x="48" y="122"/>
                      <a:pt x="55" y="122"/>
                      <a:pt x="60" y="120"/>
                    </a:cubicBezTo>
                    <a:cubicBezTo>
                      <a:pt x="65" y="117"/>
                      <a:pt x="68" y="113"/>
                      <a:pt x="70" y="107"/>
                    </a:cubicBezTo>
                    <a:close/>
                    <a:moveTo>
                      <a:pt x="186" y="163"/>
                    </a:moveTo>
                    <a:cubicBezTo>
                      <a:pt x="186" y="164"/>
                      <a:pt x="185" y="165"/>
                      <a:pt x="185" y="166"/>
                    </a:cubicBezTo>
                    <a:cubicBezTo>
                      <a:pt x="185" y="167"/>
                      <a:pt x="184" y="168"/>
                      <a:pt x="184" y="168"/>
                    </a:cubicBezTo>
                    <a:cubicBezTo>
                      <a:pt x="183" y="169"/>
                      <a:pt x="183" y="169"/>
                      <a:pt x="182" y="170"/>
                    </a:cubicBezTo>
                    <a:cubicBezTo>
                      <a:pt x="182" y="170"/>
                      <a:pt x="181" y="170"/>
                      <a:pt x="180" y="170"/>
                    </a:cubicBezTo>
                    <a:lnTo>
                      <a:pt x="110" y="151"/>
                    </a:lnTo>
                    <a:cubicBezTo>
                      <a:pt x="109" y="151"/>
                      <a:pt x="109" y="150"/>
                      <a:pt x="108" y="150"/>
                    </a:cubicBezTo>
                    <a:cubicBezTo>
                      <a:pt x="107" y="149"/>
                      <a:pt x="107" y="149"/>
                      <a:pt x="106" y="148"/>
                    </a:cubicBezTo>
                    <a:cubicBezTo>
                      <a:pt x="106" y="148"/>
                      <a:pt x="106" y="147"/>
                      <a:pt x="106" y="146"/>
                    </a:cubicBezTo>
                    <a:cubicBezTo>
                      <a:pt x="106" y="145"/>
                      <a:pt x="106" y="143"/>
                      <a:pt x="107" y="142"/>
                    </a:cubicBezTo>
                    <a:cubicBezTo>
                      <a:pt x="107" y="141"/>
                      <a:pt x="107" y="139"/>
                      <a:pt x="108" y="138"/>
                    </a:cubicBezTo>
                    <a:cubicBezTo>
                      <a:pt x="108" y="138"/>
                      <a:pt x="108" y="137"/>
                      <a:pt x="109" y="136"/>
                    </a:cubicBezTo>
                    <a:cubicBezTo>
                      <a:pt x="110" y="135"/>
                      <a:pt x="110" y="135"/>
                      <a:pt x="111" y="134"/>
                    </a:cubicBezTo>
                    <a:cubicBezTo>
                      <a:pt x="112" y="134"/>
                      <a:pt x="112" y="133"/>
                      <a:pt x="113" y="132"/>
                    </a:cubicBezTo>
                    <a:lnTo>
                      <a:pt x="146" y="113"/>
                    </a:lnTo>
                    <a:cubicBezTo>
                      <a:pt x="153" y="109"/>
                      <a:pt x="159" y="104"/>
                      <a:pt x="164" y="101"/>
                    </a:cubicBezTo>
                    <a:cubicBezTo>
                      <a:pt x="169" y="97"/>
                      <a:pt x="173" y="93"/>
                      <a:pt x="176" y="90"/>
                    </a:cubicBezTo>
                    <a:cubicBezTo>
                      <a:pt x="179" y="86"/>
                      <a:pt x="181" y="83"/>
                      <a:pt x="183" y="80"/>
                    </a:cubicBezTo>
                    <a:cubicBezTo>
                      <a:pt x="184" y="77"/>
                      <a:pt x="185" y="74"/>
                      <a:pt x="186" y="71"/>
                    </a:cubicBezTo>
                    <a:cubicBezTo>
                      <a:pt x="187" y="68"/>
                      <a:pt x="187" y="66"/>
                      <a:pt x="187" y="63"/>
                    </a:cubicBezTo>
                    <a:cubicBezTo>
                      <a:pt x="186" y="60"/>
                      <a:pt x="186" y="58"/>
                      <a:pt x="184" y="55"/>
                    </a:cubicBezTo>
                    <a:cubicBezTo>
                      <a:pt x="183" y="53"/>
                      <a:pt x="181" y="51"/>
                      <a:pt x="179" y="49"/>
                    </a:cubicBezTo>
                    <a:cubicBezTo>
                      <a:pt x="176" y="47"/>
                      <a:pt x="173" y="46"/>
                      <a:pt x="170" y="45"/>
                    </a:cubicBezTo>
                    <a:cubicBezTo>
                      <a:pt x="166" y="44"/>
                      <a:pt x="162" y="43"/>
                      <a:pt x="158" y="43"/>
                    </a:cubicBezTo>
                    <a:cubicBezTo>
                      <a:pt x="155" y="44"/>
                      <a:pt x="152" y="44"/>
                      <a:pt x="149" y="45"/>
                    </a:cubicBezTo>
                    <a:cubicBezTo>
                      <a:pt x="146" y="45"/>
                      <a:pt x="144" y="46"/>
                      <a:pt x="142" y="47"/>
                    </a:cubicBezTo>
                    <a:cubicBezTo>
                      <a:pt x="140" y="47"/>
                      <a:pt x="138" y="48"/>
                      <a:pt x="138" y="47"/>
                    </a:cubicBezTo>
                    <a:cubicBezTo>
                      <a:pt x="137" y="47"/>
                      <a:pt x="137" y="47"/>
                      <a:pt x="136" y="47"/>
                    </a:cubicBezTo>
                    <a:cubicBezTo>
                      <a:pt x="136" y="46"/>
                      <a:pt x="136" y="46"/>
                      <a:pt x="136" y="45"/>
                    </a:cubicBezTo>
                    <a:cubicBezTo>
                      <a:pt x="136" y="44"/>
                      <a:pt x="136" y="44"/>
                      <a:pt x="136" y="43"/>
                    </a:cubicBezTo>
                    <a:cubicBezTo>
                      <a:pt x="136" y="42"/>
                      <a:pt x="136" y="40"/>
                      <a:pt x="137" y="39"/>
                    </a:cubicBezTo>
                    <a:cubicBezTo>
                      <a:pt x="137" y="38"/>
                      <a:pt x="137" y="37"/>
                      <a:pt x="137" y="36"/>
                    </a:cubicBezTo>
                    <a:cubicBezTo>
                      <a:pt x="138" y="36"/>
                      <a:pt x="138" y="35"/>
                      <a:pt x="138" y="35"/>
                    </a:cubicBezTo>
                    <a:cubicBezTo>
                      <a:pt x="139" y="34"/>
                      <a:pt x="139" y="34"/>
                      <a:pt x="139" y="33"/>
                    </a:cubicBezTo>
                    <a:cubicBezTo>
                      <a:pt x="140" y="33"/>
                      <a:pt x="140" y="33"/>
                      <a:pt x="141" y="32"/>
                    </a:cubicBezTo>
                    <a:cubicBezTo>
                      <a:pt x="142" y="32"/>
                      <a:pt x="144" y="31"/>
                      <a:pt x="146" y="30"/>
                    </a:cubicBezTo>
                    <a:cubicBezTo>
                      <a:pt x="148" y="30"/>
                      <a:pt x="151" y="29"/>
                      <a:pt x="154" y="29"/>
                    </a:cubicBezTo>
                    <a:cubicBezTo>
                      <a:pt x="158" y="29"/>
                      <a:pt x="161" y="28"/>
                      <a:pt x="165" y="29"/>
                    </a:cubicBezTo>
                    <a:cubicBezTo>
                      <a:pt x="168" y="29"/>
                      <a:pt x="172" y="29"/>
                      <a:pt x="176" y="30"/>
                    </a:cubicBezTo>
                    <a:cubicBezTo>
                      <a:pt x="182" y="32"/>
                      <a:pt x="187" y="34"/>
                      <a:pt x="192" y="37"/>
                    </a:cubicBezTo>
                    <a:cubicBezTo>
                      <a:pt x="196" y="40"/>
                      <a:pt x="199" y="44"/>
                      <a:pt x="201" y="47"/>
                    </a:cubicBezTo>
                    <a:cubicBezTo>
                      <a:pt x="203" y="51"/>
                      <a:pt x="205" y="55"/>
                      <a:pt x="205" y="60"/>
                    </a:cubicBezTo>
                    <a:cubicBezTo>
                      <a:pt x="206" y="64"/>
                      <a:pt x="205" y="69"/>
                      <a:pt x="204" y="73"/>
                    </a:cubicBezTo>
                    <a:cubicBezTo>
                      <a:pt x="203" y="77"/>
                      <a:pt x="201" y="81"/>
                      <a:pt x="200" y="85"/>
                    </a:cubicBezTo>
                    <a:cubicBezTo>
                      <a:pt x="198" y="89"/>
                      <a:pt x="195" y="93"/>
                      <a:pt x="192" y="97"/>
                    </a:cubicBezTo>
                    <a:cubicBezTo>
                      <a:pt x="188" y="101"/>
                      <a:pt x="183" y="105"/>
                      <a:pt x="177" y="110"/>
                    </a:cubicBezTo>
                    <a:cubicBezTo>
                      <a:pt x="171" y="114"/>
                      <a:pt x="164" y="119"/>
                      <a:pt x="155" y="125"/>
                    </a:cubicBezTo>
                    <a:lnTo>
                      <a:pt x="129" y="140"/>
                    </a:lnTo>
                    <a:lnTo>
                      <a:pt x="184" y="155"/>
                    </a:lnTo>
                    <a:cubicBezTo>
                      <a:pt x="185" y="155"/>
                      <a:pt x="185" y="156"/>
                      <a:pt x="185" y="156"/>
                    </a:cubicBezTo>
                    <a:cubicBezTo>
                      <a:pt x="186" y="156"/>
                      <a:pt x="186" y="157"/>
                      <a:pt x="186" y="158"/>
                    </a:cubicBezTo>
                    <a:cubicBezTo>
                      <a:pt x="187" y="158"/>
                      <a:pt x="187" y="159"/>
                      <a:pt x="187" y="160"/>
                    </a:cubicBezTo>
                    <a:cubicBezTo>
                      <a:pt x="187" y="161"/>
                      <a:pt x="186" y="162"/>
                      <a:pt x="186" y="1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9" name="Freeform 14"/>
              <p:cNvSpPr>
                <a:spLocks noEditPoints="1"/>
              </p:cNvSpPr>
              <p:nvPr/>
            </p:nvSpPr>
            <p:spPr bwMode="auto">
              <a:xfrm>
                <a:off x="6435725" y="6448425"/>
                <a:ext cx="157163" cy="123825"/>
              </a:xfrm>
              <a:custGeom>
                <a:avLst/>
                <a:gdLst>
                  <a:gd name="T0" fmla="*/ 69 w 205"/>
                  <a:gd name="T1" fmla="*/ 132 h 163"/>
                  <a:gd name="T2" fmla="*/ 18 w 205"/>
                  <a:gd name="T3" fmla="*/ 126 h 163"/>
                  <a:gd name="T4" fmla="*/ 1 w 205"/>
                  <a:gd name="T5" fmla="*/ 90 h 163"/>
                  <a:gd name="T6" fmla="*/ 25 w 205"/>
                  <a:gd name="T7" fmla="*/ 66 h 163"/>
                  <a:gd name="T8" fmla="*/ 25 w 205"/>
                  <a:gd name="T9" fmla="*/ 44 h 163"/>
                  <a:gd name="T10" fmla="*/ 29 w 205"/>
                  <a:gd name="T11" fmla="*/ 12 h 163"/>
                  <a:gd name="T12" fmla="*/ 72 w 205"/>
                  <a:gd name="T13" fmla="*/ 3 h 163"/>
                  <a:gd name="T14" fmla="*/ 102 w 205"/>
                  <a:gd name="T15" fmla="*/ 30 h 163"/>
                  <a:gd name="T16" fmla="*/ 90 w 205"/>
                  <a:gd name="T17" fmla="*/ 59 h 163"/>
                  <a:gd name="T18" fmla="*/ 78 w 205"/>
                  <a:gd name="T19" fmla="*/ 79 h 163"/>
                  <a:gd name="T20" fmla="*/ 88 w 205"/>
                  <a:gd name="T21" fmla="*/ 110 h 163"/>
                  <a:gd name="T22" fmla="*/ 82 w 205"/>
                  <a:gd name="T23" fmla="*/ 24 h 163"/>
                  <a:gd name="T24" fmla="*/ 50 w 205"/>
                  <a:gd name="T25" fmla="*/ 16 h 163"/>
                  <a:gd name="T26" fmla="*/ 43 w 205"/>
                  <a:gd name="T27" fmla="*/ 42 h 163"/>
                  <a:gd name="T28" fmla="*/ 75 w 205"/>
                  <a:gd name="T29" fmla="*/ 51 h 163"/>
                  <a:gd name="T30" fmla="*/ 71 w 205"/>
                  <a:gd name="T31" fmla="*/ 98 h 163"/>
                  <a:gd name="T32" fmla="*/ 51 w 205"/>
                  <a:gd name="T33" fmla="*/ 72 h 163"/>
                  <a:gd name="T34" fmla="*/ 22 w 205"/>
                  <a:gd name="T35" fmla="*/ 85 h 163"/>
                  <a:gd name="T36" fmla="*/ 39 w 205"/>
                  <a:gd name="T37" fmla="*/ 120 h 163"/>
                  <a:gd name="T38" fmla="*/ 193 w 205"/>
                  <a:gd name="T39" fmla="*/ 134 h 163"/>
                  <a:gd name="T40" fmla="*/ 158 w 205"/>
                  <a:gd name="T41" fmla="*/ 163 h 163"/>
                  <a:gd name="T42" fmla="*/ 117 w 205"/>
                  <a:gd name="T43" fmla="*/ 151 h 163"/>
                  <a:gd name="T44" fmla="*/ 107 w 205"/>
                  <a:gd name="T45" fmla="*/ 141 h 163"/>
                  <a:gd name="T46" fmla="*/ 108 w 205"/>
                  <a:gd name="T47" fmla="*/ 133 h 163"/>
                  <a:gd name="T48" fmla="*/ 115 w 205"/>
                  <a:gd name="T49" fmla="*/ 130 h 163"/>
                  <a:gd name="T50" fmla="*/ 142 w 205"/>
                  <a:gd name="T51" fmla="*/ 146 h 163"/>
                  <a:gd name="T52" fmla="*/ 171 w 205"/>
                  <a:gd name="T53" fmla="*/ 140 h 163"/>
                  <a:gd name="T54" fmla="*/ 171 w 205"/>
                  <a:gd name="T55" fmla="*/ 112 h 163"/>
                  <a:gd name="T56" fmla="*/ 136 w 205"/>
                  <a:gd name="T57" fmla="*/ 95 h 163"/>
                  <a:gd name="T58" fmla="*/ 133 w 205"/>
                  <a:gd name="T59" fmla="*/ 91 h 163"/>
                  <a:gd name="T60" fmla="*/ 136 w 205"/>
                  <a:gd name="T61" fmla="*/ 83 h 163"/>
                  <a:gd name="T62" fmla="*/ 151 w 205"/>
                  <a:gd name="T63" fmla="*/ 85 h 163"/>
                  <a:gd name="T64" fmla="*/ 180 w 205"/>
                  <a:gd name="T65" fmla="*/ 78 h 163"/>
                  <a:gd name="T66" fmla="*/ 183 w 205"/>
                  <a:gd name="T67" fmla="*/ 53 h 163"/>
                  <a:gd name="T68" fmla="*/ 158 w 205"/>
                  <a:gd name="T69" fmla="*/ 42 h 163"/>
                  <a:gd name="T70" fmla="*/ 138 w 205"/>
                  <a:gd name="T71" fmla="*/ 47 h 163"/>
                  <a:gd name="T72" fmla="*/ 136 w 205"/>
                  <a:gd name="T73" fmla="*/ 43 h 163"/>
                  <a:gd name="T74" fmla="*/ 139 w 205"/>
                  <a:gd name="T75" fmla="*/ 35 h 163"/>
                  <a:gd name="T76" fmla="*/ 146 w 205"/>
                  <a:gd name="T77" fmla="*/ 30 h 163"/>
                  <a:gd name="T78" fmla="*/ 176 w 205"/>
                  <a:gd name="T79" fmla="*/ 31 h 163"/>
                  <a:gd name="T80" fmla="*/ 205 w 205"/>
                  <a:gd name="T81" fmla="*/ 58 h 163"/>
                  <a:gd name="T82" fmla="*/ 192 w 205"/>
                  <a:gd name="T83" fmla="*/ 90 h 163"/>
                  <a:gd name="T84" fmla="*/ 171 w 205"/>
                  <a:gd name="T85" fmla="*/ 96 h 163"/>
                  <a:gd name="T86" fmla="*/ 194 w 205"/>
                  <a:gd name="T87" fmla="*/ 122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5" h="163">
                    <a:moveTo>
                      <a:pt x="88" y="110"/>
                    </a:moveTo>
                    <a:cubicBezTo>
                      <a:pt x="86" y="115"/>
                      <a:pt x="84" y="120"/>
                      <a:pt x="81" y="124"/>
                    </a:cubicBezTo>
                    <a:cubicBezTo>
                      <a:pt x="78" y="128"/>
                      <a:pt x="74" y="130"/>
                      <a:pt x="69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3"/>
                    </a:cubicBezTo>
                    <a:cubicBezTo>
                      <a:pt x="28" y="131"/>
                      <a:pt x="22" y="129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3" y="113"/>
                      <a:pt x="1" y="109"/>
                      <a:pt x="1" y="104"/>
                    </a:cubicBezTo>
                    <a:cubicBezTo>
                      <a:pt x="0" y="100"/>
                      <a:pt x="0" y="95"/>
                      <a:pt x="1" y="90"/>
                    </a:cubicBezTo>
                    <a:cubicBezTo>
                      <a:pt x="2" y="86"/>
                      <a:pt x="4" y="82"/>
                      <a:pt x="6" y="79"/>
                    </a:cubicBezTo>
                    <a:cubicBezTo>
                      <a:pt x="8" y="76"/>
                      <a:pt x="11" y="74"/>
                      <a:pt x="14" y="72"/>
                    </a:cubicBezTo>
                    <a:cubicBezTo>
                      <a:pt x="17" y="70"/>
                      <a:pt x="21" y="68"/>
                      <a:pt x="25" y="66"/>
                    </a:cubicBezTo>
                    <a:cubicBezTo>
                      <a:pt x="30" y="65"/>
                      <a:pt x="34" y="64"/>
                      <a:pt x="40" y="63"/>
                    </a:cubicBezTo>
                    <a:cubicBezTo>
                      <a:pt x="36" y="59"/>
                      <a:pt x="33" y="56"/>
                      <a:pt x="31" y="53"/>
                    </a:cubicBezTo>
                    <a:cubicBezTo>
                      <a:pt x="28" y="50"/>
                      <a:pt x="27" y="47"/>
                      <a:pt x="25" y="44"/>
                    </a:cubicBezTo>
                    <a:cubicBezTo>
                      <a:pt x="24" y="41"/>
                      <a:pt x="23" y="37"/>
                      <a:pt x="23" y="34"/>
                    </a:cubicBezTo>
                    <a:cubicBezTo>
                      <a:pt x="22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29" y="12"/>
                    </a:cubicBezTo>
                    <a:cubicBezTo>
                      <a:pt x="32" y="9"/>
                      <a:pt x="35" y="6"/>
                      <a:pt x="39" y="4"/>
                    </a:cubicBezTo>
                    <a:cubicBezTo>
                      <a:pt x="43" y="2"/>
                      <a:pt x="48" y="1"/>
                      <a:pt x="54" y="0"/>
                    </a:cubicBezTo>
                    <a:cubicBezTo>
                      <a:pt x="59" y="0"/>
                      <a:pt x="65" y="1"/>
                      <a:pt x="72" y="3"/>
                    </a:cubicBezTo>
                    <a:cubicBezTo>
                      <a:pt x="78" y="4"/>
                      <a:pt x="84" y="6"/>
                      <a:pt x="88" y="9"/>
                    </a:cubicBezTo>
                    <a:cubicBezTo>
                      <a:pt x="92" y="12"/>
                      <a:pt x="95" y="15"/>
                      <a:pt x="98" y="19"/>
                    </a:cubicBezTo>
                    <a:cubicBezTo>
                      <a:pt x="100" y="22"/>
                      <a:pt x="101" y="26"/>
                      <a:pt x="102" y="30"/>
                    </a:cubicBezTo>
                    <a:cubicBezTo>
                      <a:pt x="102" y="34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3" y="56"/>
                      <a:pt x="90" y="59"/>
                    </a:cubicBezTo>
                    <a:cubicBezTo>
                      <a:pt x="87" y="61"/>
                      <a:pt x="84" y="63"/>
                      <a:pt x="80" y="64"/>
                    </a:cubicBezTo>
                    <a:cubicBezTo>
                      <a:pt x="76" y="66"/>
                      <a:pt x="72" y="67"/>
                      <a:pt x="68" y="68"/>
                    </a:cubicBezTo>
                    <a:cubicBezTo>
                      <a:pt x="72" y="72"/>
                      <a:pt x="75" y="75"/>
                      <a:pt x="78" y="79"/>
                    </a:cubicBezTo>
                    <a:cubicBezTo>
                      <a:pt x="81" y="82"/>
                      <a:pt x="84" y="85"/>
                      <a:pt x="85" y="89"/>
                    </a:cubicBezTo>
                    <a:cubicBezTo>
                      <a:pt x="87" y="92"/>
                      <a:pt x="88" y="96"/>
                      <a:pt x="88" y="99"/>
                    </a:cubicBezTo>
                    <a:cubicBezTo>
                      <a:pt x="89" y="103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4"/>
                      <a:pt x="84" y="31"/>
                    </a:cubicBezTo>
                    <a:cubicBezTo>
                      <a:pt x="84" y="29"/>
                      <a:pt x="83" y="26"/>
                      <a:pt x="82" y="24"/>
                    </a:cubicBezTo>
                    <a:cubicBezTo>
                      <a:pt x="80" y="22"/>
                      <a:pt x="78" y="21"/>
                      <a:pt x="76" y="19"/>
                    </a:cubicBezTo>
                    <a:cubicBezTo>
                      <a:pt x="73" y="17"/>
                      <a:pt x="70" y="16"/>
                      <a:pt x="67" y="15"/>
                    </a:cubicBezTo>
                    <a:cubicBezTo>
                      <a:pt x="60" y="13"/>
                      <a:pt x="54" y="14"/>
                      <a:pt x="50" y="16"/>
                    </a:cubicBezTo>
                    <a:cubicBezTo>
                      <a:pt x="45" y="18"/>
                      <a:pt x="42" y="22"/>
                      <a:pt x="41" y="28"/>
                    </a:cubicBezTo>
                    <a:cubicBezTo>
                      <a:pt x="40" y="30"/>
                      <a:pt x="40" y="33"/>
                      <a:pt x="40" y="35"/>
                    </a:cubicBezTo>
                    <a:cubicBezTo>
                      <a:pt x="40" y="37"/>
                      <a:pt x="41" y="40"/>
                      <a:pt x="43" y="42"/>
                    </a:cubicBezTo>
                    <a:cubicBezTo>
                      <a:pt x="44" y="45"/>
                      <a:pt x="46" y="47"/>
                      <a:pt x="48" y="50"/>
                    </a:cubicBezTo>
                    <a:cubicBezTo>
                      <a:pt x="50" y="53"/>
                      <a:pt x="53" y="55"/>
                      <a:pt x="57" y="59"/>
                    </a:cubicBezTo>
                    <a:cubicBezTo>
                      <a:pt x="64" y="57"/>
                      <a:pt x="70" y="54"/>
                      <a:pt x="75" y="51"/>
                    </a:cubicBezTo>
                    <a:cubicBezTo>
                      <a:pt x="80" y="48"/>
                      <a:pt x="83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0" y="96"/>
                      <a:pt x="69" y="93"/>
                      <a:pt x="67" y="90"/>
                    </a:cubicBezTo>
                    <a:cubicBezTo>
                      <a:pt x="66" y="87"/>
                      <a:pt x="63" y="85"/>
                      <a:pt x="61" y="82"/>
                    </a:cubicBezTo>
                    <a:cubicBezTo>
                      <a:pt x="58" y="79"/>
                      <a:pt x="54" y="76"/>
                      <a:pt x="51" y="72"/>
                    </a:cubicBezTo>
                    <a:cubicBezTo>
                      <a:pt x="46" y="73"/>
                      <a:pt x="42" y="74"/>
                      <a:pt x="38" y="76"/>
                    </a:cubicBezTo>
                    <a:cubicBezTo>
                      <a:pt x="34" y="77"/>
                      <a:pt x="31" y="78"/>
                      <a:pt x="29" y="80"/>
                    </a:cubicBezTo>
                    <a:cubicBezTo>
                      <a:pt x="26" y="81"/>
                      <a:pt x="24" y="83"/>
                      <a:pt x="22" y="85"/>
                    </a:cubicBezTo>
                    <a:cubicBezTo>
                      <a:pt x="21" y="88"/>
                      <a:pt x="20" y="90"/>
                      <a:pt x="19" y="93"/>
                    </a:cubicBezTo>
                    <a:cubicBezTo>
                      <a:pt x="17" y="99"/>
                      <a:pt x="18" y="105"/>
                      <a:pt x="21" y="109"/>
                    </a:cubicBezTo>
                    <a:cubicBezTo>
                      <a:pt x="25" y="114"/>
                      <a:pt x="31" y="117"/>
                      <a:pt x="39" y="120"/>
                    </a:cubicBezTo>
                    <a:cubicBezTo>
                      <a:pt x="48" y="122"/>
                      <a:pt x="55" y="122"/>
                      <a:pt x="60" y="120"/>
                    </a:cubicBezTo>
                    <a:cubicBezTo>
                      <a:pt x="65" y="117"/>
                      <a:pt x="68" y="113"/>
                      <a:pt x="70" y="107"/>
                    </a:cubicBezTo>
                    <a:close/>
                    <a:moveTo>
                      <a:pt x="193" y="134"/>
                    </a:moveTo>
                    <a:cubicBezTo>
                      <a:pt x="191" y="140"/>
                      <a:pt x="189" y="145"/>
                      <a:pt x="186" y="149"/>
                    </a:cubicBezTo>
                    <a:cubicBezTo>
                      <a:pt x="182" y="153"/>
                      <a:pt x="178" y="156"/>
                      <a:pt x="174" y="159"/>
                    </a:cubicBezTo>
                    <a:cubicBezTo>
                      <a:pt x="169" y="161"/>
                      <a:pt x="164" y="162"/>
                      <a:pt x="158" y="163"/>
                    </a:cubicBezTo>
                    <a:cubicBezTo>
                      <a:pt x="152" y="163"/>
                      <a:pt x="145" y="162"/>
                      <a:pt x="138" y="160"/>
                    </a:cubicBezTo>
                    <a:cubicBezTo>
                      <a:pt x="134" y="159"/>
                      <a:pt x="130" y="158"/>
                      <a:pt x="126" y="156"/>
                    </a:cubicBezTo>
                    <a:cubicBezTo>
                      <a:pt x="123" y="154"/>
                      <a:pt x="120" y="153"/>
                      <a:pt x="117" y="151"/>
                    </a:cubicBezTo>
                    <a:cubicBezTo>
                      <a:pt x="115" y="149"/>
                      <a:pt x="112" y="148"/>
                      <a:pt x="111" y="146"/>
                    </a:cubicBezTo>
                    <a:cubicBezTo>
                      <a:pt x="109" y="145"/>
                      <a:pt x="108" y="144"/>
                      <a:pt x="108" y="143"/>
                    </a:cubicBezTo>
                    <a:cubicBezTo>
                      <a:pt x="107" y="142"/>
                      <a:pt x="107" y="142"/>
                      <a:pt x="107" y="141"/>
                    </a:cubicBezTo>
                    <a:cubicBezTo>
                      <a:pt x="107" y="141"/>
                      <a:pt x="107" y="140"/>
                      <a:pt x="107" y="139"/>
                    </a:cubicBezTo>
                    <a:cubicBezTo>
                      <a:pt x="107" y="139"/>
                      <a:pt x="107" y="138"/>
                      <a:pt x="107" y="137"/>
                    </a:cubicBezTo>
                    <a:cubicBezTo>
                      <a:pt x="107" y="136"/>
                      <a:pt x="107" y="135"/>
                      <a:pt x="108" y="133"/>
                    </a:cubicBezTo>
                    <a:cubicBezTo>
                      <a:pt x="108" y="131"/>
                      <a:pt x="109" y="129"/>
                      <a:pt x="110" y="129"/>
                    </a:cubicBezTo>
                    <a:cubicBezTo>
                      <a:pt x="111" y="128"/>
                      <a:pt x="111" y="128"/>
                      <a:pt x="112" y="128"/>
                    </a:cubicBezTo>
                    <a:cubicBezTo>
                      <a:pt x="113" y="128"/>
                      <a:pt x="114" y="129"/>
                      <a:pt x="115" y="130"/>
                    </a:cubicBezTo>
                    <a:cubicBezTo>
                      <a:pt x="117" y="132"/>
                      <a:pt x="119" y="134"/>
                      <a:pt x="121" y="136"/>
                    </a:cubicBezTo>
                    <a:cubicBezTo>
                      <a:pt x="124" y="138"/>
                      <a:pt x="127" y="140"/>
                      <a:pt x="130" y="142"/>
                    </a:cubicBezTo>
                    <a:cubicBezTo>
                      <a:pt x="134" y="144"/>
                      <a:pt x="138" y="145"/>
                      <a:pt x="142" y="146"/>
                    </a:cubicBezTo>
                    <a:cubicBezTo>
                      <a:pt x="147" y="148"/>
                      <a:pt x="151" y="148"/>
                      <a:pt x="154" y="148"/>
                    </a:cubicBezTo>
                    <a:cubicBezTo>
                      <a:pt x="158" y="148"/>
                      <a:pt x="161" y="147"/>
                      <a:pt x="164" y="145"/>
                    </a:cubicBezTo>
                    <a:cubicBezTo>
                      <a:pt x="167" y="144"/>
                      <a:pt x="169" y="142"/>
                      <a:pt x="171" y="140"/>
                    </a:cubicBezTo>
                    <a:cubicBezTo>
                      <a:pt x="173" y="137"/>
                      <a:pt x="174" y="134"/>
                      <a:pt x="175" y="131"/>
                    </a:cubicBezTo>
                    <a:cubicBezTo>
                      <a:pt x="176" y="127"/>
                      <a:pt x="176" y="124"/>
                      <a:pt x="176" y="121"/>
                    </a:cubicBezTo>
                    <a:cubicBezTo>
                      <a:pt x="175" y="117"/>
                      <a:pt x="173" y="114"/>
                      <a:pt x="171" y="112"/>
                    </a:cubicBezTo>
                    <a:cubicBezTo>
                      <a:pt x="169" y="109"/>
                      <a:pt x="166" y="106"/>
                      <a:pt x="162" y="104"/>
                    </a:cubicBezTo>
                    <a:cubicBezTo>
                      <a:pt x="158" y="102"/>
                      <a:pt x="154" y="100"/>
                      <a:pt x="149" y="99"/>
                    </a:cubicBezTo>
                    <a:lnTo>
                      <a:pt x="136" y="95"/>
                    </a:lnTo>
                    <a:cubicBezTo>
                      <a:pt x="136" y="95"/>
                      <a:pt x="135" y="95"/>
                      <a:pt x="135" y="95"/>
                    </a:cubicBezTo>
                    <a:cubicBezTo>
                      <a:pt x="134" y="94"/>
                      <a:pt x="134" y="94"/>
                      <a:pt x="134" y="93"/>
                    </a:cubicBezTo>
                    <a:cubicBezTo>
                      <a:pt x="133" y="92"/>
                      <a:pt x="133" y="92"/>
                      <a:pt x="133" y="91"/>
                    </a:cubicBezTo>
                    <a:cubicBezTo>
                      <a:pt x="133" y="90"/>
                      <a:pt x="134" y="89"/>
                      <a:pt x="134" y="87"/>
                    </a:cubicBezTo>
                    <a:cubicBezTo>
                      <a:pt x="134" y="86"/>
                      <a:pt x="135" y="85"/>
                      <a:pt x="135" y="84"/>
                    </a:cubicBezTo>
                    <a:cubicBezTo>
                      <a:pt x="135" y="84"/>
                      <a:pt x="136" y="83"/>
                      <a:pt x="136" y="83"/>
                    </a:cubicBezTo>
                    <a:cubicBezTo>
                      <a:pt x="137" y="82"/>
                      <a:pt x="137" y="82"/>
                      <a:pt x="138" y="82"/>
                    </a:cubicBezTo>
                    <a:cubicBezTo>
                      <a:pt x="138" y="82"/>
                      <a:pt x="139" y="82"/>
                      <a:pt x="140" y="82"/>
                    </a:cubicBezTo>
                    <a:lnTo>
                      <a:pt x="151" y="85"/>
                    </a:lnTo>
                    <a:cubicBezTo>
                      <a:pt x="155" y="86"/>
                      <a:pt x="159" y="86"/>
                      <a:pt x="163" y="86"/>
                    </a:cubicBezTo>
                    <a:cubicBezTo>
                      <a:pt x="166" y="86"/>
                      <a:pt x="170" y="85"/>
                      <a:pt x="173" y="84"/>
                    </a:cubicBezTo>
                    <a:cubicBezTo>
                      <a:pt x="176" y="82"/>
                      <a:pt x="178" y="80"/>
                      <a:pt x="180" y="78"/>
                    </a:cubicBezTo>
                    <a:cubicBezTo>
                      <a:pt x="182" y="75"/>
                      <a:pt x="184" y="72"/>
                      <a:pt x="185" y="69"/>
                    </a:cubicBezTo>
                    <a:cubicBezTo>
                      <a:pt x="185" y="66"/>
                      <a:pt x="186" y="63"/>
                      <a:pt x="186" y="61"/>
                    </a:cubicBezTo>
                    <a:cubicBezTo>
                      <a:pt x="185" y="58"/>
                      <a:pt x="185" y="56"/>
                      <a:pt x="183" y="53"/>
                    </a:cubicBezTo>
                    <a:cubicBezTo>
                      <a:pt x="182" y="51"/>
                      <a:pt x="180" y="49"/>
                      <a:pt x="178" y="48"/>
                    </a:cubicBezTo>
                    <a:cubicBezTo>
                      <a:pt x="176" y="46"/>
                      <a:pt x="173" y="44"/>
                      <a:pt x="169" y="44"/>
                    </a:cubicBezTo>
                    <a:cubicBezTo>
                      <a:pt x="165" y="43"/>
                      <a:pt x="162" y="42"/>
                      <a:pt x="158" y="42"/>
                    </a:cubicBezTo>
                    <a:cubicBezTo>
                      <a:pt x="155" y="43"/>
                      <a:pt x="152" y="43"/>
                      <a:pt x="149" y="44"/>
                    </a:cubicBezTo>
                    <a:cubicBezTo>
                      <a:pt x="146" y="45"/>
                      <a:pt x="144" y="45"/>
                      <a:pt x="142" y="46"/>
                    </a:cubicBezTo>
                    <a:cubicBezTo>
                      <a:pt x="140" y="47"/>
                      <a:pt x="138" y="47"/>
                      <a:pt x="138" y="47"/>
                    </a:cubicBezTo>
                    <a:cubicBezTo>
                      <a:pt x="137" y="47"/>
                      <a:pt x="137" y="46"/>
                      <a:pt x="137" y="46"/>
                    </a:cubicBezTo>
                    <a:cubicBezTo>
                      <a:pt x="136" y="46"/>
                      <a:pt x="136" y="45"/>
                      <a:pt x="136" y="45"/>
                    </a:cubicBezTo>
                    <a:cubicBezTo>
                      <a:pt x="136" y="44"/>
                      <a:pt x="136" y="44"/>
                      <a:pt x="136" y="43"/>
                    </a:cubicBezTo>
                    <a:cubicBezTo>
                      <a:pt x="136" y="42"/>
                      <a:pt x="136" y="41"/>
                      <a:pt x="137" y="39"/>
                    </a:cubicBezTo>
                    <a:cubicBezTo>
                      <a:pt x="137" y="38"/>
                      <a:pt x="137" y="37"/>
                      <a:pt x="138" y="37"/>
                    </a:cubicBezTo>
                    <a:cubicBezTo>
                      <a:pt x="138" y="36"/>
                      <a:pt x="138" y="35"/>
                      <a:pt x="139" y="35"/>
                    </a:cubicBezTo>
                    <a:cubicBezTo>
                      <a:pt x="139" y="34"/>
                      <a:pt x="139" y="34"/>
                      <a:pt x="140" y="33"/>
                    </a:cubicBezTo>
                    <a:cubicBezTo>
                      <a:pt x="140" y="33"/>
                      <a:pt x="141" y="33"/>
                      <a:pt x="141" y="32"/>
                    </a:cubicBezTo>
                    <a:cubicBezTo>
                      <a:pt x="142" y="32"/>
                      <a:pt x="144" y="31"/>
                      <a:pt x="146" y="30"/>
                    </a:cubicBezTo>
                    <a:cubicBezTo>
                      <a:pt x="148" y="30"/>
                      <a:pt x="151" y="29"/>
                      <a:pt x="154" y="29"/>
                    </a:cubicBezTo>
                    <a:cubicBezTo>
                      <a:pt x="157" y="28"/>
                      <a:pt x="160" y="28"/>
                      <a:pt x="164" y="29"/>
                    </a:cubicBezTo>
                    <a:cubicBezTo>
                      <a:pt x="168" y="29"/>
                      <a:pt x="172" y="29"/>
                      <a:pt x="176" y="31"/>
                    </a:cubicBezTo>
                    <a:cubicBezTo>
                      <a:pt x="182" y="32"/>
                      <a:pt x="187" y="34"/>
                      <a:pt x="191" y="37"/>
                    </a:cubicBezTo>
                    <a:cubicBezTo>
                      <a:pt x="195" y="40"/>
                      <a:pt x="198" y="43"/>
                      <a:pt x="201" y="46"/>
                    </a:cubicBezTo>
                    <a:cubicBezTo>
                      <a:pt x="203" y="50"/>
                      <a:pt x="204" y="54"/>
                      <a:pt x="205" y="58"/>
                    </a:cubicBezTo>
                    <a:cubicBezTo>
                      <a:pt x="205" y="62"/>
                      <a:pt x="205" y="67"/>
                      <a:pt x="203" y="71"/>
                    </a:cubicBezTo>
                    <a:cubicBezTo>
                      <a:pt x="202" y="75"/>
                      <a:pt x="201" y="79"/>
                      <a:pt x="199" y="82"/>
                    </a:cubicBezTo>
                    <a:cubicBezTo>
                      <a:pt x="197" y="85"/>
                      <a:pt x="195" y="88"/>
                      <a:pt x="192" y="90"/>
                    </a:cubicBezTo>
                    <a:cubicBezTo>
                      <a:pt x="189" y="92"/>
                      <a:pt x="186" y="94"/>
                      <a:pt x="183" y="95"/>
                    </a:cubicBezTo>
                    <a:cubicBezTo>
                      <a:pt x="179" y="96"/>
                      <a:pt x="175" y="96"/>
                      <a:pt x="171" y="96"/>
                    </a:cubicBezTo>
                    <a:lnTo>
                      <a:pt x="171" y="96"/>
                    </a:lnTo>
                    <a:cubicBezTo>
                      <a:pt x="175" y="98"/>
                      <a:pt x="179" y="100"/>
                      <a:pt x="182" y="102"/>
                    </a:cubicBezTo>
                    <a:cubicBezTo>
                      <a:pt x="186" y="105"/>
                      <a:pt x="188" y="108"/>
                      <a:pt x="190" y="111"/>
                    </a:cubicBezTo>
                    <a:cubicBezTo>
                      <a:pt x="192" y="115"/>
                      <a:pt x="193" y="118"/>
                      <a:pt x="194" y="122"/>
                    </a:cubicBezTo>
                    <a:cubicBezTo>
                      <a:pt x="194" y="126"/>
                      <a:pt x="194" y="130"/>
                      <a:pt x="193" y="1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0" name="Freeform 15"/>
              <p:cNvSpPr>
                <a:spLocks noEditPoints="1"/>
              </p:cNvSpPr>
              <p:nvPr/>
            </p:nvSpPr>
            <p:spPr bwMode="auto">
              <a:xfrm>
                <a:off x="5273675" y="6273800"/>
                <a:ext cx="161925" cy="125413"/>
              </a:xfrm>
              <a:custGeom>
                <a:avLst/>
                <a:gdLst>
                  <a:gd name="T0" fmla="*/ 81 w 211"/>
                  <a:gd name="T1" fmla="*/ 124 h 164"/>
                  <a:gd name="T2" fmla="*/ 54 w 211"/>
                  <a:gd name="T3" fmla="*/ 135 h 164"/>
                  <a:gd name="T4" fmla="*/ 18 w 211"/>
                  <a:gd name="T5" fmla="*/ 126 h 164"/>
                  <a:gd name="T6" fmla="*/ 0 w 211"/>
                  <a:gd name="T7" fmla="*/ 104 h 164"/>
                  <a:gd name="T8" fmla="*/ 6 w 211"/>
                  <a:gd name="T9" fmla="*/ 79 h 164"/>
                  <a:gd name="T10" fmla="*/ 25 w 211"/>
                  <a:gd name="T11" fmla="*/ 66 h 164"/>
                  <a:gd name="T12" fmla="*/ 31 w 211"/>
                  <a:gd name="T13" fmla="*/ 53 h 164"/>
                  <a:gd name="T14" fmla="*/ 23 w 211"/>
                  <a:gd name="T15" fmla="*/ 34 h 164"/>
                  <a:gd name="T16" fmla="*/ 29 w 211"/>
                  <a:gd name="T17" fmla="*/ 12 h 164"/>
                  <a:gd name="T18" fmla="*/ 54 w 211"/>
                  <a:gd name="T19" fmla="*/ 0 h 164"/>
                  <a:gd name="T20" fmla="*/ 88 w 211"/>
                  <a:gd name="T21" fmla="*/ 9 h 164"/>
                  <a:gd name="T22" fmla="*/ 102 w 211"/>
                  <a:gd name="T23" fmla="*/ 30 h 164"/>
                  <a:gd name="T24" fmla="*/ 97 w 211"/>
                  <a:gd name="T25" fmla="*/ 51 h 164"/>
                  <a:gd name="T26" fmla="*/ 80 w 211"/>
                  <a:gd name="T27" fmla="*/ 64 h 164"/>
                  <a:gd name="T28" fmla="*/ 78 w 211"/>
                  <a:gd name="T29" fmla="*/ 78 h 164"/>
                  <a:gd name="T30" fmla="*/ 88 w 211"/>
                  <a:gd name="T31" fmla="*/ 99 h 164"/>
                  <a:gd name="T32" fmla="*/ 84 w 211"/>
                  <a:gd name="T33" fmla="*/ 39 h 164"/>
                  <a:gd name="T34" fmla="*/ 82 w 211"/>
                  <a:gd name="T35" fmla="*/ 24 h 164"/>
                  <a:gd name="T36" fmla="*/ 67 w 211"/>
                  <a:gd name="T37" fmla="*/ 15 h 164"/>
                  <a:gd name="T38" fmla="*/ 41 w 211"/>
                  <a:gd name="T39" fmla="*/ 27 h 164"/>
                  <a:gd name="T40" fmla="*/ 43 w 211"/>
                  <a:gd name="T41" fmla="*/ 42 h 164"/>
                  <a:gd name="T42" fmla="*/ 57 w 211"/>
                  <a:gd name="T43" fmla="*/ 58 h 164"/>
                  <a:gd name="T44" fmla="*/ 84 w 211"/>
                  <a:gd name="T45" fmla="*/ 39 h 164"/>
                  <a:gd name="T46" fmla="*/ 71 w 211"/>
                  <a:gd name="T47" fmla="*/ 98 h 164"/>
                  <a:gd name="T48" fmla="*/ 61 w 211"/>
                  <a:gd name="T49" fmla="*/ 82 h 164"/>
                  <a:gd name="T50" fmla="*/ 38 w 211"/>
                  <a:gd name="T51" fmla="*/ 76 h 164"/>
                  <a:gd name="T52" fmla="*/ 22 w 211"/>
                  <a:gd name="T53" fmla="*/ 85 h 164"/>
                  <a:gd name="T54" fmla="*/ 21 w 211"/>
                  <a:gd name="T55" fmla="*/ 109 h 164"/>
                  <a:gd name="T56" fmla="*/ 60 w 211"/>
                  <a:gd name="T57" fmla="*/ 120 h 164"/>
                  <a:gd name="T58" fmla="*/ 205 w 211"/>
                  <a:gd name="T59" fmla="*/ 108 h 164"/>
                  <a:gd name="T60" fmla="*/ 183 w 211"/>
                  <a:gd name="T61" fmla="*/ 153 h 164"/>
                  <a:gd name="T62" fmla="*/ 143 w 211"/>
                  <a:gd name="T63" fmla="*/ 161 h 164"/>
                  <a:gd name="T64" fmla="*/ 114 w 211"/>
                  <a:gd name="T65" fmla="*/ 136 h 164"/>
                  <a:gd name="T66" fmla="*/ 117 w 211"/>
                  <a:gd name="T67" fmla="*/ 85 h 164"/>
                  <a:gd name="T68" fmla="*/ 140 w 211"/>
                  <a:gd name="T69" fmla="*/ 40 h 164"/>
                  <a:gd name="T70" fmla="*/ 180 w 211"/>
                  <a:gd name="T71" fmla="*/ 31 h 164"/>
                  <a:gd name="T72" fmla="*/ 209 w 211"/>
                  <a:gd name="T73" fmla="*/ 57 h 164"/>
                  <a:gd name="T74" fmla="*/ 205 w 211"/>
                  <a:gd name="T75" fmla="*/ 108 h 164"/>
                  <a:gd name="T76" fmla="*/ 192 w 211"/>
                  <a:gd name="T77" fmla="*/ 87 h 164"/>
                  <a:gd name="T78" fmla="*/ 192 w 211"/>
                  <a:gd name="T79" fmla="*/ 62 h 164"/>
                  <a:gd name="T80" fmla="*/ 184 w 211"/>
                  <a:gd name="T81" fmla="*/ 49 h 164"/>
                  <a:gd name="T82" fmla="*/ 161 w 211"/>
                  <a:gd name="T83" fmla="*/ 45 h 164"/>
                  <a:gd name="T84" fmla="*/ 141 w 211"/>
                  <a:gd name="T85" fmla="*/ 69 h 164"/>
                  <a:gd name="T86" fmla="*/ 130 w 211"/>
                  <a:gd name="T87" fmla="*/ 113 h 164"/>
                  <a:gd name="T88" fmla="*/ 136 w 211"/>
                  <a:gd name="T89" fmla="*/ 142 h 164"/>
                  <a:gd name="T90" fmla="*/ 157 w 211"/>
                  <a:gd name="T91" fmla="*/ 149 h 164"/>
                  <a:gd name="T92" fmla="*/ 173 w 211"/>
                  <a:gd name="T93" fmla="*/ 139 h 164"/>
                  <a:gd name="T94" fmla="*/ 184 w 211"/>
                  <a:gd name="T95" fmla="*/ 118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1" h="164">
                    <a:moveTo>
                      <a:pt x="88" y="110"/>
                    </a:moveTo>
                    <a:cubicBezTo>
                      <a:pt x="86" y="115"/>
                      <a:pt x="84" y="120"/>
                      <a:pt x="81" y="124"/>
                    </a:cubicBezTo>
                    <a:cubicBezTo>
                      <a:pt x="78" y="127"/>
                      <a:pt x="74" y="130"/>
                      <a:pt x="69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3"/>
                    </a:cubicBezTo>
                    <a:cubicBezTo>
                      <a:pt x="28" y="131"/>
                      <a:pt x="22" y="129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3" y="113"/>
                      <a:pt x="1" y="108"/>
                      <a:pt x="0" y="104"/>
                    </a:cubicBezTo>
                    <a:cubicBezTo>
                      <a:pt x="0" y="100"/>
                      <a:pt x="0" y="95"/>
                      <a:pt x="1" y="90"/>
                    </a:cubicBezTo>
                    <a:cubicBezTo>
                      <a:pt x="2" y="86"/>
                      <a:pt x="4" y="82"/>
                      <a:pt x="6" y="79"/>
                    </a:cubicBezTo>
                    <a:cubicBezTo>
                      <a:pt x="8" y="76"/>
                      <a:pt x="11" y="74"/>
                      <a:pt x="14" y="72"/>
                    </a:cubicBezTo>
                    <a:cubicBezTo>
                      <a:pt x="17" y="70"/>
                      <a:pt x="21" y="68"/>
                      <a:pt x="25" y="66"/>
                    </a:cubicBezTo>
                    <a:cubicBezTo>
                      <a:pt x="30" y="65"/>
                      <a:pt x="34" y="63"/>
                      <a:pt x="39" y="62"/>
                    </a:cubicBezTo>
                    <a:cubicBezTo>
                      <a:pt x="36" y="59"/>
                      <a:pt x="33" y="56"/>
                      <a:pt x="31" y="53"/>
                    </a:cubicBezTo>
                    <a:cubicBezTo>
                      <a:pt x="28" y="50"/>
                      <a:pt x="27" y="47"/>
                      <a:pt x="25" y="44"/>
                    </a:cubicBezTo>
                    <a:cubicBezTo>
                      <a:pt x="24" y="41"/>
                      <a:pt x="23" y="37"/>
                      <a:pt x="23" y="34"/>
                    </a:cubicBezTo>
                    <a:cubicBezTo>
                      <a:pt x="22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29" y="12"/>
                    </a:cubicBezTo>
                    <a:cubicBezTo>
                      <a:pt x="32" y="9"/>
                      <a:pt x="35" y="6"/>
                      <a:pt x="39" y="4"/>
                    </a:cubicBezTo>
                    <a:cubicBezTo>
                      <a:pt x="43" y="2"/>
                      <a:pt x="48" y="1"/>
                      <a:pt x="54" y="0"/>
                    </a:cubicBezTo>
                    <a:cubicBezTo>
                      <a:pt x="59" y="0"/>
                      <a:pt x="65" y="1"/>
                      <a:pt x="72" y="2"/>
                    </a:cubicBezTo>
                    <a:cubicBezTo>
                      <a:pt x="78" y="4"/>
                      <a:pt x="84" y="6"/>
                      <a:pt x="88" y="9"/>
                    </a:cubicBezTo>
                    <a:cubicBezTo>
                      <a:pt x="92" y="12"/>
                      <a:pt x="95" y="15"/>
                      <a:pt x="98" y="19"/>
                    </a:cubicBezTo>
                    <a:cubicBezTo>
                      <a:pt x="100" y="22"/>
                      <a:pt x="101" y="26"/>
                      <a:pt x="102" y="30"/>
                    </a:cubicBezTo>
                    <a:cubicBezTo>
                      <a:pt x="102" y="34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2" y="56"/>
                      <a:pt x="90" y="59"/>
                    </a:cubicBezTo>
                    <a:cubicBezTo>
                      <a:pt x="87" y="61"/>
                      <a:pt x="84" y="63"/>
                      <a:pt x="80" y="64"/>
                    </a:cubicBezTo>
                    <a:cubicBezTo>
                      <a:pt x="76" y="66"/>
                      <a:pt x="72" y="67"/>
                      <a:pt x="68" y="68"/>
                    </a:cubicBezTo>
                    <a:cubicBezTo>
                      <a:pt x="72" y="72"/>
                      <a:pt x="75" y="75"/>
                      <a:pt x="78" y="78"/>
                    </a:cubicBezTo>
                    <a:cubicBezTo>
                      <a:pt x="81" y="82"/>
                      <a:pt x="83" y="85"/>
                      <a:pt x="85" y="89"/>
                    </a:cubicBezTo>
                    <a:cubicBezTo>
                      <a:pt x="87" y="92"/>
                      <a:pt x="88" y="96"/>
                      <a:pt x="88" y="99"/>
                    </a:cubicBezTo>
                    <a:cubicBezTo>
                      <a:pt x="89" y="103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4"/>
                      <a:pt x="84" y="31"/>
                    </a:cubicBezTo>
                    <a:cubicBezTo>
                      <a:pt x="84" y="29"/>
                      <a:pt x="83" y="26"/>
                      <a:pt x="82" y="24"/>
                    </a:cubicBezTo>
                    <a:cubicBezTo>
                      <a:pt x="80" y="22"/>
                      <a:pt x="78" y="21"/>
                      <a:pt x="76" y="19"/>
                    </a:cubicBezTo>
                    <a:cubicBezTo>
                      <a:pt x="73" y="17"/>
                      <a:pt x="70" y="16"/>
                      <a:pt x="67" y="15"/>
                    </a:cubicBezTo>
                    <a:cubicBezTo>
                      <a:pt x="60" y="13"/>
                      <a:pt x="54" y="14"/>
                      <a:pt x="50" y="16"/>
                    </a:cubicBezTo>
                    <a:cubicBezTo>
                      <a:pt x="45" y="18"/>
                      <a:pt x="42" y="22"/>
                      <a:pt x="41" y="27"/>
                    </a:cubicBezTo>
                    <a:cubicBezTo>
                      <a:pt x="40" y="30"/>
                      <a:pt x="40" y="32"/>
                      <a:pt x="40" y="35"/>
                    </a:cubicBezTo>
                    <a:cubicBezTo>
                      <a:pt x="40" y="37"/>
                      <a:pt x="41" y="40"/>
                      <a:pt x="43" y="42"/>
                    </a:cubicBezTo>
                    <a:cubicBezTo>
                      <a:pt x="44" y="45"/>
                      <a:pt x="46" y="47"/>
                      <a:pt x="48" y="50"/>
                    </a:cubicBezTo>
                    <a:cubicBezTo>
                      <a:pt x="50" y="53"/>
                      <a:pt x="53" y="55"/>
                      <a:pt x="57" y="58"/>
                    </a:cubicBezTo>
                    <a:cubicBezTo>
                      <a:pt x="64" y="57"/>
                      <a:pt x="70" y="54"/>
                      <a:pt x="75" y="51"/>
                    </a:cubicBezTo>
                    <a:cubicBezTo>
                      <a:pt x="80" y="48"/>
                      <a:pt x="83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0" y="96"/>
                      <a:pt x="69" y="93"/>
                      <a:pt x="67" y="90"/>
                    </a:cubicBezTo>
                    <a:cubicBezTo>
                      <a:pt x="66" y="87"/>
                      <a:pt x="63" y="85"/>
                      <a:pt x="61" y="82"/>
                    </a:cubicBezTo>
                    <a:cubicBezTo>
                      <a:pt x="58" y="79"/>
                      <a:pt x="54" y="76"/>
                      <a:pt x="51" y="72"/>
                    </a:cubicBezTo>
                    <a:cubicBezTo>
                      <a:pt x="46" y="73"/>
                      <a:pt x="42" y="74"/>
                      <a:pt x="38" y="76"/>
                    </a:cubicBezTo>
                    <a:cubicBezTo>
                      <a:pt x="34" y="77"/>
                      <a:pt x="31" y="78"/>
                      <a:pt x="29" y="80"/>
                    </a:cubicBezTo>
                    <a:cubicBezTo>
                      <a:pt x="26" y="81"/>
                      <a:pt x="24" y="83"/>
                      <a:pt x="22" y="85"/>
                    </a:cubicBezTo>
                    <a:cubicBezTo>
                      <a:pt x="21" y="87"/>
                      <a:pt x="20" y="90"/>
                      <a:pt x="19" y="93"/>
                    </a:cubicBezTo>
                    <a:cubicBezTo>
                      <a:pt x="17" y="99"/>
                      <a:pt x="18" y="105"/>
                      <a:pt x="21" y="109"/>
                    </a:cubicBezTo>
                    <a:cubicBezTo>
                      <a:pt x="25" y="114"/>
                      <a:pt x="31" y="117"/>
                      <a:pt x="39" y="120"/>
                    </a:cubicBezTo>
                    <a:cubicBezTo>
                      <a:pt x="48" y="122"/>
                      <a:pt x="55" y="122"/>
                      <a:pt x="60" y="120"/>
                    </a:cubicBezTo>
                    <a:cubicBezTo>
                      <a:pt x="65" y="117"/>
                      <a:pt x="68" y="113"/>
                      <a:pt x="70" y="107"/>
                    </a:cubicBezTo>
                    <a:close/>
                    <a:moveTo>
                      <a:pt x="205" y="108"/>
                    </a:moveTo>
                    <a:cubicBezTo>
                      <a:pt x="203" y="118"/>
                      <a:pt x="200" y="126"/>
                      <a:pt x="196" y="134"/>
                    </a:cubicBezTo>
                    <a:cubicBezTo>
                      <a:pt x="192" y="142"/>
                      <a:pt x="188" y="148"/>
                      <a:pt x="183" y="153"/>
                    </a:cubicBezTo>
                    <a:cubicBezTo>
                      <a:pt x="178" y="158"/>
                      <a:pt x="172" y="161"/>
                      <a:pt x="165" y="162"/>
                    </a:cubicBezTo>
                    <a:cubicBezTo>
                      <a:pt x="159" y="164"/>
                      <a:pt x="151" y="164"/>
                      <a:pt x="143" y="161"/>
                    </a:cubicBezTo>
                    <a:cubicBezTo>
                      <a:pt x="135" y="159"/>
                      <a:pt x="128" y="156"/>
                      <a:pt x="124" y="152"/>
                    </a:cubicBezTo>
                    <a:cubicBezTo>
                      <a:pt x="119" y="147"/>
                      <a:pt x="116" y="142"/>
                      <a:pt x="114" y="136"/>
                    </a:cubicBezTo>
                    <a:cubicBezTo>
                      <a:pt x="112" y="129"/>
                      <a:pt x="111" y="122"/>
                      <a:pt x="112" y="113"/>
                    </a:cubicBezTo>
                    <a:cubicBezTo>
                      <a:pt x="113" y="105"/>
                      <a:pt x="115" y="95"/>
                      <a:pt x="117" y="85"/>
                    </a:cubicBezTo>
                    <a:cubicBezTo>
                      <a:pt x="120" y="75"/>
                      <a:pt x="123" y="67"/>
                      <a:pt x="127" y="59"/>
                    </a:cubicBezTo>
                    <a:cubicBezTo>
                      <a:pt x="131" y="51"/>
                      <a:pt x="135" y="45"/>
                      <a:pt x="140" y="40"/>
                    </a:cubicBezTo>
                    <a:cubicBezTo>
                      <a:pt x="145" y="35"/>
                      <a:pt x="151" y="32"/>
                      <a:pt x="158" y="31"/>
                    </a:cubicBezTo>
                    <a:cubicBezTo>
                      <a:pt x="164" y="29"/>
                      <a:pt x="172" y="29"/>
                      <a:pt x="180" y="31"/>
                    </a:cubicBezTo>
                    <a:cubicBezTo>
                      <a:pt x="188" y="34"/>
                      <a:pt x="195" y="37"/>
                      <a:pt x="199" y="41"/>
                    </a:cubicBezTo>
                    <a:cubicBezTo>
                      <a:pt x="204" y="45"/>
                      <a:pt x="207" y="51"/>
                      <a:pt x="209" y="57"/>
                    </a:cubicBezTo>
                    <a:cubicBezTo>
                      <a:pt x="211" y="64"/>
                      <a:pt x="211" y="71"/>
                      <a:pt x="211" y="80"/>
                    </a:cubicBezTo>
                    <a:cubicBezTo>
                      <a:pt x="210" y="88"/>
                      <a:pt x="208" y="97"/>
                      <a:pt x="205" y="108"/>
                    </a:cubicBezTo>
                    <a:close/>
                    <a:moveTo>
                      <a:pt x="188" y="105"/>
                    </a:moveTo>
                    <a:cubicBezTo>
                      <a:pt x="190" y="98"/>
                      <a:pt x="191" y="92"/>
                      <a:pt x="192" y="87"/>
                    </a:cubicBezTo>
                    <a:cubicBezTo>
                      <a:pt x="193" y="82"/>
                      <a:pt x="193" y="77"/>
                      <a:pt x="193" y="73"/>
                    </a:cubicBezTo>
                    <a:cubicBezTo>
                      <a:pt x="193" y="69"/>
                      <a:pt x="193" y="66"/>
                      <a:pt x="192" y="62"/>
                    </a:cubicBezTo>
                    <a:cubicBezTo>
                      <a:pt x="192" y="59"/>
                      <a:pt x="191" y="57"/>
                      <a:pt x="189" y="54"/>
                    </a:cubicBezTo>
                    <a:cubicBezTo>
                      <a:pt x="188" y="52"/>
                      <a:pt x="186" y="50"/>
                      <a:pt x="184" y="49"/>
                    </a:cubicBezTo>
                    <a:cubicBezTo>
                      <a:pt x="181" y="47"/>
                      <a:pt x="179" y="46"/>
                      <a:pt x="175" y="45"/>
                    </a:cubicBezTo>
                    <a:cubicBezTo>
                      <a:pt x="170" y="44"/>
                      <a:pt x="165" y="44"/>
                      <a:pt x="161" y="45"/>
                    </a:cubicBezTo>
                    <a:cubicBezTo>
                      <a:pt x="157" y="47"/>
                      <a:pt x="153" y="50"/>
                      <a:pt x="150" y="54"/>
                    </a:cubicBezTo>
                    <a:cubicBezTo>
                      <a:pt x="147" y="58"/>
                      <a:pt x="144" y="63"/>
                      <a:pt x="141" y="69"/>
                    </a:cubicBezTo>
                    <a:cubicBezTo>
                      <a:pt x="139" y="75"/>
                      <a:pt x="137" y="81"/>
                      <a:pt x="135" y="88"/>
                    </a:cubicBezTo>
                    <a:cubicBezTo>
                      <a:pt x="132" y="98"/>
                      <a:pt x="131" y="106"/>
                      <a:pt x="130" y="113"/>
                    </a:cubicBezTo>
                    <a:cubicBezTo>
                      <a:pt x="129" y="120"/>
                      <a:pt x="129" y="126"/>
                      <a:pt x="130" y="131"/>
                    </a:cubicBezTo>
                    <a:cubicBezTo>
                      <a:pt x="131" y="135"/>
                      <a:pt x="133" y="139"/>
                      <a:pt x="136" y="142"/>
                    </a:cubicBezTo>
                    <a:cubicBezTo>
                      <a:pt x="139" y="145"/>
                      <a:pt x="143" y="147"/>
                      <a:pt x="147" y="148"/>
                    </a:cubicBezTo>
                    <a:cubicBezTo>
                      <a:pt x="151" y="149"/>
                      <a:pt x="154" y="149"/>
                      <a:pt x="157" y="149"/>
                    </a:cubicBezTo>
                    <a:cubicBezTo>
                      <a:pt x="161" y="148"/>
                      <a:pt x="163" y="147"/>
                      <a:pt x="166" y="146"/>
                    </a:cubicBezTo>
                    <a:cubicBezTo>
                      <a:pt x="169" y="144"/>
                      <a:pt x="171" y="142"/>
                      <a:pt x="173" y="139"/>
                    </a:cubicBezTo>
                    <a:cubicBezTo>
                      <a:pt x="175" y="136"/>
                      <a:pt x="177" y="133"/>
                      <a:pt x="179" y="130"/>
                    </a:cubicBezTo>
                    <a:cubicBezTo>
                      <a:pt x="181" y="126"/>
                      <a:pt x="182" y="122"/>
                      <a:pt x="184" y="118"/>
                    </a:cubicBezTo>
                    <a:cubicBezTo>
                      <a:pt x="185" y="114"/>
                      <a:pt x="187" y="109"/>
                      <a:pt x="188" y="1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1" name="Freeform 16"/>
              <p:cNvSpPr>
                <a:spLocks noEditPoints="1"/>
              </p:cNvSpPr>
              <p:nvPr/>
            </p:nvSpPr>
            <p:spPr bwMode="auto">
              <a:xfrm>
                <a:off x="5147171" y="5814789"/>
                <a:ext cx="269875" cy="163513"/>
              </a:xfrm>
              <a:custGeom>
                <a:avLst/>
                <a:gdLst>
                  <a:gd name="T0" fmla="*/ 97 w 352"/>
                  <a:gd name="T1" fmla="*/ 34 h 213"/>
                  <a:gd name="T2" fmla="*/ 20 w 352"/>
                  <a:gd name="T3" fmla="*/ 132 h 213"/>
                  <a:gd name="T4" fmla="*/ 13 w 352"/>
                  <a:gd name="T5" fmla="*/ 134 h 213"/>
                  <a:gd name="T6" fmla="*/ 1 w 352"/>
                  <a:gd name="T7" fmla="*/ 130 h 213"/>
                  <a:gd name="T8" fmla="*/ 79 w 352"/>
                  <a:gd name="T9" fmla="*/ 31 h 213"/>
                  <a:gd name="T10" fmla="*/ 16 w 352"/>
                  <a:gd name="T11" fmla="*/ 7 h 213"/>
                  <a:gd name="T12" fmla="*/ 20 w 352"/>
                  <a:gd name="T13" fmla="*/ 0 h 213"/>
                  <a:gd name="T14" fmla="*/ 98 w 352"/>
                  <a:gd name="T15" fmla="*/ 21 h 213"/>
                  <a:gd name="T16" fmla="*/ 99 w 352"/>
                  <a:gd name="T17" fmla="*/ 29 h 213"/>
                  <a:gd name="T18" fmla="*/ 179 w 352"/>
                  <a:gd name="T19" fmla="*/ 140 h 213"/>
                  <a:gd name="T20" fmla="*/ 139 w 352"/>
                  <a:gd name="T21" fmla="*/ 167 h 213"/>
                  <a:gd name="T22" fmla="*/ 104 w 352"/>
                  <a:gd name="T23" fmla="*/ 158 h 213"/>
                  <a:gd name="T24" fmla="*/ 96 w 352"/>
                  <a:gd name="T25" fmla="*/ 150 h 213"/>
                  <a:gd name="T26" fmla="*/ 99 w 352"/>
                  <a:gd name="T27" fmla="*/ 140 h 213"/>
                  <a:gd name="T28" fmla="*/ 104 w 352"/>
                  <a:gd name="T29" fmla="*/ 141 h 213"/>
                  <a:gd name="T30" fmla="*/ 124 w 352"/>
                  <a:gd name="T31" fmla="*/ 151 h 213"/>
                  <a:gd name="T32" fmla="*/ 165 w 352"/>
                  <a:gd name="T33" fmla="*/ 132 h 213"/>
                  <a:gd name="T34" fmla="*/ 141 w 352"/>
                  <a:gd name="T35" fmla="*/ 116 h 213"/>
                  <a:gd name="T36" fmla="*/ 112 w 352"/>
                  <a:gd name="T37" fmla="*/ 83 h 213"/>
                  <a:gd name="T38" fmla="*/ 132 w 352"/>
                  <a:gd name="T39" fmla="*/ 41 h 213"/>
                  <a:gd name="T40" fmla="*/ 181 w 352"/>
                  <a:gd name="T41" fmla="*/ 43 h 213"/>
                  <a:gd name="T42" fmla="*/ 197 w 352"/>
                  <a:gd name="T43" fmla="*/ 76 h 213"/>
                  <a:gd name="T44" fmla="*/ 176 w 352"/>
                  <a:gd name="T45" fmla="*/ 102 h 213"/>
                  <a:gd name="T46" fmla="*/ 173 w 352"/>
                  <a:gd name="T47" fmla="*/ 56 h 213"/>
                  <a:gd name="T48" fmla="*/ 142 w 352"/>
                  <a:gd name="T49" fmla="*/ 54 h 213"/>
                  <a:gd name="T50" fmla="*/ 129 w 352"/>
                  <a:gd name="T51" fmla="*/ 82 h 213"/>
                  <a:gd name="T52" fmla="*/ 147 w 352"/>
                  <a:gd name="T53" fmla="*/ 103 h 213"/>
                  <a:gd name="T54" fmla="*/ 231 w 352"/>
                  <a:gd name="T55" fmla="*/ 177 h 213"/>
                  <a:gd name="T56" fmla="*/ 224 w 352"/>
                  <a:gd name="T57" fmla="*/ 191 h 213"/>
                  <a:gd name="T58" fmla="*/ 199 w 352"/>
                  <a:gd name="T59" fmla="*/ 213 h 213"/>
                  <a:gd name="T60" fmla="*/ 192 w 352"/>
                  <a:gd name="T61" fmla="*/ 212 h 213"/>
                  <a:gd name="T62" fmla="*/ 187 w 352"/>
                  <a:gd name="T63" fmla="*/ 209 h 213"/>
                  <a:gd name="T64" fmla="*/ 212 w 352"/>
                  <a:gd name="T65" fmla="*/ 172 h 213"/>
                  <a:gd name="T66" fmla="*/ 219 w 352"/>
                  <a:gd name="T67" fmla="*/ 166 h 213"/>
                  <a:gd name="T68" fmla="*/ 230 w 352"/>
                  <a:gd name="T69" fmla="*/ 170 h 213"/>
                  <a:gd name="T70" fmla="*/ 338 w 352"/>
                  <a:gd name="T71" fmla="*/ 177 h 213"/>
                  <a:gd name="T72" fmla="*/ 299 w 352"/>
                  <a:gd name="T73" fmla="*/ 210 h 213"/>
                  <a:gd name="T74" fmla="*/ 259 w 352"/>
                  <a:gd name="T75" fmla="*/ 199 h 213"/>
                  <a:gd name="T76" fmla="*/ 250 w 352"/>
                  <a:gd name="T77" fmla="*/ 190 h 213"/>
                  <a:gd name="T78" fmla="*/ 250 w 352"/>
                  <a:gd name="T79" fmla="*/ 183 h 213"/>
                  <a:gd name="T80" fmla="*/ 254 w 352"/>
                  <a:gd name="T81" fmla="*/ 177 h 213"/>
                  <a:gd name="T82" fmla="*/ 263 w 352"/>
                  <a:gd name="T83" fmla="*/ 184 h 213"/>
                  <a:gd name="T84" fmla="*/ 295 w 352"/>
                  <a:gd name="T85" fmla="*/ 195 h 213"/>
                  <a:gd name="T86" fmla="*/ 320 w 352"/>
                  <a:gd name="T87" fmla="*/ 174 h 213"/>
                  <a:gd name="T88" fmla="*/ 308 w 352"/>
                  <a:gd name="T89" fmla="*/ 146 h 213"/>
                  <a:gd name="T90" fmla="*/ 275 w 352"/>
                  <a:gd name="T91" fmla="*/ 137 h 213"/>
                  <a:gd name="T92" fmla="*/ 286 w 352"/>
                  <a:gd name="T93" fmla="*/ 78 h 213"/>
                  <a:gd name="T94" fmla="*/ 349 w 352"/>
                  <a:gd name="T95" fmla="*/ 88 h 213"/>
                  <a:gd name="T96" fmla="*/ 352 w 352"/>
                  <a:gd name="T97" fmla="*/ 93 h 213"/>
                  <a:gd name="T98" fmla="*/ 346 w 352"/>
                  <a:gd name="T99" fmla="*/ 103 h 213"/>
                  <a:gd name="T100" fmla="*/ 298 w 352"/>
                  <a:gd name="T101" fmla="*/ 127 h 213"/>
                  <a:gd name="T102" fmla="*/ 334 w 352"/>
                  <a:gd name="T103" fmla="*/ 148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52" h="213">
                    <a:moveTo>
                      <a:pt x="99" y="29"/>
                    </a:moveTo>
                    <a:cubicBezTo>
                      <a:pt x="98" y="30"/>
                      <a:pt x="98" y="31"/>
                      <a:pt x="98" y="32"/>
                    </a:cubicBezTo>
                    <a:cubicBezTo>
                      <a:pt x="97" y="33"/>
                      <a:pt x="97" y="34"/>
                      <a:pt x="97" y="34"/>
                    </a:cubicBezTo>
                    <a:cubicBezTo>
                      <a:pt x="96" y="35"/>
                      <a:pt x="96" y="36"/>
                      <a:pt x="95" y="37"/>
                    </a:cubicBezTo>
                    <a:cubicBezTo>
                      <a:pt x="95" y="38"/>
                      <a:pt x="94" y="38"/>
                      <a:pt x="94" y="39"/>
                    </a:cubicBezTo>
                    <a:lnTo>
                      <a:pt x="20" y="132"/>
                    </a:lnTo>
                    <a:cubicBezTo>
                      <a:pt x="19" y="133"/>
                      <a:pt x="18" y="133"/>
                      <a:pt x="18" y="134"/>
                    </a:cubicBezTo>
                    <a:cubicBezTo>
                      <a:pt x="17" y="134"/>
                      <a:pt x="16" y="134"/>
                      <a:pt x="16" y="134"/>
                    </a:cubicBezTo>
                    <a:cubicBezTo>
                      <a:pt x="15" y="135"/>
                      <a:pt x="14" y="135"/>
                      <a:pt x="13" y="134"/>
                    </a:cubicBezTo>
                    <a:cubicBezTo>
                      <a:pt x="11" y="134"/>
                      <a:pt x="10" y="134"/>
                      <a:pt x="8" y="133"/>
                    </a:cubicBezTo>
                    <a:cubicBezTo>
                      <a:pt x="6" y="133"/>
                      <a:pt x="4" y="132"/>
                      <a:pt x="3" y="132"/>
                    </a:cubicBezTo>
                    <a:cubicBezTo>
                      <a:pt x="2" y="131"/>
                      <a:pt x="1" y="131"/>
                      <a:pt x="1" y="130"/>
                    </a:cubicBezTo>
                    <a:cubicBezTo>
                      <a:pt x="0" y="129"/>
                      <a:pt x="0" y="129"/>
                      <a:pt x="0" y="128"/>
                    </a:cubicBezTo>
                    <a:cubicBezTo>
                      <a:pt x="1" y="128"/>
                      <a:pt x="1" y="127"/>
                      <a:pt x="2" y="126"/>
                    </a:cubicBezTo>
                    <a:lnTo>
                      <a:pt x="79" y="31"/>
                    </a:lnTo>
                    <a:lnTo>
                      <a:pt x="18" y="15"/>
                    </a:lnTo>
                    <a:cubicBezTo>
                      <a:pt x="16" y="15"/>
                      <a:pt x="16" y="14"/>
                      <a:pt x="15" y="12"/>
                    </a:cubicBezTo>
                    <a:cubicBezTo>
                      <a:pt x="15" y="11"/>
                      <a:pt x="15" y="9"/>
                      <a:pt x="16" y="7"/>
                    </a:cubicBezTo>
                    <a:cubicBezTo>
                      <a:pt x="16" y="5"/>
                      <a:pt x="17" y="4"/>
                      <a:pt x="17" y="3"/>
                    </a:cubicBezTo>
                    <a:cubicBezTo>
                      <a:pt x="17" y="2"/>
                      <a:pt x="18" y="2"/>
                      <a:pt x="18" y="1"/>
                    </a:cubicBezTo>
                    <a:cubicBezTo>
                      <a:pt x="19" y="1"/>
                      <a:pt x="19" y="0"/>
                      <a:pt x="20" y="0"/>
                    </a:cubicBezTo>
                    <a:cubicBezTo>
                      <a:pt x="20" y="0"/>
                      <a:pt x="21" y="0"/>
                      <a:pt x="22" y="0"/>
                    </a:cubicBezTo>
                    <a:lnTo>
                      <a:pt x="96" y="20"/>
                    </a:lnTo>
                    <a:cubicBezTo>
                      <a:pt x="97" y="20"/>
                      <a:pt x="97" y="21"/>
                      <a:pt x="98" y="21"/>
                    </a:cubicBezTo>
                    <a:cubicBezTo>
                      <a:pt x="99" y="21"/>
                      <a:pt x="99" y="22"/>
                      <a:pt x="99" y="23"/>
                    </a:cubicBezTo>
                    <a:cubicBezTo>
                      <a:pt x="99" y="23"/>
                      <a:pt x="99" y="24"/>
                      <a:pt x="99" y="25"/>
                    </a:cubicBezTo>
                    <a:cubicBezTo>
                      <a:pt x="99" y="26"/>
                      <a:pt x="99" y="27"/>
                      <a:pt x="99" y="29"/>
                    </a:cubicBezTo>
                    <a:close/>
                    <a:moveTo>
                      <a:pt x="192" y="109"/>
                    </a:moveTo>
                    <a:cubicBezTo>
                      <a:pt x="191" y="114"/>
                      <a:pt x="189" y="120"/>
                      <a:pt x="187" y="125"/>
                    </a:cubicBezTo>
                    <a:cubicBezTo>
                      <a:pt x="185" y="130"/>
                      <a:pt x="182" y="136"/>
                      <a:pt x="179" y="140"/>
                    </a:cubicBezTo>
                    <a:cubicBezTo>
                      <a:pt x="176" y="145"/>
                      <a:pt x="173" y="149"/>
                      <a:pt x="169" y="153"/>
                    </a:cubicBezTo>
                    <a:cubicBezTo>
                      <a:pt x="165" y="157"/>
                      <a:pt x="161" y="160"/>
                      <a:pt x="156" y="162"/>
                    </a:cubicBezTo>
                    <a:cubicBezTo>
                      <a:pt x="151" y="165"/>
                      <a:pt x="145" y="166"/>
                      <a:pt x="139" y="167"/>
                    </a:cubicBezTo>
                    <a:cubicBezTo>
                      <a:pt x="133" y="167"/>
                      <a:pt x="127" y="166"/>
                      <a:pt x="119" y="164"/>
                    </a:cubicBezTo>
                    <a:cubicBezTo>
                      <a:pt x="116" y="164"/>
                      <a:pt x="114" y="163"/>
                      <a:pt x="111" y="162"/>
                    </a:cubicBezTo>
                    <a:cubicBezTo>
                      <a:pt x="109" y="161"/>
                      <a:pt x="106" y="159"/>
                      <a:pt x="104" y="158"/>
                    </a:cubicBezTo>
                    <a:cubicBezTo>
                      <a:pt x="102" y="157"/>
                      <a:pt x="101" y="156"/>
                      <a:pt x="99" y="155"/>
                    </a:cubicBezTo>
                    <a:cubicBezTo>
                      <a:pt x="98" y="154"/>
                      <a:pt x="97" y="153"/>
                      <a:pt x="97" y="153"/>
                    </a:cubicBezTo>
                    <a:cubicBezTo>
                      <a:pt x="96" y="152"/>
                      <a:pt x="96" y="151"/>
                      <a:pt x="96" y="150"/>
                    </a:cubicBezTo>
                    <a:cubicBezTo>
                      <a:pt x="96" y="149"/>
                      <a:pt x="96" y="147"/>
                      <a:pt x="97" y="146"/>
                    </a:cubicBezTo>
                    <a:cubicBezTo>
                      <a:pt x="97" y="144"/>
                      <a:pt x="97" y="143"/>
                      <a:pt x="98" y="142"/>
                    </a:cubicBezTo>
                    <a:cubicBezTo>
                      <a:pt x="98" y="142"/>
                      <a:pt x="98" y="141"/>
                      <a:pt x="99" y="140"/>
                    </a:cubicBezTo>
                    <a:cubicBezTo>
                      <a:pt x="99" y="140"/>
                      <a:pt x="99" y="140"/>
                      <a:pt x="100" y="140"/>
                    </a:cubicBezTo>
                    <a:cubicBezTo>
                      <a:pt x="100" y="140"/>
                      <a:pt x="101" y="140"/>
                      <a:pt x="101" y="140"/>
                    </a:cubicBezTo>
                    <a:cubicBezTo>
                      <a:pt x="102" y="140"/>
                      <a:pt x="103" y="141"/>
                      <a:pt x="104" y="141"/>
                    </a:cubicBezTo>
                    <a:cubicBezTo>
                      <a:pt x="105" y="142"/>
                      <a:pt x="107" y="143"/>
                      <a:pt x="109" y="144"/>
                    </a:cubicBezTo>
                    <a:cubicBezTo>
                      <a:pt x="110" y="146"/>
                      <a:pt x="113" y="147"/>
                      <a:pt x="115" y="148"/>
                    </a:cubicBezTo>
                    <a:cubicBezTo>
                      <a:pt x="118" y="149"/>
                      <a:pt x="121" y="150"/>
                      <a:pt x="124" y="151"/>
                    </a:cubicBezTo>
                    <a:cubicBezTo>
                      <a:pt x="130" y="153"/>
                      <a:pt x="136" y="153"/>
                      <a:pt x="141" y="152"/>
                    </a:cubicBezTo>
                    <a:cubicBezTo>
                      <a:pt x="146" y="150"/>
                      <a:pt x="151" y="148"/>
                      <a:pt x="155" y="145"/>
                    </a:cubicBezTo>
                    <a:cubicBezTo>
                      <a:pt x="159" y="142"/>
                      <a:pt x="162" y="137"/>
                      <a:pt x="165" y="132"/>
                    </a:cubicBezTo>
                    <a:cubicBezTo>
                      <a:pt x="168" y="127"/>
                      <a:pt x="171" y="122"/>
                      <a:pt x="172" y="116"/>
                    </a:cubicBezTo>
                    <a:cubicBezTo>
                      <a:pt x="168" y="117"/>
                      <a:pt x="164" y="118"/>
                      <a:pt x="158" y="118"/>
                    </a:cubicBezTo>
                    <a:cubicBezTo>
                      <a:pt x="153" y="118"/>
                      <a:pt x="147" y="117"/>
                      <a:pt x="141" y="116"/>
                    </a:cubicBezTo>
                    <a:cubicBezTo>
                      <a:pt x="134" y="114"/>
                      <a:pt x="128" y="111"/>
                      <a:pt x="124" y="108"/>
                    </a:cubicBezTo>
                    <a:cubicBezTo>
                      <a:pt x="120" y="105"/>
                      <a:pt x="117" y="101"/>
                      <a:pt x="115" y="97"/>
                    </a:cubicBezTo>
                    <a:cubicBezTo>
                      <a:pt x="113" y="93"/>
                      <a:pt x="112" y="88"/>
                      <a:pt x="112" y="83"/>
                    </a:cubicBezTo>
                    <a:cubicBezTo>
                      <a:pt x="111" y="79"/>
                      <a:pt x="112" y="73"/>
                      <a:pt x="114" y="68"/>
                    </a:cubicBezTo>
                    <a:cubicBezTo>
                      <a:pt x="115" y="62"/>
                      <a:pt x="117" y="57"/>
                      <a:pt x="120" y="53"/>
                    </a:cubicBezTo>
                    <a:cubicBezTo>
                      <a:pt x="123" y="48"/>
                      <a:pt x="127" y="44"/>
                      <a:pt x="132" y="41"/>
                    </a:cubicBezTo>
                    <a:cubicBezTo>
                      <a:pt x="136" y="38"/>
                      <a:pt x="141" y="36"/>
                      <a:pt x="147" y="36"/>
                    </a:cubicBezTo>
                    <a:cubicBezTo>
                      <a:pt x="153" y="35"/>
                      <a:pt x="160" y="35"/>
                      <a:pt x="167" y="37"/>
                    </a:cubicBezTo>
                    <a:cubicBezTo>
                      <a:pt x="173" y="39"/>
                      <a:pt x="177" y="41"/>
                      <a:pt x="181" y="43"/>
                    </a:cubicBezTo>
                    <a:cubicBezTo>
                      <a:pt x="185" y="45"/>
                      <a:pt x="188" y="48"/>
                      <a:pt x="190" y="52"/>
                    </a:cubicBezTo>
                    <a:cubicBezTo>
                      <a:pt x="192" y="55"/>
                      <a:pt x="194" y="59"/>
                      <a:pt x="195" y="63"/>
                    </a:cubicBezTo>
                    <a:cubicBezTo>
                      <a:pt x="196" y="67"/>
                      <a:pt x="197" y="71"/>
                      <a:pt x="197" y="76"/>
                    </a:cubicBezTo>
                    <a:cubicBezTo>
                      <a:pt x="197" y="81"/>
                      <a:pt x="197" y="86"/>
                      <a:pt x="196" y="92"/>
                    </a:cubicBezTo>
                    <a:cubicBezTo>
                      <a:pt x="195" y="97"/>
                      <a:pt x="194" y="103"/>
                      <a:pt x="192" y="109"/>
                    </a:cubicBezTo>
                    <a:close/>
                    <a:moveTo>
                      <a:pt x="176" y="102"/>
                    </a:moveTo>
                    <a:cubicBezTo>
                      <a:pt x="178" y="94"/>
                      <a:pt x="179" y="87"/>
                      <a:pt x="180" y="81"/>
                    </a:cubicBezTo>
                    <a:cubicBezTo>
                      <a:pt x="180" y="75"/>
                      <a:pt x="180" y="69"/>
                      <a:pt x="178" y="65"/>
                    </a:cubicBezTo>
                    <a:cubicBezTo>
                      <a:pt x="177" y="61"/>
                      <a:pt x="175" y="58"/>
                      <a:pt x="173" y="56"/>
                    </a:cubicBezTo>
                    <a:cubicBezTo>
                      <a:pt x="170" y="53"/>
                      <a:pt x="166" y="51"/>
                      <a:pt x="162" y="50"/>
                    </a:cubicBezTo>
                    <a:cubicBezTo>
                      <a:pt x="158" y="49"/>
                      <a:pt x="154" y="49"/>
                      <a:pt x="151" y="50"/>
                    </a:cubicBezTo>
                    <a:cubicBezTo>
                      <a:pt x="147" y="50"/>
                      <a:pt x="144" y="52"/>
                      <a:pt x="142" y="54"/>
                    </a:cubicBezTo>
                    <a:cubicBezTo>
                      <a:pt x="139" y="56"/>
                      <a:pt x="137" y="58"/>
                      <a:pt x="135" y="61"/>
                    </a:cubicBezTo>
                    <a:cubicBezTo>
                      <a:pt x="133" y="65"/>
                      <a:pt x="132" y="68"/>
                      <a:pt x="131" y="71"/>
                    </a:cubicBezTo>
                    <a:cubicBezTo>
                      <a:pt x="130" y="75"/>
                      <a:pt x="129" y="79"/>
                      <a:pt x="129" y="82"/>
                    </a:cubicBezTo>
                    <a:cubicBezTo>
                      <a:pt x="129" y="86"/>
                      <a:pt x="130" y="89"/>
                      <a:pt x="131" y="91"/>
                    </a:cubicBezTo>
                    <a:cubicBezTo>
                      <a:pt x="132" y="94"/>
                      <a:pt x="134" y="96"/>
                      <a:pt x="137" y="98"/>
                    </a:cubicBezTo>
                    <a:cubicBezTo>
                      <a:pt x="140" y="100"/>
                      <a:pt x="143" y="102"/>
                      <a:pt x="147" y="103"/>
                    </a:cubicBezTo>
                    <a:cubicBezTo>
                      <a:pt x="152" y="104"/>
                      <a:pt x="157" y="105"/>
                      <a:pt x="162" y="105"/>
                    </a:cubicBezTo>
                    <a:cubicBezTo>
                      <a:pt x="167" y="105"/>
                      <a:pt x="172" y="104"/>
                      <a:pt x="176" y="102"/>
                    </a:cubicBezTo>
                    <a:close/>
                    <a:moveTo>
                      <a:pt x="231" y="177"/>
                    </a:moveTo>
                    <a:cubicBezTo>
                      <a:pt x="230" y="179"/>
                      <a:pt x="230" y="181"/>
                      <a:pt x="229" y="183"/>
                    </a:cubicBezTo>
                    <a:cubicBezTo>
                      <a:pt x="228" y="184"/>
                      <a:pt x="227" y="186"/>
                      <a:pt x="227" y="187"/>
                    </a:cubicBezTo>
                    <a:cubicBezTo>
                      <a:pt x="226" y="189"/>
                      <a:pt x="225" y="190"/>
                      <a:pt x="224" y="191"/>
                    </a:cubicBezTo>
                    <a:cubicBezTo>
                      <a:pt x="222" y="193"/>
                      <a:pt x="221" y="194"/>
                      <a:pt x="220" y="195"/>
                    </a:cubicBezTo>
                    <a:lnTo>
                      <a:pt x="201" y="212"/>
                    </a:lnTo>
                    <a:cubicBezTo>
                      <a:pt x="200" y="212"/>
                      <a:pt x="200" y="212"/>
                      <a:pt x="199" y="213"/>
                    </a:cubicBezTo>
                    <a:cubicBezTo>
                      <a:pt x="199" y="213"/>
                      <a:pt x="198" y="213"/>
                      <a:pt x="197" y="213"/>
                    </a:cubicBezTo>
                    <a:cubicBezTo>
                      <a:pt x="197" y="213"/>
                      <a:pt x="196" y="213"/>
                      <a:pt x="195" y="213"/>
                    </a:cubicBezTo>
                    <a:cubicBezTo>
                      <a:pt x="194" y="213"/>
                      <a:pt x="193" y="213"/>
                      <a:pt x="192" y="212"/>
                    </a:cubicBezTo>
                    <a:cubicBezTo>
                      <a:pt x="191" y="212"/>
                      <a:pt x="190" y="212"/>
                      <a:pt x="189" y="211"/>
                    </a:cubicBezTo>
                    <a:cubicBezTo>
                      <a:pt x="189" y="211"/>
                      <a:pt x="188" y="211"/>
                      <a:pt x="188" y="211"/>
                    </a:cubicBezTo>
                    <a:cubicBezTo>
                      <a:pt x="188" y="210"/>
                      <a:pt x="187" y="210"/>
                      <a:pt x="187" y="209"/>
                    </a:cubicBezTo>
                    <a:cubicBezTo>
                      <a:pt x="188" y="209"/>
                      <a:pt x="188" y="209"/>
                      <a:pt x="188" y="208"/>
                    </a:cubicBezTo>
                    <a:lnTo>
                      <a:pt x="208" y="185"/>
                    </a:lnTo>
                    <a:lnTo>
                      <a:pt x="212" y="172"/>
                    </a:lnTo>
                    <a:cubicBezTo>
                      <a:pt x="212" y="170"/>
                      <a:pt x="213" y="169"/>
                      <a:pt x="214" y="168"/>
                    </a:cubicBezTo>
                    <a:cubicBezTo>
                      <a:pt x="214" y="167"/>
                      <a:pt x="215" y="167"/>
                      <a:pt x="216" y="166"/>
                    </a:cubicBezTo>
                    <a:cubicBezTo>
                      <a:pt x="217" y="166"/>
                      <a:pt x="218" y="166"/>
                      <a:pt x="219" y="166"/>
                    </a:cubicBezTo>
                    <a:cubicBezTo>
                      <a:pt x="220" y="166"/>
                      <a:pt x="222" y="166"/>
                      <a:pt x="223" y="167"/>
                    </a:cubicBezTo>
                    <a:cubicBezTo>
                      <a:pt x="225" y="167"/>
                      <a:pt x="227" y="168"/>
                      <a:pt x="228" y="168"/>
                    </a:cubicBezTo>
                    <a:cubicBezTo>
                      <a:pt x="229" y="169"/>
                      <a:pt x="230" y="169"/>
                      <a:pt x="230" y="170"/>
                    </a:cubicBezTo>
                    <a:cubicBezTo>
                      <a:pt x="231" y="171"/>
                      <a:pt x="231" y="172"/>
                      <a:pt x="231" y="173"/>
                    </a:cubicBezTo>
                    <a:cubicBezTo>
                      <a:pt x="231" y="174"/>
                      <a:pt x="231" y="175"/>
                      <a:pt x="231" y="177"/>
                    </a:cubicBezTo>
                    <a:close/>
                    <a:moveTo>
                      <a:pt x="338" y="177"/>
                    </a:moveTo>
                    <a:cubicBezTo>
                      <a:pt x="336" y="184"/>
                      <a:pt x="333" y="190"/>
                      <a:pt x="330" y="194"/>
                    </a:cubicBezTo>
                    <a:cubicBezTo>
                      <a:pt x="326" y="199"/>
                      <a:pt x="321" y="203"/>
                      <a:pt x="316" y="205"/>
                    </a:cubicBezTo>
                    <a:cubicBezTo>
                      <a:pt x="311" y="208"/>
                      <a:pt x="305" y="209"/>
                      <a:pt x="299" y="210"/>
                    </a:cubicBezTo>
                    <a:cubicBezTo>
                      <a:pt x="293" y="210"/>
                      <a:pt x="286" y="209"/>
                      <a:pt x="279" y="207"/>
                    </a:cubicBezTo>
                    <a:cubicBezTo>
                      <a:pt x="275" y="206"/>
                      <a:pt x="271" y="205"/>
                      <a:pt x="268" y="203"/>
                    </a:cubicBezTo>
                    <a:cubicBezTo>
                      <a:pt x="265" y="202"/>
                      <a:pt x="262" y="200"/>
                      <a:pt x="259" y="199"/>
                    </a:cubicBezTo>
                    <a:cubicBezTo>
                      <a:pt x="257" y="197"/>
                      <a:pt x="255" y="196"/>
                      <a:pt x="253" y="195"/>
                    </a:cubicBezTo>
                    <a:cubicBezTo>
                      <a:pt x="252" y="193"/>
                      <a:pt x="251" y="192"/>
                      <a:pt x="250" y="192"/>
                    </a:cubicBezTo>
                    <a:cubicBezTo>
                      <a:pt x="250" y="191"/>
                      <a:pt x="250" y="191"/>
                      <a:pt x="250" y="190"/>
                    </a:cubicBezTo>
                    <a:cubicBezTo>
                      <a:pt x="249" y="190"/>
                      <a:pt x="249" y="189"/>
                      <a:pt x="249" y="189"/>
                    </a:cubicBezTo>
                    <a:cubicBezTo>
                      <a:pt x="249" y="188"/>
                      <a:pt x="249" y="187"/>
                      <a:pt x="250" y="186"/>
                    </a:cubicBezTo>
                    <a:cubicBezTo>
                      <a:pt x="250" y="186"/>
                      <a:pt x="250" y="185"/>
                      <a:pt x="250" y="183"/>
                    </a:cubicBezTo>
                    <a:cubicBezTo>
                      <a:pt x="251" y="182"/>
                      <a:pt x="251" y="181"/>
                      <a:pt x="251" y="180"/>
                    </a:cubicBezTo>
                    <a:cubicBezTo>
                      <a:pt x="252" y="180"/>
                      <a:pt x="252" y="179"/>
                      <a:pt x="252" y="178"/>
                    </a:cubicBezTo>
                    <a:cubicBezTo>
                      <a:pt x="253" y="178"/>
                      <a:pt x="253" y="178"/>
                      <a:pt x="254" y="177"/>
                    </a:cubicBezTo>
                    <a:cubicBezTo>
                      <a:pt x="254" y="177"/>
                      <a:pt x="255" y="177"/>
                      <a:pt x="255" y="177"/>
                    </a:cubicBezTo>
                    <a:cubicBezTo>
                      <a:pt x="256" y="178"/>
                      <a:pt x="257" y="178"/>
                      <a:pt x="258" y="179"/>
                    </a:cubicBezTo>
                    <a:cubicBezTo>
                      <a:pt x="259" y="181"/>
                      <a:pt x="260" y="182"/>
                      <a:pt x="263" y="184"/>
                    </a:cubicBezTo>
                    <a:cubicBezTo>
                      <a:pt x="265" y="185"/>
                      <a:pt x="267" y="187"/>
                      <a:pt x="270" y="189"/>
                    </a:cubicBezTo>
                    <a:cubicBezTo>
                      <a:pt x="274" y="190"/>
                      <a:pt x="278" y="192"/>
                      <a:pt x="282" y="193"/>
                    </a:cubicBezTo>
                    <a:cubicBezTo>
                      <a:pt x="287" y="194"/>
                      <a:pt x="291" y="195"/>
                      <a:pt x="295" y="195"/>
                    </a:cubicBezTo>
                    <a:cubicBezTo>
                      <a:pt x="299" y="195"/>
                      <a:pt x="302" y="194"/>
                      <a:pt x="306" y="192"/>
                    </a:cubicBezTo>
                    <a:cubicBezTo>
                      <a:pt x="309" y="191"/>
                      <a:pt x="312" y="189"/>
                      <a:pt x="314" y="186"/>
                    </a:cubicBezTo>
                    <a:cubicBezTo>
                      <a:pt x="316" y="183"/>
                      <a:pt x="318" y="179"/>
                      <a:pt x="320" y="174"/>
                    </a:cubicBezTo>
                    <a:cubicBezTo>
                      <a:pt x="321" y="170"/>
                      <a:pt x="321" y="166"/>
                      <a:pt x="321" y="163"/>
                    </a:cubicBezTo>
                    <a:cubicBezTo>
                      <a:pt x="320" y="159"/>
                      <a:pt x="319" y="156"/>
                      <a:pt x="317" y="153"/>
                    </a:cubicBezTo>
                    <a:cubicBezTo>
                      <a:pt x="315" y="151"/>
                      <a:pt x="312" y="148"/>
                      <a:pt x="308" y="146"/>
                    </a:cubicBezTo>
                    <a:cubicBezTo>
                      <a:pt x="304" y="144"/>
                      <a:pt x="299" y="142"/>
                      <a:pt x="294" y="141"/>
                    </a:cubicBezTo>
                    <a:cubicBezTo>
                      <a:pt x="290" y="140"/>
                      <a:pt x="286" y="139"/>
                      <a:pt x="283" y="139"/>
                    </a:cubicBezTo>
                    <a:cubicBezTo>
                      <a:pt x="280" y="138"/>
                      <a:pt x="278" y="138"/>
                      <a:pt x="275" y="137"/>
                    </a:cubicBezTo>
                    <a:cubicBezTo>
                      <a:pt x="273" y="136"/>
                      <a:pt x="272" y="136"/>
                      <a:pt x="272" y="135"/>
                    </a:cubicBezTo>
                    <a:cubicBezTo>
                      <a:pt x="271" y="134"/>
                      <a:pt x="271" y="132"/>
                      <a:pt x="272" y="129"/>
                    </a:cubicBezTo>
                    <a:lnTo>
                      <a:pt x="286" y="78"/>
                    </a:lnTo>
                    <a:cubicBezTo>
                      <a:pt x="286" y="76"/>
                      <a:pt x="287" y="74"/>
                      <a:pt x="288" y="73"/>
                    </a:cubicBezTo>
                    <a:cubicBezTo>
                      <a:pt x="290" y="73"/>
                      <a:pt x="291" y="72"/>
                      <a:pt x="293" y="73"/>
                    </a:cubicBezTo>
                    <a:lnTo>
                      <a:pt x="349" y="88"/>
                    </a:lnTo>
                    <a:cubicBezTo>
                      <a:pt x="350" y="88"/>
                      <a:pt x="350" y="88"/>
                      <a:pt x="351" y="89"/>
                    </a:cubicBezTo>
                    <a:cubicBezTo>
                      <a:pt x="351" y="89"/>
                      <a:pt x="351" y="90"/>
                      <a:pt x="352" y="91"/>
                    </a:cubicBezTo>
                    <a:cubicBezTo>
                      <a:pt x="352" y="91"/>
                      <a:pt x="352" y="92"/>
                      <a:pt x="352" y="93"/>
                    </a:cubicBezTo>
                    <a:cubicBezTo>
                      <a:pt x="352" y="94"/>
                      <a:pt x="352" y="95"/>
                      <a:pt x="351" y="96"/>
                    </a:cubicBezTo>
                    <a:cubicBezTo>
                      <a:pt x="351" y="99"/>
                      <a:pt x="350" y="100"/>
                      <a:pt x="349" y="101"/>
                    </a:cubicBezTo>
                    <a:cubicBezTo>
                      <a:pt x="348" y="103"/>
                      <a:pt x="347" y="103"/>
                      <a:pt x="346" y="103"/>
                    </a:cubicBezTo>
                    <a:lnTo>
                      <a:pt x="300" y="91"/>
                    </a:lnTo>
                    <a:lnTo>
                      <a:pt x="291" y="126"/>
                    </a:lnTo>
                    <a:cubicBezTo>
                      <a:pt x="293" y="126"/>
                      <a:pt x="295" y="127"/>
                      <a:pt x="298" y="127"/>
                    </a:cubicBezTo>
                    <a:cubicBezTo>
                      <a:pt x="300" y="128"/>
                      <a:pt x="303" y="129"/>
                      <a:pt x="306" y="129"/>
                    </a:cubicBezTo>
                    <a:cubicBezTo>
                      <a:pt x="313" y="131"/>
                      <a:pt x="318" y="134"/>
                      <a:pt x="323" y="137"/>
                    </a:cubicBezTo>
                    <a:cubicBezTo>
                      <a:pt x="328" y="140"/>
                      <a:pt x="332" y="144"/>
                      <a:pt x="334" y="148"/>
                    </a:cubicBezTo>
                    <a:cubicBezTo>
                      <a:pt x="337" y="152"/>
                      <a:pt x="339" y="157"/>
                      <a:pt x="339" y="162"/>
                    </a:cubicBezTo>
                    <a:cubicBezTo>
                      <a:pt x="340" y="166"/>
                      <a:pt x="339" y="172"/>
                      <a:pt x="338" y="177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>
                    <a:alpha val="98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2" name="Freeform 17"/>
              <p:cNvSpPr>
                <a:spLocks/>
              </p:cNvSpPr>
              <p:nvPr/>
            </p:nvSpPr>
            <p:spPr bwMode="auto">
              <a:xfrm>
                <a:off x="7407275" y="6207125"/>
                <a:ext cx="87313" cy="125413"/>
              </a:xfrm>
              <a:custGeom>
                <a:avLst/>
                <a:gdLst>
                  <a:gd name="T0" fmla="*/ 83 w 114"/>
                  <a:gd name="T1" fmla="*/ 158 h 165"/>
                  <a:gd name="T2" fmla="*/ 82 w 114"/>
                  <a:gd name="T3" fmla="*/ 161 h 165"/>
                  <a:gd name="T4" fmla="*/ 81 w 114"/>
                  <a:gd name="T5" fmla="*/ 164 h 165"/>
                  <a:gd name="T6" fmla="*/ 79 w 114"/>
                  <a:gd name="T7" fmla="*/ 165 h 165"/>
                  <a:gd name="T8" fmla="*/ 77 w 114"/>
                  <a:gd name="T9" fmla="*/ 165 h 165"/>
                  <a:gd name="T10" fmla="*/ 6 w 114"/>
                  <a:gd name="T11" fmla="*/ 148 h 165"/>
                  <a:gd name="T12" fmla="*/ 2 w 114"/>
                  <a:gd name="T13" fmla="*/ 145 h 165"/>
                  <a:gd name="T14" fmla="*/ 1 w 114"/>
                  <a:gd name="T15" fmla="*/ 139 h 165"/>
                  <a:gd name="T16" fmla="*/ 32 w 114"/>
                  <a:gd name="T17" fmla="*/ 7 h 165"/>
                  <a:gd name="T18" fmla="*/ 36 w 114"/>
                  <a:gd name="T19" fmla="*/ 1 h 165"/>
                  <a:gd name="T20" fmla="*/ 41 w 114"/>
                  <a:gd name="T21" fmla="*/ 1 h 165"/>
                  <a:gd name="T22" fmla="*/ 111 w 114"/>
                  <a:gd name="T23" fmla="*/ 17 h 165"/>
                  <a:gd name="T24" fmla="*/ 113 w 114"/>
                  <a:gd name="T25" fmla="*/ 18 h 165"/>
                  <a:gd name="T26" fmla="*/ 114 w 114"/>
                  <a:gd name="T27" fmla="*/ 20 h 165"/>
                  <a:gd name="T28" fmla="*/ 114 w 114"/>
                  <a:gd name="T29" fmla="*/ 23 h 165"/>
                  <a:gd name="T30" fmla="*/ 113 w 114"/>
                  <a:gd name="T31" fmla="*/ 26 h 165"/>
                  <a:gd name="T32" fmla="*/ 112 w 114"/>
                  <a:gd name="T33" fmla="*/ 30 h 165"/>
                  <a:gd name="T34" fmla="*/ 111 w 114"/>
                  <a:gd name="T35" fmla="*/ 32 h 165"/>
                  <a:gd name="T36" fmla="*/ 109 w 114"/>
                  <a:gd name="T37" fmla="*/ 33 h 165"/>
                  <a:gd name="T38" fmla="*/ 107 w 114"/>
                  <a:gd name="T39" fmla="*/ 34 h 165"/>
                  <a:gd name="T40" fmla="*/ 50 w 114"/>
                  <a:gd name="T41" fmla="*/ 20 h 165"/>
                  <a:gd name="T42" fmla="*/ 39 w 114"/>
                  <a:gd name="T43" fmla="*/ 66 h 165"/>
                  <a:gd name="T44" fmla="*/ 88 w 114"/>
                  <a:gd name="T45" fmla="*/ 78 h 165"/>
                  <a:gd name="T46" fmla="*/ 90 w 114"/>
                  <a:gd name="T47" fmla="*/ 79 h 165"/>
                  <a:gd name="T48" fmla="*/ 91 w 114"/>
                  <a:gd name="T49" fmla="*/ 81 h 165"/>
                  <a:gd name="T50" fmla="*/ 91 w 114"/>
                  <a:gd name="T51" fmla="*/ 83 h 165"/>
                  <a:gd name="T52" fmla="*/ 90 w 114"/>
                  <a:gd name="T53" fmla="*/ 87 h 165"/>
                  <a:gd name="T54" fmla="*/ 89 w 114"/>
                  <a:gd name="T55" fmla="*/ 90 h 165"/>
                  <a:gd name="T56" fmla="*/ 88 w 114"/>
                  <a:gd name="T57" fmla="*/ 93 h 165"/>
                  <a:gd name="T58" fmla="*/ 86 w 114"/>
                  <a:gd name="T59" fmla="*/ 94 h 165"/>
                  <a:gd name="T60" fmla="*/ 85 w 114"/>
                  <a:gd name="T61" fmla="*/ 94 h 165"/>
                  <a:gd name="T62" fmla="*/ 35 w 114"/>
                  <a:gd name="T63" fmla="*/ 82 h 165"/>
                  <a:gd name="T64" fmla="*/ 23 w 114"/>
                  <a:gd name="T65" fmla="*/ 135 h 165"/>
                  <a:gd name="T66" fmla="*/ 81 w 114"/>
                  <a:gd name="T67" fmla="*/ 149 h 165"/>
                  <a:gd name="T68" fmla="*/ 83 w 114"/>
                  <a:gd name="T69" fmla="*/ 150 h 165"/>
                  <a:gd name="T70" fmla="*/ 84 w 114"/>
                  <a:gd name="T71" fmla="*/ 151 h 165"/>
                  <a:gd name="T72" fmla="*/ 84 w 114"/>
                  <a:gd name="T73" fmla="*/ 154 h 165"/>
                  <a:gd name="T74" fmla="*/ 83 w 114"/>
                  <a:gd name="T75" fmla="*/ 158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4" h="165">
                    <a:moveTo>
                      <a:pt x="83" y="158"/>
                    </a:moveTo>
                    <a:cubicBezTo>
                      <a:pt x="83" y="159"/>
                      <a:pt x="82" y="160"/>
                      <a:pt x="82" y="161"/>
                    </a:cubicBezTo>
                    <a:cubicBezTo>
                      <a:pt x="82" y="162"/>
                      <a:pt x="81" y="163"/>
                      <a:pt x="81" y="164"/>
                    </a:cubicBezTo>
                    <a:cubicBezTo>
                      <a:pt x="80" y="164"/>
                      <a:pt x="80" y="165"/>
                      <a:pt x="79" y="165"/>
                    </a:cubicBezTo>
                    <a:cubicBezTo>
                      <a:pt x="78" y="165"/>
                      <a:pt x="78" y="165"/>
                      <a:pt x="77" y="165"/>
                    </a:cubicBezTo>
                    <a:lnTo>
                      <a:pt x="6" y="148"/>
                    </a:lnTo>
                    <a:cubicBezTo>
                      <a:pt x="5" y="148"/>
                      <a:pt x="3" y="147"/>
                      <a:pt x="2" y="145"/>
                    </a:cubicBezTo>
                    <a:cubicBezTo>
                      <a:pt x="1" y="144"/>
                      <a:pt x="0" y="142"/>
                      <a:pt x="1" y="139"/>
                    </a:cubicBezTo>
                    <a:lnTo>
                      <a:pt x="32" y="7"/>
                    </a:lnTo>
                    <a:cubicBezTo>
                      <a:pt x="33" y="4"/>
                      <a:pt x="34" y="2"/>
                      <a:pt x="36" y="1"/>
                    </a:cubicBezTo>
                    <a:cubicBezTo>
                      <a:pt x="38" y="0"/>
                      <a:pt x="39" y="0"/>
                      <a:pt x="41" y="1"/>
                    </a:cubicBezTo>
                    <a:lnTo>
                      <a:pt x="111" y="17"/>
                    </a:lnTo>
                    <a:cubicBezTo>
                      <a:pt x="112" y="17"/>
                      <a:pt x="112" y="18"/>
                      <a:pt x="113" y="18"/>
                    </a:cubicBezTo>
                    <a:cubicBezTo>
                      <a:pt x="113" y="18"/>
                      <a:pt x="114" y="19"/>
                      <a:pt x="114" y="20"/>
                    </a:cubicBezTo>
                    <a:cubicBezTo>
                      <a:pt x="114" y="21"/>
                      <a:pt x="114" y="21"/>
                      <a:pt x="114" y="23"/>
                    </a:cubicBezTo>
                    <a:cubicBezTo>
                      <a:pt x="114" y="24"/>
                      <a:pt x="114" y="25"/>
                      <a:pt x="113" y="26"/>
                    </a:cubicBezTo>
                    <a:cubicBezTo>
                      <a:pt x="113" y="28"/>
                      <a:pt x="112" y="29"/>
                      <a:pt x="112" y="30"/>
                    </a:cubicBezTo>
                    <a:cubicBezTo>
                      <a:pt x="112" y="31"/>
                      <a:pt x="111" y="32"/>
                      <a:pt x="111" y="32"/>
                    </a:cubicBezTo>
                    <a:cubicBezTo>
                      <a:pt x="110" y="33"/>
                      <a:pt x="110" y="33"/>
                      <a:pt x="109" y="33"/>
                    </a:cubicBezTo>
                    <a:cubicBezTo>
                      <a:pt x="109" y="34"/>
                      <a:pt x="108" y="34"/>
                      <a:pt x="107" y="34"/>
                    </a:cubicBezTo>
                    <a:lnTo>
                      <a:pt x="50" y="20"/>
                    </a:lnTo>
                    <a:lnTo>
                      <a:pt x="39" y="66"/>
                    </a:lnTo>
                    <a:lnTo>
                      <a:pt x="88" y="78"/>
                    </a:lnTo>
                    <a:cubicBezTo>
                      <a:pt x="89" y="78"/>
                      <a:pt x="89" y="78"/>
                      <a:pt x="90" y="79"/>
                    </a:cubicBezTo>
                    <a:cubicBezTo>
                      <a:pt x="90" y="79"/>
                      <a:pt x="91" y="80"/>
                      <a:pt x="91" y="81"/>
                    </a:cubicBezTo>
                    <a:cubicBezTo>
                      <a:pt x="91" y="81"/>
                      <a:pt x="91" y="82"/>
                      <a:pt x="91" y="83"/>
                    </a:cubicBezTo>
                    <a:cubicBezTo>
                      <a:pt x="91" y="84"/>
                      <a:pt x="91" y="86"/>
                      <a:pt x="90" y="87"/>
                    </a:cubicBezTo>
                    <a:cubicBezTo>
                      <a:pt x="90" y="88"/>
                      <a:pt x="90" y="90"/>
                      <a:pt x="89" y="90"/>
                    </a:cubicBezTo>
                    <a:cubicBezTo>
                      <a:pt x="89" y="91"/>
                      <a:pt x="88" y="92"/>
                      <a:pt x="88" y="93"/>
                    </a:cubicBezTo>
                    <a:cubicBezTo>
                      <a:pt x="87" y="93"/>
                      <a:pt x="87" y="94"/>
                      <a:pt x="86" y="94"/>
                    </a:cubicBezTo>
                    <a:cubicBezTo>
                      <a:pt x="86" y="94"/>
                      <a:pt x="85" y="94"/>
                      <a:pt x="85" y="94"/>
                    </a:cubicBezTo>
                    <a:lnTo>
                      <a:pt x="35" y="82"/>
                    </a:lnTo>
                    <a:lnTo>
                      <a:pt x="23" y="135"/>
                    </a:lnTo>
                    <a:lnTo>
                      <a:pt x="81" y="149"/>
                    </a:lnTo>
                    <a:cubicBezTo>
                      <a:pt x="82" y="149"/>
                      <a:pt x="82" y="149"/>
                      <a:pt x="83" y="150"/>
                    </a:cubicBezTo>
                    <a:cubicBezTo>
                      <a:pt x="83" y="150"/>
                      <a:pt x="83" y="151"/>
                      <a:pt x="84" y="151"/>
                    </a:cubicBezTo>
                    <a:cubicBezTo>
                      <a:pt x="84" y="152"/>
                      <a:pt x="84" y="153"/>
                      <a:pt x="84" y="154"/>
                    </a:cubicBezTo>
                    <a:cubicBezTo>
                      <a:pt x="84" y="155"/>
                      <a:pt x="83" y="156"/>
                      <a:pt x="83" y="1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83" name="Forma livre 82"/>
              <p:cNvSpPr/>
              <p:nvPr/>
            </p:nvSpPr>
            <p:spPr>
              <a:xfrm>
                <a:off x="5021580" y="2756535"/>
                <a:ext cx="588645" cy="3377565"/>
              </a:xfrm>
              <a:custGeom>
                <a:avLst/>
                <a:gdLst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45720 w 518160"/>
                  <a:gd name="connsiteY8" fmla="*/ 2567969 h 3314729"/>
                  <a:gd name="connsiteX9" fmla="*/ 38100 w 518160"/>
                  <a:gd name="connsiteY9" fmla="*/ 2545109 h 3314729"/>
                  <a:gd name="connsiteX10" fmla="*/ 53340 w 518160"/>
                  <a:gd name="connsiteY10" fmla="*/ 248414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38100 w 518160"/>
                  <a:gd name="connsiteY9" fmla="*/ 2545109 h 3314729"/>
                  <a:gd name="connsiteX10" fmla="*/ 53340 w 518160"/>
                  <a:gd name="connsiteY10" fmla="*/ 248414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53340 w 518160"/>
                  <a:gd name="connsiteY10" fmla="*/ 248414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13360 w 518160"/>
                  <a:gd name="connsiteY29" fmla="*/ 937289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1727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89890 w 518160"/>
                  <a:gd name="connsiteY40" fmla="*/ 15115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89890 w 518160"/>
                  <a:gd name="connsiteY40" fmla="*/ 151159 h 3314729"/>
                  <a:gd name="connsiteX41" fmla="*/ 458470 w 518160"/>
                  <a:gd name="connsiteY41" fmla="*/ 6225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89890 w 518160"/>
                  <a:gd name="connsiteY40" fmla="*/ 151159 h 3314729"/>
                  <a:gd name="connsiteX41" fmla="*/ 458470 w 518160"/>
                  <a:gd name="connsiteY41" fmla="*/ 62259 h 3314729"/>
                  <a:gd name="connsiteX42" fmla="*/ 462280 w 518160"/>
                  <a:gd name="connsiteY42" fmla="*/ 6987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84835"/>
                  <a:gd name="connsiteY0" fmla="*/ 3375025 h 3375025"/>
                  <a:gd name="connsiteX1" fmla="*/ 22860 w 584835"/>
                  <a:gd name="connsiteY1" fmla="*/ 3336925 h 3375025"/>
                  <a:gd name="connsiteX2" fmla="*/ 45720 w 584835"/>
                  <a:gd name="connsiteY2" fmla="*/ 3062605 h 3375025"/>
                  <a:gd name="connsiteX3" fmla="*/ 53340 w 584835"/>
                  <a:gd name="connsiteY3" fmla="*/ 2940685 h 3375025"/>
                  <a:gd name="connsiteX4" fmla="*/ 60960 w 584835"/>
                  <a:gd name="connsiteY4" fmla="*/ 2910205 h 3375025"/>
                  <a:gd name="connsiteX5" fmla="*/ 68580 w 584835"/>
                  <a:gd name="connsiteY5" fmla="*/ 2856865 h 3375025"/>
                  <a:gd name="connsiteX6" fmla="*/ 76200 w 584835"/>
                  <a:gd name="connsiteY6" fmla="*/ 2811145 h 3375025"/>
                  <a:gd name="connsiteX7" fmla="*/ 68580 w 584835"/>
                  <a:gd name="connsiteY7" fmla="*/ 2658745 h 3375025"/>
                  <a:gd name="connsiteX8" fmla="*/ 71120 w 584835"/>
                  <a:gd name="connsiteY8" fmla="*/ 2660015 h 3375025"/>
                  <a:gd name="connsiteX9" fmla="*/ 76200 w 584835"/>
                  <a:gd name="connsiteY9" fmla="*/ 2573655 h 3375025"/>
                  <a:gd name="connsiteX10" fmla="*/ 85090 w 584835"/>
                  <a:gd name="connsiteY10" fmla="*/ 2563495 h 3375025"/>
                  <a:gd name="connsiteX11" fmla="*/ 106045 w 584835"/>
                  <a:gd name="connsiteY11" fmla="*/ 2467610 h 3375025"/>
                  <a:gd name="connsiteX12" fmla="*/ 106680 w 584835"/>
                  <a:gd name="connsiteY12" fmla="*/ 2468245 h 3375025"/>
                  <a:gd name="connsiteX13" fmla="*/ 129540 w 584835"/>
                  <a:gd name="connsiteY13" fmla="*/ 2407285 h 3375025"/>
                  <a:gd name="connsiteX14" fmla="*/ 152400 w 584835"/>
                  <a:gd name="connsiteY14" fmla="*/ 2331085 h 3375025"/>
                  <a:gd name="connsiteX15" fmla="*/ 167640 w 584835"/>
                  <a:gd name="connsiteY15" fmla="*/ 2285365 h 3375025"/>
                  <a:gd name="connsiteX16" fmla="*/ 175260 w 584835"/>
                  <a:gd name="connsiteY16" fmla="*/ 2262505 h 3375025"/>
                  <a:gd name="connsiteX17" fmla="*/ 190500 w 584835"/>
                  <a:gd name="connsiteY17" fmla="*/ 2186305 h 3375025"/>
                  <a:gd name="connsiteX18" fmla="*/ 198120 w 584835"/>
                  <a:gd name="connsiteY18" fmla="*/ 2117725 h 3375025"/>
                  <a:gd name="connsiteX19" fmla="*/ 205740 w 584835"/>
                  <a:gd name="connsiteY19" fmla="*/ 2094865 h 3375025"/>
                  <a:gd name="connsiteX20" fmla="*/ 220980 w 584835"/>
                  <a:gd name="connsiteY20" fmla="*/ 2033905 h 3375025"/>
                  <a:gd name="connsiteX21" fmla="*/ 243840 w 584835"/>
                  <a:gd name="connsiteY21" fmla="*/ 1988185 h 3375025"/>
                  <a:gd name="connsiteX22" fmla="*/ 251460 w 584835"/>
                  <a:gd name="connsiteY22" fmla="*/ 1790065 h 3375025"/>
                  <a:gd name="connsiteX23" fmla="*/ 266700 w 584835"/>
                  <a:gd name="connsiteY23" fmla="*/ 1713865 h 3375025"/>
                  <a:gd name="connsiteX24" fmla="*/ 281940 w 584835"/>
                  <a:gd name="connsiteY24" fmla="*/ 1668145 h 3375025"/>
                  <a:gd name="connsiteX25" fmla="*/ 264795 w 584835"/>
                  <a:gd name="connsiteY25" fmla="*/ 1432560 h 3375025"/>
                  <a:gd name="connsiteX26" fmla="*/ 234950 w 584835"/>
                  <a:gd name="connsiteY26" fmla="*/ 1295400 h 3375025"/>
                  <a:gd name="connsiteX27" fmla="*/ 235585 w 584835"/>
                  <a:gd name="connsiteY27" fmla="*/ 1196340 h 3375025"/>
                  <a:gd name="connsiteX28" fmla="*/ 226695 w 584835"/>
                  <a:gd name="connsiteY28" fmla="*/ 1057275 h 3375025"/>
                  <a:gd name="connsiteX29" fmla="*/ 235585 w 584835"/>
                  <a:gd name="connsiteY29" fmla="*/ 956310 h 3375025"/>
                  <a:gd name="connsiteX30" fmla="*/ 254000 w 584835"/>
                  <a:gd name="connsiteY30" fmla="*/ 885190 h 3375025"/>
                  <a:gd name="connsiteX31" fmla="*/ 264795 w 584835"/>
                  <a:gd name="connsiteY31" fmla="*/ 805180 h 3375025"/>
                  <a:gd name="connsiteX32" fmla="*/ 274320 w 584835"/>
                  <a:gd name="connsiteY32" fmla="*/ 761365 h 3375025"/>
                  <a:gd name="connsiteX33" fmla="*/ 297180 w 584835"/>
                  <a:gd name="connsiteY33" fmla="*/ 639445 h 3375025"/>
                  <a:gd name="connsiteX34" fmla="*/ 312420 w 584835"/>
                  <a:gd name="connsiteY34" fmla="*/ 586105 h 3375025"/>
                  <a:gd name="connsiteX35" fmla="*/ 320040 w 584835"/>
                  <a:gd name="connsiteY35" fmla="*/ 509905 h 3375025"/>
                  <a:gd name="connsiteX36" fmla="*/ 330835 w 584835"/>
                  <a:gd name="connsiteY36" fmla="*/ 398145 h 3375025"/>
                  <a:gd name="connsiteX37" fmla="*/ 354965 w 584835"/>
                  <a:gd name="connsiteY37" fmla="*/ 287020 h 3375025"/>
                  <a:gd name="connsiteX38" fmla="*/ 362585 w 584835"/>
                  <a:gd name="connsiteY38" fmla="*/ 281305 h 3375025"/>
                  <a:gd name="connsiteX39" fmla="*/ 363855 w 584835"/>
                  <a:gd name="connsiteY39" fmla="*/ 280670 h 3375025"/>
                  <a:gd name="connsiteX40" fmla="*/ 389890 w 584835"/>
                  <a:gd name="connsiteY40" fmla="*/ 211455 h 3375025"/>
                  <a:gd name="connsiteX41" fmla="*/ 458470 w 584835"/>
                  <a:gd name="connsiteY41" fmla="*/ 122555 h 3375025"/>
                  <a:gd name="connsiteX42" fmla="*/ 462280 w 584835"/>
                  <a:gd name="connsiteY42" fmla="*/ 130175 h 3375025"/>
                  <a:gd name="connsiteX43" fmla="*/ 457200 w 584835"/>
                  <a:gd name="connsiteY43" fmla="*/ 106045 h 3375025"/>
                  <a:gd name="connsiteX44" fmla="*/ 464820 w 584835"/>
                  <a:gd name="connsiteY44" fmla="*/ 83185 h 3375025"/>
                  <a:gd name="connsiteX45" fmla="*/ 487680 w 584835"/>
                  <a:gd name="connsiteY45" fmla="*/ 75565 h 3375025"/>
                  <a:gd name="connsiteX46" fmla="*/ 584835 w 584835"/>
                  <a:gd name="connsiteY46" fmla="*/ 0 h 3375025"/>
                  <a:gd name="connsiteX0" fmla="*/ 0 w 597545"/>
                  <a:gd name="connsiteY0" fmla="*/ 3384143 h 3384143"/>
                  <a:gd name="connsiteX1" fmla="*/ 22860 w 597545"/>
                  <a:gd name="connsiteY1" fmla="*/ 3346043 h 3384143"/>
                  <a:gd name="connsiteX2" fmla="*/ 45720 w 597545"/>
                  <a:gd name="connsiteY2" fmla="*/ 3071723 h 3384143"/>
                  <a:gd name="connsiteX3" fmla="*/ 53340 w 597545"/>
                  <a:gd name="connsiteY3" fmla="*/ 2949803 h 3384143"/>
                  <a:gd name="connsiteX4" fmla="*/ 60960 w 597545"/>
                  <a:gd name="connsiteY4" fmla="*/ 2919323 h 3384143"/>
                  <a:gd name="connsiteX5" fmla="*/ 68580 w 597545"/>
                  <a:gd name="connsiteY5" fmla="*/ 2865983 h 3384143"/>
                  <a:gd name="connsiteX6" fmla="*/ 76200 w 597545"/>
                  <a:gd name="connsiteY6" fmla="*/ 2820263 h 3384143"/>
                  <a:gd name="connsiteX7" fmla="*/ 68580 w 597545"/>
                  <a:gd name="connsiteY7" fmla="*/ 2667863 h 3384143"/>
                  <a:gd name="connsiteX8" fmla="*/ 71120 w 597545"/>
                  <a:gd name="connsiteY8" fmla="*/ 2669133 h 3384143"/>
                  <a:gd name="connsiteX9" fmla="*/ 76200 w 597545"/>
                  <a:gd name="connsiteY9" fmla="*/ 2582773 h 3384143"/>
                  <a:gd name="connsiteX10" fmla="*/ 85090 w 597545"/>
                  <a:gd name="connsiteY10" fmla="*/ 2572613 h 3384143"/>
                  <a:gd name="connsiteX11" fmla="*/ 106045 w 597545"/>
                  <a:gd name="connsiteY11" fmla="*/ 2476728 h 3384143"/>
                  <a:gd name="connsiteX12" fmla="*/ 106680 w 597545"/>
                  <a:gd name="connsiteY12" fmla="*/ 2477363 h 3384143"/>
                  <a:gd name="connsiteX13" fmla="*/ 129540 w 597545"/>
                  <a:gd name="connsiteY13" fmla="*/ 2416403 h 3384143"/>
                  <a:gd name="connsiteX14" fmla="*/ 152400 w 597545"/>
                  <a:gd name="connsiteY14" fmla="*/ 2340203 h 3384143"/>
                  <a:gd name="connsiteX15" fmla="*/ 167640 w 597545"/>
                  <a:gd name="connsiteY15" fmla="*/ 2294483 h 3384143"/>
                  <a:gd name="connsiteX16" fmla="*/ 175260 w 597545"/>
                  <a:gd name="connsiteY16" fmla="*/ 2271623 h 3384143"/>
                  <a:gd name="connsiteX17" fmla="*/ 190500 w 597545"/>
                  <a:gd name="connsiteY17" fmla="*/ 2195423 h 3384143"/>
                  <a:gd name="connsiteX18" fmla="*/ 198120 w 597545"/>
                  <a:gd name="connsiteY18" fmla="*/ 2126843 h 3384143"/>
                  <a:gd name="connsiteX19" fmla="*/ 205740 w 597545"/>
                  <a:gd name="connsiteY19" fmla="*/ 2103983 h 3384143"/>
                  <a:gd name="connsiteX20" fmla="*/ 220980 w 597545"/>
                  <a:gd name="connsiteY20" fmla="*/ 2043023 h 3384143"/>
                  <a:gd name="connsiteX21" fmla="*/ 243840 w 597545"/>
                  <a:gd name="connsiteY21" fmla="*/ 1997303 h 3384143"/>
                  <a:gd name="connsiteX22" fmla="*/ 251460 w 597545"/>
                  <a:gd name="connsiteY22" fmla="*/ 1799183 h 3384143"/>
                  <a:gd name="connsiteX23" fmla="*/ 266700 w 597545"/>
                  <a:gd name="connsiteY23" fmla="*/ 1722983 h 3384143"/>
                  <a:gd name="connsiteX24" fmla="*/ 281940 w 597545"/>
                  <a:gd name="connsiteY24" fmla="*/ 1677263 h 3384143"/>
                  <a:gd name="connsiteX25" fmla="*/ 264795 w 597545"/>
                  <a:gd name="connsiteY25" fmla="*/ 1441678 h 3384143"/>
                  <a:gd name="connsiteX26" fmla="*/ 234950 w 597545"/>
                  <a:gd name="connsiteY26" fmla="*/ 1304518 h 3384143"/>
                  <a:gd name="connsiteX27" fmla="*/ 235585 w 597545"/>
                  <a:gd name="connsiteY27" fmla="*/ 1205458 h 3384143"/>
                  <a:gd name="connsiteX28" fmla="*/ 226695 w 597545"/>
                  <a:gd name="connsiteY28" fmla="*/ 1066393 h 3384143"/>
                  <a:gd name="connsiteX29" fmla="*/ 235585 w 597545"/>
                  <a:gd name="connsiteY29" fmla="*/ 965428 h 3384143"/>
                  <a:gd name="connsiteX30" fmla="*/ 254000 w 597545"/>
                  <a:gd name="connsiteY30" fmla="*/ 894308 h 3384143"/>
                  <a:gd name="connsiteX31" fmla="*/ 264795 w 597545"/>
                  <a:gd name="connsiteY31" fmla="*/ 814298 h 3384143"/>
                  <a:gd name="connsiteX32" fmla="*/ 274320 w 597545"/>
                  <a:gd name="connsiteY32" fmla="*/ 770483 h 3384143"/>
                  <a:gd name="connsiteX33" fmla="*/ 297180 w 597545"/>
                  <a:gd name="connsiteY33" fmla="*/ 648563 h 3384143"/>
                  <a:gd name="connsiteX34" fmla="*/ 312420 w 597545"/>
                  <a:gd name="connsiteY34" fmla="*/ 595223 h 3384143"/>
                  <a:gd name="connsiteX35" fmla="*/ 320040 w 597545"/>
                  <a:gd name="connsiteY35" fmla="*/ 519023 h 3384143"/>
                  <a:gd name="connsiteX36" fmla="*/ 330835 w 597545"/>
                  <a:gd name="connsiteY36" fmla="*/ 407263 h 3384143"/>
                  <a:gd name="connsiteX37" fmla="*/ 354965 w 597545"/>
                  <a:gd name="connsiteY37" fmla="*/ 296138 h 3384143"/>
                  <a:gd name="connsiteX38" fmla="*/ 362585 w 597545"/>
                  <a:gd name="connsiteY38" fmla="*/ 290423 h 3384143"/>
                  <a:gd name="connsiteX39" fmla="*/ 363855 w 597545"/>
                  <a:gd name="connsiteY39" fmla="*/ 289788 h 3384143"/>
                  <a:gd name="connsiteX40" fmla="*/ 389890 w 597545"/>
                  <a:gd name="connsiteY40" fmla="*/ 220573 h 3384143"/>
                  <a:gd name="connsiteX41" fmla="*/ 458470 w 597545"/>
                  <a:gd name="connsiteY41" fmla="*/ 131673 h 3384143"/>
                  <a:gd name="connsiteX42" fmla="*/ 462280 w 597545"/>
                  <a:gd name="connsiteY42" fmla="*/ 139293 h 3384143"/>
                  <a:gd name="connsiteX43" fmla="*/ 457200 w 597545"/>
                  <a:gd name="connsiteY43" fmla="*/ 115163 h 3384143"/>
                  <a:gd name="connsiteX44" fmla="*/ 464820 w 597545"/>
                  <a:gd name="connsiteY44" fmla="*/ 92303 h 3384143"/>
                  <a:gd name="connsiteX45" fmla="*/ 592455 w 597545"/>
                  <a:gd name="connsiteY45" fmla="*/ 5308 h 3384143"/>
                  <a:gd name="connsiteX46" fmla="*/ 584835 w 597545"/>
                  <a:gd name="connsiteY46" fmla="*/ 9118 h 3384143"/>
                  <a:gd name="connsiteX0" fmla="*/ 0 w 599926"/>
                  <a:gd name="connsiteY0" fmla="*/ 3386146 h 3386146"/>
                  <a:gd name="connsiteX1" fmla="*/ 22860 w 599926"/>
                  <a:gd name="connsiteY1" fmla="*/ 3348046 h 3386146"/>
                  <a:gd name="connsiteX2" fmla="*/ 45720 w 599926"/>
                  <a:gd name="connsiteY2" fmla="*/ 3073726 h 3386146"/>
                  <a:gd name="connsiteX3" fmla="*/ 53340 w 599926"/>
                  <a:gd name="connsiteY3" fmla="*/ 2951806 h 3386146"/>
                  <a:gd name="connsiteX4" fmla="*/ 60960 w 599926"/>
                  <a:gd name="connsiteY4" fmla="*/ 2921326 h 3386146"/>
                  <a:gd name="connsiteX5" fmla="*/ 68580 w 599926"/>
                  <a:gd name="connsiteY5" fmla="*/ 2867986 h 3386146"/>
                  <a:gd name="connsiteX6" fmla="*/ 76200 w 599926"/>
                  <a:gd name="connsiteY6" fmla="*/ 2822266 h 3386146"/>
                  <a:gd name="connsiteX7" fmla="*/ 68580 w 599926"/>
                  <a:gd name="connsiteY7" fmla="*/ 2669866 h 3386146"/>
                  <a:gd name="connsiteX8" fmla="*/ 71120 w 599926"/>
                  <a:gd name="connsiteY8" fmla="*/ 2671136 h 3386146"/>
                  <a:gd name="connsiteX9" fmla="*/ 76200 w 599926"/>
                  <a:gd name="connsiteY9" fmla="*/ 2584776 h 3386146"/>
                  <a:gd name="connsiteX10" fmla="*/ 85090 w 599926"/>
                  <a:gd name="connsiteY10" fmla="*/ 2574616 h 3386146"/>
                  <a:gd name="connsiteX11" fmla="*/ 106045 w 599926"/>
                  <a:gd name="connsiteY11" fmla="*/ 2478731 h 3386146"/>
                  <a:gd name="connsiteX12" fmla="*/ 106680 w 599926"/>
                  <a:gd name="connsiteY12" fmla="*/ 2479366 h 3386146"/>
                  <a:gd name="connsiteX13" fmla="*/ 129540 w 599926"/>
                  <a:gd name="connsiteY13" fmla="*/ 2418406 h 3386146"/>
                  <a:gd name="connsiteX14" fmla="*/ 152400 w 599926"/>
                  <a:gd name="connsiteY14" fmla="*/ 2342206 h 3386146"/>
                  <a:gd name="connsiteX15" fmla="*/ 167640 w 599926"/>
                  <a:gd name="connsiteY15" fmla="*/ 2296486 h 3386146"/>
                  <a:gd name="connsiteX16" fmla="*/ 175260 w 599926"/>
                  <a:gd name="connsiteY16" fmla="*/ 2273626 h 3386146"/>
                  <a:gd name="connsiteX17" fmla="*/ 190500 w 599926"/>
                  <a:gd name="connsiteY17" fmla="*/ 2197426 h 3386146"/>
                  <a:gd name="connsiteX18" fmla="*/ 198120 w 599926"/>
                  <a:gd name="connsiteY18" fmla="*/ 2128846 h 3386146"/>
                  <a:gd name="connsiteX19" fmla="*/ 205740 w 599926"/>
                  <a:gd name="connsiteY19" fmla="*/ 2105986 h 3386146"/>
                  <a:gd name="connsiteX20" fmla="*/ 220980 w 599926"/>
                  <a:gd name="connsiteY20" fmla="*/ 2045026 h 3386146"/>
                  <a:gd name="connsiteX21" fmla="*/ 243840 w 599926"/>
                  <a:gd name="connsiteY21" fmla="*/ 1999306 h 3386146"/>
                  <a:gd name="connsiteX22" fmla="*/ 251460 w 599926"/>
                  <a:gd name="connsiteY22" fmla="*/ 1801186 h 3386146"/>
                  <a:gd name="connsiteX23" fmla="*/ 266700 w 599926"/>
                  <a:gd name="connsiteY23" fmla="*/ 1724986 h 3386146"/>
                  <a:gd name="connsiteX24" fmla="*/ 281940 w 599926"/>
                  <a:gd name="connsiteY24" fmla="*/ 1679266 h 3386146"/>
                  <a:gd name="connsiteX25" fmla="*/ 264795 w 599926"/>
                  <a:gd name="connsiteY25" fmla="*/ 1443681 h 3386146"/>
                  <a:gd name="connsiteX26" fmla="*/ 234950 w 599926"/>
                  <a:gd name="connsiteY26" fmla="*/ 1306521 h 3386146"/>
                  <a:gd name="connsiteX27" fmla="*/ 235585 w 599926"/>
                  <a:gd name="connsiteY27" fmla="*/ 1207461 h 3386146"/>
                  <a:gd name="connsiteX28" fmla="*/ 226695 w 599926"/>
                  <a:gd name="connsiteY28" fmla="*/ 1068396 h 3386146"/>
                  <a:gd name="connsiteX29" fmla="*/ 235585 w 599926"/>
                  <a:gd name="connsiteY29" fmla="*/ 967431 h 3386146"/>
                  <a:gd name="connsiteX30" fmla="*/ 254000 w 599926"/>
                  <a:gd name="connsiteY30" fmla="*/ 896311 h 3386146"/>
                  <a:gd name="connsiteX31" fmla="*/ 264795 w 599926"/>
                  <a:gd name="connsiteY31" fmla="*/ 816301 h 3386146"/>
                  <a:gd name="connsiteX32" fmla="*/ 274320 w 599926"/>
                  <a:gd name="connsiteY32" fmla="*/ 772486 h 3386146"/>
                  <a:gd name="connsiteX33" fmla="*/ 297180 w 599926"/>
                  <a:gd name="connsiteY33" fmla="*/ 650566 h 3386146"/>
                  <a:gd name="connsiteX34" fmla="*/ 312420 w 599926"/>
                  <a:gd name="connsiteY34" fmla="*/ 597226 h 3386146"/>
                  <a:gd name="connsiteX35" fmla="*/ 320040 w 599926"/>
                  <a:gd name="connsiteY35" fmla="*/ 521026 h 3386146"/>
                  <a:gd name="connsiteX36" fmla="*/ 330835 w 599926"/>
                  <a:gd name="connsiteY36" fmla="*/ 409266 h 3386146"/>
                  <a:gd name="connsiteX37" fmla="*/ 354965 w 599926"/>
                  <a:gd name="connsiteY37" fmla="*/ 298141 h 3386146"/>
                  <a:gd name="connsiteX38" fmla="*/ 362585 w 599926"/>
                  <a:gd name="connsiteY38" fmla="*/ 292426 h 3386146"/>
                  <a:gd name="connsiteX39" fmla="*/ 363855 w 599926"/>
                  <a:gd name="connsiteY39" fmla="*/ 291791 h 3386146"/>
                  <a:gd name="connsiteX40" fmla="*/ 389890 w 599926"/>
                  <a:gd name="connsiteY40" fmla="*/ 222576 h 3386146"/>
                  <a:gd name="connsiteX41" fmla="*/ 458470 w 599926"/>
                  <a:gd name="connsiteY41" fmla="*/ 133676 h 3386146"/>
                  <a:gd name="connsiteX42" fmla="*/ 462280 w 599926"/>
                  <a:gd name="connsiteY42" fmla="*/ 141296 h 3386146"/>
                  <a:gd name="connsiteX43" fmla="*/ 457200 w 599926"/>
                  <a:gd name="connsiteY43" fmla="*/ 117166 h 3386146"/>
                  <a:gd name="connsiteX44" fmla="*/ 588645 w 599926"/>
                  <a:gd name="connsiteY44" fmla="*/ 8581 h 3386146"/>
                  <a:gd name="connsiteX45" fmla="*/ 592455 w 599926"/>
                  <a:gd name="connsiteY45" fmla="*/ 7311 h 3386146"/>
                  <a:gd name="connsiteX46" fmla="*/ 584835 w 599926"/>
                  <a:gd name="connsiteY46" fmla="*/ 11121 h 3386146"/>
                  <a:gd name="connsiteX0" fmla="*/ 0 w 594713"/>
                  <a:gd name="connsiteY0" fmla="*/ 3381245 h 3381245"/>
                  <a:gd name="connsiteX1" fmla="*/ 22860 w 594713"/>
                  <a:gd name="connsiteY1" fmla="*/ 3343145 h 3381245"/>
                  <a:gd name="connsiteX2" fmla="*/ 45720 w 594713"/>
                  <a:gd name="connsiteY2" fmla="*/ 3068825 h 3381245"/>
                  <a:gd name="connsiteX3" fmla="*/ 53340 w 594713"/>
                  <a:gd name="connsiteY3" fmla="*/ 2946905 h 3381245"/>
                  <a:gd name="connsiteX4" fmla="*/ 60960 w 594713"/>
                  <a:gd name="connsiteY4" fmla="*/ 2916425 h 3381245"/>
                  <a:gd name="connsiteX5" fmla="*/ 68580 w 594713"/>
                  <a:gd name="connsiteY5" fmla="*/ 2863085 h 3381245"/>
                  <a:gd name="connsiteX6" fmla="*/ 76200 w 594713"/>
                  <a:gd name="connsiteY6" fmla="*/ 2817365 h 3381245"/>
                  <a:gd name="connsiteX7" fmla="*/ 68580 w 594713"/>
                  <a:gd name="connsiteY7" fmla="*/ 2664965 h 3381245"/>
                  <a:gd name="connsiteX8" fmla="*/ 71120 w 594713"/>
                  <a:gd name="connsiteY8" fmla="*/ 2666235 h 3381245"/>
                  <a:gd name="connsiteX9" fmla="*/ 76200 w 594713"/>
                  <a:gd name="connsiteY9" fmla="*/ 2579875 h 3381245"/>
                  <a:gd name="connsiteX10" fmla="*/ 85090 w 594713"/>
                  <a:gd name="connsiteY10" fmla="*/ 2569715 h 3381245"/>
                  <a:gd name="connsiteX11" fmla="*/ 106045 w 594713"/>
                  <a:gd name="connsiteY11" fmla="*/ 2473830 h 3381245"/>
                  <a:gd name="connsiteX12" fmla="*/ 106680 w 594713"/>
                  <a:gd name="connsiteY12" fmla="*/ 2474465 h 3381245"/>
                  <a:gd name="connsiteX13" fmla="*/ 129540 w 594713"/>
                  <a:gd name="connsiteY13" fmla="*/ 2413505 h 3381245"/>
                  <a:gd name="connsiteX14" fmla="*/ 152400 w 594713"/>
                  <a:gd name="connsiteY14" fmla="*/ 2337305 h 3381245"/>
                  <a:gd name="connsiteX15" fmla="*/ 167640 w 594713"/>
                  <a:gd name="connsiteY15" fmla="*/ 2291585 h 3381245"/>
                  <a:gd name="connsiteX16" fmla="*/ 175260 w 594713"/>
                  <a:gd name="connsiteY16" fmla="*/ 2268725 h 3381245"/>
                  <a:gd name="connsiteX17" fmla="*/ 190500 w 594713"/>
                  <a:gd name="connsiteY17" fmla="*/ 2192525 h 3381245"/>
                  <a:gd name="connsiteX18" fmla="*/ 198120 w 594713"/>
                  <a:gd name="connsiteY18" fmla="*/ 2123945 h 3381245"/>
                  <a:gd name="connsiteX19" fmla="*/ 205740 w 594713"/>
                  <a:gd name="connsiteY19" fmla="*/ 2101085 h 3381245"/>
                  <a:gd name="connsiteX20" fmla="*/ 220980 w 594713"/>
                  <a:gd name="connsiteY20" fmla="*/ 2040125 h 3381245"/>
                  <a:gd name="connsiteX21" fmla="*/ 243840 w 594713"/>
                  <a:gd name="connsiteY21" fmla="*/ 1994405 h 3381245"/>
                  <a:gd name="connsiteX22" fmla="*/ 251460 w 594713"/>
                  <a:gd name="connsiteY22" fmla="*/ 1796285 h 3381245"/>
                  <a:gd name="connsiteX23" fmla="*/ 266700 w 594713"/>
                  <a:gd name="connsiteY23" fmla="*/ 1720085 h 3381245"/>
                  <a:gd name="connsiteX24" fmla="*/ 281940 w 594713"/>
                  <a:gd name="connsiteY24" fmla="*/ 1674365 h 3381245"/>
                  <a:gd name="connsiteX25" fmla="*/ 264795 w 594713"/>
                  <a:gd name="connsiteY25" fmla="*/ 1438780 h 3381245"/>
                  <a:gd name="connsiteX26" fmla="*/ 234950 w 594713"/>
                  <a:gd name="connsiteY26" fmla="*/ 1301620 h 3381245"/>
                  <a:gd name="connsiteX27" fmla="*/ 235585 w 594713"/>
                  <a:gd name="connsiteY27" fmla="*/ 1202560 h 3381245"/>
                  <a:gd name="connsiteX28" fmla="*/ 226695 w 594713"/>
                  <a:gd name="connsiteY28" fmla="*/ 1063495 h 3381245"/>
                  <a:gd name="connsiteX29" fmla="*/ 235585 w 594713"/>
                  <a:gd name="connsiteY29" fmla="*/ 962530 h 3381245"/>
                  <a:gd name="connsiteX30" fmla="*/ 254000 w 594713"/>
                  <a:gd name="connsiteY30" fmla="*/ 891410 h 3381245"/>
                  <a:gd name="connsiteX31" fmla="*/ 264795 w 594713"/>
                  <a:gd name="connsiteY31" fmla="*/ 811400 h 3381245"/>
                  <a:gd name="connsiteX32" fmla="*/ 274320 w 594713"/>
                  <a:gd name="connsiteY32" fmla="*/ 767585 h 3381245"/>
                  <a:gd name="connsiteX33" fmla="*/ 297180 w 594713"/>
                  <a:gd name="connsiteY33" fmla="*/ 645665 h 3381245"/>
                  <a:gd name="connsiteX34" fmla="*/ 312420 w 594713"/>
                  <a:gd name="connsiteY34" fmla="*/ 592325 h 3381245"/>
                  <a:gd name="connsiteX35" fmla="*/ 320040 w 594713"/>
                  <a:gd name="connsiteY35" fmla="*/ 516125 h 3381245"/>
                  <a:gd name="connsiteX36" fmla="*/ 330835 w 594713"/>
                  <a:gd name="connsiteY36" fmla="*/ 404365 h 3381245"/>
                  <a:gd name="connsiteX37" fmla="*/ 354965 w 594713"/>
                  <a:gd name="connsiteY37" fmla="*/ 293240 h 3381245"/>
                  <a:gd name="connsiteX38" fmla="*/ 362585 w 594713"/>
                  <a:gd name="connsiteY38" fmla="*/ 287525 h 3381245"/>
                  <a:gd name="connsiteX39" fmla="*/ 363855 w 594713"/>
                  <a:gd name="connsiteY39" fmla="*/ 286890 h 3381245"/>
                  <a:gd name="connsiteX40" fmla="*/ 389890 w 594713"/>
                  <a:gd name="connsiteY40" fmla="*/ 217675 h 3381245"/>
                  <a:gd name="connsiteX41" fmla="*/ 458470 w 594713"/>
                  <a:gd name="connsiteY41" fmla="*/ 128775 h 3381245"/>
                  <a:gd name="connsiteX42" fmla="*/ 462280 w 594713"/>
                  <a:gd name="connsiteY42" fmla="*/ 136395 h 3381245"/>
                  <a:gd name="connsiteX43" fmla="*/ 530225 w 594713"/>
                  <a:gd name="connsiteY43" fmla="*/ 45590 h 3381245"/>
                  <a:gd name="connsiteX44" fmla="*/ 588645 w 594713"/>
                  <a:gd name="connsiteY44" fmla="*/ 3680 h 3381245"/>
                  <a:gd name="connsiteX45" fmla="*/ 592455 w 594713"/>
                  <a:gd name="connsiteY45" fmla="*/ 2410 h 3381245"/>
                  <a:gd name="connsiteX46" fmla="*/ 584835 w 594713"/>
                  <a:gd name="connsiteY46" fmla="*/ 6220 h 3381245"/>
                  <a:gd name="connsiteX0" fmla="*/ 0 w 594713"/>
                  <a:gd name="connsiteY0" fmla="*/ 3381245 h 3381245"/>
                  <a:gd name="connsiteX1" fmla="*/ 22860 w 594713"/>
                  <a:gd name="connsiteY1" fmla="*/ 3343145 h 3381245"/>
                  <a:gd name="connsiteX2" fmla="*/ 45720 w 594713"/>
                  <a:gd name="connsiteY2" fmla="*/ 3068825 h 3381245"/>
                  <a:gd name="connsiteX3" fmla="*/ 53340 w 594713"/>
                  <a:gd name="connsiteY3" fmla="*/ 2946905 h 3381245"/>
                  <a:gd name="connsiteX4" fmla="*/ 60960 w 594713"/>
                  <a:gd name="connsiteY4" fmla="*/ 2916425 h 3381245"/>
                  <a:gd name="connsiteX5" fmla="*/ 68580 w 594713"/>
                  <a:gd name="connsiteY5" fmla="*/ 2863085 h 3381245"/>
                  <a:gd name="connsiteX6" fmla="*/ 76200 w 594713"/>
                  <a:gd name="connsiteY6" fmla="*/ 2817365 h 3381245"/>
                  <a:gd name="connsiteX7" fmla="*/ 68580 w 594713"/>
                  <a:gd name="connsiteY7" fmla="*/ 2664965 h 3381245"/>
                  <a:gd name="connsiteX8" fmla="*/ 71120 w 594713"/>
                  <a:gd name="connsiteY8" fmla="*/ 2666235 h 3381245"/>
                  <a:gd name="connsiteX9" fmla="*/ 76200 w 594713"/>
                  <a:gd name="connsiteY9" fmla="*/ 2579875 h 3381245"/>
                  <a:gd name="connsiteX10" fmla="*/ 85090 w 594713"/>
                  <a:gd name="connsiteY10" fmla="*/ 2569715 h 3381245"/>
                  <a:gd name="connsiteX11" fmla="*/ 106045 w 594713"/>
                  <a:gd name="connsiteY11" fmla="*/ 2473830 h 3381245"/>
                  <a:gd name="connsiteX12" fmla="*/ 106680 w 594713"/>
                  <a:gd name="connsiteY12" fmla="*/ 2474465 h 3381245"/>
                  <a:gd name="connsiteX13" fmla="*/ 129540 w 594713"/>
                  <a:gd name="connsiteY13" fmla="*/ 2413505 h 3381245"/>
                  <a:gd name="connsiteX14" fmla="*/ 152400 w 594713"/>
                  <a:gd name="connsiteY14" fmla="*/ 2337305 h 3381245"/>
                  <a:gd name="connsiteX15" fmla="*/ 167640 w 594713"/>
                  <a:gd name="connsiteY15" fmla="*/ 2291585 h 3381245"/>
                  <a:gd name="connsiteX16" fmla="*/ 175260 w 594713"/>
                  <a:gd name="connsiteY16" fmla="*/ 2268725 h 3381245"/>
                  <a:gd name="connsiteX17" fmla="*/ 190500 w 594713"/>
                  <a:gd name="connsiteY17" fmla="*/ 2192525 h 3381245"/>
                  <a:gd name="connsiteX18" fmla="*/ 198120 w 594713"/>
                  <a:gd name="connsiteY18" fmla="*/ 2123945 h 3381245"/>
                  <a:gd name="connsiteX19" fmla="*/ 205740 w 594713"/>
                  <a:gd name="connsiteY19" fmla="*/ 2101085 h 3381245"/>
                  <a:gd name="connsiteX20" fmla="*/ 220980 w 594713"/>
                  <a:gd name="connsiteY20" fmla="*/ 2040125 h 3381245"/>
                  <a:gd name="connsiteX21" fmla="*/ 243840 w 594713"/>
                  <a:gd name="connsiteY21" fmla="*/ 1994405 h 3381245"/>
                  <a:gd name="connsiteX22" fmla="*/ 251460 w 594713"/>
                  <a:gd name="connsiteY22" fmla="*/ 1796285 h 3381245"/>
                  <a:gd name="connsiteX23" fmla="*/ 266700 w 594713"/>
                  <a:gd name="connsiteY23" fmla="*/ 1720085 h 3381245"/>
                  <a:gd name="connsiteX24" fmla="*/ 281940 w 594713"/>
                  <a:gd name="connsiteY24" fmla="*/ 1674365 h 3381245"/>
                  <a:gd name="connsiteX25" fmla="*/ 264795 w 594713"/>
                  <a:gd name="connsiteY25" fmla="*/ 1438780 h 3381245"/>
                  <a:gd name="connsiteX26" fmla="*/ 234950 w 594713"/>
                  <a:gd name="connsiteY26" fmla="*/ 1301620 h 3381245"/>
                  <a:gd name="connsiteX27" fmla="*/ 235585 w 594713"/>
                  <a:gd name="connsiteY27" fmla="*/ 1202560 h 3381245"/>
                  <a:gd name="connsiteX28" fmla="*/ 226695 w 594713"/>
                  <a:gd name="connsiteY28" fmla="*/ 1063495 h 3381245"/>
                  <a:gd name="connsiteX29" fmla="*/ 235585 w 594713"/>
                  <a:gd name="connsiteY29" fmla="*/ 962530 h 3381245"/>
                  <a:gd name="connsiteX30" fmla="*/ 254000 w 594713"/>
                  <a:gd name="connsiteY30" fmla="*/ 891410 h 3381245"/>
                  <a:gd name="connsiteX31" fmla="*/ 264795 w 594713"/>
                  <a:gd name="connsiteY31" fmla="*/ 811400 h 3381245"/>
                  <a:gd name="connsiteX32" fmla="*/ 274320 w 594713"/>
                  <a:gd name="connsiteY32" fmla="*/ 767585 h 3381245"/>
                  <a:gd name="connsiteX33" fmla="*/ 297180 w 594713"/>
                  <a:gd name="connsiteY33" fmla="*/ 645665 h 3381245"/>
                  <a:gd name="connsiteX34" fmla="*/ 312420 w 594713"/>
                  <a:gd name="connsiteY34" fmla="*/ 592325 h 3381245"/>
                  <a:gd name="connsiteX35" fmla="*/ 320040 w 594713"/>
                  <a:gd name="connsiteY35" fmla="*/ 516125 h 3381245"/>
                  <a:gd name="connsiteX36" fmla="*/ 330835 w 594713"/>
                  <a:gd name="connsiteY36" fmla="*/ 404365 h 3381245"/>
                  <a:gd name="connsiteX37" fmla="*/ 354965 w 594713"/>
                  <a:gd name="connsiteY37" fmla="*/ 293240 h 3381245"/>
                  <a:gd name="connsiteX38" fmla="*/ 362585 w 594713"/>
                  <a:gd name="connsiteY38" fmla="*/ 287525 h 3381245"/>
                  <a:gd name="connsiteX39" fmla="*/ 363855 w 594713"/>
                  <a:gd name="connsiteY39" fmla="*/ 286890 h 3381245"/>
                  <a:gd name="connsiteX40" fmla="*/ 389890 w 594713"/>
                  <a:gd name="connsiteY40" fmla="*/ 217675 h 3381245"/>
                  <a:gd name="connsiteX41" fmla="*/ 458470 w 594713"/>
                  <a:gd name="connsiteY41" fmla="*/ 128775 h 3381245"/>
                  <a:gd name="connsiteX42" fmla="*/ 530225 w 594713"/>
                  <a:gd name="connsiteY42" fmla="*/ 45590 h 3381245"/>
                  <a:gd name="connsiteX43" fmla="*/ 588645 w 594713"/>
                  <a:gd name="connsiteY43" fmla="*/ 3680 h 3381245"/>
                  <a:gd name="connsiteX44" fmla="*/ 592455 w 594713"/>
                  <a:gd name="connsiteY44" fmla="*/ 2410 h 3381245"/>
                  <a:gd name="connsiteX45" fmla="*/ 584835 w 594713"/>
                  <a:gd name="connsiteY45" fmla="*/ 6220 h 3381245"/>
                  <a:gd name="connsiteX0" fmla="*/ 0 w 594713"/>
                  <a:gd name="connsiteY0" fmla="*/ 3381245 h 3381245"/>
                  <a:gd name="connsiteX1" fmla="*/ 22860 w 594713"/>
                  <a:gd name="connsiteY1" fmla="*/ 3343145 h 3381245"/>
                  <a:gd name="connsiteX2" fmla="*/ 45720 w 594713"/>
                  <a:gd name="connsiteY2" fmla="*/ 3068825 h 3381245"/>
                  <a:gd name="connsiteX3" fmla="*/ 53340 w 594713"/>
                  <a:gd name="connsiteY3" fmla="*/ 2946905 h 3381245"/>
                  <a:gd name="connsiteX4" fmla="*/ 60960 w 594713"/>
                  <a:gd name="connsiteY4" fmla="*/ 2916425 h 3381245"/>
                  <a:gd name="connsiteX5" fmla="*/ 68580 w 594713"/>
                  <a:gd name="connsiteY5" fmla="*/ 2863085 h 3381245"/>
                  <a:gd name="connsiteX6" fmla="*/ 76200 w 594713"/>
                  <a:gd name="connsiteY6" fmla="*/ 2817365 h 3381245"/>
                  <a:gd name="connsiteX7" fmla="*/ 68580 w 594713"/>
                  <a:gd name="connsiteY7" fmla="*/ 2664965 h 3381245"/>
                  <a:gd name="connsiteX8" fmla="*/ 71120 w 594713"/>
                  <a:gd name="connsiteY8" fmla="*/ 2666235 h 3381245"/>
                  <a:gd name="connsiteX9" fmla="*/ 76200 w 594713"/>
                  <a:gd name="connsiteY9" fmla="*/ 2579875 h 3381245"/>
                  <a:gd name="connsiteX10" fmla="*/ 85090 w 594713"/>
                  <a:gd name="connsiteY10" fmla="*/ 2569715 h 3381245"/>
                  <a:gd name="connsiteX11" fmla="*/ 106045 w 594713"/>
                  <a:gd name="connsiteY11" fmla="*/ 2473830 h 3381245"/>
                  <a:gd name="connsiteX12" fmla="*/ 106680 w 594713"/>
                  <a:gd name="connsiteY12" fmla="*/ 2474465 h 3381245"/>
                  <a:gd name="connsiteX13" fmla="*/ 129540 w 594713"/>
                  <a:gd name="connsiteY13" fmla="*/ 2413505 h 3381245"/>
                  <a:gd name="connsiteX14" fmla="*/ 152400 w 594713"/>
                  <a:gd name="connsiteY14" fmla="*/ 2337305 h 3381245"/>
                  <a:gd name="connsiteX15" fmla="*/ 167640 w 594713"/>
                  <a:gd name="connsiteY15" fmla="*/ 2291585 h 3381245"/>
                  <a:gd name="connsiteX16" fmla="*/ 175260 w 594713"/>
                  <a:gd name="connsiteY16" fmla="*/ 2268725 h 3381245"/>
                  <a:gd name="connsiteX17" fmla="*/ 190500 w 594713"/>
                  <a:gd name="connsiteY17" fmla="*/ 2192525 h 3381245"/>
                  <a:gd name="connsiteX18" fmla="*/ 198120 w 594713"/>
                  <a:gd name="connsiteY18" fmla="*/ 2123945 h 3381245"/>
                  <a:gd name="connsiteX19" fmla="*/ 205740 w 594713"/>
                  <a:gd name="connsiteY19" fmla="*/ 2101085 h 3381245"/>
                  <a:gd name="connsiteX20" fmla="*/ 220980 w 594713"/>
                  <a:gd name="connsiteY20" fmla="*/ 2040125 h 3381245"/>
                  <a:gd name="connsiteX21" fmla="*/ 243840 w 594713"/>
                  <a:gd name="connsiteY21" fmla="*/ 1994405 h 3381245"/>
                  <a:gd name="connsiteX22" fmla="*/ 251460 w 594713"/>
                  <a:gd name="connsiteY22" fmla="*/ 1796285 h 3381245"/>
                  <a:gd name="connsiteX23" fmla="*/ 266700 w 594713"/>
                  <a:gd name="connsiteY23" fmla="*/ 1720085 h 3381245"/>
                  <a:gd name="connsiteX24" fmla="*/ 281940 w 594713"/>
                  <a:gd name="connsiteY24" fmla="*/ 1674365 h 3381245"/>
                  <a:gd name="connsiteX25" fmla="*/ 264795 w 594713"/>
                  <a:gd name="connsiteY25" fmla="*/ 1438780 h 3381245"/>
                  <a:gd name="connsiteX26" fmla="*/ 234950 w 594713"/>
                  <a:gd name="connsiteY26" fmla="*/ 1301620 h 3381245"/>
                  <a:gd name="connsiteX27" fmla="*/ 235585 w 594713"/>
                  <a:gd name="connsiteY27" fmla="*/ 1202560 h 3381245"/>
                  <a:gd name="connsiteX28" fmla="*/ 226695 w 594713"/>
                  <a:gd name="connsiteY28" fmla="*/ 1063495 h 3381245"/>
                  <a:gd name="connsiteX29" fmla="*/ 235585 w 594713"/>
                  <a:gd name="connsiteY29" fmla="*/ 962530 h 3381245"/>
                  <a:gd name="connsiteX30" fmla="*/ 254000 w 594713"/>
                  <a:gd name="connsiteY30" fmla="*/ 891410 h 3381245"/>
                  <a:gd name="connsiteX31" fmla="*/ 264795 w 594713"/>
                  <a:gd name="connsiteY31" fmla="*/ 811400 h 3381245"/>
                  <a:gd name="connsiteX32" fmla="*/ 274320 w 594713"/>
                  <a:gd name="connsiteY32" fmla="*/ 767585 h 3381245"/>
                  <a:gd name="connsiteX33" fmla="*/ 297180 w 594713"/>
                  <a:gd name="connsiteY33" fmla="*/ 645665 h 3381245"/>
                  <a:gd name="connsiteX34" fmla="*/ 312420 w 594713"/>
                  <a:gd name="connsiteY34" fmla="*/ 592325 h 3381245"/>
                  <a:gd name="connsiteX35" fmla="*/ 320040 w 594713"/>
                  <a:gd name="connsiteY35" fmla="*/ 516125 h 3381245"/>
                  <a:gd name="connsiteX36" fmla="*/ 330835 w 594713"/>
                  <a:gd name="connsiteY36" fmla="*/ 404365 h 3381245"/>
                  <a:gd name="connsiteX37" fmla="*/ 354965 w 594713"/>
                  <a:gd name="connsiteY37" fmla="*/ 293240 h 3381245"/>
                  <a:gd name="connsiteX38" fmla="*/ 362585 w 594713"/>
                  <a:gd name="connsiteY38" fmla="*/ 287525 h 3381245"/>
                  <a:gd name="connsiteX39" fmla="*/ 363855 w 594713"/>
                  <a:gd name="connsiteY39" fmla="*/ 286890 h 3381245"/>
                  <a:gd name="connsiteX40" fmla="*/ 389890 w 594713"/>
                  <a:gd name="connsiteY40" fmla="*/ 217675 h 3381245"/>
                  <a:gd name="connsiteX41" fmla="*/ 458470 w 594713"/>
                  <a:gd name="connsiteY41" fmla="*/ 128775 h 3381245"/>
                  <a:gd name="connsiteX42" fmla="*/ 530225 w 594713"/>
                  <a:gd name="connsiteY42" fmla="*/ 45590 h 3381245"/>
                  <a:gd name="connsiteX43" fmla="*/ 588645 w 594713"/>
                  <a:gd name="connsiteY43" fmla="*/ 3680 h 3381245"/>
                  <a:gd name="connsiteX44" fmla="*/ 592455 w 594713"/>
                  <a:gd name="connsiteY44" fmla="*/ 2410 h 338124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12420 w 588645"/>
                  <a:gd name="connsiteY34" fmla="*/ 588645 h 3377565"/>
                  <a:gd name="connsiteX35" fmla="*/ 320040 w 588645"/>
                  <a:gd name="connsiteY35" fmla="*/ 512445 h 3377565"/>
                  <a:gd name="connsiteX36" fmla="*/ 330835 w 588645"/>
                  <a:gd name="connsiteY36" fmla="*/ 400685 h 3377565"/>
                  <a:gd name="connsiteX37" fmla="*/ 354965 w 588645"/>
                  <a:gd name="connsiteY37" fmla="*/ 289560 h 3377565"/>
                  <a:gd name="connsiteX38" fmla="*/ 362585 w 588645"/>
                  <a:gd name="connsiteY38" fmla="*/ 283845 h 3377565"/>
                  <a:gd name="connsiteX39" fmla="*/ 363855 w 588645"/>
                  <a:gd name="connsiteY39" fmla="*/ 283210 h 3377565"/>
                  <a:gd name="connsiteX40" fmla="*/ 389890 w 588645"/>
                  <a:gd name="connsiteY40" fmla="*/ 213995 h 3377565"/>
                  <a:gd name="connsiteX41" fmla="*/ 458470 w 588645"/>
                  <a:gd name="connsiteY41" fmla="*/ 125095 h 3377565"/>
                  <a:gd name="connsiteX42" fmla="*/ 530225 w 588645"/>
                  <a:gd name="connsiteY42" fmla="*/ 41910 h 3377565"/>
                  <a:gd name="connsiteX43" fmla="*/ 588645 w 588645"/>
                  <a:gd name="connsiteY43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20040 w 588645"/>
                  <a:gd name="connsiteY34" fmla="*/ 512445 h 3377565"/>
                  <a:gd name="connsiteX35" fmla="*/ 330835 w 588645"/>
                  <a:gd name="connsiteY35" fmla="*/ 400685 h 3377565"/>
                  <a:gd name="connsiteX36" fmla="*/ 354965 w 588645"/>
                  <a:gd name="connsiteY36" fmla="*/ 289560 h 3377565"/>
                  <a:gd name="connsiteX37" fmla="*/ 362585 w 588645"/>
                  <a:gd name="connsiteY37" fmla="*/ 283845 h 3377565"/>
                  <a:gd name="connsiteX38" fmla="*/ 363855 w 588645"/>
                  <a:gd name="connsiteY38" fmla="*/ 283210 h 3377565"/>
                  <a:gd name="connsiteX39" fmla="*/ 389890 w 588645"/>
                  <a:gd name="connsiteY39" fmla="*/ 213995 h 3377565"/>
                  <a:gd name="connsiteX40" fmla="*/ 458470 w 588645"/>
                  <a:gd name="connsiteY40" fmla="*/ 125095 h 3377565"/>
                  <a:gd name="connsiteX41" fmla="*/ 530225 w 588645"/>
                  <a:gd name="connsiteY41" fmla="*/ 41910 h 3377565"/>
                  <a:gd name="connsiteX42" fmla="*/ 588645 w 588645"/>
                  <a:gd name="connsiteY42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20040 w 588645"/>
                  <a:gd name="connsiteY34" fmla="*/ 512445 h 3377565"/>
                  <a:gd name="connsiteX35" fmla="*/ 330835 w 588645"/>
                  <a:gd name="connsiteY35" fmla="*/ 400685 h 3377565"/>
                  <a:gd name="connsiteX36" fmla="*/ 354965 w 588645"/>
                  <a:gd name="connsiteY36" fmla="*/ 289560 h 3377565"/>
                  <a:gd name="connsiteX37" fmla="*/ 362585 w 588645"/>
                  <a:gd name="connsiteY37" fmla="*/ 283845 h 3377565"/>
                  <a:gd name="connsiteX38" fmla="*/ 389890 w 588645"/>
                  <a:gd name="connsiteY38" fmla="*/ 213995 h 3377565"/>
                  <a:gd name="connsiteX39" fmla="*/ 458470 w 588645"/>
                  <a:gd name="connsiteY39" fmla="*/ 125095 h 3377565"/>
                  <a:gd name="connsiteX40" fmla="*/ 530225 w 588645"/>
                  <a:gd name="connsiteY40" fmla="*/ 41910 h 3377565"/>
                  <a:gd name="connsiteX41" fmla="*/ 588645 w 588645"/>
                  <a:gd name="connsiteY41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20040 w 588645"/>
                  <a:gd name="connsiteY34" fmla="*/ 512445 h 3377565"/>
                  <a:gd name="connsiteX35" fmla="*/ 330835 w 588645"/>
                  <a:gd name="connsiteY35" fmla="*/ 400685 h 3377565"/>
                  <a:gd name="connsiteX36" fmla="*/ 354965 w 588645"/>
                  <a:gd name="connsiteY36" fmla="*/ 289560 h 3377565"/>
                  <a:gd name="connsiteX37" fmla="*/ 389890 w 588645"/>
                  <a:gd name="connsiteY37" fmla="*/ 213995 h 3377565"/>
                  <a:gd name="connsiteX38" fmla="*/ 458470 w 588645"/>
                  <a:gd name="connsiteY38" fmla="*/ 125095 h 3377565"/>
                  <a:gd name="connsiteX39" fmla="*/ 530225 w 588645"/>
                  <a:gd name="connsiteY39" fmla="*/ 41910 h 3377565"/>
                  <a:gd name="connsiteX40" fmla="*/ 588645 w 588645"/>
                  <a:gd name="connsiteY40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64795 w 588645"/>
                  <a:gd name="connsiteY30" fmla="*/ 807720 h 3377565"/>
                  <a:gd name="connsiteX31" fmla="*/ 274320 w 588645"/>
                  <a:gd name="connsiteY31" fmla="*/ 763905 h 3377565"/>
                  <a:gd name="connsiteX32" fmla="*/ 297180 w 588645"/>
                  <a:gd name="connsiteY32" fmla="*/ 641985 h 3377565"/>
                  <a:gd name="connsiteX33" fmla="*/ 320040 w 588645"/>
                  <a:gd name="connsiteY33" fmla="*/ 512445 h 3377565"/>
                  <a:gd name="connsiteX34" fmla="*/ 330835 w 588645"/>
                  <a:gd name="connsiteY34" fmla="*/ 400685 h 3377565"/>
                  <a:gd name="connsiteX35" fmla="*/ 354965 w 588645"/>
                  <a:gd name="connsiteY35" fmla="*/ 289560 h 3377565"/>
                  <a:gd name="connsiteX36" fmla="*/ 389890 w 588645"/>
                  <a:gd name="connsiteY36" fmla="*/ 213995 h 3377565"/>
                  <a:gd name="connsiteX37" fmla="*/ 458470 w 588645"/>
                  <a:gd name="connsiteY37" fmla="*/ 125095 h 3377565"/>
                  <a:gd name="connsiteX38" fmla="*/ 530225 w 588645"/>
                  <a:gd name="connsiteY38" fmla="*/ 41910 h 3377565"/>
                  <a:gd name="connsiteX39" fmla="*/ 588645 w 588645"/>
                  <a:gd name="connsiteY39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64795 w 588645"/>
                  <a:gd name="connsiteY30" fmla="*/ 807720 h 3377565"/>
                  <a:gd name="connsiteX31" fmla="*/ 297180 w 588645"/>
                  <a:gd name="connsiteY31" fmla="*/ 641985 h 3377565"/>
                  <a:gd name="connsiteX32" fmla="*/ 320040 w 588645"/>
                  <a:gd name="connsiteY32" fmla="*/ 512445 h 3377565"/>
                  <a:gd name="connsiteX33" fmla="*/ 330835 w 588645"/>
                  <a:gd name="connsiteY33" fmla="*/ 400685 h 3377565"/>
                  <a:gd name="connsiteX34" fmla="*/ 354965 w 588645"/>
                  <a:gd name="connsiteY34" fmla="*/ 289560 h 3377565"/>
                  <a:gd name="connsiteX35" fmla="*/ 389890 w 588645"/>
                  <a:gd name="connsiteY35" fmla="*/ 213995 h 3377565"/>
                  <a:gd name="connsiteX36" fmla="*/ 458470 w 588645"/>
                  <a:gd name="connsiteY36" fmla="*/ 125095 h 3377565"/>
                  <a:gd name="connsiteX37" fmla="*/ 530225 w 588645"/>
                  <a:gd name="connsiteY37" fmla="*/ 41910 h 3377565"/>
                  <a:gd name="connsiteX38" fmla="*/ 588645 w 588645"/>
                  <a:gd name="connsiteY38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64795 w 588645"/>
                  <a:gd name="connsiteY24" fmla="*/ 1435100 h 3377565"/>
                  <a:gd name="connsiteX25" fmla="*/ 234950 w 588645"/>
                  <a:gd name="connsiteY25" fmla="*/ 1297940 h 3377565"/>
                  <a:gd name="connsiteX26" fmla="*/ 235585 w 588645"/>
                  <a:gd name="connsiteY26" fmla="*/ 1198880 h 3377565"/>
                  <a:gd name="connsiteX27" fmla="*/ 226695 w 588645"/>
                  <a:gd name="connsiteY27" fmla="*/ 1059815 h 3377565"/>
                  <a:gd name="connsiteX28" fmla="*/ 235585 w 588645"/>
                  <a:gd name="connsiteY28" fmla="*/ 958850 h 3377565"/>
                  <a:gd name="connsiteX29" fmla="*/ 264795 w 588645"/>
                  <a:gd name="connsiteY29" fmla="*/ 807720 h 3377565"/>
                  <a:gd name="connsiteX30" fmla="*/ 297180 w 588645"/>
                  <a:gd name="connsiteY30" fmla="*/ 641985 h 3377565"/>
                  <a:gd name="connsiteX31" fmla="*/ 320040 w 588645"/>
                  <a:gd name="connsiteY31" fmla="*/ 512445 h 3377565"/>
                  <a:gd name="connsiteX32" fmla="*/ 330835 w 588645"/>
                  <a:gd name="connsiteY32" fmla="*/ 400685 h 3377565"/>
                  <a:gd name="connsiteX33" fmla="*/ 354965 w 588645"/>
                  <a:gd name="connsiteY33" fmla="*/ 289560 h 3377565"/>
                  <a:gd name="connsiteX34" fmla="*/ 389890 w 588645"/>
                  <a:gd name="connsiteY34" fmla="*/ 213995 h 3377565"/>
                  <a:gd name="connsiteX35" fmla="*/ 458470 w 588645"/>
                  <a:gd name="connsiteY35" fmla="*/ 125095 h 3377565"/>
                  <a:gd name="connsiteX36" fmla="*/ 530225 w 588645"/>
                  <a:gd name="connsiteY36" fmla="*/ 41910 h 3377565"/>
                  <a:gd name="connsiteX37" fmla="*/ 588645 w 588645"/>
                  <a:gd name="connsiteY37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20980 w 588645"/>
                  <a:gd name="connsiteY19" fmla="*/ 2036445 h 3377565"/>
                  <a:gd name="connsiteX20" fmla="*/ 243840 w 588645"/>
                  <a:gd name="connsiteY20" fmla="*/ 1990725 h 3377565"/>
                  <a:gd name="connsiteX21" fmla="*/ 251460 w 588645"/>
                  <a:gd name="connsiteY21" fmla="*/ 1792605 h 3377565"/>
                  <a:gd name="connsiteX22" fmla="*/ 266700 w 588645"/>
                  <a:gd name="connsiteY22" fmla="*/ 1716405 h 3377565"/>
                  <a:gd name="connsiteX23" fmla="*/ 264795 w 588645"/>
                  <a:gd name="connsiteY23" fmla="*/ 1435100 h 3377565"/>
                  <a:gd name="connsiteX24" fmla="*/ 234950 w 588645"/>
                  <a:gd name="connsiteY24" fmla="*/ 1297940 h 3377565"/>
                  <a:gd name="connsiteX25" fmla="*/ 235585 w 588645"/>
                  <a:gd name="connsiteY25" fmla="*/ 1198880 h 3377565"/>
                  <a:gd name="connsiteX26" fmla="*/ 226695 w 588645"/>
                  <a:gd name="connsiteY26" fmla="*/ 1059815 h 3377565"/>
                  <a:gd name="connsiteX27" fmla="*/ 235585 w 588645"/>
                  <a:gd name="connsiteY27" fmla="*/ 958850 h 3377565"/>
                  <a:gd name="connsiteX28" fmla="*/ 264795 w 588645"/>
                  <a:gd name="connsiteY28" fmla="*/ 807720 h 3377565"/>
                  <a:gd name="connsiteX29" fmla="*/ 297180 w 588645"/>
                  <a:gd name="connsiteY29" fmla="*/ 641985 h 3377565"/>
                  <a:gd name="connsiteX30" fmla="*/ 320040 w 588645"/>
                  <a:gd name="connsiteY30" fmla="*/ 512445 h 3377565"/>
                  <a:gd name="connsiteX31" fmla="*/ 330835 w 588645"/>
                  <a:gd name="connsiteY31" fmla="*/ 400685 h 3377565"/>
                  <a:gd name="connsiteX32" fmla="*/ 354965 w 588645"/>
                  <a:gd name="connsiteY32" fmla="*/ 289560 h 3377565"/>
                  <a:gd name="connsiteX33" fmla="*/ 389890 w 588645"/>
                  <a:gd name="connsiteY33" fmla="*/ 213995 h 3377565"/>
                  <a:gd name="connsiteX34" fmla="*/ 458470 w 588645"/>
                  <a:gd name="connsiteY34" fmla="*/ 125095 h 3377565"/>
                  <a:gd name="connsiteX35" fmla="*/ 530225 w 588645"/>
                  <a:gd name="connsiteY35" fmla="*/ 41910 h 3377565"/>
                  <a:gd name="connsiteX36" fmla="*/ 588645 w 588645"/>
                  <a:gd name="connsiteY36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43840 w 588645"/>
                  <a:gd name="connsiteY19" fmla="*/ 1990725 h 3377565"/>
                  <a:gd name="connsiteX20" fmla="*/ 251460 w 588645"/>
                  <a:gd name="connsiteY20" fmla="*/ 1792605 h 3377565"/>
                  <a:gd name="connsiteX21" fmla="*/ 266700 w 588645"/>
                  <a:gd name="connsiteY21" fmla="*/ 1716405 h 3377565"/>
                  <a:gd name="connsiteX22" fmla="*/ 264795 w 588645"/>
                  <a:gd name="connsiteY22" fmla="*/ 1435100 h 3377565"/>
                  <a:gd name="connsiteX23" fmla="*/ 234950 w 588645"/>
                  <a:gd name="connsiteY23" fmla="*/ 1297940 h 3377565"/>
                  <a:gd name="connsiteX24" fmla="*/ 235585 w 588645"/>
                  <a:gd name="connsiteY24" fmla="*/ 1198880 h 3377565"/>
                  <a:gd name="connsiteX25" fmla="*/ 226695 w 588645"/>
                  <a:gd name="connsiteY25" fmla="*/ 1059815 h 3377565"/>
                  <a:gd name="connsiteX26" fmla="*/ 235585 w 588645"/>
                  <a:gd name="connsiteY26" fmla="*/ 958850 h 3377565"/>
                  <a:gd name="connsiteX27" fmla="*/ 264795 w 588645"/>
                  <a:gd name="connsiteY27" fmla="*/ 807720 h 3377565"/>
                  <a:gd name="connsiteX28" fmla="*/ 297180 w 588645"/>
                  <a:gd name="connsiteY28" fmla="*/ 641985 h 3377565"/>
                  <a:gd name="connsiteX29" fmla="*/ 320040 w 588645"/>
                  <a:gd name="connsiteY29" fmla="*/ 512445 h 3377565"/>
                  <a:gd name="connsiteX30" fmla="*/ 330835 w 588645"/>
                  <a:gd name="connsiteY30" fmla="*/ 400685 h 3377565"/>
                  <a:gd name="connsiteX31" fmla="*/ 354965 w 588645"/>
                  <a:gd name="connsiteY31" fmla="*/ 289560 h 3377565"/>
                  <a:gd name="connsiteX32" fmla="*/ 389890 w 588645"/>
                  <a:gd name="connsiteY32" fmla="*/ 213995 h 3377565"/>
                  <a:gd name="connsiteX33" fmla="*/ 458470 w 588645"/>
                  <a:gd name="connsiteY33" fmla="*/ 125095 h 3377565"/>
                  <a:gd name="connsiteX34" fmla="*/ 530225 w 588645"/>
                  <a:gd name="connsiteY34" fmla="*/ 41910 h 3377565"/>
                  <a:gd name="connsiteX35" fmla="*/ 588645 w 588645"/>
                  <a:gd name="connsiteY35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90500 w 588645"/>
                  <a:gd name="connsiteY16" fmla="*/ 2188845 h 3377565"/>
                  <a:gd name="connsiteX17" fmla="*/ 198120 w 588645"/>
                  <a:gd name="connsiteY17" fmla="*/ 2120265 h 3377565"/>
                  <a:gd name="connsiteX18" fmla="*/ 243840 w 588645"/>
                  <a:gd name="connsiteY18" fmla="*/ 1990725 h 3377565"/>
                  <a:gd name="connsiteX19" fmla="*/ 251460 w 588645"/>
                  <a:gd name="connsiteY19" fmla="*/ 1792605 h 3377565"/>
                  <a:gd name="connsiteX20" fmla="*/ 266700 w 588645"/>
                  <a:gd name="connsiteY20" fmla="*/ 1716405 h 3377565"/>
                  <a:gd name="connsiteX21" fmla="*/ 264795 w 588645"/>
                  <a:gd name="connsiteY21" fmla="*/ 1435100 h 3377565"/>
                  <a:gd name="connsiteX22" fmla="*/ 234950 w 588645"/>
                  <a:gd name="connsiteY22" fmla="*/ 1297940 h 3377565"/>
                  <a:gd name="connsiteX23" fmla="*/ 235585 w 588645"/>
                  <a:gd name="connsiteY23" fmla="*/ 1198880 h 3377565"/>
                  <a:gd name="connsiteX24" fmla="*/ 226695 w 588645"/>
                  <a:gd name="connsiteY24" fmla="*/ 1059815 h 3377565"/>
                  <a:gd name="connsiteX25" fmla="*/ 235585 w 588645"/>
                  <a:gd name="connsiteY25" fmla="*/ 958850 h 3377565"/>
                  <a:gd name="connsiteX26" fmla="*/ 264795 w 588645"/>
                  <a:gd name="connsiteY26" fmla="*/ 807720 h 3377565"/>
                  <a:gd name="connsiteX27" fmla="*/ 297180 w 588645"/>
                  <a:gd name="connsiteY27" fmla="*/ 641985 h 3377565"/>
                  <a:gd name="connsiteX28" fmla="*/ 320040 w 588645"/>
                  <a:gd name="connsiteY28" fmla="*/ 512445 h 3377565"/>
                  <a:gd name="connsiteX29" fmla="*/ 330835 w 588645"/>
                  <a:gd name="connsiteY29" fmla="*/ 400685 h 3377565"/>
                  <a:gd name="connsiteX30" fmla="*/ 354965 w 588645"/>
                  <a:gd name="connsiteY30" fmla="*/ 289560 h 3377565"/>
                  <a:gd name="connsiteX31" fmla="*/ 389890 w 588645"/>
                  <a:gd name="connsiteY31" fmla="*/ 213995 h 3377565"/>
                  <a:gd name="connsiteX32" fmla="*/ 458470 w 588645"/>
                  <a:gd name="connsiteY32" fmla="*/ 125095 h 3377565"/>
                  <a:gd name="connsiteX33" fmla="*/ 530225 w 588645"/>
                  <a:gd name="connsiteY33" fmla="*/ 41910 h 3377565"/>
                  <a:gd name="connsiteX34" fmla="*/ 588645 w 588645"/>
                  <a:gd name="connsiteY34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90500 w 588645"/>
                  <a:gd name="connsiteY15" fmla="*/ 2188845 h 3377565"/>
                  <a:gd name="connsiteX16" fmla="*/ 198120 w 588645"/>
                  <a:gd name="connsiteY16" fmla="*/ 2120265 h 3377565"/>
                  <a:gd name="connsiteX17" fmla="*/ 243840 w 588645"/>
                  <a:gd name="connsiteY17" fmla="*/ 1990725 h 3377565"/>
                  <a:gd name="connsiteX18" fmla="*/ 251460 w 588645"/>
                  <a:gd name="connsiteY18" fmla="*/ 1792605 h 3377565"/>
                  <a:gd name="connsiteX19" fmla="*/ 266700 w 588645"/>
                  <a:gd name="connsiteY19" fmla="*/ 1716405 h 3377565"/>
                  <a:gd name="connsiteX20" fmla="*/ 264795 w 588645"/>
                  <a:gd name="connsiteY20" fmla="*/ 1435100 h 3377565"/>
                  <a:gd name="connsiteX21" fmla="*/ 234950 w 588645"/>
                  <a:gd name="connsiteY21" fmla="*/ 1297940 h 3377565"/>
                  <a:gd name="connsiteX22" fmla="*/ 235585 w 588645"/>
                  <a:gd name="connsiteY22" fmla="*/ 1198880 h 3377565"/>
                  <a:gd name="connsiteX23" fmla="*/ 226695 w 588645"/>
                  <a:gd name="connsiteY23" fmla="*/ 1059815 h 3377565"/>
                  <a:gd name="connsiteX24" fmla="*/ 235585 w 588645"/>
                  <a:gd name="connsiteY24" fmla="*/ 958850 h 3377565"/>
                  <a:gd name="connsiteX25" fmla="*/ 264795 w 588645"/>
                  <a:gd name="connsiteY25" fmla="*/ 807720 h 3377565"/>
                  <a:gd name="connsiteX26" fmla="*/ 297180 w 588645"/>
                  <a:gd name="connsiteY26" fmla="*/ 641985 h 3377565"/>
                  <a:gd name="connsiteX27" fmla="*/ 320040 w 588645"/>
                  <a:gd name="connsiteY27" fmla="*/ 512445 h 3377565"/>
                  <a:gd name="connsiteX28" fmla="*/ 330835 w 588645"/>
                  <a:gd name="connsiteY28" fmla="*/ 400685 h 3377565"/>
                  <a:gd name="connsiteX29" fmla="*/ 354965 w 588645"/>
                  <a:gd name="connsiteY29" fmla="*/ 289560 h 3377565"/>
                  <a:gd name="connsiteX30" fmla="*/ 389890 w 588645"/>
                  <a:gd name="connsiteY30" fmla="*/ 213995 h 3377565"/>
                  <a:gd name="connsiteX31" fmla="*/ 458470 w 588645"/>
                  <a:gd name="connsiteY31" fmla="*/ 125095 h 3377565"/>
                  <a:gd name="connsiteX32" fmla="*/ 530225 w 588645"/>
                  <a:gd name="connsiteY32" fmla="*/ 41910 h 3377565"/>
                  <a:gd name="connsiteX33" fmla="*/ 588645 w 588645"/>
                  <a:gd name="connsiteY33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52400 w 588645"/>
                  <a:gd name="connsiteY13" fmla="*/ 2333625 h 3377565"/>
                  <a:gd name="connsiteX14" fmla="*/ 190500 w 588645"/>
                  <a:gd name="connsiteY14" fmla="*/ 2188845 h 3377565"/>
                  <a:gd name="connsiteX15" fmla="*/ 198120 w 588645"/>
                  <a:gd name="connsiteY15" fmla="*/ 2120265 h 3377565"/>
                  <a:gd name="connsiteX16" fmla="*/ 243840 w 588645"/>
                  <a:gd name="connsiteY16" fmla="*/ 1990725 h 3377565"/>
                  <a:gd name="connsiteX17" fmla="*/ 251460 w 588645"/>
                  <a:gd name="connsiteY17" fmla="*/ 1792605 h 3377565"/>
                  <a:gd name="connsiteX18" fmla="*/ 266700 w 588645"/>
                  <a:gd name="connsiteY18" fmla="*/ 1716405 h 3377565"/>
                  <a:gd name="connsiteX19" fmla="*/ 264795 w 588645"/>
                  <a:gd name="connsiteY19" fmla="*/ 1435100 h 3377565"/>
                  <a:gd name="connsiteX20" fmla="*/ 234950 w 588645"/>
                  <a:gd name="connsiteY20" fmla="*/ 1297940 h 3377565"/>
                  <a:gd name="connsiteX21" fmla="*/ 235585 w 588645"/>
                  <a:gd name="connsiteY21" fmla="*/ 1198880 h 3377565"/>
                  <a:gd name="connsiteX22" fmla="*/ 226695 w 588645"/>
                  <a:gd name="connsiteY22" fmla="*/ 1059815 h 3377565"/>
                  <a:gd name="connsiteX23" fmla="*/ 235585 w 588645"/>
                  <a:gd name="connsiteY23" fmla="*/ 958850 h 3377565"/>
                  <a:gd name="connsiteX24" fmla="*/ 264795 w 588645"/>
                  <a:gd name="connsiteY24" fmla="*/ 807720 h 3377565"/>
                  <a:gd name="connsiteX25" fmla="*/ 297180 w 588645"/>
                  <a:gd name="connsiteY25" fmla="*/ 641985 h 3377565"/>
                  <a:gd name="connsiteX26" fmla="*/ 320040 w 588645"/>
                  <a:gd name="connsiteY26" fmla="*/ 512445 h 3377565"/>
                  <a:gd name="connsiteX27" fmla="*/ 330835 w 588645"/>
                  <a:gd name="connsiteY27" fmla="*/ 400685 h 3377565"/>
                  <a:gd name="connsiteX28" fmla="*/ 354965 w 588645"/>
                  <a:gd name="connsiteY28" fmla="*/ 289560 h 3377565"/>
                  <a:gd name="connsiteX29" fmla="*/ 389890 w 588645"/>
                  <a:gd name="connsiteY29" fmla="*/ 213995 h 3377565"/>
                  <a:gd name="connsiteX30" fmla="*/ 458470 w 588645"/>
                  <a:gd name="connsiteY30" fmla="*/ 125095 h 3377565"/>
                  <a:gd name="connsiteX31" fmla="*/ 530225 w 588645"/>
                  <a:gd name="connsiteY31" fmla="*/ 41910 h 3377565"/>
                  <a:gd name="connsiteX32" fmla="*/ 588645 w 588645"/>
                  <a:gd name="connsiteY32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8580 w 588645"/>
                  <a:gd name="connsiteY4" fmla="*/ 2859405 h 3377565"/>
                  <a:gd name="connsiteX5" fmla="*/ 76200 w 588645"/>
                  <a:gd name="connsiteY5" fmla="*/ 2813685 h 3377565"/>
                  <a:gd name="connsiteX6" fmla="*/ 68580 w 588645"/>
                  <a:gd name="connsiteY6" fmla="*/ 2661285 h 3377565"/>
                  <a:gd name="connsiteX7" fmla="*/ 71120 w 588645"/>
                  <a:gd name="connsiteY7" fmla="*/ 2662555 h 3377565"/>
                  <a:gd name="connsiteX8" fmla="*/ 76200 w 588645"/>
                  <a:gd name="connsiteY8" fmla="*/ 2576195 h 3377565"/>
                  <a:gd name="connsiteX9" fmla="*/ 85090 w 588645"/>
                  <a:gd name="connsiteY9" fmla="*/ 2566035 h 3377565"/>
                  <a:gd name="connsiteX10" fmla="*/ 106045 w 588645"/>
                  <a:gd name="connsiteY10" fmla="*/ 2470150 h 3377565"/>
                  <a:gd name="connsiteX11" fmla="*/ 106680 w 588645"/>
                  <a:gd name="connsiteY11" fmla="*/ 2470785 h 3377565"/>
                  <a:gd name="connsiteX12" fmla="*/ 152400 w 588645"/>
                  <a:gd name="connsiteY12" fmla="*/ 2333625 h 3377565"/>
                  <a:gd name="connsiteX13" fmla="*/ 190500 w 588645"/>
                  <a:gd name="connsiteY13" fmla="*/ 2188845 h 3377565"/>
                  <a:gd name="connsiteX14" fmla="*/ 198120 w 588645"/>
                  <a:gd name="connsiteY14" fmla="*/ 2120265 h 3377565"/>
                  <a:gd name="connsiteX15" fmla="*/ 243840 w 588645"/>
                  <a:gd name="connsiteY15" fmla="*/ 1990725 h 3377565"/>
                  <a:gd name="connsiteX16" fmla="*/ 251460 w 588645"/>
                  <a:gd name="connsiteY16" fmla="*/ 1792605 h 3377565"/>
                  <a:gd name="connsiteX17" fmla="*/ 266700 w 588645"/>
                  <a:gd name="connsiteY17" fmla="*/ 1716405 h 3377565"/>
                  <a:gd name="connsiteX18" fmla="*/ 264795 w 588645"/>
                  <a:gd name="connsiteY18" fmla="*/ 1435100 h 3377565"/>
                  <a:gd name="connsiteX19" fmla="*/ 234950 w 588645"/>
                  <a:gd name="connsiteY19" fmla="*/ 1297940 h 3377565"/>
                  <a:gd name="connsiteX20" fmla="*/ 235585 w 588645"/>
                  <a:gd name="connsiteY20" fmla="*/ 1198880 h 3377565"/>
                  <a:gd name="connsiteX21" fmla="*/ 226695 w 588645"/>
                  <a:gd name="connsiteY21" fmla="*/ 1059815 h 3377565"/>
                  <a:gd name="connsiteX22" fmla="*/ 235585 w 588645"/>
                  <a:gd name="connsiteY22" fmla="*/ 958850 h 3377565"/>
                  <a:gd name="connsiteX23" fmla="*/ 264795 w 588645"/>
                  <a:gd name="connsiteY23" fmla="*/ 807720 h 3377565"/>
                  <a:gd name="connsiteX24" fmla="*/ 297180 w 588645"/>
                  <a:gd name="connsiteY24" fmla="*/ 641985 h 3377565"/>
                  <a:gd name="connsiteX25" fmla="*/ 320040 w 588645"/>
                  <a:gd name="connsiteY25" fmla="*/ 512445 h 3377565"/>
                  <a:gd name="connsiteX26" fmla="*/ 330835 w 588645"/>
                  <a:gd name="connsiteY26" fmla="*/ 400685 h 3377565"/>
                  <a:gd name="connsiteX27" fmla="*/ 354965 w 588645"/>
                  <a:gd name="connsiteY27" fmla="*/ 289560 h 3377565"/>
                  <a:gd name="connsiteX28" fmla="*/ 389890 w 588645"/>
                  <a:gd name="connsiteY28" fmla="*/ 213995 h 3377565"/>
                  <a:gd name="connsiteX29" fmla="*/ 458470 w 588645"/>
                  <a:gd name="connsiteY29" fmla="*/ 125095 h 3377565"/>
                  <a:gd name="connsiteX30" fmla="*/ 530225 w 588645"/>
                  <a:gd name="connsiteY30" fmla="*/ 41910 h 3377565"/>
                  <a:gd name="connsiteX31" fmla="*/ 588645 w 588645"/>
                  <a:gd name="connsiteY31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8580 w 588645"/>
                  <a:gd name="connsiteY4" fmla="*/ 2859405 h 3377565"/>
                  <a:gd name="connsiteX5" fmla="*/ 76200 w 588645"/>
                  <a:gd name="connsiteY5" fmla="*/ 2813685 h 3377565"/>
                  <a:gd name="connsiteX6" fmla="*/ 68580 w 588645"/>
                  <a:gd name="connsiteY6" fmla="*/ 2661285 h 3377565"/>
                  <a:gd name="connsiteX7" fmla="*/ 71120 w 588645"/>
                  <a:gd name="connsiteY7" fmla="*/ 2662555 h 3377565"/>
                  <a:gd name="connsiteX8" fmla="*/ 76200 w 588645"/>
                  <a:gd name="connsiteY8" fmla="*/ 2576195 h 3377565"/>
                  <a:gd name="connsiteX9" fmla="*/ 85090 w 588645"/>
                  <a:gd name="connsiteY9" fmla="*/ 2566035 h 3377565"/>
                  <a:gd name="connsiteX10" fmla="*/ 106045 w 588645"/>
                  <a:gd name="connsiteY10" fmla="*/ 2470150 h 3377565"/>
                  <a:gd name="connsiteX11" fmla="*/ 106680 w 588645"/>
                  <a:gd name="connsiteY11" fmla="*/ 2470785 h 3377565"/>
                  <a:gd name="connsiteX12" fmla="*/ 152400 w 588645"/>
                  <a:gd name="connsiteY12" fmla="*/ 2333625 h 3377565"/>
                  <a:gd name="connsiteX13" fmla="*/ 190500 w 588645"/>
                  <a:gd name="connsiteY13" fmla="*/ 2188845 h 3377565"/>
                  <a:gd name="connsiteX14" fmla="*/ 198120 w 588645"/>
                  <a:gd name="connsiteY14" fmla="*/ 2120265 h 3377565"/>
                  <a:gd name="connsiteX15" fmla="*/ 243840 w 588645"/>
                  <a:gd name="connsiteY15" fmla="*/ 1990725 h 3377565"/>
                  <a:gd name="connsiteX16" fmla="*/ 251460 w 588645"/>
                  <a:gd name="connsiteY16" fmla="*/ 1792605 h 3377565"/>
                  <a:gd name="connsiteX17" fmla="*/ 266700 w 588645"/>
                  <a:gd name="connsiteY17" fmla="*/ 1716405 h 3377565"/>
                  <a:gd name="connsiteX18" fmla="*/ 264795 w 588645"/>
                  <a:gd name="connsiteY18" fmla="*/ 1435100 h 3377565"/>
                  <a:gd name="connsiteX19" fmla="*/ 234950 w 588645"/>
                  <a:gd name="connsiteY19" fmla="*/ 1297940 h 3377565"/>
                  <a:gd name="connsiteX20" fmla="*/ 235585 w 588645"/>
                  <a:gd name="connsiteY20" fmla="*/ 1198880 h 3377565"/>
                  <a:gd name="connsiteX21" fmla="*/ 226695 w 588645"/>
                  <a:gd name="connsiteY21" fmla="*/ 1059815 h 3377565"/>
                  <a:gd name="connsiteX22" fmla="*/ 235585 w 588645"/>
                  <a:gd name="connsiteY22" fmla="*/ 958850 h 3377565"/>
                  <a:gd name="connsiteX23" fmla="*/ 264795 w 588645"/>
                  <a:gd name="connsiteY23" fmla="*/ 807720 h 3377565"/>
                  <a:gd name="connsiteX24" fmla="*/ 297180 w 588645"/>
                  <a:gd name="connsiteY24" fmla="*/ 641985 h 3377565"/>
                  <a:gd name="connsiteX25" fmla="*/ 320040 w 588645"/>
                  <a:gd name="connsiteY25" fmla="*/ 512445 h 3377565"/>
                  <a:gd name="connsiteX26" fmla="*/ 330835 w 588645"/>
                  <a:gd name="connsiteY26" fmla="*/ 400685 h 3377565"/>
                  <a:gd name="connsiteX27" fmla="*/ 354965 w 588645"/>
                  <a:gd name="connsiteY27" fmla="*/ 289560 h 3377565"/>
                  <a:gd name="connsiteX28" fmla="*/ 389890 w 588645"/>
                  <a:gd name="connsiteY28" fmla="*/ 213995 h 3377565"/>
                  <a:gd name="connsiteX29" fmla="*/ 458470 w 588645"/>
                  <a:gd name="connsiteY29" fmla="*/ 125095 h 3377565"/>
                  <a:gd name="connsiteX30" fmla="*/ 530225 w 588645"/>
                  <a:gd name="connsiteY30" fmla="*/ 41910 h 3377565"/>
                  <a:gd name="connsiteX31" fmla="*/ 588645 w 588645"/>
                  <a:gd name="connsiteY31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53340 w 588645"/>
                  <a:gd name="connsiteY2" fmla="*/ 2943225 h 3377565"/>
                  <a:gd name="connsiteX3" fmla="*/ 68580 w 588645"/>
                  <a:gd name="connsiteY3" fmla="*/ 2859405 h 3377565"/>
                  <a:gd name="connsiteX4" fmla="*/ 76200 w 588645"/>
                  <a:gd name="connsiteY4" fmla="*/ 2813685 h 3377565"/>
                  <a:gd name="connsiteX5" fmla="*/ 68580 w 588645"/>
                  <a:gd name="connsiteY5" fmla="*/ 2661285 h 3377565"/>
                  <a:gd name="connsiteX6" fmla="*/ 71120 w 588645"/>
                  <a:gd name="connsiteY6" fmla="*/ 2662555 h 3377565"/>
                  <a:gd name="connsiteX7" fmla="*/ 76200 w 588645"/>
                  <a:gd name="connsiteY7" fmla="*/ 2576195 h 3377565"/>
                  <a:gd name="connsiteX8" fmla="*/ 85090 w 588645"/>
                  <a:gd name="connsiteY8" fmla="*/ 2566035 h 3377565"/>
                  <a:gd name="connsiteX9" fmla="*/ 106045 w 588645"/>
                  <a:gd name="connsiteY9" fmla="*/ 2470150 h 3377565"/>
                  <a:gd name="connsiteX10" fmla="*/ 106680 w 588645"/>
                  <a:gd name="connsiteY10" fmla="*/ 2470785 h 3377565"/>
                  <a:gd name="connsiteX11" fmla="*/ 152400 w 588645"/>
                  <a:gd name="connsiteY11" fmla="*/ 2333625 h 3377565"/>
                  <a:gd name="connsiteX12" fmla="*/ 190500 w 588645"/>
                  <a:gd name="connsiteY12" fmla="*/ 2188845 h 3377565"/>
                  <a:gd name="connsiteX13" fmla="*/ 198120 w 588645"/>
                  <a:gd name="connsiteY13" fmla="*/ 2120265 h 3377565"/>
                  <a:gd name="connsiteX14" fmla="*/ 243840 w 588645"/>
                  <a:gd name="connsiteY14" fmla="*/ 1990725 h 3377565"/>
                  <a:gd name="connsiteX15" fmla="*/ 251460 w 588645"/>
                  <a:gd name="connsiteY15" fmla="*/ 1792605 h 3377565"/>
                  <a:gd name="connsiteX16" fmla="*/ 266700 w 588645"/>
                  <a:gd name="connsiteY16" fmla="*/ 1716405 h 3377565"/>
                  <a:gd name="connsiteX17" fmla="*/ 264795 w 588645"/>
                  <a:gd name="connsiteY17" fmla="*/ 1435100 h 3377565"/>
                  <a:gd name="connsiteX18" fmla="*/ 234950 w 588645"/>
                  <a:gd name="connsiteY18" fmla="*/ 1297940 h 3377565"/>
                  <a:gd name="connsiteX19" fmla="*/ 235585 w 588645"/>
                  <a:gd name="connsiteY19" fmla="*/ 1198880 h 3377565"/>
                  <a:gd name="connsiteX20" fmla="*/ 226695 w 588645"/>
                  <a:gd name="connsiteY20" fmla="*/ 1059815 h 3377565"/>
                  <a:gd name="connsiteX21" fmla="*/ 235585 w 588645"/>
                  <a:gd name="connsiteY21" fmla="*/ 958850 h 3377565"/>
                  <a:gd name="connsiteX22" fmla="*/ 264795 w 588645"/>
                  <a:gd name="connsiteY22" fmla="*/ 807720 h 3377565"/>
                  <a:gd name="connsiteX23" fmla="*/ 297180 w 588645"/>
                  <a:gd name="connsiteY23" fmla="*/ 641985 h 3377565"/>
                  <a:gd name="connsiteX24" fmla="*/ 320040 w 588645"/>
                  <a:gd name="connsiteY24" fmla="*/ 512445 h 3377565"/>
                  <a:gd name="connsiteX25" fmla="*/ 330835 w 588645"/>
                  <a:gd name="connsiteY25" fmla="*/ 400685 h 3377565"/>
                  <a:gd name="connsiteX26" fmla="*/ 354965 w 588645"/>
                  <a:gd name="connsiteY26" fmla="*/ 289560 h 3377565"/>
                  <a:gd name="connsiteX27" fmla="*/ 389890 w 588645"/>
                  <a:gd name="connsiteY27" fmla="*/ 213995 h 3377565"/>
                  <a:gd name="connsiteX28" fmla="*/ 458470 w 588645"/>
                  <a:gd name="connsiteY28" fmla="*/ 125095 h 3377565"/>
                  <a:gd name="connsiteX29" fmla="*/ 530225 w 588645"/>
                  <a:gd name="connsiteY29" fmla="*/ 41910 h 3377565"/>
                  <a:gd name="connsiteX30" fmla="*/ 588645 w 588645"/>
                  <a:gd name="connsiteY30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46990 w 588645"/>
                  <a:gd name="connsiteY2" fmla="*/ 3060700 h 3377565"/>
                  <a:gd name="connsiteX3" fmla="*/ 68580 w 588645"/>
                  <a:gd name="connsiteY3" fmla="*/ 2859405 h 3377565"/>
                  <a:gd name="connsiteX4" fmla="*/ 76200 w 588645"/>
                  <a:gd name="connsiteY4" fmla="*/ 2813685 h 3377565"/>
                  <a:gd name="connsiteX5" fmla="*/ 68580 w 588645"/>
                  <a:gd name="connsiteY5" fmla="*/ 2661285 h 3377565"/>
                  <a:gd name="connsiteX6" fmla="*/ 71120 w 588645"/>
                  <a:gd name="connsiteY6" fmla="*/ 2662555 h 3377565"/>
                  <a:gd name="connsiteX7" fmla="*/ 76200 w 588645"/>
                  <a:gd name="connsiteY7" fmla="*/ 2576195 h 3377565"/>
                  <a:gd name="connsiteX8" fmla="*/ 85090 w 588645"/>
                  <a:gd name="connsiteY8" fmla="*/ 2566035 h 3377565"/>
                  <a:gd name="connsiteX9" fmla="*/ 106045 w 588645"/>
                  <a:gd name="connsiteY9" fmla="*/ 2470150 h 3377565"/>
                  <a:gd name="connsiteX10" fmla="*/ 106680 w 588645"/>
                  <a:gd name="connsiteY10" fmla="*/ 2470785 h 3377565"/>
                  <a:gd name="connsiteX11" fmla="*/ 152400 w 588645"/>
                  <a:gd name="connsiteY11" fmla="*/ 2333625 h 3377565"/>
                  <a:gd name="connsiteX12" fmla="*/ 190500 w 588645"/>
                  <a:gd name="connsiteY12" fmla="*/ 2188845 h 3377565"/>
                  <a:gd name="connsiteX13" fmla="*/ 198120 w 588645"/>
                  <a:gd name="connsiteY13" fmla="*/ 2120265 h 3377565"/>
                  <a:gd name="connsiteX14" fmla="*/ 243840 w 588645"/>
                  <a:gd name="connsiteY14" fmla="*/ 1990725 h 3377565"/>
                  <a:gd name="connsiteX15" fmla="*/ 251460 w 588645"/>
                  <a:gd name="connsiteY15" fmla="*/ 1792605 h 3377565"/>
                  <a:gd name="connsiteX16" fmla="*/ 266700 w 588645"/>
                  <a:gd name="connsiteY16" fmla="*/ 1716405 h 3377565"/>
                  <a:gd name="connsiteX17" fmla="*/ 264795 w 588645"/>
                  <a:gd name="connsiteY17" fmla="*/ 1435100 h 3377565"/>
                  <a:gd name="connsiteX18" fmla="*/ 234950 w 588645"/>
                  <a:gd name="connsiteY18" fmla="*/ 1297940 h 3377565"/>
                  <a:gd name="connsiteX19" fmla="*/ 235585 w 588645"/>
                  <a:gd name="connsiteY19" fmla="*/ 1198880 h 3377565"/>
                  <a:gd name="connsiteX20" fmla="*/ 226695 w 588645"/>
                  <a:gd name="connsiteY20" fmla="*/ 1059815 h 3377565"/>
                  <a:gd name="connsiteX21" fmla="*/ 235585 w 588645"/>
                  <a:gd name="connsiteY21" fmla="*/ 958850 h 3377565"/>
                  <a:gd name="connsiteX22" fmla="*/ 264795 w 588645"/>
                  <a:gd name="connsiteY22" fmla="*/ 807720 h 3377565"/>
                  <a:gd name="connsiteX23" fmla="*/ 297180 w 588645"/>
                  <a:gd name="connsiteY23" fmla="*/ 641985 h 3377565"/>
                  <a:gd name="connsiteX24" fmla="*/ 320040 w 588645"/>
                  <a:gd name="connsiteY24" fmla="*/ 512445 h 3377565"/>
                  <a:gd name="connsiteX25" fmla="*/ 330835 w 588645"/>
                  <a:gd name="connsiteY25" fmla="*/ 400685 h 3377565"/>
                  <a:gd name="connsiteX26" fmla="*/ 354965 w 588645"/>
                  <a:gd name="connsiteY26" fmla="*/ 289560 h 3377565"/>
                  <a:gd name="connsiteX27" fmla="*/ 389890 w 588645"/>
                  <a:gd name="connsiteY27" fmla="*/ 213995 h 3377565"/>
                  <a:gd name="connsiteX28" fmla="*/ 458470 w 588645"/>
                  <a:gd name="connsiteY28" fmla="*/ 125095 h 3377565"/>
                  <a:gd name="connsiteX29" fmla="*/ 530225 w 588645"/>
                  <a:gd name="connsiteY29" fmla="*/ 41910 h 3377565"/>
                  <a:gd name="connsiteX30" fmla="*/ 588645 w 588645"/>
                  <a:gd name="connsiteY30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46990 w 588645"/>
                  <a:gd name="connsiteY2" fmla="*/ 3060700 h 3377565"/>
                  <a:gd name="connsiteX3" fmla="*/ 68580 w 588645"/>
                  <a:gd name="connsiteY3" fmla="*/ 2859405 h 3377565"/>
                  <a:gd name="connsiteX4" fmla="*/ 68580 w 588645"/>
                  <a:gd name="connsiteY4" fmla="*/ 2661285 h 3377565"/>
                  <a:gd name="connsiteX5" fmla="*/ 71120 w 588645"/>
                  <a:gd name="connsiteY5" fmla="*/ 2662555 h 3377565"/>
                  <a:gd name="connsiteX6" fmla="*/ 76200 w 588645"/>
                  <a:gd name="connsiteY6" fmla="*/ 2576195 h 3377565"/>
                  <a:gd name="connsiteX7" fmla="*/ 85090 w 588645"/>
                  <a:gd name="connsiteY7" fmla="*/ 2566035 h 3377565"/>
                  <a:gd name="connsiteX8" fmla="*/ 106045 w 588645"/>
                  <a:gd name="connsiteY8" fmla="*/ 2470150 h 3377565"/>
                  <a:gd name="connsiteX9" fmla="*/ 106680 w 588645"/>
                  <a:gd name="connsiteY9" fmla="*/ 2470785 h 3377565"/>
                  <a:gd name="connsiteX10" fmla="*/ 152400 w 588645"/>
                  <a:gd name="connsiteY10" fmla="*/ 2333625 h 3377565"/>
                  <a:gd name="connsiteX11" fmla="*/ 190500 w 588645"/>
                  <a:gd name="connsiteY11" fmla="*/ 2188845 h 3377565"/>
                  <a:gd name="connsiteX12" fmla="*/ 198120 w 588645"/>
                  <a:gd name="connsiteY12" fmla="*/ 2120265 h 3377565"/>
                  <a:gd name="connsiteX13" fmla="*/ 243840 w 588645"/>
                  <a:gd name="connsiteY13" fmla="*/ 1990725 h 3377565"/>
                  <a:gd name="connsiteX14" fmla="*/ 251460 w 588645"/>
                  <a:gd name="connsiteY14" fmla="*/ 1792605 h 3377565"/>
                  <a:gd name="connsiteX15" fmla="*/ 266700 w 588645"/>
                  <a:gd name="connsiteY15" fmla="*/ 1716405 h 3377565"/>
                  <a:gd name="connsiteX16" fmla="*/ 264795 w 588645"/>
                  <a:gd name="connsiteY16" fmla="*/ 1435100 h 3377565"/>
                  <a:gd name="connsiteX17" fmla="*/ 234950 w 588645"/>
                  <a:gd name="connsiteY17" fmla="*/ 1297940 h 3377565"/>
                  <a:gd name="connsiteX18" fmla="*/ 235585 w 588645"/>
                  <a:gd name="connsiteY18" fmla="*/ 1198880 h 3377565"/>
                  <a:gd name="connsiteX19" fmla="*/ 226695 w 588645"/>
                  <a:gd name="connsiteY19" fmla="*/ 1059815 h 3377565"/>
                  <a:gd name="connsiteX20" fmla="*/ 235585 w 588645"/>
                  <a:gd name="connsiteY20" fmla="*/ 958850 h 3377565"/>
                  <a:gd name="connsiteX21" fmla="*/ 264795 w 588645"/>
                  <a:gd name="connsiteY21" fmla="*/ 807720 h 3377565"/>
                  <a:gd name="connsiteX22" fmla="*/ 297180 w 588645"/>
                  <a:gd name="connsiteY22" fmla="*/ 641985 h 3377565"/>
                  <a:gd name="connsiteX23" fmla="*/ 320040 w 588645"/>
                  <a:gd name="connsiteY23" fmla="*/ 512445 h 3377565"/>
                  <a:gd name="connsiteX24" fmla="*/ 330835 w 588645"/>
                  <a:gd name="connsiteY24" fmla="*/ 400685 h 3377565"/>
                  <a:gd name="connsiteX25" fmla="*/ 354965 w 588645"/>
                  <a:gd name="connsiteY25" fmla="*/ 289560 h 3377565"/>
                  <a:gd name="connsiteX26" fmla="*/ 389890 w 588645"/>
                  <a:gd name="connsiteY26" fmla="*/ 213995 h 3377565"/>
                  <a:gd name="connsiteX27" fmla="*/ 458470 w 588645"/>
                  <a:gd name="connsiteY27" fmla="*/ 125095 h 3377565"/>
                  <a:gd name="connsiteX28" fmla="*/ 530225 w 588645"/>
                  <a:gd name="connsiteY28" fmla="*/ 41910 h 3377565"/>
                  <a:gd name="connsiteX29" fmla="*/ 588645 w 588645"/>
                  <a:gd name="connsiteY29" fmla="*/ 0 h 337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88645" h="3377565">
                    <a:moveTo>
                      <a:pt x="0" y="3377565"/>
                    </a:moveTo>
                    <a:cubicBezTo>
                      <a:pt x="7620" y="3364865"/>
                      <a:pt x="18203" y="3322426"/>
                      <a:pt x="26035" y="3269615"/>
                    </a:cubicBezTo>
                    <a:cubicBezTo>
                      <a:pt x="33867" y="3216804"/>
                      <a:pt x="39899" y="3129068"/>
                      <a:pt x="46990" y="3060700"/>
                    </a:cubicBezTo>
                    <a:cubicBezTo>
                      <a:pt x="54081" y="2992332"/>
                      <a:pt x="64982" y="2925974"/>
                      <a:pt x="68580" y="2859405"/>
                    </a:cubicBezTo>
                    <a:cubicBezTo>
                      <a:pt x="72178" y="2792836"/>
                      <a:pt x="68157" y="2694093"/>
                      <a:pt x="68580" y="2661285"/>
                    </a:cubicBezTo>
                    <a:cubicBezTo>
                      <a:pt x="69003" y="2628477"/>
                      <a:pt x="69850" y="2676737"/>
                      <a:pt x="71120" y="2662555"/>
                    </a:cubicBezTo>
                    <a:cubicBezTo>
                      <a:pt x="72390" y="2648373"/>
                      <a:pt x="78740" y="2583815"/>
                      <a:pt x="76200" y="2576195"/>
                    </a:cubicBezTo>
                    <a:cubicBezTo>
                      <a:pt x="68580" y="2566458"/>
                      <a:pt x="80116" y="2583709"/>
                      <a:pt x="85090" y="2566035"/>
                    </a:cubicBezTo>
                    <a:cubicBezTo>
                      <a:pt x="90064" y="2548361"/>
                      <a:pt x="102447" y="2486025"/>
                      <a:pt x="106045" y="2470150"/>
                    </a:cubicBezTo>
                    <a:cubicBezTo>
                      <a:pt x="109643" y="2454275"/>
                      <a:pt x="99060" y="2475865"/>
                      <a:pt x="106680" y="2470785"/>
                    </a:cubicBezTo>
                    <a:cubicBezTo>
                      <a:pt x="114406" y="2448031"/>
                      <a:pt x="138430" y="2380615"/>
                      <a:pt x="152400" y="2333625"/>
                    </a:cubicBezTo>
                    <a:cubicBezTo>
                      <a:pt x="166370" y="2286635"/>
                      <a:pt x="182880" y="2224405"/>
                      <a:pt x="190500" y="2188845"/>
                    </a:cubicBezTo>
                    <a:cubicBezTo>
                      <a:pt x="198120" y="2153285"/>
                      <a:pt x="189230" y="2153285"/>
                      <a:pt x="198120" y="2120265"/>
                    </a:cubicBezTo>
                    <a:cubicBezTo>
                      <a:pt x="207010" y="2087245"/>
                      <a:pt x="234950" y="2045335"/>
                      <a:pt x="243840" y="1990725"/>
                    </a:cubicBezTo>
                    <a:cubicBezTo>
                      <a:pt x="246380" y="1924685"/>
                      <a:pt x="245972" y="1858466"/>
                      <a:pt x="251460" y="1792605"/>
                    </a:cubicBezTo>
                    <a:cubicBezTo>
                      <a:pt x="253611" y="1766791"/>
                      <a:pt x="264478" y="1775989"/>
                      <a:pt x="266700" y="1716405"/>
                    </a:cubicBezTo>
                    <a:cubicBezTo>
                      <a:pt x="268922" y="1656821"/>
                      <a:pt x="270087" y="1504844"/>
                      <a:pt x="264795" y="1435100"/>
                    </a:cubicBezTo>
                    <a:cubicBezTo>
                      <a:pt x="259503" y="1365356"/>
                      <a:pt x="239818" y="1337310"/>
                      <a:pt x="234950" y="1297940"/>
                    </a:cubicBezTo>
                    <a:cubicBezTo>
                      <a:pt x="230082" y="1258570"/>
                      <a:pt x="240665" y="1206500"/>
                      <a:pt x="235585" y="1198880"/>
                    </a:cubicBezTo>
                    <a:cubicBezTo>
                      <a:pt x="214695" y="1115320"/>
                      <a:pt x="226695" y="1099820"/>
                      <a:pt x="226695" y="1059815"/>
                    </a:cubicBezTo>
                    <a:cubicBezTo>
                      <a:pt x="226695" y="1019810"/>
                      <a:pt x="240426" y="968532"/>
                      <a:pt x="235585" y="958850"/>
                    </a:cubicBezTo>
                    <a:cubicBezTo>
                      <a:pt x="241935" y="916834"/>
                      <a:pt x="254529" y="860531"/>
                      <a:pt x="264795" y="807720"/>
                    </a:cubicBezTo>
                    <a:cubicBezTo>
                      <a:pt x="275061" y="754909"/>
                      <a:pt x="287973" y="691197"/>
                      <a:pt x="297180" y="641985"/>
                    </a:cubicBezTo>
                    <a:cubicBezTo>
                      <a:pt x="306387" y="592773"/>
                      <a:pt x="314431" y="552662"/>
                      <a:pt x="320040" y="512445"/>
                    </a:cubicBezTo>
                    <a:cubicBezTo>
                      <a:pt x="325649" y="472228"/>
                      <a:pt x="325014" y="437832"/>
                      <a:pt x="330835" y="400685"/>
                    </a:cubicBezTo>
                    <a:cubicBezTo>
                      <a:pt x="336656" y="363538"/>
                      <a:pt x="357505" y="340360"/>
                      <a:pt x="354965" y="289560"/>
                    </a:cubicBezTo>
                    <a:cubicBezTo>
                      <a:pt x="364807" y="258445"/>
                      <a:pt x="372639" y="241406"/>
                      <a:pt x="389890" y="213995"/>
                    </a:cubicBezTo>
                    <a:cubicBezTo>
                      <a:pt x="407141" y="186584"/>
                      <a:pt x="435081" y="153776"/>
                      <a:pt x="458470" y="125095"/>
                    </a:cubicBezTo>
                    <a:cubicBezTo>
                      <a:pt x="481859" y="96414"/>
                      <a:pt x="508529" y="62759"/>
                      <a:pt x="530225" y="41910"/>
                    </a:cubicBezTo>
                    <a:cubicBezTo>
                      <a:pt x="551921" y="21061"/>
                      <a:pt x="578273" y="7197"/>
                      <a:pt x="588645" y="0"/>
                    </a:cubicBezTo>
                  </a:path>
                </a:pathLst>
              </a:cu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052" name="Forma livre 2051"/>
            <p:cNvSpPr/>
            <p:nvPr/>
          </p:nvSpPr>
          <p:spPr>
            <a:xfrm>
              <a:off x="7114558" y="3101724"/>
              <a:ext cx="1217007" cy="1582109"/>
            </a:xfrm>
            <a:custGeom>
              <a:avLst/>
              <a:gdLst>
                <a:gd name="connsiteX0" fmla="*/ 1217007 w 1217007"/>
                <a:gd name="connsiteY0" fmla="*/ 1582109 h 1582109"/>
                <a:gd name="connsiteX1" fmla="*/ 1200561 w 1217007"/>
                <a:gd name="connsiteY1" fmla="*/ 1483433 h 1582109"/>
                <a:gd name="connsiteX2" fmla="*/ 1154513 w 1217007"/>
                <a:gd name="connsiteY2" fmla="*/ 1309105 h 1582109"/>
                <a:gd name="connsiteX3" fmla="*/ 1131488 w 1217007"/>
                <a:gd name="connsiteY3" fmla="*/ 1200561 h 1582109"/>
                <a:gd name="connsiteX4" fmla="*/ 1095307 w 1217007"/>
                <a:gd name="connsiteY4" fmla="*/ 1082149 h 1582109"/>
                <a:gd name="connsiteX5" fmla="*/ 1013077 w 1217007"/>
                <a:gd name="connsiteY5" fmla="*/ 763096 h 1582109"/>
                <a:gd name="connsiteX6" fmla="*/ 976895 w 1217007"/>
                <a:gd name="connsiteY6" fmla="*/ 674288 h 1582109"/>
                <a:gd name="connsiteX7" fmla="*/ 953871 w 1217007"/>
                <a:gd name="connsiteY7" fmla="*/ 552587 h 1582109"/>
                <a:gd name="connsiteX8" fmla="*/ 888087 w 1217007"/>
                <a:gd name="connsiteY8" fmla="*/ 444043 h 1582109"/>
                <a:gd name="connsiteX9" fmla="*/ 815724 w 1217007"/>
                <a:gd name="connsiteY9" fmla="*/ 312475 h 1582109"/>
                <a:gd name="connsiteX10" fmla="*/ 779543 w 1217007"/>
                <a:gd name="connsiteY10" fmla="*/ 305896 h 1582109"/>
                <a:gd name="connsiteX11" fmla="*/ 759807 w 1217007"/>
                <a:gd name="connsiteY11" fmla="*/ 190774 h 1582109"/>
                <a:gd name="connsiteX12" fmla="*/ 736783 w 1217007"/>
                <a:gd name="connsiteY12" fmla="*/ 134857 h 1582109"/>
                <a:gd name="connsiteX13" fmla="*/ 707180 w 1217007"/>
                <a:gd name="connsiteY13" fmla="*/ 62495 h 1582109"/>
                <a:gd name="connsiteX14" fmla="*/ 670999 w 1217007"/>
                <a:gd name="connsiteY14" fmla="*/ 0 h 1582109"/>
                <a:gd name="connsiteX15" fmla="*/ 605215 w 1217007"/>
                <a:gd name="connsiteY15" fmla="*/ 23024 h 1582109"/>
                <a:gd name="connsiteX16" fmla="*/ 572323 w 1217007"/>
                <a:gd name="connsiteY16" fmla="*/ 105254 h 1582109"/>
                <a:gd name="connsiteX17" fmla="*/ 549298 w 1217007"/>
                <a:gd name="connsiteY17" fmla="*/ 226955 h 1582109"/>
                <a:gd name="connsiteX18" fmla="*/ 526274 w 1217007"/>
                <a:gd name="connsiteY18" fmla="*/ 312475 h 1582109"/>
                <a:gd name="connsiteX19" fmla="*/ 486803 w 1217007"/>
                <a:gd name="connsiteY19" fmla="*/ 381548 h 1582109"/>
                <a:gd name="connsiteX20" fmla="*/ 421019 w 1217007"/>
                <a:gd name="connsiteY20" fmla="*/ 467067 h 1582109"/>
                <a:gd name="connsiteX21" fmla="*/ 378259 w 1217007"/>
                <a:gd name="connsiteY21" fmla="*/ 592057 h 1582109"/>
                <a:gd name="connsiteX22" fmla="*/ 315764 w 1217007"/>
                <a:gd name="connsiteY22" fmla="*/ 710469 h 1582109"/>
                <a:gd name="connsiteX23" fmla="*/ 266426 w 1217007"/>
                <a:gd name="connsiteY23" fmla="*/ 815723 h 1582109"/>
                <a:gd name="connsiteX24" fmla="*/ 213799 w 1217007"/>
                <a:gd name="connsiteY24" fmla="*/ 934135 h 1582109"/>
                <a:gd name="connsiteX25" fmla="*/ 177618 w 1217007"/>
                <a:gd name="connsiteY25" fmla="*/ 1016365 h 1582109"/>
                <a:gd name="connsiteX26" fmla="*/ 115123 w 1217007"/>
                <a:gd name="connsiteY26" fmla="*/ 1105174 h 1582109"/>
                <a:gd name="connsiteX27" fmla="*/ 85520 w 1217007"/>
                <a:gd name="connsiteY27" fmla="*/ 1141355 h 1582109"/>
                <a:gd name="connsiteX28" fmla="*/ 59206 w 1217007"/>
                <a:gd name="connsiteY28" fmla="*/ 1210429 h 1582109"/>
                <a:gd name="connsiteX29" fmla="*/ 0 w 1217007"/>
                <a:gd name="connsiteY29" fmla="*/ 1272923 h 1582109"/>
                <a:gd name="connsiteX30" fmla="*/ 1217007 w 1217007"/>
                <a:gd name="connsiteY30" fmla="*/ 1582109 h 158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17007" h="1582109">
                  <a:moveTo>
                    <a:pt x="1217007" y="1582109"/>
                  </a:moveTo>
                  <a:lnTo>
                    <a:pt x="1200561" y="1483433"/>
                  </a:lnTo>
                  <a:lnTo>
                    <a:pt x="1154513" y="1309105"/>
                  </a:lnTo>
                  <a:lnTo>
                    <a:pt x="1131488" y="1200561"/>
                  </a:lnTo>
                  <a:lnTo>
                    <a:pt x="1095307" y="1082149"/>
                  </a:lnTo>
                  <a:lnTo>
                    <a:pt x="1013077" y="763096"/>
                  </a:lnTo>
                  <a:lnTo>
                    <a:pt x="976895" y="674288"/>
                  </a:lnTo>
                  <a:lnTo>
                    <a:pt x="953871" y="552587"/>
                  </a:lnTo>
                  <a:lnTo>
                    <a:pt x="888087" y="444043"/>
                  </a:lnTo>
                  <a:lnTo>
                    <a:pt x="815724" y="312475"/>
                  </a:lnTo>
                  <a:lnTo>
                    <a:pt x="779543" y="305896"/>
                  </a:lnTo>
                  <a:lnTo>
                    <a:pt x="759807" y="190774"/>
                  </a:lnTo>
                  <a:lnTo>
                    <a:pt x="736783" y="134857"/>
                  </a:lnTo>
                  <a:lnTo>
                    <a:pt x="707180" y="62495"/>
                  </a:lnTo>
                  <a:lnTo>
                    <a:pt x="670999" y="0"/>
                  </a:lnTo>
                  <a:lnTo>
                    <a:pt x="605215" y="23024"/>
                  </a:lnTo>
                  <a:lnTo>
                    <a:pt x="572323" y="105254"/>
                  </a:lnTo>
                  <a:lnTo>
                    <a:pt x="549298" y="226955"/>
                  </a:lnTo>
                  <a:lnTo>
                    <a:pt x="526274" y="312475"/>
                  </a:lnTo>
                  <a:lnTo>
                    <a:pt x="486803" y="381548"/>
                  </a:lnTo>
                  <a:lnTo>
                    <a:pt x="421019" y="467067"/>
                  </a:lnTo>
                  <a:lnTo>
                    <a:pt x="378259" y="592057"/>
                  </a:lnTo>
                  <a:lnTo>
                    <a:pt x="315764" y="710469"/>
                  </a:lnTo>
                  <a:lnTo>
                    <a:pt x="266426" y="815723"/>
                  </a:lnTo>
                  <a:lnTo>
                    <a:pt x="213799" y="934135"/>
                  </a:lnTo>
                  <a:lnTo>
                    <a:pt x="177618" y="1016365"/>
                  </a:lnTo>
                  <a:lnTo>
                    <a:pt x="115123" y="1105174"/>
                  </a:lnTo>
                  <a:lnTo>
                    <a:pt x="85520" y="1141355"/>
                  </a:lnTo>
                  <a:lnTo>
                    <a:pt x="59206" y="1210429"/>
                  </a:lnTo>
                  <a:lnTo>
                    <a:pt x="0" y="1272923"/>
                  </a:lnTo>
                  <a:lnTo>
                    <a:pt x="1217007" y="1582109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56" name="Grupo 2055"/>
          <p:cNvGrpSpPr/>
          <p:nvPr/>
        </p:nvGrpSpPr>
        <p:grpSpPr>
          <a:xfrm>
            <a:off x="5010293" y="4637653"/>
            <a:ext cx="1944216" cy="2057067"/>
            <a:chOff x="4964852" y="4835802"/>
            <a:chExt cx="1944216" cy="2057067"/>
          </a:xfrm>
        </p:grpSpPr>
        <p:grpSp>
          <p:nvGrpSpPr>
            <p:cNvPr id="90" name="Grupo 89"/>
            <p:cNvGrpSpPr/>
            <p:nvPr/>
          </p:nvGrpSpPr>
          <p:grpSpPr>
            <a:xfrm>
              <a:off x="4964852" y="4835802"/>
              <a:ext cx="1944216" cy="2057067"/>
              <a:chOff x="3211513" y="2756535"/>
              <a:chExt cx="4283075" cy="3891916"/>
            </a:xfrm>
          </p:grpSpPr>
          <p:sp>
            <p:nvSpPr>
              <p:cNvPr id="92" name="Freeform 4"/>
              <p:cNvSpPr>
                <a:spLocks/>
              </p:cNvSpPr>
              <p:nvPr/>
            </p:nvSpPr>
            <p:spPr bwMode="auto">
              <a:xfrm>
                <a:off x="3211513" y="2827338"/>
                <a:ext cx="3756025" cy="3665538"/>
              </a:xfrm>
              <a:custGeom>
                <a:avLst/>
                <a:gdLst>
                  <a:gd name="T0" fmla="*/ 388 w 4921"/>
                  <a:gd name="T1" fmla="*/ 3379 h 4806"/>
                  <a:gd name="T2" fmla="*/ 828 w 4921"/>
                  <a:gd name="T3" fmla="*/ 2736 h 4806"/>
                  <a:gd name="T4" fmla="*/ 1248 w 4921"/>
                  <a:gd name="T5" fmla="*/ 1965 h 4806"/>
                  <a:gd name="T6" fmla="*/ 1658 w 4921"/>
                  <a:gd name="T7" fmla="*/ 1347 h 4806"/>
                  <a:gd name="T8" fmla="*/ 2109 w 4921"/>
                  <a:gd name="T9" fmla="*/ 824 h 4806"/>
                  <a:gd name="T10" fmla="*/ 2470 w 4921"/>
                  <a:gd name="T11" fmla="*/ 419 h 4806"/>
                  <a:gd name="T12" fmla="*/ 2798 w 4921"/>
                  <a:gd name="T13" fmla="*/ 66 h 4806"/>
                  <a:gd name="T14" fmla="*/ 2946 w 4921"/>
                  <a:gd name="T15" fmla="*/ 1 h 4806"/>
                  <a:gd name="T16" fmla="*/ 3000 w 4921"/>
                  <a:gd name="T17" fmla="*/ 48 h 4806"/>
                  <a:gd name="T18" fmla="*/ 3033 w 4921"/>
                  <a:gd name="T19" fmla="*/ 232 h 4806"/>
                  <a:gd name="T20" fmla="*/ 3006 w 4921"/>
                  <a:gd name="T21" fmla="*/ 360 h 4806"/>
                  <a:gd name="T22" fmla="*/ 3016 w 4921"/>
                  <a:gd name="T23" fmla="*/ 449 h 4806"/>
                  <a:gd name="T24" fmla="*/ 3263 w 4921"/>
                  <a:gd name="T25" fmla="*/ 674 h 4806"/>
                  <a:gd name="T26" fmla="*/ 3482 w 4921"/>
                  <a:gd name="T27" fmla="*/ 906 h 4806"/>
                  <a:gd name="T28" fmla="*/ 3566 w 4921"/>
                  <a:gd name="T29" fmla="*/ 1108 h 4806"/>
                  <a:gd name="T30" fmla="*/ 3652 w 4921"/>
                  <a:gd name="T31" fmla="*/ 1340 h 4806"/>
                  <a:gd name="T32" fmla="*/ 3871 w 4921"/>
                  <a:gd name="T33" fmla="*/ 1534 h 4806"/>
                  <a:gd name="T34" fmla="*/ 4137 w 4921"/>
                  <a:gd name="T35" fmla="*/ 1892 h 4806"/>
                  <a:gd name="T36" fmla="*/ 4357 w 4921"/>
                  <a:gd name="T37" fmla="*/ 2318 h 4806"/>
                  <a:gd name="T38" fmla="*/ 4387 w 4921"/>
                  <a:gd name="T39" fmla="*/ 2355 h 4806"/>
                  <a:gd name="T40" fmla="*/ 4461 w 4921"/>
                  <a:gd name="T41" fmla="*/ 2590 h 4806"/>
                  <a:gd name="T42" fmla="*/ 4573 w 4921"/>
                  <a:gd name="T43" fmla="*/ 2943 h 4806"/>
                  <a:gd name="T44" fmla="*/ 4641 w 4921"/>
                  <a:gd name="T45" fmla="*/ 3157 h 4806"/>
                  <a:gd name="T46" fmla="*/ 4666 w 4921"/>
                  <a:gd name="T47" fmla="*/ 3540 h 4806"/>
                  <a:gd name="T48" fmla="*/ 4752 w 4921"/>
                  <a:gd name="T49" fmla="*/ 3840 h 4806"/>
                  <a:gd name="T50" fmla="*/ 4880 w 4921"/>
                  <a:gd name="T51" fmla="*/ 4147 h 4806"/>
                  <a:gd name="T52" fmla="*/ 4919 w 4921"/>
                  <a:gd name="T53" fmla="*/ 4547 h 4806"/>
                  <a:gd name="T54" fmla="*/ 4905 w 4921"/>
                  <a:gd name="T55" fmla="*/ 4431 h 4806"/>
                  <a:gd name="T56" fmla="*/ 4847 w 4921"/>
                  <a:gd name="T57" fmla="*/ 4101 h 4806"/>
                  <a:gd name="T58" fmla="*/ 4723 w 4921"/>
                  <a:gd name="T59" fmla="*/ 3807 h 4806"/>
                  <a:gd name="T60" fmla="*/ 4648 w 4921"/>
                  <a:gd name="T61" fmla="*/ 3475 h 4806"/>
                  <a:gd name="T62" fmla="*/ 4595 w 4921"/>
                  <a:gd name="T63" fmla="*/ 3078 h 4806"/>
                  <a:gd name="T64" fmla="*/ 4547 w 4921"/>
                  <a:gd name="T65" fmla="*/ 2913 h 4806"/>
                  <a:gd name="T66" fmla="*/ 4426 w 4921"/>
                  <a:gd name="T67" fmla="*/ 2528 h 4806"/>
                  <a:gd name="T68" fmla="*/ 4374 w 4921"/>
                  <a:gd name="T69" fmla="*/ 2364 h 4806"/>
                  <a:gd name="T70" fmla="*/ 4315 w 4921"/>
                  <a:gd name="T71" fmla="*/ 2278 h 4806"/>
                  <a:gd name="T72" fmla="*/ 4085 w 4921"/>
                  <a:gd name="T73" fmla="*/ 1814 h 4806"/>
                  <a:gd name="T74" fmla="*/ 3810 w 4921"/>
                  <a:gd name="T75" fmla="*/ 1505 h 4806"/>
                  <a:gd name="T76" fmla="*/ 3638 w 4921"/>
                  <a:gd name="T77" fmla="*/ 1347 h 4806"/>
                  <a:gd name="T78" fmla="*/ 3526 w 4921"/>
                  <a:gd name="T79" fmla="*/ 1056 h 4806"/>
                  <a:gd name="T80" fmla="*/ 3457 w 4921"/>
                  <a:gd name="T81" fmla="*/ 898 h 4806"/>
                  <a:gd name="T82" fmla="*/ 3189 w 4921"/>
                  <a:gd name="T83" fmla="*/ 625 h 4806"/>
                  <a:gd name="T84" fmla="*/ 2986 w 4921"/>
                  <a:gd name="T85" fmla="*/ 427 h 4806"/>
                  <a:gd name="T86" fmla="*/ 2994 w 4921"/>
                  <a:gd name="T87" fmla="*/ 315 h 4806"/>
                  <a:gd name="T88" fmla="*/ 3018 w 4921"/>
                  <a:gd name="T89" fmla="*/ 211 h 4806"/>
                  <a:gd name="T90" fmla="*/ 2979 w 4921"/>
                  <a:gd name="T91" fmla="*/ 37 h 4806"/>
                  <a:gd name="T92" fmla="*/ 2917 w 4921"/>
                  <a:gd name="T93" fmla="*/ 23 h 4806"/>
                  <a:gd name="T94" fmla="*/ 2771 w 4921"/>
                  <a:gd name="T95" fmla="*/ 112 h 4806"/>
                  <a:gd name="T96" fmla="*/ 2406 w 4921"/>
                  <a:gd name="T97" fmla="*/ 520 h 4806"/>
                  <a:gd name="T98" fmla="*/ 2080 w 4921"/>
                  <a:gd name="T99" fmla="*/ 881 h 4806"/>
                  <a:gd name="T100" fmla="*/ 1612 w 4921"/>
                  <a:gd name="T101" fmla="*/ 1431 h 4806"/>
                  <a:gd name="T102" fmla="*/ 1190 w 4921"/>
                  <a:gd name="T103" fmla="*/ 2109 h 4806"/>
                  <a:gd name="T104" fmla="*/ 775 w 4921"/>
                  <a:gd name="T105" fmla="*/ 2843 h 4806"/>
                  <a:gd name="T106" fmla="*/ 356 w 4921"/>
                  <a:gd name="T107" fmla="*/ 3444 h 4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21" h="4806">
                    <a:moveTo>
                      <a:pt x="0" y="3758"/>
                    </a:moveTo>
                    <a:lnTo>
                      <a:pt x="86" y="3686"/>
                    </a:lnTo>
                    <a:lnTo>
                      <a:pt x="173" y="3610"/>
                    </a:lnTo>
                    <a:lnTo>
                      <a:pt x="259" y="3528"/>
                    </a:lnTo>
                    <a:lnTo>
                      <a:pt x="345" y="3433"/>
                    </a:lnTo>
                    <a:lnTo>
                      <a:pt x="388" y="3379"/>
                    </a:lnTo>
                    <a:lnTo>
                      <a:pt x="432" y="3321"/>
                    </a:lnTo>
                    <a:lnTo>
                      <a:pt x="521" y="3194"/>
                    </a:lnTo>
                    <a:lnTo>
                      <a:pt x="608" y="3063"/>
                    </a:lnTo>
                    <a:lnTo>
                      <a:pt x="689" y="2941"/>
                    </a:lnTo>
                    <a:lnTo>
                      <a:pt x="762" y="2834"/>
                    </a:lnTo>
                    <a:lnTo>
                      <a:pt x="828" y="2736"/>
                    </a:lnTo>
                    <a:lnTo>
                      <a:pt x="893" y="2635"/>
                    </a:lnTo>
                    <a:lnTo>
                      <a:pt x="960" y="2522"/>
                    </a:lnTo>
                    <a:lnTo>
                      <a:pt x="1030" y="2392"/>
                    </a:lnTo>
                    <a:lnTo>
                      <a:pt x="1102" y="2248"/>
                    </a:lnTo>
                    <a:lnTo>
                      <a:pt x="1175" y="2102"/>
                    </a:lnTo>
                    <a:lnTo>
                      <a:pt x="1248" y="1965"/>
                    </a:lnTo>
                    <a:lnTo>
                      <a:pt x="1319" y="1842"/>
                    </a:lnTo>
                    <a:lnTo>
                      <a:pt x="1386" y="1727"/>
                    </a:lnTo>
                    <a:lnTo>
                      <a:pt x="1460" y="1613"/>
                    </a:lnTo>
                    <a:lnTo>
                      <a:pt x="1547" y="1490"/>
                    </a:lnTo>
                    <a:lnTo>
                      <a:pt x="1599" y="1422"/>
                    </a:lnTo>
                    <a:lnTo>
                      <a:pt x="1658" y="1347"/>
                    </a:lnTo>
                    <a:lnTo>
                      <a:pt x="1786" y="1195"/>
                    </a:lnTo>
                    <a:lnTo>
                      <a:pt x="1914" y="1047"/>
                    </a:lnTo>
                    <a:lnTo>
                      <a:pt x="1972" y="980"/>
                    </a:lnTo>
                    <a:lnTo>
                      <a:pt x="2023" y="921"/>
                    </a:lnTo>
                    <a:lnTo>
                      <a:pt x="2068" y="870"/>
                    </a:lnTo>
                    <a:lnTo>
                      <a:pt x="2109" y="824"/>
                    </a:lnTo>
                    <a:lnTo>
                      <a:pt x="2183" y="745"/>
                    </a:lnTo>
                    <a:lnTo>
                      <a:pt x="2246" y="677"/>
                    </a:lnTo>
                    <a:lnTo>
                      <a:pt x="2303" y="614"/>
                    </a:lnTo>
                    <a:lnTo>
                      <a:pt x="2352" y="557"/>
                    </a:lnTo>
                    <a:lnTo>
                      <a:pt x="2394" y="509"/>
                    </a:lnTo>
                    <a:lnTo>
                      <a:pt x="2470" y="419"/>
                    </a:lnTo>
                    <a:lnTo>
                      <a:pt x="2550" y="329"/>
                    </a:lnTo>
                    <a:lnTo>
                      <a:pt x="2630" y="242"/>
                    </a:lnTo>
                    <a:lnTo>
                      <a:pt x="2671" y="195"/>
                    </a:lnTo>
                    <a:lnTo>
                      <a:pt x="2717" y="146"/>
                    </a:lnTo>
                    <a:lnTo>
                      <a:pt x="2760" y="101"/>
                    </a:lnTo>
                    <a:lnTo>
                      <a:pt x="2798" y="66"/>
                    </a:lnTo>
                    <a:lnTo>
                      <a:pt x="2832" y="41"/>
                    </a:lnTo>
                    <a:cubicBezTo>
                      <a:pt x="2832" y="41"/>
                      <a:pt x="2832" y="41"/>
                      <a:pt x="2833" y="40"/>
                    </a:cubicBezTo>
                    <a:lnTo>
                      <a:pt x="2862" y="25"/>
                    </a:lnTo>
                    <a:cubicBezTo>
                      <a:pt x="2862" y="25"/>
                      <a:pt x="2862" y="25"/>
                      <a:pt x="2863" y="25"/>
                    </a:cubicBezTo>
                    <a:lnTo>
                      <a:pt x="2912" y="8"/>
                    </a:lnTo>
                    <a:lnTo>
                      <a:pt x="2946" y="1"/>
                    </a:lnTo>
                    <a:cubicBezTo>
                      <a:pt x="2947" y="0"/>
                      <a:pt x="2949" y="0"/>
                      <a:pt x="2950" y="1"/>
                    </a:cubicBezTo>
                    <a:lnTo>
                      <a:pt x="2973" y="8"/>
                    </a:lnTo>
                    <a:cubicBezTo>
                      <a:pt x="2974" y="8"/>
                      <a:pt x="2976" y="9"/>
                      <a:pt x="2977" y="10"/>
                    </a:cubicBezTo>
                    <a:lnTo>
                      <a:pt x="2993" y="29"/>
                    </a:lnTo>
                    <a:cubicBezTo>
                      <a:pt x="2993" y="30"/>
                      <a:pt x="2994" y="31"/>
                      <a:pt x="2994" y="32"/>
                    </a:cubicBezTo>
                    <a:lnTo>
                      <a:pt x="3000" y="48"/>
                    </a:lnTo>
                    <a:lnTo>
                      <a:pt x="3006" y="69"/>
                    </a:lnTo>
                    <a:lnTo>
                      <a:pt x="3014" y="99"/>
                    </a:lnTo>
                    <a:lnTo>
                      <a:pt x="3023" y="139"/>
                    </a:lnTo>
                    <a:lnTo>
                      <a:pt x="3031" y="177"/>
                    </a:lnTo>
                    <a:lnTo>
                      <a:pt x="3034" y="210"/>
                    </a:lnTo>
                    <a:lnTo>
                      <a:pt x="3033" y="232"/>
                    </a:lnTo>
                    <a:cubicBezTo>
                      <a:pt x="3033" y="233"/>
                      <a:pt x="3033" y="234"/>
                      <a:pt x="3033" y="234"/>
                    </a:cubicBezTo>
                    <a:lnTo>
                      <a:pt x="3027" y="249"/>
                    </a:lnTo>
                    <a:lnTo>
                      <a:pt x="3021" y="263"/>
                    </a:lnTo>
                    <a:lnTo>
                      <a:pt x="3016" y="278"/>
                    </a:lnTo>
                    <a:lnTo>
                      <a:pt x="3009" y="318"/>
                    </a:lnTo>
                    <a:lnTo>
                      <a:pt x="3006" y="360"/>
                    </a:lnTo>
                    <a:lnTo>
                      <a:pt x="3003" y="382"/>
                    </a:lnTo>
                    <a:lnTo>
                      <a:pt x="2999" y="402"/>
                    </a:lnTo>
                    <a:lnTo>
                      <a:pt x="2999" y="400"/>
                    </a:lnTo>
                    <a:lnTo>
                      <a:pt x="3001" y="423"/>
                    </a:lnTo>
                    <a:lnTo>
                      <a:pt x="3001" y="420"/>
                    </a:lnTo>
                    <a:lnTo>
                      <a:pt x="3016" y="449"/>
                    </a:lnTo>
                    <a:lnTo>
                      <a:pt x="3014" y="447"/>
                    </a:lnTo>
                    <a:lnTo>
                      <a:pt x="3046" y="482"/>
                    </a:lnTo>
                    <a:lnTo>
                      <a:pt x="3092" y="520"/>
                    </a:lnTo>
                    <a:lnTo>
                      <a:pt x="3145" y="564"/>
                    </a:lnTo>
                    <a:lnTo>
                      <a:pt x="3200" y="613"/>
                    </a:lnTo>
                    <a:lnTo>
                      <a:pt x="3263" y="674"/>
                    </a:lnTo>
                    <a:lnTo>
                      <a:pt x="3334" y="742"/>
                    </a:lnTo>
                    <a:lnTo>
                      <a:pt x="3401" y="809"/>
                    </a:lnTo>
                    <a:lnTo>
                      <a:pt x="3429" y="840"/>
                    </a:lnTo>
                    <a:lnTo>
                      <a:pt x="3452" y="866"/>
                    </a:lnTo>
                    <a:lnTo>
                      <a:pt x="3470" y="887"/>
                    </a:lnTo>
                    <a:lnTo>
                      <a:pt x="3482" y="906"/>
                    </a:lnTo>
                    <a:lnTo>
                      <a:pt x="3497" y="935"/>
                    </a:lnTo>
                    <a:cubicBezTo>
                      <a:pt x="3497" y="935"/>
                      <a:pt x="3497" y="936"/>
                      <a:pt x="3497" y="936"/>
                    </a:cubicBezTo>
                    <a:lnTo>
                      <a:pt x="3505" y="963"/>
                    </a:lnTo>
                    <a:lnTo>
                      <a:pt x="3519" y="999"/>
                    </a:lnTo>
                    <a:lnTo>
                      <a:pt x="3541" y="1049"/>
                    </a:lnTo>
                    <a:lnTo>
                      <a:pt x="3566" y="1108"/>
                    </a:lnTo>
                    <a:lnTo>
                      <a:pt x="3590" y="1168"/>
                    </a:lnTo>
                    <a:lnTo>
                      <a:pt x="3612" y="1221"/>
                    </a:lnTo>
                    <a:lnTo>
                      <a:pt x="3628" y="1266"/>
                    </a:lnTo>
                    <a:lnTo>
                      <a:pt x="3639" y="1306"/>
                    </a:lnTo>
                    <a:lnTo>
                      <a:pt x="3653" y="1342"/>
                    </a:lnTo>
                    <a:lnTo>
                      <a:pt x="3652" y="1340"/>
                    </a:lnTo>
                    <a:lnTo>
                      <a:pt x="3677" y="1378"/>
                    </a:lnTo>
                    <a:lnTo>
                      <a:pt x="3676" y="1377"/>
                    </a:lnTo>
                    <a:lnTo>
                      <a:pt x="3716" y="1416"/>
                    </a:lnTo>
                    <a:lnTo>
                      <a:pt x="3765" y="1453"/>
                    </a:lnTo>
                    <a:lnTo>
                      <a:pt x="3819" y="1492"/>
                    </a:lnTo>
                    <a:lnTo>
                      <a:pt x="3871" y="1534"/>
                    </a:lnTo>
                    <a:lnTo>
                      <a:pt x="3968" y="1623"/>
                    </a:lnTo>
                    <a:lnTo>
                      <a:pt x="4014" y="1672"/>
                    </a:lnTo>
                    <a:lnTo>
                      <a:pt x="4059" y="1732"/>
                    </a:lnTo>
                    <a:cubicBezTo>
                      <a:pt x="4059" y="1732"/>
                      <a:pt x="4059" y="1732"/>
                      <a:pt x="4060" y="1733"/>
                    </a:cubicBezTo>
                    <a:lnTo>
                      <a:pt x="4100" y="1807"/>
                    </a:lnTo>
                    <a:lnTo>
                      <a:pt x="4137" y="1892"/>
                    </a:lnTo>
                    <a:lnTo>
                      <a:pt x="4173" y="1979"/>
                    </a:lnTo>
                    <a:lnTo>
                      <a:pt x="4209" y="2058"/>
                    </a:lnTo>
                    <a:lnTo>
                      <a:pt x="4249" y="2133"/>
                    </a:lnTo>
                    <a:lnTo>
                      <a:pt x="4290" y="2204"/>
                    </a:lnTo>
                    <a:lnTo>
                      <a:pt x="4328" y="2269"/>
                    </a:lnTo>
                    <a:lnTo>
                      <a:pt x="4357" y="2318"/>
                    </a:lnTo>
                    <a:lnTo>
                      <a:pt x="4367" y="2333"/>
                    </a:lnTo>
                    <a:lnTo>
                      <a:pt x="4373" y="2342"/>
                    </a:lnTo>
                    <a:lnTo>
                      <a:pt x="4372" y="2340"/>
                    </a:lnTo>
                    <a:lnTo>
                      <a:pt x="4380" y="2347"/>
                    </a:lnTo>
                    <a:lnTo>
                      <a:pt x="4385" y="2353"/>
                    </a:lnTo>
                    <a:cubicBezTo>
                      <a:pt x="4386" y="2354"/>
                      <a:pt x="4386" y="2354"/>
                      <a:pt x="4387" y="2355"/>
                    </a:cubicBezTo>
                    <a:lnTo>
                      <a:pt x="4390" y="2362"/>
                    </a:lnTo>
                    <a:lnTo>
                      <a:pt x="4396" y="2375"/>
                    </a:lnTo>
                    <a:lnTo>
                      <a:pt x="4409" y="2415"/>
                    </a:lnTo>
                    <a:lnTo>
                      <a:pt x="4424" y="2464"/>
                    </a:lnTo>
                    <a:lnTo>
                      <a:pt x="4441" y="2523"/>
                    </a:lnTo>
                    <a:lnTo>
                      <a:pt x="4461" y="2590"/>
                    </a:lnTo>
                    <a:lnTo>
                      <a:pt x="4473" y="2629"/>
                    </a:lnTo>
                    <a:lnTo>
                      <a:pt x="4487" y="2673"/>
                    </a:lnTo>
                    <a:lnTo>
                      <a:pt x="4519" y="2771"/>
                    </a:lnTo>
                    <a:lnTo>
                      <a:pt x="4549" y="2867"/>
                    </a:lnTo>
                    <a:lnTo>
                      <a:pt x="4562" y="2908"/>
                    </a:lnTo>
                    <a:lnTo>
                      <a:pt x="4573" y="2943"/>
                    </a:lnTo>
                    <a:lnTo>
                      <a:pt x="4581" y="2970"/>
                    </a:lnTo>
                    <a:lnTo>
                      <a:pt x="4587" y="2990"/>
                    </a:lnTo>
                    <a:lnTo>
                      <a:pt x="4595" y="3019"/>
                    </a:lnTo>
                    <a:lnTo>
                      <a:pt x="4601" y="3042"/>
                    </a:lnTo>
                    <a:lnTo>
                      <a:pt x="4610" y="3073"/>
                    </a:lnTo>
                    <a:lnTo>
                      <a:pt x="4641" y="3157"/>
                    </a:lnTo>
                    <a:lnTo>
                      <a:pt x="4656" y="3205"/>
                    </a:lnTo>
                    <a:lnTo>
                      <a:pt x="4666" y="3260"/>
                    </a:lnTo>
                    <a:lnTo>
                      <a:pt x="4669" y="3327"/>
                    </a:lnTo>
                    <a:lnTo>
                      <a:pt x="4666" y="3402"/>
                    </a:lnTo>
                    <a:lnTo>
                      <a:pt x="4664" y="3476"/>
                    </a:lnTo>
                    <a:lnTo>
                      <a:pt x="4666" y="3540"/>
                    </a:lnTo>
                    <a:lnTo>
                      <a:pt x="4674" y="3593"/>
                    </a:lnTo>
                    <a:lnTo>
                      <a:pt x="4686" y="3639"/>
                    </a:lnTo>
                    <a:lnTo>
                      <a:pt x="4713" y="3724"/>
                    </a:lnTo>
                    <a:lnTo>
                      <a:pt x="4725" y="3765"/>
                    </a:lnTo>
                    <a:lnTo>
                      <a:pt x="4738" y="3802"/>
                    </a:lnTo>
                    <a:lnTo>
                      <a:pt x="4752" y="3840"/>
                    </a:lnTo>
                    <a:lnTo>
                      <a:pt x="4769" y="3883"/>
                    </a:lnTo>
                    <a:lnTo>
                      <a:pt x="4790" y="3931"/>
                    </a:lnTo>
                    <a:lnTo>
                      <a:pt x="4815" y="3984"/>
                    </a:lnTo>
                    <a:lnTo>
                      <a:pt x="4840" y="4039"/>
                    </a:lnTo>
                    <a:lnTo>
                      <a:pt x="4862" y="4096"/>
                    </a:lnTo>
                    <a:lnTo>
                      <a:pt x="4880" y="4147"/>
                    </a:lnTo>
                    <a:lnTo>
                      <a:pt x="4896" y="4196"/>
                    </a:lnTo>
                    <a:lnTo>
                      <a:pt x="4909" y="4254"/>
                    </a:lnTo>
                    <a:lnTo>
                      <a:pt x="4914" y="4289"/>
                    </a:lnTo>
                    <a:lnTo>
                      <a:pt x="4918" y="4331"/>
                    </a:lnTo>
                    <a:lnTo>
                      <a:pt x="4921" y="4430"/>
                    </a:lnTo>
                    <a:lnTo>
                      <a:pt x="4919" y="4547"/>
                    </a:lnTo>
                    <a:lnTo>
                      <a:pt x="4914" y="4673"/>
                    </a:lnTo>
                    <a:lnTo>
                      <a:pt x="4908" y="4806"/>
                    </a:lnTo>
                    <a:lnTo>
                      <a:pt x="4892" y="4805"/>
                    </a:lnTo>
                    <a:lnTo>
                      <a:pt x="4898" y="4672"/>
                    </a:lnTo>
                    <a:lnTo>
                      <a:pt x="4903" y="4546"/>
                    </a:lnTo>
                    <a:lnTo>
                      <a:pt x="4905" y="4431"/>
                    </a:lnTo>
                    <a:lnTo>
                      <a:pt x="4902" y="4332"/>
                    </a:lnTo>
                    <a:lnTo>
                      <a:pt x="4899" y="4292"/>
                    </a:lnTo>
                    <a:lnTo>
                      <a:pt x="4894" y="4257"/>
                    </a:lnTo>
                    <a:lnTo>
                      <a:pt x="4881" y="4201"/>
                    </a:lnTo>
                    <a:lnTo>
                      <a:pt x="4865" y="4152"/>
                    </a:lnTo>
                    <a:lnTo>
                      <a:pt x="4847" y="4101"/>
                    </a:lnTo>
                    <a:lnTo>
                      <a:pt x="4825" y="4046"/>
                    </a:lnTo>
                    <a:lnTo>
                      <a:pt x="4800" y="3991"/>
                    </a:lnTo>
                    <a:lnTo>
                      <a:pt x="4775" y="3938"/>
                    </a:lnTo>
                    <a:lnTo>
                      <a:pt x="4754" y="3888"/>
                    </a:lnTo>
                    <a:lnTo>
                      <a:pt x="4737" y="3845"/>
                    </a:lnTo>
                    <a:lnTo>
                      <a:pt x="4723" y="3807"/>
                    </a:lnTo>
                    <a:lnTo>
                      <a:pt x="4710" y="3770"/>
                    </a:lnTo>
                    <a:lnTo>
                      <a:pt x="4698" y="3729"/>
                    </a:lnTo>
                    <a:lnTo>
                      <a:pt x="4671" y="3643"/>
                    </a:lnTo>
                    <a:lnTo>
                      <a:pt x="4659" y="3596"/>
                    </a:lnTo>
                    <a:lnTo>
                      <a:pt x="4650" y="3541"/>
                    </a:lnTo>
                    <a:lnTo>
                      <a:pt x="4648" y="3475"/>
                    </a:lnTo>
                    <a:lnTo>
                      <a:pt x="4650" y="3401"/>
                    </a:lnTo>
                    <a:lnTo>
                      <a:pt x="4653" y="3328"/>
                    </a:lnTo>
                    <a:lnTo>
                      <a:pt x="4651" y="3263"/>
                    </a:lnTo>
                    <a:lnTo>
                      <a:pt x="4641" y="3210"/>
                    </a:lnTo>
                    <a:lnTo>
                      <a:pt x="4626" y="3162"/>
                    </a:lnTo>
                    <a:lnTo>
                      <a:pt x="4595" y="3078"/>
                    </a:lnTo>
                    <a:lnTo>
                      <a:pt x="4586" y="3046"/>
                    </a:lnTo>
                    <a:lnTo>
                      <a:pt x="4580" y="3024"/>
                    </a:lnTo>
                    <a:lnTo>
                      <a:pt x="4572" y="2995"/>
                    </a:lnTo>
                    <a:lnTo>
                      <a:pt x="4566" y="2975"/>
                    </a:lnTo>
                    <a:lnTo>
                      <a:pt x="4558" y="2948"/>
                    </a:lnTo>
                    <a:lnTo>
                      <a:pt x="4547" y="2913"/>
                    </a:lnTo>
                    <a:lnTo>
                      <a:pt x="4534" y="2872"/>
                    </a:lnTo>
                    <a:lnTo>
                      <a:pt x="4504" y="2776"/>
                    </a:lnTo>
                    <a:lnTo>
                      <a:pt x="4472" y="2678"/>
                    </a:lnTo>
                    <a:lnTo>
                      <a:pt x="4458" y="2634"/>
                    </a:lnTo>
                    <a:lnTo>
                      <a:pt x="4446" y="2595"/>
                    </a:lnTo>
                    <a:lnTo>
                      <a:pt x="4426" y="2528"/>
                    </a:lnTo>
                    <a:lnTo>
                      <a:pt x="4409" y="2469"/>
                    </a:lnTo>
                    <a:lnTo>
                      <a:pt x="4394" y="2420"/>
                    </a:lnTo>
                    <a:lnTo>
                      <a:pt x="4381" y="2382"/>
                    </a:lnTo>
                    <a:lnTo>
                      <a:pt x="4375" y="2369"/>
                    </a:lnTo>
                    <a:lnTo>
                      <a:pt x="4372" y="2362"/>
                    </a:lnTo>
                    <a:lnTo>
                      <a:pt x="4374" y="2364"/>
                    </a:lnTo>
                    <a:lnTo>
                      <a:pt x="4369" y="2359"/>
                    </a:lnTo>
                    <a:lnTo>
                      <a:pt x="4361" y="2352"/>
                    </a:lnTo>
                    <a:cubicBezTo>
                      <a:pt x="4361" y="2352"/>
                      <a:pt x="4360" y="2351"/>
                      <a:pt x="4360" y="2351"/>
                    </a:cubicBezTo>
                    <a:lnTo>
                      <a:pt x="4354" y="2342"/>
                    </a:lnTo>
                    <a:lnTo>
                      <a:pt x="4344" y="2327"/>
                    </a:lnTo>
                    <a:lnTo>
                      <a:pt x="4315" y="2278"/>
                    </a:lnTo>
                    <a:lnTo>
                      <a:pt x="4277" y="2213"/>
                    </a:lnTo>
                    <a:lnTo>
                      <a:pt x="4234" y="2140"/>
                    </a:lnTo>
                    <a:lnTo>
                      <a:pt x="4194" y="2065"/>
                    </a:lnTo>
                    <a:lnTo>
                      <a:pt x="4158" y="1986"/>
                    </a:lnTo>
                    <a:lnTo>
                      <a:pt x="4122" y="1899"/>
                    </a:lnTo>
                    <a:lnTo>
                      <a:pt x="4085" y="1814"/>
                    </a:lnTo>
                    <a:lnTo>
                      <a:pt x="4045" y="1740"/>
                    </a:lnTo>
                    <a:lnTo>
                      <a:pt x="4046" y="1741"/>
                    </a:lnTo>
                    <a:lnTo>
                      <a:pt x="4003" y="1683"/>
                    </a:lnTo>
                    <a:lnTo>
                      <a:pt x="3957" y="1634"/>
                    </a:lnTo>
                    <a:lnTo>
                      <a:pt x="3860" y="1547"/>
                    </a:lnTo>
                    <a:lnTo>
                      <a:pt x="3810" y="1505"/>
                    </a:lnTo>
                    <a:lnTo>
                      <a:pt x="3756" y="1466"/>
                    </a:lnTo>
                    <a:lnTo>
                      <a:pt x="3705" y="1427"/>
                    </a:lnTo>
                    <a:lnTo>
                      <a:pt x="3665" y="1388"/>
                    </a:lnTo>
                    <a:cubicBezTo>
                      <a:pt x="3664" y="1388"/>
                      <a:pt x="3664" y="1387"/>
                      <a:pt x="3664" y="1387"/>
                    </a:cubicBezTo>
                    <a:lnTo>
                      <a:pt x="3639" y="1349"/>
                    </a:lnTo>
                    <a:cubicBezTo>
                      <a:pt x="3638" y="1348"/>
                      <a:pt x="3638" y="1348"/>
                      <a:pt x="3638" y="1347"/>
                    </a:cubicBezTo>
                    <a:lnTo>
                      <a:pt x="3624" y="1311"/>
                    </a:lnTo>
                    <a:lnTo>
                      <a:pt x="3613" y="1271"/>
                    </a:lnTo>
                    <a:lnTo>
                      <a:pt x="3597" y="1228"/>
                    </a:lnTo>
                    <a:lnTo>
                      <a:pt x="3575" y="1174"/>
                    </a:lnTo>
                    <a:lnTo>
                      <a:pt x="3551" y="1115"/>
                    </a:lnTo>
                    <a:lnTo>
                      <a:pt x="3526" y="1056"/>
                    </a:lnTo>
                    <a:lnTo>
                      <a:pt x="3504" y="1004"/>
                    </a:lnTo>
                    <a:lnTo>
                      <a:pt x="3490" y="968"/>
                    </a:lnTo>
                    <a:lnTo>
                      <a:pt x="3482" y="941"/>
                    </a:lnTo>
                    <a:lnTo>
                      <a:pt x="3482" y="942"/>
                    </a:lnTo>
                    <a:lnTo>
                      <a:pt x="3469" y="915"/>
                    </a:lnTo>
                    <a:lnTo>
                      <a:pt x="3457" y="898"/>
                    </a:lnTo>
                    <a:lnTo>
                      <a:pt x="3440" y="877"/>
                    </a:lnTo>
                    <a:lnTo>
                      <a:pt x="3418" y="851"/>
                    </a:lnTo>
                    <a:lnTo>
                      <a:pt x="3390" y="820"/>
                    </a:lnTo>
                    <a:lnTo>
                      <a:pt x="3323" y="753"/>
                    </a:lnTo>
                    <a:lnTo>
                      <a:pt x="3252" y="685"/>
                    </a:lnTo>
                    <a:lnTo>
                      <a:pt x="3189" y="625"/>
                    </a:lnTo>
                    <a:lnTo>
                      <a:pt x="3134" y="577"/>
                    </a:lnTo>
                    <a:lnTo>
                      <a:pt x="3081" y="533"/>
                    </a:lnTo>
                    <a:lnTo>
                      <a:pt x="3035" y="493"/>
                    </a:lnTo>
                    <a:lnTo>
                      <a:pt x="3003" y="458"/>
                    </a:lnTo>
                    <a:cubicBezTo>
                      <a:pt x="3002" y="457"/>
                      <a:pt x="3002" y="457"/>
                      <a:pt x="3001" y="456"/>
                    </a:cubicBezTo>
                    <a:lnTo>
                      <a:pt x="2986" y="427"/>
                    </a:lnTo>
                    <a:cubicBezTo>
                      <a:pt x="2986" y="426"/>
                      <a:pt x="2986" y="425"/>
                      <a:pt x="2985" y="424"/>
                    </a:cubicBezTo>
                    <a:lnTo>
                      <a:pt x="2983" y="401"/>
                    </a:lnTo>
                    <a:cubicBezTo>
                      <a:pt x="2983" y="400"/>
                      <a:pt x="2983" y="400"/>
                      <a:pt x="2984" y="399"/>
                    </a:cubicBezTo>
                    <a:lnTo>
                      <a:pt x="2988" y="379"/>
                    </a:lnTo>
                    <a:lnTo>
                      <a:pt x="2990" y="359"/>
                    </a:lnTo>
                    <a:lnTo>
                      <a:pt x="2994" y="315"/>
                    </a:lnTo>
                    <a:lnTo>
                      <a:pt x="3001" y="273"/>
                    </a:lnTo>
                    <a:lnTo>
                      <a:pt x="3006" y="256"/>
                    </a:lnTo>
                    <a:lnTo>
                      <a:pt x="3012" y="243"/>
                    </a:lnTo>
                    <a:lnTo>
                      <a:pt x="3018" y="228"/>
                    </a:lnTo>
                    <a:lnTo>
                      <a:pt x="3017" y="231"/>
                    </a:lnTo>
                    <a:lnTo>
                      <a:pt x="3018" y="211"/>
                    </a:lnTo>
                    <a:lnTo>
                      <a:pt x="3016" y="180"/>
                    </a:lnTo>
                    <a:lnTo>
                      <a:pt x="3008" y="142"/>
                    </a:lnTo>
                    <a:lnTo>
                      <a:pt x="2999" y="104"/>
                    </a:lnTo>
                    <a:lnTo>
                      <a:pt x="2991" y="74"/>
                    </a:lnTo>
                    <a:lnTo>
                      <a:pt x="2985" y="53"/>
                    </a:lnTo>
                    <a:lnTo>
                      <a:pt x="2979" y="37"/>
                    </a:lnTo>
                    <a:lnTo>
                      <a:pt x="2980" y="40"/>
                    </a:lnTo>
                    <a:lnTo>
                      <a:pt x="2964" y="21"/>
                    </a:lnTo>
                    <a:lnTo>
                      <a:pt x="2968" y="23"/>
                    </a:lnTo>
                    <a:lnTo>
                      <a:pt x="2945" y="16"/>
                    </a:lnTo>
                    <a:lnTo>
                      <a:pt x="2949" y="16"/>
                    </a:lnTo>
                    <a:lnTo>
                      <a:pt x="2917" y="23"/>
                    </a:lnTo>
                    <a:lnTo>
                      <a:pt x="2868" y="40"/>
                    </a:lnTo>
                    <a:lnTo>
                      <a:pt x="2869" y="40"/>
                    </a:lnTo>
                    <a:lnTo>
                      <a:pt x="2840" y="55"/>
                    </a:lnTo>
                    <a:lnTo>
                      <a:pt x="2841" y="54"/>
                    </a:lnTo>
                    <a:lnTo>
                      <a:pt x="2809" y="77"/>
                    </a:lnTo>
                    <a:lnTo>
                      <a:pt x="2771" y="112"/>
                    </a:lnTo>
                    <a:lnTo>
                      <a:pt x="2728" y="157"/>
                    </a:lnTo>
                    <a:lnTo>
                      <a:pt x="2683" y="206"/>
                    </a:lnTo>
                    <a:lnTo>
                      <a:pt x="2641" y="253"/>
                    </a:lnTo>
                    <a:lnTo>
                      <a:pt x="2562" y="340"/>
                    </a:lnTo>
                    <a:lnTo>
                      <a:pt x="2483" y="430"/>
                    </a:lnTo>
                    <a:lnTo>
                      <a:pt x="2406" y="520"/>
                    </a:lnTo>
                    <a:lnTo>
                      <a:pt x="2364" y="568"/>
                    </a:lnTo>
                    <a:lnTo>
                      <a:pt x="2314" y="625"/>
                    </a:lnTo>
                    <a:lnTo>
                      <a:pt x="2257" y="688"/>
                    </a:lnTo>
                    <a:lnTo>
                      <a:pt x="2194" y="756"/>
                    </a:lnTo>
                    <a:lnTo>
                      <a:pt x="2121" y="835"/>
                    </a:lnTo>
                    <a:lnTo>
                      <a:pt x="2080" y="881"/>
                    </a:lnTo>
                    <a:lnTo>
                      <a:pt x="2036" y="932"/>
                    </a:lnTo>
                    <a:lnTo>
                      <a:pt x="1985" y="991"/>
                    </a:lnTo>
                    <a:lnTo>
                      <a:pt x="1927" y="1058"/>
                    </a:lnTo>
                    <a:lnTo>
                      <a:pt x="1799" y="1206"/>
                    </a:lnTo>
                    <a:lnTo>
                      <a:pt x="1671" y="1357"/>
                    </a:lnTo>
                    <a:lnTo>
                      <a:pt x="1612" y="1431"/>
                    </a:lnTo>
                    <a:lnTo>
                      <a:pt x="1560" y="1499"/>
                    </a:lnTo>
                    <a:lnTo>
                      <a:pt x="1473" y="1622"/>
                    </a:lnTo>
                    <a:lnTo>
                      <a:pt x="1399" y="1735"/>
                    </a:lnTo>
                    <a:lnTo>
                      <a:pt x="1332" y="1850"/>
                    </a:lnTo>
                    <a:lnTo>
                      <a:pt x="1263" y="1972"/>
                    </a:lnTo>
                    <a:lnTo>
                      <a:pt x="1190" y="2109"/>
                    </a:lnTo>
                    <a:lnTo>
                      <a:pt x="1117" y="2255"/>
                    </a:lnTo>
                    <a:lnTo>
                      <a:pt x="1045" y="2399"/>
                    </a:lnTo>
                    <a:lnTo>
                      <a:pt x="973" y="2531"/>
                    </a:lnTo>
                    <a:lnTo>
                      <a:pt x="906" y="2644"/>
                    </a:lnTo>
                    <a:lnTo>
                      <a:pt x="841" y="2745"/>
                    </a:lnTo>
                    <a:lnTo>
                      <a:pt x="775" y="2843"/>
                    </a:lnTo>
                    <a:lnTo>
                      <a:pt x="702" y="2950"/>
                    </a:lnTo>
                    <a:lnTo>
                      <a:pt x="621" y="3072"/>
                    </a:lnTo>
                    <a:lnTo>
                      <a:pt x="534" y="3203"/>
                    </a:lnTo>
                    <a:lnTo>
                      <a:pt x="445" y="3330"/>
                    </a:lnTo>
                    <a:lnTo>
                      <a:pt x="401" y="3390"/>
                    </a:lnTo>
                    <a:lnTo>
                      <a:pt x="356" y="3444"/>
                    </a:lnTo>
                    <a:lnTo>
                      <a:pt x="270" y="3539"/>
                    </a:lnTo>
                    <a:lnTo>
                      <a:pt x="184" y="3622"/>
                    </a:lnTo>
                    <a:lnTo>
                      <a:pt x="97" y="3699"/>
                    </a:lnTo>
                    <a:lnTo>
                      <a:pt x="11" y="3771"/>
                    </a:lnTo>
                    <a:lnTo>
                      <a:pt x="0" y="375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3" name="Freeform 5"/>
              <p:cNvSpPr>
                <a:spLocks/>
              </p:cNvSpPr>
              <p:nvPr/>
            </p:nvSpPr>
            <p:spPr bwMode="auto">
              <a:xfrm>
                <a:off x="3554413" y="3078163"/>
                <a:ext cx="3013075" cy="3352800"/>
              </a:xfrm>
              <a:custGeom>
                <a:avLst/>
                <a:gdLst>
                  <a:gd name="T0" fmla="*/ 234 w 3947"/>
                  <a:gd name="T1" fmla="*/ 3350 h 4396"/>
                  <a:gd name="T2" fmla="*/ 400 w 3947"/>
                  <a:gd name="T3" fmla="*/ 3180 h 4396"/>
                  <a:gd name="T4" fmla="*/ 615 w 3947"/>
                  <a:gd name="T5" fmla="*/ 3006 h 4396"/>
                  <a:gd name="T6" fmla="*/ 777 w 3947"/>
                  <a:gd name="T7" fmla="*/ 2750 h 4396"/>
                  <a:gd name="T8" fmla="*/ 1119 w 3947"/>
                  <a:gd name="T9" fmla="*/ 2216 h 4396"/>
                  <a:gd name="T10" fmla="*/ 1472 w 3947"/>
                  <a:gd name="T11" fmla="*/ 1588 h 4396"/>
                  <a:gd name="T12" fmla="*/ 1676 w 3947"/>
                  <a:gd name="T13" fmla="*/ 1222 h 4396"/>
                  <a:gd name="T14" fmla="*/ 1854 w 3947"/>
                  <a:gd name="T15" fmla="*/ 944 h 4396"/>
                  <a:gd name="T16" fmla="*/ 1972 w 3947"/>
                  <a:gd name="T17" fmla="*/ 746 h 4396"/>
                  <a:gd name="T18" fmla="*/ 2113 w 3947"/>
                  <a:gd name="T19" fmla="*/ 244 h 4396"/>
                  <a:gd name="T20" fmla="*/ 2251 w 3947"/>
                  <a:gd name="T21" fmla="*/ 43 h 4396"/>
                  <a:gd name="T22" fmla="*/ 2341 w 3947"/>
                  <a:gd name="T23" fmla="*/ 0 h 4396"/>
                  <a:gd name="T24" fmla="*/ 2387 w 3947"/>
                  <a:gd name="T25" fmla="*/ 17 h 4396"/>
                  <a:gd name="T26" fmla="*/ 2445 w 3947"/>
                  <a:gd name="T27" fmla="*/ 102 h 4396"/>
                  <a:gd name="T28" fmla="*/ 2600 w 3947"/>
                  <a:gd name="T29" fmla="*/ 377 h 4396"/>
                  <a:gd name="T30" fmla="*/ 2679 w 3947"/>
                  <a:gd name="T31" fmla="*/ 689 h 4396"/>
                  <a:gd name="T32" fmla="*/ 2755 w 3947"/>
                  <a:gd name="T33" fmla="*/ 773 h 4396"/>
                  <a:gd name="T34" fmla="*/ 2910 w 3947"/>
                  <a:gd name="T35" fmla="*/ 978 h 4396"/>
                  <a:gd name="T36" fmla="*/ 3191 w 3947"/>
                  <a:gd name="T37" fmla="*/ 1403 h 4396"/>
                  <a:gd name="T38" fmla="*/ 3322 w 3947"/>
                  <a:gd name="T39" fmla="*/ 1813 h 4396"/>
                  <a:gd name="T40" fmla="*/ 3461 w 3947"/>
                  <a:gd name="T41" fmla="*/ 2255 h 4396"/>
                  <a:gd name="T42" fmla="*/ 3568 w 3947"/>
                  <a:gd name="T43" fmla="*/ 2586 h 4396"/>
                  <a:gd name="T44" fmla="*/ 3630 w 3947"/>
                  <a:gd name="T45" fmla="*/ 2760 h 4396"/>
                  <a:gd name="T46" fmla="*/ 3771 w 3947"/>
                  <a:gd name="T47" fmla="*/ 3159 h 4396"/>
                  <a:gd name="T48" fmla="*/ 3872 w 3947"/>
                  <a:gd name="T49" fmla="*/ 3564 h 4396"/>
                  <a:gd name="T50" fmla="*/ 3922 w 3947"/>
                  <a:gd name="T51" fmla="*/ 3791 h 4396"/>
                  <a:gd name="T52" fmla="*/ 3946 w 3947"/>
                  <a:gd name="T53" fmla="*/ 3993 h 4396"/>
                  <a:gd name="T54" fmla="*/ 3924 w 3947"/>
                  <a:gd name="T55" fmla="*/ 4341 h 4396"/>
                  <a:gd name="T56" fmla="*/ 3903 w 3947"/>
                  <a:gd name="T57" fmla="*/ 4396 h 4396"/>
                  <a:gd name="T58" fmla="*/ 3912 w 3947"/>
                  <a:gd name="T59" fmla="*/ 4281 h 4396"/>
                  <a:gd name="T60" fmla="*/ 3931 w 3947"/>
                  <a:gd name="T61" fmla="*/ 3942 h 4396"/>
                  <a:gd name="T62" fmla="*/ 3901 w 3947"/>
                  <a:gd name="T63" fmla="*/ 3774 h 4396"/>
                  <a:gd name="T64" fmla="*/ 3839 w 3947"/>
                  <a:gd name="T65" fmla="*/ 3488 h 4396"/>
                  <a:gd name="T66" fmla="*/ 3741 w 3947"/>
                  <a:gd name="T67" fmla="*/ 3110 h 4396"/>
                  <a:gd name="T68" fmla="*/ 3603 w 3947"/>
                  <a:gd name="T69" fmla="*/ 2733 h 4396"/>
                  <a:gd name="T70" fmla="*/ 3539 w 3947"/>
                  <a:gd name="T71" fmla="*/ 2549 h 4396"/>
                  <a:gd name="T72" fmla="*/ 3417 w 3947"/>
                  <a:gd name="T73" fmla="*/ 2166 h 4396"/>
                  <a:gd name="T74" fmla="*/ 3288 w 3947"/>
                  <a:gd name="T75" fmla="*/ 1754 h 4396"/>
                  <a:gd name="T76" fmla="*/ 3125 w 3947"/>
                  <a:gd name="T77" fmla="*/ 1316 h 4396"/>
                  <a:gd name="T78" fmla="*/ 2853 w 3947"/>
                  <a:gd name="T79" fmla="*/ 923 h 4396"/>
                  <a:gd name="T80" fmla="*/ 2717 w 3947"/>
                  <a:gd name="T81" fmla="*/ 765 h 4396"/>
                  <a:gd name="T82" fmla="*/ 2652 w 3947"/>
                  <a:gd name="T83" fmla="*/ 660 h 4396"/>
                  <a:gd name="T84" fmla="*/ 2571 w 3947"/>
                  <a:gd name="T85" fmla="*/ 343 h 4396"/>
                  <a:gd name="T86" fmla="*/ 2412 w 3947"/>
                  <a:gd name="T87" fmla="*/ 77 h 4396"/>
                  <a:gd name="T88" fmla="*/ 2379 w 3947"/>
                  <a:gd name="T89" fmla="*/ 31 h 4396"/>
                  <a:gd name="T90" fmla="*/ 2317 w 3947"/>
                  <a:gd name="T91" fmla="*/ 18 h 4396"/>
                  <a:gd name="T92" fmla="*/ 2226 w 3947"/>
                  <a:gd name="T93" fmla="*/ 89 h 4396"/>
                  <a:gd name="T94" fmla="*/ 2103 w 3947"/>
                  <a:gd name="T95" fmla="*/ 326 h 4396"/>
                  <a:gd name="T96" fmla="*/ 1961 w 3947"/>
                  <a:gd name="T97" fmla="*/ 825 h 4396"/>
                  <a:gd name="T98" fmla="*/ 1849 w 3947"/>
                  <a:gd name="T99" fmla="*/ 976 h 4396"/>
                  <a:gd name="T100" fmla="*/ 1643 w 3947"/>
                  <a:gd name="T101" fmla="*/ 1308 h 4396"/>
                  <a:gd name="T102" fmla="*/ 1432 w 3947"/>
                  <a:gd name="T103" fmla="*/ 1685 h 4396"/>
                  <a:gd name="T104" fmla="*/ 1072 w 3947"/>
                  <a:gd name="T105" fmla="*/ 2346 h 4396"/>
                  <a:gd name="T106" fmla="*/ 729 w 3947"/>
                  <a:gd name="T107" fmla="*/ 2841 h 4396"/>
                  <a:gd name="T108" fmla="*/ 590 w 3947"/>
                  <a:gd name="T109" fmla="*/ 3064 h 4396"/>
                  <a:gd name="T110" fmla="*/ 354 w 3947"/>
                  <a:gd name="T111" fmla="*/ 3233 h 4396"/>
                  <a:gd name="T112" fmla="*/ 206 w 3947"/>
                  <a:gd name="T113" fmla="*/ 3400 h 4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47" h="4396">
                    <a:moveTo>
                      <a:pt x="0" y="3518"/>
                    </a:moveTo>
                    <a:lnTo>
                      <a:pt x="103" y="3456"/>
                    </a:lnTo>
                    <a:lnTo>
                      <a:pt x="196" y="3388"/>
                    </a:lnTo>
                    <a:lnTo>
                      <a:pt x="195" y="3389"/>
                    </a:lnTo>
                    <a:lnTo>
                      <a:pt x="234" y="3350"/>
                    </a:lnTo>
                    <a:lnTo>
                      <a:pt x="267" y="3307"/>
                    </a:lnTo>
                    <a:lnTo>
                      <a:pt x="301" y="3264"/>
                    </a:lnTo>
                    <a:lnTo>
                      <a:pt x="344" y="3221"/>
                    </a:lnTo>
                    <a:cubicBezTo>
                      <a:pt x="344" y="3221"/>
                      <a:pt x="344" y="3220"/>
                      <a:pt x="345" y="3220"/>
                    </a:cubicBezTo>
                    <a:lnTo>
                      <a:pt x="400" y="3180"/>
                    </a:lnTo>
                    <a:lnTo>
                      <a:pt x="462" y="3140"/>
                    </a:lnTo>
                    <a:lnTo>
                      <a:pt x="525" y="3099"/>
                    </a:lnTo>
                    <a:lnTo>
                      <a:pt x="578" y="3053"/>
                    </a:lnTo>
                    <a:lnTo>
                      <a:pt x="577" y="3054"/>
                    </a:lnTo>
                    <a:lnTo>
                      <a:pt x="615" y="3006"/>
                    </a:lnTo>
                    <a:lnTo>
                      <a:pt x="615" y="3007"/>
                    </a:lnTo>
                    <a:lnTo>
                      <a:pt x="644" y="2957"/>
                    </a:lnTo>
                    <a:lnTo>
                      <a:pt x="672" y="2901"/>
                    </a:lnTo>
                    <a:lnTo>
                      <a:pt x="716" y="2832"/>
                    </a:lnTo>
                    <a:lnTo>
                      <a:pt x="777" y="2750"/>
                    </a:lnTo>
                    <a:lnTo>
                      <a:pt x="850" y="2657"/>
                    </a:lnTo>
                    <a:lnTo>
                      <a:pt x="925" y="2557"/>
                    </a:lnTo>
                    <a:lnTo>
                      <a:pt x="996" y="2452"/>
                    </a:lnTo>
                    <a:lnTo>
                      <a:pt x="1058" y="2339"/>
                    </a:lnTo>
                    <a:lnTo>
                      <a:pt x="1119" y="2216"/>
                    </a:lnTo>
                    <a:lnTo>
                      <a:pt x="1178" y="2094"/>
                    </a:lnTo>
                    <a:lnTo>
                      <a:pt x="1237" y="1979"/>
                    </a:lnTo>
                    <a:lnTo>
                      <a:pt x="1360" y="1771"/>
                    </a:lnTo>
                    <a:lnTo>
                      <a:pt x="1419" y="1676"/>
                    </a:lnTo>
                    <a:lnTo>
                      <a:pt x="1472" y="1588"/>
                    </a:lnTo>
                    <a:lnTo>
                      <a:pt x="1515" y="1510"/>
                    </a:lnTo>
                    <a:lnTo>
                      <a:pt x="1553" y="1440"/>
                    </a:lnTo>
                    <a:lnTo>
                      <a:pt x="1589" y="1372"/>
                    </a:lnTo>
                    <a:lnTo>
                      <a:pt x="1629" y="1301"/>
                    </a:lnTo>
                    <a:lnTo>
                      <a:pt x="1676" y="1222"/>
                    </a:lnTo>
                    <a:lnTo>
                      <a:pt x="1725" y="1140"/>
                    </a:lnTo>
                    <a:lnTo>
                      <a:pt x="1774" y="1062"/>
                    </a:lnTo>
                    <a:lnTo>
                      <a:pt x="1817" y="994"/>
                    </a:lnTo>
                    <a:lnTo>
                      <a:pt x="1836" y="967"/>
                    </a:lnTo>
                    <a:lnTo>
                      <a:pt x="1854" y="944"/>
                    </a:lnTo>
                    <a:lnTo>
                      <a:pt x="1889" y="906"/>
                    </a:lnTo>
                    <a:lnTo>
                      <a:pt x="1918" y="869"/>
                    </a:lnTo>
                    <a:lnTo>
                      <a:pt x="1933" y="846"/>
                    </a:lnTo>
                    <a:lnTo>
                      <a:pt x="1946" y="818"/>
                    </a:lnTo>
                    <a:lnTo>
                      <a:pt x="1972" y="746"/>
                    </a:lnTo>
                    <a:lnTo>
                      <a:pt x="1994" y="660"/>
                    </a:lnTo>
                    <a:lnTo>
                      <a:pt x="2016" y="571"/>
                    </a:lnTo>
                    <a:lnTo>
                      <a:pt x="2039" y="485"/>
                    </a:lnTo>
                    <a:lnTo>
                      <a:pt x="2088" y="321"/>
                    </a:lnTo>
                    <a:lnTo>
                      <a:pt x="2113" y="244"/>
                    </a:lnTo>
                    <a:lnTo>
                      <a:pt x="2142" y="178"/>
                    </a:lnTo>
                    <a:lnTo>
                      <a:pt x="2176" y="123"/>
                    </a:lnTo>
                    <a:cubicBezTo>
                      <a:pt x="2176" y="123"/>
                      <a:pt x="2176" y="123"/>
                      <a:pt x="2176" y="122"/>
                    </a:cubicBezTo>
                    <a:lnTo>
                      <a:pt x="2213" y="78"/>
                    </a:lnTo>
                    <a:lnTo>
                      <a:pt x="2251" y="43"/>
                    </a:lnTo>
                    <a:lnTo>
                      <a:pt x="2285" y="17"/>
                    </a:lnTo>
                    <a:cubicBezTo>
                      <a:pt x="2285" y="17"/>
                      <a:pt x="2286" y="16"/>
                      <a:pt x="2286" y="16"/>
                    </a:cubicBezTo>
                    <a:lnTo>
                      <a:pt x="2313" y="3"/>
                    </a:lnTo>
                    <a:cubicBezTo>
                      <a:pt x="2314" y="3"/>
                      <a:pt x="2315" y="3"/>
                      <a:pt x="2316" y="2"/>
                    </a:cubicBezTo>
                    <a:lnTo>
                      <a:pt x="2341" y="0"/>
                    </a:lnTo>
                    <a:cubicBezTo>
                      <a:pt x="2342" y="0"/>
                      <a:pt x="2343" y="0"/>
                      <a:pt x="2343" y="1"/>
                    </a:cubicBezTo>
                    <a:lnTo>
                      <a:pt x="2364" y="6"/>
                    </a:lnTo>
                    <a:cubicBezTo>
                      <a:pt x="2365" y="6"/>
                      <a:pt x="2365" y="6"/>
                      <a:pt x="2366" y="6"/>
                    </a:cubicBezTo>
                    <a:lnTo>
                      <a:pt x="2386" y="16"/>
                    </a:lnTo>
                    <a:cubicBezTo>
                      <a:pt x="2387" y="17"/>
                      <a:pt x="2387" y="17"/>
                      <a:pt x="2387" y="17"/>
                    </a:cubicBezTo>
                    <a:lnTo>
                      <a:pt x="2402" y="29"/>
                    </a:lnTo>
                    <a:cubicBezTo>
                      <a:pt x="2403" y="30"/>
                      <a:pt x="2404" y="30"/>
                      <a:pt x="2404" y="31"/>
                    </a:cubicBezTo>
                    <a:lnTo>
                      <a:pt x="2414" y="46"/>
                    </a:lnTo>
                    <a:lnTo>
                      <a:pt x="2427" y="70"/>
                    </a:lnTo>
                    <a:lnTo>
                      <a:pt x="2445" y="102"/>
                    </a:lnTo>
                    <a:lnTo>
                      <a:pt x="2475" y="147"/>
                    </a:lnTo>
                    <a:lnTo>
                      <a:pt x="2512" y="202"/>
                    </a:lnTo>
                    <a:lnTo>
                      <a:pt x="2551" y="265"/>
                    </a:lnTo>
                    <a:lnTo>
                      <a:pt x="2586" y="336"/>
                    </a:lnTo>
                    <a:lnTo>
                      <a:pt x="2600" y="377"/>
                    </a:lnTo>
                    <a:lnTo>
                      <a:pt x="2612" y="422"/>
                    </a:lnTo>
                    <a:lnTo>
                      <a:pt x="2634" y="521"/>
                    </a:lnTo>
                    <a:lnTo>
                      <a:pt x="2656" y="615"/>
                    </a:lnTo>
                    <a:lnTo>
                      <a:pt x="2667" y="655"/>
                    </a:lnTo>
                    <a:lnTo>
                      <a:pt x="2679" y="689"/>
                    </a:lnTo>
                    <a:lnTo>
                      <a:pt x="2692" y="713"/>
                    </a:lnTo>
                    <a:lnTo>
                      <a:pt x="2703" y="731"/>
                    </a:lnTo>
                    <a:lnTo>
                      <a:pt x="2702" y="730"/>
                    </a:lnTo>
                    <a:lnTo>
                      <a:pt x="2728" y="754"/>
                    </a:lnTo>
                    <a:lnTo>
                      <a:pt x="2755" y="773"/>
                    </a:lnTo>
                    <a:lnTo>
                      <a:pt x="2772" y="787"/>
                    </a:lnTo>
                    <a:lnTo>
                      <a:pt x="2789" y="807"/>
                    </a:lnTo>
                    <a:lnTo>
                      <a:pt x="2826" y="857"/>
                    </a:lnTo>
                    <a:lnTo>
                      <a:pt x="2866" y="914"/>
                    </a:lnTo>
                    <a:lnTo>
                      <a:pt x="2910" y="978"/>
                    </a:lnTo>
                    <a:lnTo>
                      <a:pt x="2958" y="1050"/>
                    </a:lnTo>
                    <a:lnTo>
                      <a:pt x="3014" y="1129"/>
                    </a:lnTo>
                    <a:lnTo>
                      <a:pt x="3076" y="1216"/>
                    </a:lnTo>
                    <a:lnTo>
                      <a:pt x="3138" y="1307"/>
                    </a:lnTo>
                    <a:lnTo>
                      <a:pt x="3191" y="1403"/>
                    </a:lnTo>
                    <a:lnTo>
                      <a:pt x="3230" y="1495"/>
                    </a:lnTo>
                    <a:lnTo>
                      <a:pt x="3258" y="1588"/>
                    </a:lnTo>
                    <a:lnTo>
                      <a:pt x="3286" y="1691"/>
                    </a:lnTo>
                    <a:lnTo>
                      <a:pt x="3303" y="1749"/>
                    </a:lnTo>
                    <a:lnTo>
                      <a:pt x="3322" y="1813"/>
                    </a:lnTo>
                    <a:lnTo>
                      <a:pt x="3346" y="1888"/>
                    </a:lnTo>
                    <a:lnTo>
                      <a:pt x="3373" y="1973"/>
                    </a:lnTo>
                    <a:lnTo>
                      <a:pt x="3402" y="2065"/>
                    </a:lnTo>
                    <a:lnTo>
                      <a:pt x="3432" y="2161"/>
                    </a:lnTo>
                    <a:lnTo>
                      <a:pt x="3461" y="2255"/>
                    </a:lnTo>
                    <a:lnTo>
                      <a:pt x="3490" y="2344"/>
                    </a:lnTo>
                    <a:lnTo>
                      <a:pt x="3515" y="2424"/>
                    </a:lnTo>
                    <a:lnTo>
                      <a:pt x="3537" y="2491"/>
                    </a:lnTo>
                    <a:lnTo>
                      <a:pt x="3554" y="2544"/>
                    </a:lnTo>
                    <a:lnTo>
                      <a:pt x="3568" y="2586"/>
                    </a:lnTo>
                    <a:lnTo>
                      <a:pt x="3580" y="2621"/>
                    </a:lnTo>
                    <a:lnTo>
                      <a:pt x="3590" y="2650"/>
                    </a:lnTo>
                    <a:lnTo>
                      <a:pt x="3608" y="2701"/>
                    </a:lnTo>
                    <a:lnTo>
                      <a:pt x="3618" y="2728"/>
                    </a:lnTo>
                    <a:lnTo>
                      <a:pt x="3630" y="2760"/>
                    </a:lnTo>
                    <a:lnTo>
                      <a:pt x="3685" y="2899"/>
                    </a:lnTo>
                    <a:lnTo>
                      <a:pt x="3714" y="2973"/>
                    </a:lnTo>
                    <a:lnTo>
                      <a:pt x="3742" y="3057"/>
                    </a:lnTo>
                    <a:lnTo>
                      <a:pt x="3756" y="3105"/>
                    </a:lnTo>
                    <a:lnTo>
                      <a:pt x="3771" y="3159"/>
                    </a:lnTo>
                    <a:lnTo>
                      <a:pt x="3801" y="3273"/>
                    </a:lnTo>
                    <a:lnTo>
                      <a:pt x="3830" y="3386"/>
                    </a:lnTo>
                    <a:lnTo>
                      <a:pt x="3843" y="3439"/>
                    </a:lnTo>
                    <a:lnTo>
                      <a:pt x="3854" y="3485"/>
                    </a:lnTo>
                    <a:lnTo>
                      <a:pt x="3872" y="3564"/>
                    </a:lnTo>
                    <a:lnTo>
                      <a:pt x="3887" y="3630"/>
                    </a:lnTo>
                    <a:lnTo>
                      <a:pt x="3898" y="3689"/>
                    </a:lnTo>
                    <a:lnTo>
                      <a:pt x="3910" y="3745"/>
                    </a:lnTo>
                    <a:lnTo>
                      <a:pt x="3916" y="3771"/>
                    </a:lnTo>
                    <a:lnTo>
                      <a:pt x="3922" y="3791"/>
                    </a:lnTo>
                    <a:lnTo>
                      <a:pt x="3933" y="3830"/>
                    </a:lnTo>
                    <a:lnTo>
                      <a:pt x="3942" y="3875"/>
                    </a:lnTo>
                    <a:lnTo>
                      <a:pt x="3945" y="3905"/>
                    </a:lnTo>
                    <a:lnTo>
                      <a:pt x="3947" y="3941"/>
                    </a:lnTo>
                    <a:lnTo>
                      <a:pt x="3946" y="3993"/>
                    </a:lnTo>
                    <a:lnTo>
                      <a:pt x="3943" y="4059"/>
                    </a:lnTo>
                    <a:lnTo>
                      <a:pt x="3939" y="4134"/>
                    </a:lnTo>
                    <a:lnTo>
                      <a:pt x="3933" y="4210"/>
                    </a:lnTo>
                    <a:lnTo>
                      <a:pt x="3928" y="4282"/>
                    </a:lnTo>
                    <a:lnTo>
                      <a:pt x="3924" y="4341"/>
                    </a:lnTo>
                    <a:lnTo>
                      <a:pt x="3922" y="4364"/>
                    </a:lnTo>
                    <a:lnTo>
                      <a:pt x="3920" y="4382"/>
                    </a:lnTo>
                    <a:lnTo>
                      <a:pt x="3919" y="4393"/>
                    </a:lnTo>
                    <a:lnTo>
                      <a:pt x="3919" y="4396"/>
                    </a:lnTo>
                    <a:lnTo>
                      <a:pt x="3903" y="4396"/>
                    </a:lnTo>
                    <a:lnTo>
                      <a:pt x="3903" y="4392"/>
                    </a:lnTo>
                    <a:lnTo>
                      <a:pt x="3905" y="4381"/>
                    </a:lnTo>
                    <a:lnTo>
                      <a:pt x="3906" y="4363"/>
                    </a:lnTo>
                    <a:lnTo>
                      <a:pt x="3908" y="4340"/>
                    </a:lnTo>
                    <a:lnTo>
                      <a:pt x="3912" y="4281"/>
                    </a:lnTo>
                    <a:lnTo>
                      <a:pt x="3917" y="4209"/>
                    </a:lnTo>
                    <a:lnTo>
                      <a:pt x="3923" y="4133"/>
                    </a:lnTo>
                    <a:lnTo>
                      <a:pt x="3927" y="4058"/>
                    </a:lnTo>
                    <a:lnTo>
                      <a:pt x="3930" y="3992"/>
                    </a:lnTo>
                    <a:lnTo>
                      <a:pt x="3931" y="3942"/>
                    </a:lnTo>
                    <a:lnTo>
                      <a:pt x="3930" y="3906"/>
                    </a:lnTo>
                    <a:lnTo>
                      <a:pt x="3927" y="3878"/>
                    </a:lnTo>
                    <a:lnTo>
                      <a:pt x="3918" y="3835"/>
                    </a:lnTo>
                    <a:lnTo>
                      <a:pt x="3907" y="3796"/>
                    </a:lnTo>
                    <a:lnTo>
                      <a:pt x="3901" y="3774"/>
                    </a:lnTo>
                    <a:lnTo>
                      <a:pt x="3895" y="3748"/>
                    </a:lnTo>
                    <a:lnTo>
                      <a:pt x="3883" y="3692"/>
                    </a:lnTo>
                    <a:lnTo>
                      <a:pt x="3872" y="3633"/>
                    </a:lnTo>
                    <a:lnTo>
                      <a:pt x="3857" y="3567"/>
                    </a:lnTo>
                    <a:lnTo>
                      <a:pt x="3839" y="3488"/>
                    </a:lnTo>
                    <a:lnTo>
                      <a:pt x="3828" y="3442"/>
                    </a:lnTo>
                    <a:lnTo>
                      <a:pt x="3815" y="3390"/>
                    </a:lnTo>
                    <a:lnTo>
                      <a:pt x="3786" y="3278"/>
                    </a:lnTo>
                    <a:lnTo>
                      <a:pt x="3756" y="3164"/>
                    </a:lnTo>
                    <a:lnTo>
                      <a:pt x="3741" y="3110"/>
                    </a:lnTo>
                    <a:lnTo>
                      <a:pt x="3727" y="3062"/>
                    </a:lnTo>
                    <a:lnTo>
                      <a:pt x="3699" y="2978"/>
                    </a:lnTo>
                    <a:lnTo>
                      <a:pt x="3670" y="2904"/>
                    </a:lnTo>
                    <a:lnTo>
                      <a:pt x="3615" y="2765"/>
                    </a:lnTo>
                    <a:lnTo>
                      <a:pt x="3603" y="2733"/>
                    </a:lnTo>
                    <a:lnTo>
                      <a:pt x="3593" y="2706"/>
                    </a:lnTo>
                    <a:lnTo>
                      <a:pt x="3575" y="2655"/>
                    </a:lnTo>
                    <a:lnTo>
                      <a:pt x="3565" y="2626"/>
                    </a:lnTo>
                    <a:lnTo>
                      <a:pt x="3553" y="2591"/>
                    </a:lnTo>
                    <a:lnTo>
                      <a:pt x="3539" y="2549"/>
                    </a:lnTo>
                    <a:lnTo>
                      <a:pt x="3522" y="2496"/>
                    </a:lnTo>
                    <a:lnTo>
                      <a:pt x="3500" y="2429"/>
                    </a:lnTo>
                    <a:lnTo>
                      <a:pt x="3475" y="2349"/>
                    </a:lnTo>
                    <a:lnTo>
                      <a:pt x="3446" y="2260"/>
                    </a:lnTo>
                    <a:lnTo>
                      <a:pt x="3417" y="2166"/>
                    </a:lnTo>
                    <a:lnTo>
                      <a:pt x="3387" y="2070"/>
                    </a:lnTo>
                    <a:lnTo>
                      <a:pt x="3358" y="1978"/>
                    </a:lnTo>
                    <a:lnTo>
                      <a:pt x="3331" y="1893"/>
                    </a:lnTo>
                    <a:lnTo>
                      <a:pt x="3307" y="1818"/>
                    </a:lnTo>
                    <a:lnTo>
                      <a:pt x="3288" y="1754"/>
                    </a:lnTo>
                    <a:lnTo>
                      <a:pt x="3271" y="1696"/>
                    </a:lnTo>
                    <a:lnTo>
                      <a:pt x="3243" y="1593"/>
                    </a:lnTo>
                    <a:lnTo>
                      <a:pt x="3215" y="1502"/>
                    </a:lnTo>
                    <a:lnTo>
                      <a:pt x="3177" y="1410"/>
                    </a:lnTo>
                    <a:lnTo>
                      <a:pt x="3125" y="1316"/>
                    </a:lnTo>
                    <a:lnTo>
                      <a:pt x="3063" y="1225"/>
                    </a:lnTo>
                    <a:lnTo>
                      <a:pt x="3001" y="1138"/>
                    </a:lnTo>
                    <a:lnTo>
                      <a:pt x="2945" y="1059"/>
                    </a:lnTo>
                    <a:lnTo>
                      <a:pt x="2897" y="987"/>
                    </a:lnTo>
                    <a:lnTo>
                      <a:pt x="2853" y="923"/>
                    </a:lnTo>
                    <a:lnTo>
                      <a:pt x="2813" y="866"/>
                    </a:lnTo>
                    <a:lnTo>
                      <a:pt x="2777" y="818"/>
                    </a:lnTo>
                    <a:lnTo>
                      <a:pt x="2761" y="799"/>
                    </a:lnTo>
                    <a:lnTo>
                      <a:pt x="2746" y="786"/>
                    </a:lnTo>
                    <a:lnTo>
                      <a:pt x="2717" y="765"/>
                    </a:lnTo>
                    <a:lnTo>
                      <a:pt x="2691" y="741"/>
                    </a:lnTo>
                    <a:cubicBezTo>
                      <a:pt x="2691" y="741"/>
                      <a:pt x="2690" y="740"/>
                      <a:pt x="2690" y="740"/>
                    </a:cubicBezTo>
                    <a:lnTo>
                      <a:pt x="2677" y="720"/>
                    </a:lnTo>
                    <a:lnTo>
                      <a:pt x="2664" y="694"/>
                    </a:lnTo>
                    <a:lnTo>
                      <a:pt x="2652" y="660"/>
                    </a:lnTo>
                    <a:lnTo>
                      <a:pt x="2641" y="618"/>
                    </a:lnTo>
                    <a:lnTo>
                      <a:pt x="2619" y="524"/>
                    </a:lnTo>
                    <a:lnTo>
                      <a:pt x="2597" y="427"/>
                    </a:lnTo>
                    <a:lnTo>
                      <a:pt x="2585" y="382"/>
                    </a:lnTo>
                    <a:lnTo>
                      <a:pt x="2571" y="343"/>
                    </a:lnTo>
                    <a:lnTo>
                      <a:pt x="2538" y="274"/>
                    </a:lnTo>
                    <a:lnTo>
                      <a:pt x="2499" y="211"/>
                    </a:lnTo>
                    <a:lnTo>
                      <a:pt x="2462" y="156"/>
                    </a:lnTo>
                    <a:lnTo>
                      <a:pt x="2432" y="110"/>
                    </a:lnTo>
                    <a:lnTo>
                      <a:pt x="2412" y="77"/>
                    </a:lnTo>
                    <a:lnTo>
                      <a:pt x="2401" y="55"/>
                    </a:lnTo>
                    <a:lnTo>
                      <a:pt x="2391" y="40"/>
                    </a:lnTo>
                    <a:lnTo>
                      <a:pt x="2392" y="42"/>
                    </a:lnTo>
                    <a:lnTo>
                      <a:pt x="2377" y="30"/>
                    </a:lnTo>
                    <a:lnTo>
                      <a:pt x="2379" y="31"/>
                    </a:lnTo>
                    <a:lnTo>
                      <a:pt x="2359" y="21"/>
                    </a:lnTo>
                    <a:lnTo>
                      <a:pt x="2361" y="21"/>
                    </a:lnTo>
                    <a:lnTo>
                      <a:pt x="2340" y="16"/>
                    </a:lnTo>
                    <a:lnTo>
                      <a:pt x="2342" y="16"/>
                    </a:lnTo>
                    <a:lnTo>
                      <a:pt x="2317" y="18"/>
                    </a:lnTo>
                    <a:lnTo>
                      <a:pt x="2320" y="18"/>
                    </a:lnTo>
                    <a:lnTo>
                      <a:pt x="2293" y="31"/>
                    </a:lnTo>
                    <a:lnTo>
                      <a:pt x="2294" y="30"/>
                    </a:lnTo>
                    <a:lnTo>
                      <a:pt x="2262" y="54"/>
                    </a:lnTo>
                    <a:lnTo>
                      <a:pt x="2226" y="89"/>
                    </a:lnTo>
                    <a:lnTo>
                      <a:pt x="2189" y="133"/>
                    </a:lnTo>
                    <a:lnTo>
                      <a:pt x="2189" y="132"/>
                    </a:lnTo>
                    <a:lnTo>
                      <a:pt x="2157" y="185"/>
                    </a:lnTo>
                    <a:lnTo>
                      <a:pt x="2128" y="249"/>
                    </a:lnTo>
                    <a:lnTo>
                      <a:pt x="2103" y="326"/>
                    </a:lnTo>
                    <a:lnTo>
                      <a:pt x="2054" y="490"/>
                    </a:lnTo>
                    <a:lnTo>
                      <a:pt x="2031" y="574"/>
                    </a:lnTo>
                    <a:lnTo>
                      <a:pt x="2009" y="664"/>
                    </a:lnTo>
                    <a:lnTo>
                      <a:pt x="1987" y="751"/>
                    </a:lnTo>
                    <a:lnTo>
                      <a:pt x="1961" y="825"/>
                    </a:lnTo>
                    <a:lnTo>
                      <a:pt x="1946" y="855"/>
                    </a:lnTo>
                    <a:lnTo>
                      <a:pt x="1931" y="878"/>
                    </a:lnTo>
                    <a:lnTo>
                      <a:pt x="1900" y="917"/>
                    </a:lnTo>
                    <a:lnTo>
                      <a:pt x="1867" y="953"/>
                    </a:lnTo>
                    <a:lnTo>
                      <a:pt x="1849" y="976"/>
                    </a:lnTo>
                    <a:lnTo>
                      <a:pt x="1830" y="1003"/>
                    </a:lnTo>
                    <a:lnTo>
                      <a:pt x="1787" y="1071"/>
                    </a:lnTo>
                    <a:lnTo>
                      <a:pt x="1738" y="1149"/>
                    </a:lnTo>
                    <a:lnTo>
                      <a:pt x="1689" y="1231"/>
                    </a:lnTo>
                    <a:lnTo>
                      <a:pt x="1643" y="1308"/>
                    </a:lnTo>
                    <a:lnTo>
                      <a:pt x="1604" y="1379"/>
                    </a:lnTo>
                    <a:lnTo>
                      <a:pt x="1568" y="1447"/>
                    </a:lnTo>
                    <a:lnTo>
                      <a:pt x="1529" y="1517"/>
                    </a:lnTo>
                    <a:lnTo>
                      <a:pt x="1485" y="1597"/>
                    </a:lnTo>
                    <a:lnTo>
                      <a:pt x="1432" y="1685"/>
                    </a:lnTo>
                    <a:lnTo>
                      <a:pt x="1373" y="1780"/>
                    </a:lnTo>
                    <a:lnTo>
                      <a:pt x="1252" y="1986"/>
                    </a:lnTo>
                    <a:lnTo>
                      <a:pt x="1193" y="2101"/>
                    </a:lnTo>
                    <a:lnTo>
                      <a:pt x="1134" y="2223"/>
                    </a:lnTo>
                    <a:lnTo>
                      <a:pt x="1072" y="2346"/>
                    </a:lnTo>
                    <a:lnTo>
                      <a:pt x="1009" y="2461"/>
                    </a:lnTo>
                    <a:lnTo>
                      <a:pt x="938" y="2566"/>
                    </a:lnTo>
                    <a:lnTo>
                      <a:pt x="863" y="2667"/>
                    </a:lnTo>
                    <a:lnTo>
                      <a:pt x="790" y="2759"/>
                    </a:lnTo>
                    <a:lnTo>
                      <a:pt x="729" y="2841"/>
                    </a:lnTo>
                    <a:lnTo>
                      <a:pt x="687" y="2908"/>
                    </a:lnTo>
                    <a:lnTo>
                      <a:pt x="657" y="2965"/>
                    </a:lnTo>
                    <a:lnTo>
                      <a:pt x="628" y="3015"/>
                    </a:lnTo>
                    <a:cubicBezTo>
                      <a:pt x="628" y="3016"/>
                      <a:pt x="628" y="3016"/>
                      <a:pt x="628" y="3016"/>
                    </a:cubicBezTo>
                    <a:lnTo>
                      <a:pt x="590" y="3064"/>
                    </a:lnTo>
                    <a:cubicBezTo>
                      <a:pt x="589" y="3065"/>
                      <a:pt x="589" y="3065"/>
                      <a:pt x="589" y="3066"/>
                    </a:cubicBezTo>
                    <a:lnTo>
                      <a:pt x="534" y="3112"/>
                    </a:lnTo>
                    <a:lnTo>
                      <a:pt x="471" y="3153"/>
                    </a:lnTo>
                    <a:lnTo>
                      <a:pt x="409" y="3193"/>
                    </a:lnTo>
                    <a:lnTo>
                      <a:pt x="354" y="3233"/>
                    </a:lnTo>
                    <a:lnTo>
                      <a:pt x="355" y="3232"/>
                    </a:lnTo>
                    <a:lnTo>
                      <a:pt x="314" y="3274"/>
                    </a:lnTo>
                    <a:lnTo>
                      <a:pt x="280" y="3317"/>
                    </a:lnTo>
                    <a:lnTo>
                      <a:pt x="245" y="3361"/>
                    </a:lnTo>
                    <a:lnTo>
                      <a:pt x="206" y="3400"/>
                    </a:lnTo>
                    <a:cubicBezTo>
                      <a:pt x="206" y="3400"/>
                      <a:pt x="206" y="3401"/>
                      <a:pt x="205" y="3401"/>
                    </a:cubicBezTo>
                    <a:lnTo>
                      <a:pt x="112" y="3469"/>
                    </a:lnTo>
                    <a:lnTo>
                      <a:pt x="9" y="3531"/>
                    </a:lnTo>
                    <a:lnTo>
                      <a:pt x="0" y="351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4" name="Freeform 6"/>
              <p:cNvSpPr>
                <a:spLocks/>
              </p:cNvSpPr>
              <p:nvPr/>
            </p:nvSpPr>
            <p:spPr bwMode="auto">
              <a:xfrm>
                <a:off x="4005263" y="3557588"/>
                <a:ext cx="2119313" cy="2873375"/>
              </a:xfrm>
              <a:custGeom>
                <a:avLst/>
                <a:gdLst>
                  <a:gd name="T0" fmla="*/ 326 w 2777"/>
                  <a:gd name="T1" fmla="*/ 2700 h 3767"/>
                  <a:gd name="T2" fmla="*/ 642 w 2777"/>
                  <a:gd name="T3" fmla="*/ 2243 h 3767"/>
                  <a:gd name="T4" fmla="*/ 915 w 2777"/>
                  <a:gd name="T5" fmla="*/ 1920 h 3767"/>
                  <a:gd name="T6" fmla="*/ 1112 w 2777"/>
                  <a:gd name="T7" fmla="*/ 1608 h 3767"/>
                  <a:gd name="T8" fmla="*/ 1375 w 2777"/>
                  <a:gd name="T9" fmla="*/ 994 h 3767"/>
                  <a:gd name="T10" fmla="*/ 1482 w 2777"/>
                  <a:gd name="T11" fmla="*/ 553 h 3767"/>
                  <a:gd name="T12" fmla="*/ 1543 w 2777"/>
                  <a:gd name="T13" fmla="*/ 186 h 3767"/>
                  <a:gd name="T14" fmla="*/ 1618 w 2777"/>
                  <a:gd name="T15" fmla="*/ 34 h 3767"/>
                  <a:gd name="T16" fmla="*/ 1666 w 2777"/>
                  <a:gd name="T17" fmla="*/ 1 h 3767"/>
                  <a:gd name="T18" fmla="*/ 1714 w 2777"/>
                  <a:gd name="T19" fmla="*/ 19 h 3767"/>
                  <a:gd name="T20" fmla="*/ 1738 w 2777"/>
                  <a:gd name="T21" fmla="*/ 118 h 3767"/>
                  <a:gd name="T22" fmla="*/ 1718 w 2777"/>
                  <a:gd name="T23" fmla="*/ 371 h 3767"/>
                  <a:gd name="T24" fmla="*/ 1745 w 2777"/>
                  <a:gd name="T25" fmla="*/ 502 h 3767"/>
                  <a:gd name="T26" fmla="*/ 1863 w 2777"/>
                  <a:gd name="T27" fmla="*/ 722 h 3767"/>
                  <a:gd name="T28" fmla="*/ 1948 w 2777"/>
                  <a:gd name="T29" fmla="*/ 808 h 3767"/>
                  <a:gd name="T30" fmla="*/ 2072 w 2777"/>
                  <a:gd name="T31" fmla="*/ 1049 h 3767"/>
                  <a:gd name="T32" fmla="*/ 2172 w 2777"/>
                  <a:gd name="T33" fmla="*/ 1271 h 3767"/>
                  <a:gd name="T34" fmla="*/ 2283 w 2777"/>
                  <a:gd name="T35" fmla="*/ 1611 h 3767"/>
                  <a:gd name="T36" fmla="*/ 2308 w 2777"/>
                  <a:gd name="T37" fmla="*/ 1695 h 3767"/>
                  <a:gd name="T38" fmla="*/ 2478 w 2777"/>
                  <a:gd name="T39" fmla="*/ 1894 h 3767"/>
                  <a:gd name="T40" fmla="*/ 2628 w 2777"/>
                  <a:gd name="T41" fmla="*/ 2096 h 3767"/>
                  <a:gd name="T42" fmla="*/ 2638 w 2777"/>
                  <a:gd name="T43" fmla="*/ 2192 h 3767"/>
                  <a:gd name="T44" fmla="*/ 2648 w 2777"/>
                  <a:gd name="T45" fmla="*/ 2491 h 3767"/>
                  <a:gd name="T46" fmla="*/ 2698 w 2777"/>
                  <a:gd name="T47" fmla="*/ 2752 h 3767"/>
                  <a:gd name="T48" fmla="*/ 2766 w 2777"/>
                  <a:gd name="T49" fmla="*/ 2941 h 3767"/>
                  <a:gd name="T50" fmla="*/ 2758 w 2777"/>
                  <a:gd name="T51" fmla="*/ 3328 h 3767"/>
                  <a:gd name="T52" fmla="*/ 2696 w 2777"/>
                  <a:gd name="T53" fmla="*/ 3765 h 3767"/>
                  <a:gd name="T54" fmla="*/ 2752 w 2777"/>
                  <a:gd name="T55" fmla="*/ 3214 h 3767"/>
                  <a:gd name="T56" fmla="*/ 2751 w 2777"/>
                  <a:gd name="T57" fmla="*/ 2945 h 3767"/>
                  <a:gd name="T58" fmla="*/ 2671 w 2777"/>
                  <a:gd name="T59" fmla="*/ 2720 h 3767"/>
                  <a:gd name="T60" fmla="*/ 2625 w 2777"/>
                  <a:gd name="T61" fmla="*/ 2417 h 3767"/>
                  <a:gd name="T62" fmla="*/ 2621 w 2777"/>
                  <a:gd name="T63" fmla="*/ 2155 h 3767"/>
                  <a:gd name="T64" fmla="*/ 2604 w 2777"/>
                  <a:gd name="T65" fmla="*/ 2084 h 3767"/>
                  <a:gd name="T66" fmla="*/ 2412 w 2777"/>
                  <a:gd name="T67" fmla="*/ 1847 h 3767"/>
                  <a:gd name="T68" fmla="*/ 2294 w 2777"/>
                  <a:gd name="T69" fmla="*/ 1702 h 3767"/>
                  <a:gd name="T70" fmla="*/ 2252 w 2777"/>
                  <a:gd name="T71" fmla="*/ 1570 h 3767"/>
                  <a:gd name="T72" fmla="*/ 2139 w 2777"/>
                  <a:gd name="T73" fmla="*/ 1213 h 3767"/>
                  <a:gd name="T74" fmla="*/ 2036 w 2777"/>
                  <a:gd name="T75" fmla="*/ 1020 h 3767"/>
                  <a:gd name="T76" fmla="*/ 1935 w 2777"/>
                  <a:gd name="T77" fmla="*/ 817 h 3767"/>
                  <a:gd name="T78" fmla="*/ 1851 w 2777"/>
                  <a:gd name="T79" fmla="*/ 732 h 3767"/>
                  <a:gd name="T80" fmla="*/ 1710 w 2777"/>
                  <a:gd name="T81" fmla="*/ 451 h 3767"/>
                  <a:gd name="T82" fmla="*/ 1709 w 2777"/>
                  <a:gd name="T83" fmla="*/ 308 h 3767"/>
                  <a:gd name="T84" fmla="*/ 1723 w 2777"/>
                  <a:gd name="T85" fmla="*/ 83 h 3767"/>
                  <a:gd name="T86" fmla="*/ 1704 w 2777"/>
                  <a:gd name="T87" fmla="*/ 31 h 3767"/>
                  <a:gd name="T88" fmla="*/ 1656 w 2777"/>
                  <a:gd name="T89" fmla="*/ 19 h 3767"/>
                  <a:gd name="T90" fmla="*/ 1613 w 2777"/>
                  <a:gd name="T91" fmla="*/ 70 h 3767"/>
                  <a:gd name="T92" fmla="*/ 1549 w 2777"/>
                  <a:gd name="T93" fmla="*/ 239 h 3767"/>
                  <a:gd name="T94" fmla="*/ 1477 w 2777"/>
                  <a:gd name="T95" fmla="*/ 632 h 3767"/>
                  <a:gd name="T96" fmla="*/ 1363 w 2777"/>
                  <a:gd name="T97" fmla="*/ 1094 h 3767"/>
                  <a:gd name="T98" fmla="*/ 1073 w 2777"/>
                  <a:gd name="T99" fmla="*/ 1702 h 3767"/>
                  <a:gd name="T100" fmla="*/ 888 w 2777"/>
                  <a:gd name="T101" fmla="*/ 1983 h 3767"/>
                  <a:gd name="T102" fmla="*/ 591 w 2777"/>
                  <a:gd name="T103" fmla="*/ 2343 h 3767"/>
                  <a:gd name="T104" fmla="*/ 287 w 2777"/>
                  <a:gd name="T105" fmla="*/ 2776 h 3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777" h="3767">
                    <a:moveTo>
                      <a:pt x="0" y="3090"/>
                    </a:moveTo>
                    <a:lnTo>
                      <a:pt x="86" y="2993"/>
                    </a:lnTo>
                    <a:lnTo>
                      <a:pt x="177" y="2885"/>
                    </a:lnTo>
                    <a:lnTo>
                      <a:pt x="274" y="2765"/>
                    </a:lnTo>
                    <a:lnTo>
                      <a:pt x="326" y="2700"/>
                    </a:lnTo>
                    <a:lnTo>
                      <a:pt x="382" y="2625"/>
                    </a:lnTo>
                    <a:lnTo>
                      <a:pt x="444" y="2536"/>
                    </a:lnTo>
                    <a:lnTo>
                      <a:pt x="510" y="2435"/>
                    </a:lnTo>
                    <a:lnTo>
                      <a:pt x="578" y="2334"/>
                    </a:lnTo>
                    <a:lnTo>
                      <a:pt x="642" y="2243"/>
                    </a:lnTo>
                    <a:lnTo>
                      <a:pt x="704" y="2165"/>
                    </a:lnTo>
                    <a:lnTo>
                      <a:pt x="767" y="2096"/>
                    </a:lnTo>
                    <a:lnTo>
                      <a:pt x="825" y="2032"/>
                    </a:lnTo>
                    <a:lnTo>
                      <a:pt x="875" y="1972"/>
                    </a:lnTo>
                    <a:lnTo>
                      <a:pt x="915" y="1920"/>
                    </a:lnTo>
                    <a:lnTo>
                      <a:pt x="947" y="1874"/>
                    </a:lnTo>
                    <a:lnTo>
                      <a:pt x="977" y="1826"/>
                    </a:lnTo>
                    <a:lnTo>
                      <a:pt x="1014" y="1767"/>
                    </a:lnTo>
                    <a:lnTo>
                      <a:pt x="1060" y="1693"/>
                    </a:lnTo>
                    <a:lnTo>
                      <a:pt x="1112" y="1608"/>
                    </a:lnTo>
                    <a:lnTo>
                      <a:pt x="1163" y="1519"/>
                    </a:lnTo>
                    <a:lnTo>
                      <a:pt x="1208" y="1433"/>
                    </a:lnTo>
                    <a:lnTo>
                      <a:pt x="1284" y="1263"/>
                    </a:lnTo>
                    <a:lnTo>
                      <a:pt x="1348" y="1089"/>
                    </a:lnTo>
                    <a:lnTo>
                      <a:pt x="1375" y="994"/>
                    </a:lnTo>
                    <a:lnTo>
                      <a:pt x="1399" y="896"/>
                    </a:lnTo>
                    <a:lnTo>
                      <a:pt x="1420" y="798"/>
                    </a:lnTo>
                    <a:lnTo>
                      <a:pt x="1441" y="708"/>
                    </a:lnTo>
                    <a:lnTo>
                      <a:pt x="1462" y="627"/>
                    </a:lnTo>
                    <a:lnTo>
                      <a:pt x="1482" y="553"/>
                    </a:lnTo>
                    <a:lnTo>
                      <a:pt x="1515" y="419"/>
                    </a:lnTo>
                    <a:lnTo>
                      <a:pt x="1524" y="355"/>
                    </a:lnTo>
                    <a:lnTo>
                      <a:pt x="1528" y="295"/>
                    </a:lnTo>
                    <a:lnTo>
                      <a:pt x="1533" y="238"/>
                    </a:lnTo>
                    <a:lnTo>
                      <a:pt x="1543" y="186"/>
                    </a:lnTo>
                    <a:cubicBezTo>
                      <a:pt x="1543" y="186"/>
                      <a:pt x="1543" y="185"/>
                      <a:pt x="1543" y="185"/>
                    </a:cubicBezTo>
                    <a:lnTo>
                      <a:pt x="1559" y="139"/>
                    </a:lnTo>
                    <a:lnTo>
                      <a:pt x="1579" y="96"/>
                    </a:lnTo>
                    <a:lnTo>
                      <a:pt x="1600" y="61"/>
                    </a:lnTo>
                    <a:lnTo>
                      <a:pt x="1618" y="34"/>
                    </a:lnTo>
                    <a:lnTo>
                      <a:pt x="1634" y="15"/>
                    </a:lnTo>
                    <a:cubicBezTo>
                      <a:pt x="1635" y="15"/>
                      <a:pt x="1636" y="14"/>
                      <a:pt x="1636" y="14"/>
                    </a:cubicBezTo>
                    <a:lnTo>
                      <a:pt x="1650" y="5"/>
                    </a:lnTo>
                    <a:cubicBezTo>
                      <a:pt x="1651" y="4"/>
                      <a:pt x="1652" y="4"/>
                      <a:pt x="1653" y="4"/>
                    </a:cubicBezTo>
                    <a:lnTo>
                      <a:pt x="1666" y="1"/>
                    </a:lnTo>
                    <a:cubicBezTo>
                      <a:pt x="1667" y="0"/>
                      <a:pt x="1668" y="0"/>
                      <a:pt x="1669" y="1"/>
                    </a:cubicBezTo>
                    <a:lnTo>
                      <a:pt x="1682" y="3"/>
                    </a:lnTo>
                    <a:cubicBezTo>
                      <a:pt x="1682" y="3"/>
                      <a:pt x="1683" y="3"/>
                      <a:pt x="1684" y="3"/>
                    </a:cubicBezTo>
                    <a:lnTo>
                      <a:pt x="1711" y="16"/>
                    </a:lnTo>
                    <a:cubicBezTo>
                      <a:pt x="1712" y="17"/>
                      <a:pt x="1714" y="18"/>
                      <a:pt x="1714" y="19"/>
                    </a:cubicBezTo>
                    <a:lnTo>
                      <a:pt x="1734" y="52"/>
                    </a:lnTo>
                    <a:cubicBezTo>
                      <a:pt x="1735" y="53"/>
                      <a:pt x="1735" y="54"/>
                      <a:pt x="1735" y="55"/>
                    </a:cubicBezTo>
                    <a:lnTo>
                      <a:pt x="1739" y="82"/>
                    </a:lnTo>
                    <a:cubicBezTo>
                      <a:pt x="1739" y="83"/>
                      <a:pt x="1739" y="83"/>
                      <a:pt x="1739" y="84"/>
                    </a:cubicBezTo>
                    <a:lnTo>
                      <a:pt x="1738" y="118"/>
                    </a:lnTo>
                    <a:lnTo>
                      <a:pt x="1737" y="154"/>
                    </a:lnTo>
                    <a:lnTo>
                      <a:pt x="1735" y="188"/>
                    </a:lnTo>
                    <a:lnTo>
                      <a:pt x="1730" y="248"/>
                    </a:lnTo>
                    <a:lnTo>
                      <a:pt x="1725" y="309"/>
                    </a:lnTo>
                    <a:lnTo>
                      <a:pt x="1718" y="371"/>
                    </a:lnTo>
                    <a:lnTo>
                      <a:pt x="1717" y="406"/>
                    </a:lnTo>
                    <a:lnTo>
                      <a:pt x="1717" y="404"/>
                    </a:lnTo>
                    <a:lnTo>
                      <a:pt x="1725" y="447"/>
                    </a:lnTo>
                    <a:lnTo>
                      <a:pt x="1725" y="446"/>
                    </a:lnTo>
                    <a:lnTo>
                      <a:pt x="1745" y="502"/>
                    </a:lnTo>
                    <a:lnTo>
                      <a:pt x="1774" y="567"/>
                    </a:lnTo>
                    <a:lnTo>
                      <a:pt x="1807" y="633"/>
                    </a:lnTo>
                    <a:lnTo>
                      <a:pt x="1836" y="687"/>
                    </a:lnTo>
                    <a:lnTo>
                      <a:pt x="1864" y="723"/>
                    </a:lnTo>
                    <a:lnTo>
                      <a:pt x="1863" y="722"/>
                    </a:lnTo>
                    <a:lnTo>
                      <a:pt x="1891" y="748"/>
                    </a:lnTo>
                    <a:lnTo>
                      <a:pt x="1920" y="772"/>
                    </a:lnTo>
                    <a:cubicBezTo>
                      <a:pt x="1920" y="773"/>
                      <a:pt x="1920" y="773"/>
                      <a:pt x="1921" y="773"/>
                    </a:cubicBezTo>
                    <a:lnTo>
                      <a:pt x="1948" y="806"/>
                    </a:lnTo>
                    <a:cubicBezTo>
                      <a:pt x="1948" y="807"/>
                      <a:pt x="1948" y="807"/>
                      <a:pt x="1948" y="808"/>
                    </a:cubicBezTo>
                    <a:lnTo>
                      <a:pt x="1974" y="855"/>
                    </a:lnTo>
                    <a:lnTo>
                      <a:pt x="2002" y="910"/>
                    </a:lnTo>
                    <a:lnTo>
                      <a:pt x="2027" y="965"/>
                    </a:lnTo>
                    <a:lnTo>
                      <a:pt x="2051" y="1013"/>
                    </a:lnTo>
                    <a:lnTo>
                      <a:pt x="2072" y="1049"/>
                    </a:lnTo>
                    <a:lnTo>
                      <a:pt x="2094" y="1080"/>
                    </a:lnTo>
                    <a:lnTo>
                      <a:pt x="2114" y="1112"/>
                    </a:lnTo>
                    <a:lnTo>
                      <a:pt x="2135" y="1153"/>
                    </a:lnTo>
                    <a:lnTo>
                      <a:pt x="2154" y="1208"/>
                    </a:lnTo>
                    <a:lnTo>
                      <a:pt x="2172" y="1271"/>
                    </a:lnTo>
                    <a:lnTo>
                      <a:pt x="2191" y="1336"/>
                    </a:lnTo>
                    <a:lnTo>
                      <a:pt x="2209" y="1397"/>
                    </a:lnTo>
                    <a:lnTo>
                      <a:pt x="2248" y="1512"/>
                    </a:lnTo>
                    <a:lnTo>
                      <a:pt x="2267" y="1565"/>
                    </a:lnTo>
                    <a:lnTo>
                      <a:pt x="2283" y="1611"/>
                    </a:lnTo>
                    <a:lnTo>
                      <a:pt x="2294" y="1646"/>
                    </a:lnTo>
                    <a:lnTo>
                      <a:pt x="2299" y="1673"/>
                    </a:lnTo>
                    <a:lnTo>
                      <a:pt x="2299" y="1671"/>
                    </a:lnTo>
                    <a:lnTo>
                      <a:pt x="2309" y="1696"/>
                    </a:lnTo>
                    <a:lnTo>
                      <a:pt x="2308" y="1695"/>
                    </a:lnTo>
                    <a:lnTo>
                      <a:pt x="2329" y="1730"/>
                    </a:lnTo>
                    <a:lnTo>
                      <a:pt x="2347" y="1753"/>
                    </a:lnTo>
                    <a:lnTo>
                      <a:pt x="2369" y="1778"/>
                    </a:lnTo>
                    <a:lnTo>
                      <a:pt x="2423" y="1836"/>
                    </a:lnTo>
                    <a:lnTo>
                      <a:pt x="2478" y="1894"/>
                    </a:lnTo>
                    <a:lnTo>
                      <a:pt x="2523" y="1944"/>
                    </a:lnTo>
                    <a:lnTo>
                      <a:pt x="2556" y="1984"/>
                    </a:lnTo>
                    <a:lnTo>
                      <a:pt x="2582" y="2019"/>
                    </a:lnTo>
                    <a:lnTo>
                      <a:pt x="2617" y="2075"/>
                    </a:lnTo>
                    <a:lnTo>
                      <a:pt x="2628" y="2096"/>
                    </a:lnTo>
                    <a:lnTo>
                      <a:pt x="2634" y="2110"/>
                    </a:lnTo>
                    <a:cubicBezTo>
                      <a:pt x="2634" y="2110"/>
                      <a:pt x="2634" y="2111"/>
                      <a:pt x="2634" y="2112"/>
                    </a:cubicBezTo>
                    <a:lnTo>
                      <a:pt x="2635" y="2128"/>
                    </a:lnTo>
                    <a:lnTo>
                      <a:pt x="2637" y="2154"/>
                    </a:lnTo>
                    <a:lnTo>
                      <a:pt x="2638" y="2192"/>
                    </a:lnTo>
                    <a:lnTo>
                      <a:pt x="2636" y="2240"/>
                    </a:lnTo>
                    <a:lnTo>
                      <a:pt x="2635" y="2293"/>
                    </a:lnTo>
                    <a:lnTo>
                      <a:pt x="2637" y="2349"/>
                    </a:lnTo>
                    <a:lnTo>
                      <a:pt x="2641" y="2416"/>
                    </a:lnTo>
                    <a:lnTo>
                      <a:pt x="2648" y="2491"/>
                    </a:lnTo>
                    <a:lnTo>
                      <a:pt x="2656" y="2565"/>
                    </a:lnTo>
                    <a:lnTo>
                      <a:pt x="2665" y="2628"/>
                    </a:lnTo>
                    <a:lnTo>
                      <a:pt x="2675" y="2677"/>
                    </a:lnTo>
                    <a:lnTo>
                      <a:pt x="2686" y="2715"/>
                    </a:lnTo>
                    <a:lnTo>
                      <a:pt x="2698" y="2752"/>
                    </a:lnTo>
                    <a:lnTo>
                      <a:pt x="2711" y="2795"/>
                    </a:lnTo>
                    <a:lnTo>
                      <a:pt x="2728" y="2841"/>
                    </a:lnTo>
                    <a:lnTo>
                      <a:pt x="2748" y="2886"/>
                    </a:lnTo>
                    <a:lnTo>
                      <a:pt x="2766" y="2940"/>
                    </a:lnTo>
                    <a:cubicBezTo>
                      <a:pt x="2766" y="2940"/>
                      <a:pt x="2766" y="2941"/>
                      <a:pt x="2766" y="2941"/>
                    </a:cubicBezTo>
                    <a:lnTo>
                      <a:pt x="2776" y="3010"/>
                    </a:lnTo>
                    <a:lnTo>
                      <a:pt x="2777" y="3054"/>
                    </a:lnTo>
                    <a:lnTo>
                      <a:pt x="2776" y="3105"/>
                    </a:lnTo>
                    <a:lnTo>
                      <a:pt x="2768" y="3215"/>
                    </a:lnTo>
                    <a:lnTo>
                      <a:pt x="2758" y="3328"/>
                    </a:lnTo>
                    <a:lnTo>
                      <a:pt x="2748" y="3432"/>
                    </a:lnTo>
                    <a:lnTo>
                      <a:pt x="2740" y="3523"/>
                    </a:lnTo>
                    <a:lnTo>
                      <a:pt x="2731" y="3608"/>
                    </a:lnTo>
                    <a:lnTo>
                      <a:pt x="2711" y="3767"/>
                    </a:lnTo>
                    <a:lnTo>
                      <a:pt x="2696" y="3765"/>
                    </a:lnTo>
                    <a:lnTo>
                      <a:pt x="2716" y="3607"/>
                    </a:lnTo>
                    <a:lnTo>
                      <a:pt x="2724" y="3522"/>
                    </a:lnTo>
                    <a:lnTo>
                      <a:pt x="2732" y="3431"/>
                    </a:lnTo>
                    <a:lnTo>
                      <a:pt x="2742" y="3327"/>
                    </a:lnTo>
                    <a:lnTo>
                      <a:pt x="2752" y="3214"/>
                    </a:lnTo>
                    <a:lnTo>
                      <a:pt x="2760" y="3104"/>
                    </a:lnTo>
                    <a:lnTo>
                      <a:pt x="2761" y="3055"/>
                    </a:lnTo>
                    <a:lnTo>
                      <a:pt x="2761" y="3013"/>
                    </a:lnTo>
                    <a:lnTo>
                      <a:pt x="2751" y="2944"/>
                    </a:lnTo>
                    <a:lnTo>
                      <a:pt x="2751" y="2945"/>
                    </a:lnTo>
                    <a:lnTo>
                      <a:pt x="2733" y="2893"/>
                    </a:lnTo>
                    <a:lnTo>
                      <a:pt x="2713" y="2846"/>
                    </a:lnTo>
                    <a:lnTo>
                      <a:pt x="2696" y="2800"/>
                    </a:lnTo>
                    <a:lnTo>
                      <a:pt x="2683" y="2757"/>
                    </a:lnTo>
                    <a:lnTo>
                      <a:pt x="2671" y="2720"/>
                    </a:lnTo>
                    <a:lnTo>
                      <a:pt x="2660" y="2680"/>
                    </a:lnTo>
                    <a:lnTo>
                      <a:pt x="2650" y="2631"/>
                    </a:lnTo>
                    <a:lnTo>
                      <a:pt x="2641" y="2566"/>
                    </a:lnTo>
                    <a:lnTo>
                      <a:pt x="2632" y="2492"/>
                    </a:lnTo>
                    <a:lnTo>
                      <a:pt x="2625" y="2417"/>
                    </a:lnTo>
                    <a:lnTo>
                      <a:pt x="2621" y="2350"/>
                    </a:lnTo>
                    <a:lnTo>
                      <a:pt x="2619" y="2292"/>
                    </a:lnTo>
                    <a:lnTo>
                      <a:pt x="2620" y="2239"/>
                    </a:lnTo>
                    <a:lnTo>
                      <a:pt x="2622" y="2193"/>
                    </a:lnTo>
                    <a:lnTo>
                      <a:pt x="2621" y="2155"/>
                    </a:lnTo>
                    <a:lnTo>
                      <a:pt x="2619" y="2129"/>
                    </a:lnTo>
                    <a:lnTo>
                      <a:pt x="2618" y="2113"/>
                    </a:lnTo>
                    <a:lnTo>
                      <a:pt x="2619" y="2115"/>
                    </a:lnTo>
                    <a:lnTo>
                      <a:pt x="2614" y="2103"/>
                    </a:lnTo>
                    <a:lnTo>
                      <a:pt x="2604" y="2084"/>
                    </a:lnTo>
                    <a:lnTo>
                      <a:pt x="2569" y="2028"/>
                    </a:lnTo>
                    <a:lnTo>
                      <a:pt x="2543" y="1994"/>
                    </a:lnTo>
                    <a:lnTo>
                      <a:pt x="2512" y="1955"/>
                    </a:lnTo>
                    <a:lnTo>
                      <a:pt x="2467" y="1905"/>
                    </a:lnTo>
                    <a:lnTo>
                      <a:pt x="2412" y="1847"/>
                    </a:lnTo>
                    <a:lnTo>
                      <a:pt x="2357" y="1789"/>
                    </a:lnTo>
                    <a:lnTo>
                      <a:pt x="2334" y="1762"/>
                    </a:lnTo>
                    <a:lnTo>
                      <a:pt x="2316" y="1739"/>
                    </a:lnTo>
                    <a:lnTo>
                      <a:pt x="2295" y="1704"/>
                    </a:lnTo>
                    <a:cubicBezTo>
                      <a:pt x="2294" y="1703"/>
                      <a:pt x="2294" y="1703"/>
                      <a:pt x="2294" y="1702"/>
                    </a:cubicBezTo>
                    <a:lnTo>
                      <a:pt x="2284" y="1677"/>
                    </a:lnTo>
                    <a:cubicBezTo>
                      <a:pt x="2284" y="1677"/>
                      <a:pt x="2284" y="1676"/>
                      <a:pt x="2284" y="1676"/>
                    </a:cubicBezTo>
                    <a:lnTo>
                      <a:pt x="2279" y="1651"/>
                    </a:lnTo>
                    <a:lnTo>
                      <a:pt x="2268" y="1616"/>
                    </a:lnTo>
                    <a:lnTo>
                      <a:pt x="2252" y="1570"/>
                    </a:lnTo>
                    <a:lnTo>
                      <a:pt x="2233" y="1517"/>
                    </a:lnTo>
                    <a:lnTo>
                      <a:pt x="2194" y="1402"/>
                    </a:lnTo>
                    <a:lnTo>
                      <a:pt x="2176" y="1341"/>
                    </a:lnTo>
                    <a:lnTo>
                      <a:pt x="2157" y="1276"/>
                    </a:lnTo>
                    <a:lnTo>
                      <a:pt x="2139" y="1213"/>
                    </a:lnTo>
                    <a:lnTo>
                      <a:pt x="2120" y="1160"/>
                    </a:lnTo>
                    <a:lnTo>
                      <a:pt x="2101" y="1121"/>
                    </a:lnTo>
                    <a:lnTo>
                      <a:pt x="2081" y="1089"/>
                    </a:lnTo>
                    <a:lnTo>
                      <a:pt x="2059" y="1058"/>
                    </a:lnTo>
                    <a:lnTo>
                      <a:pt x="2036" y="1020"/>
                    </a:lnTo>
                    <a:lnTo>
                      <a:pt x="2012" y="972"/>
                    </a:lnTo>
                    <a:lnTo>
                      <a:pt x="1987" y="917"/>
                    </a:lnTo>
                    <a:lnTo>
                      <a:pt x="1960" y="862"/>
                    </a:lnTo>
                    <a:lnTo>
                      <a:pt x="1934" y="815"/>
                    </a:lnTo>
                    <a:lnTo>
                      <a:pt x="1935" y="817"/>
                    </a:lnTo>
                    <a:lnTo>
                      <a:pt x="1908" y="784"/>
                    </a:lnTo>
                    <a:lnTo>
                      <a:pt x="1909" y="785"/>
                    </a:lnTo>
                    <a:lnTo>
                      <a:pt x="1880" y="759"/>
                    </a:lnTo>
                    <a:lnTo>
                      <a:pt x="1852" y="733"/>
                    </a:lnTo>
                    <a:cubicBezTo>
                      <a:pt x="1852" y="733"/>
                      <a:pt x="1851" y="733"/>
                      <a:pt x="1851" y="732"/>
                    </a:cubicBezTo>
                    <a:lnTo>
                      <a:pt x="1822" y="694"/>
                    </a:lnTo>
                    <a:lnTo>
                      <a:pt x="1792" y="640"/>
                    </a:lnTo>
                    <a:lnTo>
                      <a:pt x="1759" y="574"/>
                    </a:lnTo>
                    <a:lnTo>
                      <a:pt x="1730" y="507"/>
                    </a:lnTo>
                    <a:lnTo>
                      <a:pt x="1710" y="451"/>
                    </a:lnTo>
                    <a:cubicBezTo>
                      <a:pt x="1710" y="451"/>
                      <a:pt x="1710" y="450"/>
                      <a:pt x="1710" y="450"/>
                    </a:cubicBezTo>
                    <a:lnTo>
                      <a:pt x="1702" y="407"/>
                    </a:lnTo>
                    <a:cubicBezTo>
                      <a:pt x="1701" y="406"/>
                      <a:pt x="1701" y="406"/>
                      <a:pt x="1701" y="405"/>
                    </a:cubicBezTo>
                    <a:lnTo>
                      <a:pt x="1703" y="370"/>
                    </a:lnTo>
                    <a:lnTo>
                      <a:pt x="1709" y="308"/>
                    </a:lnTo>
                    <a:lnTo>
                      <a:pt x="1714" y="247"/>
                    </a:lnTo>
                    <a:lnTo>
                      <a:pt x="1719" y="187"/>
                    </a:lnTo>
                    <a:lnTo>
                      <a:pt x="1721" y="153"/>
                    </a:lnTo>
                    <a:lnTo>
                      <a:pt x="1722" y="117"/>
                    </a:lnTo>
                    <a:lnTo>
                      <a:pt x="1723" y="83"/>
                    </a:lnTo>
                    <a:lnTo>
                      <a:pt x="1724" y="85"/>
                    </a:lnTo>
                    <a:lnTo>
                      <a:pt x="1720" y="58"/>
                    </a:lnTo>
                    <a:lnTo>
                      <a:pt x="1721" y="61"/>
                    </a:lnTo>
                    <a:lnTo>
                      <a:pt x="1701" y="28"/>
                    </a:lnTo>
                    <a:lnTo>
                      <a:pt x="1704" y="31"/>
                    </a:lnTo>
                    <a:lnTo>
                      <a:pt x="1677" y="18"/>
                    </a:lnTo>
                    <a:lnTo>
                      <a:pt x="1679" y="18"/>
                    </a:lnTo>
                    <a:lnTo>
                      <a:pt x="1666" y="16"/>
                    </a:lnTo>
                    <a:lnTo>
                      <a:pt x="1669" y="16"/>
                    </a:lnTo>
                    <a:lnTo>
                      <a:pt x="1656" y="19"/>
                    </a:lnTo>
                    <a:lnTo>
                      <a:pt x="1659" y="18"/>
                    </a:lnTo>
                    <a:lnTo>
                      <a:pt x="1645" y="27"/>
                    </a:lnTo>
                    <a:lnTo>
                      <a:pt x="1646" y="26"/>
                    </a:lnTo>
                    <a:lnTo>
                      <a:pt x="1631" y="43"/>
                    </a:lnTo>
                    <a:lnTo>
                      <a:pt x="1613" y="70"/>
                    </a:lnTo>
                    <a:lnTo>
                      <a:pt x="1594" y="103"/>
                    </a:lnTo>
                    <a:lnTo>
                      <a:pt x="1574" y="144"/>
                    </a:lnTo>
                    <a:lnTo>
                      <a:pt x="1558" y="190"/>
                    </a:lnTo>
                    <a:lnTo>
                      <a:pt x="1558" y="189"/>
                    </a:lnTo>
                    <a:lnTo>
                      <a:pt x="1549" y="239"/>
                    </a:lnTo>
                    <a:lnTo>
                      <a:pt x="1544" y="296"/>
                    </a:lnTo>
                    <a:lnTo>
                      <a:pt x="1539" y="358"/>
                    </a:lnTo>
                    <a:lnTo>
                      <a:pt x="1530" y="422"/>
                    </a:lnTo>
                    <a:lnTo>
                      <a:pt x="1497" y="558"/>
                    </a:lnTo>
                    <a:lnTo>
                      <a:pt x="1477" y="632"/>
                    </a:lnTo>
                    <a:lnTo>
                      <a:pt x="1456" y="711"/>
                    </a:lnTo>
                    <a:lnTo>
                      <a:pt x="1435" y="801"/>
                    </a:lnTo>
                    <a:lnTo>
                      <a:pt x="1414" y="899"/>
                    </a:lnTo>
                    <a:lnTo>
                      <a:pt x="1390" y="999"/>
                    </a:lnTo>
                    <a:lnTo>
                      <a:pt x="1363" y="1094"/>
                    </a:lnTo>
                    <a:lnTo>
                      <a:pt x="1299" y="1270"/>
                    </a:lnTo>
                    <a:lnTo>
                      <a:pt x="1223" y="1440"/>
                    </a:lnTo>
                    <a:lnTo>
                      <a:pt x="1176" y="1527"/>
                    </a:lnTo>
                    <a:lnTo>
                      <a:pt x="1125" y="1617"/>
                    </a:lnTo>
                    <a:lnTo>
                      <a:pt x="1073" y="1702"/>
                    </a:lnTo>
                    <a:lnTo>
                      <a:pt x="1027" y="1776"/>
                    </a:lnTo>
                    <a:lnTo>
                      <a:pt x="990" y="1835"/>
                    </a:lnTo>
                    <a:lnTo>
                      <a:pt x="960" y="1883"/>
                    </a:lnTo>
                    <a:lnTo>
                      <a:pt x="928" y="1929"/>
                    </a:lnTo>
                    <a:lnTo>
                      <a:pt x="888" y="1983"/>
                    </a:lnTo>
                    <a:lnTo>
                      <a:pt x="836" y="2043"/>
                    </a:lnTo>
                    <a:lnTo>
                      <a:pt x="778" y="2107"/>
                    </a:lnTo>
                    <a:lnTo>
                      <a:pt x="717" y="2175"/>
                    </a:lnTo>
                    <a:lnTo>
                      <a:pt x="655" y="2252"/>
                    </a:lnTo>
                    <a:lnTo>
                      <a:pt x="591" y="2343"/>
                    </a:lnTo>
                    <a:lnTo>
                      <a:pt x="523" y="2444"/>
                    </a:lnTo>
                    <a:lnTo>
                      <a:pt x="457" y="2545"/>
                    </a:lnTo>
                    <a:lnTo>
                      <a:pt x="395" y="2634"/>
                    </a:lnTo>
                    <a:lnTo>
                      <a:pt x="339" y="2709"/>
                    </a:lnTo>
                    <a:lnTo>
                      <a:pt x="287" y="2776"/>
                    </a:lnTo>
                    <a:lnTo>
                      <a:pt x="190" y="2896"/>
                    </a:lnTo>
                    <a:lnTo>
                      <a:pt x="98" y="3004"/>
                    </a:lnTo>
                    <a:lnTo>
                      <a:pt x="12" y="3101"/>
                    </a:lnTo>
                    <a:lnTo>
                      <a:pt x="0" y="309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5" name="Freeform 7"/>
              <p:cNvSpPr>
                <a:spLocks/>
              </p:cNvSpPr>
              <p:nvPr/>
            </p:nvSpPr>
            <p:spPr bwMode="auto">
              <a:xfrm>
                <a:off x="4421188" y="4476750"/>
                <a:ext cx="1360488" cy="1917700"/>
              </a:xfrm>
              <a:custGeom>
                <a:avLst/>
                <a:gdLst>
                  <a:gd name="T0" fmla="*/ 144 w 1782"/>
                  <a:gd name="T1" fmla="*/ 1782 h 2513"/>
                  <a:gd name="T2" fmla="*/ 324 w 1782"/>
                  <a:gd name="T3" fmla="*/ 1527 h 2513"/>
                  <a:gd name="T4" fmla="*/ 506 w 1782"/>
                  <a:gd name="T5" fmla="*/ 1170 h 2513"/>
                  <a:gd name="T6" fmla="*/ 642 w 1782"/>
                  <a:gd name="T7" fmla="*/ 926 h 2513"/>
                  <a:gd name="T8" fmla="*/ 818 w 1782"/>
                  <a:gd name="T9" fmla="*/ 646 h 2513"/>
                  <a:gd name="T10" fmla="*/ 928 w 1782"/>
                  <a:gd name="T11" fmla="*/ 450 h 2513"/>
                  <a:gd name="T12" fmla="*/ 997 w 1782"/>
                  <a:gd name="T13" fmla="*/ 239 h 2513"/>
                  <a:gd name="T14" fmla="*/ 1031 w 1782"/>
                  <a:gd name="T15" fmla="*/ 107 h 2513"/>
                  <a:gd name="T16" fmla="*/ 1079 w 1782"/>
                  <a:gd name="T17" fmla="*/ 28 h 2513"/>
                  <a:gd name="T18" fmla="*/ 1108 w 1782"/>
                  <a:gd name="T19" fmla="*/ 5 h 2513"/>
                  <a:gd name="T20" fmla="*/ 1152 w 1782"/>
                  <a:gd name="T21" fmla="*/ 13 h 2513"/>
                  <a:gd name="T22" fmla="*/ 1167 w 1782"/>
                  <a:gd name="T23" fmla="*/ 41 h 2513"/>
                  <a:gd name="T24" fmla="*/ 1220 w 1782"/>
                  <a:gd name="T25" fmla="*/ 186 h 2513"/>
                  <a:gd name="T26" fmla="*/ 1329 w 1782"/>
                  <a:gd name="T27" fmla="*/ 469 h 2513"/>
                  <a:gd name="T28" fmla="*/ 1439 w 1782"/>
                  <a:gd name="T29" fmla="*/ 855 h 2513"/>
                  <a:gd name="T30" fmla="*/ 1533 w 1782"/>
                  <a:gd name="T31" fmla="*/ 1155 h 2513"/>
                  <a:gd name="T32" fmla="*/ 1663 w 1782"/>
                  <a:gd name="T33" fmla="*/ 1366 h 2513"/>
                  <a:gd name="T34" fmla="*/ 1722 w 1782"/>
                  <a:gd name="T35" fmla="*/ 1528 h 2513"/>
                  <a:gd name="T36" fmla="*/ 1771 w 1782"/>
                  <a:gd name="T37" fmla="*/ 1882 h 2513"/>
                  <a:gd name="T38" fmla="*/ 1781 w 1782"/>
                  <a:gd name="T39" fmla="*/ 2171 h 2513"/>
                  <a:gd name="T40" fmla="*/ 1770 w 1782"/>
                  <a:gd name="T41" fmla="*/ 2404 h 2513"/>
                  <a:gd name="T42" fmla="*/ 1763 w 1782"/>
                  <a:gd name="T43" fmla="*/ 2500 h 2513"/>
                  <a:gd name="T44" fmla="*/ 1746 w 1782"/>
                  <a:gd name="T45" fmla="*/ 2513 h 2513"/>
                  <a:gd name="T46" fmla="*/ 1748 w 1782"/>
                  <a:gd name="T47" fmla="*/ 2482 h 2513"/>
                  <a:gd name="T48" fmla="*/ 1758 w 1782"/>
                  <a:gd name="T49" fmla="*/ 2332 h 2513"/>
                  <a:gd name="T50" fmla="*/ 1766 w 1782"/>
                  <a:gd name="T51" fmla="*/ 2092 h 2513"/>
                  <a:gd name="T52" fmla="*/ 1742 w 1782"/>
                  <a:gd name="T53" fmla="*/ 1739 h 2513"/>
                  <a:gd name="T54" fmla="*/ 1691 w 1782"/>
                  <a:gd name="T55" fmla="*/ 1473 h 2513"/>
                  <a:gd name="T56" fmla="*/ 1598 w 1782"/>
                  <a:gd name="T57" fmla="*/ 1291 h 2513"/>
                  <a:gd name="T58" fmla="*/ 1496 w 1782"/>
                  <a:gd name="T59" fmla="*/ 1110 h 2513"/>
                  <a:gd name="T60" fmla="*/ 1392 w 1782"/>
                  <a:gd name="T61" fmla="*/ 725 h 2513"/>
                  <a:gd name="T62" fmla="*/ 1268 w 1782"/>
                  <a:gd name="T63" fmla="*/ 351 h 2513"/>
                  <a:gd name="T64" fmla="*/ 1189 w 1782"/>
                  <a:gd name="T65" fmla="*/ 150 h 2513"/>
                  <a:gd name="T66" fmla="*/ 1152 w 1782"/>
                  <a:gd name="T67" fmla="*/ 47 h 2513"/>
                  <a:gd name="T68" fmla="*/ 1127 w 1782"/>
                  <a:gd name="T69" fmla="*/ 15 h 2513"/>
                  <a:gd name="T70" fmla="*/ 1115 w 1782"/>
                  <a:gd name="T71" fmla="*/ 19 h 2513"/>
                  <a:gd name="T72" fmla="*/ 1067 w 1782"/>
                  <a:gd name="T73" fmla="*/ 71 h 2513"/>
                  <a:gd name="T74" fmla="*/ 1046 w 1782"/>
                  <a:gd name="T75" fmla="*/ 113 h 2513"/>
                  <a:gd name="T76" fmla="*/ 994 w 1782"/>
                  <a:gd name="T77" fmla="*/ 320 h 2513"/>
                  <a:gd name="T78" fmla="*/ 911 w 1782"/>
                  <a:gd name="T79" fmla="*/ 518 h 2513"/>
                  <a:gd name="T80" fmla="*/ 779 w 1782"/>
                  <a:gd name="T81" fmla="*/ 740 h 2513"/>
                  <a:gd name="T82" fmla="*/ 589 w 1782"/>
                  <a:gd name="T83" fmla="*/ 1046 h 2513"/>
                  <a:gd name="T84" fmla="*/ 449 w 1782"/>
                  <a:gd name="T85" fmla="*/ 1323 h 2513"/>
                  <a:gd name="T86" fmla="*/ 301 w 1782"/>
                  <a:gd name="T87" fmla="*/ 1596 h 2513"/>
                  <a:gd name="T88" fmla="*/ 84 w 1782"/>
                  <a:gd name="T89" fmla="*/ 1874 h 2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82" h="2513">
                    <a:moveTo>
                      <a:pt x="0" y="1940"/>
                    </a:moveTo>
                    <a:lnTo>
                      <a:pt x="73" y="1863"/>
                    </a:lnTo>
                    <a:lnTo>
                      <a:pt x="144" y="1782"/>
                    </a:lnTo>
                    <a:lnTo>
                      <a:pt x="216" y="1691"/>
                    </a:lnTo>
                    <a:lnTo>
                      <a:pt x="288" y="1587"/>
                    </a:lnTo>
                    <a:lnTo>
                      <a:pt x="324" y="1527"/>
                    </a:lnTo>
                    <a:lnTo>
                      <a:pt x="360" y="1461"/>
                    </a:lnTo>
                    <a:lnTo>
                      <a:pt x="434" y="1316"/>
                    </a:lnTo>
                    <a:lnTo>
                      <a:pt x="506" y="1170"/>
                    </a:lnTo>
                    <a:lnTo>
                      <a:pt x="541" y="1101"/>
                    </a:lnTo>
                    <a:lnTo>
                      <a:pt x="575" y="1039"/>
                    </a:lnTo>
                    <a:lnTo>
                      <a:pt x="642" y="926"/>
                    </a:lnTo>
                    <a:lnTo>
                      <a:pt x="706" y="824"/>
                    </a:lnTo>
                    <a:lnTo>
                      <a:pt x="766" y="731"/>
                    </a:lnTo>
                    <a:lnTo>
                      <a:pt x="818" y="646"/>
                    </a:lnTo>
                    <a:lnTo>
                      <a:pt x="861" y="572"/>
                    </a:lnTo>
                    <a:lnTo>
                      <a:pt x="898" y="509"/>
                    </a:lnTo>
                    <a:lnTo>
                      <a:pt x="928" y="450"/>
                    </a:lnTo>
                    <a:lnTo>
                      <a:pt x="956" y="387"/>
                    </a:lnTo>
                    <a:lnTo>
                      <a:pt x="979" y="315"/>
                    </a:lnTo>
                    <a:lnTo>
                      <a:pt x="997" y="239"/>
                    </a:lnTo>
                    <a:lnTo>
                      <a:pt x="1013" y="167"/>
                    </a:lnTo>
                    <a:lnTo>
                      <a:pt x="1031" y="108"/>
                    </a:lnTo>
                    <a:cubicBezTo>
                      <a:pt x="1031" y="108"/>
                      <a:pt x="1031" y="107"/>
                      <a:pt x="1031" y="107"/>
                    </a:cubicBezTo>
                    <a:lnTo>
                      <a:pt x="1053" y="63"/>
                    </a:lnTo>
                    <a:cubicBezTo>
                      <a:pt x="1054" y="62"/>
                      <a:pt x="1054" y="62"/>
                      <a:pt x="1054" y="62"/>
                    </a:cubicBezTo>
                    <a:lnTo>
                      <a:pt x="1079" y="28"/>
                    </a:lnTo>
                    <a:cubicBezTo>
                      <a:pt x="1079" y="27"/>
                      <a:pt x="1080" y="27"/>
                      <a:pt x="1080" y="26"/>
                    </a:cubicBezTo>
                    <a:lnTo>
                      <a:pt x="1104" y="6"/>
                    </a:lnTo>
                    <a:cubicBezTo>
                      <a:pt x="1105" y="5"/>
                      <a:pt x="1107" y="5"/>
                      <a:pt x="1108" y="5"/>
                    </a:cubicBezTo>
                    <a:lnTo>
                      <a:pt x="1130" y="1"/>
                    </a:lnTo>
                    <a:cubicBezTo>
                      <a:pt x="1132" y="0"/>
                      <a:pt x="1134" y="1"/>
                      <a:pt x="1136" y="2"/>
                    </a:cubicBezTo>
                    <a:lnTo>
                      <a:pt x="1152" y="13"/>
                    </a:lnTo>
                    <a:cubicBezTo>
                      <a:pt x="1153" y="14"/>
                      <a:pt x="1154" y="15"/>
                      <a:pt x="1155" y="16"/>
                    </a:cubicBezTo>
                    <a:lnTo>
                      <a:pt x="1167" y="40"/>
                    </a:lnTo>
                    <a:cubicBezTo>
                      <a:pt x="1167" y="40"/>
                      <a:pt x="1167" y="41"/>
                      <a:pt x="1167" y="41"/>
                    </a:cubicBezTo>
                    <a:lnTo>
                      <a:pt x="1181" y="83"/>
                    </a:lnTo>
                    <a:lnTo>
                      <a:pt x="1204" y="145"/>
                    </a:lnTo>
                    <a:lnTo>
                      <a:pt x="1220" y="186"/>
                    </a:lnTo>
                    <a:lnTo>
                      <a:pt x="1239" y="234"/>
                    </a:lnTo>
                    <a:lnTo>
                      <a:pt x="1283" y="346"/>
                    </a:lnTo>
                    <a:lnTo>
                      <a:pt x="1329" y="469"/>
                    </a:lnTo>
                    <a:lnTo>
                      <a:pt x="1371" y="593"/>
                    </a:lnTo>
                    <a:lnTo>
                      <a:pt x="1407" y="720"/>
                    </a:lnTo>
                    <a:lnTo>
                      <a:pt x="1439" y="855"/>
                    </a:lnTo>
                    <a:lnTo>
                      <a:pt x="1473" y="986"/>
                    </a:lnTo>
                    <a:lnTo>
                      <a:pt x="1511" y="1105"/>
                    </a:lnTo>
                    <a:lnTo>
                      <a:pt x="1533" y="1155"/>
                    </a:lnTo>
                    <a:lnTo>
                      <a:pt x="1558" y="1201"/>
                    </a:lnTo>
                    <a:lnTo>
                      <a:pt x="1611" y="1282"/>
                    </a:lnTo>
                    <a:lnTo>
                      <a:pt x="1663" y="1366"/>
                    </a:lnTo>
                    <a:lnTo>
                      <a:pt x="1687" y="1414"/>
                    </a:lnTo>
                    <a:lnTo>
                      <a:pt x="1706" y="1468"/>
                    </a:lnTo>
                    <a:lnTo>
                      <a:pt x="1722" y="1528"/>
                    </a:lnTo>
                    <a:lnTo>
                      <a:pt x="1735" y="1595"/>
                    </a:lnTo>
                    <a:lnTo>
                      <a:pt x="1757" y="1736"/>
                    </a:lnTo>
                    <a:lnTo>
                      <a:pt x="1771" y="1882"/>
                    </a:lnTo>
                    <a:lnTo>
                      <a:pt x="1780" y="2020"/>
                    </a:lnTo>
                    <a:lnTo>
                      <a:pt x="1782" y="2091"/>
                    </a:lnTo>
                    <a:lnTo>
                      <a:pt x="1781" y="2171"/>
                    </a:lnTo>
                    <a:lnTo>
                      <a:pt x="1778" y="2253"/>
                    </a:lnTo>
                    <a:lnTo>
                      <a:pt x="1774" y="2333"/>
                    </a:lnTo>
                    <a:lnTo>
                      <a:pt x="1770" y="2404"/>
                    </a:lnTo>
                    <a:lnTo>
                      <a:pt x="1766" y="2461"/>
                    </a:lnTo>
                    <a:lnTo>
                      <a:pt x="1764" y="2483"/>
                    </a:lnTo>
                    <a:lnTo>
                      <a:pt x="1763" y="2500"/>
                    </a:lnTo>
                    <a:lnTo>
                      <a:pt x="1762" y="2510"/>
                    </a:lnTo>
                    <a:lnTo>
                      <a:pt x="1762" y="2513"/>
                    </a:lnTo>
                    <a:lnTo>
                      <a:pt x="1746" y="2513"/>
                    </a:lnTo>
                    <a:lnTo>
                      <a:pt x="1746" y="2509"/>
                    </a:lnTo>
                    <a:lnTo>
                      <a:pt x="1747" y="2499"/>
                    </a:lnTo>
                    <a:lnTo>
                      <a:pt x="1748" y="2482"/>
                    </a:lnTo>
                    <a:lnTo>
                      <a:pt x="1750" y="2460"/>
                    </a:lnTo>
                    <a:lnTo>
                      <a:pt x="1754" y="2403"/>
                    </a:lnTo>
                    <a:lnTo>
                      <a:pt x="1758" y="2332"/>
                    </a:lnTo>
                    <a:lnTo>
                      <a:pt x="1762" y="2252"/>
                    </a:lnTo>
                    <a:lnTo>
                      <a:pt x="1765" y="2170"/>
                    </a:lnTo>
                    <a:lnTo>
                      <a:pt x="1766" y="2092"/>
                    </a:lnTo>
                    <a:lnTo>
                      <a:pt x="1764" y="2021"/>
                    </a:lnTo>
                    <a:lnTo>
                      <a:pt x="1755" y="1883"/>
                    </a:lnTo>
                    <a:lnTo>
                      <a:pt x="1742" y="1739"/>
                    </a:lnTo>
                    <a:lnTo>
                      <a:pt x="1720" y="1598"/>
                    </a:lnTo>
                    <a:lnTo>
                      <a:pt x="1707" y="1533"/>
                    </a:lnTo>
                    <a:lnTo>
                      <a:pt x="1691" y="1473"/>
                    </a:lnTo>
                    <a:lnTo>
                      <a:pt x="1672" y="1421"/>
                    </a:lnTo>
                    <a:lnTo>
                      <a:pt x="1650" y="1375"/>
                    </a:lnTo>
                    <a:lnTo>
                      <a:pt x="1598" y="1291"/>
                    </a:lnTo>
                    <a:lnTo>
                      <a:pt x="1543" y="1208"/>
                    </a:lnTo>
                    <a:lnTo>
                      <a:pt x="1518" y="1162"/>
                    </a:lnTo>
                    <a:lnTo>
                      <a:pt x="1496" y="1110"/>
                    </a:lnTo>
                    <a:lnTo>
                      <a:pt x="1458" y="990"/>
                    </a:lnTo>
                    <a:lnTo>
                      <a:pt x="1424" y="858"/>
                    </a:lnTo>
                    <a:lnTo>
                      <a:pt x="1392" y="725"/>
                    </a:lnTo>
                    <a:lnTo>
                      <a:pt x="1356" y="598"/>
                    </a:lnTo>
                    <a:lnTo>
                      <a:pt x="1314" y="474"/>
                    </a:lnTo>
                    <a:lnTo>
                      <a:pt x="1268" y="351"/>
                    </a:lnTo>
                    <a:lnTo>
                      <a:pt x="1224" y="239"/>
                    </a:lnTo>
                    <a:lnTo>
                      <a:pt x="1205" y="191"/>
                    </a:lnTo>
                    <a:lnTo>
                      <a:pt x="1189" y="150"/>
                    </a:lnTo>
                    <a:lnTo>
                      <a:pt x="1166" y="88"/>
                    </a:lnTo>
                    <a:lnTo>
                      <a:pt x="1152" y="46"/>
                    </a:lnTo>
                    <a:lnTo>
                      <a:pt x="1152" y="47"/>
                    </a:lnTo>
                    <a:lnTo>
                      <a:pt x="1140" y="23"/>
                    </a:lnTo>
                    <a:lnTo>
                      <a:pt x="1143" y="26"/>
                    </a:lnTo>
                    <a:lnTo>
                      <a:pt x="1127" y="15"/>
                    </a:lnTo>
                    <a:lnTo>
                      <a:pt x="1133" y="16"/>
                    </a:lnTo>
                    <a:lnTo>
                      <a:pt x="1111" y="20"/>
                    </a:lnTo>
                    <a:lnTo>
                      <a:pt x="1115" y="19"/>
                    </a:lnTo>
                    <a:lnTo>
                      <a:pt x="1091" y="39"/>
                    </a:lnTo>
                    <a:lnTo>
                      <a:pt x="1092" y="37"/>
                    </a:lnTo>
                    <a:lnTo>
                      <a:pt x="1067" y="71"/>
                    </a:lnTo>
                    <a:lnTo>
                      <a:pt x="1068" y="70"/>
                    </a:lnTo>
                    <a:lnTo>
                      <a:pt x="1046" y="114"/>
                    </a:lnTo>
                    <a:lnTo>
                      <a:pt x="1046" y="113"/>
                    </a:lnTo>
                    <a:lnTo>
                      <a:pt x="1028" y="170"/>
                    </a:lnTo>
                    <a:lnTo>
                      <a:pt x="1012" y="242"/>
                    </a:lnTo>
                    <a:lnTo>
                      <a:pt x="994" y="320"/>
                    </a:lnTo>
                    <a:lnTo>
                      <a:pt x="971" y="394"/>
                    </a:lnTo>
                    <a:lnTo>
                      <a:pt x="943" y="457"/>
                    </a:lnTo>
                    <a:lnTo>
                      <a:pt x="911" y="518"/>
                    </a:lnTo>
                    <a:lnTo>
                      <a:pt x="874" y="580"/>
                    </a:lnTo>
                    <a:lnTo>
                      <a:pt x="831" y="655"/>
                    </a:lnTo>
                    <a:lnTo>
                      <a:pt x="779" y="740"/>
                    </a:lnTo>
                    <a:lnTo>
                      <a:pt x="719" y="833"/>
                    </a:lnTo>
                    <a:lnTo>
                      <a:pt x="655" y="935"/>
                    </a:lnTo>
                    <a:lnTo>
                      <a:pt x="589" y="1046"/>
                    </a:lnTo>
                    <a:lnTo>
                      <a:pt x="556" y="1108"/>
                    </a:lnTo>
                    <a:lnTo>
                      <a:pt x="521" y="1177"/>
                    </a:lnTo>
                    <a:lnTo>
                      <a:pt x="449" y="1323"/>
                    </a:lnTo>
                    <a:lnTo>
                      <a:pt x="374" y="1468"/>
                    </a:lnTo>
                    <a:lnTo>
                      <a:pt x="337" y="1536"/>
                    </a:lnTo>
                    <a:lnTo>
                      <a:pt x="301" y="1596"/>
                    </a:lnTo>
                    <a:lnTo>
                      <a:pt x="229" y="1701"/>
                    </a:lnTo>
                    <a:lnTo>
                      <a:pt x="156" y="1793"/>
                    </a:lnTo>
                    <a:lnTo>
                      <a:pt x="84" y="1874"/>
                    </a:lnTo>
                    <a:lnTo>
                      <a:pt x="11" y="1951"/>
                    </a:lnTo>
                    <a:lnTo>
                      <a:pt x="0" y="194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6" name="Freeform 8"/>
              <p:cNvSpPr>
                <a:spLocks/>
              </p:cNvSpPr>
              <p:nvPr/>
            </p:nvSpPr>
            <p:spPr bwMode="auto">
              <a:xfrm>
                <a:off x="4737100" y="5311775"/>
                <a:ext cx="658813" cy="949325"/>
              </a:xfrm>
              <a:custGeom>
                <a:avLst/>
                <a:gdLst>
                  <a:gd name="T0" fmla="*/ 81 w 862"/>
                  <a:gd name="T1" fmla="*/ 894 h 1244"/>
                  <a:gd name="T2" fmla="*/ 204 w 862"/>
                  <a:gd name="T3" fmla="*/ 665 h 1244"/>
                  <a:gd name="T4" fmla="*/ 244 w 862"/>
                  <a:gd name="T5" fmla="*/ 539 h 1244"/>
                  <a:gd name="T6" fmla="*/ 260 w 862"/>
                  <a:gd name="T7" fmla="*/ 378 h 1244"/>
                  <a:gd name="T8" fmla="*/ 282 w 862"/>
                  <a:gd name="T9" fmla="*/ 221 h 1244"/>
                  <a:gd name="T10" fmla="*/ 309 w 862"/>
                  <a:gd name="T11" fmla="*/ 159 h 1244"/>
                  <a:gd name="T12" fmla="*/ 345 w 862"/>
                  <a:gd name="T13" fmla="*/ 105 h 1244"/>
                  <a:gd name="T14" fmla="*/ 416 w 862"/>
                  <a:gd name="T15" fmla="*/ 30 h 1244"/>
                  <a:gd name="T16" fmla="*/ 445 w 862"/>
                  <a:gd name="T17" fmla="*/ 9 h 1244"/>
                  <a:gd name="T18" fmla="*/ 474 w 862"/>
                  <a:gd name="T19" fmla="*/ 1 h 1244"/>
                  <a:gd name="T20" fmla="*/ 499 w 862"/>
                  <a:gd name="T21" fmla="*/ 9 h 1244"/>
                  <a:gd name="T22" fmla="*/ 522 w 862"/>
                  <a:gd name="T23" fmla="*/ 31 h 1244"/>
                  <a:gd name="T24" fmla="*/ 548 w 862"/>
                  <a:gd name="T25" fmla="*/ 74 h 1244"/>
                  <a:gd name="T26" fmla="*/ 598 w 862"/>
                  <a:gd name="T27" fmla="*/ 204 h 1244"/>
                  <a:gd name="T28" fmla="*/ 629 w 862"/>
                  <a:gd name="T29" fmla="*/ 324 h 1244"/>
                  <a:gd name="T30" fmla="*/ 642 w 862"/>
                  <a:gd name="T31" fmla="*/ 432 h 1244"/>
                  <a:gd name="T32" fmla="*/ 655 w 862"/>
                  <a:gd name="T33" fmla="*/ 481 h 1244"/>
                  <a:gd name="T34" fmla="*/ 705 w 862"/>
                  <a:gd name="T35" fmla="*/ 574 h 1244"/>
                  <a:gd name="T36" fmla="*/ 759 w 862"/>
                  <a:gd name="T37" fmla="*/ 678 h 1244"/>
                  <a:gd name="T38" fmla="*/ 777 w 862"/>
                  <a:gd name="T39" fmla="*/ 748 h 1244"/>
                  <a:gd name="T40" fmla="*/ 804 w 862"/>
                  <a:gd name="T41" fmla="*/ 905 h 1244"/>
                  <a:gd name="T42" fmla="*/ 827 w 862"/>
                  <a:gd name="T43" fmla="*/ 1021 h 1244"/>
                  <a:gd name="T44" fmla="*/ 853 w 862"/>
                  <a:gd name="T45" fmla="*/ 1130 h 1244"/>
                  <a:gd name="T46" fmla="*/ 862 w 862"/>
                  <a:gd name="T47" fmla="*/ 1243 h 1244"/>
                  <a:gd name="T48" fmla="*/ 846 w 862"/>
                  <a:gd name="T49" fmla="*/ 1194 h 1244"/>
                  <a:gd name="T50" fmla="*/ 822 w 862"/>
                  <a:gd name="T51" fmla="*/ 1065 h 1244"/>
                  <a:gd name="T52" fmla="*/ 800 w 862"/>
                  <a:gd name="T53" fmla="*/ 974 h 1244"/>
                  <a:gd name="T54" fmla="*/ 777 w 862"/>
                  <a:gd name="T55" fmla="*/ 831 h 1244"/>
                  <a:gd name="T56" fmla="*/ 744 w 862"/>
                  <a:gd name="T57" fmla="*/ 683 h 1244"/>
                  <a:gd name="T58" fmla="*/ 721 w 862"/>
                  <a:gd name="T59" fmla="*/ 631 h 1244"/>
                  <a:gd name="T60" fmla="*/ 663 w 862"/>
                  <a:gd name="T61" fmla="*/ 537 h 1244"/>
                  <a:gd name="T62" fmla="*/ 640 w 862"/>
                  <a:gd name="T63" fmla="*/ 486 h 1244"/>
                  <a:gd name="T64" fmla="*/ 621 w 862"/>
                  <a:gd name="T65" fmla="*/ 380 h 1244"/>
                  <a:gd name="T66" fmla="*/ 602 w 862"/>
                  <a:gd name="T67" fmla="*/ 272 h 1244"/>
                  <a:gd name="T68" fmla="*/ 559 w 862"/>
                  <a:gd name="T69" fmla="*/ 143 h 1244"/>
                  <a:gd name="T70" fmla="*/ 521 w 862"/>
                  <a:gd name="T71" fmla="*/ 58 h 1244"/>
                  <a:gd name="T72" fmla="*/ 510 w 862"/>
                  <a:gd name="T73" fmla="*/ 41 h 1244"/>
                  <a:gd name="T74" fmla="*/ 491 w 862"/>
                  <a:gd name="T75" fmla="*/ 22 h 1244"/>
                  <a:gd name="T76" fmla="*/ 474 w 862"/>
                  <a:gd name="T77" fmla="*/ 16 h 1244"/>
                  <a:gd name="T78" fmla="*/ 452 w 862"/>
                  <a:gd name="T79" fmla="*/ 23 h 1244"/>
                  <a:gd name="T80" fmla="*/ 395 w 862"/>
                  <a:gd name="T81" fmla="*/ 71 h 1244"/>
                  <a:gd name="T82" fmla="*/ 323 w 862"/>
                  <a:gd name="T83" fmla="*/ 167 h 1244"/>
                  <a:gd name="T84" fmla="*/ 297 w 862"/>
                  <a:gd name="T85" fmla="*/ 226 h 1244"/>
                  <a:gd name="T86" fmla="*/ 282 w 862"/>
                  <a:gd name="T87" fmla="*/ 295 h 1244"/>
                  <a:gd name="T88" fmla="*/ 270 w 862"/>
                  <a:gd name="T89" fmla="*/ 465 h 1244"/>
                  <a:gd name="T90" fmla="*/ 241 w 862"/>
                  <a:gd name="T91" fmla="*/ 610 h 1244"/>
                  <a:gd name="T92" fmla="*/ 164 w 862"/>
                  <a:gd name="T93" fmla="*/ 789 h 1244"/>
                  <a:gd name="T94" fmla="*/ 13 w 862"/>
                  <a:gd name="T95" fmla="*/ 1014 h 1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62" h="1244">
                    <a:moveTo>
                      <a:pt x="0" y="1005"/>
                    </a:moveTo>
                    <a:lnTo>
                      <a:pt x="81" y="894"/>
                    </a:lnTo>
                    <a:lnTo>
                      <a:pt x="151" y="780"/>
                    </a:lnTo>
                    <a:lnTo>
                      <a:pt x="204" y="665"/>
                    </a:lnTo>
                    <a:lnTo>
                      <a:pt x="226" y="605"/>
                    </a:lnTo>
                    <a:lnTo>
                      <a:pt x="244" y="539"/>
                    </a:lnTo>
                    <a:lnTo>
                      <a:pt x="255" y="462"/>
                    </a:lnTo>
                    <a:lnTo>
                      <a:pt x="260" y="378"/>
                    </a:lnTo>
                    <a:lnTo>
                      <a:pt x="266" y="294"/>
                    </a:lnTo>
                    <a:lnTo>
                      <a:pt x="282" y="221"/>
                    </a:lnTo>
                    <a:cubicBezTo>
                      <a:pt x="282" y="220"/>
                      <a:pt x="282" y="220"/>
                      <a:pt x="282" y="219"/>
                    </a:cubicBezTo>
                    <a:lnTo>
                      <a:pt x="309" y="159"/>
                    </a:lnTo>
                    <a:cubicBezTo>
                      <a:pt x="309" y="159"/>
                      <a:pt x="310" y="158"/>
                      <a:pt x="310" y="158"/>
                    </a:cubicBezTo>
                    <a:lnTo>
                      <a:pt x="345" y="105"/>
                    </a:lnTo>
                    <a:lnTo>
                      <a:pt x="382" y="60"/>
                    </a:lnTo>
                    <a:lnTo>
                      <a:pt x="416" y="30"/>
                    </a:lnTo>
                    <a:lnTo>
                      <a:pt x="443" y="10"/>
                    </a:lnTo>
                    <a:cubicBezTo>
                      <a:pt x="443" y="10"/>
                      <a:pt x="444" y="9"/>
                      <a:pt x="445" y="9"/>
                    </a:cubicBezTo>
                    <a:lnTo>
                      <a:pt x="469" y="1"/>
                    </a:lnTo>
                    <a:cubicBezTo>
                      <a:pt x="470" y="0"/>
                      <a:pt x="472" y="0"/>
                      <a:pt x="474" y="1"/>
                    </a:cubicBezTo>
                    <a:lnTo>
                      <a:pt x="496" y="7"/>
                    </a:lnTo>
                    <a:cubicBezTo>
                      <a:pt x="497" y="7"/>
                      <a:pt x="498" y="8"/>
                      <a:pt x="499" y="9"/>
                    </a:cubicBezTo>
                    <a:lnTo>
                      <a:pt x="521" y="30"/>
                    </a:lnTo>
                    <a:cubicBezTo>
                      <a:pt x="521" y="30"/>
                      <a:pt x="522" y="31"/>
                      <a:pt x="522" y="31"/>
                    </a:cubicBezTo>
                    <a:lnTo>
                      <a:pt x="534" y="49"/>
                    </a:lnTo>
                    <a:lnTo>
                      <a:pt x="548" y="74"/>
                    </a:lnTo>
                    <a:lnTo>
                      <a:pt x="574" y="136"/>
                    </a:lnTo>
                    <a:lnTo>
                      <a:pt x="598" y="204"/>
                    </a:lnTo>
                    <a:lnTo>
                      <a:pt x="617" y="267"/>
                    </a:lnTo>
                    <a:lnTo>
                      <a:pt x="629" y="324"/>
                    </a:lnTo>
                    <a:lnTo>
                      <a:pt x="636" y="378"/>
                    </a:lnTo>
                    <a:lnTo>
                      <a:pt x="642" y="432"/>
                    </a:lnTo>
                    <a:lnTo>
                      <a:pt x="655" y="483"/>
                    </a:lnTo>
                    <a:lnTo>
                      <a:pt x="655" y="481"/>
                    </a:lnTo>
                    <a:lnTo>
                      <a:pt x="678" y="530"/>
                    </a:lnTo>
                    <a:lnTo>
                      <a:pt x="705" y="574"/>
                    </a:lnTo>
                    <a:lnTo>
                      <a:pt x="734" y="622"/>
                    </a:lnTo>
                    <a:lnTo>
                      <a:pt x="759" y="678"/>
                    </a:lnTo>
                    <a:cubicBezTo>
                      <a:pt x="759" y="679"/>
                      <a:pt x="759" y="679"/>
                      <a:pt x="759" y="679"/>
                    </a:cubicBezTo>
                    <a:lnTo>
                      <a:pt x="777" y="748"/>
                    </a:lnTo>
                    <a:lnTo>
                      <a:pt x="792" y="828"/>
                    </a:lnTo>
                    <a:lnTo>
                      <a:pt x="804" y="905"/>
                    </a:lnTo>
                    <a:lnTo>
                      <a:pt x="815" y="971"/>
                    </a:lnTo>
                    <a:lnTo>
                      <a:pt x="827" y="1021"/>
                    </a:lnTo>
                    <a:lnTo>
                      <a:pt x="837" y="1062"/>
                    </a:lnTo>
                    <a:lnTo>
                      <a:pt x="853" y="1130"/>
                    </a:lnTo>
                    <a:lnTo>
                      <a:pt x="861" y="1191"/>
                    </a:lnTo>
                    <a:lnTo>
                      <a:pt x="862" y="1243"/>
                    </a:lnTo>
                    <a:lnTo>
                      <a:pt x="846" y="1244"/>
                    </a:lnTo>
                    <a:lnTo>
                      <a:pt x="846" y="1194"/>
                    </a:lnTo>
                    <a:lnTo>
                      <a:pt x="838" y="1133"/>
                    </a:lnTo>
                    <a:lnTo>
                      <a:pt x="822" y="1065"/>
                    </a:lnTo>
                    <a:lnTo>
                      <a:pt x="812" y="1024"/>
                    </a:lnTo>
                    <a:lnTo>
                      <a:pt x="800" y="974"/>
                    </a:lnTo>
                    <a:lnTo>
                      <a:pt x="789" y="908"/>
                    </a:lnTo>
                    <a:lnTo>
                      <a:pt x="777" y="831"/>
                    </a:lnTo>
                    <a:lnTo>
                      <a:pt x="762" y="752"/>
                    </a:lnTo>
                    <a:lnTo>
                      <a:pt x="744" y="683"/>
                    </a:lnTo>
                    <a:lnTo>
                      <a:pt x="744" y="685"/>
                    </a:lnTo>
                    <a:lnTo>
                      <a:pt x="721" y="631"/>
                    </a:lnTo>
                    <a:lnTo>
                      <a:pt x="692" y="583"/>
                    </a:lnTo>
                    <a:lnTo>
                      <a:pt x="663" y="537"/>
                    </a:lnTo>
                    <a:lnTo>
                      <a:pt x="640" y="488"/>
                    </a:lnTo>
                    <a:cubicBezTo>
                      <a:pt x="640" y="487"/>
                      <a:pt x="640" y="487"/>
                      <a:pt x="640" y="486"/>
                    </a:cubicBezTo>
                    <a:lnTo>
                      <a:pt x="627" y="433"/>
                    </a:lnTo>
                    <a:lnTo>
                      <a:pt x="621" y="380"/>
                    </a:lnTo>
                    <a:lnTo>
                      <a:pt x="614" y="327"/>
                    </a:lnTo>
                    <a:lnTo>
                      <a:pt x="602" y="272"/>
                    </a:lnTo>
                    <a:lnTo>
                      <a:pt x="583" y="209"/>
                    </a:lnTo>
                    <a:lnTo>
                      <a:pt x="559" y="143"/>
                    </a:lnTo>
                    <a:lnTo>
                      <a:pt x="533" y="81"/>
                    </a:lnTo>
                    <a:lnTo>
                      <a:pt x="521" y="58"/>
                    </a:lnTo>
                    <a:lnTo>
                      <a:pt x="509" y="40"/>
                    </a:lnTo>
                    <a:lnTo>
                      <a:pt x="510" y="41"/>
                    </a:lnTo>
                    <a:lnTo>
                      <a:pt x="488" y="20"/>
                    </a:lnTo>
                    <a:lnTo>
                      <a:pt x="491" y="22"/>
                    </a:lnTo>
                    <a:lnTo>
                      <a:pt x="469" y="16"/>
                    </a:lnTo>
                    <a:lnTo>
                      <a:pt x="474" y="16"/>
                    </a:lnTo>
                    <a:lnTo>
                      <a:pt x="450" y="24"/>
                    </a:lnTo>
                    <a:lnTo>
                      <a:pt x="452" y="23"/>
                    </a:lnTo>
                    <a:lnTo>
                      <a:pt x="427" y="41"/>
                    </a:lnTo>
                    <a:lnTo>
                      <a:pt x="395" y="71"/>
                    </a:lnTo>
                    <a:lnTo>
                      <a:pt x="358" y="114"/>
                    </a:lnTo>
                    <a:lnTo>
                      <a:pt x="323" y="167"/>
                    </a:lnTo>
                    <a:lnTo>
                      <a:pt x="324" y="166"/>
                    </a:lnTo>
                    <a:lnTo>
                      <a:pt x="297" y="226"/>
                    </a:lnTo>
                    <a:lnTo>
                      <a:pt x="297" y="224"/>
                    </a:lnTo>
                    <a:lnTo>
                      <a:pt x="282" y="295"/>
                    </a:lnTo>
                    <a:lnTo>
                      <a:pt x="276" y="379"/>
                    </a:lnTo>
                    <a:lnTo>
                      <a:pt x="270" y="465"/>
                    </a:lnTo>
                    <a:lnTo>
                      <a:pt x="259" y="544"/>
                    </a:lnTo>
                    <a:lnTo>
                      <a:pt x="241" y="610"/>
                    </a:lnTo>
                    <a:lnTo>
                      <a:pt x="219" y="672"/>
                    </a:lnTo>
                    <a:lnTo>
                      <a:pt x="164" y="789"/>
                    </a:lnTo>
                    <a:lnTo>
                      <a:pt x="94" y="903"/>
                    </a:lnTo>
                    <a:lnTo>
                      <a:pt x="13" y="1014"/>
                    </a:lnTo>
                    <a:lnTo>
                      <a:pt x="0" y="1005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>
                  <a:ln>
                    <a:solidFill>
                      <a:schemeClr val="tx1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97" name="Freeform 10"/>
              <p:cNvSpPr>
                <a:spLocks noEditPoints="1"/>
              </p:cNvSpPr>
              <p:nvPr/>
            </p:nvSpPr>
            <p:spPr bwMode="auto">
              <a:xfrm>
                <a:off x="3349625" y="5348288"/>
                <a:ext cx="4037013" cy="947738"/>
              </a:xfrm>
              <a:custGeom>
                <a:avLst/>
                <a:gdLst>
                  <a:gd name="T0" fmla="*/ 21 w 2543"/>
                  <a:gd name="T1" fmla="*/ 22 h 597"/>
                  <a:gd name="T2" fmla="*/ 2523 w 2543"/>
                  <a:gd name="T3" fmla="*/ 568 h 597"/>
                  <a:gd name="T4" fmla="*/ 2522 w 2543"/>
                  <a:gd name="T5" fmla="*/ 576 h 597"/>
                  <a:gd name="T6" fmla="*/ 20 w 2543"/>
                  <a:gd name="T7" fmla="*/ 29 h 597"/>
                  <a:gd name="T8" fmla="*/ 21 w 2543"/>
                  <a:gd name="T9" fmla="*/ 22 h 597"/>
                  <a:gd name="T10" fmla="*/ 21 w 2543"/>
                  <a:gd name="T11" fmla="*/ 26 h 597"/>
                  <a:gd name="T12" fmla="*/ 34 w 2543"/>
                  <a:gd name="T13" fmla="*/ 60 h 597"/>
                  <a:gd name="T14" fmla="*/ 0 w 2543"/>
                  <a:gd name="T15" fmla="*/ 21 h 597"/>
                  <a:gd name="T16" fmla="*/ 47 w 2543"/>
                  <a:gd name="T17" fmla="*/ 0 h 597"/>
                  <a:gd name="T18" fmla="*/ 21 w 2543"/>
                  <a:gd name="T19" fmla="*/ 26 h 597"/>
                  <a:gd name="T20" fmla="*/ 2522 w 2543"/>
                  <a:gd name="T21" fmla="*/ 572 h 597"/>
                  <a:gd name="T22" fmla="*/ 2509 w 2543"/>
                  <a:gd name="T23" fmla="*/ 537 h 597"/>
                  <a:gd name="T24" fmla="*/ 2543 w 2543"/>
                  <a:gd name="T25" fmla="*/ 576 h 597"/>
                  <a:gd name="T26" fmla="*/ 2496 w 2543"/>
                  <a:gd name="T27" fmla="*/ 597 h 597"/>
                  <a:gd name="T28" fmla="*/ 2522 w 2543"/>
                  <a:gd name="T29" fmla="*/ 572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43" h="597">
                    <a:moveTo>
                      <a:pt x="21" y="22"/>
                    </a:moveTo>
                    <a:lnTo>
                      <a:pt x="2523" y="568"/>
                    </a:lnTo>
                    <a:lnTo>
                      <a:pt x="2522" y="576"/>
                    </a:lnTo>
                    <a:lnTo>
                      <a:pt x="20" y="29"/>
                    </a:lnTo>
                    <a:lnTo>
                      <a:pt x="21" y="22"/>
                    </a:lnTo>
                    <a:close/>
                    <a:moveTo>
                      <a:pt x="21" y="26"/>
                    </a:moveTo>
                    <a:lnTo>
                      <a:pt x="34" y="60"/>
                    </a:lnTo>
                    <a:lnTo>
                      <a:pt x="0" y="21"/>
                    </a:lnTo>
                    <a:lnTo>
                      <a:pt x="47" y="0"/>
                    </a:lnTo>
                    <a:lnTo>
                      <a:pt x="21" y="26"/>
                    </a:lnTo>
                    <a:close/>
                    <a:moveTo>
                      <a:pt x="2522" y="572"/>
                    </a:moveTo>
                    <a:lnTo>
                      <a:pt x="2509" y="537"/>
                    </a:lnTo>
                    <a:lnTo>
                      <a:pt x="2543" y="576"/>
                    </a:lnTo>
                    <a:lnTo>
                      <a:pt x="2496" y="597"/>
                    </a:lnTo>
                    <a:lnTo>
                      <a:pt x="2522" y="57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8" name="Freeform 11"/>
              <p:cNvSpPr>
                <a:spLocks noEditPoints="1"/>
              </p:cNvSpPr>
              <p:nvPr/>
            </p:nvSpPr>
            <p:spPr bwMode="auto">
              <a:xfrm>
                <a:off x="6829425" y="6523038"/>
                <a:ext cx="157163" cy="125413"/>
              </a:xfrm>
              <a:custGeom>
                <a:avLst/>
                <a:gdLst>
                  <a:gd name="T0" fmla="*/ 81 w 206"/>
                  <a:gd name="T1" fmla="*/ 124 h 166"/>
                  <a:gd name="T2" fmla="*/ 55 w 206"/>
                  <a:gd name="T3" fmla="*/ 135 h 166"/>
                  <a:gd name="T4" fmla="*/ 18 w 206"/>
                  <a:gd name="T5" fmla="*/ 126 h 166"/>
                  <a:gd name="T6" fmla="*/ 1 w 206"/>
                  <a:gd name="T7" fmla="*/ 104 h 166"/>
                  <a:gd name="T8" fmla="*/ 7 w 206"/>
                  <a:gd name="T9" fmla="*/ 79 h 166"/>
                  <a:gd name="T10" fmla="*/ 26 w 206"/>
                  <a:gd name="T11" fmla="*/ 66 h 166"/>
                  <a:gd name="T12" fmla="*/ 32 w 206"/>
                  <a:gd name="T13" fmla="*/ 53 h 166"/>
                  <a:gd name="T14" fmla="*/ 23 w 206"/>
                  <a:gd name="T15" fmla="*/ 34 h 166"/>
                  <a:gd name="T16" fmla="*/ 30 w 206"/>
                  <a:gd name="T17" fmla="*/ 12 h 166"/>
                  <a:gd name="T18" fmla="*/ 54 w 206"/>
                  <a:gd name="T19" fmla="*/ 0 h 166"/>
                  <a:gd name="T20" fmla="*/ 88 w 206"/>
                  <a:gd name="T21" fmla="*/ 9 h 166"/>
                  <a:gd name="T22" fmla="*/ 103 w 206"/>
                  <a:gd name="T23" fmla="*/ 30 h 166"/>
                  <a:gd name="T24" fmla="*/ 97 w 206"/>
                  <a:gd name="T25" fmla="*/ 51 h 166"/>
                  <a:gd name="T26" fmla="*/ 81 w 206"/>
                  <a:gd name="T27" fmla="*/ 64 h 166"/>
                  <a:gd name="T28" fmla="*/ 79 w 206"/>
                  <a:gd name="T29" fmla="*/ 78 h 166"/>
                  <a:gd name="T30" fmla="*/ 89 w 206"/>
                  <a:gd name="T31" fmla="*/ 99 h 166"/>
                  <a:gd name="T32" fmla="*/ 85 w 206"/>
                  <a:gd name="T33" fmla="*/ 39 h 166"/>
                  <a:gd name="T34" fmla="*/ 82 w 206"/>
                  <a:gd name="T35" fmla="*/ 24 h 166"/>
                  <a:gd name="T36" fmla="*/ 68 w 206"/>
                  <a:gd name="T37" fmla="*/ 15 h 166"/>
                  <a:gd name="T38" fmla="*/ 41 w 206"/>
                  <a:gd name="T39" fmla="*/ 27 h 166"/>
                  <a:gd name="T40" fmla="*/ 43 w 206"/>
                  <a:gd name="T41" fmla="*/ 42 h 166"/>
                  <a:gd name="T42" fmla="*/ 57 w 206"/>
                  <a:gd name="T43" fmla="*/ 58 h 166"/>
                  <a:gd name="T44" fmla="*/ 85 w 206"/>
                  <a:gd name="T45" fmla="*/ 39 h 166"/>
                  <a:gd name="T46" fmla="*/ 71 w 206"/>
                  <a:gd name="T47" fmla="*/ 98 h 166"/>
                  <a:gd name="T48" fmla="*/ 61 w 206"/>
                  <a:gd name="T49" fmla="*/ 82 h 166"/>
                  <a:gd name="T50" fmla="*/ 39 w 206"/>
                  <a:gd name="T51" fmla="*/ 75 h 166"/>
                  <a:gd name="T52" fmla="*/ 23 w 206"/>
                  <a:gd name="T53" fmla="*/ 85 h 166"/>
                  <a:gd name="T54" fmla="*/ 22 w 206"/>
                  <a:gd name="T55" fmla="*/ 109 h 166"/>
                  <a:gd name="T56" fmla="*/ 60 w 206"/>
                  <a:gd name="T57" fmla="*/ 119 h 166"/>
                  <a:gd name="T58" fmla="*/ 200 w 206"/>
                  <a:gd name="T59" fmla="*/ 136 h 166"/>
                  <a:gd name="T60" fmla="*/ 194 w 206"/>
                  <a:gd name="T61" fmla="*/ 142 h 166"/>
                  <a:gd name="T62" fmla="*/ 173 w 206"/>
                  <a:gd name="T63" fmla="*/ 165 h 166"/>
                  <a:gd name="T64" fmla="*/ 170 w 206"/>
                  <a:gd name="T65" fmla="*/ 166 h 166"/>
                  <a:gd name="T66" fmla="*/ 163 w 206"/>
                  <a:gd name="T67" fmla="*/ 165 h 166"/>
                  <a:gd name="T68" fmla="*/ 157 w 206"/>
                  <a:gd name="T69" fmla="*/ 163 h 166"/>
                  <a:gd name="T70" fmla="*/ 156 w 206"/>
                  <a:gd name="T71" fmla="*/ 160 h 166"/>
                  <a:gd name="T72" fmla="*/ 111 w 206"/>
                  <a:gd name="T73" fmla="*/ 119 h 166"/>
                  <a:gd name="T74" fmla="*/ 108 w 206"/>
                  <a:gd name="T75" fmla="*/ 117 h 166"/>
                  <a:gd name="T76" fmla="*/ 109 w 206"/>
                  <a:gd name="T77" fmla="*/ 111 h 166"/>
                  <a:gd name="T78" fmla="*/ 111 w 206"/>
                  <a:gd name="T79" fmla="*/ 105 h 166"/>
                  <a:gd name="T80" fmla="*/ 114 w 206"/>
                  <a:gd name="T81" fmla="*/ 101 h 166"/>
                  <a:gd name="T82" fmla="*/ 182 w 206"/>
                  <a:gd name="T83" fmla="*/ 35 h 166"/>
                  <a:gd name="T84" fmla="*/ 188 w 206"/>
                  <a:gd name="T85" fmla="*/ 35 h 166"/>
                  <a:gd name="T86" fmla="*/ 199 w 206"/>
                  <a:gd name="T87" fmla="*/ 38 h 166"/>
                  <a:gd name="T88" fmla="*/ 205 w 206"/>
                  <a:gd name="T89" fmla="*/ 41 h 166"/>
                  <a:gd name="T90" fmla="*/ 184 w 206"/>
                  <a:gd name="T91" fmla="*/ 124 h 166"/>
                  <a:gd name="T92" fmla="*/ 200 w 206"/>
                  <a:gd name="T93" fmla="*/ 130 h 166"/>
                  <a:gd name="T94" fmla="*/ 185 w 206"/>
                  <a:gd name="T95" fmla="*/ 50 h 166"/>
                  <a:gd name="T96" fmla="*/ 126 w 206"/>
                  <a:gd name="T97" fmla="*/ 108 h 166"/>
                  <a:gd name="T98" fmla="*/ 185 w 206"/>
                  <a:gd name="T99" fmla="*/ 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6" h="166">
                    <a:moveTo>
                      <a:pt x="88" y="110"/>
                    </a:moveTo>
                    <a:cubicBezTo>
                      <a:pt x="87" y="115"/>
                      <a:pt x="85" y="120"/>
                      <a:pt x="81" y="124"/>
                    </a:cubicBezTo>
                    <a:cubicBezTo>
                      <a:pt x="78" y="127"/>
                      <a:pt x="74" y="130"/>
                      <a:pt x="70" y="132"/>
                    </a:cubicBezTo>
                    <a:cubicBezTo>
                      <a:pt x="66" y="134"/>
                      <a:pt x="60" y="135"/>
                      <a:pt x="55" y="135"/>
                    </a:cubicBezTo>
                    <a:cubicBezTo>
                      <a:pt x="49" y="135"/>
                      <a:pt x="42" y="134"/>
                      <a:pt x="35" y="132"/>
                    </a:cubicBezTo>
                    <a:cubicBezTo>
                      <a:pt x="29" y="131"/>
                      <a:pt x="23" y="128"/>
                      <a:pt x="18" y="126"/>
                    </a:cubicBezTo>
                    <a:cubicBezTo>
                      <a:pt x="13" y="123"/>
                      <a:pt x="10" y="120"/>
                      <a:pt x="7" y="116"/>
                    </a:cubicBezTo>
                    <a:cubicBezTo>
                      <a:pt x="4" y="112"/>
                      <a:pt x="2" y="108"/>
                      <a:pt x="1" y="104"/>
                    </a:cubicBezTo>
                    <a:cubicBezTo>
                      <a:pt x="0" y="99"/>
                      <a:pt x="1" y="95"/>
                      <a:pt x="2" y="90"/>
                    </a:cubicBezTo>
                    <a:cubicBezTo>
                      <a:pt x="3" y="86"/>
                      <a:pt x="5" y="82"/>
                      <a:pt x="7" y="79"/>
                    </a:cubicBezTo>
                    <a:cubicBezTo>
                      <a:pt x="9" y="76"/>
                      <a:pt x="12" y="74"/>
                      <a:pt x="15" y="71"/>
                    </a:cubicBezTo>
                    <a:cubicBezTo>
                      <a:pt x="18" y="69"/>
                      <a:pt x="22" y="68"/>
                      <a:pt x="26" y="66"/>
                    </a:cubicBezTo>
                    <a:cubicBezTo>
                      <a:pt x="30" y="65"/>
                      <a:pt x="35" y="63"/>
                      <a:pt x="40" y="62"/>
                    </a:cubicBezTo>
                    <a:cubicBezTo>
                      <a:pt x="37" y="59"/>
                      <a:pt x="34" y="56"/>
                      <a:pt x="32" y="53"/>
                    </a:cubicBezTo>
                    <a:cubicBezTo>
                      <a:pt x="29" y="50"/>
                      <a:pt x="27" y="47"/>
                      <a:pt x="26" y="44"/>
                    </a:cubicBezTo>
                    <a:cubicBezTo>
                      <a:pt x="24" y="40"/>
                      <a:pt x="24" y="37"/>
                      <a:pt x="23" y="34"/>
                    </a:cubicBezTo>
                    <a:cubicBezTo>
                      <a:pt x="23" y="31"/>
                      <a:pt x="23" y="27"/>
                      <a:pt x="24" y="24"/>
                    </a:cubicBezTo>
                    <a:cubicBezTo>
                      <a:pt x="26" y="19"/>
                      <a:pt x="27" y="15"/>
                      <a:pt x="30" y="12"/>
                    </a:cubicBezTo>
                    <a:cubicBezTo>
                      <a:pt x="33" y="8"/>
                      <a:pt x="36" y="6"/>
                      <a:pt x="40" y="4"/>
                    </a:cubicBezTo>
                    <a:cubicBezTo>
                      <a:pt x="44" y="2"/>
                      <a:pt x="49" y="0"/>
                      <a:pt x="54" y="0"/>
                    </a:cubicBezTo>
                    <a:cubicBezTo>
                      <a:pt x="60" y="0"/>
                      <a:pt x="66" y="0"/>
                      <a:pt x="72" y="2"/>
                    </a:cubicBezTo>
                    <a:cubicBezTo>
                      <a:pt x="79" y="4"/>
                      <a:pt x="84" y="6"/>
                      <a:pt x="88" y="9"/>
                    </a:cubicBezTo>
                    <a:cubicBezTo>
                      <a:pt x="93" y="12"/>
                      <a:pt x="96" y="15"/>
                      <a:pt x="98" y="18"/>
                    </a:cubicBezTo>
                    <a:cubicBezTo>
                      <a:pt x="101" y="22"/>
                      <a:pt x="102" y="26"/>
                      <a:pt x="103" y="30"/>
                    </a:cubicBezTo>
                    <a:cubicBezTo>
                      <a:pt x="103" y="34"/>
                      <a:pt x="103" y="38"/>
                      <a:pt x="102" y="42"/>
                    </a:cubicBezTo>
                    <a:cubicBezTo>
                      <a:pt x="101" y="45"/>
                      <a:pt x="99" y="48"/>
                      <a:pt x="97" y="51"/>
                    </a:cubicBezTo>
                    <a:cubicBezTo>
                      <a:pt x="96" y="54"/>
                      <a:pt x="93" y="56"/>
                      <a:pt x="90" y="58"/>
                    </a:cubicBezTo>
                    <a:cubicBezTo>
                      <a:pt x="88" y="61"/>
                      <a:pt x="84" y="62"/>
                      <a:pt x="81" y="64"/>
                    </a:cubicBezTo>
                    <a:cubicBezTo>
                      <a:pt x="77" y="66"/>
                      <a:pt x="73" y="67"/>
                      <a:pt x="68" y="68"/>
                    </a:cubicBezTo>
                    <a:cubicBezTo>
                      <a:pt x="72" y="71"/>
                      <a:pt x="76" y="75"/>
                      <a:pt x="79" y="78"/>
                    </a:cubicBezTo>
                    <a:cubicBezTo>
                      <a:pt x="82" y="82"/>
                      <a:pt x="84" y="85"/>
                      <a:pt x="86" y="89"/>
                    </a:cubicBezTo>
                    <a:cubicBezTo>
                      <a:pt x="88" y="92"/>
                      <a:pt x="89" y="95"/>
                      <a:pt x="89" y="99"/>
                    </a:cubicBezTo>
                    <a:cubicBezTo>
                      <a:pt x="90" y="102"/>
                      <a:pt x="89" y="106"/>
                      <a:pt x="88" y="110"/>
                    </a:cubicBezTo>
                    <a:close/>
                    <a:moveTo>
                      <a:pt x="85" y="39"/>
                    </a:moveTo>
                    <a:cubicBezTo>
                      <a:pt x="85" y="36"/>
                      <a:pt x="85" y="33"/>
                      <a:pt x="85" y="31"/>
                    </a:cubicBezTo>
                    <a:cubicBezTo>
                      <a:pt x="85" y="29"/>
                      <a:pt x="84" y="26"/>
                      <a:pt x="82" y="24"/>
                    </a:cubicBezTo>
                    <a:cubicBezTo>
                      <a:pt x="81" y="22"/>
                      <a:pt x="79" y="20"/>
                      <a:pt x="77" y="19"/>
                    </a:cubicBezTo>
                    <a:cubicBezTo>
                      <a:pt x="74" y="17"/>
                      <a:pt x="71" y="16"/>
                      <a:pt x="68" y="15"/>
                    </a:cubicBezTo>
                    <a:cubicBezTo>
                      <a:pt x="61" y="13"/>
                      <a:pt x="55" y="13"/>
                      <a:pt x="50" y="16"/>
                    </a:cubicBezTo>
                    <a:cubicBezTo>
                      <a:pt x="46" y="18"/>
                      <a:pt x="43" y="22"/>
                      <a:pt x="41" y="27"/>
                    </a:cubicBezTo>
                    <a:cubicBezTo>
                      <a:pt x="41" y="30"/>
                      <a:pt x="40" y="32"/>
                      <a:pt x="41" y="35"/>
                    </a:cubicBezTo>
                    <a:cubicBezTo>
                      <a:pt x="41" y="37"/>
                      <a:pt x="42" y="40"/>
                      <a:pt x="43" y="42"/>
                    </a:cubicBezTo>
                    <a:cubicBezTo>
                      <a:pt x="45" y="45"/>
                      <a:pt x="46" y="47"/>
                      <a:pt x="49" y="50"/>
                    </a:cubicBezTo>
                    <a:cubicBezTo>
                      <a:pt x="51" y="52"/>
                      <a:pt x="54" y="55"/>
                      <a:pt x="57" y="58"/>
                    </a:cubicBezTo>
                    <a:cubicBezTo>
                      <a:pt x="65" y="57"/>
                      <a:pt x="71" y="54"/>
                      <a:pt x="76" y="51"/>
                    </a:cubicBezTo>
                    <a:cubicBezTo>
                      <a:pt x="80" y="48"/>
                      <a:pt x="83" y="44"/>
                      <a:pt x="85" y="39"/>
                    </a:cubicBezTo>
                    <a:close/>
                    <a:moveTo>
                      <a:pt x="71" y="107"/>
                    </a:moveTo>
                    <a:cubicBezTo>
                      <a:pt x="72" y="104"/>
                      <a:pt x="72" y="101"/>
                      <a:pt x="71" y="98"/>
                    </a:cubicBezTo>
                    <a:cubicBezTo>
                      <a:pt x="71" y="95"/>
                      <a:pt x="70" y="93"/>
                      <a:pt x="68" y="90"/>
                    </a:cubicBezTo>
                    <a:cubicBezTo>
                      <a:pt x="66" y="87"/>
                      <a:pt x="64" y="84"/>
                      <a:pt x="61" y="82"/>
                    </a:cubicBezTo>
                    <a:cubicBezTo>
                      <a:pt x="58" y="79"/>
                      <a:pt x="55" y="76"/>
                      <a:pt x="51" y="72"/>
                    </a:cubicBezTo>
                    <a:cubicBezTo>
                      <a:pt x="47" y="73"/>
                      <a:pt x="42" y="74"/>
                      <a:pt x="39" y="75"/>
                    </a:cubicBezTo>
                    <a:cubicBezTo>
                      <a:pt x="35" y="77"/>
                      <a:pt x="32" y="78"/>
                      <a:pt x="29" y="80"/>
                    </a:cubicBezTo>
                    <a:cubicBezTo>
                      <a:pt x="27" y="81"/>
                      <a:pt x="25" y="83"/>
                      <a:pt x="23" y="85"/>
                    </a:cubicBezTo>
                    <a:cubicBezTo>
                      <a:pt x="21" y="87"/>
                      <a:pt x="20" y="90"/>
                      <a:pt x="19" y="93"/>
                    </a:cubicBezTo>
                    <a:cubicBezTo>
                      <a:pt x="18" y="99"/>
                      <a:pt x="19" y="105"/>
                      <a:pt x="22" y="109"/>
                    </a:cubicBezTo>
                    <a:cubicBezTo>
                      <a:pt x="25" y="114"/>
                      <a:pt x="31" y="117"/>
                      <a:pt x="40" y="120"/>
                    </a:cubicBezTo>
                    <a:cubicBezTo>
                      <a:pt x="48" y="122"/>
                      <a:pt x="55" y="122"/>
                      <a:pt x="60" y="119"/>
                    </a:cubicBezTo>
                    <a:cubicBezTo>
                      <a:pt x="66" y="117"/>
                      <a:pt x="69" y="113"/>
                      <a:pt x="71" y="107"/>
                    </a:cubicBezTo>
                    <a:close/>
                    <a:moveTo>
                      <a:pt x="200" y="136"/>
                    </a:moveTo>
                    <a:cubicBezTo>
                      <a:pt x="199" y="138"/>
                      <a:pt x="198" y="140"/>
                      <a:pt x="197" y="141"/>
                    </a:cubicBezTo>
                    <a:cubicBezTo>
                      <a:pt x="197" y="142"/>
                      <a:pt x="195" y="142"/>
                      <a:pt x="194" y="142"/>
                    </a:cubicBezTo>
                    <a:lnTo>
                      <a:pt x="180" y="138"/>
                    </a:lnTo>
                    <a:lnTo>
                      <a:pt x="173" y="165"/>
                    </a:lnTo>
                    <a:cubicBezTo>
                      <a:pt x="173" y="165"/>
                      <a:pt x="172" y="165"/>
                      <a:pt x="172" y="166"/>
                    </a:cubicBezTo>
                    <a:cubicBezTo>
                      <a:pt x="172" y="166"/>
                      <a:pt x="171" y="166"/>
                      <a:pt x="170" y="166"/>
                    </a:cubicBezTo>
                    <a:cubicBezTo>
                      <a:pt x="170" y="166"/>
                      <a:pt x="169" y="166"/>
                      <a:pt x="168" y="166"/>
                    </a:cubicBezTo>
                    <a:cubicBezTo>
                      <a:pt x="166" y="166"/>
                      <a:pt x="165" y="166"/>
                      <a:pt x="163" y="165"/>
                    </a:cubicBezTo>
                    <a:cubicBezTo>
                      <a:pt x="162" y="165"/>
                      <a:pt x="160" y="164"/>
                      <a:pt x="159" y="164"/>
                    </a:cubicBezTo>
                    <a:cubicBezTo>
                      <a:pt x="158" y="164"/>
                      <a:pt x="158" y="163"/>
                      <a:pt x="157" y="163"/>
                    </a:cubicBezTo>
                    <a:cubicBezTo>
                      <a:pt x="156" y="162"/>
                      <a:pt x="156" y="162"/>
                      <a:pt x="156" y="161"/>
                    </a:cubicBezTo>
                    <a:cubicBezTo>
                      <a:pt x="156" y="161"/>
                      <a:pt x="156" y="161"/>
                      <a:pt x="156" y="160"/>
                    </a:cubicBezTo>
                    <a:lnTo>
                      <a:pt x="163" y="133"/>
                    </a:lnTo>
                    <a:lnTo>
                      <a:pt x="111" y="119"/>
                    </a:lnTo>
                    <a:cubicBezTo>
                      <a:pt x="110" y="119"/>
                      <a:pt x="110" y="119"/>
                      <a:pt x="109" y="119"/>
                    </a:cubicBezTo>
                    <a:cubicBezTo>
                      <a:pt x="109" y="118"/>
                      <a:pt x="108" y="118"/>
                      <a:pt x="108" y="117"/>
                    </a:cubicBezTo>
                    <a:cubicBezTo>
                      <a:pt x="108" y="117"/>
                      <a:pt x="108" y="116"/>
                      <a:pt x="108" y="115"/>
                    </a:cubicBezTo>
                    <a:cubicBezTo>
                      <a:pt x="108" y="114"/>
                      <a:pt x="108" y="112"/>
                      <a:pt x="109" y="111"/>
                    </a:cubicBezTo>
                    <a:cubicBezTo>
                      <a:pt x="109" y="110"/>
                      <a:pt x="109" y="108"/>
                      <a:pt x="110" y="107"/>
                    </a:cubicBezTo>
                    <a:cubicBezTo>
                      <a:pt x="110" y="107"/>
                      <a:pt x="110" y="106"/>
                      <a:pt x="111" y="105"/>
                    </a:cubicBezTo>
                    <a:cubicBezTo>
                      <a:pt x="111" y="104"/>
                      <a:pt x="112" y="103"/>
                      <a:pt x="112" y="103"/>
                    </a:cubicBezTo>
                    <a:cubicBezTo>
                      <a:pt x="113" y="102"/>
                      <a:pt x="113" y="101"/>
                      <a:pt x="114" y="101"/>
                    </a:cubicBezTo>
                    <a:lnTo>
                      <a:pt x="180" y="36"/>
                    </a:lnTo>
                    <a:cubicBezTo>
                      <a:pt x="180" y="35"/>
                      <a:pt x="181" y="35"/>
                      <a:pt x="182" y="35"/>
                    </a:cubicBezTo>
                    <a:cubicBezTo>
                      <a:pt x="182" y="34"/>
                      <a:pt x="183" y="34"/>
                      <a:pt x="184" y="34"/>
                    </a:cubicBezTo>
                    <a:cubicBezTo>
                      <a:pt x="185" y="34"/>
                      <a:pt x="187" y="35"/>
                      <a:pt x="188" y="35"/>
                    </a:cubicBezTo>
                    <a:cubicBezTo>
                      <a:pt x="190" y="35"/>
                      <a:pt x="191" y="36"/>
                      <a:pt x="193" y="36"/>
                    </a:cubicBezTo>
                    <a:cubicBezTo>
                      <a:pt x="196" y="37"/>
                      <a:pt x="198" y="37"/>
                      <a:pt x="199" y="38"/>
                    </a:cubicBezTo>
                    <a:cubicBezTo>
                      <a:pt x="201" y="38"/>
                      <a:pt x="202" y="39"/>
                      <a:pt x="203" y="40"/>
                    </a:cubicBezTo>
                    <a:cubicBezTo>
                      <a:pt x="204" y="40"/>
                      <a:pt x="205" y="41"/>
                      <a:pt x="205" y="41"/>
                    </a:cubicBezTo>
                    <a:cubicBezTo>
                      <a:pt x="205" y="42"/>
                      <a:pt x="206" y="42"/>
                      <a:pt x="205" y="43"/>
                    </a:cubicBezTo>
                    <a:lnTo>
                      <a:pt x="184" y="124"/>
                    </a:lnTo>
                    <a:lnTo>
                      <a:pt x="198" y="128"/>
                    </a:lnTo>
                    <a:cubicBezTo>
                      <a:pt x="199" y="128"/>
                      <a:pt x="200" y="129"/>
                      <a:pt x="200" y="130"/>
                    </a:cubicBezTo>
                    <a:cubicBezTo>
                      <a:pt x="201" y="132"/>
                      <a:pt x="200" y="133"/>
                      <a:pt x="200" y="136"/>
                    </a:cubicBezTo>
                    <a:close/>
                    <a:moveTo>
                      <a:pt x="185" y="50"/>
                    </a:moveTo>
                    <a:lnTo>
                      <a:pt x="185" y="50"/>
                    </a:lnTo>
                    <a:lnTo>
                      <a:pt x="126" y="108"/>
                    </a:lnTo>
                    <a:lnTo>
                      <a:pt x="167" y="119"/>
                    </a:lnTo>
                    <a:lnTo>
                      <a:pt x="185" y="5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9" name="Freeform 12"/>
              <p:cNvSpPr>
                <a:spLocks noEditPoints="1"/>
              </p:cNvSpPr>
              <p:nvPr/>
            </p:nvSpPr>
            <p:spPr bwMode="auto">
              <a:xfrm>
                <a:off x="5640388" y="6348413"/>
                <a:ext cx="146050" cy="130175"/>
              </a:xfrm>
              <a:custGeom>
                <a:avLst/>
                <a:gdLst>
                  <a:gd name="T0" fmla="*/ 81 w 192"/>
                  <a:gd name="T1" fmla="*/ 123 h 170"/>
                  <a:gd name="T2" fmla="*/ 54 w 192"/>
                  <a:gd name="T3" fmla="*/ 135 h 170"/>
                  <a:gd name="T4" fmla="*/ 18 w 192"/>
                  <a:gd name="T5" fmla="*/ 126 h 170"/>
                  <a:gd name="T6" fmla="*/ 1 w 192"/>
                  <a:gd name="T7" fmla="*/ 104 h 170"/>
                  <a:gd name="T8" fmla="*/ 7 w 192"/>
                  <a:gd name="T9" fmla="*/ 79 h 170"/>
                  <a:gd name="T10" fmla="*/ 26 w 192"/>
                  <a:gd name="T11" fmla="*/ 66 h 170"/>
                  <a:gd name="T12" fmla="*/ 31 w 192"/>
                  <a:gd name="T13" fmla="*/ 53 h 170"/>
                  <a:gd name="T14" fmla="*/ 23 w 192"/>
                  <a:gd name="T15" fmla="*/ 34 h 170"/>
                  <a:gd name="T16" fmla="*/ 30 w 192"/>
                  <a:gd name="T17" fmla="*/ 12 h 170"/>
                  <a:gd name="T18" fmla="*/ 54 w 192"/>
                  <a:gd name="T19" fmla="*/ 0 h 170"/>
                  <a:gd name="T20" fmla="*/ 88 w 192"/>
                  <a:gd name="T21" fmla="*/ 9 h 170"/>
                  <a:gd name="T22" fmla="*/ 102 w 192"/>
                  <a:gd name="T23" fmla="*/ 29 h 170"/>
                  <a:gd name="T24" fmla="*/ 97 w 192"/>
                  <a:gd name="T25" fmla="*/ 51 h 170"/>
                  <a:gd name="T26" fmla="*/ 80 w 192"/>
                  <a:gd name="T27" fmla="*/ 64 h 170"/>
                  <a:gd name="T28" fmla="*/ 79 w 192"/>
                  <a:gd name="T29" fmla="*/ 78 h 170"/>
                  <a:gd name="T30" fmla="*/ 89 w 192"/>
                  <a:gd name="T31" fmla="*/ 99 h 170"/>
                  <a:gd name="T32" fmla="*/ 84 w 192"/>
                  <a:gd name="T33" fmla="*/ 39 h 170"/>
                  <a:gd name="T34" fmla="*/ 82 w 192"/>
                  <a:gd name="T35" fmla="*/ 24 h 170"/>
                  <a:gd name="T36" fmla="*/ 67 w 192"/>
                  <a:gd name="T37" fmla="*/ 15 h 170"/>
                  <a:gd name="T38" fmla="*/ 41 w 192"/>
                  <a:gd name="T39" fmla="*/ 27 h 170"/>
                  <a:gd name="T40" fmla="*/ 43 w 192"/>
                  <a:gd name="T41" fmla="*/ 42 h 170"/>
                  <a:gd name="T42" fmla="*/ 57 w 192"/>
                  <a:gd name="T43" fmla="*/ 58 h 170"/>
                  <a:gd name="T44" fmla="*/ 84 w 192"/>
                  <a:gd name="T45" fmla="*/ 39 h 170"/>
                  <a:gd name="T46" fmla="*/ 71 w 192"/>
                  <a:gd name="T47" fmla="*/ 98 h 170"/>
                  <a:gd name="T48" fmla="*/ 61 w 192"/>
                  <a:gd name="T49" fmla="*/ 81 h 170"/>
                  <a:gd name="T50" fmla="*/ 38 w 192"/>
                  <a:gd name="T51" fmla="*/ 75 h 170"/>
                  <a:gd name="T52" fmla="*/ 23 w 192"/>
                  <a:gd name="T53" fmla="*/ 85 h 170"/>
                  <a:gd name="T54" fmla="*/ 22 w 192"/>
                  <a:gd name="T55" fmla="*/ 109 h 170"/>
                  <a:gd name="T56" fmla="*/ 60 w 192"/>
                  <a:gd name="T57" fmla="*/ 119 h 170"/>
                  <a:gd name="T58" fmla="*/ 187 w 192"/>
                  <a:gd name="T59" fmla="*/ 164 h 170"/>
                  <a:gd name="T60" fmla="*/ 184 w 192"/>
                  <a:gd name="T61" fmla="*/ 169 h 170"/>
                  <a:gd name="T62" fmla="*/ 181 w 192"/>
                  <a:gd name="T63" fmla="*/ 169 h 170"/>
                  <a:gd name="T64" fmla="*/ 114 w 192"/>
                  <a:gd name="T65" fmla="*/ 151 h 170"/>
                  <a:gd name="T66" fmla="*/ 113 w 192"/>
                  <a:gd name="T67" fmla="*/ 147 h 170"/>
                  <a:gd name="T68" fmla="*/ 114 w 192"/>
                  <a:gd name="T69" fmla="*/ 141 h 170"/>
                  <a:gd name="T70" fmla="*/ 117 w 192"/>
                  <a:gd name="T71" fmla="*/ 138 h 170"/>
                  <a:gd name="T72" fmla="*/ 145 w 192"/>
                  <a:gd name="T73" fmla="*/ 145 h 170"/>
                  <a:gd name="T74" fmla="*/ 142 w 192"/>
                  <a:gd name="T75" fmla="*/ 57 h 170"/>
                  <a:gd name="T76" fmla="*/ 137 w 192"/>
                  <a:gd name="T77" fmla="*/ 56 h 170"/>
                  <a:gd name="T78" fmla="*/ 138 w 192"/>
                  <a:gd name="T79" fmla="*/ 50 h 170"/>
                  <a:gd name="T80" fmla="*/ 140 w 192"/>
                  <a:gd name="T81" fmla="*/ 45 h 170"/>
                  <a:gd name="T82" fmla="*/ 143 w 192"/>
                  <a:gd name="T83" fmla="*/ 43 h 170"/>
                  <a:gd name="T84" fmla="*/ 178 w 192"/>
                  <a:gd name="T85" fmla="*/ 32 h 170"/>
                  <a:gd name="T86" fmla="*/ 182 w 192"/>
                  <a:gd name="T87" fmla="*/ 33 h 170"/>
                  <a:gd name="T88" fmla="*/ 189 w 192"/>
                  <a:gd name="T89" fmla="*/ 35 h 170"/>
                  <a:gd name="T90" fmla="*/ 192 w 192"/>
                  <a:gd name="T91" fmla="*/ 37 h 170"/>
                  <a:gd name="T92" fmla="*/ 162 w 192"/>
                  <a:gd name="T93" fmla="*/ 150 h 170"/>
                  <a:gd name="T94" fmla="*/ 186 w 192"/>
                  <a:gd name="T95" fmla="*/ 157 h 170"/>
                  <a:gd name="T96" fmla="*/ 187 w 192"/>
                  <a:gd name="T97" fmla="*/ 16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2" h="170">
                    <a:moveTo>
                      <a:pt x="88" y="110"/>
                    </a:moveTo>
                    <a:cubicBezTo>
                      <a:pt x="87" y="115"/>
                      <a:pt x="84" y="120"/>
                      <a:pt x="81" y="123"/>
                    </a:cubicBezTo>
                    <a:cubicBezTo>
                      <a:pt x="78" y="127"/>
                      <a:pt x="74" y="130"/>
                      <a:pt x="70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2"/>
                    </a:cubicBezTo>
                    <a:cubicBezTo>
                      <a:pt x="28" y="131"/>
                      <a:pt x="23" y="128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4" y="112"/>
                      <a:pt x="2" y="108"/>
                      <a:pt x="1" y="104"/>
                    </a:cubicBezTo>
                    <a:cubicBezTo>
                      <a:pt x="0" y="99"/>
                      <a:pt x="0" y="95"/>
                      <a:pt x="2" y="90"/>
                    </a:cubicBezTo>
                    <a:cubicBezTo>
                      <a:pt x="3" y="86"/>
                      <a:pt x="4" y="82"/>
                      <a:pt x="7" y="79"/>
                    </a:cubicBezTo>
                    <a:cubicBezTo>
                      <a:pt x="9" y="76"/>
                      <a:pt x="11" y="74"/>
                      <a:pt x="15" y="71"/>
                    </a:cubicBezTo>
                    <a:cubicBezTo>
                      <a:pt x="18" y="69"/>
                      <a:pt x="22" y="67"/>
                      <a:pt x="26" y="66"/>
                    </a:cubicBezTo>
                    <a:cubicBezTo>
                      <a:pt x="30" y="64"/>
                      <a:pt x="35" y="63"/>
                      <a:pt x="40" y="62"/>
                    </a:cubicBezTo>
                    <a:cubicBezTo>
                      <a:pt x="37" y="59"/>
                      <a:pt x="34" y="56"/>
                      <a:pt x="31" y="53"/>
                    </a:cubicBezTo>
                    <a:cubicBezTo>
                      <a:pt x="29" y="50"/>
                      <a:pt x="27" y="47"/>
                      <a:pt x="26" y="44"/>
                    </a:cubicBezTo>
                    <a:cubicBezTo>
                      <a:pt x="24" y="40"/>
                      <a:pt x="23" y="37"/>
                      <a:pt x="23" y="34"/>
                    </a:cubicBezTo>
                    <a:cubicBezTo>
                      <a:pt x="23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30" y="12"/>
                    </a:cubicBezTo>
                    <a:cubicBezTo>
                      <a:pt x="32" y="8"/>
                      <a:pt x="36" y="6"/>
                      <a:pt x="40" y="4"/>
                    </a:cubicBezTo>
                    <a:cubicBezTo>
                      <a:pt x="44" y="1"/>
                      <a:pt x="49" y="0"/>
                      <a:pt x="54" y="0"/>
                    </a:cubicBezTo>
                    <a:cubicBezTo>
                      <a:pt x="59" y="0"/>
                      <a:pt x="66" y="0"/>
                      <a:pt x="72" y="2"/>
                    </a:cubicBezTo>
                    <a:cubicBezTo>
                      <a:pt x="79" y="4"/>
                      <a:pt x="84" y="6"/>
                      <a:pt x="88" y="9"/>
                    </a:cubicBezTo>
                    <a:cubicBezTo>
                      <a:pt x="92" y="12"/>
                      <a:pt x="96" y="15"/>
                      <a:pt x="98" y="18"/>
                    </a:cubicBezTo>
                    <a:cubicBezTo>
                      <a:pt x="100" y="22"/>
                      <a:pt x="102" y="26"/>
                      <a:pt x="102" y="29"/>
                    </a:cubicBezTo>
                    <a:cubicBezTo>
                      <a:pt x="103" y="33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3" y="56"/>
                      <a:pt x="90" y="58"/>
                    </a:cubicBezTo>
                    <a:cubicBezTo>
                      <a:pt x="87" y="60"/>
                      <a:pt x="84" y="62"/>
                      <a:pt x="80" y="64"/>
                    </a:cubicBezTo>
                    <a:cubicBezTo>
                      <a:pt x="77" y="65"/>
                      <a:pt x="73" y="67"/>
                      <a:pt x="68" y="68"/>
                    </a:cubicBezTo>
                    <a:cubicBezTo>
                      <a:pt x="72" y="71"/>
                      <a:pt x="76" y="75"/>
                      <a:pt x="79" y="78"/>
                    </a:cubicBezTo>
                    <a:cubicBezTo>
                      <a:pt x="82" y="82"/>
                      <a:pt x="84" y="85"/>
                      <a:pt x="86" y="88"/>
                    </a:cubicBezTo>
                    <a:cubicBezTo>
                      <a:pt x="87" y="92"/>
                      <a:pt x="88" y="95"/>
                      <a:pt x="89" y="99"/>
                    </a:cubicBezTo>
                    <a:cubicBezTo>
                      <a:pt x="89" y="102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3"/>
                      <a:pt x="85" y="31"/>
                    </a:cubicBezTo>
                    <a:cubicBezTo>
                      <a:pt x="84" y="28"/>
                      <a:pt x="84" y="26"/>
                      <a:pt x="82" y="24"/>
                    </a:cubicBezTo>
                    <a:cubicBezTo>
                      <a:pt x="81" y="22"/>
                      <a:pt x="79" y="20"/>
                      <a:pt x="76" y="19"/>
                    </a:cubicBezTo>
                    <a:cubicBezTo>
                      <a:pt x="74" y="17"/>
                      <a:pt x="71" y="16"/>
                      <a:pt x="67" y="15"/>
                    </a:cubicBezTo>
                    <a:cubicBezTo>
                      <a:pt x="60" y="13"/>
                      <a:pt x="55" y="13"/>
                      <a:pt x="50" y="16"/>
                    </a:cubicBezTo>
                    <a:cubicBezTo>
                      <a:pt x="46" y="18"/>
                      <a:pt x="43" y="22"/>
                      <a:pt x="41" y="27"/>
                    </a:cubicBezTo>
                    <a:cubicBezTo>
                      <a:pt x="40" y="30"/>
                      <a:pt x="40" y="32"/>
                      <a:pt x="41" y="35"/>
                    </a:cubicBezTo>
                    <a:cubicBezTo>
                      <a:pt x="41" y="37"/>
                      <a:pt x="42" y="40"/>
                      <a:pt x="43" y="42"/>
                    </a:cubicBezTo>
                    <a:cubicBezTo>
                      <a:pt x="44" y="44"/>
                      <a:pt x="46" y="47"/>
                      <a:pt x="48" y="50"/>
                    </a:cubicBezTo>
                    <a:cubicBezTo>
                      <a:pt x="51" y="52"/>
                      <a:pt x="54" y="55"/>
                      <a:pt x="57" y="58"/>
                    </a:cubicBezTo>
                    <a:cubicBezTo>
                      <a:pt x="65" y="57"/>
                      <a:pt x="71" y="54"/>
                      <a:pt x="75" y="51"/>
                    </a:cubicBezTo>
                    <a:cubicBezTo>
                      <a:pt x="80" y="48"/>
                      <a:pt x="83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1" y="95"/>
                      <a:pt x="69" y="93"/>
                      <a:pt x="68" y="90"/>
                    </a:cubicBezTo>
                    <a:cubicBezTo>
                      <a:pt x="66" y="87"/>
                      <a:pt x="64" y="84"/>
                      <a:pt x="61" y="81"/>
                    </a:cubicBezTo>
                    <a:cubicBezTo>
                      <a:pt x="58" y="79"/>
                      <a:pt x="55" y="75"/>
                      <a:pt x="51" y="72"/>
                    </a:cubicBezTo>
                    <a:cubicBezTo>
                      <a:pt x="46" y="73"/>
                      <a:pt x="42" y="74"/>
                      <a:pt x="38" y="75"/>
                    </a:cubicBezTo>
                    <a:cubicBezTo>
                      <a:pt x="35" y="76"/>
                      <a:pt x="32" y="78"/>
                      <a:pt x="29" y="79"/>
                    </a:cubicBezTo>
                    <a:cubicBezTo>
                      <a:pt x="27" y="81"/>
                      <a:pt x="24" y="83"/>
                      <a:pt x="23" y="85"/>
                    </a:cubicBezTo>
                    <a:cubicBezTo>
                      <a:pt x="21" y="87"/>
                      <a:pt x="20" y="90"/>
                      <a:pt x="19" y="93"/>
                    </a:cubicBezTo>
                    <a:cubicBezTo>
                      <a:pt x="17" y="99"/>
                      <a:pt x="18" y="104"/>
                      <a:pt x="22" y="109"/>
                    </a:cubicBezTo>
                    <a:cubicBezTo>
                      <a:pt x="25" y="114"/>
                      <a:pt x="31" y="117"/>
                      <a:pt x="40" y="119"/>
                    </a:cubicBezTo>
                    <a:cubicBezTo>
                      <a:pt x="48" y="122"/>
                      <a:pt x="55" y="122"/>
                      <a:pt x="60" y="119"/>
                    </a:cubicBezTo>
                    <a:cubicBezTo>
                      <a:pt x="65" y="117"/>
                      <a:pt x="69" y="113"/>
                      <a:pt x="70" y="107"/>
                    </a:cubicBezTo>
                    <a:close/>
                    <a:moveTo>
                      <a:pt x="187" y="164"/>
                    </a:moveTo>
                    <a:cubicBezTo>
                      <a:pt x="186" y="165"/>
                      <a:pt x="186" y="166"/>
                      <a:pt x="185" y="167"/>
                    </a:cubicBezTo>
                    <a:cubicBezTo>
                      <a:pt x="185" y="168"/>
                      <a:pt x="185" y="168"/>
                      <a:pt x="184" y="169"/>
                    </a:cubicBezTo>
                    <a:cubicBezTo>
                      <a:pt x="184" y="169"/>
                      <a:pt x="183" y="169"/>
                      <a:pt x="183" y="169"/>
                    </a:cubicBezTo>
                    <a:cubicBezTo>
                      <a:pt x="182" y="170"/>
                      <a:pt x="182" y="170"/>
                      <a:pt x="181" y="169"/>
                    </a:cubicBezTo>
                    <a:lnTo>
                      <a:pt x="115" y="152"/>
                    </a:lnTo>
                    <a:cubicBezTo>
                      <a:pt x="114" y="152"/>
                      <a:pt x="114" y="151"/>
                      <a:pt x="114" y="151"/>
                    </a:cubicBezTo>
                    <a:cubicBezTo>
                      <a:pt x="113" y="151"/>
                      <a:pt x="113" y="150"/>
                      <a:pt x="113" y="150"/>
                    </a:cubicBezTo>
                    <a:cubicBezTo>
                      <a:pt x="113" y="149"/>
                      <a:pt x="113" y="148"/>
                      <a:pt x="113" y="147"/>
                    </a:cubicBezTo>
                    <a:cubicBezTo>
                      <a:pt x="113" y="146"/>
                      <a:pt x="113" y="145"/>
                      <a:pt x="113" y="144"/>
                    </a:cubicBezTo>
                    <a:cubicBezTo>
                      <a:pt x="114" y="143"/>
                      <a:pt x="114" y="142"/>
                      <a:pt x="114" y="141"/>
                    </a:cubicBezTo>
                    <a:cubicBezTo>
                      <a:pt x="115" y="140"/>
                      <a:pt x="115" y="140"/>
                      <a:pt x="116" y="139"/>
                    </a:cubicBezTo>
                    <a:cubicBezTo>
                      <a:pt x="116" y="139"/>
                      <a:pt x="117" y="138"/>
                      <a:pt x="117" y="138"/>
                    </a:cubicBezTo>
                    <a:cubicBezTo>
                      <a:pt x="118" y="138"/>
                      <a:pt x="118" y="138"/>
                      <a:pt x="119" y="138"/>
                    </a:cubicBezTo>
                    <a:lnTo>
                      <a:pt x="145" y="145"/>
                    </a:lnTo>
                    <a:lnTo>
                      <a:pt x="171" y="49"/>
                    </a:lnTo>
                    <a:lnTo>
                      <a:pt x="142" y="57"/>
                    </a:lnTo>
                    <a:cubicBezTo>
                      <a:pt x="141" y="57"/>
                      <a:pt x="140" y="57"/>
                      <a:pt x="139" y="57"/>
                    </a:cubicBezTo>
                    <a:cubicBezTo>
                      <a:pt x="138" y="57"/>
                      <a:pt x="138" y="57"/>
                      <a:pt x="137" y="56"/>
                    </a:cubicBezTo>
                    <a:cubicBezTo>
                      <a:pt x="137" y="56"/>
                      <a:pt x="137" y="55"/>
                      <a:pt x="137" y="54"/>
                    </a:cubicBezTo>
                    <a:cubicBezTo>
                      <a:pt x="137" y="53"/>
                      <a:pt x="137" y="52"/>
                      <a:pt x="138" y="50"/>
                    </a:cubicBezTo>
                    <a:cubicBezTo>
                      <a:pt x="138" y="49"/>
                      <a:pt x="138" y="48"/>
                      <a:pt x="139" y="47"/>
                    </a:cubicBezTo>
                    <a:cubicBezTo>
                      <a:pt x="139" y="47"/>
                      <a:pt x="139" y="46"/>
                      <a:pt x="140" y="45"/>
                    </a:cubicBezTo>
                    <a:cubicBezTo>
                      <a:pt x="140" y="45"/>
                      <a:pt x="140" y="45"/>
                      <a:pt x="141" y="44"/>
                    </a:cubicBezTo>
                    <a:cubicBezTo>
                      <a:pt x="141" y="44"/>
                      <a:pt x="142" y="44"/>
                      <a:pt x="143" y="43"/>
                    </a:cubicBezTo>
                    <a:lnTo>
                      <a:pt x="177" y="33"/>
                    </a:lnTo>
                    <a:cubicBezTo>
                      <a:pt x="177" y="32"/>
                      <a:pt x="178" y="32"/>
                      <a:pt x="178" y="32"/>
                    </a:cubicBezTo>
                    <a:cubicBezTo>
                      <a:pt x="178" y="32"/>
                      <a:pt x="179" y="32"/>
                      <a:pt x="180" y="32"/>
                    </a:cubicBezTo>
                    <a:cubicBezTo>
                      <a:pt x="180" y="32"/>
                      <a:pt x="181" y="32"/>
                      <a:pt x="182" y="33"/>
                    </a:cubicBezTo>
                    <a:cubicBezTo>
                      <a:pt x="183" y="33"/>
                      <a:pt x="184" y="33"/>
                      <a:pt x="185" y="33"/>
                    </a:cubicBezTo>
                    <a:cubicBezTo>
                      <a:pt x="186" y="34"/>
                      <a:pt x="188" y="34"/>
                      <a:pt x="189" y="35"/>
                    </a:cubicBezTo>
                    <a:cubicBezTo>
                      <a:pt x="190" y="35"/>
                      <a:pt x="190" y="35"/>
                      <a:pt x="191" y="36"/>
                    </a:cubicBezTo>
                    <a:cubicBezTo>
                      <a:pt x="191" y="36"/>
                      <a:pt x="192" y="37"/>
                      <a:pt x="192" y="37"/>
                    </a:cubicBezTo>
                    <a:cubicBezTo>
                      <a:pt x="192" y="37"/>
                      <a:pt x="192" y="38"/>
                      <a:pt x="192" y="38"/>
                    </a:cubicBezTo>
                    <a:lnTo>
                      <a:pt x="162" y="150"/>
                    </a:lnTo>
                    <a:lnTo>
                      <a:pt x="185" y="156"/>
                    </a:lnTo>
                    <a:cubicBezTo>
                      <a:pt x="185" y="156"/>
                      <a:pt x="186" y="156"/>
                      <a:pt x="186" y="157"/>
                    </a:cubicBezTo>
                    <a:cubicBezTo>
                      <a:pt x="187" y="157"/>
                      <a:pt x="187" y="158"/>
                      <a:pt x="187" y="158"/>
                    </a:cubicBezTo>
                    <a:cubicBezTo>
                      <a:pt x="187" y="159"/>
                      <a:pt x="187" y="160"/>
                      <a:pt x="187" y="161"/>
                    </a:cubicBezTo>
                    <a:cubicBezTo>
                      <a:pt x="187" y="162"/>
                      <a:pt x="187" y="163"/>
                      <a:pt x="187" y="1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0" name="Freeform 13"/>
              <p:cNvSpPr>
                <a:spLocks noEditPoints="1"/>
              </p:cNvSpPr>
              <p:nvPr/>
            </p:nvSpPr>
            <p:spPr bwMode="auto">
              <a:xfrm>
                <a:off x="5962650" y="6388100"/>
                <a:ext cx="158750" cy="128588"/>
              </a:xfrm>
              <a:custGeom>
                <a:avLst/>
                <a:gdLst>
                  <a:gd name="T0" fmla="*/ 81 w 206"/>
                  <a:gd name="T1" fmla="*/ 124 h 170"/>
                  <a:gd name="T2" fmla="*/ 54 w 206"/>
                  <a:gd name="T3" fmla="*/ 135 h 170"/>
                  <a:gd name="T4" fmla="*/ 18 w 206"/>
                  <a:gd name="T5" fmla="*/ 126 h 170"/>
                  <a:gd name="T6" fmla="*/ 0 w 206"/>
                  <a:gd name="T7" fmla="*/ 104 h 170"/>
                  <a:gd name="T8" fmla="*/ 6 w 206"/>
                  <a:gd name="T9" fmla="*/ 79 h 170"/>
                  <a:gd name="T10" fmla="*/ 25 w 206"/>
                  <a:gd name="T11" fmla="*/ 66 h 170"/>
                  <a:gd name="T12" fmla="*/ 31 w 206"/>
                  <a:gd name="T13" fmla="*/ 53 h 170"/>
                  <a:gd name="T14" fmla="*/ 23 w 206"/>
                  <a:gd name="T15" fmla="*/ 34 h 170"/>
                  <a:gd name="T16" fmla="*/ 29 w 206"/>
                  <a:gd name="T17" fmla="*/ 12 h 170"/>
                  <a:gd name="T18" fmla="*/ 54 w 206"/>
                  <a:gd name="T19" fmla="*/ 0 h 170"/>
                  <a:gd name="T20" fmla="*/ 88 w 206"/>
                  <a:gd name="T21" fmla="*/ 9 h 170"/>
                  <a:gd name="T22" fmla="*/ 102 w 206"/>
                  <a:gd name="T23" fmla="*/ 30 h 170"/>
                  <a:gd name="T24" fmla="*/ 97 w 206"/>
                  <a:gd name="T25" fmla="*/ 51 h 170"/>
                  <a:gd name="T26" fmla="*/ 80 w 206"/>
                  <a:gd name="T27" fmla="*/ 64 h 170"/>
                  <a:gd name="T28" fmla="*/ 78 w 206"/>
                  <a:gd name="T29" fmla="*/ 78 h 170"/>
                  <a:gd name="T30" fmla="*/ 88 w 206"/>
                  <a:gd name="T31" fmla="*/ 99 h 170"/>
                  <a:gd name="T32" fmla="*/ 84 w 206"/>
                  <a:gd name="T33" fmla="*/ 39 h 170"/>
                  <a:gd name="T34" fmla="*/ 82 w 206"/>
                  <a:gd name="T35" fmla="*/ 24 h 170"/>
                  <a:gd name="T36" fmla="*/ 67 w 206"/>
                  <a:gd name="T37" fmla="*/ 15 h 170"/>
                  <a:gd name="T38" fmla="*/ 41 w 206"/>
                  <a:gd name="T39" fmla="*/ 27 h 170"/>
                  <a:gd name="T40" fmla="*/ 43 w 206"/>
                  <a:gd name="T41" fmla="*/ 42 h 170"/>
                  <a:gd name="T42" fmla="*/ 57 w 206"/>
                  <a:gd name="T43" fmla="*/ 58 h 170"/>
                  <a:gd name="T44" fmla="*/ 84 w 206"/>
                  <a:gd name="T45" fmla="*/ 39 h 170"/>
                  <a:gd name="T46" fmla="*/ 71 w 206"/>
                  <a:gd name="T47" fmla="*/ 98 h 170"/>
                  <a:gd name="T48" fmla="*/ 61 w 206"/>
                  <a:gd name="T49" fmla="*/ 82 h 170"/>
                  <a:gd name="T50" fmla="*/ 38 w 206"/>
                  <a:gd name="T51" fmla="*/ 75 h 170"/>
                  <a:gd name="T52" fmla="*/ 22 w 206"/>
                  <a:gd name="T53" fmla="*/ 85 h 170"/>
                  <a:gd name="T54" fmla="*/ 21 w 206"/>
                  <a:gd name="T55" fmla="*/ 109 h 170"/>
                  <a:gd name="T56" fmla="*/ 60 w 206"/>
                  <a:gd name="T57" fmla="*/ 120 h 170"/>
                  <a:gd name="T58" fmla="*/ 186 w 206"/>
                  <a:gd name="T59" fmla="*/ 163 h 170"/>
                  <a:gd name="T60" fmla="*/ 184 w 206"/>
                  <a:gd name="T61" fmla="*/ 168 h 170"/>
                  <a:gd name="T62" fmla="*/ 180 w 206"/>
                  <a:gd name="T63" fmla="*/ 170 h 170"/>
                  <a:gd name="T64" fmla="*/ 108 w 206"/>
                  <a:gd name="T65" fmla="*/ 150 h 170"/>
                  <a:gd name="T66" fmla="*/ 106 w 206"/>
                  <a:gd name="T67" fmla="*/ 146 h 170"/>
                  <a:gd name="T68" fmla="*/ 108 w 206"/>
                  <a:gd name="T69" fmla="*/ 138 h 170"/>
                  <a:gd name="T70" fmla="*/ 111 w 206"/>
                  <a:gd name="T71" fmla="*/ 134 h 170"/>
                  <a:gd name="T72" fmla="*/ 146 w 206"/>
                  <a:gd name="T73" fmla="*/ 113 h 170"/>
                  <a:gd name="T74" fmla="*/ 176 w 206"/>
                  <a:gd name="T75" fmla="*/ 90 h 170"/>
                  <a:gd name="T76" fmla="*/ 186 w 206"/>
                  <a:gd name="T77" fmla="*/ 71 h 170"/>
                  <a:gd name="T78" fmla="*/ 184 w 206"/>
                  <a:gd name="T79" fmla="*/ 55 h 170"/>
                  <a:gd name="T80" fmla="*/ 170 w 206"/>
                  <a:gd name="T81" fmla="*/ 45 h 170"/>
                  <a:gd name="T82" fmla="*/ 149 w 206"/>
                  <a:gd name="T83" fmla="*/ 45 h 170"/>
                  <a:gd name="T84" fmla="*/ 138 w 206"/>
                  <a:gd name="T85" fmla="*/ 47 h 170"/>
                  <a:gd name="T86" fmla="*/ 136 w 206"/>
                  <a:gd name="T87" fmla="*/ 45 h 170"/>
                  <a:gd name="T88" fmla="*/ 137 w 206"/>
                  <a:gd name="T89" fmla="*/ 39 h 170"/>
                  <a:gd name="T90" fmla="*/ 138 w 206"/>
                  <a:gd name="T91" fmla="*/ 35 h 170"/>
                  <a:gd name="T92" fmla="*/ 141 w 206"/>
                  <a:gd name="T93" fmla="*/ 32 h 170"/>
                  <a:gd name="T94" fmla="*/ 154 w 206"/>
                  <a:gd name="T95" fmla="*/ 29 h 170"/>
                  <a:gd name="T96" fmla="*/ 176 w 206"/>
                  <a:gd name="T97" fmla="*/ 30 h 170"/>
                  <a:gd name="T98" fmla="*/ 201 w 206"/>
                  <a:gd name="T99" fmla="*/ 47 h 170"/>
                  <a:gd name="T100" fmla="*/ 204 w 206"/>
                  <a:gd name="T101" fmla="*/ 73 h 170"/>
                  <a:gd name="T102" fmla="*/ 192 w 206"/>
                  <a:gd name="T103" fmla="*/ 97 h 170"/>
                  <a:gd name="T104" fmla="*/ 155 w 206"/>
                  <a:gd name="T105" fmla="*/ 125 h 170"/>
                  <a:gd name="T106" fmla="*/ 184 w 206"/>
                  <a:gd name="T107" fmla="*/ 155 h 170"/>
                  <a:gd name="T108" fmla="*/ 186 w 206"/>
                  <a:gd name="T109" fmla="*/ 158 h 170"/>
                  <a:gd name="T110" fmla="*/ 186 w 206"/>
                  <a:gd name="T111" fmla="*/ 16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06" h="170">
                    <a:moveTo>
                      <a:pt x="88" y="110"/>
                    </a:moveTo>
                    <a:cubicBezTo>
                      <a:pt x="86" y="115"/>
                      <a:pt x="84" y="120"/>
                      <a:pt x="81" y="124"/>
                    </a:cubicBezTo>
                    <a:cubicBezTo>
                      <a:pt x="78" y="127"/>
                      <a:pt x="74" y="130"/>
                      <a:pt x="69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2"/>
                    </a:cubicBezTo>
                    <a:cubicBezTo>
                      <a:pt x="28" y="131"/>
                      <a:pt x="22" y="128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3" y="112"/>
                      <a:pt x="1" y="108"/>
                      <a:pt x="0" y="104"/>
                    </a:cubicBezTo>
                    <a:cubicBezTo>
                      <a:pt x="0" y="100"/>
                      <a:pt x="0" y="95"/>
                      <a:pt x="1" y="90"/>
                    </a:cubicBezTo>
                    <a:cubicBezTo>
                      <a:pt x="2" y="86"/>
                      <a:pt x="4" y="82"/>
                      <a:pt x="6" y="79"/>
                    </a:cubicBezTo>
                    <a:cubicBezTo>
                      <a:pt x="8" y="76"/>
                      <a:pt x="11" y="74"/>
                      <a:pt x="14" y="72"/>
                    </a:cubicBezTo>
                    <a:cubicBezTo>
                      <a:pt x="17" y="69"/>
                      <a:pt x="21" y="68"/>
                      <a:pt x="25" y="66"/>
                    </a:cubicBezTo>
                    <a:cubicBezTo>
                      <a:pt x="30" y="65"/>
                      <a:pt x="34" y="63"/>
                      <a:pt x="39" y="62"/>
                    </a:cubicBezTo>
                    <a:cubicBezTo>
                      <a:pt x="36" y="59"/>
                      <a:pt x="33" y="56"/>
                      <a:pt x="31" y="53"/>
                    </a:cubicBezTo>
                    <a:cubicBezTo>
                      <a:pt x="28" y="50"/>
                      <a:pt x="26" y="47"/>
                      <a:pt x="25" y="44"/>
                    </a:cubicBezTo>
                    <a:cubicBezTo>
                      <a:pt x="24" y="41"/>
                      <a:pt x="23" y="37"/>
                      <a:pt x="23" y="34"/>
                    </a:cubicBezTo>
                    <a:cubicBezTo>
                      <a:pt x="22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29" y="12"/>
                    </a:cubicBezTo>
                    <a:cubicBezTo>
                      <a:pt x="32" y="8"/>
                      <a:pt x="35" y="6"/>
                      <a:pt x="39" y="4"/>
                    </a:cubicBezTo>
                    <a:cubicBezTo>
                      <a:pt x="43" y="2"/>
                      <a:pt x="48" y="1"/>
                      <a:pt x="54" y="0"/>
                    </a:cubicBezTo>
                    <a:cubicBezTo>
                      <a:pt x="59" y="0"/>
                      <a:pt x="65" y="1"/>
                      <a:pt x="72" y="2"/>
                    </a:cubicBezTo>
                    <a:cubicBezTo>
                      <a:pt x="78" y="4"/>
                      <a:pt x="83" y="6"/>
                      <a:pt x="88" y="9"/>
                    </a:cubicBezTo>
                    <a:cubicBezTo>
                      <a:pt x="92" y="12"/>
                      <a:pt x="95" y="15"/>
                      <a:pt x="98" y="19"/>
                    </a:cubicBezTo>
                    <a:cubicBezTo>
                      <a:pt x="100" y="22"/>
                      <a:pt x="101" y="26"/>
                      <a:pt x="102" y="30"/>
                    </a:cubicBezTo>
                    <a:cubicBezTo>
                      <a:pt x="102" y="34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2" y="56"/>
                      <a:pt x="90" y="58"/>
                    </a:cubicBezTo>
                    <a:cubicBezTo>
                      <a:pt x="87" y="61"/>
                      <a:pt x="84" y="63"/>
                      <a:pt x="80" y="64"/>
                    </a:cubicBezTo>
                    <a:cubicBezTo>
                      <a:pt x="76" y="66"/>
                      <a:pt x="72" y="67"/>
                      <a:pt x="68" y="68"/>
                    </a:cubicBezTo>
                    <a:cubicBezTo>
                      <a:pt x="72" y="72"/>
                      <a:pt x="75" y="75"/>
                      <a:pt x="78" y="78"/>
                    </a:cubicBezTo>
                    <a:cubicBezTo>
                      <a:pt x="81" y="82"/>
                      <a:pt x="83" y="85"/>
                      <a:pt x="85" y="89"/>
                    </a:cubicBezTo>
                    <a:cubicBezTo>
                      <a:pt x="87" y="92"/>
                      <a:pt x="88" y="96"/>
                      <a:pt x="88" y="99"/>
                    </a:cubicBezTo>
                    <a:cubicBezTo>
                      <a:pt x="89" y="102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4"/>
                      <a:pt x="84" y="31"/>
                    </a:cubicBezTo>
                    <a:cubicBezTo>
                      <a:pt x="84" y="29"/>
                      <a:pt x="83" y="26"/>
                      <a:pt x="82" y="24"/>
                    </a:cubicBezTo>
                    <a:cubicBezTo>
                      <a:pt x="80" y="22"/>
                      <a:pt x="78" y="20"/>
                      <a:pt x="76" y="19"/>
                    </a:cubicBezTo>
                    <a:cubicBezTo>
                      <a:pt x="73" y="17"/>
                      <a:pt x="70" y="16"/>
                      <a:pt x="67" y="15"/>
                    </a:cubicBezTo>
                    <a:cubicBezTo>
                      <a:pt x="60" y="13"/>
                      <a:pt x="54" y="13"/>
                      <a:pt x="50" y="16"/>
                    </a:cubicBezTo>
                    <a:cubicBezTo>
                      <a:pt x="45" y="18"/>
                      <a:pt x="42" y="22"/>
                      <a:pt x="41" y="27"/>
                    </a:cubicBezTo>
                    <a:cubicBezTo>
                      <a:pt x="40" y="30"/>
                      <a:pt x="40" y="32"/>
                      <a:pt x="40" y="35"/>
                    </a:cubicBezTo>
                    <a:cubicBezTo>
                      <a:pt x="40" y="37"/>
                      <a:pt x="41" y="40"/>
                      <a:pt x="43" y="42"/>
                    </a:cubicBezTo>
                    <a:cubicBezTo>
                      <a:pt x="44" y="45"/>
                      <a:pt x="46" y="47"/>
                      <a:pt x="48" y="50"/>
                    </a:cubicBezTo>
                    <a:cubicBezTo>
                      <a:pt x="50" y="52"/>
                      <a:pt x="53" y="55"/>
                      <a:pt x="57" y="58"/>
                    </a:cubicBezTo>
                    <a:cubicBezTo>
                      <a:pt x="64" y="57"/>
                      <a:pt x="70" y="54"/>
                      <a:pt x="75" y="51"/>
                    </a:cubicBezTo>
                    <a:cubicBezTo>
                      <a:pt x="80" y="48"/>
                      <a:pt x="82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0" y="96"/>
                      <a:pt x="69" y="93"/>
                      <a:pt x="67" y="90"/>
                    </a:cubicBezTo>
                    <a:cubicBezTo>
                      <a:pt x="66" y="87"/>
                      <a:pt x="63" y="85"/>
                      <a:pt x="61" y="82"/>
                    </a:cubicBezTo>
                    <a:cubicBezTo>
                      <a:pt x="58" y="79"/>
                      <a:pt x="54" y="76"/>
                      <a:pt x="50" y="72"/>
                    </a:cubicBezTo>
                    <a:cubicBezTo>
                      <a:pt x="46" y="73"/>
                      <a:pt x="42" y="74"/>
                      <a:pt x="38" y="75"/>
                    </a:cubicBezTo>
                    <a:cubicBezTo>
                      <a:pt x="34" y="77"/>
                      <a:pt x="31" y="78"/>
                      <a:pt x="29" y="80"/>
                    </a:cubicBezTo>
                    <a:cubicBezTo>
                      <a:pt x="26" y="81"/>
                      <a:pt x="24" y="83"/>
                      <a:pt x="22" y="85"/>
                    </a:cubicBezTo>
                    <a:cubicBezTo>
                      <a:pt x="21" y="87"/>
                      <a:pt x="19" y="90"/>
                      <a:pt x="19" y="93"/>
                    </a:cubicBezTo>
                    <a:cubicBezTo>
                      <a:pt x="17" y="99"/>
                      <a:pt x="18" y="105"/>
                      <a:pt x="21" y="109"/>
                    </a:cubicBezTo>
                    <a:cubicBezTo>
                      <a:pt x="25" y="114"/>
                      <a:pt x="31" y="117"/>
                      <a:pt x="39" y="120"/>
                    </a:cubicBezTo>
                    <a:cubicBezTo>
                      <a:pt x="48" y="122"/>
                      <a:pt x="55" y="122"/>
                      <a:pt x="60" y="120"/>
                    </a:cubicBezTo>
                    <a:cubicBezTo>
                      <a:pt x="65" y="117"/>
                      <a:pt x="68" y="113"/>
                      <a:pt x="70" y="107"/>
                    </a:cubicBezTo>
                    <a:close/>
                    <a:moveTo>
                      <a:pt x="186" y="163"/>
                    </a:moveTo>
                    <a:cubicBezTo>
                      <a:pt x="186" y="164"/>
                      <a:pt x="185" y="165"/>
                      <a:pt x="185" y="166"/>
                    </a:cubicBezTo>
                    <a:cubicBezTo>
                      <a:pt x="185" y="167"/>
                      <a:pt x="184" y="168"/>
                      <a:pt x="184" y="168"/>
                    </a:cubicBezTo>
                    <a:cubicBezTo>
                      <a:pt x="183" y="169"/>
                      <a:pt x="183" y="169"/>
                      <a:pt x="182" y="170"/>
                    </a:cubicBezTo>
                    <a:cubicBezTo>
                      <a:pt x="182" y="170"/>
                      <a:pt x="181" y="170"/>
                      <a:pt x="180" y="170"/>
                    </a:cubicBezTo>
                    <a:lnTo>
                      <a:pt x="110" y="151"/>
                    </a:lnTo>
                    <a:cubicBezTo>
                      <a:pt x="109" y="151"/>
                      <a:pt x="109" y="150"/>
                      <a:pt x="108" y="150"/>
                    </a:cubicBezTo>
                    <a:cubicBezTo>
                      <a:pt x="107" y="149"/>
                      <a:pt x="107" y="149"/>
                      <a:pt x="106" y="148"/>
                    </a:cubicBezTo>
                    <a:cubicBezTo>
                      <a:pt x="106" y="148"/>
                      <a:pt x="106" y="147"/>
                      <a:pt x="106" y="146"/>
                    </a:cubicBezTo>
                    <a:cubicBezTo>
                      <a:pt x="106" y="145"/>
                      <a:pt x="106" y="143"/>
                      <a:pt x="107" y="142"/>
                    </a:cubicBezTo>
                    <a:cubicBezTo>
                      <a:pt x="107" y="141"/>
                      <a:pt x="107" y="139"/>
                      <a:pt x="108" y="138"/>
                    </a:cubicBezTo>
                    <a:cubicBezTo>
                      <a:pt x="108" y="138"/>
                      <a:pt x="108" y="137"/>
                      <a:pt x="109" y="136"/>
                    </a:cubicBezTo>
                    <a:cubicBezTo>
                      <a:pt x="110" y="135"/>
                      <a:pt x="110" y="135"/>
                      <a:pt x="111" y="134"/>
                    </a:cubicBezTo>
                    <a:cubicBezTo>
                      <a:pt x="112" y="134"/>
                      <a:pt x="112" y="133"/>
                      <a:pt x="113" y="132"/>
                    </a:cubicBezTo>
                    <a:lnTo>
                      <a:pt x="146" y="113"/>
                    </a:lnTo>
                    <a:cubicBezTo>
                      <a:pt x="153" y="109"/>
                      <a:pt x="159" y="104"/>
                      <a:pt x="164" y="101"/>
                    </a:cubicBezTo>
                    <a:cubicBezTo>
                      <a:pt x="169" y="97"/>
                      <a:pt x="173" y="93"/>
                      <a:pt x="176" y="90"/>
                    </a:cubicBezTo>
                    <a:cubicBezTo>
                      <a:pt x="179" y="86"/>
                      <a:pt x="181" y="83"/>
                      <a:pt x="183" y="80"/>
                    </a:cubicBezTo>
                    <a:cubicBezTo>
                      <a:pt x="184" y="77"/>
                      <a:pt x="185" y="74"/>
                      <a:pt x="186" y="71"/>
                    </a:cubicBezTo>
                    <a:cubicBezTo>
                      <a:pt x="187" y="68"/>
                      <a:pt x="187" y="66"/>
                      <a:pt x="187" y="63"/>
                    </a:cubicBezTo>
                    <a:cubicBezTo>
                      <a:pt x="186" y="60"/>
                      <a:pt x="186" y="58"/>
                      <a:pt x="184" y="55"/>
                    </a:cubicBezTo>
                    <a:cubicBezTo>
                      <a:pt x="183" y="53"/>
                      <a:pt x="181" y="51"/>
                      <a:pt x="179" y="49"/>
                    </a:cubicBezTo>
                    <a:cubicBezTo>
                      <a:pt x="176" y="47"/>
                      <a:pt x="173" y="46"/>
                      <a:pt x="170" y="45"/>
                    </a:cubicBezTo>
                    <a:cubicBezTo>
                      <a:pt x="166" y="44"/>
                      <a:pt x="162" y="43"/>
                      <a:pt x="158" y="43"/>
                    </a:cubicBezTo>
                    <a:cubicBezTo>
                      <a:pt x="155" y="44"/>
                      <a:pt x="152" y="44"/>
                      <a:pt x="149" y="45"/>
                    </a:cubicBezTo>
                    <a:cubicBezTo>
                      <a:pt x="146" y="45"/>
                      <a:pt x="144" y="46"/>
                      <a:pt x="142" y="47"/>
                    </a:cubicBezTo>
                    <a:cubicBezTo>
                      <a:pt x="140" y="47"/>
                      <a:pt x="138" y="48"/>
                      <a:pt x="138" y="47"/>
                    </a:cubicBezTo>
                    <a:cubicBezTo>
                      <a:pt x="137" y="47"/>
                      <a:pt x="137" y="47"/>
                      <a:pt x="136" y="47"/>
                    </a:cubicBezTo>
                    <a:cubicBezTo>
                      <a:pt x="136" y="46"/>
                      <a:pt x="136" y="46"/>
                      <a:pt x="136" y="45"/>
                    </a:cubicBezTo>
                    <a:cubicBezTo>
                      <a:pt x="136" y="44"/>
                      <a:pt x="136" y="44"/>
                      <a:pt x="136" y="43"/>
                    </a:cubicBezTo>
                    <a:cubicBezTo>
                      <a:pt x="136" y="42"/>
                      <a:pt x="136" y="40"/>
                      <a:pt x="137" y="39"/>
                    </a:cubicBezTo>
                    <a:cubicBezTo>
                      <a:pt x="137" y="38"/>
                      <a:pt x="137" y="37"/>
                      <a:pt x="137" y="36"/>
                    </a:cubicBezTo>
                    <a:cubicBezTo>
                      <a:pt x="138" y="36"/>
                      <a:pt x="138" y="35"/>
                      <a:pt x="138" y="35"/>
                    </a:cubicBezTo>
                    <a:cubicBezTo>
                      <a:pt x="139" y="34"/>
                      <a:pt x="139" y="34"/>
                      <a:pt x="139" y="33"/>
                    </a:cubicBezTo>
                    <a:cubicBezTo>
                      <a:pt x="140" y="33"/>
                      <a:pt x="140" y="33"/>
                      <a:pt x="141" y="32"/>
                    </a:cubicBezTo>
                    <a:cubicBezTo>
                      <a:pt x="142" y="32"/>
                      <a:pt x="144" y="31"/>
                      <a:pt x="146" y="30"/>
                    </a:cubicBezTo>
                    <a:cubicBezTo>
                      <a:pt x="148" y="30"/>
                      <a:pt x="151" y="29"/>
                      <a:pt x="154" y="29"/>
                    </a:cubicBezTo>
                    <a:cubicBezTo>
                      <a:pt x="158" y="29"/>
                      <a:pt x="161" y="28"/>
                      <a:pt x="165" y="29"/>
                    </a:cubicBezTo>
                    <a:cubicBezTo>
                      <a:pt x="168" y="29"/>
                      <a:pt x="172" y="29"/>
                      <a:pt x="176" y="30"/>
                    </a:cubicBezTo>
                    <a:cubicBezTo>
                      <a:pt x="182" y="32"/>
                      <a:pt x="187" y="34"/>
                      <a:pt x="192" y="37"/>
                    </a:cubicBezTo>
                    <a:cubicBezTo>
                      <a:pt x="196" y="40"/>
                      <a:pt x="199" y="44"/>
                      <a:pt x="201" y="47"/>
                    </a:cubicBezTo>
                    <a:cubicBezTo>
                      <a:pt x="203" y="51"/>
                      <a:pt x="205" y="55"/>
                      <a:pt x="205" y="60"/>
                    </a:cubicBezTo>
                    <a:cubicBezTo>
                      <a:pt x="206" y="64"/>
                      <a:pt x="205" y="69"/>
                      <a:pt x="204" y="73"/>
                    </a:cubicBezTo>
                    <a:cubicBezTo>
                      <a:pt x="203" y="77"/>
                      <a:pt x="201" y="81"/>
                      <a:pt x="200" y="85"/>
                    </a:cubicBezTo>
                    <a:cubicBezTo>
                      <a:pt x="198" y="89"/>
                      <a:pt x="195" y="93"/>
                      <a:pt x="192" y="97"/>
                    </a:cubicBezTo>
                    <a:cubicBezTo>
                      <a:pt x="188" y="101"/>
                      <a:pt x="183" y="105"/>
                      <a:pt x="177" y="110"/>
                    </a:cubicBezTo>
                    <a:cubicBezTo>
                      <a:pt x="171" y="114"/>
                      <a:pt x="164" y="119"/>
                      <a:pt x="155" y="125"/>
                    </a:cubicBezTo>
                    <a:lnTo>
                      <a:pt x="129" y="140"/>
                    </a:lnTo>
                    <a:lnTo>
                      <a:pt x="184" y="155"/>
                    </a:lnTo>
                    <a:cubicBezTo>
                      <a:pt x="185" y="155"/>
                      <a:pt x="185" y="156"/>
                      <a:pt x="185" y="156"/>
                    </a:cubicBezTo>
                    <a:cubicBezTo>
                      <a:pt x="186" y="156"/>
                      <a:pt x="186" y="157"/>
                      <a:pt x="186" y="158"/>
                    </a:cubicBezTo>
                    <a:cubicBezTo>
                      <a:pt x="187" y="158"/>
                      <a:pt x="187" y="159"/>
                      <a:pt x="187" y="160"/>
                    </a:cubicBezTo>
                    <a:cubicBezTo>
                      <a:pt x="187" y="161"/>
                      <a:pt x="186" y="162"/>
                      <a:pt x="186" y="1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1" name="Freeform 14"/>
              <p:cNvSpPr>
                <a:spLocks noEditPoints="1"/>
              </p:cNvSpPr>
              <p:nvPr/>
            </p:nvSpPr>
            <p:spPr bwMode="auto">
              <a:xfrm>
                <a:off x="6435725" y="6448425"/>
                <a:ext cx="157163" cy="123825"/>
              </a:xfrm>
              <a:custGeom>
                <a:avLst/>
                <a:gdLst>
                  <a:gd name="T0" fmla="*/ 69 w 205"/>
                  <a:gd name="T1" fmla="*/ 132 h 163"/>
                  <a:gd name="T2" fmla="*/ 18 w 205"/>
                  <a:gd name="T3" fmla="*/ 126 h 163"/>
                  <a:gd name="T4" fmla="*/ 1 w 205"/>
                  <a:gd name="T5" fmla="*/ 90 h 163"/>
                  <a:gd name="T6" fmla="*/ 25 w 205"/>
                  <a:gd name="T7" fmla="*/ 66 h 163"/>
                  <a:gd name="T8" fmla="*/ 25 w 205"/>
                  <a:gd name="T9" fmla="*/ 44 h 163"/>
                  <a:gd name="T10" fmla="*/ 29 w 205"/>
                  <a:gd name="T11" fmla="*/ 12 h 163"/>
                  <a:gd name="T12" fmla="*/ 72 w 205"/>
                  <a:gd name="T13" fmla="*/ 3 h 163"/>
                  <a:gd name="T14" fmla="*/ 102 w 205"/>
                  <a:gd name="T15" fmla="*/ 30 h 163"/>
                  <a:gd name="T16" fmla="*/ 90 w 205"/>
                  <a:gd name="T17" fmla="*/ 59 h 163"/>
                  <a:gd name="T18" fmla="*/ 78 w 205"/>
                  <a:gd name="T19" fmla="*/ 79 h 163"/>
                  <a:gd name="T20" fmla="*/ 88 w 205"/>
                  <a:gd name="T21" fmla="*/ 110 h 163"/>
                  <a:gd name="T22" fmla="*/ 82 w 205"/>
                  <a:gd name="T23" fmla="*/ 24 h 163"/>
                  <a:gd name="T24" fmla="*/ 50 w 205"/>
                  <a:gd name="T25" fmla="*/ 16 h 163"/>
                  <a:gd name="T26" fmla="*/ 43 w 205"/>
                  <a:gd name="T27" fmla="*/ 42 h 163"/>
                  <a:gd name="T28" fmla="*/ 75 w 205"/>
                  <a:gd name="T29" fmla="*/ 51 h 163"/>
                  <a:gd name="T30" fmla="*/ 71 w 205"/>
                  <a:gd name="T31" fmla="*/ 98 h 163"/>
                  <a:gd name="T32" fmla="*/ 51 w 205"/>
                  <a:gd name="T33" fmla="*/ 72 h 163"/>
                  <a:gd name="T34" fmla="*/ 22 w 205"/>
                  <a:gd name="T35" fmla="*/ 85 h 163"/>
                  <a:gd name="T36" fmla="*/ 39 w 205"/>
                  <a:gd name="T37" fmla="*/ 120 h 163"/>
                  <a:gd name="T38" fmla="*/ 193 w 205"/>
                  <a:gd name="T39" fmla="*/ 134 h 163"/>
                  <a:gd name="T40" fmla="*/ 158 w 205"/>
                  <a:gd name="T41" fmla="*/ 163 h 163"/>
                  <a:gd name="T42" fmla="*/ 117 w 205"/>
                  <a:gd name="T43" fmla="*/ 151 h 163"/>
                  <a:gd name="T44" fmla="*/ 107 w 205"/>
                  <a:gd name="T45" fmla="*/ 141 h 163"/>
                  <a:gd name="T46" fmla="*/ 108 w 205"/>
                  <a:gd name="T47" fmla="*/ 133 h 163"/>
                  <a:gd name="T48" fmla="*/ 115 w 205"/>
                  <a:gd name="T49" fmla="*/ 130 h 163"/>
                  <a:gd name="T50" fmla="*/ 142 w 205"/>
                  <a:gd name="T51" fmla="*/ 146 h 163"/>
                  <a:gd name="T52" fmla="*/ 171 w 205"/>
                  <a:gd name="T53" fmla="*/ 140 h 163"/>
                  <a:gd name="T54" fmla="*/ 171 w 205"/>
                  <a:gd name="T55" fmla="*/ 112 h 163"/>
                  <a:gd name="T56" fmla="*/ 136 w 205"/>
                  <a:gd name="T57" fmla="*/ 95 h 163"/>
                  <a:gd name="T58" fmla="*/ 133 w 205"/>
                  <a:gd name="T59" fmla="*/ 91 h 163"/>
                  <a:gd name="T60" fmla="*/ 136 w 205"/>
                  <a:gd name="T61" fmla="*/ 83 h 163"/>
                  <a:gd name="T62" fmla="*/ 151 w 205"/>
                  <a:gd name="T63" fmla="*/ 85 h 163"/>
                  <a:gd name="T64" fmla="*/ 180 w 205"/>
                  <a:gd name="T65" fmla="*/ 78 h 163"/>
                  <a:gd name="T66" fmla="*/ 183 w 205"/>
                  <a:gd name="T67" fmla="*/ 53 h 163"/>
                  <a:gd name="T68" fmla="*/ 158 w 205"/>
                  <a:gd name="T69" fmla="*/ 42 h 163"/>
                  <a:gd name="T70" fmla="*/ 138 w 205"/>
                  <a:gd name="T71" fmla="*/ 47 h 163"/>
                  <a:gd name="T72" fmla="*/ 136 w 205"/>
                  <a:gd name="T73" fmla="*/ 43 h 163"/>
                  <a:gd name="T74" fmla="*/ 139 w 205"/>
                  <a:gd name="T75" fmla="*/ 35 h 163"/>
                  <a:gd name="T76" fmla="*/ 146 w 205"/>
                  <a:gd name="T77" fmla="*/ 30 h 163"/>
                  <a:gd name="T78" fmla="*/ 176 w 205"/>
                  <a:gd name="T79" fmla="*/ 31 h 163"/>
                  <a:gd name="T80" fmla="*/ 205 w 205"/>
                  <a:gd name="T81" fmla="*/ 58 h 163"/>
                  <a:gd name="T82" fmla="*/ 192 w 205"/>
                  <a:gd name="T83" fmla="*/ 90 h 163"/>
                  <a:gd name="T84" fmla="*/ 171 w 205"/>
                  <a:gd name="T85" fmla="*/ 96 h 163"/>
                  <a:gd name="T86" fmla="*/ 194 w 205"/>
                  <a:gd name="T87" fmla="*/ 122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5" h="163">
                    <a:moveTo>
                      <a:pt x="88" y="110"/>
                    </a:moveTo>
                    <a:cubicBezTo>
                      <a:pt x="86" y="115"/>
                      <a:pt x="84" y="120"/>
                      <a:pt x="81" y="124"/>
                    </a:cubicBezTo>
                    <a:cubicBezTo>
                      <a:pt x="78" y="128"/>
                      <a:pt x="74" y="130"/>
                      <a:pt x="69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3"/>
                    </a:cubicBezTo>
                    <a:cubicBezTo>
                      <a:pt x="28" y="131"/>
                      <a:pt x="22" y="129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3" y="113"/>
                      <a:pt x="1" y="109"/>
                      <a:pt x="1" y="104"/>
                    </a:cubicBezTo>
                    <a:cubicBezTo>
                      <a:pt x="0" y="100"/>
                      <a:pt x="0" y="95"/>
                      <a:pt x="1" y="90"/>
                    </a:cubicBezTo>
                    <a:cubicBezTo>
                      <a:pt x="2" y="86"/>
                      <a:pt x="4" y="82"/>
                      <a:pt x="6" y="79"/>
                    </a:cubicBezTo>
                    <a:cubicBezTo>
                      <a:pt x="8" y="76"/>
                      <a:pt x="11" y="74"/>
                      <a:pt x="14" y="72"/>
                    </a:cubicBezTo>
                    <a:cubicBezTo>
                      <a:pt x="17" y="70"/>
                      <a:pt x="21" y="68"/>
                      <a:pt x="25" y="66"/>
                    </a:cubicBezTo>
                    <a:cubicBezTo>
                      <a:pt x="30" y="65"/>
                      <a:pt x="34" y="64"/>
                      <a:pt x="40" y="63"/>
                    </a:cubicBezTo>
                    <a:cubicBezTo>
                      <a:pt x="36" y="59"/>
                      <a:pt x="33" y="56"/>
                      <a:pt x="31" y="53"/>
                    </a:cubicBezTo>
                    <a:cubicBezTo>
                      <a:pt x="28" y="50"/>
                      <a:pt x="27" y="47"/>
                      <a:pt x="25" y="44"/>
                    </a:cubicBezTo>
                    <a:cubicBezTo>
                      <a:pt x="24" y="41"/>
                      <a:pt x="23" y="37"/>
                      <a:pt x="23" y="34"/>
                    </a:cubicBezTo>
                    <a:cubicBezTo>
                      <a:pt x="22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29" y="12"/>
                    </a:cubicBezTo>
                    <a:cubicBezTo>
                      <a:pt x="32" y="9"/>
                      <a:pt x="35" y="6"/>
                      <a:pt x="39" y="4"/>
                    </a:cubicBezTo>
                    <a:cubicBezTo>
                      <a:pt x="43" y="2"/>
                      <a:pt x="48" y="1"/>
                      <a:pt x="54" y="0"/>
                    </a:cubicBezTo>
                    <a:cubicBezTo>
                      <a:pt x="59" y="0"/>
                      <a:pt x="65" y="1"/>
                      <a:pt x="72" y="3"/>
                    </a:cubicBezTo>
                    <a:cubicBezTo>
                      <a:pt x="78" y="4"/>
                      <a:pt x="84" y="6"/>
                      <a:pt x="88" y="9"/>
                    </a:cubicBezTo>
                    <a:cubicBezTo>
                      <a:pt x="92" y="12"/>
                      <a:pt x="95" y="15"/>
                      <a:pt x="98" y="19"/>
                    </a:cubicBezTo>
                    <a:cubicBezTo>
                      <a:pt x="100" y="22"/>
                      <a:pt x="101" y="26"/>
                      <a:pt x="102" y="30"/>
                    </a:cubicBezTo>
                    <a:cubicBezTo>
                      <a:pt x="102" y="34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3" y="56"/>
                      <a:pt x="90" y="59"/>
                    </a:cubicBezTo>
                    <a:cubicBezTo>
                      <a:pt x="87" y="61"/>
                      <a:pt x="84" y="63"/>
                      <a:pt x="80" y="64"/>
                    </a:cubicBezTo>
                    <a:cubicBezTo>
                      <a:pt x="76" y="66"/>
                      <a:pt x="72" y="67"/>
                      <a:pt x="68" y="68"/>
                    </a:cubicBezTo>
                    <a:cubicBezTo>
                      <a:pt x="72" y="72"/>
                      <a:pt x="75" y="75"/>
                      <a:pt x="78" y="79"/>
                    </a:cubicBezTo>
                    <a:cubicBezTo>
                      <a:pt x="81" y="82"/>
                      <a:pt x="84" y="85"/>
                      <a:pt x="85" y="89"/>
                    </a:cubicBezTo>
                    <a:cubicBezTo>
                      <a:pt x="87" y="92"/>
                      <a:pt x="88" y="96"/>
                      <a:pt x="88" y="99"/>
                    </a:cubicBezTo>
                    <a:cubicBezTo>
                      <a:pt x="89" y="103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4"/>
                      <a:pt x="84" y="31"/>
                    </a:cubicBezTo>
                    <a:cubicBezTo>
                      <a:pt x="84" y="29"/>
                      <a:pt x="83" y="26"/>
                      <a:pt x="82" y="24"/>
                    </a:cubicBezTo>
                    <a:cubicBezTo>
                      <a:pt x="80" y="22"/>
                      <a:pt x="78" y="21"/>
                      <a:pt x="76" y="19"/>
                    </a:cubicBezTo>
                    <a:cubicBezTo>
                      <a:pt x="73" y="17"/>
                      <a:pt x="70" y="16"/>
                      <a:pt x="67" y="15"/>
                    </a:cubicBezTo>
                    <a:cubicBezTo>
                      <a:pt x="60" y="13"/>
                      <a:pt x="54" y="14"/>
                      <a:pt x="50" y="16"/>
                    </a:cubicBezTo>
                    <a:cubicBezTo>
                      <a:pt x="45" y="18"/>
                      <a:pt x="42" y="22"/>
                      <a:pt x="41" y="28"/>
                    </a:cubicBezTo>
                    <a:cubicBezTo>
                      <a:pt x="40" y="30"/>
                      <a:pt x="40" y="33"/>
                      <a:pt x="40" y="35"/>
                    </a:cubicBezTo>
                    <a:cubicBezTo>
                      <a:pt x="40" y="37"/>
                      <a:pt x="41" y="40"/>
                      <a:pt x="43" y="42"/>
                    </a:cubicBezTo>
                    <a:cubicBezTo>
                      <a:pt x="44" y="45"/>
                      <a:pt x="46" y="47"/>
                      <a:pt x="48" y="50"/>
                    </a:cubicBezTo>
                    <a:cubicBezTo>
                      <a:pt x="50" y="53"/>
                      <a:pt x="53" y="55"/>
                      <a:pt x="57" y="59"/>
                    </a:cubicBezTo>
                    <a:cubicBezTo>
                      <a:pt x="64" y="57"/>
                      <a:pt x="70" y="54"/>
                      <a:pt x="75" y="51"/>
                    </a:cubicBezTo>
                    <a:cubicBezTo>
                      <a:pt x="80" y="48"/>
                      <a:pt x="83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0" y="96"/>
                      <a:pt x="69" y="93"/>
                      <a:pt x="67" y="90"/>
                    </a:cubicBezTo>
                    <a:cubicBezTo>
                      <a:pt x="66" y="87"/>
                      <a:pt x="63" y="85"/>
                      <a:pt x="61" y="82"/>
                    </a:cubicBezTo>
                    <a:cubicBezTo>
                      <a:pt x="58" y="79"/>
                      <a:pt x="54" y="76"/>
                      <a:pt x="51" y="72"/>
                    </a:cubicBezTo>
                    <a:cubicBezTo>
                      <a:pt x="46" y="73"/>
                      <a:pt x="42" y="74"/>
                      <a:pt x="38" y="76"/>
                    </a:cubicBezTo>
                    <a:cubicBezTo>
                      <a:pt x="34" y="77"/>
                      <a:pt x="31" y="78"/>
                      <a:pt x="29" y="80"/>
                    </a:cubicBezTo>
                    <a:cubicBezTo>
                      <a:pt x="26" y="81"/>
                      <a:pt x="24" y="83"/>
                      <a:pt x="22" y="85"/>
                    </a:cubicBezTo>
                    <a:cubicBezTo>
                      <a:pt x="21" y="88"/>
                      <a:pt x="20" y="90"/>
                      <a:pt x="19" y="93"/>
                    </a:cubicBezTo>
                    <a:cubicBezTo>
                      <a:pt x="17" y="99"/>
                      <a:pt x="18" y="105"/>
                      <a:pt x="21" y="109"/>
                    </a:cubicBezTo>
                    <a:cubicBezTo>
                      <a:pt x="25" y="114"/>
                      <a:pt x="31" y="117"/>
                      <a:pt x="39" y="120"/>
                    </a:cubicBezTo>
                    <a:cubicBezTo>
                      <a:pt x="48" y="122"/>
                      <a:pt x="55" y="122"/>
                      <a:pt x="60" y="120"/>
                    </a:cubicBezTo>
                    <a:cubicBezTo>
                      <a:pt x="65" y="117"/>
                      <a:pt x="68" y="113"/>
                      <a:pt x="70" y="107"/>
                    </a:cubicBezTo>
                    <a:close/>
                    <a:moveTo>
                      <a:pt x="193" y="134"/>
                    </a:moveTo>
                    <a:cubicBezTo>
                      <a:pt x="191" y="140"/>
                      <a:pt x="189" y="145"/>
                      <a:pt x="186" y="149"/>
                    </a:cubicBezTo>
                    <a:cubicBezTo>
                      <a:pt x="182" y="153"/>
                      <a:pt x="178" y="156"/>
                      <a:pt x="174" y="159"/>
                    </a:cubicBezTo>
                    <a:cubicBezTo>
                      <a:pt x="169" y="161"/>
                      <a:pt x="164" y="162"/>
                      <a:pt x="158" y="163"/>
                    </a:cubicBezTo>
                    <a:cubicBezTo>
                      <a:pt x="152" y="163"/>
                      <a:pt x="145" y="162"/>
                      <a:pt x="138" y="160"/>
                    </a:cubicBezTo>
                    <a:cubicBezTo>
                      <a:pt x="134" y="159"/>
                      <a:pt x="130" y="158"/>
                      <a:pt x="126" y="156"/>
                    </a:cubicBezTo>
                    <a:cubicBezTo>
                      <a:pt x="123" y="154"/>
                      <a:pt x="120" y="153"/>
                      <a:pt x="117" y="151"/>
                    </a:cubicBezTo>
                    <a:cubicBezTo>
                      <a:pt x="115" y="149"/>
                      <a:pt x="112" y="148"/>
                      <a:pt x="111" y="146"/>
                    </a:cubicBezTo>
                    <a:cubicBezTo>
                      <a:pt x="109" y="145"/>
                      <a:pt x="108" y="144"/>
                      <a:pt x="108" y="143"/>
                    </a:cubicBezTo>
                    <a:cubicBezTo>
                      <a:pt x="107" y="142"/>
                      <a:pt x="107" y="142"/>
                      <a:pt x="107" y="141"/>
                    </a:cubicBezTo>
                    <a:cubicBezTo>
                      <a:pt x="107" y="141"/>
                      <a:pt x="107" y="140"/>
                      <a:pt x="107" y="139"/>
                    </a:cubicBezTo>
                    <a:cubicBezTo>
                      <a:pt x="107" y="139"/>
                      <a:pt x="107" y="138"/>
                      <a:pt x="107" y="137"/>
                    </a:cubicBezTo>
                    <a:cubicBezTo>
                      <a:pt x="107" y="136"/>
                      <a:pt x="107" y="135"/>
                      <a:pt x="108" y="133"/>
                    </a:cubicBezTo>
                    <a:cubicBezTo>
                      <a:pt x="108" y="131"/>
                      <a:pt x="109" y="129"/>
                      <a:pt x="110" y="129"/>
                    </a:cubicBezTo>
                    <a:cubicBezTo>
                      <a:pt x="111" y="128"/>
                      <a:pt x="111" y="128"/>
                      <a:pt x="112" y="128"/>
                    </a:cubicBezTo>
                    <a:cubicBezTo>
                      <a:pt x="113" y="128"/>
                      <a:pt x="114" y="129"/>
                      <a:pt x="115" y="130"/>
                    </a:cubicBezTo>
                    <a:cubicBezTo>
                      <a:pt x="117" y="132"/>
                      <a:pt x="119" y="134"/>
                      <a:pt x="121" y="136"/>
                    </a:cubicBezTo>
                    <a:cubicBezTo>
                      <a:pt x="124" y="138"/>
                      <a:pt x="127" y="140"/>
                      <a:pt x="130" y="142"/>
                    </a:cubicBezTo>
                    <a:cubicBezTo>
                      <a:pt x="134" y="144"/>
                      <a:pt x="138" y="145"/>
                      <a:pt x="142" y="146"/>
                    </a:cubicBezTo>
                    <a:cubicBezTo>
                      <a:pt x="147" y="148"/>
                      <a:pt x="151" y="148"/>
                      <a:pt x="154" y="148"/>
                    </a:cubicBezTo>
                    <a:cubicBezTo>
                      <a:pt x="158" y="148"/>
                      <a:pt x="161" y="147"/>
                      <a:pt x="164" y="145"/>
                    </a:cubicBezTo>
                    <a:cubicBezTo>
                      <a:pt x="167" y="144"/>
                      <a:pt x="169" y="142"/>
                      <a:pt x="171" y="140"/>
                    </a:cubicBezTo>
                    <a:cubicBezTo>
                      <a:pt x="173" y="137"/>
                      <a:pt x="174" y="134"/>
                      <a:pt x="175" y="131"/>
                    </a:cubicBezTo>
                    <a:cubicBezTo>
                      <a:pt x="176" y="127"/>
                      <a:pt x="176" y="124"/>
                      <a:pt x="176" y="121"/>
                    </a:cubicBezTo>
                    <a:cubicBezTo>
                      <a:pt x="175" y="117"/>
                      <a:pt x="173" y="114"/>
                      <a:pt x="171" y="112"/>
                    </a:cubicBezTo>
                    <a:cubicBezTo>
                      <a:pt x="169" y="109"/>
                      <a:pt x="166" y="106"/>
                      <a:pt x="162" y="104"/>
                    </a:cubicBezTo>
                    <a:cubicBezTo>
                      <a:pt x="158" y="102"/>
                      <a:pt x="154" y="100"/>
                      <a:pt x="149" y="99"/>
                    </a:cubicBezTo>
                    <a:lnTo>
                      <a:pt x="136" y="95"/>
                    </a:lnTo>
                    <a:cubicBezTo>
                      <a:pt x="136" y="95"/>
                      <a:pt x="135" y="95"/>
                      <a:pt x="135" y="95"/>
                    </a:cubicBezTo>
                    <a:cubicBezTo>
                      <a:pt x="134" y="94"/>
                      <a:pt x="134" y="94"/>
                      <a:pt x="134" y="93"/>
                    </a:cubicBezTo>
                    <a:cubicBezTo>
                      <a:pt x="133" y="92"/>
                      <a:pt x="133" y="92"/>
                      <a:pt x="133" y="91"/>
                    </a:cubicBezTo>
                    <a:cubicBezTo>
                      <a:pt x="133" y="90"/>
                      <a:pt x="134" y="89"/>
                      <a:pt x="134" y="87"/>
                    </a:cubicBezTo>
                    <a:cubicBezTo>
                      <a:pt x="134" y="86"/>
                      <a:pt x="135" y="85"/>
                      <a:pt x="135" y="84"/>
                    </a:cubicBezTo>
                    <a:cubicBezTo>
                      <a:pt x="135" y="84"/>
                      <a:pt x="136" y="83"/>
                      <a:pt x="136" y="83"/>
                    </a:cubicBezTo>
                    <a:cubicBezTo>
                      <a:pt x="137" y="82"/>
                      <a:pt x="137" y="82"/>
                      <a:pt x="138" y="82"/>
                    </a:cubicBezTo>
                    <a:cubicBezTo>
                      <a:pt x="138" y="82"/>
                      <a:pt x="139" y="82"/>
                      <a:pt x="140" y="82"/>
                    </a:cubicBezTo>
                    <a:lnTo>
                      <a:pt x="151" y="85"/>
                    </a:lnTo>
                    <a:cubicBezTo>
                      <a:pt x="155" y="86"/>
                      <a:pt x="159" y="86"/>
                      <a:pt x="163" y="86"/>
                    </a:cubicBezTo>
                    <a:cubicBezTo>
                      <a:pt x="166" y="86"/>
                      <a:pt x="170" y="85"/>
                      <a:pt x="173" y="84"/>
                    </a:cubicBezTo>
                    <a:cubicBezTo>
                      <a:pt x="176" y="82"/>
                      <a:pt x="178" y="80"/>
                      <a:pt x="180" y="78"/>
                    </a:cubicBezTo>
                    <a:cubicBezTo>
                      <a:pt x="182" y="75"/>
                      <a:pt x="184" y="72"/>
                      <a:pt x="185" y="69"/>
                    </a:cubicBezTo>
                    <a:cubicBezTo>
                      <a:pt x="185" y="66"/>
                      <a:pt x="186" y="63"/>
                      <a:pt x="186" y="61"/>
                    </a:cubicBezTo>
                    <a:cubicBezTo>
                      <a:pt x="185" y="58"/>
                      <a:pt x="185" y="56"/>
                      <a:pt x="183" y="53"/>
                    </a:cubicBezTo>
                    <a:cubicBezTo>
                      <a:pt x="182" y="51"/>
                      <a:pt x="180" y="49"/>
                      <a:pt x="178" y="48"/>
                    </a:cubicBezTo>
                    <a:cubicBezTo>
                      <a:pt x="176" y="46"/>
                      <a:pt x="173" y="44"/>
                      <a:pt x="169" y="44"/>
                    </a:cubicBezTo>
                    <a:cubicBezTo>
                      <a:pt x="165" y="43"/>
                      <a:pt x="162" y="42"/>
                      <a:pt x="158" y="42"/>
                    </a:cubicBezTo>
                    <a:cubicBezTo>
                      <a:pt x="155" y="43"/>
                      <a:pt x="152" y="43"/>
                      <a:pt x="149" y="44"/>
                    </a:cubicBezTo>
                    <a:cubicBezTo>
                      <a:pt x="146" y="45"/>
                      <a:pt x="144" y="45"/>
                      <a:pt x="142" y="46"/>
                    </a:cubicBezTo>
                    <a:cubicBezTo>
                      <a:pt x="140" y="47"/>
                      <a:pt x="138" y="47"/>
                      <a:pt x="138" y="47"/>
                    </a:cubicBezTo>
                    <a:cubicBezTo>
                      <a:pt x="137" y="47"/>
                      <a:pt x="137" y="46"/>
                      <a:pt x="137" y="46"/>
                    </a:cubicBezTo>
                    <a:cubicBezTo>
                      <a:pt x="136" y="46"/>
                      <a:pt x="136" y="45"/>
                      <a:pt x="136" y="45"/>
                    </a:cubicBezTo>
                    <a:cubicBezTo>
                      <a:pt x="136" y="44"/>
                      <a:pt x="136" y="44"/>
                      <a:pt x="136" y="43"/>
                    </a:cubicBezTo>
                    <a:cubicBezTo>
                      <a:pt x="136" y="42"/>
                      <a:pt x="136" y="41"/>
                      <a:pt x="137" y="39"/>
                    </a:cubicBezTo>
                    <a:cubicBezTo>
                      <a:pt x="137" y="38"/>
                      <a:pt x="137" y="37"/>
                      <a:pt x="138" y="37"/>
                    </a:cubicBezTo>
                    <a:cubicBezTo>
                      <a:pt x="138" y="36"/>
                      <a:pt x="138" y="35"/>
                      <a:pt x="139" y="35"/>
                    </a:cubicBezTo>
                    <a:cubicBezTo>
                      <a:pt x="139" y="34"/>
                      <a:pt x="139" y="34"/>
                      <a:pt x="140" y="33"/>
                    </a:cubicBezTo>
                    <a:cubicBezTo>
                      <a:pt x="140" y="33"/>
                      <a:pt x="141" y="33"/>
                      <a:pt x="141" y="32"/>
                    </a:cubicBezTo>
                    <a:cubicBezTo>
                      <a:pt x="142" y="32"/>
                      <a:pt x="144" y="31"/>
                      <a:pt x="146" y="30"/>
                    </a:cubicBezTo>
                    <a:cubicBezTo>
                      <a:pt x="148" y="30"/>
                      <a:pt x="151" y="29"/>
                      <a:pt x="154" y="29"/>
                    </a:cubicBezTo>
                    <a:cubicBezTo>
                      <a:pt x="157" y="28"/>
                      <a:pt x="160" y="28"/>
                      <a:pt x="164" y="29"/>
                    </a:cubicBezTo>
                    <a:cubicBezTo>
                      <a:pt x="168" y="29"/>
                      <a:pt x="172" y="29"/>
                      <a:pt x="176" y="31"/>
                    </a:cubicBezTo>
                    <a:cubicBezTo>
                      <a:pt x="182" y="32"/>
                      <a:pt x="187" y="34"/>
                      <a:pt x="191" y="37"/>
                    </a:cubicBezTo>
                    <a:cubicBezTo>
                      <a:pt x="195" y="40"/>
                      <a:pt x="198" y="43"/>
                      <a:pt x="201" y="46"/>
                    </a:cubicBezTo>
                    <a:cubicBezTo>
                      <a:pt x="203" y="50"/>
                      <a:pt x="204" y="54"/>
                      <a:pt x="205" y="58"/>
                    </a:cubicBezTo>
                    <a:cubicBezTo>
                      <a:pt x="205" y="62"/>
                      <a:pt x="205" y="67"/>
                      <a:pt x="203" y="71"/>
                    </a:cubicBezTo>
                    <a:cubicBezTo>
                      <a:pt x="202" y="75"/>
                      <a:pt x="201" y="79"/>
                      <a:pt x="199" y="82"/>
                    </a:cubicBezTo>
                    <a:cubicBezTo>
                      <a:pt x="197" y="85"/>
                      <a:pt x="195" y="88"/>
                      <a:pt x="192" y="90"/>
                    </a:cubicBezTo>
                    <a:cubicBezTo>
                      <a:pt x="189" y="92"/>
                      <a:pt x="186" y="94"/>
                      <a:pt x="183" y="95"/>
                    </a:cubicBezTo>
                    <a:cubicBezTo>
                      <a:pt x="179" y="96"/>
                      <a:pt x="175" y="96"/>
                      <a:pt x="171" y="96"/>
                    </a:cubicBezTo>
                    <a:lnTo>
                      <a:pt x="171" y="96"/>
                    </a:lnTo>
                    <a:cubicBezTo>
                      <a:pt x="175" y="98"/>
                      <a:pt x="179" y="100"/>
                      <a:pt x="182" y="102"/>
                    </a:cubicBezTo>
                    <a:cubicBezTo>
                      <a:pt x="186" y="105"/>
                      <a:pt x="188" y="108"/>
                      <a:pt x="190" y="111"/>
                    </a:cubicBezTo>
                    <a:cubicBezTo>
                      <a:pt x="192" y="115"/>
                      <a:pt x="193" y="118"/>
                      <a:pt x="194" y="122"/>
                    </a:cubicBezTo>
                    <a:cubicBezTo>
                      <a:pt x="194" y="126"/>
                      <a:pt x="194" y="130"/>
                      <a:pt x="193" y="1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2" name="Freeform 15"/>
              <p:cNvSpPr>
                <a:spLocks noEditPoints="1"/>
              </p:cNvSpPr>
              <p:nvPr/>
            </p:nvSpPr>
            <p:spPr bwMode="auto">
              <a:xfrm>
                <a:off x="5273675" y="6273800"/>
                <a:ext cx="161925" cy="125413"/>
              </a:xfrm>
              <a:custGeom>
                <a:avLst/>
                <a:gdLst>
                  <a:gd name="T0" fmla="*/ 81 w 211"/>
                  <a:gd name="T1" fmla="*/ 124 h 164"/>
                  <a:gd name="T2" fmla="*/ 54 w 211"/>
                  <a:gd name="T3" fmla="*/ 135 h 164"/>
                  <a:gd name="T4" fmla="*/ 18 w 211"/>
                  <a:gd name="T5" fmla="*/ 126 h 164"/>
                  <a:gd name="T6" fmla="*/ 0 w 211"/>
                  <a:gd name="T7" fmla="*/ 104 h 164"/>
                  <a:gd name="T8" fmla="*/ 6 w 211"/>
                  <a:gd name="T9" fmla="*/ 79 h 164"/>
                  <a:gd name="T10" fmla="*/ 25 w 211"/>
                  <a:gd name="T11" fmla="*/ 66 h 164"/>
                  <a:gd name="T12" fmla="*/ 31 w 211"/>
                  <a:gd name="T13" fmla="*/ 53 h 164"/>
                  <a:gd name="T14" fmla="*/ 23 w 211"/>
                  <a:gd name="T15" fmla="*/ 34 h 164"/>
                  <a:gd name="T16" fmla="*/ 29 w 211"/>
                  <a:gd name="T17" fmla="*/ 12 h 164"/>
                  <a:gd name="T18" fmla="*/ 54 w 211"/>
                  <a:gd name="T19" fmla="*/ 0 h 164"/>
                  <a:gd name="T20" fmla="*/ 88 w 211"/>
                  <a:gd name="T21" fmla="*/ 9 h 164"/>
                  <a:gd name="T22" fmla="*/ 102 w 211"/>
                  <a:gd name="T23" fmla="*/ 30 h 164"/>
                  <a:gd name="T24" fmla="*/ 97 w 211"/>
                  <a:gd name="T25" fmla="*/ 51 h 164"/>
                  <a:gd name="T26" fmla="*/ 80 w 211"/>
                  <a:gd name="T27" fmla="*/ 64 h 164"/>
                  <a:gd name="T28" fmla="*/ 78 w 211"/>
                  <a:gd name="T29" fmla="*/ 78 h 164"/>
                  <a:gd name="T30" fmla="*/ 88 w 211"/>
                  <a:gd name="T31" fmla="*/ 99 h 164"/>
                  <a:gd name="T32" fmla="*/ 84 w 211"/>
                  <a:gd name="T33" fmla="*/ 39 h 164"/>
                  <a:gd name="T34" fmla="*/ 82 w 211"/>
                  <a:gd name="T35" fmla="*/ 24 h 164"/>
                  <a:gd name="T36" fmla="*/ 67 w 211"/>
                  <a:gd name="T37" fmla="*/ 15 h 164"/>
                  <a:gd name="T38" fmla="*/ 41 w 211"/>
                  <a:gd name="T39" fmla="*/ 27 h 164"/>
                  <a:gd name="T40" fmla="*/ 43 w 211"/>
                  <a:gd name="T41" fmla="*/ 42 h 164"/>
                  <a:gd name="T42" fmla="*/ 57 w 211"/>
                  <a:gd name="T43" fmla="*/ 58 h 164"/>
                  <a:gd name="T44" fmla="*/ 84 w 211"/>
                  <a:gd name="T45" fmla="*/ 39 h 164"/>
                  <a:gd name="T46" fmla="*/ 71 w 211"/>
                  <a:gd name="T47" fmla="*/ 98 h 164"/>
                  <a:gd name="T48" fmla="*/ 61 w 211"/>
                  <a:gd name="T49" fmla="*/ 82 h 164"/>
                  <a:gd name="T50" fmla="*/ 38 w 211"/>
                  <a:gd name="T51" fmla="*/ 76 h 164"/>
                  <a:gd name="T52" fmla="*/ 22 w 211"/>
                  <a:gd name="T53" fmla="*/ 85 h 164"/>
                  <a:gd name="T54" fmla="*/ 21 w 211"/>
                  <a:gd name="T55" fmla="*/ 109 h 164"/>
                  <a:gd name="T56" fmla="*/ 60 w 211"/>
                  <a:gd name="T57" fmla="*/ 120 h 164"/>
                  <a:gd name="T58" fmla="*/ 205 w 211"/>
                  <a:gd name="T59" fmla="*/ 108 h 164"/>
                  <a:gd name="T60" fmla="*/ 183 w 211"/>
                  <a:gd name="T61" fmla="*/ 153 h 164"/>
                  <a:gd name="T62" fmla="*/ 143 w 211"/>
                  <a:gd name="T63" fmla="*/ 161 h 164"/>
                  <a:gd name="T64" fmla="*/ 114 w 211"/>
                  <a:gd name="T65" fmla="*/ 136 h 164"/>
                  <a:gd name="T66" fmla="*/ 117 w 211"/>
                  <a:gd name="T67" fmla="*/ 85 h 164"/>
                  <a:gd name="T68" fmla="*/ 140 w 211"/>
                  <a:gd name="T69" fmla="*/ 40 h 164"/>
                  <a:gd name="T70" fmla="*/ 180 w 211"/>
                  <a:gd name="T71" fmla="*/ 31 h 164"/>
                  <a:gd name="T72" fmla="*/ 209 w 211"/>
                  <a:gd name="T73" fmla="*/ 57 h 164"/>
                  <a:gd name="T74" fmla="*/ 205 w 211"/>
                  <a:gd name="T75" fmla="*/ 108 h 164"/>
                  <a:gd name="T76" fmla="*/ 192 w 211"/>
                  <a:gd name="T77" fmla="*/ 87 h 164"/>
                  <a:gd name="T78" fmla="*/ 192 w 211"/>
                  <a:gd name="T79" fmla="*/ 62 h 164"/>
                  <a:gd name="T80" fmla="*/ 184 w 211"/>
                  <a:gd name="T81" fmla="*/ 49 h 164"/>
                  <a:gd name="T82" fmla="*/ 161 w 211"/>
                  <a:gd name="T83" fmla="*/ 45 h 164"/>
                  <a:gd name="T84" fmla="*/ 141 w 211"/>
                  <a:gd name="T85" fmla="*/ 69 h 164"/>
                  <a:gd name="T86" fmla="*/ 130 w 211"/>
                  <a:gd name="T87" fmla="*/ 113 h 164"/>
                  <a:gd name="T88" fmla="*/ 136 w 211"/>
                  <a:gd name="T89" fmla="*/ 142 h 164"/>
                  <a:gd name="T90" fmla="*/ 157 w 211"/>
                  <a:gd name="T91" fmla="*/ 149 h 164"/>
                  <a:gd name="T92" fmla="*/ 173 w 211"/>
                  <a:gd name="T93" fmla="*/ 139 h 164"/>
                  <a:gd name="T94" fmla="*/ 184 w 211"/>
                  <a:gd name="T95" fmla="*/ 118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1" h="164">
                    <a:moveTo>
                      <a:pt x="88" y="110"/>
                    </a:moveTo>
                    <a:cubicBezTo>
                      <a:pt x="86" y="115"/>
                      <a:pt x="84" y="120"/>
                      <a:pt x="81" y="124"/>
                    </a:cubicBezTo>
                    <a:cubicBezTo>
                      <a:pt x="78" y="127"/>
                      <a:pt x="74" y="130"/>
                      <a:pt x="69" y="132"/>
                    </a:cubicBezTo>
                    <a:cubicBezTo>
                      <a:pt x="65" y="134"/>
                      <a:pt x="60" y="135"/>
                      <a:pt x="54" y="135"/>
                    </a:cubicBezTo>
                    <a:cubicBezTo>
                      <a:pt x="48" y="135"/>
                      <a:pt x="42" y="134"/>
                      <a:pt x="35" y="133"/>
                    </a:cubicBezTo>
                    <a:cubicBezTo>
                      <a:pt x="28" y="131"/>
                      <a:pt x="22" y="129"/>
                      <a:pt x="18" y="126"/>
                    </a:cubicBezTo>
                    <a:cubicBezTo>
                      <a:pt x="13" y="123"/>
                      <a:pt x="9" y="120"/>
                      <a:pt x="6" y="116"/>
                    </a:cubicBezTo>
                    <a:cubicBezTo>
                      <a:pt x="3" y="113"/>
                      <a:pt x="1" y="108"/>
                      <a:pt x="0" y="104"/>
                    </a:cubicBezTo>
                    <a:cubicBezTo>
                      <a:pt x="0" y="100"/>
                      <a:pt x="0" y="95"/>
                      <a:pt x="1" y="90"/>
                    </a:cubicBezTo>
                    <a:cubicBezTo>
                      <a:pt x="2" y="86"/>
                      <a:pt x="4" y="82"/>
                      <a:pt x="6" y="79"/>
                    </a:cubicBezTo>
                    <a:cubicBezTo>
                      <a:pt x="8" y="76"/>
                      <a:pt x="11" y="74"/>
                      <a:pt x="14" y="72"/>
                    </a:cubicBezTo>
                    <a:cubicBezTo>
                      <a:pt x="17" y="70"/>
                      <a:pt x="21" y="68"/>
                      <a:pt x="25" y="66"/>
                    </a:cubicBezTo>
                    <a:cubicBezTo>
                      <a:pt x="30" y="65"/>
                      <a:pt x="34" y="63"/>
                      <a:pt x="39" y="62"/>
                    </a:cubicBezTo>
                    <a:cubicBezTo>
                      <a:pt x="36" y="59"/>
                      <a:pt x="33" y="56"/>
                      <a:pt x="31" y="53"/>
                    </a:cubicBezTo>
                    <a:cubicBezTo>
                      <a:pt x="28" y="50"/>
                      <a:pt x="27" y="47"/>
                      <a:pt x="25" y="44"/>
                    </a:cubicBezTo>
                    <a:cubicBezTo>
                      <a:pt x="24" y="41"/>
                      <a:pt x="23" y="37"/>
                      <a:pt x="23" y="34"/>
                    </a:cubicBezTo>
                    <a:cubicBezTo>
                      <a:pt x="22" y="31"/>
                      <a:pt x="23" y="27"/>
                      <a:pt x="24" y="24"/>
                    </a:cubicBezTo>
                    <a:cubicBezTo>
                      <a:pt x="25" y="19"/>
                      <a:pt x="27" y="15"/>
                      <a:pt x="29" y="12"/>
                    </a:cubicBezTo>
                    <a:cubicBezTo>
                      <a:pt x="32" y="9"/>
                      <a:pt x="35" y="6"/>
                      <a:pt x="39" y="4"/>
                    </a:cubicBezTo>
                    <a:cubicBezTo>
                      <a:pt x="43" y="2"/>
                      <a:pt x="48" y="1"/>
                      <a:pt x="54" y="0"/>
                    </a:cubicBezTo>
                    <a:cubicBezTo>
                      <a:pt x="59" y="0"/>
                      <a:pt x="65" y="1"/>
                      <a:pt x="72" y="2"/>
                    </a:cubicBezTo>
                    <a:cubicBezTo>
                      <a:pt x="78" y="4"/>
                      <a:pt x="84" y="6"/>
                      <a:pt x="88" y="9"/>
                    </a:cubicBezTo>
                    <a:cubicBezTo>
                      <a:pt x="92" y="12"/>
                      <a:pt x="95" y="15"/>
                      <a:pt x="98" y="19"/>
                    </a:cubicBezTo>
                    <a:cubicBezTo>
                      <a:pt x="100" y="22"/>
                      <a:pt x="101" y="26"/>
                      <a:pt x="102" y="30"/>
                    </a:cubicBezTo>
                    <a:cubicBezTo>
                      <a:pt x="102" y="34"/>
                      <a:pt x="102" y="38"/>
                      <a:pt x="101" y="42"/>
                    </a:cubicBezTo>
                    <a:cubicBezTo>
                      <a:pt x="100" y="45"/>
                      <a:pt x="99" y="48"/>
                      <a:pt x="97" y="51"/>
                    </a:cubicBezTo>
                    <a:cubicBezTo>
                      <a:pt x="95" y="54"/>
                      <a:pt x="92" y="56"/>
                      <a:pt x="90" y="59"/>
                    </a:cubicBezTo>
                    <a:cubicBezTo>
                      <a:pt x="87" y="61"/>
                      <a:pt x="84" y="63"/>
                      <a:pt x="80" y="64"/>
                    </a:cubicBezTo>
                    <a:cubicBezTo>
                      <a:pt x="76" y="66"/>
                      <a:pt x="72" y="67"/>
                      <a:pt x="68" y="68"/>
                    </a:cubicBezTo>
                    <a:cubicBezTo>
                      <a:pt x="72" y="72"/>
                      <a:pt x="75" y="75"/>
                      <a:pt x="78" y="78"/>
                    </a:cubicBezTo>
                    <a:cubicBezTo>
                      <a:pt x="81" y="82"/>
                      <a:pt x="83" y="85"/>
                      <a:pt x="85" y="89"/>
                    </a:cubicBezTo>
                    <a:cubicBezTo>
                      <a:pt x="87" y="92"/>
                      <a:pt x="88" y="96"/>
                      <a:pt x="88" y="99"/>
                    </a:cubicBezTo>
                    <a:cubicBezTo>
                      <a:pt x="89" y="103"/>
                      <a:pt x="89" y="106"/>
                      <a:pt x="88" y="110"/>
                    </a:cubicBezTo>
                    <a:close/>
                    <a:moveTo>
                      <a:pt x="84" y="39"/>
                    </a:moveTo>
                    <a:cubicBezTo>
                      <a:pt x="85" y="36"/>
                      <a:pt x="85" y="34"/>
                      <a:pt x="84" y="31"/>
                    </a:cubicBezTo>
                    <a:cubicBezTo>
                      <a:pt x="84" y="29"/>
                      <a:pt x="83" y="26"/>
                      <a:pt x="82" y="24"/>
                    </a:cubicBezTo>
                    <a:cubicBezTo>
                      <a:pt x="80" y="22"/>
                      <a:pt x="78" y="21"/>
                      <a:pt x="76" y="19"/>
                    </a:cubicBezTo>
                    <a:cubicBezTo>
                      <a:pt x="73" y="17"/>
                      <a:pt x="70" y="16"/>
                      <a:pt x="67" y="15"/>
                    </a:cubicBezTo>
                    <a:cubicBezTo>
                      <a:pt x="60" y="13"/>
                      <a:pt x="54" y="14"/>
                      <a:pt x="50" y="16"/>
                    </a:cubicBezTo>
                    <a:cubicBezTo>
                      <a:pt x="45" y="18"/>
                      <a:pt x="42" y="22"/>
                      <a:pt x="41" y="27"/>
                    </a:cubicBezTo>
                    <a:cubicBezTo>
                      <a:pt x="40" y="30"/>
                      <a:pt x="40" y="32"/>
                      <a:pt x="40" y="35"/>
                    </a:cubicBezTo>
                    <a:cubicBezTo>
                      <a:pt x="40" y="37"/>
                      <a:pt x="41" y="40"/>
                      <a:pt x="43" y="42"/>
                    </a:cubicBezTo>
                    <a:cubicBezTo>
                      <a:pt x="44" y="45"/>
                      <a:pt x="46" y="47"/>
                      <a:pt x="48" y="50"/>
                    </a:cubicBezTo>
                    <a:cubicBezTo>
                      <a:pt x="50" y="53"/>
                      <a:pt x="53" y="55"/>
                      <a:pt x="57" y="58"/>
                    </a:cubicBezTo>
                    <a:cubicBezTo>
                      <a:pt x="64" y="57"/>
                      <a:pt x="70" y="54"/>
                      <a:pt x="75" y="51"/>
                    </a:cubicBezTo>
                    <a:cubicBezTo>
                      <a:pt x="80" y="48"/>
                      <a:pt x="83" y="44"/>
                      <a:pt x="84" y="39"/>
                    </a:cubicBezTo>
                    <a:close/>
                    <a:moveTo>
                      <a:pt x="70" y="107"/>
                    </a:moveTo>
                    <a:cubicBezTo>
                      <a:pt x="71" y="104"/>
                      <a:pt x="71" y="101"/>
                      <a:pt x="71" y="98"/>
                    </a:cubicBezTo>
                    <a:cubicBezTo>
                      <a:pt x="70" y="96"/>
                      <a:pt x="69" y="93"/>
                      <a:pt x="67" y="90"/>
                    </a:cubicBezTo>
                    <a:cubicBezTo>
                      <a:pt x="66" y="87"/>
                      <a:pt x="63" y="85"/>
                      <a:pt x="61" y="82"/>
                    </a:cubicBezTo>
                    <a:cubicBezTo>
                      <a:pt x="58" y="79"/>
                      <a:pt x="54" y="76"/>
                      <a:pt x="51" y="72"/>
                    </a:cubicBezTo>
                    <a:cubicBezTo>
                      <a:pt x="46" y="73"/>
                      <a:pt x="42" y="74"/>
                      <a:pt x="38" y="76"/>
                    </a:cubicBezTo>
                    <a:cubicBezTo>
                      <a:pt x="34" y="77"/>
                      <a:pt x="31" y="78"/>
                      <a:pt x="29" y="80"/>
                    </a:cubicBezTo>
                    <a:cubicBezTo>
                      <a:pt x="26" y="81"/>
                      <a:pt x="24" y="83"/>
                      <a:pt x="22" y="85"/>
                    </a:cubicBezTo>
                    <a:cubicBezTo>
                      <a:pt x="21" y="87"/>
                      <a:pt x="20" y="90"/>
                      <a:pt x="19" y="93"/>
                    </a:cubicBezTo>
                    <a:cubicBezTo>
                      <a:pt x="17" y="99"/>
                      <a:pt x="18" y="105"/>
                      <a:pt x="21" y="109"/>
                    </a:cubicBezTo>
                    <a:cubicBezTo>
                      <a:pt x="25" y="114"/>
                      <a:pt x="31" y="117"/>
                      <a:pt x="39" y="120"/>
                    </a:cubicBezTo>
                    <a:cubicBezTo>
                      <a:pt x="48" y="122"/>
                      <a:pt x="55" y="122"/>
                      <a:pt x="60" y="120"/>
                    </a:cubicBezTo>
                    <a:cubicBezTo>
                      <a:pt x="65" y="117"/>
                      <a:pt x="68" y="113"/>
                      <a:pt x="70" y="107"/>
                    </a:cubicBezTo>
                    <a:close/>
                    <a:moveTo>
                      <a:pt x="205" y="108"/>
                    </a:moveTo>
                    <a:cubicBezTo>
                      <a:pt x="203" y="118"/>
                      <a:pt x="200" y="126"/>
                      <a:pt x="196" y="134"/>
                    </a:cubicBezTo>
                    <a:cubicBezTo>
                      <a:pt x="192" y="142"/>
                      <a:pt x="188" y="148"/>
                      <a:pt x="183" y="153"/>
                    </a:cubicBezTo>
                    <a:cubicBezTo>
                      <a:pt x="178" y="158"/>
                      <a:pt x="172" y="161"/>
                      <a:pt x="165" y="162"/>
                    </a:cubicBezTo>
                    <a:cubicBezTo>
                      <a:pt x="159" y="164"/>
                      <a:pt x="151" y="164"/>
                      <a:pt x="143" y="161"/>
                    </a:cubicBezTo>
                    <a:cubicBezTo>
                      <a:pt x="135" y="159"/>
                      <a:pt x="128" y="156"/>
                      <a:pt x="124" y="152"/>
                    </a:cubicBezTo>
                    <a:cubicBezTo>
                      <a:pt x="119" y="147"/>
                      <a:pt x="116" y="142"/>
                      <a:pt x="114" y="136"/>
                    </a:cubicBezTo>
                    <a:cubicBezTo>
                      <a:pt x="112" y="129"/>
                      <a:pt x="111" y="122"/>
                      <a:pt x="112" y="113"/>
                    </a:cubicBezTo>
                    <a:cubicBezTo>
                      <a:pt x="113" y="105"/>
                      <a:pt x="115" y="95"/>
                      <a:pt x="117" y="85"/>
                    </a:cubicBezTo>
                    <a:cubicBezTo>
                      <a:pt x="120" y="75"/>
                      <a:pt x="123" y="67"/>
                      <a:pt x="127" y="59"/>
                    </a:cubicBezTo>
                    <a:cubicBezTo>
                      <a:pt x="131" y="51"/>
                      <a:pt x="135" y="45"/>
                      <a:pt x="140" y="40"/>
                    </a:cubicBezTo>
                    <a:cubicBezTo>
                      <a:pt x="145" y="35"/>
                      <a:pt x="151" y="32"/>
                      <a:pt x="158" y="31"/>
                    </a:cubicBezTo>
                    <a:cubicBezTo>
                      <a:pt x="164" y="29"/>
                      <a:pt x="172" y="29"/>
                      <a:pt x="180" y="31"/>
                    </a:cubicBezTo>
                    <a:cubicBezTo>
                      <a:pt x="188" y="34"/>
                      <a:pt x="195" y="37"/>
                      <a:pt x="199" y="41"/>
                    </a:cubicBezTo>
                    <a:cubicBezTo>
                      <a:pt x="204" y="45"/>
                      <a:pt x="207" y="51"/>
                      <a:pt x="209" y="57"/>
                    </a:cubicBezTo>
                    <a:cubicBezTo>
                      <a:pt x="211" y="64"/>
                      <a:pt x="211" y="71"/>
                      <a:pt x="211" y="80"/>
                    </a:cubicBezTo>
                    <a:cubicBezTo>
                      <a:pt x="210" y="88"/>
                      <a:pt x="208" y="97"/>
                      <a:pt x="205" y="108"/>
                    </a:cubicBezTo>
                    <a:close/>
                    <a:moveTo>
                      <a:pt x="188" y="105"/>
                    </a:moveTo>
                    <a:cubicBezTo>
                      <a:pt x="190" y="98"/>
                      <a:pt x="191" y="92"/>
                      <a:pt x="192" y="87"/>
                    </a:cubicBezTo>
                    <a:cubicBezTo>
                      <a:pt x="193" y="82"/>
                      <a:pt x="193" y="77"/>
                      <a:pt x="193" y="73"/>
                    </a:cubicBezTo>
                    <a:cubicBezTo>
                      <a:pt x="193" y="69"/>
                      <a:pt x="193" y="66"/>
                      <a:pt x="192" y="62"/>
                    </a:cubicBezTo>
                    <a:cubicBezTo>
                      <a:pt x="192" y="59"/>
                      <a:pt x="191" y="57"/>
                      <a:pt x="189" y="54"/>
                    </a:cubicBezTo>
                    <a:cubicBezTo>
                      <a:pt x="188" y="52"/>
                      <a:pt x="186" y="50"/>
                      <a:pt x="184" y="49"/>
                    </a:cubicBezTo>
                    <a:cubicBezTo>
                      <a:pt x="181" y="47"/>
                      <a:pt x="179" y="46"/>
                      <a:pt x="175" y="45"/>
                    </a:cubicBezTo>
                    <a:cubicBezTo>
                      <a:pt x="170" y="44"/>
                      <a:pt x="165" y="44"/>
                      <a:pt x="161" y="45"/>
                    </a:cubicBezTo>
                    <a:cubicBezTo>
                      <a:pt x="157" y="47"/>
                      <a:pt x="153" y="50"/>
                      <a:pt x="150" y="54"/>
                    </a:cubicBezTo>
                    <a:cubicBezTo>
                      <a:pt x="147" y="58"/>
                      <a:pt x="144" y="63"/>
                      <a:pt x="141" y="69"/>
                    </a:cubicBezTo>
                    <a:cubicBezTo>
                      <a:pt x="139" y="75"/>
                      <a:pt x="137" y="81"/>
                      <a:pt x="135" y="88"/>
                    </a:cubicBezTo>
                    <a:cubicBezTo>
                      <a:pt x="132" y="98"/>
                      <a:pt x="131" y="106"/>
                      <a:pt x="130" y="113"/>
                    </a:cubicBezTo>
                    <a:cubicBezTo>
                      <a:pt x="129" y="120"/>
                      <a:pt x="129" y="126"/>
                      <a:pt x="130" y="131"/>
                    </a:cubicBezTo>
                    <a:cubicBezTo>
                      <a:pt x="131" y="135"/>
                      <a:pt x="133" y="139"/>
                      <a:pt x="136" y="142"/>
                    </a:cubicBezTo>
                    <a:cubicBezTo>
                      <a:pt x="139" y="145"/>
                      <a:pt x="143" y="147"/>
                      <a:pt x="147" y="148"/>
                    </a:cubicBezTo>
                    <a:cubicBezTo>
                      <a:pt x="151" y="149"/>
                      <a:pt x="154" y="149"/>
                      <a:pt x="157" y="149"/>
                    </a:cubicBezTo>
                    <a:cubicBezTo>
                      <a:pt x="161" y="148"/>
                      <a:pt x="163" y="147"/>
                      <a:pt x="166" y="146"/>
                    </a:cubicBezTo>
                    <a:cubicBezTo>
                      <a:pt x="169" y="144"/>
                      <a:pt x="171" y="142"/>
                      <a:pt x="173" y="139"/>
                    </a:cubicBezTo>
                    <a:cubicBezTo>
                      <a:pt x="175" y="136"/>
                      <a:pt x="177" y="133"/>
                      <a:pt x="179" y="130"/>
                    </a:cubicBezTo>
                    <a:cubicBezTo>
                      <a:pt x="181" y="126"/>
                      <a:pt x="182" y="122"/>
                      <a:pt x="184" y="118"/>
                    </a:cubicBezTo>
                    <a:cubicBezTo>
                      <a:pt x="185" y="114"/>
                      <a:pt x="187" y="109"/>
                      <a:pt x="188" y="1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3" name="Freeform 16"/>
              <p:cNvSpPr>
                <a:spLocks noEditPoints="1"/>
              </p:cNvSpPr>
              <p:nvPr/>
            </p:nvSpPr>
            <p:spPr bwMode="auto">
              <a:xfrm>
                <a:off x="5147171" y="5814789"/>
                <a:ext cx="269875" cy="163513"/>
              </a:xfrm>
              <a:custGeom>
                <a:avLst/>
                <a:gdLst>
                  <a:gd name="T0" fmla="*/ 97 w 352"/>
                  <a:gd name="T1" fmla="*/ 34 h 213"/>
                  <a:gd name="T2" fmla="*/ 20 w 352"/>
                  <a:gd name="T3" fmla="*/ 132 h 213"/>
                  <a:gd name="T4" fmla="*/ 13 w 352"/>
                  <a:gd name="T5" fmla="*/ 134 h 213"/>
                  <a:gd name="T6" fmla="*/ 1 w 352"/>
                  <a:gd name="T7" fmla="*/ 130 h 213"/>
                  <a:gd name="T8" fmla="*/ 79 w 352"/>
                  <a:gd name="T9" fmla="*/ 31 h 213"/>
                  <a:gd name="T10" fmla="*/ 16 w 352"/>
                  <a:gd name="T11" fmla="*/ 7 h 213"/>
                  <a:gd name="T12" fmla="*/ 20 w 352"/>
                  <a:gd name="T13" fmla="*/ 0 h 213"/>
                  <a:gd name="T14" fmla="*/ 98 w 352"/>
                  <a:gd name="T15" fmla="*/ 21 h 213"/>
                  <a:gd name="T16" fmla="*/ 99 w 352"/>
                  <a:gd name="T17" fmla="*/ 29 h 213"/>
                  <a:gd name="T18" fmla="*/ 179 w 352"/>
                  <a:gd name="T19" fmla="*/ 140 h 213"/>
                  <a:gd name="T20" fmla="*/ 139 w 352"/>
                  <a:gd name="T21" fmla="*/ 167 h 213"/>
                  <a:gd name="T22" fmla="*/ 104 w 352"/>
                  <a:gd name="T23" fmla="*/ 158 h 213"/>
                  <a:gd name="T24" fmla="*/ 96 w 352"/>
                  <a:gd name="T25" fmla="*/ 150 h 213"/>
                  <a:gd name="T26" fmla="*/ 99 w 352"/>
                  <a:gd name="T27" fmla="*/ 140 h 213"/>
                  <a:gd name="T28" fmla="*/ 104 w 352"/>
                  <a:gd name="T29" fmla="*/ 141 h 213"/>
                  <a:gd name="T30" fmla="*/ 124 w 352"/>
                  <a:gd name="T31" fmla="*/ 151 h 213"/>
                  <a:gd name="T32" fmla="*/ 165 w 352"/>
                  <a:gd name="T33" fmla="*/ 132 h 213"/>
                  <a:gd name="T34" fmla="*/ 141 w 352"/>
                  <a:gd name="T35" fmla="*/ 116 h 213"/>
                  <a:gd name="T36" fmla="*/ 112 w 352"/>
                  <a:gd name="T37" fmla="*/ 83 h 213"/>
                  <a:gd name="T38" fmla="*/ 132 w 352"/>
                  <a:gd name="T39" fmla="*/ 41 h 213"/>
                  <a:gd name="T40" fmla="*/ 181 w 352"/>
                  <a:gd name="T41" fmla="*/ 43 h 213"/>
                  <a:gd name="T42" fmla="*/ 197 w 352"/>
                  <a:gd name="T43" fmla="*/ 76 h 213"/>
                  <a:gd name="T44" fmla="*/ 176 w 352"/>
                  <a:gd name="T45" fmla="*/ 102 h 213"/>
                  <a:gd name="T46" fmla="*/ 173 w 352"/>
                  <a:gd name="T47" fmla="*/ 56 h 213"/>
                  <a:gd name="T48" fmla="*/ 142 w 352"/>
                  <a:gd name="T49" fmla="*/ 54 h 213"/>
                  <a:gd name="T50" fmla="*/ 129 w 352"/>
                  <a:gd name="T51" fmla="*/ 82 h 213"/>
                  <a:gd name="T52" fmla="*/ 147 w 352"/>
                  <a:gd name="T53" fmla="*/ 103 h 213"/>
                  <a:gd name="T54" fmla="*/ 231 w 352"/>
                  <a:gd name="T55" fmla="*/ 177 h 213"/>
                  <a:gd name="T56" fmla="*/ 224 w 352"/>
                  <a:gd name="T57" fmla="*/ 191 h 213"/>
                  <a:gd name="T58" fmla="*/ 199 w 352"/>
                  <a:gd name="T59" fmla="*/ 213 h 213"/>
                  <a:gd name="T60" fmla="*/ 192 w 352"/>
                  <a:gd name="T61" fmla="*/ 212 h 213"/>
                  <a:gd name="T62" fmla="*/ 187 w 352"/>
                  <a:gd name="T63" fmla="*/ 209 h 213"/>
                  <a:gd name="T64" fmla="*/ 212 w 352"/>
                  <a:gd name="T65" fmla="*/ 172 h 213"/>
                  <a:gd name="T66" fmla="*/ 219 w 352"/>
                  <a:gd name="T67" fmla="*/ 166 h 213"/>
                  <a:gd name="T68" fmla="*/ 230 w 352"/>
                  <a:gd name="T69" fmla="*/ 170 h 213"/>
                  <a:gd name="T70" fmla="*/ 338 w 352"/>
                  <a:gd name="T71" fmla="*/ 177 h 213"/>
                  <a:gd name="T72" fmla="*/ 299 w 352"/>
                  <a:gd name="T73" fmla="*/ 210 h 213"/>
                  <a:gd name="T74" fmla="*/ 259 w 352"/>
                  <a:gd name="T75" fmla="*/ 199 h 213"/>
                  <a:gd name="T76" fmla="*/ 250 w 352"/>
                  <a:gd name="T77" fmla="*/ 190 h 213"/>
                  <a:gd name="T78" fmla="*/ 250 w 352"/>
                  <a:gd name="T79" fmla="*/ 183 h 213"/>
                  <a:gd name="T80" fmla="*/ 254 w 352"/>
                  <a:gd name="T81" fmla="*/ 177 h 213"/>
                  <a:gd name="T82" fmla="*/ 263 w 352"/>
                  <a:gd name="T83" fmla="*/ 184 h 213"/>
                  <a:gd name="T84" fmla="*/ 295 w 352"/>
                  <a:gd name="T85" fmla="*/ 195 h 213"/>
                  <a:gd name="T86" fmla="*/ 320 w 352"/>
                  <a:gd name="T87" fmla="*/ 174 h 213"/>
                  <a:gd name="T88" fmla="*/ 308 w 352"/>
                  <a:gd name="T89" fmla="*/ 146 h 213"/>
                  <a:gd name="T90" fmla="*/ 275 w 352"/>
                  <a:gd name="T91" fmla="*/ 137 h 213"/>
                  <a:gd name="T92" fmla="*/ 286 w 352"/>
                  <a:gd name="T93" fmla="*/ 78 h 213"/>
                  <a:gd name="T94" fmla="*/ 349 w 352"/>
                  <a:gd name="T95" fmla="*/ 88 h 213"/>
                  <a:gd name="T96" fmla="*/ 352 w 352"/>
                  <a:gd name="T97" fmla="*/ 93 h 213"/>
                  <a:gd name="T98" fmla="*/ 346 w 352"/>
                  <a:gd name="T99" fmla="*/ 103 h 213"/>
                  <a:gd name="T100" fmla="*/ 298 w 352"/>
                  <a:gd name="T101" fmla="*/ 127 h 213"/>
                  <a:gd name="T102" fmla="*/ 334 w 352"/>
                  <a:gd name="T103" fmla="*/ 148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52" h="213">
                    <a:moveTo>
                      <a:pt x="99" y="29"/>
                    </a:moveTo>
                    <a:cubicBezTo>
                      <a:pt x="98" y="30"/>
                      <a:pt x="98" y="31"/>
                      <a:pt x="98" y="32"/>
                    </a:cubicBezTo>
                    <a:cubicBezTo>
                      <a:pt x="97" y="33"/>
                      <a:pt x="97" y="34"/>
                      <a:pt x="97" y="34"/>
                    </a:cubicBezTo>
                    <a:cubicBezTo>
                      <a:pt x="96" y="35"/>
                      <a:pt x="96" y="36"/>
                      <a:pt x="95" y="37"/>
                    </a:cubicBezTo>
                    <a:cubicBezTo>
                      <a:pt x="95" y="38"/>
                      <a:pt x="94" y="38"/>
                      <a:pt x="94" y="39"/>
                    </a:cubicBezTo>
                    <a:lnTo>
                      <a:pt x="20" y="132"/>
                    </a:lnTo>
                    <a:cubicBezTo>
                      <a:pt x="19" y="133"/>
                      <a:pt x="18" y="133"/>
                      <a:pt x="18" y="134"/>
                    </a:cubicBezTo>
                    <a:cubicBezTo>
                      <a:pt x="17" y="134"/>
                      <a:pt x="16" y="134"/>
                      <a:pt x="16" y="134"/>
                    </a:cubicBezTo>
                    <a:cubicBezTo>
                      <a:pt x="15" y="135"/>
                      <a:pt x="14" y="135"/>
                      <a:pt x="13" y="134"/>
                    </a:cubicBezTo>
                    <a:cubicBezTo>
                      <a:pt x="11" y="134"/>
                      <a:pt x="10" y="134"/>
                      <a:pt x="8" y="133"/>
                    </a:cubicBezTo>
                    <a:cubicBezTo>
                      <a:pt x="6" y="133"/>
                      <a:pt x="4" y="132"/>
                      <a:pt x="3" y="132"/>
                    </a:cubicBezTo>
                    <a:cubicBezTo>
                      <a:pt x="2" y="131"/>
                      <a:pt x="1" y="131"/>
                      <a:pt x="1" y="130"/>
                    </a:cubicBezTo>
                    <a:cubicBezTo>
                      <a:pt x="0" y="129"/>
                      <a:pt x="0" y="129"/>
                      <a:pt x="0" y="128"/>
                    </a:cubicBezTo>
                    <a:cubicBezTo>
                      <a:pt x="1" y="128"/>
                      <a:pt x="1" y="127"/>
                      <a:pt x="2" y="126"/>
                    </a:cubicBezTo>
                    <a:lnTo>
                      <a:pt x="79" y="31"/>
                    </a:lnTo>
                    <a:lnTo>
                      <a:pt x="18" y="15"/>
                    </a:lnTo>
                    <a:cubicBezTo>
                      <a:pt x="16" y="15"/>
                      <a:pt x="16" y="14"/>
                      <a:pt x="15" y="12"/>
                    </a:cubicBezTo>
                    <a:cubicBezTo>
                      <a:pt x="15" y="11"/>
                      <a:pt x="15" y="9"/>
                      <a:pt x="16" y="7"/>
                    </a:cubicBezTo>
                    <a:cubicBezTo>
                      <a:pt x="16" y="5"/>
                      <a:pt x="17" y="4"/>
                      <a:pt x="17" y="3"/>
                    </a:cubicBezTo>
                    <a:cubicBezTo>
                      <a:pt x="17" y="2"/>
                      <a:pt x="18" y="2"/>
                      <a:pt x="18" y="1"/>
                    </a:cubicBezTo>
                    <a:cubicBezTo>
                      <a:pt x="19" y="1"/>
                      <a:pt x="19" y="0"/>
                      <a:pt x="20" y="0"/>
                    </a:cubicBezTo>
                    <a:cubicBezTo>
                      <a:pt x="20" y="0"/>
                      <a:pt x="21" y="0"/>
                      <a:pt x="22" y="0"/>
                    </a:cubicBezTo>
                    <a:lnTo>
                      <a:pt x="96" y="20"/>
                    </a:lnTo>
                    <a:cubicBezTo>
                      <a:pt x="97" y="20"/>
                      <a:pt x="97" y="21"/>
                      <a:pt x="98" y="21"/>
                    </a:cubicBezTo>
                    <a:cubicBezTo>
                      <a:pt x="99" y="21"/>
                      <a:pt x="99" y="22"/>
                      <a:pt x="99" y="23"/>
                    </a:cubicBezTo>
                    <a:cubicBezTo>
                      <a:pt x="99" y="23"/>
                      <a:pt x="99" y="24"/>
                      <a:pt x="99" y="25"/>
                    </a:cubicBezTo>
                    <a:cubicBezTo>
                      <a:pt x="99" y="26"/>
                      <a:pt x="99" y="27"/>
                      <a:pt x="99" y="29"/>
                    </a:cubicBezTo>
                    <a:close/>
                    <a:moveTo>
                      <a:pt x="192" y="109"/>
                    </a:moveTo>
                    <a:cubicBezTo>
                      <a:pt x="191" y="114"/>
                      <a:pt x="189" y="120"/>
                      <a:pt x="187" y="125"/>
                    </a:cubicBezTo>
                    <a:cubicBezTo>
                      <a:pt x="185" y="130"/>
                      <a:pt x="182" y="136"/>
                      <a:pt x="179" y="140"/>
                    </a:cubicBezTo>
                    <a:cubicBezTo>
                      <a:pt x="176" y="145"/>
                      <a:pt x="173" y="149"/>
                      <a:pt x="169" y="153"/>
                    </a:cubicBezTo>
                    <a:cubicBezTo>
                      <a:pt x="165" y="157"/>
                      <a:pt x="161" y="160"/>
                      <a:pt x="156" y="162"/>
                    </a:cubicBezTo>
                    <a:cubicBezTo>
                      <a:pt x="151" y="165"/>
                      <a:pt x="145" y="166"/>
                      <a:pt x="139" y="167"/>
                    </a:cubicBezTo>
                    <a:cubicBezTo>
                      <a:pt x="133" y="167"/>
                      <a:pt x="127" y="166"/>
                      <a:pt x="119" y="164"/>
                    </a:cubicBezTo>
                    <a:cubicBezTo>
                      <a:pt x="116" y="164"/>
                      <a:pt x="114" y="163"/>
                      <a:pt x="111" y="162"/>
                    </a:cubicBezTo>
                    <a:cubicBezTo>
                      <a:pt x="109" y="161"/>
                      <a:pt x="106" y="159"/>
                      <a:pt x="104" y="158"/>
                    </a:cubicBezTo>
                    <a:cubicBezTo>
                      <a:pt x="102" y="157"/>
                      <a:pt x="101" y="156"/>
                      <a:pt x="99" y="155"/>
                    </a:cubicBezTo>
                    <a:cubicBezTo>
                      <a:pt x="98" y="154"/>
                      <a:pt x="97" y="153"/>
                      <a:pt x="97" y="153"/>
                    </a:cubicBezTo>
                    <a:cubicBezTo>
                      <a:pt x="96" y="152"/>
                      <a:pt x="96" y="151"/>
                      <a:pt x="96" y="150"/>
                    </a:cubicBezTo>
                    <a:cubicBezTo>
                      <a:pt x="96" y="149"/>
                      <a:pt x="96" y="147"/>
                      <a:pt x="97" y="146"/>
                    </a:cubicBezTo>
                    <a:cubicBezTo>
                      <a:pt x="97" y="144"/>
                      <a:pt x="97" y="143"/>
                      <a:pt x="98" y="142"/>
                    </a:cubicBezTo>
                    <a:cubicBezTo>
                      <a:pt x="98" y="142"/>
                      <a:pt x="98" y="141"/>
                      <a:pt x="99" y="140"/>
                    </a:cubicBezTo>
                    <a:cubicBezTo>
                      <a:pt x="99" y="140"/>
                      <a:pt x="99" y="140"/>
                      <a:pt x="100" y="140"/>
                    </a:cubicBezTo>
                    <a:cubicBezTo>
                      <a:pt x="100" y="140"/>
                      <a:pt x="101" y="140"/>
                      <a:pt x="101" y="140"/>
                    </a:cubicBezTo>
                    <a:cubicBezTo>
                      <a:pt x="102" y="140"/>
                      <a:pt x="103" y="141"/>
                      <a:pt x="104" y="141"/>
                    </a:cubicBezTo>
                    <a:cubicBezTo>
                      <a:pt x="105" y="142"/>
                      <a:pt x="107" y="143"/>
                      <a:pt x="109" y="144"/>
                    </a:cubicBezTo>
                    <a:cubicBezTo>
                      <a:pt x="110" y="146"/>
                      <a:pt x="113" y="147"/>
                      <a:pt x="115" y="148"/>
                    </a:cubicBezTo>
                    <a:cubicBezTo>
                      <a:pt x="118" y="149"/>
                      <a:pt x="121" y="150"/>
                      <a:pt x="124" y="151"/>
                    </a:cubicBezTo>
                    <a:cubicBezTo>
                      <a:pt x="130" y="153"/>
                      <a:pt x="136" y="153"/>
                      <a:pt x="141" y="152"/>
                    </a:cubicBezTo>
                    <a:cubicBezTo>
                      <a:pt x="146" y="150"/>
                      <a:pt x="151" y="148"/>
                      <a:pt x="155" y="145"/>
                    </a:cubicBezTo>
                    <a:cubicBezTo>
                      <a:pt x="159" y="142"/>
                      <a:pt x="162" y="137"/>
                      <a:pt x="165" y="132"/>
                    </a:cubicBezTo>
                    <a:cubicBezTo>
                      <a:pt x="168" y="127"/>
                      <a:pt x="171" y="122"/>
                      <a:pt x="172" y="116"/>
                    </a:cubicBezTo>
                    <a:cubicBezTo>
                      <a:pt x="168" y="117"/>
                      <a:pt x="164" y="118"/>
                      <a:pt x="158" y="118"/>
                    </a:cubicBezTo>
                    <a:cubicBezTo>
                      <a:pt x="153" y="118"/>
                      <a:pt x="147" y="117"/>
                      <a:pt x="141" y="116"/>
                    </a:cubicBezTo>
                    <a:cubicBezTo>
                      <a:pt x="134" y="114"/>
                      <a:pt x="128" y="111"/>
                      <a:pt x="124" y="108"/>
                    </a:cubicBezTo>
                    <a:cubicBezTo>
                      <a:pt x="120" y="105"/>
                      <a:pt x="117" y="101"/>
                      <a:pt x="115" y="97"/>
                    </a:cubicBezTo>
                    <a:cubicBezTo>
                      <a:pt x="113" y="93"/>
                      <a:pt x="112" y="88"/>
                      <a:pt x="112" y="83"/>
                    </a:cubicBezTo>
                    <a:cubicBezTo>
                      <a:pt x="111" y="79"/>
                      <a:pt x="112" y="73"/>
                      <a:pt x="114" y="68"/>
                    </a:cubicBezTo>
                    <a:cubicBezTo>
                      <a:pt x="115" y="62"/>
                      <a:pt x="117" y="57"/>
                      <a:pt x="120" y="53"/>
                    </a:cubicBezTo>
                    <a:cubicBezTo>
                      <a:pt x="123" y="48"/>
                      <a:pt x="127" y="44"/>
                      <a:pt x="132" y="41"/>
                    </a:cubicBezTo>
                    <a:cubicBezTo>
                      <a:pt x="136" y="38"/>
                      <a:pt x="141" y="36"/>
                      <a:pt x="147" y="36"/>
                    </a:cubicBezTo>
                    <a:cubicBezTo>
                      <a:pt x="153" y="35"/>
                      <a:pt x="160" y="35"/>
                      <a:pt x="167" y="37"/>
                    </a:cubicBezTo>
                    <a:cubicBezTo>
                      <a:pt x="173" y="39"/>
                      <a:pt x="177" y="41"/>
                      <a:pt x="181" y="43"/>
                    </a:cubicBezTo>
                    <a:cubicBezTo>
                      <a:pt x="185" y="45"/>
                      <a:pt x="188" y="48"/>
                      <a:pt x="190" y="52"/>
                    </a:cubicBezTo>
                    <a:cubicBezTo>
                      <a:pt x="192" y="55"/>
                      <a:pt x="194" y="59"/>
                      <a:pt x="195" y="63"/>
                    </a:cubicBezTo>
                    <a:cubicBezTo>
                      <a:pt x="196" y="67"/>
                      <a:pt x="197" y="71"/>
                      <a:pt x="197" y="76"/>
                    </a:cubicBezTo>
                    <a:cubicBezTo>
                      <a:pt x="197" y="81"/>
                      <a:pt x="197" y="86"/>
                      <a:pt x="196" y="92"/>
                    </a:cubicBezTo>
                    <a:cubicBezTo>
                      <a:pt x="195" y="97"/>
                      <a:pt x="194" y="103"/>
                      <a:pt x="192" y="109"/>
                    </a:cubicBezTo>
                    <a:close/>
                    <a:moveTo>
                      <a:pt x="176" y="102"/>
                    </a:moveTo>
                    <a:cubicBezTo>
                      <a:pt x="178" y="94"/>
                      <a:pt x="179" y="87"/>
                      <a:pt x="180" y="81"/>
                    </a:cubicBezTo>
                    <a:cubicBezTo>
                      <a:pt x="180" y="75"/>
                      <a:pt x="180" y="69"/>
                      <a:pt x="178" y="65"/>
                    </a:cubicBezTo>
                    <a:cubicBezTo>
                      <a:pt x="177" y="61"/>
                      <a:pt x="175" y="58"/>
                      <a:pt x="173" y="56"/>
                    </a:cubicBezTo>
                    <a:cubicBezTo>
                      <a:pt x="170" y="53"/>
                      <a:pt x="166" y="51"/>
                      <a:pt x="162" y="50"/>
                    </a:cubicBezTo>
                    <a:cubicBezTo>
                      <a:pt x="158" y="49"/>
                      <a:pt x="154" y="49"/>
                      <a:pt x="151" y="50"/>
                    </a:cubicBezTo>
                    <a:cubicBezTo>
                      <a:pt x="147" y="50"/>
                      <a:pt x="144" y="52"/>
                      <a:pt x="142" y="54"/>
                    </a:cubicBezTo>
                    <a:cubicBezTo>
                      <a:pt x="139" y="56"/>
                      <a:pt x="137" y="58"/>
                      <a:pt x="135" y="61"/>
                    </a:cubicBezTo>
                    <a:cubicBezTo>
                      <a:pt x="133" y="65"/>
                      <a:pt x="132" y="68"/>
                      <a:pt x="131" y="71"/>
                    </a:cubicBezTo>
                    <a:cubicBezTo>
                      <a:pt x="130" y="75"/>
                      <a:pt x="129" y="79"/>
                      <a:pt x="129" y="82"/>
                    </a:cubicBezTo>
                    <a:cubicBezTo>
                      <a:pt x="129" y="86"/>
                      <a:pt x="130" y="89"/>
                      <a:pt x="131" y="91"/>
                    </a:cubicBezTo>
                    <a:cubicBezTo>
                      <a:pt x="132" y="94"/>
                      <a:pt x="134" y="96"/>
                      <a:pt x="137" y="98"/>
                    </a:cubicBezTo>
                    <a:cubicBezTo>
                      <a:pt x="140" y="100"/>
                      <a:pt x="143" y="102"/>
                      <a:pt x="147" y="103"/>
                    </a:cubicBezTo>
                    <a:cubicBezTo>
                      <a:pt x="152" y="104"/>
                      <a:pt x="157" y="105"/>
                      <a:pt x="162" y="105"/>
                    </a:cubicBezTo>
                    <a:cubicBezTo>
                      <a:pt x="167" y="105"/>
                      <a:pt x="172" y="104"/>
                      <a:pt x="176" y="102"/>
                    </a:cubicBezTo>
                    <a:close/>
                    <a:moveTo>
                      <a:pt x="231" y="177"/>
                    </a:moveTo>
                    <a:cubicBezTo>
                      <a:pt x="230" y="179"/>
                      <a:pt x="230" y="181"/>
                      <a:pt x="229" y="183"/>
                    </a:cubicBezTo>
                    <a:cubicBezTo>
                      <a:pt x="228" y="184"/>
                      <a:pt x="227" y="186"/>
                      <a:pt x="227" y="187"/>
                    </a:cubicBezTo>
                    <a:cubicBezTo>
                      <a:pt x="226" y="189"/>
                      <a:pt x="225" y="190"/>
                      <a:pt x="224" y="191"/>
                    </a:cubicBezTo>
                    <a:cubicBezTo>
                      <a:pt x="222" y="193"/>
                      <a:pt x="221" y="194"/>
                      <a:pt x="220" y="195"/>
                    </a:cubicBezTo>
                    <a:lnTo>
                      <a:pt x="201" y="212"/>
                    </a:lnTo>
                    <a:cubicBezTo>
                      <a:pt x="200" y="212"/>
                      <a:pt x="200" y="212"/>
                      <a:pt x="199" y="213"/>
                    </a:cubicBezTo>
                    <a:cubicBezTo>
                      <a:pt x="199" y="213"/>
                      <a:pt x="198" y="213"/>
                      <a:pt x="197" y="213"/>
                    </a:cubicBezTo>
                    <a:cubicBezTo>
                      <a:pt x="197" y="213"/>
                      <a:pt x="196" y="213"/>
                      <a:pt x="195" y="213"/>
                    </a:cubicBezTo>
                    <a:cubicBezTo>
                      <a:pt x="194" y="213"/>
                      <a:pt x="193" y="213"/>
                      <a:pt x="192" y="212"/>
                    </a:cubicBezTo>
                    <a:cubicBezTo>
                      <a:pt x="191" y="212"/>
                      <a:pt x="190" y="212"/>
                      <a:pt x="189" y="211"/>
                    </a:cubicBezTo>
                    <a:cubicBezTo>
                      <a:pt x="189" y="211"/>
                      <a:pt x="188" y="211"/>
                      <a:pt x="188" y="211"/>
                    </a:cubicBezTo>
                    <a:cubicBezTo>
                      <a:pt x="188" y="210"/>
                      <a:pt x="187" y="210"/>
                      <a:pt x="187" y="209"/>
                    </a:cubicBezTo>
                    <a:cubicBezTo>
                      <a:pt x="188" y="209"/>
                      <a:pt x="188" y="209"/>
                      <a:pt x="188" y="208"/>
                    </a:cubicBezTo>
                    <a:lnTo>
                      <a:pt x="208" y="185"/>
                    </a:lnTo>
                    <a:lnTo>
                      <a:pt x="212" y="172"/>
                    </a:lnTo>
                    <a:cubicBezTo>
                      <a:pt x="212" y="170"/>
                      <a:pt x="213" y="169"/>
                      <a:pt x="214" y="168"/>
                    </a:cubicBezTo>
                    <a:cubicBezTo>
                      <a:pt x="214" y="167"/>
                      <a:pt x="215" y="167"/>
                      <a:pt x="216" y="166"/>
                    </a:cubicBezTo>
                    <a:cubicBezTo>
                      <a:pt x="217" y="166"/>
                      <a:pt x="218" y="166"/>
                      <a:pt x="219" y="166"/>
                    </a:cubicBezTo>
                    <a:cubicBezTo>
                      <a:pt x="220" y="166"/>
                      <a:pt x="222" y="166"/>
                      <a:pt x="223" y="167"/>
                    </a:cubicBezTo>
                    <a:cubicBezTo>
                      <a:pt x="225" y="167"/>
                      <a:pt x="227" y="168"/>
                      <a:pt x="228" y="168"/>
                    </a:cubicBezTo>
                    <a:cubicBezTo>
                      <a:pt x="229" y="169"/>
                      <a:pt x="230" y="169"/>
                      <a:pt x="230" y="170"/>
                    </a:cubicBezTo>
                    <a:cubicBezTo>
                      <a:pt x="231" y="171"/>
                      <a:pt x="231" y="172"/>
                      <a:pt x="231" y="173"/>
                    </a:cubicBezTo>
                    <a:cubicBezTo>
                      <a:pt x="231" y="174"/>
                      <a:pt x="231" y="175"/>
                      <a:pt x="231" y="177"/>
                    </a:cubicBezTo>
                    <a:close/>
                    <a:moveTo>
                      <a:pt x="338" y="177"/>
                    </a:moveTo>
                    <a:cubicBezTo>
                      <a:pt x="336" y="184"/>
                      <a:pt x="333" y="190"/>
                      <a:pt x="330" y="194"/>
                    </a:cubicBezTo>
                    <a:cubicBezTo>
                      <a:pt x="326" y="199"/>
                      <a:pt x="321" y="203"/>
                      <a:pt x="316" y="205"/>
                    </a:cubicBezTo>
                    <a:cubicBezTo>
                      <a:pt x="311" y="208"/>
                      <a:pt x="305" y="209"/>
                      <a:pt x="299" y="210"/>
                    </a:cubicBezTo>
                    <a:cubicBezTo>
                      <a:pt x="293" y="210"/>
                      <a:pt x="286" y="209"/>
                      <a:pt x="279" y="207"/>
                    </a:cubicBezTo>
                    <a:cubicBezTo>
                      <a:pt x="275" y="206"/>
                      <a:pt x="271" y="205"/>
                      <a:pt x="268" y="203"/>
                    </a:cubicBezTo>
                    <a:cubicBezTo>
                      <a:pt x="265" y="202"/>
                      <a:pt x="262" y="200"/>
                      <a:pt x="259" y="199"/>
                    </a:cubicBezTo>
                    <a:cubicBezTo>
                      <a:pt x="257" y="197"/>
                      <a:pt x="255" y="196"/>
                      <a:pt x="253" y="195"/>
                    </a:cubicBezTo>
                    <a:cubicBezTo>
                      <a:pt x="252" y="193"/>
                      <a:pt x="251" y="192"/>
                      <a:pt x="250" y="192"/>
                    </a:cubicBezTo>
                    <a:cubicBezTo>
                      <a:pt x="250" y="191"/>
                      <a:pt x="250" y="191"/>
                      <a:pt x="250" y="190"/>
                    </a:cubicBezTo>
                    <a:cubicBezTo>
                      <a:pt x="249" y="190"/>
                      <a:pt x="249" y="189"/>
                      <a:pt x="249" y="189"/>
                    </a:cubicBezTo>
                    <a:cubicBezTo>
                      <a:pt x="249" y="188"/>
                      <a:pt x="249" y="187"/>
                      <a:pt x="250" y="186"/>
                    </a:cubicBezTo>
                    <a:cubicBezTo>
                      <a:pt x="250" y="186"/>
                      <a:pt x="250" y="185"/>
                      <a:pt x="250" y="183"/>
                    </a:cubicBezTo>
                    <a:cubicBezTo>
                      <a:pt x="251" y="182"/>
                      <a:pt x="251" y="181"/>
                      <a:pt x="251" y="180"/>
                    </a:cubicBezTo>
                    <a:cubicBezTo>
                      <a:pt x="252" y="180"/>
                      <a:pt x="252" y="179"/>
                      <a:pt x="252" y="178"/>
                    </a:cubicBezTo>
                    <a:cubicBezTo>
                      <a:pt x="253" y="178"/>
                      <a:pt x="253" y="178"/>
                      <a:pt x="254" y="177"/>
                    </a:cubicBezTo>
                    <a:cubicBezTo>
                      <a:pt x="254" y="177"/>
                      <a:pt x="255" y="177"/>
                      <a:pt x="255" y="177"/>
                    </a:cubicBezTo>
                    <a:cubicBezTo>
                      <a:pt x="256" y="178"/>
                      <a:pt x="257" y="178"/>
                      <a:pt x="258" y="179"/>
                    </a:cubicBezTo>
                    <a:cubicBezTo>
                      <a:pt x="259" y="181"/>
                      <a:pt x="260" y="182"/>
                      <a:pt x="263" y="184"/>
                    </a:cubicBezTo>
                    <a:cubicBezTo>
                      <a:pt x="265" y="185"/>
                      <a:pt x="267" y="187"/>
                      <a:pt x="270" y="189"/>
                    </a:cubicBezTo>
                    <a:cubicBezTo>
                      <a:pt x="274" y="190"/>
                      <a:pt x="278" y="192"/>
                      <a:pt x="282" y="193"/>
                    </a:cubicBezTo>
                    <a:cubicBezTo>
                      <a:pt x="287" y="194"/>
                      <a:pt x="291" y="195"/>
                      <a:pt x="295" y="195"/>
                    </a:cubicBezTo>
                    <a:cubicBezTo>
                      <a:pt x="299" y="195"/>
                      <a:pt x="302" y="194"/>
                      <a:pt x="306" y="192"/>
                    </a:cubicBezTo>
                    <a:cubicBezTo>
                      <a:pt x="309" y="191"/>
                      <a:pt x="312" y="189"/>
                      <a:pt x="314" y="186"/>
                    </a:cubicBezTo>
                    <a:cubicBezTo>
                      <a:pt x="316" y="183"/>
                      <a:pt x="318" y="179"/>
                      <a:pt x="320" y="174"/>
                    </a:cubicBezTo>
                    <a:cubicBezTo>
                      <a:pt x="321" y="170"/>
                      <a:pt x="321" y="166"/>
                      <a:pt x="321" y="163"/>
                    </a:cubicBezTo>
                    <a:cubicBezTo>
                      <a:pt x="320" y="159"/>
                      <a:pt x="319" y="156"/>
                      <a:pt x="317" y="153"/>
                    </a:cubicBezTo>
                    <a:cubicBezTo>
                      <a:pt x="315" y="151"/>
                      <a:pt x="312" y="148"/>
                      <a:pt x="308" y="146"/>
                    </a:cubicBezTo>
                    <a:cubicBezTo>
                      <a:pt x="304" y="144"/>
                      <a:pt x="299" y="142"/>
                      <a:pt x="294" y="141"/>
                    </a:cubicBezTo>
                    <a:cubicBezTo>
                      <a:pt x="290" y="140"/>
                      <a:pt x="286" y="139"/>
                      <a:pt x="283" y="139"/>
                    </a:cubicBezTo>
                    <a:cubicBezTo>
                      <a:pt x="280" y="138"/>
                      <a:pt x="278" y="138"/>
                      <a:pt x="275" y="137"/>
                    </a:cubicBezTo>
                    <a:cubicBezTo>
                      <a:pt x="273" y="136"/>
                      <a:pt x="272" y="136"/>
                      <a:pt x="272" y="135"/>
                    </a:cubicBezTo>
                    <a:cubicBezTo>
                      <a:pt x="271" y="134"/>
                      <a:pt x="271" y="132"/>
                      <a:pt x="272" y="129"/>
                    </a:cubicBezTo>
                    <a:lnTo>
                      <a:pt x="286" y="78"/>
                    </a:lnTo>
                    <a:cubicBezTo>
                      <a:pt x="286" y="76"/>
                      <a:pt x="287" y="74"/>
                      <a:pt x="288" y="73"/>
                    </a:cubicBezTo>
                    <a:cubicBezTo>
                      <a:pt x="290" y="73"/>
                      <a:pt x="291" y="72"/>
                      <a:pt x="293" y="73"/>
                    </a:cubicBezTo>
                    <a:lnTo>
                      <a:pt x="349" y="88"/>
                    </a:lnTo>
                    <a:cubicBezTo>
                      <a:pt x="350" y="88"/>
                      <a:pt x="350" y="88"/>
                      <a:pt x="351" y="89"/>
                    </a:cubicBezTo>
                    <a:cubicBezTo>
                      <a:pt x="351" y="89"/>
                      <a:pt x="351" y="90"/>
                      <a:pt x="352" y="91"/>
                    </a:cubicBezTo>
                    <a:cubicBezTo>
                      <a:pt x="352" y="91"/>
                      <a:pt x="352" y="92"/>
                      <a:pt x="352" y="93"/>
                    </a:cubicBezTo>
                    <a:cubicBezTo>
                      <a:pt x="352" y="94"/>
                      <a:pt x="352" y="95"/>
                      <a:pt x="351" y="96"/>
                    </a:cubicBezTo>
                    <a:cubicBezTo>
                      <a:pt x="351" y="99"/>
                      <a:pt x="350" y="100"/>
                      <a:pt x="349" y="101"/>
                    </a:cubicBezTo>
                    <a:cubicBezTo>
                      <a:pt x="348" y="103"/>
                      <a:pt x="347" y="103"/>
                      <a:pt x="346" y="103"/>
                    </a:cubicBezTo>
                    <a:lnTo>
                      <a:pt x="300" y="91"/>
                    </a:lnTo>
                    <a:lnTo>
                      <a:pt x="291" y="126"/>
                    </a:lnTo>
                    <a:cubicBezTo>
                      <a:pt x="293" y="126"/>
                      <a:pt x="295" y="127"/>
                      <a:pt x="298" y="127"/>
                    </a:cubicBezTo>
                    <a:cubicBezTo>
                      <a:pt x="300" y="128"/>
                      <a:pt x="303" y="129"/>
                      <a:pt x="306" y="129"/>
                    </a:cubicBezTo>
                    <a:cubicBezTo>
                      <a:pt x="313" y="131"/>
                      <a:pt x="318" y="134"/>
                      <a:pt x="323" y="137"/>
                    </a:cubicBezTo>
                    <a:cubicBezTo>
                      <a:pt x="328" y="140"/>
                      <a:pt x="332" y="144"/>
                      <a:pt x="334" y="148"/>
                    </a:cubicBezTo>
                    <a:cubicBezTo>
                      <a:pt x="337" y="152"/>
                      <a:pt x="339" y="157"/>
                      <a:pt x="339" y="162"/>
                    </a:cubicBezTo>
                    <a:cubicBezTo>
                      <a:pt x="340" y="166"/>
                      <a:pt x="339" y="172"/>
                      <a:pt x="338" y="177"/>
                    </a:cubicBezTo>
                    <a:close/>
                  </a:path>
                </a:pathLst>
              </a:custGeom>
              <a:solidFill>
                <a:schemeClr val="tx1"/>
              </a:solidFill>
              <a:ln w="0">
                <a:solidFill>
                  <a:srgbClr val="000000">
                    <a:alpha val="98000"/>
                  </a:srgb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4" name="Freeform 17"/>
              <p:cNvSpPr>
                <a:spLocks/>
              </p:cNvSpPr>
              <p:nvPr/>
            </p:nvSpPr>
            <p:spPr bwMode="auto">
              <a:xfrm>
                <a:off x="7407275" y="6207125"/>
                <a:ext cx="87313" cy="125413"/>
              </a:xfrm>
              <a:custGeom>
                <a:avLst/>
                <a:gdLst>
                  <a:gd name="T0" fmla="*/ 83 w 114"/>
                  <a:gd name="T1" fmla="*/ 158 h 165"/>
                  <a:gd name="T2" fmla="*/ 82 w 114"/>
                  <a:gd name="T3" fmla="*/ 161 h 165"/>
                  <a:gd name="T4" fmla="*/ 81 w 114"/>
                  <a:gd name="T5" fmla="*/ 164 h 165"/>
                  <a:gd name="T6" fmla="*/ 79 w 114"/>
                  <a:gd name="T7" fmla="*/ 165 h 165"/>
                  <a:gd name="T8" fmla="*/ 77 w 114"/>
                  <a:gd name="T9" fmla="*/ 165 h 165"/>
                  <a:gd name="T10" fmla="*/ 6 w 114"/>
                  <a:gd name="T11" fmla="*/ 148 h 165"/>
                  <a:gd name="T12" fmla="*/ 2 w 114"/>
                  <a:gd name="T13" fmla="*/ 145 h 165"/>
                  <a:gd name="T14" fmla="*/ 1 w 114"/>
                  <a:gd name="T15" fmla="*/ 139 h 165"/>
                  <a:gd name="T16" fmla="*/ 32 w 114"/>
                  <a:gd name="T17" fmla="*/ 7 h 165"/>
                  <a:gd name="T18" fmla="*/ 36 w 114"/>
                  <a:gd name="T19" fmla="*/ 1 h 165"/>
                  <a:gd name="T20" fmla="*/ 41 w 114"/>
                  <a:gd name="T21" fmla="*/ 1 h 165"/>
                  <a:gd name="T22" fmla="*/ 111 w 114"/>
                  <a:gd name="T23" fmla="*/ 17 h 165"/>
                  <a:gd name="T24" fmla="*/ 113 w 114"/>
                  <a:gd name="T25" fmla="*/ 18 h 165"/>
                  <a:gd name="T26" fmla="*/ 114 w 114"/>
                  <a:gd name="T27" fmla="*/ 20 h 165"/>
                  <a:gd name="T28" fmla="*/ 114 w 114"/>
                  <a:gd name="T29" fmla="*/ 23 h 165"/>
                  <a:gd name="T30" fmla="*/ 113 w 114"/>
                  <a:gd name="T31" fmla="*/ 26 h 165"/>
                  <a:gd name="T32" fmla="*/ 112 w 114"/>
                  <a:gd name="T33" fmla="*/ 30 h 165"/>
                  <a:gd name="T34" fmla="*/ 111 w 114"/>
                  <a:gd name="T35" fmla="*/ 32 h 165"/>
                  <a:gd name="T36" fmla="*/ 109 w 114"/>
                  <a:gd name="T37" fmla="*/ 33 h 165"/>
                  <a:gd name="T38" fmla="*/ 107 w 114"/>
                  <a:gd name="T39" fmla="*/ 34 h 165"/>
                  <a:gd name="T40" fmla="*/ 50 w 114"/>
                  <a:gd name="T41" fmla="*/ 20 h 165"/>
                  <a:gd name="T42" fmla="*/ 39 w 114"/>
                  <a:gd name="T43" fmla="*/ 66 h 165"/>
                  <a:gd name="T44" fmla="*/ 88 w 114"/>
                  <a:gd name="T45" fmla="*/ 78 h 165"/>
                  <a:gd name="T46" fmla="*/ 90 w 114"/>
                  <a:gd name="T47" fmla="*/ 79 h 165"/>
                  <a:gd name="T48" fmla="*/ 91 w 114"/>
                  <a:gd name="T49" fmla="*/ 81 h 165"/>
                  <a:gd name="T50" fmla="*/ 91 w 114"/>
                  <a:gd name="T51" fmla="*/ 83 h 165"/>
                  <a:gd name="T52" fmla="*/ 90 w 114"/>
                  <a:gd name="T53" fmla="*/ 87 h 165"/>
                  <a:gd name="T54" fmla="*/ 89 w 114"/>
                  <a:gd name="T55" fmla="*/ 90 h 165"/>
                  <a:gd name="T56" fmla="*/ 88 w 114"/>
                  <a:gd name="T57" fmla="*/ 93 h 165"/>
                  <a:gd name="T58" fmla="*/ 86 w 114"/>
                  <a:gd name="T59" fmla="*/ 94 h 165"/>
                  <a:gd name="T60" fmla="*/ 85 w 114"/>
                  <a:gd name="T61" fmla="*/ 94 h 165"/>
                  <a:gd name="T62" fmla="*/ 35 w 114"/>
                  <a:gd name="T63" fmla="*/ 82 h 165"/>
                  <a:gd name="T64" fmla="*/ 23 w 114"/>
                  <a:gd name="T65" fmla="*/ 135 h 165"/>
                  <a:gd name="T66" fmla="*/ 81 w 114"/>
                  <a:gd name="T67" fmla="*/ 149 h 165"/>
                  <a:gd name="T68" fmla="*/ 83 w 114"/>
                  <a:gd name="T69" fmla="*/ 150 h 165"/>
                  <a:gd name="T70" fmla="*/ 84 w 114"/>
                  <a:gd name="T71" fmla="*/ 151 h 165"/>
                  <a:gd name="T72" fmla="*/ 84 w 114"/>
                  <a:gd name="T73" fmla="*/ 154 h 165"/>
                  <a:gd name="T74" fmla="*/ 83 w 114"/>
                  <a:gd name="T75" fmla="*/ 158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4" h="165">
                    <a:moveTo>
                      <a:pt x="83" y="158"/>
                    </a:moveTo>
                    <a:cubicBezTo>
                      <a:pt x="83" y="159"/>
                      <a:pt x="82" y="160"/>
                      <a:pt x="82" y="161"/>
                    </a:cubicBezTo>
                    <a:cubicBezTo>
                      <a:pt x="82" y="162"/>
                      <a:pt x="81" y="163"/>
                      <a:pt x="81" y="164"/>
                    </a:cubicBezTo>
                    <a:cubicBezTo>
                      <a:pt x="80" y="164"/>
                      <a:pt x="80" y="165"/>
                      <a:pt x="79" y="165"/>
                    </a:cubicBezTo>
                    <a:cubicBezTo>
                      <a:pt x="78" y="165"/>
                      <a:pt x="78" y="165"/>
                      <a:pt x="77" y="165"/>
                    </a:cubicBezTo>
                    <a:lnTo>
                      <a:pt x="6" y="148"/>
                    </a:lnTo>
                    <a:cubicBezTo>
                      <a:pt x="5" y="148"/>
                      <a:pt x="3" y="147"/>
                      <a:pt x="2" y="145"/>
                    </a:cubicBezTo>
                    <a:cubicBezTo>
                      <a:pt x="1" y="144"/>
                      <a:pt x="0" y="142"/>
                      <a:pt x="1" y="139"/>
                    </a:cubicBezTo>
                    <a:lnTo>
                      <a:pt x="32" y="7"/>
                    </a:lnTo>
                    <a:cubicBezTo>
                      <a:pt x="33" y="4"/>
                      <a:pt x="34" y="2"/>
                      <a:pt x="36" y="1"/>
                    </a:cubicBezTo>
                    <a:cubicBezTo>
                      <a:pt x="38" y="0"/>
                      <a:pt x="39" y="0"/>
                      <a:pt x="41" y="1"/>
                    </a:cubicBezTo>
                    <a:lnTo>
                      <a:pt x="111" y="17"/>
                    </a:lnTo>
                    <a:cubicBezTo>
                      <a:pt x="112" y="17"/>
                      <a:pt x="112" y="18"/>
                      <a:pt x="113" y="18"/>
                    </a:cubicBezTo>
                    <a:cubicBezTo>
                      <a:pt x="113" y="18"/>
                      <a:pt x="114" y="19"/>
                      <a:pt x="114" y="20"/>
                    </a:cubicBezTo>
                    <a:cubicBezTo>
                      <a:pt x="114" y="21"/>
                      <a:pt x="114" y="21"/>
                      <a:pt x="114" y="23"/>
                    </a:cubicBezTo>
                    <a:cubicBezTo>
                      <a:pt x="114" y="24"/>
                      <a:pt x="114" y="25"/>
                      <a:pt x="113" y="26"/>
                    </a:cubicBezTo>
                    <a:cubicBezTo>
                      <a:pt x="113" y="28"/>
                      <a:pt x="112" y="29"/>
                      <a:pt x="112" y="30"/>
                    </a:cubicBezTo>
                    <a:cubicBezTo>
                      <a:pt x="112" y="31"/>
                      <a:pt x="111" y="32"/>
                      <a:pt x="111" y="32"/>
                    </a:cubicBezTo>
                    <a:cubicBezTo>
                      <a:pt x="110" y="33"/>
                      <a:pt x="110" y="33"/>
                      <a:pt x="109" y="33"/>
                    </a:cubicBezTo>
                    <a:cubicBezTo>
                      <a:pt x="109" y="34"/>
                      <a:pt x="108" y="34"/>
                      <a:pt x="107" y="34"/>
                    </a:cubicBezTo>
                    <a:lnTo>
                      <a:pt x="50" y="20"/>
                    </a:lnTo>
                    <a:lnTo>
                      <a:pt x="39" y="66"/>
                    </a:lnTo>
                    <a:lnTo>
                      <a:pt x="88" y="78"/>
                    </a:lnTo>
                    <a:cubicBezTo>
                      <a:pt x="89" y="78"/>
                      <a:pt x="89" y="78"/>
                      <a:pt x="90" y="79"/>
                    </a:cubicBezTo>
                    <a:cubicBezTo>
                      <a:pt x="90" y="79"/>
                      <a:pt x="91" y="80"/>
                      <a:pt x="91" y="81"/>
                    </a:cubicBezTo>
                    <a:cubicBezTo>
                      <a:pt x="91" y="81"/>
                      <a:pt x="91" y="82"/>
                      <a:pt x="91" y="83"/>
                    </a:cubicBezTo>
                    <a:cubicBezTo>
                      <a:pt x="91" y="84"/>
                      <a:pt x="91" y="86"/>
                      <a:pt x="90" y="87"/>
                    </a:cubicBezTo>
                    <a:cubicBezTo>
                      <a:pt x="90" y="88"/>
                      <a:pt x="90" y="90"/>
                      <a:pt x="89" y="90"/>
                    </a:cubicBezTo>
                    <a:cubicBezTo>
                      <a:pt x="89" y="91"/>
                      <a:pt x="88" y="92"/>
                      <a:pt x="88" y="93"/>
                    </a:cubicBezTo>
                    <a:cubicBezTo>
                      <a:pt x="87" y="93"/>
                      <a:pt x="87" y="94"/>
                      <a:pt x="86" y="94"/>
                    </a:cubicBezTo>
                    <a:cubicBezTo>
                      <a:pt x="86" y="94"/>
                      <a:pt x="85" y="94"/>
                      <a:pt x="85" y="94"/>
                    </a:cubicBezTo>
                    <a:lnTo>
                      <a:pt x="35" y="82"/>
                    </a:lnTo>
                    <a:lnTo>
                      <a:pt x="23" y="135"/>
                    </a:lnTo>
                    <a:lnTo>
                      <a:pt x="81" y="149"/>
                    </a:lnTo>
                    <a:cubicBezTo>
                      <a:pt x="82" y="149"/>
                      <a:pt x="82" y="149"/>
                      <a:pt x="83" y="150"/>
                    </a:cubicBezTo>
                    <a:cubicBezTo>
                      <a:pt x="83" y="150"/>
                      <a:pt x="83" y="151"/>
                      <a:pt x="84" y="151"/>
                    </a:cubicBezTo>
                    <a:cubicBezTo>
                      <a:pt x="84" y="152"/>
                      <a:pt x="84" y="153"/>
                      <a:pt x="84" y="154"/>
                    </a:cubicBezTo>
                    <a:cubicBezTo>
                      <a:pt x="84" y="155"/>
                      <a:pt x="83" y="156"/>
                      <a:pt x="83" y="1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5" name="Forma livre 104"/>
              <p:cNvSpPr/>
              <p:nvPr/>
            </p:nvSpPr>
            <p:spPr>
              <a:xfrm>
                <a:off x="5021580" y="2756535"/>
                <a:ext cx="588645" cy="3377565"/>
              </a:xfrm>
              <a:custGeom>
                <a:avLst/>
                <a:gdLst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45720 w 518160"/>
                  <a:gd name="connsiteY8" fmla="*/ 2567969 h 3314729"/>
                  <a:gd name="connsiteX9" fmla="*/ 38100 w 518160"/>
                  <a:gd name="connsiteY9" fmla="*/ 2545109 h 3314729"/>
                  <a:gd name="connsiteX10" fmla="*/ 53340 w 518160"/>
                  <a:gd name="connsiteY10" fmla="*/ 248414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38100 w 518160"/>
                  <a:gd name="connsiteY9" fmla="*/ 2545109 h 3314729"/>
                  <a:gd name="connsiteX10" fmla="*/ 53340 w 518160"/>
                  <a:gd name="connsiteY10" fmla="*/ 248414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53340 w 518160"/>
                  <a:gd name="connsiteY10" fmla="*/ 248414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83820 w 518160"/>
                  <a:gd name="connsiteY11" fmla="*/ 2423189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74320 w 518160"/>
                  <a:gd name="connsiteY25" fmla="*/ 1203989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66700 w 518160"/>
                  <a:gd name="connsiteY26" fmla="*/ 1181129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51460 w 518160"/>
                  <a:gd name="connsiteY27" fmla="*/ 1158269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36220 w 518160"/>
                  <a:gd name="connsiteY31" fmla="*/ 754409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28600 w 518160"/>
                  <a:gd name="connsiteY30" fmla="*/ 777269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36220 w 518160"/>
                  <a:gd name="connsiteY28" fmla="*/ 990629 h 3314729"/>
                  <a:gd name="connsiteX29" fmla="*/ 213360 w 518160"/>
                  <a:gd name="connsiteY29" fmla="*/ 937289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13360 w 518160"/>
                  <a:gd name="connsiteY29" fmla="*/ 937289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27660 w 518160"/>
                  <a:gd name="connsiteY36" fmla="*/ 4267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20040 w 518160"/>
                  <a:gd name="connsiteY37" fmla="*/ 274349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27660 w 518160"/>
                  <a:gd name="connsiteY38" fmla="*/ 1829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35280 w 518160"/>
                  <a:gd name="connsiteY39" fmla="*/ 1600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172749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58140 w 518160"/>
                  <a:gd name="connsiteY40" fmla="*/ 14480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89890 w 518160"/>
                  <a:gd name="connsiteY40" fmla="*/ 151159 h 3314729"/>
                  <a:gd name="connsiteX41" fmla="*/ 388620 w 518160"/>
                  <a:gd name="connsiteY41" fmla="*/ 10670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89890 w 518160"/>
                  <a:gd name="connsiteY40" fmla="*/ 151159 h 3314729"/>
                  <a:gd name="connsiteX41" fmla="*/ 458470 w 518160"/>
                  <a:gd name="connsiteY41" fmla="*/ 62259 h 3314729"/>
                  <a:gd name="connsiteX42" fmla="*/ 411480 w 518160"/>
                  <a:gd name="connsiteY42" fmla="*/ 7622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18160"/>
                  <a:gd name="connsiteY0" fmla="*/ 3314729 h 3314729"/>
                  <a:gd name="connsiteX1" fmla="*/ 22860 w 518160"/>
                  <a:gd name="connsiteY1" fmla="*/ 3276629 h 3314729"/>
                  <a:gd name="connsiteX2" fmla="*/ 45720 w 518160"/>
                  <a:gd name="connsiteY2" fmla="*/ 3002309 h 3314729"/>
                  <a:gd name="connsiteX3" fmla="*/ 53340 w 518160"/>
                  <a:gd name="connsiteY3" fmla="*/ 2880389 h 3314729"/>
                  <a:gd name="connsiteX4" fmla="*/ 60960 w 518160"/>
                  <a:gd name="connsiteY4" fmla="*/ 2849909 h 3314729"/>
                  <a:gd name="connsiteX5" fmla="*/ 68580 w 518160"/>
                  <a:gd name="connsiteY5" fmla="*/ 2796569 h 3314729"/>
                  <a:gd name="connsiteX6" fmla="*/ 76200 w 518160"/>
                  <a:gd name="connsiteY6" fmla="*/ 2750849 h 3314729"/>
                  <a:gd name="connsiteX7" fmla="*/ 68580 w 518160"/>
                  <a:gd name="connsiteY7" fmla="*/ 2598449 h 3314729"/>
                  <a:gd name="connsiteX8" fmla="*/ 71120 w 518160"/>
                  <a:gd name="connsiteY8" fmla="*/ 2599719 h 3314729"/>
                  <a:gd name="connsiteX9" fmla="*/ 76200 w 518160"/>
                  <a:gd name="connsiteY9" fmla="*/ 2513359 h 3314729"/>
                  <a:gd name="connsiteX10" fmla="*/ 85090 w 518160"/>
                  <a:gd name="connsiteY10" fmla="*/ 2503199 h 3314729"/>
                  <a:gd name="connsiteX11" fmla="*/ 106045 w 518160"/>
                  <a:gd name="connsiteY11" fmla="*/ 2407314 h 3314729"/>
                  <a:gd name="connsiteX12" fmla="*/ 106680 w 518160"/>
                  <a:gd name="connsiteY12" fmla="*/ 2407949 h 3314729"/>
                  <a:gd name="connsiteX13" fmla="*/ 129540 w 518160"/>
                  <a:gd name="connsiteY13" fmla="*/ 2346989 h 3314729"/>
                  <a:gd name="connsiteX14" fmla="*/ 152400 w 518160"/>
                  <a:gd name="connsiteY14" fmla="*/ 2270789 h 3314729"/>
                  <a:gd name="connsiteX15" fmla="*/ 167640 w 518160"/>
                  <a:gd name="connsiteY15" fmla="*/ 2225069 h 3314729"/>
                  <a:gd name="connsiteX16" fmla="*/ 175260 w 518160"/>
                  <a:gd name="connsiteY16" fmla="*/ 2202209 h 3314729"/>
                  <a:gd name="connsiteX17" fmla="*/ 190500 w 518160"/>
                  <a:gd name="connsiteY17" fmla="*/ 2126009 h 3314729"/>
                  <a:gd name="connsiteX18" fmla="*/ 198120 w 518160"/>
                  <a:gd name="connsiteY18" fmla="*/ 2057429 h 3314729"/>
                  <a:gd name="connsiteX19" fmla="*/ 205740 w 518160"/>
                  <a:gd name="connsiteY19" fmla="*/ 2034569 h 3314729"/>
                  <a:gd name="connsiteX20" fmla="*/ 220980 w 518160"/>
                  <a:gd name="connsiteY20" fmla="*/ 1973609 h 3314729"/>
                  <a:gd name="connsiteX21" fmla="*/ 243840 w 518160"/>
                  <a:gd name="connsiteY21" fmla="*/ 1927889 h 3314729"/>
                  <a:gd name="connsiteX22" fmla="*/ 251460 w 518160"/>
                  <a:gd name="connsiteY22" fmla="*/ 1729769 h 3314729"/>
                  <a:gd name="connsiteX23" fmla="*/ 266700 w 518160"/>
                  <a:gd name="connsiteY23" fmla="*/ 1653569 h 3314729"/>
                  <a:gd name="connsiteX24" fmla="*/ 281940 w 518160"/>
                  <a:gd name="connsiteY24" fmla="*/ 1607849 h 3314729"/>
                  <a:gd name="connsiteX25" fmla="*/ 264795 w 518160"/>
                  <a:gd name="connsiteY25" fmla="*/ 1372264 h 3314729"/>
                  <a:gd name="connsiteX26" fmla="*/ 234950 w 518160"/>
                  <a:gd name="connsiteY26" fmla="*/ 1235104 h 3314729"/>
                  <a:gd name="connsiteX27" fmla="*/ 235585 w 518160"/>
                  <a:gd name="connsiteY27" fmla="*/ 1136044 h 3314729"/>
                  <a:gd name="connsiteX28" fmla="*/ 226695 w 518160"/>
                  <a:gd name="connsiteY28" fmla="*/ 996979 h 3314729"/>
                  <a:gd name="connsiteX29" fmla="*/ 235585 w 518160"/>
                  <a:gd name="connsiteY29" fmla="*/ 896014 h 3314729"/>
                  <a:gd name="connsiteX30" fmla="*/ 254000 w 518160"/>
                  <a:gd name="connsiteY30" fmla="*/ 824894 h 3314729"/>
                  <a:gd name="connsiteX31" fmla="*/ 264795 w 518160"/>
                  <a:gd name="connsiteY31" fmla="*/ 744884 h 3314729"/>
                  <a:gd name="connsiteX32" fmla="*/ 274320 w 518160"/>
                  <a:gd name="connsiteY32" fmla="*/ 701069 h 3314729"/>
                  <a:gd name="connsiteX33" fmla="*/ 297180 w 518160"/>
                  <a:gd name="connsiteY33" fmla="*/ 579149 h 3314729"/>
                  <a:gd name="connsiteX34" fmla="*/ 312420 w 518160"/>
                  <a:gd name="connsiteY34" fmla="*/ 525809 h 3314729"/>
                  <a:gd name="connsiteX35" fmla="*/ 320040 w 518160"/>
                  <a:gd name="connsiteY35" fmla="*/ 449609 h 3314729"/>
                  <a:gd name="connsiteX36" fmla="*/ 330835 w 518160"/>
                  <a:gd name="connsiteY36" fmla="*/ 337849 h 3314729"/>
                  <a:gd name="connsiteX37" fmla="*/ 354965 w 518160"/>
                  <a:gd name="connsiteY37" fmla="*/ 226724 h 3314729"/>
                  <a:gd name="connsiteX38" fmla="*/ 362585 w 518160"/>
                  <a:gd name="connsiteY38" fmla="*/ 221009 h 3314729"/>
                  <a:gd name="connsiteX39" fmla="*/ 363855 w 518160"/>
                  <a:gd name="connsiteY39" fmla="*/ 220374 h 3314729"/>
                  <a:gd name="connsiteX40" fmla="*/ 389890 w 518160"/>
                  <a:gd name="connsiteY40" fmla="*/ 151159 h 3314729"/>
                  <a:gd name="connsiteX41" fmla="*/ 458470 w 518160"/>
                  <a:gd name="connsiteY41" fmla="*/ 62259 h 3314729"/>
                  <a:gd name="connsiteX42" fmla="*/ 462280 w 518160"/>
                  <a:gd name="connsiteY42" fmla="*/ 69879 h 3314729"/>
                  <a:gd name="connsiteX43" fmla="*/ 457200 w 518160"/>
                  <a:gd name="connsiteY43" fmla="*/ 45749 h 3314729"/>
                  <a:gd name="connsiteX44" fmla="*/ 464820 w 518160"/>
                  <a:gd name="connsiteY44" fmla="*/ 22889 h 3314729"/>
                  <a:gd name="connsiteX45" fmla="*/ 487680 w 518160"/>
                  <a:gd name="connsiteY45" fmla="*/ 15269 h 3314729"/>
                  <a:gd name="connsiteX46" fmla="*/ 518160 w 518160"/>
                  <a:gd name="connsiteY46" fmla="*/ 29 h 3314729"/>
                  <a:gd name="connsiteX0" fmla="*/ 0 w 584835"/>
                  <a:gd name="connsiteY0" fmla="*/ 3375025 h 3375025"/>
                  <a:gd name="connsiteX1" fmla="*/ 22860 w 584835"/>
                  <a:gd name="connsiteY1" fmla="*/ 3336925 h 3375025"/>
                  <a:gd name="connsiteX2" fmla="*/ 45720 w 584835"/>
                  <a:gd name="connsiteY2" fmla="*/ 3062605 h 3375025"/>
                  <a:gd name="connsiteX3" fmla="*/ 53340 w 584835"/>
                  <a:gd name="connsiteY3" fmla="*/ 2940685 h 3375025"/>
                  <a:gd name="connsiteX4" fmla="*/ 60960 w 584835"/>
                  <a:gd name="connsiteY4" fmla="*/ 2910205 h 3375025"/>
                  <a:gd name="connsiteX5" fmla="*/ 68580 w 584835"/>
                  <a:gd name="connsiteY5" fmla="*/ 2856865 h 3375025"/>
                  <a:gd name="connsiteX6" fmla="*/ 76200 w 584835"/>
                  <a:gd name="connsiteY6" fmla="*/ 2811145 h 3375025"/>
                  <a:gd name="connsiteX7" fmla="*/ 68580 w 584835"/>
                  <a:gd name="connsiteY7" fmla="*/ 2658745 h 3375025"/>
                  <a:gd name="connsiteX8" fmla="*/ 71120 w 584835"/>
                  <a:gd name="connsiteY8" fmla="*/ 2660015 h 3375025"/>
                  <a:gd name="connsiteX9" fmla="*/ 76200 w 584835"/>
                  <a:gd name="connsiteY9" fmla="*/ 2573655 h 3375025"/>
                  <a:gd name="connsiteX10" fmla="*/ 85090 w 584835"/>
                  <a:gd name="connsiteY10" fmla="*/ 2563495 h 3375025"/>
                  <a:gd name="connsiteX11" fmla="*/ 106045 w 584835"/>
                  <a:gd name="connsiteY11" fmla="*/ 2467610 h 3375025"/>
                  <a:gd name="connsiteX12" fmla="*/ 106680 w 584835"/>
                  <a:gd name="connsiteY12" fmla="*/ 2468245 h 3375025"/>
                  <a:gd name="connsiteX13" fmla="*/ 129540 w 584835"/>
                  <a:gd name="connsiteY13" fmla="*/ 2407285 h 3375025"/>
                  <a:gd name="connsiteX14" fmla="*/ 152400 w 584835"/>
                  <a:gd name="connsiteY14" fmla="*/ 2331085 h 3375025"/>
                  <a:gd name="connsiteX15" fmla="*/ 167640 w 584835"/>
                  <a:gd name="connsiteY15" fmla="*/ 2285365 h 3375025"/>
                  <a:gd name="connsiteX16" fmla="*/ 175260 w 584835"/>
                  <a:gd name="connsiteY16" fmla="*/ 2262505 h 3375025"/>
                  <a:gd name="connsiteX17" fmla="*/ 190500 w 584835"/>
                  <a:gd name="connsiteY17" fmla="*/ 2186305 h 3375025"/>
                  <a:gd name="connsiteX18" fmla="*/ 198120 w 584835"/>
                  <a:gd name="connsiteY18" fmla="*/ 2117725 h 3375025"/>
                  <a:gd name="connsiteX19" fmla="*/ 205740 w 584835"/>
                  <a:gd name="connsiteY19" fmla="*/ 2094865 h 3375025"/>
                  <a:gd name="connsiteX20" fmla="*/ 220980 w 584835"/>
                  <a:gd name="connsiteY20" fmla="*/ 2033905 h 3375025"/>
                  <a:gd name="connsiteX21" fmla="*/ 243840 w 584835"/>
                  <a:gd name="connsiteY21" fmla="*/ 1988185 h 3375025"/>
                  <a:gd name="connsiteX22" fmla="*/ 251460 w 584835"/>
                  <a:gd name="connsiteY22" fmla="*/ 1790065 h 3375025"/>
                  <a:gd name="connsiteX23" fmla="*/ 266700 w 584835"/>
                  <a:gd name="connsiteY23" fmla="*/ 1713865 h 3375025"/>
                  <a:gd name="connsiteX24" fmla="*/ 281940 w 584835"/>
                  <a:gd name="connsiteY24" fmla="*/ 1668145 h 3375025"/>
                  <a:gd name="connsiteX25" fmla="*/ 264795 w 584835"/>
                  <a:gd name="connsiteY25" fmla="*/ 1432560 h 3375025"/>
                  <a:gd name="connsiteX26" fmla="*/ 234950 w 584835"/>
                  <a:gd name="connsiteY26" fmla="*/ 1295400 h 3375025"/>
                  <a:gd name="connsiteX27" fmla="*/ 235585 w 584835"/>
                  <a:gd name="connsiteY27" fmla="*/ 1196340 h 3375025"/>
                  <a:gd name="connsiteX28" fmla="*/ 226695 w 584835"/>
                  <a:gd name="connsiteY28" fmla="*/ 1057275 h 3375025"/>
                  <a:gd name="connsiteX29" fmla="*/ 235585 w 584835"/>
                  <a:gd name="connsiteY29" fmla="*/ 956310 h 3375025"/>
                  <a:gd name="connsiteX30" fmla="*/ 254000 w 584835"/>
                  <a:gd name="connsiteY30" fmla="*/ 885190 h 3375025"/>
                  <a:gd name="connsiteX31" fmla="*/ 264795 w 584835"/>
                  <a:gd name="connsiteY31" fmla="*/ 805180 h 3375025"/>
                  <a:gd name="connsiteX32" fmla="*/ 274320 w 584835"/>
                  <a:gd name="connsiteY32" fmla="*/ 761365 h 3375025"/>
                  <a:gd name="connsiteX33" fmla="*/ 297180 w 584835"/>
                  <a:gd name="connsiteY33" fmla="*/ 639445 h 3375025"/>
                  <a:gd name="connsiteX34" fmla="*/ 312420 w 584835"/>
                  <a:gd name="connsiteY34" fmla="*/ 586105 h 3375025"/>
                  <a:gd name="connsiteX35" fmla="*/ 320040 w 584835"/>
                  <a:gd name="connsiteY35" fmla="*/ 509905 h 3375025"/>
                  <a:gd name="connsiteX36" fmla="*/ 330835 w 584835"/>
                  <a:gd name="connsiteY36" fmla="*/ 398145 h 3375025"/>
                  <a:gd name="connsiteX37" fmla="*/ 354965 w 584835"/>
                  <a:gd name="connsiteY37" fmla="*/ 287020 h 3375025"/>
                  <a:gd name="connsiteX38" fmla="*/ 362585 w 584835"/>
                  <a:gd name="connsiteY38" fmla="*/ 281305 h 3375025"/>
                  <a:gd name="connsiteX39" fmla="*/ 363855 w 584835"/>
                  <a:gd name="connsiteY39" fmla="*/ 280670 h 3375025"/>
                  <a:gd name="connsiteX40" fmla="*/ 389890 w 584835"/>
                  <a:gd name="connsiteY40" fmla="*/ 211455 h 3375025"/>
                  <a:gd name="connsiteX41" fmla="*/ 458470 w 584835"/>
                  <a:gd name="connsiteY41" fmla="*/ 122555 h 3375025"/>
                  <a:gd name="connsiteX42" fmla="*/ 462280 w 584835"/>
                  <a:gd name="connsiteY42" fmla="*/ 130175 h 3375025"/>
                  <a:gd name="connsiteX43" fmla="*/ 457200 w 584835"/>
                  <a:gd name="connsiteY43" fmla="*/ 106045 h 3375025"/>
                  <a:gd name="connsiteX44" fmla="*/ 464820 w 584835"/>
                  <a:gd name="connsiteY44" fmla="*/ 83185 h 3375025"/>
                  <a:gd name="connsiteX45" fmla="*/ 487680 w 584835"/>
                  <a:gd name="connsiteY45" fmla="*/ 75565 h 3375025"/>
                  <a:gd name="connsiteX46" fmla="*/ 584835 w 584835"/>
                  <a:gd name="connsiteY46" fmla="*/ 0 h 3375025"/>
                  <a:gd name="connsiteX0" fmla="*/ 0 w 597545"/>
                  <a:gd name="connsiteY0" fmla="*/ 3384143 h 3384143"/>
                  <a:gd name="connsiteX1" fmla="*/ 22860 w 597545"/>
                  <a:gd name="connsiteY1" fmla="*/ 3346043 h 3384143"/>
                  <a:gd name="connsiteX2" fmla="*/ 45720 w 597545"/>
                  <a:gd name="connsiteY2" fmla="*/ 3071723 h 3384143"/>
                  <a:gd name="connsiteX3" fmla="*/ 53340 w 597545"/>
                  <a:gd name="connsiteY3" fmla="*/ 2949803 h 3384143"/>
                  <a:gd name="connsiteX4" fmla="*/ 60960 w 597545"/>
                  <a:gd name="connsiteY4" fmla="*/ 2919323 h 3384143"/>
                  <a:gd name="connsiteX5" fmla="*/ 68580 w 597545"/>
                  <a:gd name="connsiteY5" fmla="*/ 2865983 h 3384143"/>
                  <a:gd name="connsiteX6" fmla="*/ 76200 w 597545"/>
                  <a:gd name="connsiteY6" fmla="*/ 2820263 h 3384143"/>
                  <a:gd name="connsiteX7" fmla="*/ 68580 w 597545"/>
                  <a:gd name="connsiteY7" fmla="*/ 2667863 h 3384143"/>
                  <a:gd name="connsiteX8" fmla="*/ 71120 w 597545"/>
                  <a:gd name="connsiteY8" fmla="*/ 2669133 h 3384143"/>
                  <a:gd name="connsiteX9" fmla="*/ 76200 w 597545"/>
                  <a:gd name="connsiteY9" fmla="*/ 2582773 h 3384143"/>
                  <a:gd name="connsiteX10" fmla="*/ 85090 w 597545"/>
                  <a:gd name="connsiteY10" fmla="*/ 2572613 h 3384143"/>
                  <a:gd name="connsiteX11" fmla="*/ 106045 w 597545"/>
                  <a:gd name="connsiteY11" fmla="*/ 2476728 h 3384143"/>
                  <a:gd name="connsiteX12" fmla="*/ 106680 w 597545"/>
                  <a:gd name="connsiteY12" fmla="*/ 2477363 h 3384143"/>
                  <a:gd name="connsiteX13" fmla="*/ 129540 w 597545"/>
                  <a:gd name="connsiteY13" fmla="*/ 2416403 h 3384143"/>
                  <a:gd name="connsiteX14" fmla="*/ 152400 w 597545"/>
                  <a:gd name="connsiteY14" fmla="*/ 2340203 h 3384143"/>
                  <a:gd name="connsiteX15" fmla="*/ 167640 w 597545"/>
                  <a:gd name="connsiteY15" fmla="*/ 2294483 h 3384143"/>
                  <a:gd name="connsiteX16" fmla="*/ 175260 w 597545"/>
                  <a:gd name="connsiteY16" fmla="*/ 2271623 h 3384143"/>
                  <a:gd name="connsiteX17" fmla="*/ 190500 w 597545"/>
                  <a:gd name="connsiteY17" fmla="*/ 2195423 h 3384143"/>
                  <a:gd name="connsiteX18" fmla="*/ 198120 w 597545"/>
                  <a:gd name="connsiteY18" fmla="*/ 2126843 h 3384143"/>
                  <a:gd name="connsiteX19" fmla="*/ 205740 w 597545"/>
                  <a:gd name="connsiteY19" fmla="*/ 2103983 h 3384143"/>
                  <a:gd name="connsiteX20" fmla="*/ 220980 w 597545"/>
                  <a:gd name="connsiteY20" fmla="*/ 2043023 h 3384143"/>
                  <a:gd name="connsiteX21" fmla="*/ 243840 w 597545"/>
                  <a:gd name="connsiteY21" fmla="*/ 1997303 h 3384143"/>
                  <a:gd name="connsiteX22" fmla="*/ 251460 w 597545"/>
                  <a:gd name="connsiteY22" fmla="*/ 1799183 h 3384143"/>
                  <a:gd name="connsiteX23" fmla="*/ 266700 w 597545"/>
                  <a:gd name="connsiteY23" fmla="*/ 1722983 h 3384143"/>
                  <a:gd name="connsiteX24" fmla="*/ 281940 w 597545"/>
                  <a:gd name="connsiteY24" fmla="*/ 1677263 h 3384143"/>
                  <a:gd name="connsiteX25" fmla="*/ 264795 w 597545"/>
                  <a:gd name="connsiteY25" fmla="*/ 1441678 h 3384143"/>
                  <a:gd name="connsiteX26" fmla="*/ 234950 w 597545"/>
                  <a:gd name="connsiteY26" fmla="*/ 1304518 h 3384143"/>
                  <a:gd name="connsiteX27" fmla="*/ 235585 w 597545"/>
                  <a:gd name="connsiteY27" fmla="*/ 1205458 h 3384143"/>
                  <a:gd name="connsiteX28" fmla="*/ 226695 w 597545"/>
                  <a:gd name="connsiteY28" fmla="*/ 1066393 h 3384143"/>
                  <a:gd name="connsiteX29" fmla="*/ 235585 w 597545"/>
                  <a:gd name="connsiteY29" fmla="*/ 965428 h 3384143"/>
                  <a:gd name="connsiteX30" fmla="*/ 254000 w 597545"/>
                  <a:gd name="connsiteY30" fmla="*/ 894308 h 3384143"/>
                  <a:gd name="connsiteX31" fmla="*/ 264795 w 597545"/>
                  <a:gd name="connsiteY31" fmla="*/ 814298 h 3384143"/>
                  <a:gd name="connsiteX32" fmla="*/ 274320 w 597545"/>
                  <a:gd name="connsiteY32" fmla="*/ 770483 h 3384143"/>
                  <a:gd name="connsiteX33" fmla="*/ 297180 w 597545"/>
                  <a:gd name="connsiteY33" fmla="*/ 648563 h 3384143"/>
                  <a:gd name="connsiteX34" fmla="*/ 312420 w 597545"/>
                  <a:gd name="connsiteY34" fmla="*/ 595223 h 3384143"/>
                  <a:gd name="connsiteX35" fmla="*/ 320040 w 597545"/>
                  <a:gd name="connsiteY35" fmla="*/ 519023 h 3384143"/>
                  <a:gd name="connsiteX36" fmla="*/ 330835 w 597545"/>
                  <a:gd name="connsiteY36" fmla="*/ 407263 h 3384143"/>
                  <a:gd name="connsiteX37" fmla="*/ 354965 w 597545"/>
                  <a:gd name="connsiteY37" fmla="*/ 296138 h 3384143"/>
                  <a:gd name="connsiteX38" fmla="*/ 362585 w 597545"/>
                  <a:gd name="connsiteY38" fmla="*/ 290423 h 3384143"/>
                  <a:gd name="connsiteX39" fmla="*/ 363855 w 597545"/>
                  <a:gd name="connsiteY39" fmla="*/ 289788 h 3384143"/>
                  <a:gd name="connsiteX40" fmla="*/ 389890 w 597545"/>
                  <a:gd name="connsiteY40" fmla="*/ 220573 h 3384143"/>
                  <a:gd name="connsiteX41" fmla="*/ 458470 w 597545"/>
                  <a:gd name="connsiteY41" fmla="*/ 131673 h 3384143"/>
                  <a:gd name="connsiteX42" fmla="*/ 462280 w 597545"/>
                  <a:gd name="connsiteY42" fmla="*/ 139293 h 3384143"/>
                  <a:gd name="connsiteX43" fmla="*/ 457200 w 597545"/>
                  <a:gd name="connsiteY43" fmla="*/ 115163 h 3384143"/>
                  <a:gd name="connsiteX44" fmla="*/ 464820 w 597545"/>
                  <a:gd name="connsiteY44" fmla="*/ 92303 h 3384143"/>
                  <a:gd name="connsiteX45" fmla="*/ 592455 w 597545"/>
                  <a:gd name="connsiteY45" fmla="*/ 5308 h 3384143"/>
                  <a:gd name="connsiteX46" fmla="*/ 584835 w 597545"/>
                  <a:gd name="connsiteY46" fmla="*/ 9118 h 3384143"/>
                  <a:gd name="connsiteX0" fmla="*/ 0 w 599926"/>
                  <a:gd name="connsiteY0" fmla="*/ 3386146 h 3386146"/>
                  <a:gd name="connsiteX1" fmla="*/ 22860 w 599926"/>
                  <a:gd name="connsiteY1" fmla="*/ 3348046 h 3386146"/>
                  <a:gd name="connsiteX2" fmla="*/ 45720 w 599926"/>
                  <a:gd name="connsiteY2" fmla="*/ 3073726 h 3386146"/>
                  <a:gd name="connsiteX3" fmla="*/ 53340 w 599926"/>
                  <a:gd name="connsiteY3" fmla="*/ 2951806 h 3386146"/>
                  <a:gd name="connsiteX4" fmla="*/ 60960 w 599926"/>
                  <a:gd name="connsiteY4" fmla="*/ 2921326 h 3386146"/>
                  <a:gd name="connsiteX5" fmla="*/ 68580 w 599926"/>
                  <a:gd name="connsiteY5" fmla="*/ 2867986 h 3386146"/>
                  <a:gd name="connsiteX6" fmla="*/ 76200 w 599926"/>
                  <a:gd name="connsiteY6" fmla="*/ 2822266 h 3386146"/>
                  <a:gd name="connsiteX7" fmla="*/ 68580 w 599926"/>
                  <a:gd name="connsiteY7" fmla="*/ 2669866 h 3386146"/>
                  <a:gd name="connsiteX8" fmla="*/ 71120 w 599926"/>
                  <a:gd name="connsiteY8" fmla="*/ 2671136 h 3386146"/>
                  <a:gd name="connsiteX9" fmla="*/ 76200 w 599926"/>
                  <a:gd name="connsiteY9" fmla="*/ 2584776 h 3386146"/>
                  <a:gd name="connsiteX10" fmla="*/ 85090 w 599926"/>
                  <a:gd name="connsiteY10" fmla="*/ 2574616 h 3386146"/>
                  <a:gd name="connsiteX11" fmla="*/ 106045 w 599926"/>
                  <a:gd name="connsiteY11" fmla="*/ 2478731 h 3386146"/>
                  <a:gd name="connsiteX12" fmla="*/ 106680 w 599926"/>
                  <a:gd name="connsiteY12" fmla="*/ 2479366 h 3386146"/>
                  <a:gd name="connsiteX13" fmla="*/ 129540 w 599926"/>
                  <a:gd name="connsiteY13" fmla="*/ 2418406 h 3386146"/>
                  <a:gd name="connsiteX14" fmla="*/ 152400 w 599926"/>
                  <a:gd name="connsiteY14" fmla="*/ 2342206 h 3386146"/>
                  <a:gd name="connsiteX15" fmla="*/ 167640 w 599926"/>
                  <a:gd name="connsiteY15" fmla="*/ 2296486 h 3386146"/>
                  <a:gd name="connsiteX16" fmla="*/ 175260 w 599926"/>
                  <a:gd name="connsiteY16" fmla="*/ 2273626 h 3386146"/>
                  <a:gd name="connsiteX17" fmla="*/ 190500 w 599926"/>
                  <a:gd name="connsiteY17" fmla="*/ 2197426 h 3386146"/>
                  <a:gd name="connsiteX18" fmla="*/ 198120 w 599926"/>
                  <a:gd name="connsiteY18" fmla="*/ 2128846 h 3386146"/>
                  <a:gd name="connsiteX19" fmla="*/ 205740 w 599926"/>
                  <a:gd name="connsiteY19" fmla="*/ 2105986 h 3386146"/>
                  <a:gd name="connsiteX20" fmla="*/ 220980 w 599926"/>
                  <a:gd name="connsiteY20" fmla="*/ 2045026 h 3386146"/>
                  <a:gd name="connsiteX21" fmla="*/ 243840 w 599926"/>
                  <a:gd name="connsiteY21" fmla="*/ 1999306 h 3386146"/>
                  <a:gd name="connsiteX22" fmla="*/ 251460 w 599926"/>
                  <a:gd name="connsiteY22" fmla="*/ 1801186 h 3386146"/>
                  <a:gd name="connsiteX23" fmla="*/ 266700 w 599926"/>
                  <a:gd name="connsiteY23" fmla="*/ 1724986 h 3386146"/>
                  <a:gd name="connsiteX24" fmla="*/ 281940 w 599926"/>
                  <a:gd name="connsiteY24" fmla="*/ 1679266 h 3386146"/>
                  <a:gd name="connsiteX25" fmla="*/ 264795 w 599926"/>
                  <a:gd name="connsiteY25" fmla="*/ 1443681 h 3386146"/>
                  <a:gd name="connsiteX26" fmla="*/ 234950 w 599926"/>
                  <a:gd name="connsiteY26" fmla="*/ 1306521 h 3386146"/>
                  <a:gd name="connsiteX27" fmla="*/ 235585 w 599926"/>
                  <a:gd name="connsiteY27" fmla="*/ 1207461 h 3386146"/>
                  <a:gd name="connsiteX28" fmla="*/ 226695 w 599926"/>
                  <a:gd name="connsiteY28" fmla="*/ 1068396 h 3386146"/>
                  <a:gd name="connsiteX29" fmla="*/ 235585 w 599926"/>
                  <a:gd name="connsiteY29" fmla="*/ 967431 h 3386146"/>
                  <a:gd name="connsiteX30" fmla="*/ 254000 w 599926"/>
                  <a:gd name="connsiteY30" fmla="*/ 896311 h 3386146"/>
                  <a:gd name="connsiteX31" fmla="*/ 264795 w 599926"/>
                  <a:gd name="connsiteY31" fmla="*/ 816301 h 3386146"/>
                  <a:gd name="connsiteX32" fmla="*/ 274320 w 599926"/>
                  <a:gd name="connsiteY32" fmla="*/ 772486 h 3386146"/>
                  <a:gd name="connsiteX33" fmla="*/ 297180 w 599926"/>
                  <a:gd name="connsiteY33" fmla="*/ 650566 h 3386146"/>
                  <a:gd name="connsiteX34" fmla="*/ 312420 w 599926"/>
                  <a:gd name="connsiteY34" fmla="*/ 597226 h 3386146"/>
                  <a:gd name="connsiteX35" fmla="*/ 320040 w 599926"/>
                  <a:gd name="connsiteY35" fmla="*/ 521026 h 3386146"/>
                  <a:gd name="connsiteX36" fmla="*/ 330835 w 599926"/>
                  <a:gd name="connsiteY36" fmla="*/ 409266 h 3386146"/>
                  <a:gd name="connsiteX37" fmla="*/ 354965 w 599926"/>
                  <a:gd name="connsiteY37" fmla="*/ 298141 h 3386146"/>
                  <a:gd name="connsiteX38" fmla="*/ 362585 w 599926"/>
                  <a:gd name="connsiteY38" fmla="*/ 292426 h 3386146"/>
                  <a:gd name="connsiteX39" fmla="*/ 363855 w 599926"/>
                  <a:gd name="connsiteY39" fmla="*/ 291791 h 3386146"/>
                  <a:gd name="connsiteX40" fmla="*/ 389890 w 599926"/>
                  <a:gd name="connsiteY40" fmla="*/ 222576 h 3386146"/>
                  <a:gd name="connsiteX41" fmla="*/ 458470 w 599926"/>
                  <a:gd name="connsiteY41" fmla="*/ 133676 h 3386146"/>
                  <a:gd name="connsiteX42" fmla="*/ 462280 w 599926"/>
                  <a:gd name="connsiteY42" fmla="*/ 141296 h 3386146"/>
                  <a:gd name="connsiteX43" fmla="*/ 457200 w 599926"/>
                  <a:gd name="connsiteY43" fmla="*/ 117166 h 3386146"/>
                  <a:gd name="connsiteX44" fmla="*/ 588645 w 599926"/>
                  <a:gd name="connsiteY44" fmla="*/ 8581 h 3386146"/>
                  <a:gd name="connsiteX45" fmla="*/ 592455 w 599926"/>
                  <a:gd name="connsiteY45" fmla="*/ 7311 h 3386146"/>
                  <a:gd name="connsiteX46" fmla="*/ 584835 w 599926"/>
                  <a:gd name="connsiteY46" fmla="*/ 11121 h 3386146"/>
                  <a:gd name="connsiteX0" fmla="*/ 0 w 594713"/>
                  <a:gd name="connsiteY0" fmla="*/ 3381245 h 3381245"/>
                  <a:gd name="connsiteX1" fmla="*/ 22860 w 594713"/>
                  <a:gd name="connsiteY1" fmla="*/ 3343145 h 3381245"/>
                  <a:gd name="connsiteX2" fmla="*/ 45720 w 594713"/>
                  <a:gd name="connsiteY2" fmla="*/ 3068825 h 3381245"/>
                  <a:gd name="connsiteX3" fmla="*/ 53340 w 594713"/>
                  <a:gd name="connsiteY3" fmla="*/ 2946905 h 3381245"/>
                  <a:gd name="connsiteX4" fmla="*/ 60960 w 594713"/>
                  <a:gd name="connsiteY4" fmla="*/ 2916425 h 3381245"/>
                  <a:gd name="connsiteX5" fmla="*/ 68580 w 594713"/>
                  <a:gd name="connsiteY5" fmla="*/ 2863085 h 3381245"/>
                  <a:gd name="connsiteX6" fmla="*/ 76200 w 594713"/>
                  <a:gd name="connsiteY6" fmla="*/ 2817365 h 3381245"/>
                  <a:gd name="connsiteX7" fmla="*/ 68580 w 594713"/>
                  <a:gd name="connsiteY7" fmla="*/ 2664965 h 3381245"/>
                  <a:gd name="connsiteX8" fmla="*/ 71120 w 594713"/>
                  <a:gd name="connsiteY8" fmla="*/ 2666235 h 3381245"/>
                  <a:gd name="connsiteX9" fmla="*/ 76200 w 594713"/>
                  <a:gd name="connsiteY9" fmla="*/ 2579875 h 3381245"/>
                  <a:gd name="connsiteX10" fmla="*/ 85090 w 594713"/>
                  <a:gd name="connsiteY10" fmla="*/ 2569715 h 3381245"/>
                  <a:gd name="connsiteX11" fmla="*/ 106045 w 594713"/>
                  <a:gd name="connsiteY11" fmla="*/ 2473830 h 3381245"/>
                  <a:gd name="connsiteX12" fmla="*/ 106680 w 594713"/>
                  <a:gd name="connsiteY12" fmla="*/ 2474465 h 3381245"/>
                  <a:gd name="connsiteX13" fmla="*/ 129540 w 594713"/>
                  <a:gd name="connsiteY13" fmla="*/ 2413505 h 3381245"/>
                  <a:gd name="connsiteX14" fmla="*/ 152400 w 594713"/>
                  <a:gd name="connsiteY14" fmla="*/ 2337305 h 3381245"/>
                  <a:gd name="connsiteX15" fmla="*/ 167640 w 594713"/>
                  <a:gd name="connsiteY15" fmla="*/ 2291585 h 3381245"/>
                  <a:gd name="connsiteX16" fmla="*/ 175260 w 594713"/>
                  <a:gd name="connsiteY16" fmla="*/ 2268725 h 3381245"/>
                  <a:gd name="connsiteX17" fmla="*/ 190500 w 594713"/>
                  <a:gd name="connsiteY17" fmla="*/ 2192525 h 3381245"/>
                  <a:gd name="connsiteX18" fmla="*/ 198120 w 594713"/>
                  <a:gd name="connsiteY18" fmla="*/ 2123945 h 3381245"/>
                  <a:gd name="connsiteX19" fmla="*/ 205740 w 594713"/>
                  <a:gd name="connsiteY19" fmla="*/ 2101085 h 3381245"/>
                  <a:gd name="connsiteX20" fmla="*/ 220980 w 594713"/>
                  <a:gd name="connsiteY20" fmla="*/ 2040125 h 3381245"/>
                  <a:gd name="connsiteX21" fmla="*/ 243840 w 594713"/>
                  <a:gd name="connsiteY21" fmla="*/ 1994405 h 3381245"/>
                  <a:gd name="connsiteX22" fmla="*/ 251460 w 594713"/>
                  <a:gd name="connsiteY22" fmla="*/ 1796285 h 3381245"/>
                  <a:gd name="connsiteX23" fmla="*/ 266700 w 594713"/>
                  <a:gd name="connsiteY23" fmla="*/ 1720085 h 3381245"/>
                  <a:gd name="connsiteX24" fmla="*/ 281940 w 594713"/>
                  <a:gd name="connsiteY24" fmla="*/ 1674365 h 3381245"/>
                  <a:gd name="connsiteX25" fmla="*/ 264795 w 594713"/>
                  <a:gd name="connsiteY25" fmla="*/ 1438780 h 3381245"/>
                  <a:gd name="connsiteX26" fmla="*/ 234950 w 594713"/>
                  <a:gd name="connsiteY26" fmla="*/ 1301620 h 3381245"/>
                  <a:gd name="connsiteX27" fmla="*/ 235585 w 594713"/>
                  <a:gd name="connsiteY27" fmla="*/ 1202560 h 3381245"/>
                  <a:gd name="connsiteX28" fmla="*/ 226695 w 594713"/>
                  <a:gd name="connsiteY28" fmla="*/ 1063495 h 3381245"/>
                  <a:gd name="connsiteX29" fmla="*/ 235585 w 594713"/>
                  <a:gd name="connsiteY29" fmla="*/ 962530 h 3381245"/>
                  <a:gd name="connsiteX30" fmla="*/ 254000 w 594713"/>
                  <a:gd name="connsiteY30" fmla="*/ 891410 h 3381245"/>
                  <a:gd name="connsiteX31" fmla="*/ 264795 w 594713"/>
                  <a:gd name="connsiteY31" fmla="*/ 811400 h 3381245"/>
                  <a:gd name="connsiteX32" fmla="*/ 274320 w 594713"/>
                  <a:gd name="connsiteY32" fmla="*/ 767585 h 3381245"/>
                  <a:gd name="connsiteX33" fmla="*/ 297180 w 594713"/>
                  <a:gd name="connsiteY33" fmla="*/ 645665 h 3381245"/>
                  <a:gd name="connsiteX34" fmla="*/ 312420 w 594713"/>
                  <a:gd name="connsiteY34" fmla="*/ 592325 h 3381245"/>
                  <a:gd name="connsiteX35" fmla="*/ 320040 w 594713"/>
                  <a:gd name="connsiteY35" fmla="*/ 516125 h 3381245"/>
                  <a:gd name="connsiteX36" fmla="*/ 330835 w 594713"/>
                  <a:gd name="connsiteY36" fmla="*/ 404365 h 3381245"/>
                  <a:gd name="connsiteX37" fmla="*/ 354965 w 594713"/>
                  <a:gd name="connsiteY37" fmla="*/ 293240 h 3381245"/>
                  <a:gd name="connsiteX38" fmla="*/ 362585 w 594713"/>
                  <a:gd name="connsiteY38" fmla="*/ 287525 h 3381245"/>
                  <a:gd name="connsiteX39" fmla="*/ 363855 w 594713"/>
                  <a:gd name="connsiteY39" fmla="*/ 286890 h 3381245"/>
                  <a:gd name="connsiteX40" fmla="*/ 389890 w 594713"/>
                  <a:gd name="connsiteY40" fmla="*/ 217675 h 3381245"/>
                  <a:gd name="connsiteX41" fmla="*/ 458470 w 594713"/>
                  <a:gd name="connsiteY41" fmla="*/ 128775 h 3381245"/>
                  <a:gd name="connsiteX42" fmla="*/ 462280 w 594713"/>
                  <a:gd name="connsiteY42" fmla="*/ 136395 h 3381245"/>
                  <a:gd name="connsiteX43" fmla="*/ 530225 w 594713"/>
                  <a:gd name="connsiteY43" fmla="*/ 45590 h 3381245"/>
                  <a:gd name="connsiteX44" fmla="*/ 588645 w 594713"/>
                  <a:gd name="connsiteY44" fmla="*/ 3680 h 3381245"/>
                  <a:gd name="connsiteX45" fmla="*/ 592455 w 594713"/>
                  <a:gd name="connsiteY45" fmla="*/ 2410 h 3381245"/>
                  <a:gd name="connsiteX46" fmla="*/ 584835 w 594713"/>
                  <a:gd name="connsiteY46" fmla="*/ 6220 h 3381245"/>
                  <a:gd name="connsiteX0" fmla="*/ 0 w 594713"/>
                  <a:gd name="connsiteY0" fmla="*/ 3381245 h 3381245"/>
                  <a:gd name="connsiteX1" fmla="*/ 22860 w 594713"/>
                  <a:gd name="connsiteY1" fmla="*/ 3343145 h 3381245"/>
                  <a:gd name="connsiteX2" fmla="*/ 45720 w 594713"/>
                  <a:gd name="connsiteY2" fmla="*/ 3068825 h 3381245"/>
                  <a:gd name="connsiteX3" fmla="*/ 53340 w 594713"/>
                  <a:gd name="connsiteY3" fmla="*/ 2946905 h 3381245"/>
                  <a:gd name="connsiteX4" fmla="*/ 60960 w 594713"/>
                  <a:gd name="connsiteY4" fmla="*/ 2916425 h 3381245"/>
                  <a:gd name="connsiteX5" fmla="*/ 68580 w 594713"/>
                  <a:gd name="connsiteY5" fmla="*/ 2863085 h 3381245"/>
                  <a:gd name="connsiteX6" fmla="*/ 76200 w 594713"/>
                  <a:gd name="connsiteY6" fmla="*/ 2817365 h 3381245"/>
                  <a:gd name="connsiteX7" fmla="*/ 68580 w 594713"/>
                  <a:gd name="connsiteY7" fmla="*/ 2664965 h 3381245"/>
                  <a:gd name="connsiteX8" fmla="*/ 71120 w 594713"/>
                  <a:gd name="connsiteY8" fmla="*/ 2666235 h 3381245"/>
                  <a:gd name="connsiteX9" fmla="*/ 76200 w 594713"/>
                  <a:gd name="connsiteY9" fmla="*/ 2579875 h 3381245"/>
                  <a:gd name="connsiteX10" fmla="*/ 85090 w 594713"/>
                  <a:gd name="connsiteY10" fmla="*/ 2569715 h 3381245"/>
                  <a:gd name="connsiteX11" fmla="*/ 106045 w 594713"/>
                  <a:gd name="connsiteY11" fmla="*/ 2473830 h 3381245"/>
                  <a:gd name="connsiteX12" fmla="*/ 106680 w 594713"/>
                  <a:gd name="connsiteY12" fmla="*/ 2474465 h 3381245"/>
                  <a:gd name="connsiteX13" fmla="*/ 129540 w 594713"/>
                  <a:gd name="connsiteY13" fmla="*/ 2413505 h 3381245"/>
                  <a:gd name="connsiteX14" fmla="*/ 152400 w 594713"/>
                  <a:gd name="connsiteY14" fmla="*/ 2337305 h 3381245"/>
                  <a:gd name="connsiteX15" fmla="*/ 167640 w 594713"/>
                  <a:gd name="connsiteY15" fmla="*/ 2291585 h 3381245"/>
                  <a:gd name="connsiteX16" fmla="*/ 175260 w 594713"/>
                  <a:gd name="connsiteY16" fmla="*/ 2268725 h 3381245"/>
                  <a:gd name="connsiteX17" fmla="*/ 190500 w 594713"/>
                  <a:gd name="connsiteY17" fmla="*/ 2192525 h 3381245"/>
                  <a:gd name="connsiteX18" fmla="*/ 198120 w 594713"/>
                  <a:gd name="connsiteY18" fmla="*/ 2123945 h 3381245"/>
                  <a:gd name="connsiteX19" fmla="*/ 205740 w 594713"/>
                  <a:gd name="connsiteY19" fmla="*/ 2101085 h 3381245"/>
                  <a:gd name="connsiteX20" fmla="*/ 220980 w 594713"/>
                  <a:gd name="connsiteY20" fmla="*/ 2040125 h 3381245"/>
                  <a:gd name="connsiteX21" fmla="*/ 243840 w 594713"/>
                  <a:gd name="connsiteY21" fmla="*/ 1994405 h 3381245"/>
                  <a:gd name="connsiteX22" fmla="*/ 251460 w 594713"/>
                  <a:gd name="connsiteY22" fmla="*/ 1796285 h 3381245"/>
                  <a:gd name="connsiteX23" fmla="*/ 266700 w 594713"/>
                  <a:gd name="connsiteY23" fmla="*/ 1720085 h 3381245"/>
                  <a:gd name="connsiteX24" fmla="*/ 281940 w 594713"/>
                  <a:gd name="connsiteY24" fmla="*/ 1674365 h 3381245"/>
                  <a:gd name="connsiteX25" fmla="*/ 264795 w 594713"/>
                  <a:gd name="connsiteY25" fmla="*/ 1438780 h 3381245"/>
                  <a:gd name="connsiteX26" fmla="*/ 234950 w 594713"/>
                  <a:gd name="connsiteY26" fmla="*/ 1301620 h 3381245"/>
                  <a:gd name="connsiteX27" fmla="*/ 235585 w 594713"/>
                  <a:gd name="connsiteY27" fmla="*/ 1202560 h 3381245"/>
                  <a:gd name="connsiteX28" fmla="*/ 226695 w 594713"/>
                  <a:gd name="connsiteY28" fmla="*/ 1063495 h 3381245"/>
                  <a:gd name="connsiteX29" fmla="*/ 235585 w 594713"/>
                  <a:gd name="connsiteY29" fmla="*/ 962530 h 3381245"/>
                  <a:gd name="connsiteX30" fmla="*/ 254000 w 594713"/>
                  <a:gd name="connsiteY30" fmla="*/ 891410 h 3381245"/>
                  <a:gd name="connsiteX31" fmla="*/ 264795 w 594713"/>
                  <a:gd name="connsiteY31" fmla="*/ 811400 h 3381245"/>
                  <a:gd name="connsiteX32" fmla="*/ 274320 w 594713"/>
                  <a:gd name="connsiteY32" fmla="*/ 767585 h 3381245"/>
                  <a:gd name="connsiteX33" fmla="*/ 297180 w 594713"/>
                  <a:gd name="connsiteY33" fmla="*/ 645665 h 3381245"/>
                  <a:gd name="connsiteX34" fmla="*/ 312420 w 594713"/>
                  <a:gd name="connsiteY34" fmla="*/ 592325 h 3381245"/>
                  <a:gd name="connsiteX35" fmla="*/ 320040 w 594713"/>
                  <a:gd name="connsiteY35" fmla="*/ 516125 h 3381245"/>
                  <a:gd name="connsiteX36" fmla="*/ 330835 w 594713"/>
                  <a:gd name="connsiteY36" fmla="*/ 404365 h 3381245"/>
                  <a:gd name="connsiteX37" fmla="*/ 354965 w 594713"/>
                  <a:gd name="connsiteY37" fmla="*/ 293240 h 3381245"/>
                  <a:gd name="connsiteX38" fmla="*/ 362585 w 594713"/>
                  <a:gd name="connsiteY38" fmla="*/ 287525 h 3381245"/>
                  <a:gd name="connsiteX39" fmla="*/ 363855 w 594713"/>
                  <a:gd name="connsiteY39" fmla="*/ 286890 h 3381245"/>
                  <a:gd name="connsiteX40" fmla="*/ 389890 w 594713"/>
                  <a:gd name="connsiteY40" fmla="*/ 217675 h 3381245"/>
                  <a:gd name="connsiteX41" fmla="*/ 458470 w 594713"/>
                  <a:gd name="connsiteY41" fmla="*/ 128775 h 3381245"/>
                  <a:gd name="connsiteX42" fmla="*/ 530225 w 594713"/>
                  <a:gd name="connsiteY42" fmla="*/ 45590 h 3381245"/>
                  <a:gd name="connsiteX43" fmla="*/ 588645 w 594713"/>
                  <a:gd name="connsiteY43" fmla="*/ 3680 h 3381245"/>
                  <a:gd name="connsiteX44" fmla="*/ 592455 w 594713"/>
                  <a:gd name="connsiteY44" fmla="*/ 2410 h 3381245"/>
                  <a:gd name="connsiteX45" fmla="*/ 584835 w 594713"/>
                  <a:gd name="connsiteY45" fmla="*/ 6220 h 3381245"/>
                  <a:gd name="connsiteX0" fmla="*/ 0 w 594713"/>
                  <a:gd name="connsiteY0" fmla="*/ 3381245 h 3381245"/>
                  <a:gd name="connsiteX1" fmla="*/ 22860 w 594713"/>
                  <a:gd name="connsiteY1" fmla="*/ 3343145 h 3381245"/>
                  <a:gd name="connsiteX2" fmla="*/ 45720 w 594713"/>
                  <a:gd name="connsiteY2" fmla="*/ 3068825 h 3381245"/>
                  <a:gd name="connsiteX3" fmla="*/ 53340 w 594713"/>
                  <a:gd name="connsiteY3" fmla="*/ 2946905 h 3381245"/>
                  <a:gd name="connsiteX4" fmla="*/ 60960 w 594713"/>
                  <a:gd name="connsiteY4" fmla="*/ 2916425 h 3381245"/>
                  <a:gd name="connsiteX5" fmla="*/ 68580 w 594713"/>
                  <a:gd name="connsiteY5" fmla="*/ 2863085 h 3381245"/>
                  <a:gd name="connsiteX6" fmla="*/ 76200 w 594713"/>
                  <a:gd name="connsiteY6" fmla="*/ 2817365 h 3381245"/>
                  <a:gd name="connsiteX7" fmla="*/ 68580 w 594713"/>
                  <a:gd name="connsiteY7" fmla="*/ 2664965 h 3381245"/>
                  <a:gd name="connsiteX8" fmla="*/ 71120 w 594713"/>
                  <a:gd name="connsiteY8" fmla="*/ 2666235 h 3381245"/>
                  <a:gd name="connsiteX9" fmla="*/ 76200 w 594713"/>
                  <a:gd name="connsiteY9" fmla="*/ 2579875 h 3381245"/>
                  <a:gd name="connsiteX10" fmla="*/ 85090 w 594713"/>
                  <a:gd name="connsiteY10" fmla="*/ 2569715 h 3381245"/>
                  <a:gd name="connsiteX11" fmla="*/ 106045 w 594713"/>
                  <a:gd name="connsiteY11" fmla="*/ 2473830 h 3381245"/>
                  <a:gd name="connsiteX12" fmla="*/ 106680 w 594713"/>
                  <a:gd name="connsiteY12" fmla="*/ 2474465 h 3381245"/>
                  <a:gd name="connsiteX13" fmla="*/ 129540 w 594713"/>
                  <a:gd name="connsiteY13" fmla="*/ 2413505 h 3381245"/>
                  <a:gd name="connsiteX14" fmla="*/ 152400 w 594713"/>
                  <a:gd name="connsiteY14" fmla="*/ 2337305 h 3381245"/>
                  <a:gd name="connsiteX15" fmla="*/ 167640 w 594713"/>
                  <a:gd name="connsiteY15" fmla="*/ 2291585 h 3381245"/>
                  <a:gd name="connsiteX16" fmla="*/ 175260 w 594713"/>
                  <a:gd name="connsiteY16" fmla="*/ 2268725 h 3381245"/>
                  <a:gd name="connsiteX17" fmla="*/ 190500 w 594713"/>
                  <a:gd name="connsiteY17" fmla="*/ 2192525 h 3381245"/>
                  <a:gd name="connsiteX18" fmla="*/ 198120 w 594713"/>
                  <a:gd name="connsiteY18" fmla="*/ 2123945 h 3381245"/>
                  <a:gd name="connsiteX19" fmla="*/ 205740 w 594713"/>
                  <a:gd name="connsiteY19" fmla="*/ 2101085 h 3381245"/>
                  <a:gd name="connsiteX20" fmla="*/ 220980 w 594713"/>
                  <a:gd name="connsiteY20" fmla="*/ 2040125 h 3381245"/>
                  <a:gd name="connsiteX21" fmla="*/ 243840 w 594713"/>
                  <a:gd name="connsiteY21" fmla="*/ 1994405 h 3381245"/>
                  <a:gd name="connsiteX22" fmla="*/ 251460 w 594713"/>
                  <a:gd name="connsiteY22" fmla="*/ 1796285 h 3381245"/>
                  <a:gd name="connsiteX23" fmla="*/ 266700 w 594713"/>
                  <a:gd name="connsiteY23" fmla="*/ 1720085 h 3381245"/>
                  <a:gd name="connsiteX24" fmla="*/ 281940 w 594713"/>
                  <a:gd name="connsiteY24" fmla="*/ 1674365 h 3381245"/>
                  <a:gd name="connsiteX25" fmla="*/ 264795 w 594713"/>
                  <a:gd name="connsiteY25" fmla="*/ 1438780 h 3381245"/>
                  <a:gd name="connsiteX26" fmla="*/ 234950 w 594713"/>
                  <a:gd name="connsiteY26" fmla="*/ 1301620 h 3381245"/>
                  <a:gd name="connsiteX27" fmla="*/ 235585 w 594713"/>
                  <a:gd name="connsiteY27" fmla="*/ 1202560 h 3381245"/>
                  <a:gd name="connsiteX28" fmla="*/ 226695 w 594713"/>
                  <a:gd name="connsiteY28" fmla="*/ 1063495 h 3381245"/>
                  <a:gd name="connsiteX29" fmla="*/ 235585 w 594713"/>
                  <a:gd name="connsiteY29" fmla="*/ 962530 h 3381245"/>
                  <a:gd name="connsiteX30" fmla="*/ 254000 w 594713"/>
                  <a:gd name="connsiteY30" fmla="*/ 891410 h 3381245"/>
                  <a:gd name="connsiteX31" fmla="*/ 264795 w 594713"/>
                  <a:gd name="connsiteY31" fmla="*/ 811400 h 3381245"/>
                  <a:gd name="connsiteX32" fmla="*/ 274320 w 594713"/>
                  <a:gd name="connsiteY32" fmla="*/ 767585 h 3381245"/>
                  <a:gd name="connsiteX33" fmla="*/ 297180 w 594713"/>
                  <a:gd name="connsiteY33" fmla="*/ 645665 h 3381245"/>
                  <a:gd name="connsiteX34" fmla="*/ 312420 w 594713"/>
                  <a:gd name="connsiteY34" fmla="*/ 592325 h 3381245"/>
                  <a:gd name="connsiteX35" fmla="*/ 320040 w 594713"/>
                  <a:gd name="connsiteY35" fmla="*/ 516125 h 3381245"/>
                  <a:gd name="connsiteX36" fmla="*/ 330835 w 594713"/>
                  <a:gd name="connsiteY36" fmla="*/ 404365 h 3381245"/>
                  <a:gd name="connsiteX37" fmla="*/ 354965 w 594713"/>
                  <a:gd name="connsiteY37" fmla="*/ 293240 h 3381245"/>
                  <a:gd name="connsiteX38" fmla="*/ 362585 w 594713"/>
                  <a:gd name="connsiteY38" fmla="*/ 287525 h 3381245"/>
                  <a:gd name="connsiteX39" fmla="*/ 363855 w 594713"/>
                  <a:gd name="connsiteY39" fmla="*/ 286890 h 3381245"/>
                  <a:gd name="connsiteX40" fmla="*/ 389890 w 594713"/>
                  <a:gd name="connsiteY40" fmla="*/ 217675 h 3381245"/>
                  <a:gd name="connsiteX41" fmla="*/ 458470 w 594713"/>
                  <a:gd name="connsiteY41" fmla="*/ 128775 h 3381245"/>
                  <a:gd name="connsiteX42" fmla="*/ 530225 w 594713"/>
                  <a:gd name="connsiteY42" fmla="*/ 45590 h 3381245"/>
                  <a:gd name="connsiteX43" fmla="*/ 588645 w 594713"/>
                  <a:gd name="connsiteY43" fmla="*/ 3680 h 3381245"/>
                  <a:gd name="connsiteX44" fmla="*/ 592455 w 594713"/>
                  <a:gd name="connsiteY44" fmla="*/ 2410 h 338124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12420 w 588645"/>
                  <a:gd name="connsiteY34" fmla="*/ 588645 h 3377565"/>
                  <a:gd name="connsiteX35" fmla="*/ 320040 w 588645"/>
                  <a:gd name="connsiteY35" fmla="*/ 512445 h 3377565"/>
                  <a:gd name="connsiteX36" fmla="*/ 330835 w 588645"/>
                  <a:gd name="connsiteY36" fmla="*/ 400685 h 3377565"/>
                  <a:gd name="connsiteX37" fmla="*/ 354965 w 588645"/>
                  <a:gd name="connsiteY37" fmla="*/ 289560 h 3377565"/>
                  <a:gd name="connsiteX38" fmla="*/ 362585 w 588645"/>
                  <a:gd name="connsiteY38" fmla="*/ 283845 h 3377565"/>
                  <a:gd name="connsiteX39" fmla="*/ 363855 w 588645"/>
                  <a:gd name="connsiteY39" fmla="*/ 283210 h 3377565"/>
                  <a:gd name="connsiteX40" fmla="*/ 389890 w 588645"/>
                  <a:gd name="connsiteY40" fmla="*/ 213995 h 3377565"/>
                  <a:gd name="connsiteX41" fmla="*/ 458470 w 588645"/>
                  <a:gd name="connsiteY41" fmla="*/ 125095 h 3377565"/>
                  <a:gd name="connsiteX42" fmla="*/ 530225 w 588645"/>
                  <a:gd name="connsiteY42" fmla="*/ 41910 h 3377565"/>
                  <a:gd name="connsiteX43" fmla="*/ 588645 w 588645"/>
                  <a:gd name="connsiteY43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20040 w 588645"/>
                  <a:gd name="connsiteY34" fmla="*/ 512445 h 3377565"/>
                  <a:gd name="connsiteX35" fmla="*/ 330835 w 588645"/>
                  <a:gd name="connsiteY35" fmla="*/ 400685 h 3377565"/>
                  <a:gd name="connsiteX36" fmla="*/ 354965 w 588645"/>
                  <a:gd name="connsiteY36" fmla="*/ 289560 h 3377565"/>
                  <a:gd name="connsiteX37" fmla="*/ 362585 w 588645"/>
                  <a:gd name="connsiteY37" fmla="*/ 283845 h 3377565"/>
                  <a:gd name="connsiteX38" fmla="*/ 363855 w 588645"/>
                  <a:gd name="connsiteY38" fmla="*/ 283210 h 3377565"/>
                  <a:gd name="connsiteX39" fmla="*/ 389890 w 588645"/>
                  <a:gd name="connsiteY39" fmla="*/ 213995 h 3377565"/>
                  <a:gd name="connsiteX40" fmla="*/ 458470 w 588645"/>
                  <a:gd name="connsiteY40" fmla="*/ 125095 h 3377565"/>
                  <a:gd name="connsiteX41" fmla="*/ 530225 w 588645"/>
                  <a:gd name="connsiteY41" fmla="*/ 41910 h 3377565"/>
                  <a:gd name="connsiteX42" fmla="*/ 588645 w 588645"/>
                  <a:gd name="connsiteY42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20040 w 588645"/>
                  <a:gd name="connsiteY34" fmla="*/ 512445 h 3377565"/>
                  <a:gd name="connsiteX35" fmla="*/ 330835 w 588645"/>
                  <a:gd name="connsiteY35" fmla="*/ 400685 h 3377565"/>
                  <a:gd name="connsiteX36" fmla="*/ 354965 w 588645"/>
                  <a:gd name="connsiteY36" fmla="*/ 289560 h 3377565"/>
                  <a:gd name="connsiteX37" fmla="*/ 362585 w 588645"/>
                  <a:gd name="connsiteY37" fmla="*/ 283845 h 3377565"/>
                  <a:gd name="connsiteX38" fmla="*/ 389890 w 588645"/>
                  <a:gd name="connsiteY38" fmla="*/ 213995 h 3377565"/>
                  <a:gd name="connsiteX39" fmla="*/ 458470 w 588645"/>
                  <a:gd name="connsiteY39" fmla="*/ 125095 h 3377565"/>
                  <a:gd name="connsiteX40" fmla="*/ 530225 w 588645"/>
                  <a:gd name="connsiteY40" fmla="*/ 41910 h 3377565"/>
                  <a:gd name="connsiteX41" fmla="*/ 588645 w 588645"/>
                  <a:gd name="connsiteY41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54000 w 588645"/>
                  <a:gd name="connsiteY30" fmla="*/ 887730 h 3377565"/>
                  <a:gd name="connsiteX31" fmla="*/ 264795 w 588645"/>
                  <a:gd name="connsiteY31" fmla="*/ 807720 h 3377565"/>
                  <a:gd name="connsiteX32" fmla="*/ 274320 w 588645"/>
                  <a:gd name="connsiteY32" fmla="*/ 763905 h 3377565"/>
                  <a:gd name="connsiteX33" fmla="*/ 297180 w 588645"/>
                  <a:gd name="connsiteY33" fmla="*/ 641985 h 3377565"/>
                  <a:gd name="connsiteX34" fmla="*/ 320040 w 588645"/>
                  <a:gd name="connsiteY34" fmla="*/ 512445 h 3377565"/>
                  <a:gd name="connsiteX35" fmla="*/ 330835 w 588645"/>
                  <a:gd name="connsiteY35" fmla="*/ 400685 h 3377565"/>
                  <a:gd name="connsiteX36" fmla="*/ 354965 w 588645"/>
                  <a:gd name="connsiteY36" fmla="*/ 289560 h 3377565"/>
                  <a:gd name="connsiteX37" fmla="*/ 389890 w 588645"/>
                  <a:gd name="connsiteY37" fmla="*/ 213995 h 3377565"/>
                  <a:gd name="connsiteX38" fmla="*/ 458470 w 588645"/>
                  <a:gd name="connsiteY38" fmla="*/ 125095 h 3377565"/>
                  <a:gd name="connsiteX39" fmla="*/ 530225 w 588645"/>
                  <a:gd name="connsiteY39" fmla="*/ 41910 h 3377565"/>
                  <a:gd name="connsiteX40" fmla="*/ 588645 w 588645"/>
                  <a:gd name="connsiteY40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64795 w 588645"/>
                  <a:gd name="connsiteY30" fmla="*/ 807720 h 3377565"/>
                  <a:gd name="connsiteX31" fmla="*/ 274320 w 588645"/>
                  <a:gd name="connsiteY31" fmla="*/ 763905 h 3377565"/>
                  <a:gd name="connsiteX32" fmla="*/ 297180 w 588645"/>
                  <a:gd name="connsiteY32" fmla="*/ 641985 h 3377565"/>
                  <a:gd name="connsiteX33" fmla="*/ 320040 w 588645"/>
                  <a:gd name="connsiteY33" fmla="*/ 512445 h 3377565"/>
                  <a:gd name="connsiteX34" fmla="*/ 330835 w 588645"/>
                  <a:gd name="connsiteY34" fmla="*/ 400685 h 3377565"/>
                  <a:gd name="connsiteX35" fmla="*/ 354965 w 588645"/>
                  <a:gd name="connsiteY35" fmla="*/ 289560 h 3377565"/>
                  <a:gd name="connsiteX36" fmla="*/ 389890 w 588645"/>
                  <a:gd name="connsiteY36" fmla="*/ 213995 h 3377565"/>
                  <a:gd name="connsiteX37" fmla="*/ 458470 w 588645"/>
                  <a:gd name="connsiteY37" fmla="*/ 125095 h 3377565"/>
                  <a:gd name="connsiteX38" fmla="*/ 530225 w 588645"/>
                  <a:gd name="connsiteY38" fmla="*/ 41910 h 3377565"/>
                  <a:gd name="connsiteX39" fmla="*/ 588645 w 588645"/>
                  <a:gd name="connsiteY39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81940 w 588645"/>
                  <a:gd name="connsiteY24" fmla="*/ 1670685 h 3377565"/>
                  <a:gd name="connsiteX25" fmla="*/ 264795 w 588645"/>
                  <a:gd name="connsiteY25" fmla="*/ 1435100 h 3377565"/>
                  <a:gd name="connsiteX26" fmla="*/ 234950 w 588645"/>
                  <a:gd name="connsiteY26" fmla="*/ 1297940 h 3377565"/>
                  <a:gd name="connsiteX27" fmla="*/ 235585 w 588645"/>
                  <a:gd name="connsiteY27" fmla="*/ 1198880 h 3377565"/>
                  <a:gd name="connsiteX28" fmla="*/ 226695 w 588645"/>
                  <a:gd name="connsiteY28" fmla="*/ 1059815 h 3377565"/>
                  <a:gd name="connsiteX29" fmla="*/ 235585 w 588645"/>
                  <a:gd name="connsiteY29" fmla="*/ 958850 h 3377565"/>
                  <a:gd name="connsiteX30" fmla="*/ 264795 w 588645"/>
                  <a:gd name="connsiteY30" fmla="*/ 807720 h 3377565"/>
                  <a:gd name="connsiteX31" fmla="*/ 297180 w 588645"/>
                  <a:gd name="connsiteY31" fmla="*/ 641985 h 3377565"/>
                  <a:gd name="connsiteX32" fmla="*/ 320040 w 588645"/>
                  <a:gd name="connsiteY32" fmla="*/ 512445 h 3377565"/>
                  <a:gd name="connsiteX33" fmla="*/ 330835 w 588645"/>
                  <a:gd name="connsiteY33" fmla="*/ 400685 h 3377565"/>
                  <a:gd name="connsiteX34" fmla="*/ 354965 w 588645"/>
                  <a:gd name="connsiteY34" fmla="*/ 289560 h 3377565"/>
                  <a:gd name="connsiteX35" fmla="*/ 389890 w 588645"/>
                  <a:gd name="connsiteY35" fmla="*/ 213995 h 3377565"/>
                  <a:gd name="connsiteX36" fmla="*/ 458470 w 588645"/>
                  <a:gd name="connsiteY36" fmla="*/ 125095 h 3377565"/>
                  <a:gd name="connsiteX37" fmla="*/ 530225 w 588645"/>
                  <a:gd name="connsiteY37" fmla="*/ 41910 h 3377565"/>
                  <a:gd name="connsiteX38" fmla="*/ 588645 w 588645"/>
                  <a:gd name="connsiteY38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05740 w 588645"/>
                  <a:gd name="connsiteY19" fmla="*/ 2097405 h 3377565"/>
                  <a:gd name="connsiteX20" fmla="*/ 220980 w 588645"/>
                  <a:gd name="connsiteY20" fmla="*/ 2036445 h 3377565"/>
                  <a:gd name="connsiteX21" fmla="*/ 243840 w 588645"/>
                  <a:gd name="connsiteY21" fmla="*/ 1990725 h 3377565"/>
                  <a:gd name="connsiteX22" fmla="*/ 251460 w 588645"/>
                  <a:gd name="connsiteY22" fmla="*/ 1792605 h 3377565"/>
                  <a:gd name="connsiteX23" fmla="*/ 266700 w 588645"/>
                  <a:gd name="connsiteY23" fmla="*/ 1716405 h 3377565"/>
                  <a:gd name="connsiteX24" fmla="*/ 264795 w 588645"/>
                  <a:gd name="connsiteY24" fmla="*/ 1435100 h 3377565"/>
                  <a:gd name="connsiteX25" fmla="*/ 234950 w 588645"/>
                  <a:gd name="connsiteY25" fmla="*/ 1297940 h 3377565"/>
                  <a:gd name="connsiteX26" fmla="*/ 235585 w 588645"/>
                  <a:gd name="connsiteY26" fmla="*/ 1198880 h 3377565"/>
                  <a:gd name="connsiteX27" fmla="*/ 226695 w 588645"/>
                  <a:gd name="connsiteY27" fmla="*/ 1059815 h 3377565"/>
                  <a:gd name="connsiteX28" fmla="*/ 235585 w 588645"/>
                  <a:gd name="connsiteY28" fmla="*/ 958850 h 3377565"/>
                  <a:gd name="connsiteX29" fmla="*/ 264795 w 588645"/>
                  <a:gd name="connsiteY29" fmla="*/ 807720 h 3377565"/>
                  <a:gd name="connsiteX30" fmla="*/ 297180 w 588645"/>
                  <a:gd name="connsiteY30" fmla="*/ 641985 h 3377565"/>
                  <a:gd name="connsiteX31" fmla="*/ 320040 w 588645"/>
                  <a:gd name="connsiteY31" fmla="*/ 512445 h 3377565"/>
                  <a:gd name="connsiteX32" fmla="*/ 330835 w 588645"/>
                  <a:gd name="connsiteY32" fmla="*/ 400685 h 3377565"/>
                  <a:gd name="connsiteX33" fmla="*/ 354965 w 588645"/>
                  <a:gd name="connsiteY33" fmla="*/ 289560 h 3377565"/>
                  <a:gd name="connsiteX34" fmla="*/ 389890 w 588645"/>
                  <a:gd name="connsiteY34" fmla="*/ 213995 h 3377565"/>
                  <a:gd name="connsiteX35" fmla="*/ 458470 w 588645"/>
                  <a:gd name="connsiteY35" fmla="*/ 125095 h 3377565"/>
                  <a:gd name="connsiteX36" fmla="*/ 530225 w 588645"/>
                  <a:gd name="connsiteY36" fmla="*/ 41910 h 3377565"/>
                  <a:gd name="connsiteX37" fmla="*/ 588645 w 588645"/>
                  <a:gd name="connsiteY37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20980 w 588645"/>
                  <a:gd name="connsiteY19" fmla="*/ 2036445 h 3377565"/>
                  <a:gd name="connsiteX20" fmla="*/ 243840 w 588645"/>
                  <a:gd name="connsiteY20" fmla="*/ 1990725 h 3377565"/>
                  <a:gd name="connsiteX21" fmla="*/ 251460 w 588645"/>
                  <a:gd name="connsiteY21" fmla="*/ 1792605 h 3377565"/>
                  <a:gd name="connsiteX22" fmla="*/ 266700 w 588645"/>
                  <a:gd name="connsiteY22" fmla="*/ 1716405 h 3377565"/>
                  <a:gd name="connsiteX23" fmla="*/ 264795 w 588645"/>
                  <a:gd name="connsiteY23" fmla="*/ 1435100 h 3377565"/>
                  <a:gd name="connsiteX24" fmla="*/ 234950 w 588645"/>
                  <a:gd name="connsiteY24" fmla="*/ 1297940 h 3377565"/>
                  <a:gd name="connsiteX25" fmla="*/ 235585 w 588645"/>
                  <a:gd name="connsiteY25" fmla="*/ 1198880 h 3377565"/>
                  <a:gd name="connsiteX26" fmla="*/ 226695 w 588645"/>
                  <a:gd name="connsiteY26" fmla="*/ 1059815 h 3377565"/>
                  <a:gd name="connsiteX27" fmla="*/ 235585 w 588645"/>
                  <a:gd name="connsiteY27" fmla="*/ 958850 h 3377565"/>
                  <a:gd name="connsiteX28" fmla="*/ 264795 w 588645"/>
                  <a:gd name="connsiteY28" fmla="*/ 807720 h 3377565"/>
                  <a:gd name="connsiteX29" fmla="*/ 297180 w 588645"/>
                  <a:gd name="connsiteY29" fmla="*/ 641985 h 3377565"/>
                  <a:gd name="connsiteX30" fmla="*/ 320040 w 588645"/>
                  <a:gd name="connsiteY30" fmla="*/ 512445 h 3377565"/>
                  <a:gd name="connsiteX31" fmla="*/ 330835 w 588645"/>
                  <a:gd name="connsiteY31" fmla="*/ 400685 h 3377565"/>
                  <a:gd name="connsiteX32" fmla="*/ 354965 w 588645"/>
                  <a:gd name="connsiteY32" fmla="*/ 289560 h 3377565"/>
                  <a:gd name="connsiteX33" fmla="*/ 389890 w 588645"/>
                  <a:gd name="connsiteY33" fmla="*/ 213995 h 3377565"/>
                  <a:gd name="connsiteX34" fmla="*/ 458470 w 588645"/>
                  <a:gd name="connsiteY34" fmla="*/ 125095 h 3377565"/>
                  <a:gd name="connsiteX35" fmla="*/ 530225 w 588645"/>
                  <a:gd name="connsiteY35" fmla="*/ 41910 h 3377565"/>
                  <a:gd name="connsiteX36" fmla="*/ 588645 w 588645"/>
                  <a:gd name="connsiteY36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75260 w 588645"/>
                  <a:gd name="connsiteY16" fmla="*/ 2265045 h 3377565"/>
                  <a:gd name="connsiteX17" fmla="*/ 190500 w 588645"/>
                  <a:gd name="connsiteY17" fmla="*/ 2188845 h 3377565"/>
                  <a:gd name="connsiteX18" fmla="*/ 198120 w 588645"/>
                  <a:gd name="connsiteY18" fmla="*/ 2120265 h 3377565"/>
                  <a:gd name="connsiteX19" fmla="*/ 243840 w 588645"/>
                  <a:gd name="connsiteY19" fmla="*/ 1990725 h 3377565"/>
                  <a:gd name="connsiteX20" fmla="*/ 251460 w 588645"/>
                  <a:gd name="connsiteY20" fmla="*/ 1792605 h 3377565"/>
                  <a:gd name="connsiteX21" fmla="*/ 266700 w 588645"/>
                  <a:gd name="connsiteY21" fmla="*/ 1716405 h 3377565"/>
                  <a:gd name="connsiteX22" fmla="*/ 264795 w 588645"/>
                  <a:gd name="connsiteY22" fmla="*/ 1435100 h 3377565"/>
                  <a:gd name="connsiteX23" fmla="*/ 234950 w 588645"/>
                  <a:gd name="connsiteY23" fmla="*/ 1297940 h 3377565"/>
                  <a:gd name="connsiteX24" fmla="*/ 235585 w 588645"/>
                  <a:gd name="connsiteY24" fmla="*/ 1198880 h 3377565"/>
                  <a:gd name="connsiteX25" fmla="*/ 226695 w 588645"/>
                  <a:gd name="connsiteY25" fmla="*/ 1059815 h 3377565"/>
                  <a:gd name="connsiteX26" fmla="*/ 235585 w 588645"/>
                  <a:gd name="connsiteY26" fmla="*/ 958850 h 3377565"/>
                  <a:gd name="connsiteX27" fmla="*/ 264795 w 588645"/>
                  <a:gd name="connsiteY27" fmla="*/ 807720 h 3377565"/>
                  <a:gd name="connsiteX28" fmla="*/ 297180 w 588645"/>
                  <a:gd name="connsiteY28" fmla="*/ 641985 h 3377565"/>
                  <a:gd name="connsiteX29" fmla="*/ 320040 w 588645"/>
                  <a:gd name="connsiteY29" fmla="*/ 512445 h 3377565"/>
                  <a:gd name="connsiteX30" fmla="*/ 330835 w 588645"/>
                  <a:gd name="connsiteY30" fmla="*/ 400685 h 3377565"/>
                  <a:gd name="connsiteX31" fmla="*/ 354965 w 588645"/>
                  <a:gd name="connsiteY31" fmla="*/ 289560 h 3377565"/>
                  <a:gd name="connsiteX32" fmla="*/ 389890 w 588645"/>
                  <a:gd name="connsiteY32" fmla="*/ 213995 h 3377565"/>
                  <a:gd name="connsiteX33" fmla="*/ 458470 w 588645"/>
                  <a:gd name="connsiteY33" fmla="*/ 125095 h 3377565"/>
                  <a:gd name="connsiteX34" fmla="*/ 530225 w 588645"/>
                  <a:gd name="connsiteY34" fmla="*/ 41910 h 3377565"/>
                  <a:gd name="connsiteX35" fmla="*/ 588645 w 588645"/>
                  <a:gd name="connsiteY35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67640 w 588645"/>
                  <a:gd name="connsiteY15" fmla="*/ 2287905 h 3377565"/>
                  <a:gd name="connsiteX16" fmla="*/ 190500 w 588645"/>
                  <a:gd name="connsiteY16" fmla="*/ 2188845 h 3377565"/>
                  <a:gd name="connsiteX17" fmla="*/ 198120 w 588645"/>
                  <a:gd name="connsiteY17" fmla="*/ 2120265 h 3377565"/>
                  <a:gd name="connsiteX18" fmla="*/ 243840 w 588645"/>
                  <a:gd name="connsiteY18" fmla="*/ 1990725 h 3377565"/>
                  <a:gd name="connsiteX19" fmla="*/ 251460 w 588645"/>
                  <a:gd name="connsiteY19" fmla="*/ 1792605 h 3377565"/>
                  <a:gd name="connsiteX20" fmla="*/ 266700 w 588645"/>
                  <a:gd name="connsiteY20" fmla="*/ 1716405 h 3377565"/>
                  <a:gd name="connsiteX21" fmla="*/ 264795 w 588645"/>
                  <a:gd name="connsiteY21" fmla="*/ 1435100 h 3377565"/>
                  <a:gd name="connsiteX22" fmla="*/ 234950 w 588645"/>
                  <a:gd name="connsiteY22" fmla="*/ 1297940 h 3377565"/>
                  <a:gd name="connsiteX23" fmla="*/ 235585 w 588645"/>
                  <a:gd name="connsiteY23" fmla="*/ 1198880 h 3377565"/>
                  <a:gd name="connsiteX24" fmla="*/ 226695 w 588645"/>
                  <a:gd name="connsiteY24" fmla="*/ 1059815 h 3377565"/>
                  <a:gd name="connsiteX25" fmla="*/ 235585 w 588645"/>
                  <a:gd name="connsiteY25" fmla="*/ 958850 h 3377565"/>
                  <a:gd name="connsiteX26" fmla="*/ 264795 w 588645"/>
                  <a:gd name="connsiteY26" fmla="*/ 807720 h 3377565"/>
                  <a:gd name="connsiteX27" fmla="*/ 297180 w 588645"/>
                  <a:gd name="connsiteY27" fmla="*/ 641985 h 3377565"/>
                  <a:gd name="connsiteX28" fmla="*/ 320040 w 588645"/>
                  <a:gd name="connsiteY28" fmla="*/ 512445 h 3377565"/>
                  <a:gd name="connsiteX29" fmla="*/ 330835 w 588645"/>
                  <a:gd name="connsiteY29" fmla="*/ 400685 h 3377565"/>
                  <a:gd name="connsiteX30" fmla="*/ 354965 w 588645"/>
                  <a:gd name="connsiteY30" fmla="*/ 289560 h 3377565"/>
                  <a:gd name="connsiteX31" fmla="*/ 389890 w 588645"/>
                  <a:gd name="connsiteY31" fmla="*/ 213995 h 3377565"/>
                  <a:gd name="connsiteX32" fmla="*/ 458470 w 588645"/>
                  <a:gd name="connsiteY32" fmla="*/ 125095 h 3377565"/>
                  <a:gd name="connsiteX33" fmla="*/ 530225 w 588645"/>
                  <a:gd name="connsiteY33" fmla="*/ 41910 h 3377565"/>
                  <a:gd name="connsiteX34" fmla="*/ 588645 w 588645"/>
                  <a:gd name="connsiteY34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29540 w 588645"/>
                  <a:gd name="connsiteY13" fmla="*/ 2409825 h 3377565"/>
                  <a:gd name="connsiteX14" fmla="*/ 152400 w 588645"/>
                  <a:gd name="connsiteY14" fmla="*/ 2333625 h 3377565"/>
                  <a:gd name="connsiteX15" fmla="*/ 190500 w 588645"/>
                  <a:gd name="connsiteY15" fmla="*/ 2188845 h 3377565"/>
                  <a:gd name="connsiteX16" fmla="*/ 198120 w 588645"/>
                  <a:gd name="connsiteY16" fmla="*/ 2120265 h 3377565"/>
                  <a:gd name="connsiteX17" fmla="*/ 243840 w 588645"/>
                  <a:gd name="connsiteY17" fmla="*/ 1990725 h 3377565"/>
                  <a:gd name="connsiteX18" fmla="*/ 251460 w 588645"/>
                  <a:gd name="connsiteY18" fmla="*/ 1792605 h 3377565"/>
                  <a:gd name="connsiteX19" fmla="*/ 266700 w 588645"/>
                  <a:gd name="connsiteY19" fmla="*/ 1716405 h 3377565"/>
                  <a:gd name="connsiteX20" fmla="*/ 264795 w 588645"/>
                  <a:gd name="connsiteY20" fmla="*/ 1435100 h 3377565"/>
                  <a:gd name="connsiteX21" fmla="*/ 234950 w 588645"/>
                  <a:gd name="connsiteY21" fmla="*/ 1297940 h 3377565"/>
                  <a:gd name="connsiteX22" fmla="*/ 235585 w 588645"/>
                  <a:gd name="connsiteY22" fmla="*/ 1198880 h 3377565"/>
                  <a:gd name="connsiteX23" fmla="*/ 226695 w 588645"/>
                  <a:gd name="connsiteY23" fmla="*/ 1059815 h 3377565"/>
                  <a:gd name="connsiteX24" fmla="*/ 235585 w 588645"/>
                  <a:gd name="connsiteY24" fmla="*/ 958850 h 3377565"/>
                  <a:gd name="connsiteX25" fmla="*/ 264795 w 588645"/>
                  <a:gd name="connsiteY25" fmla="*/ 807720 h 3377565"/>
                  <a:gd name="connsiteX26" fmla="*/ 297180 w 588645"/>
                  <a:gd name="connsiteY26" fmla="*/ 641985 h 3377565"/>
                  <a:gd name="connsiteX27" fmla="*/ 320040 w 588645"/>
                  <a:gd name="connsiteY27" fmla="*/ 512445 h 3377565"/>
                  <a:gd name="connsiteX28" fmla="*/ 330835 w 588645"/>
                  <a:gd name="connsiteY28" fmla="*/ 400685 h 3377565"/>
                  <a:gd name="connsiteX29" fmla="*/ 354965 w 588645"/>
                  <a:gd name="connsiteY29" fmla="*/ 289560 h 3377565"/>
                  <a:gd name="connsiteX30" fmla="*/ 389890 w 588645"/>
                  <a:gd name="connsiteY30" fmla="*/ 213995 h 3377565"/>
                  <a:gd name="connsiteX31" fmla="*/ 458470 w 588645"/>
                  <a:gd name="connsiteY31" fmla="*/ 125095 h 3377565"/>
                  <a:gd name="connsiteX32" fmla="*/ 530225 w 588645"/>
                  <a:gd name="connsiteY32" fmla="*/ 41910 h 3377565"/>
                  <a:gd name="connsiteX33" fmla="*/ 588645 w 588645"/>
                  <a:gd name="connsiteY33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0960 w 588645"/>
                  <a:gd name="connsiteY4" fmla="*/ 2912745 h 3377565"/>
                  <a:gd name="connsiteX5" fmla="*/ 68580 w 588645"/>
                  <a:gd name="connsiteY5" fmla="*/ 2859405 h 3377565"/>
                  <a:gd name="connsiteX6" fmla="*/ 76200 w 588645"/>
                  <a:gd name="connsiteY6" fmla="*/ 2813685 h 3377565"/>
                  <a:gd name="connsiteX7" fmla="*/ 68580 w 588645"/>
                  <a:gd name="connsiteY7" fmla="*/ 2661285 h 3377565"/>
                  <a:gd name="connsiteX8" fmla="*/ 71120 w 588645"/>
                  <a:gd name="connsiteY8" fmla="*/ 2662555 h 3377565"/>
                  <a:gd name="connsiteX9" fmla="*/ 76200 w 588645"/>
                  <a:gd name="connsiteY9" fmla="*/ 2576195 h 3377565"/>
                  <a:gd name="connsiteX10" fmla="*/ 85090 w 588645"/>
                  <a:gd name="connsiteY10" fmla="*/ 2566035 h 3377565"/>
                  <a:gd name="connsiteX11" fmla="*/ 106045 w 588645"/>
                  <a:gd name="connsiteY11" fmla="*/ 2470150 h 3377565"/>
                  <a:gd name="connsiteX12" fmla="*/ 106680 w 588645"/>
                  <a:gd name="connsiteY12" fmla="*/ 2470785 h 3377565"/>
                  <a:gd name="connsiteX13" fmla="*/ 152400 w 588645"/>
                  <a:gd name="connsiteY13" fmla="*/ 2333625 h 3377565"/>
                  <a:gd name="connsiteX14" fmla="*/ 190500 w 588645"/>
                  <a:gd name="connsiteY14" fmla="*/ 2188845 h 3377565"/>
                  <a:gd name="connsiteX15" fmla="*/ 198120 w 588645"/>
                  <a:gd name="connsiteY15" fmla="*/ 2120265 h 3377565"/>
                  <a:gd name="connsiteX16" fmla="*/ 243840 w 588645"/>
                  <a:gd name="connsiteY16" fmla="*/ 1990725 h 3377565"/>
                  <a:gd name="connsiteX17" fmla="*/ 251460 w 588645"/>
                  <a:gd name="connsiteY17" fmla="*/ 1792605 h 3377565"/>
                  <a:gd name="connsiteX18" fmla="*/ 266700 w 588645"/>
                  <a:gd name="connsiteY18" fmla="*/ 1716405 h 3377565"/>
                  <a:gd name="connsiteX19" fmla="*/ 264795 w 588645"/>
                  <a:gd name="connsiteY19" fmla="*/ 1435100 h 3377565"/>
                  <a:gd name="connsiteX20" fmla="*/ 234950 w 588645"/>
                  <a:gd name="connsiteY20" fmla="*/ 1297940 h 3377565"/>
                  <a:gd name="connsiteX21" fmla="*/ 235585 w 588645"/>
                  <a:gd name="connsiteY21" fmla="*/ 1198880 h 3377565"/>
                  <a:gd name="connsiteX22" fmla="*/ 226695 w 588645"/>
                  <a:gd name="connsiteY22" fmla="*/ 1059815 h 3377565"/>
                  <a:gd name="connsiteX23" fmla="*/ 235585 w 588645"/>
                  <a:gd name="connsiteY23" fmla="*/ 958850 h 3377565"/>
                  <a:gd name="connsiteX24" fmla="*/ 264795 w 588645"/>
                  <a:gd name="connsiteY24" fmla="*/ 807720 h 3377565"/>
                  <a:gd name="connsiteX25" fmla="*/ 297180 w 588645"/>
                  <a:gd name="connsiteY25" fmla="*/ 641985 h 3377565"/>
                  <a:gd name="connsiteX26" fmla="*/ 320040 w 588645"/>
                  <a:gd name="connsiteY26" fmla="*/ 512445 h 3377565"/>
                  <a:gd name="connsiteX27" fmla="*/ 330835 w 588645"/>
                  <a:gd name="connsiteY27" fmla="*/ 400685 h 3377565"/>
                  <a:gd name="connsiteX28" fmla="*/ 354965 w 588645"/>
                  <a:gd name="connsiteY28" fmla="*/ 289560 h 3377565"/>
                  <a:gd name="connsiteX29" fmla="*/ 389890 w 588645"/>
                  <a:gd name="connsiteY29" fmla="*/ 213995 h 3377565"/>
                  <a:gd name="connsiteX30" fmla="*/ 458470 w 588645"/>
                  <a:gd name="connsiteY30" fmla="*/ 125095 h 3377565"/>
                  <a:gd name="connsiteX31" fmla="*/ 530225 w 588645"/>
                  <a:gd name="connsiteY31" fmla="*/ 41910 h 3377565"/>
                  <a:gd name="connsiteX32" fmla="*/ 588645 w 588645"/>
                  <a:gd name="connsiteY32" fmla="*/ 0 h 3377565"/>
                  <a:gd name="connsiteX0" fmla="*/ 0 w 588645"/>
                  <a:gd name="connsiteY0" fmla="*/ 3377565 h 3377565"/>
                  <a:gd name="connsiteX1" fmla="*/ 22860 w 588645"/>
                  <a:gd name="connsiteY1" fmla="*/ 333946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8580 w 588645"/>
                  <a:gd name="connsiteY4" fmla="*/ 2859405 h 3377565"/>
                  <a:gd name="connsiteX5" fmla="*/ 76200 w 588645"/>
                  <a:gd name="connsiteY5" fmla="*/ 2813685 h 3377565"/>
                  <a:gd name="connsiteX6" fmla="*/ 68580 w 588645"/>
                  <a:gd name="connsiteY6" fmla="*/ 2661285 h 3377565"/>
                  <a:gd name="connsiteX7" fmla="*/ 71120 w 588645"/>
                  <a:gd name="connsiteY7" fmla="*/ 2662555 h 3377565"/>
                  <a:gd name="connsiteX8" fmla="*/ 76200 w 588645"/>
                  <a:gd name="connsiteY8" fmla="*/ 2576195 h 3377565"/>
                  <a:gd name="connsiteX9" fmla="*/ 85090 w 588645"/>
                  <a:gd name="connsiteY9" fmla="*/ 2566035 h 3377565"/>
                  <a:gd name="connsiteX10" fmla="*/ 106045 w 588645"/>
                  <a:gd name="connsiteY10" fmla="*/ 2470150 h 3377565"/>
                  <a:gd name="connsiteX11" fmla="*/ 106680 w 588645"/>
                  <a:gd name="connsiteY11" fmla="*/ 2470785 h 3377565"/>
                  <a:gd name="connsiteX12" fmla="*/ 152400 w 588645"/>
                  <a:gd name="connsiteY12" fmla="*/ 2333625 h 3377565"/>
                  <a:gd name="connsiteX13" fmla="*/ 190500 w 588645"/>
                  <a:gd name="connsiteY13" fmla="*/ 2188845 h 3377565"/>
                  <a:gd name="connsiteX14" fmla="*/ 198120 w 588645"/>
                  <a:gd name="connsiteY14" fmla="*/ 2120265 h 3377565"/>
                  <a:gd name="connsiteX15" fmla="*/ 243840 w 588645"/>
                  <a:gd name="connsiteY15" fmla="*/ 1990725 h 3377565"/>
                  <a:gd name="connsiteX16" fmla="*/ 251460 w 588645"/>
                  <a:gd name="connsiteY16" fmla="*/ 1792605 h 3377565"/>
                  <a:gd name="connsiteX17" fmla="*/ 266700 w 588645"/>
                  <a:gd name="connsiteY17" fmla="*/ 1716405 h 3377565"/>
                  <a:gd name="connsiteX18" fmla="*/ 264795 w 588645"/>
                  <a:gd name="connsiteY18" fmla="*/ 1435100 h 3377565"/>
                  <a:gd name="connsiteX19" fmla="*/ 234950 w 588645"/>
                  <a:gd name="connsiteY19" fmla="*/ 1297940 h 3377565"/>
                  <a:gd name="connsiteX20" fmla="*/ 235585 w 588645"/>
                  <a:gd name="connsiteY20" fmla="*/ 1198880 h 3377565"/>
                  <a:gd name="connsiteX21" fmla="*/ 226695 w 588645"/>
                  <a:gd name="connsiteY21" fmla="*/ 1059815 h 3377565"/>
                  <a:gd name="connsiteX22" fmla="*/ 235585 w 588645"/>
                  <a:gd name="connsiteY22" fmla="*/ 958850 h 3377565"/>
                  <a:gd name="connsiteX23" fmla="*/ 264795 w 588645"/>
                  <a:gd name="connsiteY23" fmla="*/ 807720 h 3377565"/>
                  <a:gd name="connsiteX24" fmla="*/ 297180 w 588645"/>
                  <a:gd name="connsiteY24" fmla="*/ 641985 h 3377565"/>
                  <a:gd name="connsiteX25" fmla="*/ 320040 w 588645"/>
                  <a:gd name="connsiteY25" fmla="*/ 512445 h 3377565"/>
                  <a:gd name="connsiteX26" fmla="*/ 330835 w 588645"/>
                  <a:gd name="connsiteY26" fmla="*/ 400685 h 3377565"/>
                  <a:gd name="connsiteX27" fmla="*/ 354965 w 588645"/>
                  <a:gd name="connsiteY27" fmla="*/ 289560 h 3377565"/>
                  <a:gd name="connsiteX28" fmla="*/ 389890 w 588645"/>
                  <a:gd name="connsiteY28" fmla="*/ 213995 h 3377565"/>
                  <a:gd name="connsiteX29" fmla="*/ 458470 w 588645"/>
                  <a:gd name="connsiteY29" fmla="*/ 125095 h 3377565"/>
                  <a:gd name="connsiteX30" fmla="*/ 530225 w 588645"/>
                  <a:gd name="connsiteY30" fmla="*/ 41910 h 3377565"/>
                  <a:gd name="connsiteX31" fmla="*/ 588645 w 588645"/>
                  <a:gd name="connsiteY31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45720 w 588645"/>
                  <a:gd name="connsiteY2" fmla="*/ 3065145 h 3377565"/>
                  <a:gd name="connsiteX3" fmla="*/ 53340 w 588645"/>
                  <a:gd name="connsiteY3" fmla="*/ 2943225 h 3377565"/>
                  <a:gd name="connsiteX4" fmla="*/ 68580 w 588645"/>
                  <a:gd name="connsiteY4" fmla="*/ 2859405 h 3377565"/>
                  <a:gd name="connsiteX5" fmla="*/ 76200 w 588645"/>
                  <a:gd name="connsiteY5" fmla="*/ 2813685 h 3377565"/>
                  <a:gd name="connsiteX6" fmla="*/ 68580 w 588645"/>
                  <a:gd name="connsiteY6" fmla="*/ 2661285 h 3377565"/>
                  <a:gd name="connsiteX7" fmla="*/ 71120 w 588645"/>
                  <a:gd name="connsiteY7" fmla="*/ 2662555 h 3377565"/>
                  <a:gd name="connsiteX8" fmla="*/ 76200 w 588645"/>
                  <a:gd name="connsiteY8" fmla="*/ 2576195 h 3377565"/>
                  <a:gd name="connsiteX9" fmla="*/ 85090 w 588645"/>
                  <a:gd name="connsiteY9" fmla="*/ 2566035 h 3377565"/>
                  <a:gd name="connsiteX10" fmla="*/ 106045 w 588645"/>
                  <a:gd name="connsiteY10" fmla="*/ 2470150 h 3377565"/>
                  <a:gd name="connsiteX11" fmla="*/ 106680 w 588645"/>
                  <a:gd name="connsiteY11" fmla="*/ 2470785 h 3377565"/>
                  <a:gd name="connsiteX12" fmla="*/ 152400 w 588645"/>
                  <a:gd name="connsiteY12" fmla="*/ 2333625 h 3377565"/>
                  <a:gd name="connsiteX13" fmla="*/ 190500 w 588645"/>
                  <a:gd name="connsiteY13" fmla="*/ 2188845 h 3377565"/>
                  <a:gd name="connsiteX14" fmla="*/ 198120 w 588645"/>
                  <a:gd name="connsiteY14" fmla="*/ 2120265 h 3377565"/>
                  <a:gd name="connsiteX15" fmla="*/ 243840 w 588645"/>
                  <a:gd name="connsiteY15" fmla="*/ 1990725 h 3377565"/>
                  <a:gd name="connsiteX16" fmla="*/ 251460 w 588645"/>
                  <a:gd name="connsiteY16" fmla="*/ 1792605 h 3377565"/>
                  <a:gd name="connsiteX17" fmla="*/ 266700 w 588645"/>
                  <a:gd name="connsiteY17" fmla="*/ 1716405 h 3377565"/>
                  <a:gd name="connsiteX18" fmla="*/ 264795 w 588645"/>
                  <a:gd name="connsiteY18" fmla="*/ 1435100 h 3377565"/>
                  <a:gd name="connsiteX19" fmla="*/ 234950 w 588645"/>
                  <a:gd name="connsiteY19" fmla="*/ 1297940 h 3377565"/>
                  <a:gd name="connsiteX20" fmla="*/ 235585 w 588645"/>
                  <a:gd name="connsiteY20" fmla="*/ 1198880 h 3377565"/>
                  <a:gd name="connsiteX21" fmla="*/ 226695 w 588645"/>
                  <a:gd name="connsiteY21" fmla="*/ 1059815 h 3377565"/>
                  <a:gd name="connsiteX22" fmla="*/ 235585 w 588645"/>
                  <a:gd name="connsiteY22" fmla="*/ 958850 h 3377565"/>
                  <a:gd name="connsiteX23" fmla="*/ 264795 w 588645"/>
                  <a:gd name="connsiteY23" fmla="*/ 807720 h 3377565"/>
                  <a:gd name="connsiteX24" fmla="*/ 297180 w 588645"/>
                  <a:gd name="connsiteY24" fmla="*/ 641985 h 3377565"/>
                  <a:gd name="connsiteX25" fmla="*/ 320040 w 588645"/>
                  <a:gd name="connsiteY25" fmla="*/ 512445 h 3377565"/>
                  <a:gd name="connsiteX26" fmla="*/ 330835 w 588645"/>
                  <a:gd name="connsiteY26" fmla="*/ 400685 h 3377565"/>
                  <a:gd name="connsiteX27" fmla="*/ 354965 w 588645"/>
                  <a:gd name="connsiteY27" fmla="*/ 289560 h 3377565"/>
                  <a:gd name="connsiteX28" fmla="*/ 389890 w 588645"/>
                  <a:gd name="connsiteY28" fmla="*/ 213995 h 3377565"/>
                  <a:gd name="connsiteX29" fmla="*/ 458470 w 588645"/>
                  <a:gd name="connsiteY29" fmla="*/ 125095 h 3377565"/>
                  <a:gd name="connsiteX30" fmla="*/ 530225 w 588645"/>
                  <a:gd name="connsiteY30" fmla="*/ 41910 h 3377565"/>
                  <a:gd name="connsiteX31" fmla="*/ 588645 w 588645"/>
                  <a:gd name="connsiteY31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53340 w 588645"/>
                  <a:gd name="connsiteY2" fmla="*/ 2943225 h 3377565"/>
                  <a:gd name="connsiteX3" fmla="*/ 68580 w 588645"/>
                  <a:gd name="connsiteY3" fmla="*/ 2859405 h 3377565"/>
                  <a:gd name="connsiteX4" fmla="*/ 76200 w 588645"/>
                  <a:gd name="connsiteY4" fmla="*/ 2813685 h 3377565"/>
                  <a:gd name="connsiteX5" fmla="*/ 68580 w 588645"/>
                  <a:gd name="connsiteY5" fmla="*/ 2661285 h 3377565"/>
                  <a:gd name="connsiteX6" fmla="*/ 71120 w 588645"/>
                  <a:gd name="connsiteY6" fmla="*/ 2662555 h 3377565"/>
                  <a:gd name="connsiteX7" fmla="*/ 76200 w 588645"/>
                  <a:gd name="connsiteY7" fmla="*/ 2576195 h 3377565"/>
                  <a:gd name="connsiteX8" fmla="*/ 85090 w 588645"/>
                  <a:gd name="connsiteY8" fmla="*/ 2566035 h 3377565"/>
                  <a:gd name="connsiteX9" fmla="*/ 106045 w 588645"/>
                  <a:gd name="connsiteY9" fmla="*/ 2470150 h 3377565"/>
                  <a:gd name="connsiteX10" fmla="*/ 106680 w 588645"/>
                  <a:gd name="connsiteY10" fmla="*/ 2470785 h 3377565"/>
                  <a:gd name="connsiteX11" fmla="*/ 152400 w 588645"/>
                  <a:gd name="connsiteY11" fmla="*/ 2333625 h 3377565"/>
                  <a:gd name="connsiteX12" fmla="*/ 190500 w 588645"/>
                  <a:gd name="connsiteY12" fmla="*/ 2188845 h 3377565"/>
                  <a:gd name="connsiteX13" fmla="*/ 198120 w 588645"/>
                  <a:gd name="connsiteY13" fmla="*/ 2120265 h 3377565"/>
                  <a:gd name="connsiteX14" fmla="*/ 243840 w 588645"/>
                  <a:gd name="connsiteY14" fmla="*/ 1990725 h 3377565"/>
                  <a:gd name="connsiteX15" fmla="*/ 251460 w 588645"/>
                  <a:gd name="connsiteY15" fmla="*/ 1792605 h 3377565"/>
                  <a:gd name="connsiteX16" fmla="*/ 266700 w 588645"/>
                  <a:gd name="connsiteY16" fmla="*/ 1716405 h 3377565"/>
                  <a:gd name="connsiteX17" fmla="*/ 264795 w 588645"/>
                  <a:gd name="connsiteY17" fmla="*/ 1435100 h 3377565"/>
                  <a:gd name="connsiteX18" fmla="*/ 234950 w 588645"/>
                  <a:gd name="connsiteY18" fmla="*/ 1297940 h 3377565"/>
                  <a:gd name="connsiteX19" fmla="*/ 235585 w 588645"/>
                  <a:gd name="connsiteY19" fmla="*/ 1198880 h 3377565"/>
                  <a:gd name="connsiteX20" fmla="*/ 226695 w 588645"/>
                  <a:gd name="connsiteY20" fmla="*/ 1059815 h 3377565"/>
                  <a:gd name="connsiteX21" fmla="*/ 235585 w 588645"/>
                  <a:gd name="connsiteY21" fmla="*/ 958850 h 3377565"/>
                  <a:gd name="connsiteX22" fmla="*/ 264795 w 588645"/>
                  <a:gd name="connsiteY22" fmla="*/ 807720 h 3377565"/>
                  <a:gd name="connsiteX23" fmla="*/ 297180 w 588645"/>
                  <a:gd name="connsiteY23" fmla="*/ 641985 h 3377565"/>
                  <a:gd name="connsiteX24" fmla="*/ 320040 w 588645"/>
                  <a:gd name="connsiteY24" fmla="*/ 512445 h 3377565"/>
                  <a:gd name="connsiteX25" fmla="*/ 330835 w 588645"/>
                  <a:gd name="connsiteY25" fmla="*/ 400685 h 3377565"/>
                  <a:gd name="connsiteX26" fmla="*/ 354965 w 588645"/>
                  <a:gd name="connsiteY26" fmla="*/ 289560 h 3377565"/>
                  <a:gd name="connsiteX27" fmla="*/ 389890 w 588645"/>
                  <a:gd name="connsiteY27" fmla="*/ 213995 h 3377565"/>
                  <a:gd name="connsiteX28" fmla="*/ 458470 w 588645"/>
                  <a:gd name="connsiteY28" fmla="*/ 125095 h 3377565"/>
                  <a:gd name="connsiteX29" fmla="*/ 530225 w 588645"/>
                  <a:gd name="connsiteY29" fmla="*/ 41910 h 3377565"/>
                  <a:gd name="connsiteX30" fmla="*/ 588645 w 588645"/>
                  <a:gd name="connsiteY30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46990 w 588645"/>
                  <a:gd name="connsiteY2" fmla="*/ 3060700 h 3377565"/>
                  <a:gd name="connsiteX3" fmla="*/ 68580 w 588645"/>
                  <a:gd name="connsiteY3" fmla="*/ 2859405 h 3377565"/>
                  <a:gd name="connsiteX4" fmla="*/ 76200 w 588645"/>
                  <a:gd name="connsiteY4" fmla="*/ 2813685 h 3377565"/>
                  <a:gd name="connsiteX5" fmla="*/ 68580 w 588645"/>
                  <a:gd name="connsiteY5" fmla="*/ 2661285 h 3377565"/>
                  <a:gd name="connsiteX6" fmla="*/ 71120 w 588645"/>
                  <a:gd name="connsiteY6" fmla="*/ 2662555 h 3377565"/>
                  <a:gd name="connsiteX7" fmla="*/ 76200 w 588645"/>
                  <a:gd name="connsiteY7" fmla="*/ 2576195 h 3377565"/>
                  <a:gd name="connsiteX8" fmla="*/ 85090 w 588645"/>
                  <a:gd name="connsiteY8" fmla="*/ 2566035 h 3377565"/>
                  <a:gd name="connsiteX9" fmla="*/ 106045 w 588645"/>
                  <a:gd name="connsiteY9" fmla="*/ 2470150 h 3377565"/>
                  <a:gd name="connsiteX10" fmla="*/ 106680 w 588645"/>
                  <a:gd name="connsiteY10" fmla="*/ 2470785 h 3377565"/>
                  <a:gd name="connsiteX11" fmla="*/ 152400 w 588645"/>
                  <a:gd name="connsiteY11" fmla="*/ 2333625 h 3377565"/>
                  <a:gd name="connsiteX12" fmla="*/ 190500 w 588645"/>
                  <a:gd name="connsiteY12" fmla="*/ 2188845 h 3377565"/>
                  <a:gd name="connsiteX13" fmla="*/ 198120 w 588645"/>
                  <a:gd name="connsiteY13" fmla="*/ 2120265 h 3377565"/>
                  <a:gd name="connsiteX14" fmla="*/ 243840 w 588645"/>
                  <a:gd name="connsiteY14" fmla="*/ 1990725 h 3377565"/>
                  <a:gd name="connsiteX15" fmla="*/ 251460 w 588645"/>
                  <a:gd name="connsiteY15" fmla="*/ 1792605 h 3377565"/>
                  <a:gd name="connsiteX16" fmla="*/ 266700 w 588645"/>
                  <a:gd name="connsiteY16" fmla="*/ 1716405 h 3377565"/>
                  <a:gd name="connsiteX17" fmla="*/ 264795 w 588645"/>
                  <a:gd name="connsiteY17" fmla="*/ 1435100 h 3377565"/>
                  <a:gd name="connsiteX18" fmla="*/ 234950 w 588645"/>
                  <a:gd name="connsiteY18" fmla="*/ 1297940 h 3377565"/>
                  <a:gd name="connsiteX19" fmla="*/ 235585 w 588645"/>
                  <a:gd name="connsiteY19" fmla="*/ 1198880 h 3377565"/>
                  <a:gd name="connsiteX20" fmla="*/ 226695 w 588645"/>
                  <a:gd name="connsiteY20" fmla="*/ 1059815 h 3377565"/>
                  <a:gd name="connsiteX21" fmla="*/ 235585 w 588645"/>
                  <a:gd name="connsiteY21" fmla="*/ 958850 h 3377565"/>
                  <a:gd name="connsiteX22" fmla="*/ 264795 w 588645"/>
                  <a:gd name="connsiteY22" fmla="*/ 807720 h 3377565"/>
                  <a:gd name="connsiteX23" fmla="*/ 297180 w 588645"/>
                  <a:gd name="connsiteY23" fmla="*/ 641985 h 3377565"/>
                  <a:gd name="connsiteX24" fmla="*/ 320040 w 588645"/>
                  <a:gd name="connsiteY24" fmla="*/ 512445 h 3377565"/>
                  <a:gd name="connsiteX25" fmla="*/ 330835 w 588645"/>
                  <a:gd name="connsiteY25" fmla="*/ 400685 h 3377565"/>
                  <a:gd name="connsiteX26" fmla="*/ 354965 w 588645"/>
                  <a:gd name="connsiteY26" fmla="*/ 289560 h 3377565"/>
                  <a:gd name="connsiteX27" fmla="*/ 389890 w 588645"/>
                  <a:gd name="connsiteY27" fmla="*/ 213995 h 3377565"/>
                  <a:gd name="connsiteX28" fmla="*/ 458470 w 588645"/>
                  <a:gd name="connsiteY28" fmla="*/ 125095 h 3377565"/>
                  <a:gd name="connsiteX29" fmla="*/ 530225 w 588645"/>
                  <a:gd name="connsiteY29" fmla="*/ 41910 h 3377565"/>
                  <a:gd name="connsiteX30" fmla="*/ 588645 w 588645"/>
                  <a:gd name="connsiteY30" fmla="*/ 0 h 3377565"/>
                  <a:gd name="connsiteX0" fmla="*/ 0 w 588645"/>
                  <a:gd name="connsiteY0" fmla="*/ 3377565 h 3377565"/>
                  <a:gd name="connsiteX1" fmla="*/ 26035 w 588645"/>
                  <a:gd name="connsiteY1" fmla="*/ 3269615 h 3377565"/>
                  <a:gd name="connsiteX2" fmla="*/ 46990 w 588645"/>
                  <a:gd name="connsiteY2" fmla="*/ 3060700 h 3377565"/>
                  <a:gd name="connsiteX3" fmla="*/ 68580 w 588645"/>
                  <a:gd name="connsiteY3" fmla="*/ 2859405 h 3377565"/>
                  <a:gd name="connsiteX4" fmla="*/ 68580 w 588645"/>
                  <a:gd name="connsiteY4" fmla="*/ 2661285 h 3377565"/>
                  <a:gd name="connsiteX5" fmla="*/ 71120 w 588645"/>
                  <a:gd name="connsiteY5" fmla="*/ 2662555 h 3377565"/>
                  <a:gd name="connsiteX6" fmla="*/ 76200 w 588645"/>
                  <a:gd name="connsiteY6" fmla="*/ 2576195 h 3377565"/>
                  <a:gd name="connsiteX7" fmla="*/ 85090 w 588645"/>
                  <a:gd name="connsiteY7" fmla="*/ 2566035 h 3377565"/>
                  <a:gd name="connsiteX8" fmla="*/ 106045 w 588645"/>
                  <a:gd name="connsiteY8" fmla="*/ 2470150 h 3377565"/>
                  <a:gd name="connsiteX9" fmla="*/ 106680 w 588645"/>
                  <a:gd name="connsiteY9" fmla="*/ 2470785 h 3377565"/>
                  <a:gd name="connsiteX10" fmla="*/ 152400 w 588645"/>
                  <a:gd name="connsiteY10" fmla="*/ 2333625 h 3377565"/>
                  <a:gd name="connsiteX11" fmla="*/ 190500 w 588645"/>
                  <a:gd name="connsiteY11" fmla="*/ 2188845 h 3377565"/>
                  <a:gd name="connsiteX12" fmla="*/ 198120 w 588645"/>
                  <a:gd name="connsiteY12" fmla="*/ 2120265 h 3377565"/>
                  <a:gd name="connsiteX13" fmla="*/ 243840 w 588645"/>
                  <a:gd name="connsiteY13" fmla="*/ 1990725 h 3377565"/>
                  <a:gd name="connsiteX14" fmla="*/ 251460 w 588645"/>
                  <a:gd name="connsiteY14" fmla="*/ 1792605 h 3377565"/>
                  <a:gd name="connsiteX15" fmla="*/ 266700 w 588645"/>
                  <a:gd name="connsiteY15" fmla="*/ 1716405 h 3377565"/>
                  <a:gd name="connsiteX16" fmla="*/ 264795 w 588645"/>
                  <a:gd name="connsiteY16" fmla="*/ 1435100 h 3377565"/>
                  <a:gd name="connsiteX17" fmla="*/ 234950 w 588645"/>
                  <a:gd name="connsiteY17" fmla="*/ 1297940 h 3377565"/>
                  <a:gd name="connsiteX18" fmla="*/ 235585 w 588645"/>
                  <a:gd name="connsiteY18" fmla="*/ 1198880 h 3377565"/>
                  <a:gd name="connsiteX19" fmla="*/ 226695 w 588645"/>
                  <a:gd name="connsiteY19" fmla="*/ 1059815 h 3377565"/>
                  <a:gd name="connsiteX20" fmla="*/ 235585 w 588645"/>
                  <a:gd name="connsiteY20" fmla="*/ 958850 h 3377565"/>
                  <a:gd name="connsiteX21" fmla="*/ 264795 w 588645"/>
                  <a:gd name="connsiteY21" fmla="*/ 807720 h 3377565"/>
                  <a:gd name="connsiteX22" fmla="*/ 297180 w 588645"/>
                  <a:gd name="connsiteY22" fmla="*/ 641985 h 3377565"/>
                  <a:gd name="connsiteX23" fmla="*/ 320040 w 588645"/>
                  <a:gd name="connsiteY23" fmla="*/ 512445 h 3377565"/>
                  <a:gd name="connsiteX24" fmla="*/ 330835 w 588645"/>
                  <a:gd name="connsiteY24" fmla="*/ 400685 h 3377565"/>
                  <a:gd name="connsiteX25" fmla="*/ 354965 w 588645"/>
                  <a:gd name="connsiteY25" fmla="*/ 289560 h 3377565"/>
                  <a:gd name="connsiteX26" fmla="*/ 389890 w 588645"/>
                  <a:gd name="connsiteY26" fmla="*/ 213995 h 3377565"/>
                  <a:gd name="connsiteX27" fmla="*/ 458470 w 588645"/>
                  <a:gd name="connsiteY27" fmla="*/ 125095 h 3377565"/>
                  <a:gd name="connsiteX28" fmla="*/ 530225 w 588645"/>
                  <a:gd name="connsiteY28" fmla="*/ 41910 h 3377565"/>
                  <a:gd name="connsiteX29" fmla="*/ 588645 w 588645"/>
                  <a:gd name="connsiteY29" fmla="*/ 0 h 3377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88645" h="3377565">
                    <a:moveTo>
                      <a:pt x="0" y="3377565"/>
                    </a:moveTo>
                    <a:cubicBezTo>
                      <a:pt x="7620" y="3364865"/>
                      <a:pt x="18203" y="3322426"/>
                      <a:pt x="26035" y="3269615"/>
                    </a:cubicBezTo>
                    <a:cubicBezTo>
                      <a:pt x="33867" y="3216804"/>
                      <a:pt x="39899" y="3129068"/>
                      <a:pt x="46990" y="3060700"/>
                    </a:cubicBezTo>
                    <a:cubicBezTo>
                      <a:pt x="54081" y="2992332"/>
                      <a:pt x="64982" y="2925974"/>
                      <a:pt x="68580" y="2859405"/>
                    </a:cubicBezTo>
                    <a:cubicBezTo>
                      <a:pt x="72178" y="2792836"/>
                      <a:pt x="68157" y="2694093"/>
                      <a:pt x="68580" y="2661285"/>
                    </a:cubicBezTo>
                    <a:cubicBezTo>
                      <a:pt x="69003" y="2628477"/>
                      <a:pt x="69850" y="2676737"/>
                      <a:pt x="71120" y="2662555"/>
                    </a:cubicBezTo>
                    <a:cubicBezTo>
                      <a:pt x="72390" y="2648373"/>
                      <a:pt x="78740" y="2583815"/>
                      <a:pt x="76200" y="2576195"/>
                    </a:cubicBezTo>
                    <a:cubicBezTo>
                      <a:pt x="68580" y="2566458"/>
                      <a:pt x="80116" y="2583709"/>
                      <a:pt x="85090" y="2566035"/>
                    </a:cubicBezTo>
                    <a:cubicBezTo>
                      <a:pt x="90064" y="2548361"/>
                      <a:pt x="102447" y="2486025"/>
                      <a:pt x="106045" y="2470150"/>
                    </a:cubicBezTo>
                    <a:cubicBezTo>
                      <a:pt x="109643" y="2454275"/>
                      <a:pt x="99060" y="2475865"/>
                      <a:pt x="106680" y="2470785"/>
                    </a:cubicBezTo>
                    <a:cubicBezTo>
                      <a:pt x="114406" y="2448031"/>
                      <a:pt x="138430" y="2380615"/>
                      <a:pt x="152400" y="2333625"/>
                    </a:cubicBezTo>
                    <a:cubicBezTo>
                      <a:pt x="166370" y="2286635"/>
                      <a:pt x="182880" y="2224405"/>
                      <a:pt x="190500" y="2188845"/>
                    </a:cubicBezTo>
                    <a:cubicBezTo>
                      <a:pt x="198120" y="2153285"/>
                      <a:pt x="189230" y="2153285"/>
                      <a:pt x="198120" y="2120265"/>
                    </a:cubicBezTo>
                    <a:cubicBezTo>
                      <a:pt x="207010" y="2087245"/>
                      <a:pt x="234950" y="2045335"/>
                      <a:pt x="243840" y="1990725"/>
                    </a:cubicBezTo>
                    <a:cubicBezTo>
                      <a:pt x="246380" y="1924685"/>
                      <a:pt x="245972" y="1858466"/>
                      <a:pt x="251460" y="1792605"/>
                    </a:cubicBezTo>
                    <a:cubicBezTo>
                      <a:pt x="253611" y="1766791"/>
                      <a:pt x="264478" y="1775989"/>
                      <a:pt x="266700" y="1716405"/>
                    </a:cubicBezTo>
                    <a:cubicBezTo>
                      <a:pt x="268922" y="1656821"/>
                      <a:pt x="270087" y="1504844"/>
                      <a:pt x="264795" y="1435100"/>
                    </a:cubicBezTo>
                    <a:cubicBezTo>
                      <a:pt x="259503" y="1365356"/>
                      <a:pt x="239818" y="1337310"/>
                      <a:pt x="234950" y="1297940"/>
                    </a:cubicBezTo>
                    <a:cubicBezTo>
                      <a:pt x="230082" y="1258570"/>
                      <a:pt x="240665" y="1206500"/>
                      <a:pt x="235585" y="1198880"/>
                    </a:cubicBezTo>
                    <a:cubicBezTo>
                      <a:pt x="214695" y="1115320"/>
                      <a:pt x="226695" y="1099820"/>
                      <a:pt x="226695" y="1059815"/>
                    </a:cubicBezTo>
                    <a:cubicBezTo>
                      <a:pt x="226695" y="1019810"/>
                      <a:pt x="240426" y="968532"/>
                      <a:pt x="235585" y="958850"/>
                    </a:cubicBezTo>
                    <a:cubicBezTo>
                      <a:pt x="241935" y="916834"/>
                      <a:pt x="254529" y="860531"/>
                      <a:pt x="264795" y="807720"/>
                    </a:cubicBezTo>
                    <a:cubicBezTo>
                      <a:pt x="275061" y="754909"/>
                      <a:pt x="287973" y="691197"/>
                      <a:pt x="297180" y="641985"/>
                    </a:cubicBezTo>
                    <a:cubicBezTo>
                      <a:pt x="306387" y="592773"/>
                      <a:pt x="314431" y="552662"/>
                      <a:pt x="320040" y="512445"/>
                    </a:cubicBezTo>
                    <a:cubicBezTo>
                      <a:pt x="325649" y="472228"/>
                      <a:pt x="325014" y="437832"/>
                      <a:pt x="330835" y="400685"/>
                    </a:cubicBezTo>
                    <a:cubicBezTo>
                      <a:pt x="336656" y="363538"/>
                      <a:pt x="357505" y="340360"/>
                      <a:pt x="354965" y="289560"/>
                    </a:cubicBezTo>
                    <a:cubicBezTo>
                      <a:pt x="364807" y="258445"/>
                      <a:pt x="372639" y="241406"/>
                      <a:pt x="389890" y="213995"/>
                    </a:cubicBezTo>
                    <a:cubicBezTo>
                      <a:pt x="407141" y="186584"/>
                      <a:pt x="435081" y="153776"/>
                      <a:pt x="458470" y="125095"/>
                    </a:cubicBezTo>
                    <a:cubicBezTo>
                      <a:pt x="481859" y="96414"/>
                      <a:pt x="508529" y="62759"/>
                      <a:pt x="530225" y="41910"/>
                    </a:cubicBezTo>
                    <a:cubicBezTo>
                      <a:pt x="551921" y="21061"/>
                      <a:pt x="578273" y="7197"/>
                      <a:pt x="588645" y="0"/>
                    </a:cubicBezTo>
                  </a:path>
                </a:pathLst>
              </a:cu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055" name="Forma livre 2054"/>
            <p:cNvSpPr/>
            <p:nvPr/>
          </p:nvSpPr>
          <p:spPr>
            <a:xfrm>
              <a:off x="5095875" y="4872038"/>
              <a:ext cx="1566863" cy="1766887"/>
            </a:xfrm>
            <a:custGeom>
              <a:avLst/>
              <a:gdLst>
                <a:gd name="connsiteX0" fmla="*/ 1566863 w 1566863"/>
                <a:gd name="connsiteY0" fmla="*/ 1766887 h 1766887"/>
                <a:gd name="connsiteX1" fmla="*/ 1552575 w 1566863"/>
                <a:gd name="connsiteY1" fmla="*/ 1690687 h 1766887"/>
                <a:gd name="connsiteX2" fmla="*/ 1524000 w 1566863"/>
                <a:gd name="connsiteY2" fmla="*/ 1600200 h 1766887"/>
                <a:gd name="connsiteX3" fmla="*/ 1490663 w 1566863"/>
                <a:gd name="connsiteY3" fmla="*/ 1471612 h 1766887"/>
                <a:gd name="connsiteX4" fmla="*/ 1476375 w 1566863"/>
                <a:gd name="connsiteY4" fmla="*/ 1409700 h 1766887"/>
                <a:gd name="connsiteX5" fmla="*/ 1490663 w 1566863"/>
                <a:gd name="connsiteY5" fmla="*/ 1338262 h 1766887"/>
                <a:gd name="connsiteX6" fmla="*/ 1457325 w 1566863"/>
                <a:gd name="connsiteY6" fmla="*/ 1238250 h 1766887"/>
                <a:gd name="connsiteX7" fmla="*/ 1433513 w 1566863"/>
                <a:gd name="connsiteY7" fmla="*/ 1128712 h 1766887"/>
                <a:gd name="connsiteX8" fmla="*/ 1381125 w 1566863"/>
                <a:gd name="connsiteY8" fmla="*/ 947737 h 1766887"/>
                <a:gd name="connsiteX9" fmla="*/ 1333500 w 1566863"/>
                <a:gd name="connsiteY9" fmla="*/ 866775 h 1766887"/>
                <a:gd name="connsiteX10" fmla="*/ 1281113 w 1566863"/>
                <a:gd name="connsiteY10" fmla="*/ 719137 h 1766887"/>
                <a:gd name="connsiteX11" fmla="*/ 1228725 w 1566863"/>
                <a:gd name="connsiteY11" fmla="*/ 638175 h 1766887"/>
                <a:gd name="connsiteX12" fmla="*/ 1181100 w 1566863"/>
                <a:gd name="connsiteY12" fmla="*/ 595312 h 1766887"/>
                <a:gd name="connsiteX13" fmla="*/ 1143000 w 1566863"/>
                <a:gd name="connsiteY13" fmla="*/ 557212 h 1766887"/>
                <a:gd name="connsiteX14" fmla="*/ 1071563 w 1566863"/>
                <a:gd name="connsiteY14" fmla="*/ 385762 h 1766887"/>
                <a:gd name="connsiteX15" fmla="*/ 1028700 w 1566863"/>
                <a:gd name="connsiteY15" fmla="*/ 314325 h 1766887"/>
                <a:gd name="connsiteX16" fmla="*/ 904875 w 1566863"/>
                <a:gd name="connsiteY16" fmla="*/ 180975 h 1766887"/>
                <a:gd name="connsiteX17" fmla="*/ 900113 w 1566863"/>
                <a:gd name="connsiteY17" fmla="*/ 104775 h 1766887"/>
                <a:gd name="connsiteX18" fmla="*/ 914400 w 1566863"/>
                <a:gd name="connsiteY18" fmla="*/ 52387 h 1766887"/>
                <a:gd name="connsiteX19" fmla="*/ 914400 w 1566863"/>
                <a:gd name="connsiteY19" fmla="*/ 4762 h 1766887"/>
                <a:gd name="connsiteX20" fmla="*/ 871538 w 1566863"/>
                <a:gd name="connsiteY20" fmla="*/ 0 h 1766887"/>
                <a:gd name="connsiteX21" fmla="*/ 795338 w 1566863"/>
                <a:gd name="connsiteY21" fmla="*/ 76200 h 1766887"/>
                <a:gd name="connsiteX22" fmla="*/ 642938 w 1566863"/>
                <a:gd name="connsiteY22" fmla="*/ 266700 h 1766887"/>
                <a:gd name="connsiteX23" fmla="*/ 542925 w 1566863"/>
                <a:gd name="connsiteY23" fmla="*/ 414337 h 1766887"/>
                <a:gd name="connsiteX24" fmla="*/ 404813 w 1566863"/>
                <a:gd name="connsiteY24" fmla="*/ 604837 h 1766887"/>
                <a:gd name="connsiteX25" fmla="*/ 357188 w 1566863"/>
                <a:gd name="connsiteY25" fmla="*/ 661987 h 1766887"/>
                <a:gd name="connsiteX26" fmla="*/ 276225 w 1566863"/>
                <a:gd name="connsiteY26" fmla="*/ 833437 h 1766887"/>
                <a:gd name="connsiteX27" fmla="*/ 190500 w 1566863"/>
                <a:gd name="connsiteY27" fmla="*/ 1038225 h 1766887"/>
                <a:gd name="connsiteX28" fmla="*/ 104775 w 1566863"/>
                <a:gd name="connsiteY28" fmla="*/ 1185862 h 1766887"/>
                <a:gd name="connsiteX29" fmla="*/ 33338 w 1566863"/>
                <a:gd name="connsiteY29" fmla="*/ 1300162 h 1766887"/>
                <a:gd name="connsiteX30" fmla="*/ 0 w 1566863"/>
                <a:gd name="connsiteY30" fmla="*/ 1357312 h 1766887"/>
                <a:gd name="connsiteX31" fmla="*/ 1566863 w 1566863"/>
                <a:gd name="connsiteY31" fmla="*/ 1766887 h 1766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66863" h="1766887">
                  <a:moveTo>
                    <a:pt x="1566863" y="1766887"/>
                  </a:moveTo>
                  <a:lnTo>
                    <a:pt x="1552575" y="1690687"/>
                  </a:lnTo>
                  <a:lnTo>
                    <a:pt x="1524000" y="1600200"/>
                  </a:lnTo>
                  <a:lnTo>
                    <a:pt x="1490663" y="1471612"/>
                  </a:lnTo>
                  <a:lnTo>
                    <a:pt x="1476375" y="1409700"/>
                  </a:lnTo>
                  <a:lnTo>
                    <a:pt x="1490663" y="1338262"/>
                  </a:lnTo>
                  <a:lnTo>
                    <a:pt x="1457325" y="1238250"/>
                  </a:lnTo>
                  <a:lnTo>
                    <a:pt x="1433513" y="1128712"/>
                  </a:lnTo>
                  <a:lnTo>
                    <a:pt x="1381125" y="947737"/>
                  </a:lnTo>
                  <a:lnTo>
                    <a:pt x="1333500" y="866775"/>
                  </a:lnTo>
                  <a:lnTo>
                    <a:pt x="1281113" y="719137"/>
                  </a:lnTo>
                  <a:lnTo>
                    <a:pt x="1228725" y="638175"/>
                  </a:lnTo>
                  <a:lnTo>
                    <a:pt x="1181100" y="595312"/>
                  </a:lnTo>
                  <a:lnTo>
                    <a:pt x="1143000" y="557212"/>
                  </a:lnTo>
                  <a:lnTo>
                    <a:pt x="1071563" y="385762"/>
                  </a:lnTo>
                  <a:lnTo>
                    <a:pt x="1028700" y="314325"/>
                  </a:lnTo>
                  <a:lnTo>
                    <a:pt x="904875" y="180975"/>
                  </a:lnTo>
                  <a:lnTo>
                    <a:pt x="900113" y="104775"/>
                  </a:lnTo>
                  <a:lnTo>
                    <a:pt x="914400" y="52387"/>
                  </a:lnTo>
                  <a:lnTo>
                    <a:pt x="914400" y="4762"/>
                  </a:lnTo>
                  <a:lnTo>
                    <a:pt x="871538" y="0"/>
                  </a:lnTo>
                  <a:lnTo>
                    <a:pt x="795338" y="76200"/>
                  </a:lnTo>
                  <a:lnTo>
                    <a:pt x="642938" y="266700"/>
                  </a:lnTo>
                  <a:lnTo>
                    <a:pt x="542925" y="414337"/>
                  </a:lnTo>
                  <a:lnTo>
                    <a:pt x="404813" y="604837"/>
                  </a:lnTo>
                  <a:lnTo>
                    <a:pt x="357188" y="661987"/>
                  </a:lnTo>
                  <a:lnTo>
                    <a:pt x="276225" y="833437"/>
                  </a:lnTo>
                  <a:lnTo>
                    <a:pt x="190500" y="1038225"/>
                  </a:lnTo>
                  <a:lnTo>
                    <a:pt x="104775" y="1185862"/>
                  </a:lnTo>
                  <a:lnTo>
                    <a:pt x="33338" y="1300162"/>
                  </a:lnTo>
                  <a:lnTo>
                    <a:pt x="0" y="1357312"/>
                  </a:lnTo>
                  <a:lnTo>
                    <a:pt x="1566863" y="1766887"/>
                  </a:lnTo>
                  <a:close/>
                </a:path>
              </a:pathLst>
            </a:cu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4960188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Autofit/>
          </a:bodyPr>
          <a:lstStyle/>
          <a:p>
            <a:r>
              <a:rPr lang="pt-BR" sz="3600" b="1" dirty="0"/>
              <a:t>BARRAGEM</a:t>
            </a:r>
            <a:br>
              <a:rPr lang="pt-BR" sz="3200" b="1" dirty="0"/>
            </a:br>
            <a:r>
              <a:rPr lang="pt-BR" sz="3200" b="1" dirty="0"/>
              <a:t>Curvas Cota x Área e Cota x Volume</a:t>
            </a:r>
            <a:endParaRPr lang="pt-BR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395536" y="1268760"/>
                <a:ext cx="8208912" cy="4978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pt-BR" sz="2600" dirty="0">
                    <a:latin typeface="+mj-lt"/>
                    <a:ea typeface="Times New Roman" panose="02020603050405020304" pitchFamily="18" charset="0"/>
                  </a:rPr>
                  <a:t>Determinação da curva </a:t>
                </a:r>
                <a:r>
                  <a:rPr lang="pt-BR" sz="2600" dirty="0">
                    <a:solidFill>
                      <a:srgbClr val="0000FF"/>
                    </a:solidFill>
                    <a:latin typeface="+mj-lt"/>
                    <a:ea typeface="Times New Roman" panose="02020603050405020304" pitchFamily="18" charset="0"/>
                  </a:rPr>
                  <a:t>Cota x Volume</a:t>
                </a:r>
              </a:p>
              <a:p>
                <a:pPr marL="742950" lvl="1" indent="-28575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pt-BR" sz="2400" dirty="0">
                    <a:latin typeface="+mj-lt"/>
                    <a:ea typeface="Times New Roman" panose="02020603050405020304" pitchFamily="18" charset="0"/>
                  </a:rPr>
                  <a:t>Cálculo do volume de água a cada curva de nível</a:t>
                </a:r>
              </a:p>
              <a:p>
                <a:pPr marL="742950" lvl="1" indent="-28575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pt-BR" sz="2400" dirty="0">
                    <a:latin typeface="+mj-lt"/>
                    <a:ea typeface="Times New Roman" panose="02020603050405020304" pitchFamily="18" charset="0"/>
                  </a:rPr>
                  <a:t>Com as áreas calculadas para cada cota</a:t>
                </a:r>
              </a:p>
              <a:p>
                <a:pPr marL="1200150" lvl="2" indent="-28575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pt-BR" sz="2400" dirty="0">
                    <a:latin typeface="+mj-lt"/>
                    <a:ea typeface="Times New Roman" panose="02020603050405020304" pitchFamily="18" charset="0"/>
                  </a:rPr>
                  <a:t>Estimar o volume relativo a cada cota</a:t>
                </a:r>
              </a:p>
              <a:p>
                <a:pPr marL="0" lvl="2" algn="just">
                  <a:lnSpc>
                    <a:spcPct val="150000"/>
                  </a:lnSpc>
                </a:pPr>
                <a:r>
                  <a:rPr lang="pt-BR" sz="22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80</m:t>
                        </m:r>
                      </m:sub>
                    </m:sSub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79,5</m:t>
                                </m:r>
                              </m:sub>
                            </m:sSub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80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pt-BR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pt-BR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pt-BR" sz="2400" b="0" i="0" smtClean="0">
                        <a:latin typeface="Cambria Math" panose="02040503050406030204" pitchFamily="18" charset="0"/>
                      </a:rPr>
                      <m:t> 0,5 </m:t>
                    </m:r>
                    <m:r>
                      <m:rPr>
                        <m:sty m:val="p"/>
                      </m:rPr>
                      <a:rPr lang="pt-BR" sz="24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pt-BR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80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pt-BR" sz="24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pt-BR" sz="2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x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 0,5 </m:t>
                    </m:r>
                    <m:r>
                      <m:rPr>
                        <m:sty m:val="p"/>
                      </m:rPr>
                      <a:rPr lang="pt-BR" sz="240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pt-BR" sz="2400" dirty="0"/>
              </a:p>
              <a:p>
                <a:pPr marL="0" lvl="2" algn="just">
                  <a:lnSpc>
                    <a:spcPct val="150000"/>
                  </a:lnSpc>
                </a:pPr>
                <a:r>
                  <a:rPr lang="pt-BR" sz="24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80</m:t>
                                </m:r>
                              </m:sub>
                            </m:sSub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pt-BR" sz="24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pt-BR" sz="2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x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 1,0</m:t>
                    </m:r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pt-BR" sz="2400" dirty="0">
                  <a:ea typeface="Times New Roman" panose="02020603050405020304" pitchFamily="18" charset="0"/>
                </a:endParaRPr>
              </a:p>
              <a:p>
                <a:pPr marL="0" lvl="2" algn="just"/>
                <a:r>
                  <a:rPr lang="pt-BR" sz="2400" dirty="0">
                    <a:ea typeface="Times New Roman" panose="02020603050405020304" pitchFamily="18" charset="0"/>
                  </a:rPr>
                  <a:t>	...</a:t>
                </a:r>
              </a:p>
              <a:p>
                <a:pPr marL="0" lvl="2" algn="just"/>
                <a:r>
                  <a:rPr lang="pt-BR" sz="24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pt-BR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pt-BR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pt-BR" sz="2400" i="1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pt-BR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pt-BR" sz="24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pt-BR" sz="2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x</m:t>
                    </m:r>
                    <m:r>
                      <a:rPr lang="pt-BR" sz="2400">
                        <a:latin typeface="Cambria Math" panose="02040503050406030204" pitchFamily="18" charset="0"/>
                      </a:rPr>
                      <m:t> 1,0</m:t>
                    </m:r>
                    <m:r>
                      <m:rPr>
                        <m:sty m:val="p"/>
                      </m:rPr>
                      <a:rPr lang="pt-BR" sz="240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pt-BR" sz="2400" dirty="0"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268760"/>
                <a:ext cx="8208912" cy="4978735"/>
              </a:xfrm>
              <a:prstGeom prst="rect">
                <a:avLst/>
              </a:prstGeom>
              <a:blipFill rotWithShape="0">
                <a:blip r:embed="rId4"/>
                <a:stretch>
                  <a:fillRect l="-11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4349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20080"/>
          </a:xfrm>
        </p:spPr>
        <p:txBody>
          <a:bodyPr>
            <a:noAutofit/>
          </a:bodyPr>
          <a:lstStyle/>
          <a:p>
            <a:r>
              <a:rPr lang="pt-BR" sz="3600" b="1" dirty="0"/>
              <a:t>BARRAGEM – Curvas características</a:t>
            </a:r>
            <a:endParaRPr lang="pt-BR" sz="3200" dirty="0"/>
          </a:p>
        </p:txBody>
      </p:sp>
      <p:grpSp>
        <p:nvGrpSpPr>
          <p:cNvPr id="7" name="Grupo 6"/>
          <p:cNvGrpSpPr/>
          <p:nvPr/>
        </p:nvGrpSpPr>
        <p:grpSpPr>
          <a:xfrm>
            <a:off x="82089" y="1437484"/>
            <a:ext cx="8979822" cy="4295772"/>
            <a:chOff x="82089" y="1437484"/>
            <a:chExt cx="8979822" cy="4295772"/>
          </a:xfrm>
        </p:grpSpPr>
        <p:pic>
          <p:nvPicPr>
            <p:cNvPr id="2050" name="Imagem 2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" r="1787"/>
            <a:stretch/>
          </p:blipFill>
          <p:spPr bwMode="auto">
            <a:xfrm>
              <a:off x="82089" y="1916832"/>
              <a:ext cx="8979822" cy="3816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tângulo 5"/>
            <p:cNvSpPr/>
            <p:nvPr/>
          </p:nvSpPr>
          <p:spPr>
            <a:xfrm>
              <a:off x="1331640" y="1437484"/>
              <a:ext cx="50405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800" b="1" dirty="0">
                  <a:solidFill>
                    <a:srgbClr val="FF0000"/>
                  </a:solidFill>
                </a:rPr>
                <a:t>Cota x Área        </a:t>
              </a:r>
              <a:r>
                <a:rPr lang="pt-BR" sz="2800" b="1" dirty="0">
                  <a:solidFill>
                    <a:srgbClr val="0000FF"/>
                  </a:solidFill>
                </a:rPr>
                <a:t>Cota x Volume</a:t>
              </a:r>
              <a:endParaRPr lang="pt-BR" sz="2800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794"/>
          </a:xfrm>
        </p:spPr>
        <p:txBody>
          <a:bodyPr/>
          <a:lstStyle/>
          <a:p>
            <a:r>
              <a:rPr lang="en-US" dirty="0"/>
              <a:t>Obtenção de queda d`água</a:t>
            </a:r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A9C8474B-985E-42B7-8305-6356CCCA639B}"/>
              </a:ext>
            </a:extLst>
          </p:cNvPr>
          <p:cNvSpPr txBox="1">
            <a:spLocks/>
          </p:cNvSpPr>
          <p:nvPr/>
        </p:nvSpPr>
        <p:spPr>
          <a:xfrm>
            <a:off x="414366" y="785794"/>
            <a:ext cx="8229600" cy="1540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pt-BR" sz="2400" dirty="0"/>
              <a:t>Acionamento de máquinas hidráulicas.</a:t>
            </a:r>
          </a:p>
          <a:p>
            <a:pPr marL="0" indent="0" algn="just">
              <a:buFont typeface="Arial" pitchFamily="34" charset="0"/>
              <a:buNone/>
            </a:pPr>
            <a:r>
              <a:rPr lang="pt-BR" sz="2400" dirty="0"/>
              <a:t>Aspecto mais importante	</a:t>
            </a:r>
            <a:r>
              <a:rPr lang="pt-BR" sz="2400" dirty="0">
                <a:sym typeface="Symbol" panose="05050102010706020507" pitchFamily="18" charset="2"/>
              </a:rPr>
              <a:t></a:t>
            </a:r>
            <a:r>
              <a:rPr lang="pt-BR" sz="2400" dirty="0"/>
              <a:t>     Diferença de cota (</a:t>
            </a:r>
            <a:r>
              <a:rPr lang="pt-BR" sz="2400" dirty="0" err="1">
                <a:latin typeface="Symbol" pitchFamily="18" charset="2"/>
              </a:rPr>
              <a:t>D</a:t>
            </a:r>
            <a:r>
              <a:rPr lang="pt-BR" sz="2400" dirty="0" err="1"/>
              <a:t>z</a:t>
            </a:r>
            <a:r>
              <a:rPr lang="pt-BR" sz="2400" dirty="0"/>
              <a:t>)</a:t>
            </a:r>
          </a:p>
          <a:p>
            <a:endParaRPr lang="pt-BR" sz="24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EB253E6-4BAE-4BDB-AD0B-8BEDB8010961}"/>
              </a:ext>
            </a:extLst>
          </p:cNvPr>
          <p:cNvSpPr/>
          <p:nvPr/>
        </p:nvSpPr>
        <p:spPr>
          <a:xfrm>
            <a:off x="1187624" y="6351711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Carneiro hidráulico, roda d’água e pequena turbina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6B4DAF6-4EB7-42D4-887E-8C52088BF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25" t="8001" r="19288" b="5201"/>
          <a:stretch/>
        </p:blipFill>
        <p:spPr>
          <a:xfrm>
            <a:off x="179512" y="1969154"/>
            <a:ext cx="3143116" cy="2405842"/>
          </a:xfrm>
          <a:prstGeom prst="rect">
            <a:avLst/>
          </a:prstGeom>
        </p:spPr>
      </p:pic>
      <p:pic>
        <p:nvPicPr>
          <p:cNvPr id="1026" name="Picture 2" descr="Turbina – HidroGD">
            <a:extLst>
              <a:ext uri="{FF2B5EF4-FFF2-40B4-BE49-F238E27FC236}">
                <a16:creationId xmlns:a16="http://schemas.microsoft.com/office/drawing/2014/main" id="{9BD84970-211D-453A-A9B8-A39F9FBCD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74" y="1964479"/>
            <a:ext cx="3207791" cy="240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spaço Reservado para Conteúdo 3" descr="roda água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08066" y="3789040"/>
            <a:ext cx="3564134" cy="26731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>
            <a:noAutofit/>
          </a:bodyPr>
          <a:lstStyle/>
          <a:p>
            <a:r>
              <a:rPr lang="pt-BR" sz="3600" b="1" dirty="0"/>
              <a:t>BARRAGEM</a:t>
            </a:r>
            <a:br>
              <a:rPr lang="pt-BR" sz="3600" b="1" dirty="0"/>
            </a:br>
            <a:r>
              <a:rPr lang="pt-BR" sz="3200" b="1" dirty="0"/>
              <a:t>Determinação de H</a:t>
            </a:r>
            <a:r>
              <a:rPr lang="pt-BR" sz="3200" b="1" baseline="-25000" dirty="0"/>
              <a:t>T</a:t>
            </a:r>
            <a:endParaRPr lang="pt-BR" sz="3200" baseline="-25000" dirty="0"/>
          </a:p>
        </p:txBody>
      </p:sp>
      <p:sp>
        <p:nvSpPr>
          <p:cNvPr id="3" name="Retângulo 2"/>
          <p:cNvSpPr/>
          <p:nvPr/>
        </p:nvSpPr>
        <p:spPr>
          <a:xfrm>
            <a:off x="251520" y="1268760"/>
            <a:ext cx="864096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/>
              <a:t>Com as duas curvas: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800" dirty="0"/>
              <a:t>Definir a altura do volume morto (h</a:t>
            </a:r>
            <a:r>
              <a:rPr lang="pt-BR" sz="2800" baseline="-25000" dirty="0"/>
              <a:t>morto</a:t>
            </a:r>
            <a:r>
              <a:rPr lang="pt-BR" sz="2800" dirty="0"/>
              <a:t>)</a:t>
            </a:r>
          </a:p>
          <a:p>
            <a:pPr marL="1371600" lvl="2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sz="2800" dirty="0"/>
              <a:t>Altura da tubulação de escoamento de QF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800" dirty="0"/>
              <a:t>Usar a curva </a:t>
            </a:r>
            <a:r>
              <a:rPr lang="pt-BR" sz="2800" dirty="0">
                <a:solidFill>
                  <a:srgbClr val="0000FF"/>
                </a:solidFill>
              </a:rPr>
              <a:t>cota x volume </a:t>
            </a:r>
            <a:r>
              <a:rPr lang="pt-BR" sz="2800" dirty="0"/>
              <a:t>e determinar Vol. Morto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800" dirty="0"/>
              <a:t>Somar Vol. morto + Vol. útil (VR)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800" dirty="0"/>
              <a:t>Com a soma na curva </a:t>
            </a:r>
            <a:r>
              <a:rPr lang="pt-BR" sz="2800" dirty="0">
                <a:solidFill>
                  <a:srgbClr val="0000FF"/>
                </a:solidFill>
              </a:rPr>
              <a:t>cota x volume</a:t>
            </a:r>
          </a:p>
          <a:p>
            <a:pPr marL="1371600" lvl="2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sz="2400" dirty="0"/>
              <a:t>Calcular a cota do fundo do vertedor (h</a:t>
            </a:r>
            <a:r>
              <a:rPr lang="pt-BR" sz="2400" baseline="-25000" dirty="0"/>
              <a:t>v</a:t>
            </a:r>
            <a:r>
              <a:rPr lang="pt-BR" sz="2400" dirty="0"/>
              <a:t>)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pt-BR" sz="2400" dirty="0"/>
              <a:t>Somar essa cota à lâmina de enchente (h</a:t>
            </a:r>
            <a:r>
              <a:rPr lang="pt-BR" sz="2400" baseline="-25000" dirty="0"/>
              <a:t>e</a:t>
            </a:r>
            <a:r>
              <a:rPr lang="pt-BR" sz="2400" dirty="0"/>
              <a:t>)e à folga (f)</a:t>
            </a:r>
          </a:p>
          <a:p>
            <a:pPr marL="1371600" lvl="2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sz="2400" dirty="0"/>
              <a:t>Calcular a altura total do maciço (H</a:t>
            </a:r>
            <a:r>
              <a:rPr lang="pt-BR" sz="2400" baseline="-25000" dirty="0"/>
              <a:t>T</a:t>
            </a:r>
            <a:r>
              <a:rPr lang="pt-BR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95947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6631"/>
            <a:ext cx="9144000" cy="1008111"/>
          </a:xfrm>
        </p:spPr>
        <p:txBody>
          <a:bodyPr>
            <a:noAutofit/>
          </a:bodyPr>
          <a:lstStyle/>
          <a:p>
            <a:r>
              <a:rPr lang="pt-BR" sz="3600" b="1" dirty="0"/>
              <a:t>BARRAGEM</a:t>
            </a:r>
            <a:br>
              <a:rPr lang="pt-BR" sz="3600" b="1" dirty="0"/>
            </a:br>
            <a:r>
              <a:rPr lang="pt-BR" sz="3200" b="1" dirty="0"/>
              <a:t>Determinação de H</a:t>
            </a:r>
            <a:r>
              <a:rPr lang="pt-BR" sz="3200" b="1" baseline="-25000" dirty="0"/>
              <a:t>T</a:t>
            </a:r>
            <a:endParaRPr lang="pt-BR" sz="3200" baseline="-25000" dirty="0"/>
          </a:p>
        </p:txBody>
      </p:sp>
      <p:pic>
        <p:nvPicPr>
          <p:cNvPr id="8194" name="Imagem 2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r="1658"/>
          <a:stretch/>
        </p:blipFill>
        <p:spPr bwMode="auto">
          <a:xfrm>
            <a:off x="41922" y="1386053"/>
            <a:ext cx="9082318" cy="49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46515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20080"/>
          </a:xfrm>
        </p:spPr>
        <p:txBody>
          <a:bodyPr>
            <a:noAutofit/>
          </a:bodyPr>
          <a:lstStyle/>
          <a:p>
            <a:r>
              <a:rPr lang="pt-BR" sz="3600" b="1" dirty="0"/>
              <a:t>Perfil da Barragem</a:t>
            </a:r>
            <a:endParaRPr lang="pt-BR" sz="3200" dirty="0"/>
          </a:p>
        </p:txBody>
      </p:sp>
      <p:pic>
        <p:nvPicPr>
          <p:cNvPr id="9218" name="Imagem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0479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549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r>
              <a:rPr lang="pt-BR" sz="3600" dirty="0"/>
              <a:t>Barragem - Dimensionamento do Vertedor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ítul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124744"/>
                <a:ext cx="8856984" cy="5544616"/>
              </a:xfrm>
            </p:spPr>
            <p:txBody>
              <a:bodyPr>
                <a:normAutofit fontScale="92500" lnSpcReduction="10000"/>
              </a:bodyPr>
              <a:lstStyle/>
              <a:p>
                <a:pPr algn="just">
                  <a:buFont typeface="Wingdings" panose="05000000000000000000" pitchFamily="2" charset="2"/>
                  <a:buChar char="Ø"/>
                </a:pPr>
                <a:r>
                  <a:rPr lang="pt-BR" sz="3000" dirty="0"/>
                  <a:t>Cálculo da vazão máxima de cheia</a:t>
                </a:r>
              </a:p>
              <a:p>
                <a:pPr lvl="1" algn="just">
                  <a:buFont typeface="Wingdings" panose="05000000000000000000" pitchFamily="2" charset="2"/>
                  <a:buChar char="Ø"/>
                </a:pPr>
                <a:r>
                  <a:rPr lang="pt-BR" dirty="0"/>
                  <a:t>A barragem amortece a vazão de cheia:</a:t>
                </a:r>
              </a:p>
              <a:p>
                <a:pPr marL="0" indent="0" algn="just">
                  <a:lnSpc>
                    <a:spcPct val="160000"/>
                  </a:lnSpc>
                  <a:spcBef>
                    <a:spcPts val="0"/>
                  </a:spcBef>
                  <a:buNone/>
                </a:pPr>
                <a:r>
                  <a:rPr lang="pt-BR" sz="3600" dirty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3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3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pt-BR" sz="3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pt-BR" sz="3000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pt-BR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pt-BR" sz="3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pt-BR" sz="3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pt-BR" sz="3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pt-BR" sz="3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pt-BR" sz="3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</a:rPr>
                                      <m:t>á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</a:rPr>
                                      <m:t> (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</a:rPr>
                                      <m:t>=100)</m:t>
                                    </m:r>
                                  </m:sub>
                                </m:sSub>
                                <m:r>
                                  <a:rPr lang="pt-BR" sz="3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pt-BR" sz="3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</a:rPr>
                                  <m:t>3 </m:t>
                                </m:r>
                                <m:sSub>
                                  <m:sSub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pt-BR" sz="3000" b="0" i="1" smtClean="0">
                                <a:latin typeface="Cambria Math" panose="02040503050406030204" pitchFamily="18" charset="0"/>
                              </a:rPr>
                              <m:t>−2 </m:t>
                            </m:r>
                            <m:r>
                              <a:rPr lang="pt-BR" sz="3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pt-BR" sz="3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𝑉𝑜𝑙</m:t>
                            </m:r>
                          </m:e>
                        </m:d>
                      </m:num>
                      <m:den>
                        <m:r>
                          <a:rPr lang="pt-BR" sz="3000" b="0" i="1" smtClean="0">
                            <a:latin typeface="Cambria Math" panose="02040503050406030204" pitchFamily="18" charset="0"/>
                          </a:rPr>
                          <m:t>3 </m:t>
                        </m:r>
                        <m:sSub>
                          <m:sSubPr>
                            <m:ctrlPr>
                              <a:rPr lang="pt-BR" sz="3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pt-BR" sz="3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</m:oMath>
                </a14:m>
                <a:endParaRPr lang="pt-BR" sz="3000" dirty="0"/>
              </a:p>
              <a:p>
                <a:pPr marL="0" indent="0" algn="just">
                  <a:lnSpc>
                    <a:spcPct val="170000"/>
                  </a:lnSpc>
                  <a:buNone/>
                </a:pPr>
                <a:r>
                  <a:rPr lang="pt-BR" sz="2800" dirty="0"/>
                  <a:t>	</a:t>
                </a:r>
                <a:r>
                  <a:rPr lang="pt-BR" sz="2400" dirty="0"/>
                  <a:t>Q*</a:t>
                </a:r>
                <a:r>
                  <a:rPr lang="pt-BR" sz="2400" baseline="-25000" dirty="0"/>
                  <a:t>máx</a:t>
                </a:r>
                <a:r>
                  <a:rPr lang="pt-BR" sz="2400" dirty="0"/>
                  <a:t> – vazão máxima amortecida (m³/s)</a:t>
                </a:r>
              </a:p>
              <a:p>
                <a:pPr marL="0" indent="0" algn="just">
                  <a:lnSpc>
                    <a:spcPct val="170000"/>
                  </a:lnSpc>
                  <a:buNone/>
                </a:pPr>
                <a:r>
                  <a:rPr lang="pt-BR" sz="2400" dirty="0"/>
                  <a:t>	Q</a:t>
                </a:r>
                <a:r>
                  <a:rPr lang="pt-BR" sz="2400" baseline="-25000" dirty="0"/>
                  <a:t>máx (T = 100)</a:t>
                </a:r>
                <a:r>
                  <a:rPr lang="pt-BR" sz="2400" dirty="0"/>
                  <a:t> – Qmáx. c</a:t>
                </a:r>
                <a:r>
                  <a:rPr lang="en-US" sz="2400" dirty="0"/>
                  <a:t>/</a:t>
                </a:r>
                <a:r>
                  <a:rPr lang="pt-BR" sz="2400" dirty="0"/>
                  <a:t> período de retorno de 100 anos (m³/s)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		         (Vazão que  ocorreria sem a barragem)</a:t>
                </a:r>
              </a:p>
              <a:p>
                <a:pPr marL="0" indent="0" algn="just">
                  <a:lnSpc>
                    <a:spcPct val="170000"/>
                  </a:lnSpc>
                  <a:buNone/>
                </a:pPr>
                <a:r>
                  <a:rPr lang="pt-BR" sz="2800" dirty="0"/>
                  <a:t>	</a:t>
                </a:r>
                <a:r>
                  <a:rPr lang="pt-BR" sz="2400" dirty="0"/>
                  <a:t>tc – tempo de concentração</a:t>
                </a:r>
              </a:p>
              <a:p>
                <a:pPr marL="0" indent="0" algn="just">
                  <a:lnSpc>
                    <a:spcPct val="160000"/>
                  </a:lnSpc>
                  <a:buNone/>
                </a:pPr>
                <a:r>
                  <a:rPr lang="pt-BR" sz="2400" dirty="0"/>
                  <a:t>	</a:t>
                </a:r>
                <a:r>
                  <a:rPr lang="pt-BR" sz="2400" dirty="0" err="1"/>
                  <a:t>Δvol</a:t>
                </a:r>
                <a:r>
                  <a:rPr lang="pt-BR" sz="2400" dirty="0"/>
                  <a:t> – vol. entre alturas da soleira (vertedor) e de enchente (h</a:t>
                </a:r>
                <a:r>
                  <a:rPr lang="pt-BR" sz="2400" baseline="-25000" dirty="0"/>
                  <a:t>e</a:t>
                </a:r>
                <a:r>
                  <a:rPr lang="pt-BR" sz="2400" dirty="0"/>
                  <a:t>) (m</a:t>
                </a:r>
                <a:r>
                  <a:rPr lang="pt-BR" sz="2400" baseline="30000" dirty="0"/>
                  <a:t>3</a:t>
                </a:r>
                <a:r>
                  <a:rPr lang="pt-BR" sz="2400" dirty="0"/>
                  <a:t>)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	            (Variação do vol. devido à cota de enchente da barragem)</a:t>
                </a:r>
              </a:p>
            </p:txBody>
          </p:sp>
        </mc:Choice>
        <mc:Fallback xmlns="">
          <p:sp>
            <p:nvSpPr>
              <p:cNvPr id="3" name="Subtítu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124744"/>
                <a:ext cx="8856984" cy="5544616"/>
              </a:xfrm>
              <a:blipFill rotWithShape="0">
                <a:blip r:embed="rId4"/>
                <a:stretch>
                  <a:fillRect l="-1170" t="-1870" r="-68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25416" y="836712"/>
            <a:ext cx="4535935" cy="919575"/>
          </a:xfrm>
        </p:spPr>
        <p:txBody>
          <a:bodyPr>
            <a:noAutofit/>
          </a:bodyPr>
          <a:lstStyle/>
          <a:p>
            <a:r>
              <a:rPr lang="en-US" sz="3000" dirty="0"/>
              <a:t>Vertedor Retangular</a:t>
            </a:r>
            <a:endParaRPr lang="pt-BR" sz="3000" dirty="0"/>
          </a:p>
        </p:txBody>
      </p:sp>
      <p:pic>
        <p:nvPicPr>
          <p:cNvPr id="4" name="Espaço Reservado para Conteúdo 3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140285"/>
            <a:ext cx="3781654" cy="3296827"/>
          </a:xfr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793866"/>
            <a:ext cx="3102942" cy="2643246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/>
              <a:t>Barragem - Dimensionamento do Vertedor</a:t>
            </a:r>
            <a:endParaRPr lang="pt-BR" sz="3600" dirty="0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57200" y="4653136"/>
            <a:ext cx="4038600" cy="1988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pt-BR" sz="2200" dirty="0"/>
              <a:t>SEM CONTRAÇÃO LATERAL</a:t>
            </a:r>
          </a:p>
          <a:p>
            <a:pPr algn="ctr">
              <a:buFont typeface="Arial" pitchFamily="34" charset="0"/>
              <a:buNone/>
            </a:pPr>
            <a:endParaRPr lang="pt-BR" sz="2200" dirty="0"/>
          </a:p>
          <a:p>
            <a:pPr algn="ctr">
              <a:buFont typeface="Arial" pitchFamily="34" charset="0"/>
              <a:buNone/>
            </a:pPr>
            <a:r>
              <a:rPr lang="pt-BR" sz="2200" dirty="0"/>
              <a:t>Parede delgada	Q= 1,85 * L * H</a:t>
            </a:r>
            <a:r>
              <a:rPr lang="pt-BR" sz="2200" baseline="30000" dirty="0"/>
              <a:t>1,5</a:t>
            </a:r>
          </a:p>
          <a:p>
            <a:pPr algn="ctr">
              <a:buFont typeface="Arial" pitchFamily="34" charset="0"/>
              <a:buNone/>
            </a:pPr>
            <a:endParaRPr lang="pt-BR" sz="2200" baseline="30000" dirty="0"/>
          </a:p>
          <a:p>
            <a:pPr algn="ctr">
              <a:buFont typeface="Arial" pitchFamily="34" charset="0"/>
              <a:buNone/>
            </a:pPr>
            <a:r>
              <a:rPr lang="pt-BR" sz="2200" dirty="0"/>
              <a:t>Parede espessa	Q= 1,55 * L * H</a:t>
            </a:r>
            <a:r>
              <a:rPr lang="pt-BR" sz="2200" baseline="30000" dirty="0"/>
              <a:t>1,5</a:t>
            </a:r>
          </a:p>
        </p:txBody>
      </p:sp>
      <p:sp>
        <p:nvSpPr>
          <p:cNvPr id="8" name="Espaço Reservado para Conteúdo 3"/>
          <p:cNvSpPr txBox="1">
            <a:spLocks/>
          </p:cNvSpPr>
          <p:nvPr/>
        </p:nvSpPr>
        <p:spPr>
          <a:xfrm>
            <a:off x="4648200" y="4653136"/>
            <a:ext cx="4038600" cy="18722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pt-BR" sz="2200" dirty="0"/>
              <a:t>COM CONTRAÇÃO LATERAL</a:t>
            </a:r>
          </a:p>
          <a:p>
            <a:pPr algn="ctr">
              <a:buFont typeface="Arial" pitchFamily="34" charset="0"/>
              <a:buNone/>
            </a:pPr>
            <a:endParaRPr lang="pt-BR" sz="2200" dirty="0"/>
          </a:p>
          <a:p>
            <a:pPr algn="just">
              <a:buFont typeface="Arial" pitchFamily="34" charset="0"/>
              <a:buNone/>
            </a:pPr>
            <a:r>
              <a:rPr lang="pt-BR" sz="2200" dirty="0"/>
              <a:t>	   Q= 1,84 * L * H</a:t>
            </a:r>
            <a:r>
              <a:rPr lang="pt-BR" sz="2200" baseline="30000" dirty="0"/>
              <a:t>1,5</a:t>
            </a:r>
          </a:p>
          <a:p>
            <a:pPr algn="just">
              <a:buNone/>
            </a:pPr>
            <a:endParaRPr lang="pt-BR" sz="2200" baseline="30000" dirty="0"/>
          </a:p>
          <a:p>
            <a:pPr algn="just">
              <a:buNone/>
            </a:pPr>
            <a:r>
              <a:rPr lang="pt-BR" sz="2200" baseline="30000" dirty="0"/>
              <a:t>	   </a:t>
            </a:r>
            <a:r>
              <a:rPr lang="pt-BR" sz="2200" dirty="0"/>
              <a:t>Q= m³/s ; L = m e H = m</a:t>
            </a:r>
          </a:p>
          <a:p>
            <a:pPr>
              <a:buFont typeface="Arial" pitchFamily="34" charset="0"/>
              <a:buNone/>
            </a:pPr>
            <a:endParaRPr lang="pt-BR" sz="22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pt-BR" dirty="0"/>
              <a:t>Vertedor Circular</a:t>
            </a:r>
          </a:p>
        </p:txBody>
      </p:sp>
      <p:pic>
        <p:nvPicPr>
          <p:cNvPr id="8" name="Imagem 7" descr="downloa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285860"/>
            <a:ext cx="3714776" cy="2663424"/>
          </a:xfrm>
          <a:prstGeom prst="rect">
            <a:avLst/>
          </a:prstGeom>
        </p:spPr>
      </p:pic>
      <p:pic>
        <p:nvPicPr>
          <p:cNvPr id="9" name="Imagem 8" descr="images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045" y="1643050"/>
            <a:ext cx="6024955" cy="2214578"/>
          </a:xfrm>
          <a:prstGeom prst="rect">
            <a:avLst/>
          </a:prstGeom>
        </p:spPr>
      </p:pic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214818"/>
            <a:ext cx="8229600" cy="1911345"/>
          </a:xfrm>
        </p:spPr>
        <p:txBody>
          <a:bodyPr/>
          <a:lstStyle/>
          <a:p>
            <a:pPr algn="ctr">
              <a:buNone/>
            </a:pPr>
            <a:r>
              <a:rPr lang="en-US" sz="2800" dirty="0"/>
              <a:t>Q = 1,5185 * D</a:t>
            </a:r>
            <a:r>
              <a:rPr lang="en-US" sz="2800" baseline="30000" dirty="0"/>
              <a:t>0,693</a:t>
            </a:r>
            <a:r>
              <a:rPr lang="en-US" sz="2800" dirty="0"/>
              <a:t> * H</a:t>
            </a:r>
            <a:r>
              <a:rPr lang="en-US" sz="2800" baseline="30000" dirty="0"/>
              <a:t>1,807</a:t>
            </a:r>
            <a:r>
              <a:rPr lang="en-US" sz="2800" dirty="0"/>
              <a:t> </a:t>
            </a:r>
          </a:p>
          <a:p>
            <a:pPr algn="ctr">
              <a:buNone/>
            </a:pPr>
            <a:endParaRPr lang="en-US" sz="2400" dirty="0"/>
          </a:p>
          <a:p>
            <a:pPr algn="ctr">
              <a:buNone/>
            </a:pPr>
            <a:r>
              <a:rPr lang="en-US" sz="2400" dirty="0"/>
              <a:t>Q= m³/s ; D = m e H = m</a:t>
            </a:r>
            <a:endParaRPr lang="pt-BR" sz="2400" dirty="0"/>
          </a:p>
          <a:p>
            <a:pPr algn="ctr">
              <a:buNone/>
            </a:pPr>
            <a:endParaRPr lang="pt-BR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Exercício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en-US" dirty="0"/>
              <a:t>Determinar a largura da soleira de quatro tipos de vertedor de uma barragem de terra (retangular sem contração lateral de parede espessa e de parede delgada, </a:t>
            </a:r>
            <a:r>
              <a:rPr lang="en-US" dirty="0" err="1"/>
              <a:t>retangular</a:t>
            </a:r>
            <a:r>
              <a:rPr lang="en-US"/>
              <a:t> com </a:t>
            </a:r>
            <a:r>
              <a:rPr lang="en-US" dirty="0"/>
              <a:t>contração lateral e circular).</a:t>
            </a:r>
          </a:p>
          <a:p>
            <a:pPr marL="0" indent="0" algn="just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dirty="0"/>
              <a:t>Dados</a:t>
            </a:r>
          </a:p>
          <a:p>
            <a:pPr marL="0" indent="0" algn="just">
              <a:buNone/>
            </a:pPr>
            <a:r>
              <a:rPr lang="en-US" dirty="0"/>
              <a:t>Qmax</a:t>
            </a:r>
            <a:r>
              <a:rPr lang="en-US" baseline="-25000" dirty="0"/>
              <a:t>(T= 100) </a:t>
            </a:r>
            <a:r>
              <a:rPr lang="en-US" dirty="0"/>
              <a:t>= 21 m³/s</a:t>
            </a:r>
          </a:p>
          <a:p>
            <a:pPr marL="0" indent="0" algn="just">
              <a:buNone/>
            </a:pPr>
            <a:r>
              <a:rPr lang="en-US" dirty="0"/>
              <a:t>tc = 33 min = 1980 s</a:t>
            </a:r>
          </a:p>
          <a:p>
            <a:pPr marL="0" indent="0" algn="just">
              <a:buNone/>
            </a:pPr>
            <a:r>
              <a:rPr lang="en-US" dirty="0"/>
              <a:t>H = 80 cm = 0,8 m</a:t>
            </a:r>
          </a:p>
          <a:p>
            <a:pPr marL="0" indent="0" algn="just">
              <a:buNone/>
            </a:pPr>
            <a:r>
              <a:rPr lang="el-GR" dirty="0"/>
              <a:t>Δ</a:t>
            </a:r>
            <a:r>
              <a:rPr lang="en-US" dirty="0"/>
              <a:t>Vol  = 35000 m³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836712"/>
          </a:xfrm>
        </p:spPr>
        <p:txBody>
          <a:bodyPr/>
          <a:lstStyle/>
          <a:p>
            <a:r>
              <a:rPr lang="pt-BR" dirty="0"/>
              <a:t>Resolução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908720"/>
                <a:ext cx="8784976" cy="5760640"/>
              </a:xfrm>
            </p:spPr>
            <p:txBody>
              <a:bodyPr>
                <a:noAutofit/>
              </a:bodyPr>
              <a:lstStyle/>
              <a:p>
                <a:pPr marL="365125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2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á</m:t>
                          </m:r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pt-BR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pt-BR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2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pt-BR" sz="22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pt-BR" sz="2200" i="1">
                                          <a:latin typeface="Cambria Math" panose="02040503050406030204" pitchFamily="18" charset="0"/>
                                        </a:rPr>
                                        <m:t>á</m:t>
                                      </m:r>
                                      <m:r>
                                        <a:rPr lang="pt-BR" sz="2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pt-BR" sz="2200" i="1">
                                          <a:latin typeface="Cambria Math" panose="02040503050406030204" pitchFamily="18" charset="0"/>
                                        </a:rPr>
                                        <m:t> (</m:t>
                                      </m:r>
                                      <m:r>
                                        <a:rPr lang="pt-BR" sz="22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pt-BR" sz="2200" i="1">
                                          <a:latin typeface="Cambria Math" panose="02040503050406030204" pitchFamily="18" charset="0"/>
                                        </a:rPr>
                                        <m:t>=100)</m:t>
                                      </m:r>
                                    </m:sub>
                                  </m:sSub>
                                  <m: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pt-BR" sz="2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pt-BR" sz="2200" i="1">
                                      <a:latin typeface="Cambria Math" panose="02040503050406030204" pitchFamily="18" charset="0"/>
                                    </a:rPr>
                                    <m:t> 3 </m:t>
                                  </m:r>
                                  <m:sSub>
                                    <m:sSubPr>
                                      <m:ctrlPr>
                                        <a:rPr lang="pt-BR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2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pt-BR" sz="22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−2 </m:t>
                              </m:r>
                              <m:r>
                                <a:rPr lang="pt-B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pt-BR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𝑉𝑜𝑙</m:t>
                              </m:r>
                            </m:e>
                          </m:d>
                        </m:num>
                        <m:den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3 </m:t>
                          </m:r>
                          <m:sSub>
                            <m:sSubPr>
                              <m:ctrlPr>
                                <a:rPr lang="pt-B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2200" dirty="0"/>
              </a:p>
              <a:p>
                <a:pPr marL="365125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sz="2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pt-BR" sz="2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pt-BR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pt-BR" sz="2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200" b="0" i="1" smtClean="0"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  <m:r>
                                  <a:rPr lang="pt-BR" sz="22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B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pt-BR" sz="2200" i="1">
                                    <a:latin typeface="Cambria Math" panose="02040503050406030204" pitchFamily="18" charset="0"/>
                                  </a:rPr>
                                  <m:t> 3</m:t>
                                </m:r>
                                <m:r>
                                  <a:rPr lang="pt-B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pt-BR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1980</m:t>
                                </m:r>
                              </m:e>
                            </m:d>
                            <m:r>
                              <a:rPr lang="pt-BR" sz="2200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pt-B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pt-B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35000</m:t>
                            </m:r>
                          </m:e>
                        </m:d>
                      </m:num>
                      <m:den>
                        <m:r>
                          <a:rPr lang="pt-BR" sz="22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200" b="0" i="1" smtClean="0">
                            <a:latin typeface="Cambria Math" panose="02040503050406030204" pitchFamily="18" charset="0"/>
                          </a:rPr>
                          <m:t>1980</m:t>
                        </m:r>
                      </m:den>
                    </m:f>
                  </m:oMath>
                </a14:m>
                <a:r>
                  <a:rPr lang="pt-BR" sz="2200" dirty="0"/>
                  <a:t>		Q*max = 9,2155 m³/s</a:t>
                </a:r>
              </a:p>
              <a:p>
                <a:pPr>
                  <a:buNone/>
                </a:pPr>
                <a:endParaRPr lang="pt-BR" sz="1200" dirty="0"/>
              </a:p>
              <a:p>
                <a:pPr>
                  <a:buNone/>
                </a:pPr>
                <a:r>
                  <a:rPr lang="pt-BR" sz="2200" u="sng" dirty="0"/>
                  <a:t>Vertedores</a:t>
                </a:r>
                <a:r>
                  <a:rPr lang="pt-BR" sz="2200" dirty="0"/>
                  <a:t>:</a:t>
                </a:r>
                <a:endParaRPr lang="pt-BR" sz="2100" dirty="0"/>
              </a:p>
              <a:p>
                <a:pPr>
                  <a:buNone/>
                </a:pPr>
                <a:r>
                  <a:rPr lang="pt-BR" sz="2100" dirty="0"/>
                  <a:t>	</a:t>
                </a:r>
                <a:r>
                  <a:rPr lang="pt-BR" sz="2100" u="sng" dirty="0"/>
                  <a:t>Retangulares</a:t>
                </a:r>
              </a:p>
              <a:p>
                <a:pPr>
                  <a:buNone/>
                </a:pPr>
                <a:r>
                  <a:rPr lang="pt-BR" sz="2100" i="1" dirty="0"/>
                  <a:t>		S/ contr. Parede </a:t>
                </a:r>
                <a:r>
                  <a:rPr lang="pt-BR" sz="2100" dirty="0"/>
                  <a:t>delgada:	9,2155 = 1,85 * L * 0,8</a:t>
                </a:r>
                <a:r>
                  <a:rPr lang="pt-BR" sz="2100" baseline="30000" dirty="0"/>
                  <a:t>1,5   </a:t>
                </a:r>
                <a:r>
                  <a:rPr lang="pt-BR" sz="2100" dirty="0">
                    <a:sym typeface="Symbol" panose="05050102010706020507" pitchFamily="18" charset="2"/>
                  </a:rPr>
                  <a:t></a:t>
                </a:r>
                <a:r>
                  <a:rPr lang="pt-BR" sz="2100" dirty="0"/>
                  <a:t>   L = 6,96 m</a:t>
                </a:r>
                <a:endParaRPr lang="pt-BR" sz="2100" baseline="30000" dirty="0"/>
              </a:p>
              <a:p>
                <a:pPr>
                  <a:buNone/>
                </a:pPr>
                <a:r>
                  <a:rPr lang="pt-BR" sz="2100" dirty="0"/>
                  <a:t>		S/ contr. Parede espessa:	9,2155 = 1,55 * L * 0,8</a:t>
                </a:r>
                <a:r>
                  <a:rPr lang="pt-BR" sz="2100" baseline="30000" dirty="0"/>
                  <a:t>1,5 </a:t>
                </a:r>
                <a:r>
                  <a:rPr lang="pt-BR" sz="2100" dirty="0"/>
                  <a:t> = L = 8,31 m</a:t>
                </a:r>
                <a:endParaRPr lang="pt-BR" sz="2100" baseline="30000" dirty="0"/>
              </a:p>
              <a:p>
                <a:pPr>
                  <a:buNone/>
                </a:pPr>
                <a:r>
                  <a:rPr lang="pt-BR" sz="2100" dirty="0"/>
                  <a:t>		C/ contração lateral:	9,2155 = 1,84 * L * 0,8</a:t>
                </a:r>
                <a:r>
                  <a:rPr lang="pt-BR" sz="2100" baseline="30000" dirty="0"/>
                  <a:t>1,5 </a:t>
                </a:r>
                <a:r>
                  <a:rPr lang="pt-BR" sz="2100" dirty="0"/>
                  <a:t> = L = 7,0 m</a:t>
                </a:r>
                <a:endParaRPr lang="pt-BR" sz="2100" baseline="30000" dirty="0"/>
              </a:p>
              <a:p>
                <a:pPr>
                  <a:buNone/>
                </a:pPr>
                <a:endParaRPr lang="pt-BR" sz="2100" baseline="30000" dirty="0"/>
              </a:p>
              <a:p>
                <a:pPr>
                  <a:buNone/>
                </a:pPr>
                <a:r>
                  <a:rPr lang="pt-BR" sz="2100" baseline="30000" dirty="0"/>
                  <a:t>	</a:t>
                </a:r>
                <a:r>
                  <a:rPr lang="pt-BR" sz="2100" u="sng" dirty="0"/>
                  <a:t>Circular</a:t>
                </a:r>
                <a:r>
                  <a:rPr lang="pt-BR" sz="2100" dirty="0"/>
                  <a:t>	9,2155 = 1,5185 * D</a:t>
                </a:r>
                <a:r>
                  <a:rPr lang="pt-BR" sz="2100" baseline="30000" dirty="0"/>
                  <a:t>0,693</a:t>
                </a:r>
                <a:r>
                  <a:rPr lang="pt-BR" sz="2100" dirty="0"/>
                  <a:t> * 0,8</a:t>
                </a:r>
                <a:r>
                  <a:rPr lang="pt-BR" sz="2100" baseline="30000" dirty="0"/>
                  <a:t>1,807</a:t>
                </a:r>
                <a:r>
                  <a:rPr lang="pt-BR" sz="2100" dirty="0"/>
                  <a:t> = D = 24,41 m</a:t>
                </a:r>
              </a:p>
              <a:p>
                <a:pPr>
                  <a:buNone/>
                </a:pPr>
                <a:r>
                  <a:rPr lang="pt-BR" sz="2100" dirty="0"/>
                  <a:t>	    Obs.: 8 vertedores</a:t>
                </a:r>
                <a:r>
                  <a:rPr lang="pt-BR" sz="2200" dirty="0"/>
                  <a:t> </a:t>
                </a:r>
                <a:r>
                  <a:rPr lang="pt-BR" sz="2200" dirty="0">
                    <a:sym typeface="Symbol" panose="05050102010706020507" pitchFamily="18" charset="2"/>
                  </a:rPr>
                  <a:t> Vazão individual: Q = 9,2155 ÷ 8 = 1,15194 m</a:t>
                </a:r>
                <a:r>
                  <a:rPr lang="pt-BR" sz="2200" baseline="30000" dirty="0">
                    <a:sym typeface="Symbol" panose="05050102010706020507" pitchFamily="18" charset="2"/>
                  </a:rPr>
                  <a:t>3</a:t>
                </a:r>
                <a:r>
                  <a:rPr lang="pt-BR" sz="2200" dirty="0">
                    <a:sym typeface="Symbol" panose="05050102010706020507" pitchFamily="18" charset="2"/>
                  </a:rPr>
                  <a:t>/s</a:t>
                </a:r>
                <a:endParaRPr lang="pt-BR" sz="2200" dirty="0"/>
              </a:p>
              <a:p>
                <a:pPr>
                  <a:buNone/>
                </a:pPr>
                <a:r>
                  <a:rPr lang="pt-BR" sz="2200" baseline="30000" dirty="0"/>
                  <a:t>			</a:t>
                </a:r>
                <a:r>
                  <a:rPr lang="pt-BR" sz="2100" dirty="0"/>
                  <a:t>1,15194 = 1,5185 * D</a:t>
                </a:r>
                <a:r>
                  <a:rPr lang="pt-BR" sz="2100" baseline="30000" dirty="0"/>
                  <a:t>0,693</a:t>
                </a:r>
                <a:r>
                  <a:rPr lang="pt-BR" sz="2100" dirty="0"/>
                  <a:t> * 0,8</a:t>
                </a:r>
                <a:r>
                  <a:rPr lang="pt-BR" sz="2100" baseline="30000" dirty="0"/>
                  <a:t>1,807</a:t>
                </a:r>
                <a:r>
                  <a:rPr lang="pt-BR" sz="2100" dirty="0"/>
                  <a:t> = D = 1,201 m</a:t>
                </a:r>
              </a:p>
              <a:p>
                <a:pPr>
                  <a:buNone/>
                </a:pPr>
                <a:r>
                  <a:rPr lang="pt-BR" sz="2100" dirty="0"/>
                  <a:t>			Usar 8 vertedores circulares com D ≥ 1,201 </a:t>
                </a:r>
                <a:r>
                  <a:rPr lang="pt-BR" sz="2400" dirty="0"/>
                  <a:t>m</a:t>
                </a:r>
                <a:endParaRPr lang="pt-BR" sz="2200" dirty="0"/>
              </a:p>
              <a:p>
                <a:pPr>
                  <a:buNone/>
                </a:pPr>
                <a:endParaRPr lang="pt-BR" sz="2200" dirty="0"/>
              </a:p>
              <a:p>
                <a:pPr>
                  <a:buNone/>
                </a:pPr>
                <a:endParaRPr lang="pt-BR" sz="2200" dirty="0"/>
              </a:p>
              <a:p>
                <a:endParaRPr lang="pt-BR" sz="22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908720"/>
                <a:ext cx="8784976" cy="5760640"/>
              </a:xfrm>
              <a:blipFill>
                <a:blip r:embed="rId4"/>
                <a:stretch>
                  <a:fillRect l="-90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4460"/>
            <a:ext cx="8229600" cy="706090"/>
          </a:xfrm>
        </p:spPr>
        <p:txBody>
          <a:bodyPr>
            <a:normAutofit/>
          </a:bodyPr>
          <a:lstStyle/>
          <a:p>
            <a:pPr lvl="1" algn="ctr"/>
            <a:r>
              <a:rPr lang="pt-BR" sz="2800" dirty="0"/>
              <a:t>ESTIMATIVA DO VOLUME DO RESERVATÓRIO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8860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u="sng" dirty="0"/>
              <a:t>Métodos</a:t>
            </a:r>
            <a:r>
              <a:rPr lang="pt-BR" dirty="0"/>
              <a:t>:</a:t>
            </a:r>
          </a:p>
          <a:p>
            <a:pPr marL="0" indent="0" algn="just">
              <a:buNone/>
            </a:pPr>
            <a:r>
              <a:rPr lang="pt-BR" sz="2800" dirty="0"/>
              <a:t>1) Sem dados de vazões mensais</a:t>
            </a:r>
          </a:p>
          <a:p>
            <a:pPr marL="400050" lvl="1" indent="0" algn="just">
              <a:buNone/>
            </a:pPr>
            <a:r>
              <a:rPr lang="pt-BR" dirty="0"/>
              <a:t>-Aproximação baseada no módulo da bacia hidrográfica  		</a:t>
            </a:r>
            <a:r>
              <a:rPr lang="pt-BR" dirty="0">
                <a:latin typeface="Symbol" panose="05050102010706020507" pitchFamily="18" charset="2"/>
              </a:rPr>
              <a:t>a =</a:t>
            </a:r>
            <a:r>
              <a:rPr lang="pt-BR" dirty="0"/>
              <a:t> Q/Ppt</a:t>
            </a:r>
          </a:p>
          <a:p>
            <a:pPr marL="400050" lvl="1" indent="0" algn="just">
              <a:buNone/>
            </a:pPr>
            <a:r>
              <a:rPr lang="pt-BR" dirty="0"/>
              <a:t>- Estudos de regionalização hidrológica</a:t>
            </a:r>
          </a:p>
          <a:p>
            <a:pPr marL="0" indent="0" algn="just">
              <a:buNone/>
            </a:pPr>
            <a:endParaRPr lang="pt-BR" sz="2800" dirty="0"/>
          </a:p>
          <a:p>
            <a:pPr marL="361950" indent="-361950" algn="just">
              <a:buNone/>
            </a:pPr>
            <a:r>
              <a:rPr lang="pt-BR" sz="2800" dirty="0"/>
              <a:t>2) Com dados de vazões mensais: Balanço Hidrológico</a:t>
            </a:r>
          </a:p>
          <a:p>
            <a:endParaRPr lang="pt-BR" sz="28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t-BR" sz="3600" b="1" dirty="0"/>
              <a:t>Estimativa de volume do reservatório</a:t>
            </a:r>
            <a:br>
              <a:rPr lang="pt-BR" sz="3600" b="1" dirty="0"/>
            </a:br>
            <a:r>
              <a:rPr lang="pt-BR" sz="3000" b="1" dirty="0"/>
              <a:t>Sem dados de vazões medidas</a:t>
            </a:r>
            <a:endParaRPr lang="pt-BR" sz="3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	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sz="2600" dirty="0"/>
              <a:t>Q</a:t>
            </a:r>
            <a:r>
              <a:rPr lang="pt-BR" sz="2600" baseline="-25000" dirty="0"/>
              <a:t>F</a:t>
            </a:r>
            <a:r>
              <a:rPr lang="pt-BR" sz="2600" dirty="0"/>
              <a:t> – vazão firme</a:t>
            </a:r>
          </a:p>
          <a:p>
            <a:pPr marL="0" indent="0" algn="just">
              <a:buNone/>
            </a:pPr>
            <a:r>
              <a:rPr lang="pt-BR" sz="2600" dirty="0"/>
              <a:t>A,B, X</a:t>
            </a:r>
            <a:r>
              <a:rPr lang="pt-BR" sz="2600" baseline="-25000" dirty="0"/>
              <a:t>T</a:t>
            </a:r>
            <a:r>
              <a:rPr lang="pt-BR" sz="2600" dirty="0"/>
              <a:t> – parâmetros de regionalização</a:t>
            </a:r>
          </a:p>
          <a:p>
            <a:pPr marL="0" indent="0" algn="just">
              <a:buNone/>
            </a:pPr>
            <a:r>
              <a:rPr lang="pt-BR" sz="2600" dirty="0"/>
              <a:t>Q- vazão média de longo período</a:t>
            </a:r>
          </a:p>
          <a:p>
            <a:pPr marL="0" indent="0" algn="just">
              <a:buNone/>
            </a:pPr>
            <a:r>
              <a:rPr lang="pt-BR" sz="2600" dirty="0"/>
              <a:t>K – n</a:t>
            </a:r>
            <a:r>
              <a:rPr lang="pt-BR" sz="2600" u="sng" baseline="30000" dirty="0"/>
              <a:t>o</a:t>
            </a:r>
            <a:r>
              <a:rPr lang="pt-BR" sz="2600" dirty="0"/>
              <a:t> médio de segundos por mês</a:t>
            </a:r>
          </a:p>
          <a:p>
            <a:pPr marL="0" indent="0" algn="just">
              <a:buNone/>
            </a:pPr>
            <a:r>
              <a:rPr lang="pt-BR" sz="2600" dirty="0"/>
              <a:t>F</a:t>
            </a:r>
            <a:r>
              <a:rPr lang="pt-BR" sz="2600" baseline="-25000" dirty="0"/>
              <a:t>E</a:t>
            </a:r>
            <a:r>
              <a:rPr lang="pt-BR" sz="2600" dirty="0"/>
              <a:t> – fator de evaporação de água </a:t>
            </a:r>
          </a:p>
          <a:p>
            <a:endParaRPr lang="pt-BR" dirty="0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8" y="1928802"/>
            <a:ext cx="4441580" cy="785818"/>
          </a:xfrm>
          <a:prstGeom prst="rect">
            <a:avLst/>
          </a:prstGeom>
          <a:noFill/>
        </p:spPr>
      </p:pic>
      <p:cxnSp>
        <p:nvCxnSpPr>
          <p:cNvPr id="10" name="Conector reto 9"/>
          <p:cNvCxnSpPr/>
          <p:nvPr/>
        </p:nvCxnSpPr>
        <p:spPr>
          <a:xfrm>
            <a:off x="571472" y="4365104"/>
            <a:ext cx="214314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794"/>
          </a:xfrm>
        </p:spPr>
        <p:txBody>
          <a:bodyPr/>
          <a:lstStyle/>
          <a:p>
            <a:r>
              <a:rPr lang="en-US" dirty="0"/>
              <a:t>Obtenção de queda d`água</a:t>
            </a:r>
            <a:endParaRPr lang="pt-BR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A9C8474B-985E-42B7-8305-6356CCCA639B}"/>
              </a:ext>
            </a:extLst>
          </p:cNvPr>
          <p:cNvSpPr txBox="1">
            <a:spLocks/>
          </p:cNvSpPr>
          <p:nvPr/>
        </p:nvSpPr>
        <p:spPr>
          <a:xfrm>
            <a:off x="414366" y="785794"/>
            <a:ext cx="8229600" cy="1540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pt-BR" sz="2400" dirty="0"/>
              <a:t>Acionamento de máquinas hidráulicas.</a:t>
            </a:r>
          </a:p>
          <a:p>
            <a:pPr marL="0" indent="0" algn="just">
              <a:buFont typeface="Arial" pitchFamily="34" charset="0"/>
              <a:buNone/>
            </a:pPr>
            <a:r>
              <a:rPr lang="pt-BR" sz="2400" dirty="0"/>
              <a:t>O aspecto mais importante é a diferença de cota (</a:t>
            </a:r>
            <a:r>
              <a:rPr lang="pt-BR" sz="2400" dirty="0" err="1">
                <a:latin typeface="Symbol" pitchFamily="18" charset="2"/>
              </a:rPr>
              <a:t>D</a:t>
            </a:r>
            <a:r>
              <a:rPr lang="pt-BR" sz="2400" dirty="0" err="1"/>
              <a:t>z</a:t>
            </a:r>
            <a:r>
              <a:rPr lang="pt-BR" sz="2400" dirty="0"/>
              <a:t>)</a:t>
            </a:r>
          </a:p>
          <a:p>
            <a:endParaRPr lang="pt-BR" sz="24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45974F8-A96E-4AED-93A7-EAD82ABAA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46" b="3806"/>
          <a:stretch/>
        </p:blipFill>
        <p:spPr>
          <a:xfrm>
            <a:off x="4080430" y="1768687"/>
            <a:ext cx="4977902" cy="2709704"/>
          </a:xfrm>
          <a:prstGeom prst="rect">
            <a:avLst/>
          </a:prstGeom>
        </p:spPr>
      </p:pic>
      <p:pic>
        <p:nvPicPr>
          <p:cNvPr id="2050" name="Picture 2" descr="Como Fazer Carneiro Hidráulico / Bomba Carneiro ou Bomba de Aríete">
            <a:extLst>
              <a:ext uri="{FF2B5EF4-FFF2-40B4-BE49-F238E27FC236}">
                <a16:creationId xmlns:a16="http://schemas.microsoft.com/office/drawing/2014/main" id="{BCA38B4C-5FDC-4E1E-942A-A653635C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" y="1768687"/>
            <a:ext cx="3779912" cy="245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roda de água Autor(es): Poças, Manuel Publicado por ...">
            <a:extLst>
              <a:ext uri="{FF2B5EF4-FFF2-40B4-BE49-F238E27FC236}">
                <a16:creationId xmlns:a16="http://schemas.microsoft.com/office/drawing/2014/main" id="{C4D91CFF-1A00-4C22-B045-D3E66188A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56433"/>
            <a:ext cx="5152353" cy="245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1119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K = </a:t>
            </a:r>
            <a:r>
              <a:rPr lang="pt-BR" u="sng" dirty="0"/>
              <a:t>3600 x 24 x 365 </a:t>
            </a:r>
            <a:r>
              <a:rPr lang="pt-BR" dirty="0"/>
              <a:t> = 2.628.000</a:t>
            </a:r>
            <a:endParaRPr lang="pt-BR" u="sng" dirty="0"/>
          </a:p>
          <a:p>
            <a:pPr marL="0" indent="0" algn="just">
              <a:spcBef>
                <a:spcPts val="0"/>
              </a:spcBef>
              <a:buNone/>
            </a:pPr>
            <a:r>
              <a:rPr lang="pt-BR" dirty="0"/>
              <a:t>              12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marL="0" indent="0" algn="just">
              <a:buNone/>
            </a:pPr>
            <a:r>
              <a:rPr lang="pt-BR" sz="2600" dirty="0"/>
              <a:t>Obs.: Cálculo feito com mês médio (30,417dias).</a:t>
            </a:r>
          </a:p>
        </p:txBody>
      </p:sp>
      <p:cxnSp>
        <p:nvCxnSpPr>
          <p:cNvPr id="5" name="Conector de seta reta 4"/>
          <p:cNvCxnSpPr/>
          <p:nvPr/>
        </p:nvCxnSpPr>
        <p:spPr>
          <a:xfrm rot="5400000">
            <a:off x="357158" y="2714620"/>
            <a:ext cx="1857388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rot="16200000" flipH="1">
            <a:off x="2178827" y="2178835"/>
            <a:ext cx="1714512" cy="12144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3143240" y="2000240"/>
            <a:ext cx="1428760" cy="10715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rot="16200000" flipH="1">
            <a:off x="1643042" y="3000372"/>
            <a:ext cx="1071570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535738" y="3929066"/>
            <a:ext cx="9287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/>
              <a:t>s/h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714480" y="3714752"/>
            <a:ext cx="1561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/>
              <a:t>meses/ano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643306" y="3714752"/>
            <a:ext cx="16430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/>
              <a:t>h/dia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572000" y="3071810"/>
            <a:ext cx="157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/>
              <a:t>dias/ano 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364B6647-0275-4F7C-A76C-57A2D2164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pt-BR" sz="3600" b="1" dirty="0"/>
              <a:t>Estimativa de volume do reservatório</a:t>
            </a:r>
            <a:br>
              <a:rPr lang="pt-BR" sz="3600" b="1" dirty="0"/>
            </a:br>
            <a:r>
              <a:rPr lang="pt-BR" sz="3000" b="1" dirty="0"/>
              <a:t>Sem dados de vazões medidas</a:t>
            </a:r>
            <a:endParaRPr lang="pt-BR" sz="30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363272" cy="4983162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pt-BR" sz="2400" dirty="0"/>
                  <a:t>Q</a:t>
                </a:r>
                <a:r>
                  <a:rPr lang="pt-BR" sz="2400" baseline="-25000" dirty="0"/>
                  <a:t>F</a:t>
                </a:r>
                <a:r>
                  <a:rPr lang="pt-BR" sz="2400" dirty="0"/>
                  <a:t> = 0,7481 m³/s 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A = 0,6141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B = 0,0257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X</a:t>
                </a:r>
                <a:r>
                  <a:rPr lang="pt-BR" sz="2400" baseline="-25000" dirty="0"/>
                  <a:t>T=10</a:t>
                </a:r>
                <a:r>
                  <a:rPr lang="pt-BR" sz="2400" dirty="0"/>
                  <a:t> = 0,759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Q = 1,546 </a:t>
                </a:r>
                <a:r>
                  <a:rPr lang="pt-BR" sz="2400" dirty="0" err="1"/>
                  <a:t>m³</a:t>
                </a:r>
                <a:r>
                  <a:rPr lang="pt-BR" sz="2400" dirty="0"/>
                  <a:t>/s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F</a:t>
                </a:r>
                <a:r>
                  <a:rPr lang="pt-BR" sz="2400" baseline="-25000" dirty="0"/>
                  <a:t>E </a:t>
                </a:r>
                <a:r>
                  <a:rPr lang="pt-BR" sz="2400" dirty="0"/>
                  <a:t>= 1,2</a:t>
                </a:r>
              </a:p>
              <a:p>
                <a:pPr marL="0" indent="0" algn="just">
                  <a:buNone/>
                </a:pPr>
                <a:r>
                  <a:rPr lang="pt-BR" sz="2400" dirty="0"/>
                  <a:t>T = 10</a:t>
                </a:r>
              </a:p>
              <a:p>
                <a:pPr marL="0" indent="0" algn="just">
                  <a:buNone/>
                </a:pPr>
                <a:endParaRPr lang="pt-BR" sz="1300" dirty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𝑉𝑅</m:t>
                          </m:r>
                        </m:e>
                        <m:sub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600" i="1">
                                      <a:latin typeface="Cambria Math" panose="02040503050406030204" pitchFamily="18" charset="0"/>
                                    </a:rPr>
                                    <m:t>0,7481−0,759</m:t>
                                  </m:r>
                                  <m:r>
                                    <a:rPr lang="pt-BR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pt-BR" sz="2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0,6141</m:t>
                                  </m:r>
                                  <m:r>
                                    <a:rPr lang="pt-BR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∙1,546</m:t>
                                  </m:r>
                                </m:e>
                              </m:d>
                            </m:e>
                            <m:sup>
                              <m:r>
                                <a:rPr lang="pt-BR" sz="2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pt-BR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6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pt-BR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∙0,759∙0,257∙1,546</m:t>
                              </m:r>
                            </m:e>
                          </m:d>
                        </m:den>
                      </m:f>
                      <m:r>
                        <a:rPr lang="pt-BR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∙2628000∙1,2</m:t>
                      </m:r>
                    </m:oMath>
                  </m:oMathPara>
                </a14:m>
                <a:endParaRPr lang="pt-BR" sz="2600" b="0" dirty="0">
                  <a:ea typeface="Cambria Math" panose="02040503050406030204" pitchFamily="18" charset="0"/>
                </a:endParaRPr>
              </a:p>
              <a:p>
                <a:pPr marL="358775" indent="0" algn="just">
                  <a:lnSpc>
                    <a:spcPct val="200000"/>
                  </a:lnSpc>
                  <a:buNone/>
                </a:pPr>
                <a:r>
                  <a:rPr lang="en-US" sz="2600" dirty="0"/>
                  <a:t>VR</a:t>
                </a:r>
                <a:r>
                  <a:rPr lang="en-US" sz="2600" baseline="-25000" dirty="0"/>
                  <a:t>10 </a:t>
                </a:r>
                <a:r>
                  <a:rPr lang="en-US" sz="2600" dirty="0"/>
                  <a:t>= 3296,7 m³   (Vol. </a:t>
                </a:r>
                <a:r>
                  <a:rPr lang="en-US" sz="2600" dirty="0" err="1"/>
                  <a:t>útil</a:t>
                </a:r>
                <a:r>
                  <a:rPr lang="en-US" sz="2600" dirty="0"/>
                  <a:t> + </a:t>
                </a:r>
                <a:r>
                  <a:rPr lang="en-US" sz="2600" dirty="0" err="1"/>
                  <a:t>Perdas</a:t>
                </a:r>
                <a:r>
                  <a:rPr lang="en-US" sz="2600" dirty="0"/>
                  <a:t>)</a:t>
                </a:r>
                <a:endParaRPr lang="pt-BR" sz="2600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363272" cy="4983162"/>
              </a:xfrm>
              <a:blipFill>
                <a:blip r:embed="rId2"/>
                <a:stretch>
                  <a:fillRect l="-1093" t="-979" b="-232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ector reto 5"/>
          <p:cNvCxnSpPr/>
          <p:nvPr/>
        </p:nvCxnSpPr>
        <p:spPr>
          <a:xfrm>
            <a:off x="539552" y="3391717"/>
            <a:ext cx="214314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">
            <a:extLst>
              <a:ext uri="{FF2B5EF4-FFF2-40B4-BE49-F238E27FC236}">
                <a16:creationId xmlns:a16="http://schemas.microsoft.com/office/drawing/2014/main" id="{FEAACB6D-674E-4CF6-A183-DD2A03C4A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2998808"/>
            <a:ext cx="4441580" cy="785818"/>
          </a:xfrm>
          <a:prstGeom prst="rect">
            <a:avLst/>
          </a:prstGeom>
          <a:noFill/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FD001727-6328-434F-AC94-96AA7B9C8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pt-BR" sz="3600" b="1" dirty="0"/>
              <a:t>Estimativa de volume do reservatório</a:t>
            </a:r>
            <a:br>
              <a:rPr lang="pt-BR" sz="3600" b="1" dirty="0"/>
            </a:br>
            <a:r>
              <a:rPr lang="pt-BR" sz="3000" b="1" dirty="0"/>
              <a:t>Sem dados de vazões medidas</a:t>
            </a:r>
            <a:endParaRPr lang="pt-BR" sz="30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pt-BR" sz="4000" b="1" dirty="0"/>
              <a:t>Volume do reservatório</a:t>
            </a:r>
            <a:br>
              <a:rPr lang="pt-BR" sz="4000" b="1" dirty="0"/>
            </a:br>
            <a:r>
              <a:rPr lang="pt-BR" sz="3100" b="1" dirty="0"/>
              <a:t> Estimativa sem dados de vazão e sem regionalização</a:t>
            </a:r>
            <a:endParaRPr lang="pt-B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925144"/>
              </a:xfrm>
            </p:spPr>
            <p:txBody>
              <a:bodyPr>
                <a:noAutofit/>
              </a:bodyPr>
              <a:lstStyle/>
              <a:p>
                <a:pPr marL="82550" indent="-82550" algn="just">
                  <a:buNone/>
                </a:pPr>
                <a:r>
                  <a:rPr lang="pt-BR" sz="2600" dirty="0"/>
                  <a:t>Aproximação por meio do módulo da bacia</a:t>
                </a:r>
              </a:p>
              <a:p>
                <a:pPr marL="82550" indent="-82550" algn="just">
                  <a:buNone/>
                </a:pPr>
                <a:r>
                  <a:rPr lang="pt-BR" sz="2600" dirty="0"/>
                  <a:t>		Uso em projetos de irrigação</a:t>
                </a:r>
              </a:p>
              <a:p>
                <a:pPr marL="82550" indent="-82550" algn="just">
                  <a:buNone/>
                </a:pPr>
                <a:r>
                  <a:rPr lang="pt-BR" sz="2600" dirty="0"/>
                  <a:t>1) Volume de demanda do projeto (</a:t>
                </a:r>
                <a:r>
                  <a:rPr lang="pt-BR" sz="2600" dirty="0" err="1"/>
                  <a:t>V</a:t>
                </a:r>
                <a:r>
                  <a:rPr lang="pt-BR" sz="2600" baseline="-25000" dirty="0" err="1"/>
                  <a:t>d</a:t>
                </a:r>
                <a:r>
                  <a:rPr lang="pt-BR" sz="2600" dirty="0"/>
                  <a:t>):</a:t>
                </a:r>
              </a:p>
              <a:p>
                <a:pPr marL="482600" lvl="1" indent="-82550" algn="just">
                  <a:buNone/>
                </a:pPr>
                <a:endParaRPr lang="pt-BR" sz="1200" dirty="0"/>
              </a:p>
              <a:p>
                <a:pPr marL="0" lvl="1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pt-BR" sz="2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 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10000 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pt-BR" sz="2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̅"/>
                                <m:ctrlPr>
                                  <a:rPr lang="pt-BR" sz="2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pt-BR" sz="2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2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𝐸𝑇</m:t>
                                    </m:r>
                                  </m:e>
                                  <m:sub>
                                    <m:r>
                                      <a:rPr lang="pt-BR" sz="2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acc>
                          </m:num>
                          <m:den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1000</m:t>
                            </m:r>
                          </m:den>
                        </m:f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𝑇𝑎𝑖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𝐸𝑖</m:t>
                        </m:r>
                      </m:den>
                    </m:f>
                    <m:r>
                      <a:rPr lang="pt-BR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pt-BR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pt-BR" sz="2600" dirty="0"/>
                  <a:t> </a:t>
                </a:r>
              </a:p>
              <a:p>
                <a:pPr marL="482600" lvl="1" indent="-82550" algn="just">
                  <a:buNone/>
                </a:pPr>
                <a:endParaRPr lang="pt-BR" sz="2000" dirty="0"/>
              </a:p>
              <a:p>
                <a:pPr marL="442913" lvl="1" indent="-42863" algn="just">
                  <a:buNone/>
                </a:pPr>
                <a:r>
                  <a:rPr lang="pt-BR" sz="2200" dirty="0"/>
                  <a:t>	Ai – área irrigada, ha</a:t>
                </a:r>
              </a:p>
              <a:p>
                <a:pPr marL="442913" lvl="1" indent="-42863" algn="just">
                  <a:buNone/>
                </a:pPr>
                <a:r>
                  <a:rPr lang="pt-BR" sz="2200" dirty="0"/>
                  <a:t>	Tai – tempo (período) anual de irrigação, dias/ano</a:t>
                </a:r>
              </a:p>
              <a:p>
                <a:pPr marL="442913" lvl="1" indent="-42863" algn="just">
                  <a:buNone/>
                </a:pPr>
                <a:r>
                  <a:rPr lang="en-US" sz="2200" dirty="0"/>
                  <a:t>ET</a:t>
                </a:r>
                <a:r>
                  <a:rPr lang="en-US" sz="2200" baseline="-25000" dirty="0"/>
                  <a:t>c</a:t>
                </a:r>
                <a:r>
                  <a:rPr lang="en-US" sz="2200" dirty="0"/>
                  <a:t> – Evapotranspiração de Cultura , mm/dia</a:t>
                </a:r>
                <a:endParaRPr lang="pt-BR" sz="2200" dirty="0"/>
              </a:p>
              <a:p>
                <a:pPr marL="442913" lvl="1" indent="-42863" algn="just">
                  <a:buNone/>
                </a:pPr>
                <a:r>
                  <a:rPr lang="pt-BR" sz="2200" dirty="0"/>
                  <a:t>	</a:t>
                </a:r>
                <a:r>
                  <a:rPr lang="pt-BR" sz="2200" dirty="0" err="1"/>
                  <a:t>Ei</a:t>
                </a:r>
                <a:r>
                  <a:rPr lang="pt-BR" sz="2200" dirty="0"/>
                  <a:t> – eficiência de irrigação (decimal)</a:t>
                </a:r>
              </a:p>
              <a:p>
                <a:pPr marL="442913" lvl="1" indent="-42863" algn="just">
                  <a:buNone/>
                </a:pPr>
                <a:r>
                  <a:rPr lang="pt-BR" sz="2200" dirty="0"/>
                  <a:t>	F</a:t>
                </a:r>
                <a:r>
                  <a:rPr lang="pt-BR" sz="2200" baseline="-25000" dirty="0"/>
                  <a:t>E</a:t>
                </a:r>
                <a:r>
                  <a:rPr lang="pt-BR" sz="2200" dirty="0"/>
                  <a:t> – fator de correção devido à evaporação (F</a:t>
                </a:r>
                <a:r>
                  <a:rPr lang="pt-BR" sz="2200" baseline="-25000" dirty="0"/>
                  <a:t>E</a:t>
                </a:r>
                <a:r>
                  <a:rPr lang="pt-BR" sz="2200" dirty="0"/>
                  <a:t> = 1 + </a:t>
                </a:r>
                <a:r>
                  <a:rPr lang="pt-BR" sz="2200" dirty="0" err="1"/>
                  <a:t>Ev</a:t>
                </a:r>
                <a:r>
                  <a:rPr lang="pt-BR" sz="2200" dirty="0"/>
                  <a:t>% / 100)</a:t>
                </a:r>
              </a:p>
              <a:p>
                <a:endParaRPr lang="pt-BR" sz="2600" dirty="0"/>
              </a:p>
              <a:p>
                <a:endParaRPr lang="pt-BR" sz="26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925144"/>
              </a:xfrm>
              <a:blipFill>
                <a:blip r:embed="rId4"/>
                <a:stretch>
                  <a:fillRect l="-1333" t="-1115" b="-334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28600" y="809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Conector reto 6"/>
          <p:cNvCxnSpPr/>
          <p:nvPr/>
        </p:nvCxnSpPr>
        <p:spPr>
          <a:xfrm>
            <a:off x="922742" y="5309223"/>
            <a:ext cx="35719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14743"/>
                <a:ext cx="8229600" cy="5054617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pt-BR" sz="2600" dirty="0"/>
                  <a:t>2) Volume que pode ser fornecido pela bacia (</a:t>
                </a:r>
                <a:r>
                  <a:rPr lang="pt-BR" sz="2600" dirty="0" err="1"/>
                  <a:t>V</a:t>
                </a:r>
                <a:r>
                  <a:rPr lang="pt-BR" sz="2600" baseline="-25000" dirty="0" err="1"/>
                  <a:t>f</a:t>
                </a:r>
                <a:r>
                  <a:rPr lang="pt-BR" sz="2600" dirty="0"/>
                  <a:t>):</a:t>
                </a:r>
              </a:p>
              <a:p>
                <a:pPr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6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BR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10000</m:t>
                      </m:r>
                      <m:r>
                        <a:rPr lang="pt-BR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pt-BR" sz="2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𝑃𝑝𝑡</m:t>
                          </m:r>
                        </m:num>
                        <m:den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pt-BR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pt-BR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2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𝐾𝑖</m:t>
                      </m:r>
                      <m:r>
                        <a:rPr lang="pt-BR" sz="2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pt-BR" sz="2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pt-BR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m:oMathPara>
                </a14:m>
                <a:endParaRPr lang="pt-BR" sz="2600" dirty="0"/>
              </a:p>
              <a:p>
                <a:pPr algn="ctr">
                  <a:buNone/>
                </a:pPr>
                <a:endParaRPr lang="pt-BR" sz="2400" dirty="0"/>
              </a:p>
              <a:p>
                <a:pPr marL="442913" lvl="1" indent="14288" algn="just">
                  <a:buNone/>
                </a:pPr>
                <a:r>
                  <a:rPr lang="pt-BR" sz="2600" dirty="0"/>
                  <a:t>	A – área de contribuição, ha</a:t>
                </a:r>
              </a:p>
              <a:p>
                <a:pPr marL="442913" lvl="1" indent="14288" algn="just">
                  <a:buNone/>
                </a:pPr>
                <a:r>
                  <a:rPr lang="pt-BR" sz="2600" dirty="0"/>
                  <a:t>	</a:t>
                </a:r>
                <a:r>
                  <a:rPr lang="pt-BR" sz="2600" dirty="0">
                    <a:latin typeface="Symbol" pitchFamily="18" charset="2"/>
                  </a:rPr>
                  <a:t>a </a:t>
                </a:r>
                <a:r>
                  <a:rPr lang="pt-BR" sz="2600" dirty="0"/>
                  <a:t>– módulo ou razão Q/</a:t>
                </a:r>
                <a:r>
                  <a:rPr lang="pt-BR" sz="2600" dirty="0" err="1"/>
                  <a:t>Ppt</a:t>
                </a:r>
                <a:r>
                  <a:rPr lang="pt-BR" sz="2600" dirty="0"/>
                  <a:t> da bacia (decimal)</a:t>
                </a:r>
              </a:p>
              <a:p>
                <a:pPr marL="442913" lvl="1" indent="14288" algn="just">
                  <a:buNone/>
                </a:pPr>
                <a:r>
                  <a:rPr lang="pt-BR" sz="2600" dirty="0"/>
                  <a:t>	K</a:t>
                </a:r>
                <a:r>
                  <a:rPr lang="pt-BR" sz="2600" baseline="-25000" dirty="0"/>
                  <a:t>i</a:t>
                </a:r>
                <a:r>
                  <a:rPr lang="pt-BR" sz="2600" dirty="0"/>
                  <a:t> – coeficiente de incerteza (K</a:t>
                </a:r>
                <a:r>
                  <a:rPr lang="pt-BR" sz="2600" baseline="-25000" dirty="0"/>
                  <a:t>i</a:t>
                </a:r>
                <a:r>
                  <a:rPr lang="pt-BR" sz="2600" dirty="0"/>
                  <a:t> = 0,75)</a:t>
                </a:r>
              </a:p>
              <a:p>
                <a:pPr marL="442913" lvl="1" indent="14288" algn="just">
                  <a:buNone/>
                </a:pPr>
                <a:r>
                  <a:rPr lang="pt-BR" sz="2600" dirty="0"/>
                  <a:t>	</a:t>
                </a:r>
                <a:r>
                  <a:rPr lang="pt-BR" sz="2600" dirty="0" err="1"/>
                  <a:t>F</a:t>
                </a:r>
                <a:r>
                  <a:rPr lang="pt-BR" sz="2600" baseline="-25000" dirty="0" err="1"/>
                  <a:t>out</a:t>
                </a:r>
                <a:r>
                  <a:rPr lang="pt-BR" sz="2600" dirty="0"/>
                  <a:t> – fator de outorga </a:t>
                </a:r>
                <a:r>
                  <a:rPr lang="pt-BR" sz="2000" dirty="0"/>
                  <a:t>(definido pela instituição outorgante)</a:t>
                </a:r>
              </a:p>
              <a:p>
                <a:endParaRPr lang="pt-BR" sz="2600" dirty="0"/>
              </a:p>
              <a:p>
                <a:endParaRPr lang="pt-BR" sz="26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14743"/>
                <a:ext cx="8229600" cy="5054617"/>
              </a:xfrm>
              <a:blipFill>
                <a:blip r:embed="rId4"/>
                <a:stretch>
                  <a:fillRect l="-1333" t="-96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28600" y="714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58DB975-70C8-41D6-86E2-C65BA95B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pt-BR" sz="4000" b="1" dirty="0"/>
              <a:t>Volume do reservatório</a:t>
            </a:r>
            <a:br>
              <a:rPr lang="pt-BR" sz="4000" b="1" dirty="0"/>
            </a:br>
            <a:r>
              <a:rPr lang="pt-BR" sz="3100" b="1" dirty="0"/>
              <a:t> Estimativa sem dados de vazão e sem regionalização</a:t>
            </a:r>
            <a:endParaRPr lang="pt-BR" b="1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43305"/>
                <a:ext cx="8229600" cy="5126055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buNone/>
                </a:pPr>
                <a:r>
                  <a:rPr lang="pt-BR" sz="2800" dirty="0"/>
                  <a:t>Verificação de viabilidade do projeto:</a:t>
                </a:r>
              </a:p>
              <a:p>
                <a:pPr marL="0" indent="0" algn="just">
                  <a:buNone/>
                </a:pPr>
                <a:r>
                  <a:rPr lang="pt-BR" sz="2800" dirty="0"/>
                  <a:t>	Se V</a:t>
                </a:r>
                <a:r>
                  <a:rPr lang="pt-BR" sz="2800" baseline="-25000" dirty="0"/>
                  <a:t>d </a:t>
                </a:r>
                <a:r>
                  <a:rPr lang="pt-BR" sz="2800" dirty="0"/>
                  <a:t>&lt; V</a:t>
                </a:r>
                <a:r>
                  <a:rPr lang="pt-BR" sz="2800" baseline="-25000" dirty="0"/>
                  <a:t>f</a:t>
                </a:r>
                <a:r>
                  <a:rPr lang="pt-BR" sz="2800" dirty="0"/>
                  <a:t>	</a:t>
                </a:r>
                <a:r>
                  <a:rPr lang="pt-BR" sz="2800" dirty="0">
                    <a:sym typeface="Symbol"/>
                  </a:rPr>
                  <a:t></a:t>
                </a:r>
                <a:r>
                  <a:rPr lang="pt-BR" sz="2800" dirty="0"/>
                  <a:t>	OK!</a:t>
                </a:r>
              </a:p>
              <a:p>
                <a:pPr marL="0" indent="0" algn="just">
                  <a:buNone/>
                </a:pPr>
                <a:endParaRPr lang="pt-BR" sz="2800" dirty="0"/>
              </a:p>
              <a:p>
                <a:pPr marL="0" indent="0" algn="just">
                  <a:buNone/>
                </a:pPr>
                <a:r>
                  <a:rPr lang="pt-BR" sz="2800" dirty="0"/>
                  <a:t>- Cálculo do volume útil do reservatório (VR):</a:t>
                </a:r>
              </a:p>
              <a:p>
                <a:pPr marL="0" indent="0" algn="just">
                  <a:buNone/>
                </a:pPr>
                <a:r>
                  <a:rPr lang="pt-BR" sz="2800" dirty="0"/>
                  <a:t>		VR = </a:t>
                </a:r>
                <a:r>
                  <a:rPr lang="pt-BR" sz="2800" dirty="0" err="1"/>
                  <a:t>V</a:t>
                </a:r>
                <a:r>
                  <a:rPr lang="pt-BR" sz="2800" baseline="-25000" dirty="0" err="1"/>
                  <a:t>d</a:t>
                </a:r>
                <a:r>
                  <a:rPr lang="pt-BR" sz="2800" dirty="0"/>
                  <a:t> - </a:t>
                </a:r>
                <a:r>
                  <a:rPr lang="pt-BR" sz="2800" dirty="0" err="1"/>
                  <a:t>V</a:t>
                </a:r>
                <a:r>
                  <a:rPr lang="pt-BR" sz="2800" baseline="-25000" dirty="0" err="1"/>
                  <a:t>out</a:t>
                </a:r>
                <a:endParaRPr lang="pt-BR" sz="2800" baseline="-25000" dirty="0"/>
              </a:p>
              <a:p>
                <a:pPr marL="0" indent="0" algn="just">
                  <a:buNone/>
                </a:pPr>
                <a:endParaRPr lang="pt-BR" sz="2800" dirty="0"/>
              </a:p>
              <a:p>
                <a:pPr marL="0" indent="0" algn="just">
                  <a:buNone/>
                </a:pPr>
                <a:r>
                  <a:rPr lang="pt-BR" sz="2800" dirty="0" err="1"/>
                  <a:t>V</a:t>
                </a:r>
                <a:r>
                  <a:rPr lang="pt-BR" sz="2800" baseline="-25000" dirty="0" err="1"/>
                  <a:t>out</a:t>
                </a:r>
                <a:r>
                  <a:rPr lang="pt-BR" sz="2800" dirty="0"/>
                  <a:t> – volume outorgado a fio d’água (sem barramento)</a:t>
                </a:r>
              </a:p>
              <a:p>
                <a:pPr marL="914400" lvl="2" indent="0">
                  <a:lnSpc>
                    <a:spcPct val="150000"/>
                  </a:lnSpc>
                  <a:buNone/>
                </a:pPr>
                <a:r>
                  <a:rPr lang="pt-BR" sz="20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pt-BR" sz="2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  <m:t>í</m:t>
                            </m:r>
                            <m: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 </m:t>
                        </m:r>
                        <m:sSub>
                          <m:sSubPr>
                            <m:ctrlP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pt-BR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3600 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24 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𝑇𝑎𝑖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endParaRPr lang="pt-BR" sz="2600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43305"/>
                <a:ext cx="8229600" cy="5126055"/>
              </a:xfrm>
              <a:blipFill>
                <a:blip r:embed="rId2"/>
                <a:stretch>
                  <a:fillRect l="-1481" t="-107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22860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1260475" algn="l"/>
                <a:tab pos="1530350" algn="l"/>
              </a:tabLst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61869730-56C4-45F1-B6EC-FD650D14E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729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pt-BR" sz="4000" b="1" dirty="0"/>
              <a:t>Volume do reservatório</a:t>
            </a:r>
            <a:br>
              <a:rPr lang="pt-BR" sz="4000" b="1" dirty="0"/>
            </a:br>
            <a:r>
              <a:rPr lang="pt-BR" sz="3100" b="1" dirty="0"/>
              <a:t> Estimativa sem dados de vazão e sem regionalização</a:t>
            </a:r>
            <a:endParaRPr lang="pt-BR" b="1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5606" y="1234036"/>
            <a:ext cx="8229600" cy="5525058"/>
          </a:xfrm>
        </p:spPr>
        <p:txBody>
          <a:bodyPr>
            <a:noAutofit/>
          </a:bodyPr>
          <a:lstStyle/>
          <a:p>
            <a:pPr marL="1249363" indent="-1249363">
              <a:buNone/>
            </a:pPr>
            <a:r>
              <a:rPr lang="en-US" sz="2200" dirty="0"/>
              <a:t>Exemplo:</a:t>
            </a:r>
            <a:r>
              <a:rPr lang="pt-BR" sz="2200" dirty="0"/>
              <a:t> Estimar o volume útil e a área do espelho d’água de um reservatório para suprir uma área irrigada.</a:t>
            </a:r>
          </a:p>
          <a:p>
            <a:pPr>
              <a:buNone/>
            </a:pPr>
            <a:r>
              <a:rPr lang="pt-BR" sz="2200" dirty="0"/>
              <a:t>Dados:</a:t>
            </a:r>
          </a:p>
          <a:p>
            <a:pPr>
              <a:buNone/>
            </a:pPr>
            <a:r>
              <a:rPr lang="pt-BR" sz="2200" dirty="0"/>
              <a:t>	Área irrigada = 90 ha</a:t>
            </a:r>
          </a:p>
          <a:p>
            <a:pPr>
              <a:buNone/>
            </a:pPr>
            <a:r>
              <a:rPr lang="pt-BR" sz="2200" dirty="0"/>
              <a:t>	ETc= 3,5 mm/dia</a:t>
            </a:r>
          </a:p>
          <a:p>
            <a:pPr>
              <a:buNone/>
            </a:pPr>
            <a:r>
              <a:rPr lang="pt-BR" sz="2200" dirty="0"/>
              <a:t>	Eficiência de irrigação = 80% (Ei = 0,8)</a:t>
            </a:r>
          </a:p>
          <a:p>
            <a:pPr>
              <a:buNone/>
            </a:pPr>
            <a:r>
              <a:rPr lang="pt-BR" sz="2200" dirty="0"/>
              <a:t>	Período anual de irrigação: Tai = 180 dias/ano</a:t>
            </a:r>
          </a:p>
          <a:p>
            <a:pPr>
              <a:buNone/>
            </a:pPr>
            <a:r>
              <a:rPr lang="pt-BR" sz="2200" dirty="0"/>
              <a:t>	Área da bacia hidrográfica: A = 5000 ha</a:t>
            </a:r>
          </a:p>
          <a:p>
            <a:pPr>
              <a:buNone/>
            </a:pPr>
            <a:r>
              <a:rPr lang="pt-BR" sz="2200" dirty="0"/>
              <a:t>	Precipitação média anual: </a:t>
            </a:r>
            <a:r>
              <a:rPr lang="pt-BR" sz="2200" dirty="0" err="1"/>
              <a:t>Ppt</a:t>
            </a:r>
            <a:r>
              <a:rPr lang="pt-BR" sz="2200" dirty="0"/>
              <a:t> = 1300 mm/ano</a:t>
            </a:r>
          </a:p>
          <a:p>
            <a:pPr>
              <a:buNone/>
            </a:pPr>
            <a:r>
              <a:rPr lang="pt-BR" sz="2200" dirty="0"/>
              <a:t>	Evaporação no lago da barragem: </a:t>
            </a:r>
            <a:r>
              <a:rPr lang="pt-BR" sz="2200" dirty="0" err="1"/>
              <a:t>Ev</a:t>
            </a:r>
            <a:r>
              <a:rPr lang="pt-BR" sz="2200" dirty="0"/>
              <a:t> = 20%</a:t>
            </a:r>
          </a:p>
          <a:p>
            <a:pPr>
              <a:buNone/>
            </a:pPr>
            <a:r>
              <a:rPr lang="pt-BR" sz="2200" dirty="0"/>
              <a:t>	Módulo da bacia: </a:t>
            </a:r>
            <a:r>
              <a:rPr lang="pt-BR" sz="2200" dirty="0">
                <a:latin typeface="Symbol" panose="05050102010706020507" pitchFamily="18" charset="2"/>
              </a:rPr>
              <a:t>a</a:t>
            </a:r>
            <a:r>
              <a:rPr lang="pt-BR" sz="2200" dirty="0"/>
              <a:t> = 0,30</a:t>
            </a:r>
          </a:p>
          <a:p>
            <a:pPr>
              <a:buNone/>
            </a:pPr>
            <a:r>
              <a:rPr lang="pt-BR" sz="2200" dirty="0"/>
              <a:t>	Vazão mínima: </a:t>
            </a:r>
            <a:r>
              <a:rPr lang="pt-BR" sz="2200" dirty="0" err="1"/>
              <a:t>Q</a:t>
            </a:r>
            <a:r>
              <a:rPr lang="pt-BR" sz="2200" baseline="-25000" dirty="0" err="1"/>
              <a:t>mín</a:t>
            </a:r>
            <a:r>
              <a:rPr lang="pt-BR" sz="2200" dirty="0"/>
              <a:t> = 50 L/s</a:t>
            </a:r>
          </a:p>
          <a:p>
            <a:pPr>
              <a:buNone/>
            </a:pPr>
            <a:r>
              <a:rPr lang="pt-BR" sz="2200" dirty="0"/>
              <a:t>	Fator de outorga: </a:t>
            </a:r>
            <a:r>
              <a:rPr lang="pt-BR" sz="2200" dirty="0" err="1"/>
              <a:t>F</a:t>
            </a:r>
            <a:r>
              <a:rPr lang="pt-BR" sz="2200" baseline="-25000" dirty="0" err="1"/>
              <a:t>out</a:t>
            </a:r>
            <a:r>
              <a:rPr lang="pt-BR" sz="2200" dirty="0"/>
              <a:t> = 20% </a:t>
            </a:r>
            <a:r>
              <a:rPr lang="pt-BR" sz="2200" dirty="0" err="1"/>
              <a:t>Q</a:t>
            </a:r>
            <a:r>
              <a:rPr lang="pt-BR" sz="2200" baseline="-25000" dirty="0" err="1"/>
              <a:t>min</a:t>
            </a:r>
            <a:r>
              <a:rPr lang="pt-BR" sz="2200" dirty="0"/>
              <a:t> = 0,20</a:t>
            </a:r>
          </a:p>
          <a:p>
            <a:pPr>
              <a:buNone/>
            </a:pPr>
            <a:r>
              <a:rPr lang="pt-BR" sz="2200" dirty="0"/>
              <a:t>	Profundidade média da barragem:  = 2,5 m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850734" y="2852936"/>
            <a:ext cx="35719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>
            <a:extLst>
              <a:ext uri="{FF2B5EF4-FFF2-40B4-BE49-F238E27FC236}">
                <a16:creationId xmlns:a16="http://schemas.microsoft.com/office/drawing/2014/main" id="{87010396-AE40-4D6B-B905-66BA2EEDDB9B}"/>
              </a:ext>
            </a:extLst>
          </p:cNvPr>
          <p:cNvSpPr txBox="1">
            <a:spLocks/>
          </p:cNvSpPr>
          <p:nvPr/>
        </p:nvSpPr>
        <p:spPr>
          <a:xfrm>
            <a:off x="457200" y="2872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/>
              <a:t>Volume do Reservatório</a:t>
            </a:r>
            <a:br>
              <a:rPr lang="pt-BR" sz="4000" b="1" dirty="0"/>
            </a:br>
            <a:r>
              <a:rPr lang="pt-BR" sz="3100" b="1" dirty="0"/>
              <a:t> Estimativa sem dados de vazão e sem regionalização</a:t>
            </a:r>
            <a:endParaRPr lang="pt-BR" b="1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028"/>
            <a:ext cx="8229600" cy="706090"/>
          </a:xfrm>
        </p:spPr>
        <p:txBody>
          <a:bodyPr>
            <a:normAutofit/>
          </a:bodyPr>
          <a:lstStyle/>
          <a:p>
            <a:r>
              <a:rPr lang="pt-BR" sz="3600" dirty="0"/>
              <a:t>Resolução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124745"/>
                <a:ext cx="8640960" cy="5458617"/>
              </a:xfrm>
            </p:spPr>
            <p:txBody>
              <a:bodyPr>
                <a:noAutofit/>
              </a:bodyPr>
              <a:lstStyle/>
              <a:p>
                <a:pPr algn="just">
                  <a:buNone/>
                </a:pPr>
                <a:r>
                  <a:rPr lang="pt-BR" sz="2400" dirty="0"/>
                  <a:t>Cálculo do volume de demanda (</a:t>
                </a:r>
                <a:r>
                  <a:rPr lang="pt-BR" sz="2400" dirty="0" err="1"/>
                  <a:t>V</a:t>
                </a:r>
                <a:r>
                  <a:rPr lang="pt-BR" sz="2400" baseline="-25000" dirty="0" err="1"/>
                  <a:t>d</a:t>
                </a:r>
                <a:r>
                  <a:rPr lang="pt-BR" sz="2400" dirty="0"/>
                  <a:t>):</a:t>
                </a:r>
              </a:p>
              <a:p>
                <a:pPr algn="just">
                  <a:buNone/>
                </a:pPr>
                <a:r>
                  <a:rPr lang="pt-BR" sz="2400" dirty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pt-BR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 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10000 </m:t>
                        </m:r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 </m:t>
                        </m:r>
                        <m:f>
                          <m:fPr>
                            <m:ctrlP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̅"/>
                                <m:ctrlPr>
                                  <a:rPr lang="pt-BR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pt-B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𝐸𝑇</m:t>
                                    </m:r>
                                  </m:e>
                                  <m:sub>
                                    <m:r>
                                      <a:rPr lang="pt-BR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acc>
                          </m:num>
                          <m:den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1000</m:t>
                            </m:r>
                          </m:den>
                        </m:f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 </m:t>
                        </m:r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𝑇𝑎𝑖</m:t>
                        </m:r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𝐸𝑖</m:t>
                        </m:r>
                      </m:den>
                    </m:f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 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10000 </m:t>
                        </m:r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 </m:t>
                        </m:r>
                        <m:f>
                          <m:fPr>
                            <m:ctrlP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3,5</m:t>
                            </m:r>
                          </m:num>
                          <m:den>
                            <m:r>
                              <a:rPr lang="pt-B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1000</m:t>
                            </m:r>
                          </m:den>
                        </m:f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</m:t>
                        </m:r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180</m:t>
                        </m:r>
                        <m:r>
                          <a:rPr lang="pt-B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r>
                          <a:rPr lang="pt-B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0,8</m:t>
                        </m:r>
                      </m:den>
                    </m:f>
                    <m:r>
                      <a:rPr lang="pt-B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1,2</m:t>
                    </m:r>
                  </m:oMath>
                </a14:m>
                <a:endParaRPr lang="pt-BR" sz="2400" dirty="0"/>
              </a:p>
              <a:p>
                <a:pPr algn="just">
                  <a:lnSpc>
                    <a:spcPct val="160000"/>
                  </a:lnSpc>
                  <a:buNone/>
                </a:pPr>
                <a:r>
                  <a:rPr lang="pt-BR" sz="2400" dirty="0"/>
                  <a:t>		</a:t>
                </a:r>
                <a:r>
                  <a:rPr lang="pt-BR" sz="2400" dirty="0" err="1"/>
                  <a:t>Vd</a:t>
                </a:r>
                <a:r>
                  <a:rPr lang="pt-BR" sz="2400" dirty="0"/>
                  <a:t> = 850.500 m</a:t>
                </a:r>
                <a:r>
                  <a:rPr lang="pt-BR" sz="2400" baseline="30000" dirty="0"/>
                  <a:t>3</a:t>
                </a:r>
                <a:endParaRPr lang="pt-BR" sz="2400" dirty="0"/>
              </a:p>
              <a:p>
                <a:pPr algn="just">
                  <a:buNone/>
                </a:pPr>
                <a:endParaRPr lang="pt-BR" sz="1200" dirty="0"/>
              </a:p>
              <a:p>
                <a:pPr algn="just">
                  <a:buNone/>
                </a:pPr>
                <a:r>
                  <a:rPr lang="pt-BR" sz="2400" dirty="0"/>
                  <a:t>Cálculo do volume que pode ser fornecido pela bacia (</a:t>
                </a:r>
                <a:r>
                  <a:rPr lang="pt-BR" sz="2400" dirty="0" err="1"/>
                  <a:t>V</a:t>
                </a:r>
                <a:r>
                  <a:rPr lang="pt-BR" sz="2400" baseline="-25000" dirty="0" err="1"/>
                  <a:t>f</a:t>
                </a:r>
                <a:r>
                  <a:rPr lang="pt-BR" sz="2400" dirty="0"/>
                  <a:t>):</a:t>
                </a:r>
              </a:p>
              <a:p>
                <a:pPr algn="just">
                  <a:lnSpc>
                    <a:spcPct val="150000"/>
                  </a:lnSpc>
                  <a:buNone/>
                </a:pPr>
                <a:r>
                  <a:rPr lang="pt-BR" sz="24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1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1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pt-BR" sz="21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21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BR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∙10000∙</m:t>
                    </m:r>
                    <m:f>
                      <m:fPr>
                        <m:ctrlPr>
                          <a:rPr lang="pt-BR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𝑃𝑝𝑡</m:t>
                        </m:r>
                      </m:num>
                      <m:den>
                        <m:r>
                          <a:rPr lang="pt-BR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1000</m:t>
                        </m:r>
                      </m:den>
                    </m:f>
                    <m:r>
                      <a:rPr lang="pt-BR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pt-BR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𝐾𝑖</m:t>
                    </m:r>
                    <m:r>
                      <a:rPr lang="pt-BR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pt-BR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pt-BR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pt-BR" sz="2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2100" b="0" i="1" smtClean="0">
                        <a:latin typeface="Cambria Math" panose="02040503050406030204" pitchFamily="18" charset="0"/>
                      </a:rPr>
                      <m:t>5000</m:t>
                    </m:r>
                    <m:r>
                      <a:rPr lang="pt-BR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∙10000∙</m:t>
                    </m:r>
                    <m:f>
                      <m:fPr>
                        <m:ctrlPr>
                          <a:rPr lang="pt-BR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1300</m:t>
                        </m:r>
                      </m:num>
                      <m:den>
                        <m:r>
                          <a:rPr lang="pt-BR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1000</m:t>
                        </m:r>
                      </m:den>
                    </m:f>
                    <m:r>
                      <a:rPr lang="pt-BR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sz="2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0,30</m:t>
                    </m:r>
                    <m:r>
                      <a:rPr lang="pt-BR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sz="2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0,75</m:t>
                    </m:r>
                    <m:r>
                      <a:rPr lang="pt-BR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pt-BR" sz="2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0,2</m:t>
                    </m:r>
                  </m:oMath>
                </a14:m>
                <a:r>
                  <a:rPr lang="pt-BR" sz="2400" dirty="0"/>
                  <a:t>		</a:t>
                </a:r>
                <a:r>
                  <a:rPr lang="pt-BR" sz="2400" dirty="0" err="1"/>
                  <a:t>Vf</a:t>
                </a:r>
                <a:r>
                  <a:rPr lang="pt-BR" sz="2400" dirty="0"/>
                  <a:t> =2.925.000 m</a:t>
                </a:r>
                <a:r>
                  <a:rPr lang="pt-BR" sz="2400" baseline="30000" dirty="0"/>
                  <a:t>3</a:t>
                </a:r>
                <a:endParaRPr lang="pt-BR" sz="2400" dirty="0"/>
              </a:p>
              <a:p>
                <a:pPr algn="just">
                  <a:buNone/>
                </a:pPr>
                <a:endParaRPr lang="pt-BR" sz="1200" dirty="0"/>
              </a:p>
              <a:p>
                <a:pPr algn="just">
                  <a:buNone/>
                </a:pPr>
                <a:r>
                  <a:rPr lang="pt-BR" sz="2400" dirty="0"/>
                  <a:t>Verificação de viabilidade do projeto:</a:t>
                </a:r>
              </a:p>
              <a:p>
                <a:pPr algn="just">
                  <a:lnSpc>
                    <a:spcPct val="150000"/>
                  </a:lnSpc>
                  <a:buNone/>
                </a:pPr>
                <a:r>
                  <a:rPr lang="pt-BR" sz="2400" dirty="0"/>
                  <a:t>	</a:t>
                </a:r>
                <a:r>
                  <a:rPr lang="pt-BR" sz="2400" dirty="0" err="1"/>
                  <a:t>V</a:t>
                </a:r>
                <a:r>
                  <a:rPr lang="pt-BR" sz="2400" baseline="-25000" dirty="0" err="1"/>
                  <a:t>d</a:t>
                </a:r>
                <a:r>
                  <a:rPr lang="pt-BR" sz="2400" baseline="-25000" dirty="0"/>
                  <a:t> </a:t>
                </a:r>
                <a:r>
                  <a:rPr lang="pt-BR" sz="2400" dirty="0"/>
                  <a:t>&lt;  </a:t>
                </a:r>
                <a:r>
                  <a:rPr lang="pt-BR" sz="2400" dirty="0" err="1"/>
                  <a:t>V</a:t>
                </a:r>
                <a:r>
                  <a:rPr lang="pt-BR" sz="2400" baseline="-25000" dirty="0" err="1"/>
                  <a:t>f</a:t>
                </a:r>
                <a:r>
                  <a:rPr lang="pt-BR" sz="2400" dirty="0"/>
                  <a:t>	</a:t>
                </a:r>
                <a:r>
                  <a:rPr lang="pt-BR" sz="2400" dirty="0">
                    <a:sym typeface="Symbol"/>
                  </a:rPr>
                  <a:t></a:t>
                </a:r>
                <a:r>
                  <a:rPr lang="pt-BR" sz="2400" dirty="0"/>
                  <a:t>	OK, projeto viável!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124745"/>
                <a:ext cx="8640960" cy="5458617"/>
              </a:xfrm>
              <a:blipFill>
                <a:blip r:embed="rId4"/>
                <a:stretch>
                  <a:fillRect l="-1058" t="-89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>
            <a:normAutofit/>
          </a:bodyPr>
          <a:lstStyle/>
          <a:p>
            <a:r>
              <a:rPr lang="pt-BR" sz="3600"/>
              <a:t>Resolução (cont.)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00108"/>
                <a:ext cx="8229600" cy="5126055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buNone/>
                </a:pPr>
                <a:r>
                  <a:rPr lang="pt-BR" sz="2600" dirty="0"/>
                  <a:t>Cálculo do volume útil do reservatório (VR):</a:t>
                </a:r>
              </a:p>
              <a:p>
                <a:pPr>
                  <a:lnSpc>
                    <a:spcPct val="160000"/>
                  </a:lnSpc>
                  <a:buNone/>
                </a:pPr>
                <a:r>
                  <a:rPr lang="en-US" sz="2600" dirty="0"/>
                  <a:t>	</a:t>
                </a:r>
                <a:r>
                  <a:rPr lang="pt-BR" sz="2600" dirty="0"/>
                  <a:t> VR = </a:t>
                </a:r>
                <a:r>
                  <a:rPr lang="pt-BR" sz="2600" dirty="0" err="1"/>
                  <a:t>V</a:t>
                </a:r>
                <a:r>
                  <a:rPr lang="pt-BR" sz="2600" baseline="-25000" dirty="0" err="1"/>
                  <a:t>d</a:t>
                </a:r>
                <a:r>
                  <a:rPr lang="pt-BR" sz="2600" dirty="0"/>
                  <a:t> – </a:t>
                </a:r>
                <a:r>
                  <a:rPr lang="pt-BR" sz="2600" dirty="0" err="1"/>
                  <a:t>V</a:t>
                </a:r>
                <a:r>
                  <a:rPr lang="pt-BR" sz="2600" baseline="-25000" dirty="0" err="1"/>
                  <a:t>out</a:t>
                </a:r>
                <a:r>
                  <a:rPr lang="pt-BR" sz="2600" dirty="0"/>
                  <a:t>	</a:t>
                </a:r>
              </a:p>
              <a:p>
                <a:pPr>
                  <a:buNone/>
                </a:pPr>
                <a:r>
                  <a:rPr lang="pt-BR" sz="2600" dirty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pt-BR" sz="2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pt-BR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í</m:t>
                            </m:r>
                            <m:r>
                              <a:rPr lang="pt-BR" sz="2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 </m:t>
                        </m:r>
                        <m:sSub>
                          <m:sSubPr>
                            <m:ctrlP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pt-B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 3600 ∙ 24 ∙ 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𝑇𝑎𝑖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pt-BR" sz="2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0,2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 3600 ∙ 24 ∙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180</m:t>
                        </m:r>
                        <m:r>
                          <a:rPr lang="pt-BR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endParaRPr lang="pt-BR" sz="2600" dirty="0"/>
              </a:p>
              <a:p>
                <a:pPr>
                  <a:lnSpc>
                    <a:spcPct val="150000"/>
                  </a:lnSpc>
                  <a:buNone/>
                </a:pPr>
                <a:r>
                  <a:rPr lang="pt-BR" sz="2600" dirty="0"/>
                  <a:t>	</a:t>
                </a:r>
                <a:r>
                  <a:rPr lang="pt-BR" sz="2600" dirty="0" err="1"/>
                  <a:t>V</a:t>
                </a:r>
                <a:r>
                  <a:rPr lang="pt-BR" sz="2600" baseline="-25000" dirty="0" err="1"/>
                  <a:t>out</a:t>
                </a:r>
                <a:r>
                  <a:rPr lang="pt-BR" sz="2600" dirty="0"/>
                  <a:t> = 155.520 m</a:t>
                </a:r>
                <a:r>
                  <a:rPr lang="pt-BR" sz="2600" baseline="30000" dirty="0"/>
                  <a:t>3</a:t>
                </a:r>
              </a:p>
              <a:p>
                <a:pPr>
                  <a:lnSpc>
                    <a:spcPct val="150000"/>
                  </a:lnSpc>
                  <a:buNone/>
                </a:pPr>
                <a:r>
                  <a:rPr lang="en-US" sz="2600" dirty="0"/>
                  <a:t>	VR = 850.500 – 155.520 = 694.980 m³</a:t>
                </a:r>
              </a:p>
              <a:p>
                <a:pPr>
                  <a:lnSpc>
                    <a:spcPct val="150000"/>
                  </a:lnSpc>
                  <a:buNone/>
                </a:pPr>
                <a:r>
                  <a:rPr lang="en-US" sz="2600" dirty="0"/>
                  <a:t>Volume </a:t>
                </a:r>
                <a:r>
                  <a:rPr lang="en-US" sz="2600" dirty="0" err="1"/>
                  <a:t>morto</a:t>
                </a:r>
                <a:r>
                  <a:rPr lang="en-US" sz="2600" dirty="0"/>
                  <a:t> do </a:t>
                </a:r>
                <a:r>
                  <a:rPr lang="en-US" sz="2600" dirty="0" err="1"/>
                  <a:t>reservatório</a:t>
                </a:r>
                <a:r>
                  <a:rPr lang="en-US" sz="2600" dirty="0"/>
                  <a:t> (Vm): 20% VR = 138.996 m³</a:t>
                </a:r>
              </a:p>
              <a:p>
                <a:pPr>
                  <a:lnSpc>
                    <a:spcPct val="150000"/>
                  </a:lnSpc>
                  <a:buNone/>
                </a:pPr>
                <a:r>
                  <a:rPr lang="en-US" sz="2600" dirty="0"/>
                  <a:t>Volume total do </a:t>
                </a:r>
                <a:r>
                  <a:rPr lang="en-US" sz="2600" dirty="0" err="1"/>
                  <a:t>reservatório</a:t>
                </a:r>
                <a:r>
                  <a:rPr lang="en-US" sz="2600" dirty="0"/>
                  <a:t>: VT = VR + Vm = 833.976 m</a:t>
                </a:r>
                <a:r>
                  <a:rPr lang="en-US" sz="2600" baseline="30000" dirty="0"/>
                  <a:t>3</a:t>
                </a:r>
              </a:p>
              <a:p>
                <a:pPr>
                  <a:lnSpc>
                    <a:spcPct val="210000"/>
                  </a:lnSpc>
                  <a:buNone/>
                </a:pPr>
                <a:r>
                  <a:rPr lang="pt-BR" sz="2600" dirty="0"/>
                  <a:t>Cálculo do espelho d’água da barragem:</a:t>
                </a:r>
              </a:p>
              <a:p>
                <a:pPr>
                  <a:lnSpc>
                    <a:spcPct val="150000"/>
                  </a:lnSpc>
                  <a:buNone/>
                </a:pPr>
                <a:r>
                  <a:rPr lang="pt-BR" sz="26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pt-BR" sz="2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𝑉𝑇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6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den>
                    </m:f>
                    <m:r>
                      <a:rPr lang="pt-BR" sz="2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833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.9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76</m:t>
                        </m:r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6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pt-BR" sz="2600" b="0" i="1" smtClean="0">
                            <a:latin typeface="Cambria Math" panose="02040503050406030204" pitchFamily="18" charset="0"/>
                          </a:rPr>
                          <m:t>2,5</m:t>
                        </m:r>
                      </m:den>
                    </m:f>
                  </m:oMath>
                </a14:m>
                <a:endParaRPr lang="pt-BR" sz="2600" dirty="0"/>
              </a:p>
              <a:p>
                <a:pPr>
                  <a:lnSpc>
                    <a:spcPct val="150000"/>
                  </a:lnSpc>
                  <a:buNone/>
                </a:pPr>
                <a:r>
                  <a:rPr lang="pt-BR" sz="2600" dirty="0"/>
                  <a:t>	</a:t>
                </a:r>
                <a:r>
                  <a:rPr lang="pt-BR" sz="2600" dirty="0" err="1"/>
                  <a:t>A</a:t>
                </a:r>
                <a:r>
                  <a:rPr lang="pt-BR" sz="2600" baseline="-25000" dirty="0" err="1"/>
                  <a:t>e</a:t>
                </a:r>
                <a:r>
                  <a:rPr lang="pt-BR" sz="2600" dirty="0"/>
                  <a:t> = 333.590,4 m</a:t>
                </a:r>
                <a:r>
                  <a:rPr lang="pt-BR" sz="2600" baseline="30000" dirty="0"/>
                  <a:t>2</a:t>
                </a:r>
                <a:r>
                  <a:rPr lang="pt-BR" sz="2600" dirty="0"/>
                  <a:t>  ou 33,36 ha</a:t>
                </a:r>
              </a:p>
              <a:p>
                <a:pPr>
                  <a:buNone/>
                </a:pPr>
                <a:endParaRPr lang="en-US" sz="2600" dirty="0"/>
              </a:p>
              <a:p>
                <a:pPr>
                  <a:buNone/>
                </a:pPr>
                <a:endParaRPr lang="pt-BR" sz="2600" dirty="0"/>
              </a:p>
              <a:p>
                <a:endParaRPr lang="pt-BR" sz="2600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00108"/>
                <a:ext cx="8229600" cy="5126055"/>
              </a:xfrm>
              <a:blipFill>
                <a:blip r:embed="rId2"/>
                <a:stretch>
                  <a:fillRect l="-741" t="-166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1196752"/>
          </a:xfrm>
        </p:spPr>
        <p:txBody>
          <a:bodyPr>
            <a:normAutofit fontScale="90000"/>
          </a:bodyPr>
          <a:lstStyle/>
          <a:p>
            <a:pPr lvl="0"/>
            <a:r>
              <a:rPr lang="pt-BR" sz="3600" b="1" dirty="0"/>
              <a:t>Volume do Reservatório – Balanço Hidrológico</a:t>
            </a:r>
            <a:br>
              <a:rPr lang="pt-BR" b="1" dirty="0"/>
            </a:br>
            <a:r>
              <a:rPr lang="pt-BR" sz="3100" b="1" dirty="0"/>
              <a:t>Cálculo com dados de vazões mensais</a:t>
            </a:r>
            <a:endParaRPr lang="pt-BR" sz="3100" dirty="0"/>
          </a:p>
        </p:txBody>
      </p:sp>
      <p:pic>
        <p:nvPicPr>
          <p:cNvPr id="1026" name="Imagem 31">
            <a:extLst>
              <a:ext uri="{FF2B5EF4-FFF2-40B4-BE49-F238E27FC236}">
                <a16:creationId xmlns:a16="http://schemas.microsoft.com/office/drawing/2014/main" id="{D8E416AC-BEFE-483F-B6FA-AF9C80876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" y="2035797"/>
            <a:ext cx="5308082" cy="44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BC558C7-706E-4D47-BBE1-D13B966286A4}"/>
              </a:ext>
            </a:extLst>
          </p:cNvPr>
          <p:cNvSpPr/>
          <p:nvPr/>
        </p:nvSpPr>
        <p:spPr>
          <a:xfrm>
            <a:off x="107504" y="1412776"/>
            <a:ext cx="8892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dirty="0"/>
              <a:t>Variáveis envolvidas no balanço de água de um reservatório de regularização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0B10D62-624D-4D1B-8D0F-7A94D876BC28}"/>
              </a:ext>
            </a:extLst>
          </p:cNvPr>
          <p:cNvSpPr/>
          <p:nvPr/>
        </p:nvSpPr>
        <p:spPr>
          <a:xfrm>
            <a:off x="4932040" y="3654814"/>
            <a:ext cx="4067944" cy="170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latin typeface="Times New Roman" panose="02020603050405020304" pitchFamily="18" charset="0"/>
              </a:rPr>
              <a:t>Q.E. Bruta – vazão de entrada bruta</a:t>
            </a:r>
          </a:p>
          <a:p>
            <a:pPr>
              <a:lnSpc>
                <a:spcPct val="150000"/>
              </a:lnSpc>
            </a:pPr>
            <a:r>
              <a:rPr lang="pt-BR" dirty="0" err="1">
                <a:latin typeface="Times New Roman" panose="02020603050405020304" pitchFamily="18" charset="0"/>
              </a:rPr>
              <a:t>Qdemanda</a:t>
            </a:r>
            <a:r>
              <a:rPr lang="pt-BR" dirty="0">
                <a:latin typeface="Times New Roman" panose="02020603050405020304" pitchFamily="18" charset="0"/>
              </a:rPr>
              <a:t> – vazão de demanda (projeto)</a:t>
            </a:r>
          </a:p>
          <a:p>
            <a:pPr>
              <a:lnSpc>
                <a:spcPct val="150000"/>
              </a:lnSpc>
            </a:pPr>
            <a:r>
              <a:rPr lang="pt-BR" dirty="0" err="1">
                <a:latin typeface="Times New Roman" panose="02020603050405020304" pitchFamily="18" charset="0"/>
              </a:rPr>
              <a:t>Qjusante</a:t>
            </a:r>
            <a:r>
              <a:rPr lang="pt-BR" dirty="0">
                <a:latin typeface="Times New Roman" panose="02020603050405020304" pitchFamily="18" charset="0"/>
              </a:rPr>
              <a:t> – vazão a jusante do reservatório</a:t>
            </a:r>
          </a:p>
          <a:p>
            <a:pPr>
              <a:lnSpc>
                <a:spcPct val="150000"/>
              </a:lnSpc>
            </a:pPr>
            <a:r>
              <a:rPr lang="pt-BR" dirty="0" err="1">
                <a:latin typeface="Times New Roman" panose="02020603050405020304" pitchFamily="18" charset="0"/>
              </a:rPr>
              <a:t>Ppt</a:t>
            </a:r>
            <a:r>
              <a:rPr lang="pt-BR" dirty="0">
                <a:latin typeface="Times New Roman" panose="02020603050405020304" pitchFamily="18" charset="0"/>
              </a:rPr>
              <a:t> – precipitação pluvial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1349896"/>
            <a:ext cx="8928992" cy="566936"/>
          </a:xfrm>
        </p:spPr>
        <p:txBody>
          <a:bodyPr>
            <a:normAutofit/>
          </a:bodyPr>
          <a:lstStyle/>
          <a:p>
            <a:r>
              <a:rPr lang="pt-BR" sz="2600" dirty="0"/>
              <a:t>Volume útil do reservatório para suprir uma área irrigada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	</a:t>
            </a:r>
            <a:r>
              <a:rPr lang="pt-BR" sz="3000" dirty="0" err="1"/>
              <a:t>Q</a:t>
            </a:r>
            <a:r>
              <a:rPr lang="pt-BR" sz="3000" baseline="-25000" dirty="0" err="1"/>
              <a:t>Eefet</a:t>
            </a:r>
            <a:r>
              <a:rPr lang="pt-BR" sz="3000" dirty="0"/>
              <a:t> = Q</a:t>
            </a:r>
            <a:r>
              <a:rPr lang="pt-BR" sz="3000" baseline="-25000" dirty="0"/>
              <a:t>EB</a:t>
            </a:r>
            <a:r>
              <a:rPr lang="pt-BR" sz="3000" dirty="0"/>
              <a:t> + </a:t>
            </a:r>
            <a:r>
              <a:rPr lang="pt-BR" sz="3000" dirty="0" err="1"/>
              <a:t>ppt</a:t>
            </a:r>
            <a:r>
              <a:rPr lang="pt-BR" sz="3000" baseline="-25000" dirty="0" err="1"/>
              <a:t>R</a:t>
            </a:r>
            <a:r>
              <a:rPr lang="pt-BR" sz="3000" dirty="0"/>
              <a:t> – </a:t>
            </a:r>
            <a:r>
              <a:rPr lang="pt-BR" sz="3000" dirty="0" err="1"/>
              <a:t>Q</a:t>
            </a:r>
            <a:r>
              <a:rPr lang="pt-BR" sz="3000" baseline="-25000" dirty="0" err="1"/>
              <a:t>j</a:t>
            </a:r>
            <a:r>
              <a:rPr lang="pt-BR" sz="3000" baseline="-25000" dirty="0"/>
              <a:t> </a:t>
            </a:r>
            <a:r>
              <a:rPr lang="pt-BR" sz="3000" dirty="0"/>
              <a:t>– </a:t>
            </a:r>
            <a:r>
              <a:rPr lang="pt-BR" sz="3000" dirty="0" err="1"/>
              <a:t>Ev</a:t>
            </a:r>
            <a:endParaRPr lang="pt-BR" sz="3000" dirty="0"/>
          </a:p>
          <a:p>
            <a:pPr marL="0" indent="0" algn="just">
              <a:buNone/>
            </a:pPr>
            <a:endParaRPr lang="pt-BR" dirty="0"/>
          </a:p>
          <a:p>
            <a:pPr marL="1162050" lvl="1" indent="-762000" algn="just">
              <a:buNone/>
            </a:pPr>
            <a:r>
              <a:rPr lang="pt-BR" sz="2400" dirty="0" err="1"/>
              <a:t>Q</a:t>
            </a:r>
            <a:r>
              <a:rPr lang="pt-BR" sz="2400" baseline="-25000" dirty="0" err="1"/>
              <a:t>Eefet</a:t>
            </a:r>
            <a:r>
              <a:rPr lang="pt-BR" sz="2400" dirty="0"/>
              <a:t> – vazão de entrada efetiva</a:t>
            </a:r>
          </a:p>
          <a:p>
            <a:pPr marL="1162050" lvl="1" indent="-762000" algn="just">
              <a:buNone/>
            </a:pPr>
            <a:r>
              <a:rPr lang="pt-BR" sz="2400" dirty="0"/>
              <a:t>Q</a:t>
            </a:r>
            <a:r>
              <a:rPr lang="pt-BR" sz="2400" baseline="-25000" dirty="0"/>
              <a:t>EB</a:t>
            </a:r>
            <a:r>
              <a:rPr lang="pt-BR" sz="2400" dirty="0"/>
              <a:t> – vazão de entrada bruta</a:t>
            </a:r>
          </a:p>
          <a:p>
            <a:pPr marL="1162050" lvl="1" indent="-762000" algn="just">
              <a:buNone/>
            </a:pPr>
            <a:r>
              <a:rPr lang="pt-BR" sz="2400" dirty="0" err="1"/>
              <a:t>ppt</a:t>
            </a:r>
            <a:r>
              <a:rPr lang="pt-BR" sz="2400" baseline="-25000" dirty="0" err="1"/>
              <a:t>R</a:t>
            </a:r>
            <a:r>
              <a:rPr lang="pt-BR" sz="2400" dirty="0"/>
              <a:t> – precipitação pluvial (chuva) sobre o espelho d’água do reservatório</a:t>
            </a:r>
          </a:p>
          <a:p>
            <a:pPr marL="1162050" lvl="1" indent="-762000" algn="just">
              <a:buNone/>
            </a:pPr>
            <a:r>
              <a:rPr lang="pt-BR" sz="2400" dirty="0" err="1"/>
              <a:t>Q</a:t>
            </a:r>
            <a:r>
              <a:rPr lang="pt-BR" sz="2400" baseline="-25000" dirty="0" err="1"/>
              <a:t>j</a:t>
            </a:r>
            <a:r>
              <a:rPr lang="pt-BR" sz="2400" dirty="0"/>
              <a:t> – vazão de jusante (estabelecida pela instituição outorgante)</a:t>
            </a:r>
          </a:p>
          <a:p>
            <a:pPr marL="1162050" lvl="1" indent="-762000" algn="just">
              <a:buNone/>
            </a:pPr>
            <a:r>
              <a:rPr lang="pt-BR" sz="2400" dirty="0" err="1"/>
              <a:t>Ev</a:t>
            </a:r>
            <a:r>
              <a:rPr lang="pt-BR" sz="2400" dirty="0"/>
              <a:t> – evaporação de água no reservatório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3D4B109-C6BB-4EF7-BE5D-3CA740FF23BF}"/>
              </a:ext>
            </a:extLst>
          </p:cNvPr>
          <p:cNvSpPr txBox="1">
            <a:spLocks/>
          </p:cNvSpPr>
          <p:nvPr/>
        </p:nvSpPr>
        <p:spPr>
          <a:xfrm>
            <a:off x="457200" y="72008"/>
            <a:ext cx="8229600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/>
              <a:t>Volume do Reservatório</a:t>
            </a:r>
            <a:br>
              <a:rPr lang="pt-BR" b="1" dirty="0"/>
            </a:br>
            <a:r>
              <a:rPr lang="pt-BR" sz="3300" b="1" dirty="0"/>
              <a:t>Cálculo com dados de vazões mensais</a:t>
            </a:r>
            <a:endParaRPr lang="pt-BR" sz="3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Amortecimento de Cheias</a:t>
            </a:r>
            <a:endParaRPr lang="pt-BR" dirty="0"/>
          </a:p>
        </p:txBody>
      </p:sp>
      <p:pic>
        <p:nvPicPr>
          <p:cNvPr id="4" name="Espaço Reservado para Conteúdo 3" descr="piscina8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70896"/>
            <a:ext cx="9197062" cy="5387104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pt-BR" sz="3600" b="1" dirty="0"/>
              <a:t>Balanço hidrológico</a:t>
            </a:r>
            <a:br>
              <a:rPr lang="pt-BR" sz="3600" b="1" dirty="0"/>
            </a:br>
            <a:r>
              <a:rPr lang="pt-BR" sz="3200" b="1" dirty="0"/>
              <a:t>Determinação do volume do reservatório (VR</a:t>
            </a:r>
            <a:r>
              <a:rPr lang="pt-BR" sz="3200" b="1" baseline="-25000" dirty="0"/>
              <a:t>T</a:t>
            </a:r>
            <a:r>
              <a:rPr lang="pt-BR" sz="3200" b="1" dirty="0"/>
              <a:t>)</a:t>
            </a:r>
            <a:endParaRPr lang="pt-BR" sz="3200" dirty="0"/>
          </a:p>
        </p:txBody>
      </p:sp>
      <p:pic>
        <p:nvPicPr>
          <p:cNvPr id="10242" name="Imagem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7638"/>
            <a:ext cx="8996875" cy="381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51519" y="5229200"/>
            <a:ext cx="88528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Determinação do volume do reservatório (área hachurada) por contraste entre vazão de entrada efetiva (Q</a:t>
            </a:r>
            <a:r>
              <a:rPr lang="pt-BR" sz="2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pt-BR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Efet</a:t>
            </a:r>
            <a:r>
              <a:rPr lang="pt-BR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 e vazão de demanda (Q</a:t>
            </a:r>
            <a:r>
              <a:rPr lang="pt-BR" sz="2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pt-BR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ou </a:t>
            </a:r>
            <a:r>
              <a:rPr lang="pt-BR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pt-BR" sz="220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demanda</a:t>
            </a:r>
            <a:r>
              <a:rPr lang="pt-BR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pt-BR" sz="22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pt-BR" sz="3600" b="1" dirty="0"/>
              <a:t>Balanço hidrológico</a:t>
            </a:r>
            <a:br>
              <a:rPr lang="pt-BR" sz="3600" b="1" dirty="0"/>
            </a:br>
            <a:r>
              <a:rPr lang="pt-BR" sz="3200" b="1" dirty="0"/>
              <a:t>Determinação do volume do reservatório (VR</a:t>
            </a:r>
            <a:r>
              <a:rPr lang="pt-BR" sz="3200" b="1" baseline="-25000" dirty="0"/>
              <a:t>T</a:t>
            </a:r>
            <a:r>
              <a:rPr lang="pt-BR" sz="3200" b="1" dirty="0"/>
              <a:t>)</a:t>
            </a:r>
            <a:endParaRPr lang="pt-BR" sz="3200" dirty="0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D5B9C81-1202-4882-BBF4-146DE13833C3}"/>
              </a:ext>
            </a:extLst>
          </p:cNvPr>
          <p:cNvGrpSpPr/>
          <p:nvPr/>
        </p:nvGrpSpPr>
        <p:grpSpPr>
          <a:xfrm>
            <a:off x="827583" y="-243408"/>
            <a:ext cx="8179885" cy="9289033"/>
            <a:chOff x="826185" y="-459455"/>
            <a:chExt cx="8098292" cy="9505079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7BDEF7B9-EE79-48A8-99A9-05BB191E0716}"/>
                </a:ext>
              </a:extLst>
            </p:cNvPr>
            <p:cNvGrpSpPr/>
            <p:nvPr/>
          </p:nvGrpSpPr>
          <p:grpSpPr>
            <a:xfrm>
              <a:off x="1310845" y="1441445"/>
              <a:ext cx="7480501" cy="399036"/>
              <a:chOff x="1310845" y="1441445"/>
              <a:chExt cx="7480501" cy="399036"/>
            </a:xfrm>
          </p:grpSpPr>
          <p:sp>
            <p:nvSpPr>
              <p:cNvPr id="3" name="Retângulo 2">
                <a:extLst>
                  <a:ext uri="{FF2B5EF4-FFF2-40B4-BE49-F238E27FC236}">
                    <a16:creationId xmlns:a16="http://schemas.microsoft.com/office/drawing/2014/main" id="{06BA49BE-2486-4B31-A815-2E04A05ACD67}"/>
                  </a:ext>
                </a:extLst>
              </p:cNvPr>
              <p:cNvSpPr/>
              <p:nvPr/>
            </p:nvSpPr>
            <p:spPr>
              <a:xfrm>
                <a:off x="1310845" y="1471149"/>
                <a:ext cx="2122312" cy="36933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pt-BR" dirty="0"/>
                  <a:t>DADOS DE ENTRADA</a:t>
                </a:r>
              </a:p>
            </p:txBody>
          </p:sp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DF286D9B-5974-437F-B491-A50D6FCA4CF1}"/>
                  </a:ext>
                </a:extLst>
              </p:cNvPr>
              <p:cNvSpPr/>
              <p:nvPr/>
            </p:nvSpPr>
            <p:spPr>
              <a:xfrm>
                <a:off x="3863462" y="1441445"/>
                <a:ext cx="3349571" cy="369332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pt-BR" dirty="0"/>
                  <a:t>CORREÇÕES E TRANSFORMAÇÕES</a:t>
                </a:r>
              </a:p>
            </p:txBody>
          </p:sp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2286F7BA-68C7-4AFF-BF7E-375BD55C6D8B}"/>
                  </a:ext>
                </a:extLst>
              </p:cNvPr>
              <p:cNvSpPr/>
              <p:nvPr/>
            </p:nvSpPr>
            <p:spPr>
              <a:xfrm>
                <a:off x="7356658" y="1456298"/>
                <a:ext cx="1434688" cy="369332"/>
              </a:xfrm>
              <a:prstGeom prst="rect">
                <a:avLst/>
              </a:prstGeom>
              <a:ln>
                <a:solidFill>
                  <a:srgbClr val="0000FF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pt-BR" dirty="0"/>
                  <a:t> RESULTADOS</a:t>
                </a:r>
              </a:p>
            </p:txBody>
          </p:sp>
        </p:grpSp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85A2F1B4-1091-457E-888D-93277F07788C}"/>
                </a:ext>
              </a:extLst>
            </p:cNvPr>
            <p:cNvGrpSpPr/>
            <p:nvPr/>
          </p:nvGrpSpPr>
          <p:grpSpPr>
            <a:xfrm>
              <a:off x="826185" y="-459455"/>
              <a:ext cx="8098292" cy="9505079"/>
              <a:chOff x="826185" y="-459455"/>
              <a:chExt cx="8098292" cy="9505079"/>
            </a:xfrm>
          </p:grpSpPr>
          <p:pic>
            <p:nvPicPr>
              <p:cNvPr id="11266" name="Imagem 1" descr="digitalizar003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8" y="-459455"/>
                <a:ext cx="4522564" cy="9505079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1620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Chave Direita 3">
                <a:extLst>
                  <a:ext uri="{FF2B5EF4-FFF2-40B4-BE49-F238E27FC236}">
                    <a16:creationId xmlns:a16="http://schemas.microsoft.com/office/drawing/2014/main" id="{ACD7B210-6BFE-4FB6-B1DE-C1922EE54503}"/>
                  </a:ext>
                </a:extLst>
              </p:cNvPr>
              <p:cNvSpPr/>
              <p:nvPr/>
            </p:nvSpPr>
            <p:spPr>
              <a:xfrm rot="16200000">
                <a:off x="2195037" y="529543"/>
                <a:ext cx="360040" cy="3097743"/>
              </a:xfrm>
              <a:prstGeom prst="rightBrac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Chave Direita 8">
                <a:extLst>
                  <a:ext uri="{FF2B5EF4-FFF2-40B4-BE49-F238E27FC236}">
                    <a16:creationId xmlns:a16="http://schemas.microsoft.com/office/drawing/2014/main" id="{17E25B90-54B1-42CD-9E45-DD3537F24BF9}"/>
                  </a:ext>
                </a:extLst>
              </p:cNvPr>
              <p:cNvSpPr/>
              <p:nvPr/>
            </p:nvSpPr>
            <p:spPr>
              <a:xfrm rot="16200000">
                <a:off x="5346155" y="532250"/>
                <a:ext cx="360040" cy="3097743"/>
              </a:xfrm>
              <a:prstGeom prst="rightBrac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Chave Direita 9">
                <a:extLst>
                  <a:ext uri="{FF2B5EF4-FFF2-40B4-BE49-F238E27FC236}">
                    <a16:creationId xmlns:a16="http://schemas.microsoft.com/office/drawing/2014/main" id="{DCCFF250-742A-4CDF-BE8F-3F9F89647AE5}"/>
                  </a:ext>
                </a:extLst>
              </p:cNvPr>
              <p:cNvSpPr/>
              <p:nvPr/>
            </p:nvSpPr>
            <p:spPr>
              <a:xfrm rot="16200000">
                <a:off x="7882960" y="1219624"/>
                <a:ext cx="360040" cy="1722994"/>
              </a:xfrm>
              <a:prstGeom prst="rightBrac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50420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504056"/>
          </a:xfrm>
        </p:spPr>
        <p:txBody>
          <a:bodyPr>
            <a:noAutofit/>
          </a:bodyPr>
          <a:lstStyle/>
          <a:p>
            <a:r>
              <a:rPr lang="pt-BR" sz="2800"/>
              <a:t>Exemplo – VR para regularização de vazão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2517" y="1772816"/>
            <a:ext cx="8229600" cy="4680520"/>
          </a:xfrm>
        </p:spPr>
        <p:txBody>
          <a:bodyPr>
            <a:normAutofit lnSpcReduction="10000"/>
          </a:bodyPr>
          <a:lstStyle/>
          <a:p>
            <a:pPr marL="0" lvl="1" indent="0" algn="just">
              <a:buNone/>
            </a:pPr>
            <a:r>
              <a:rPr lang="pt-BR" dirty="0"/>
              <a:t>Dados:</a:t>
            </a:r>
          </a:p>
          <a:p>
            <a:pPr marL="457200" lvl="1" indent="0" algn="just">
              <a:buNone/>
            </a:pPr>
            <a:r>
              <a:rPr lang="pt-BR" sz="2600" dirty="0"/>
              <a:t>Área estimada do espelho hidráulico: 5 ha (50.000 m</a:t>
            </a:r>
            <a:r>
              <a:rPr lang="pt-BR" sz="2600" baseline="30000" dirty="0"/>
              <a:t>2</a:t>
            </a:r>
            <a:r>
              <a:rPr lang="pt-BR" sz="2600" dirty="0"/>
              <a:t>)</a:t>
            </a:r>
          </a:p>
          <a:p>
            <a:pPr marL="457200" lvl="1" indent="0" algn="just">
              <a:buNone/>
            </a:pPr>
            <a:r>
              <a:rPr lang="pt-BR" sz="2600" dirty="0"/>
              <a:t>Módulo da bacia hidrográfica: </a:t>
            </a:r>
            <a:r>
              <a:rPr lang="pt-BR" sz="2600" dirty="0">
                <a:latin typeface="Symbol" panose="05050102010706020507" pitchFamily="18" charset="2"/>
              </a:rPr>
              <a:t>a</a:t>
            </a:r>
            <a:r>
              <a:rPr lang="pt-BR" sz="2600" dirty="0"/>
              <a:t> = 0,25</a:t>
            </a:r>
          </a:p>
          <a:p>
            <a:pPr marL="457200" lvl="1" indent="0" algn="just">
              <a:buNone/>
            </a:pPr>
            <a:r>
              <a:rPr lang="pt-BR" sz="2600" dirty="0"/>
              <a:t>Tabela </a:t>
            </a:r>
            <a:r>
              <a:rPr lang="pt-BR" sz="2600" dirty="0">
                <a:sym typeface="Symbol" panose="05050102010706020507" pitchFamily="18" charset="2"/>
              </a:rPr>
              <a:t> Dados   </a:t>
            </a:r>
            <a:r>
              <a:rPr lang="pt-BR" sz="2600" dirty="0"/>
              <a:t>Colunas C</a:t>
            </a:r>
            <a:r>
              <a:rPr lang="pt-BR" sz="2600" baseline="-25000" dirty="0"/>
              <a:t>1</a:t>
            </a:r>
            <a:r>
              <a:rPr lang="pt-BR" sz="2600" dirty="0"/>
              <a:t> a C</a:t>
            </a:r>
            <a:r>
              <a:rPr lang="pt-BR" sz="2600" baseline="-25000" dirty="0"/>
              <a:t>5</a:t>
            </a:r>
          </a:p>
          <a:p>
            <a:pPr marL="457200" lvl="1" indent="0" algn="just">
              <a:buNone/>
            </a:pPr>
            <a:r>
              <a:rPr lang="pt-BR" sz="2600" dirty="0"/>
              <a:t>	</a:t>
            </a:r>
            <a:r>
              <a:rPr lang="pt-BR" sz="2400" dirty="0"/>
              <a:t>C</a:t>
            </a:r>
            <a:r>
              <a:rPr lang="pt-BR" sz="2400" baseline="-25000" dirty="0"/>
              <a:t>1</a:t>
            </a:r>
            <a:r>
              <a:rPr lang="pt-BR" sz="2400" dirty="0"/>
              <a:t> – Vazão de entrada bruta: QE bruta (L/s)</a:t>
            </a:r>
          </a:p>
          <a:p>
            <a:pPr marL="457200" lvl="1" indent="0" algn="just">
              <a:buNone/>
            </a:pPr>
            <a:r>
              <a:rPr lang="pt-BR" sz="2400" dirty="0"/>
              <a:t>	C</a:t>
            </a:r>
            <a:r>
              <a:rPr lang="pt-BR" sz="2400" baseline="-25000" dirty="0"/>
              <a:t>2</a:t>
            </a:r>
            <a:r>
              <a:rPr lang="pt-BR" sz="2400" dirty="0"/>
              <a:t> – Vazão de jusante: </a:t>
            </a:r>
            <a:r>
              <a:rPr lang="pt-BR" sz="2400" dirty="0" err="1"/>
              <a:t>Q</a:t>
            </a:r>
            <a:r>
              <a:rPr lang="pt-BR" sz="2400" baseline="-25000" dirty="0" err="1"/>
              <a:t>j</a:t>
            </a:r>
            <a:r>
              <a:rPr lang="pt-BR" sz="2400" dirty="0"/>
              <a:t> = 18 L/s</a:t>
            </a:r>
          </a:p>
          <a:p>
            <a:pPr marL="457200" lvl="1" indent="0" algn="just">
              <a:buNone/>
            </a:pPr>
            <a:r>
              <a:rPr lang="pt-BR" sz="2400" dirty="0"/>
              <a:t>	C</a:t>
            </a:r>
            <a:r>
              <a:rPr lang="pt-BR" sz="2400" baseline="-25000" dirty="0"/>
              <a:t>3</a:t>
            </a:r>
            <a:r>
              <a:rPr lang="pt-BR" sz="2400" dirty="0"/>
              <a:t> – Vazão demandada: </a:t>
            </a:r>
            <a:r>
              <a:rPr lang="pt-BR" sz="2400" dirty="0" err="1"/>
              <a:t>Q</a:t>
            </a:r>
            <a:r>
              <a:rPr lang="pt-BR" sz="2400" baseline="-25000" dirty="0" err="1"/>
              <a:t>d</a:t>
            </a:r>
            <a:r>
              <a:rPr lang="pt-BR" sz="2400" dirty="0"/>
              <a:t> = 80 L/s</a:t>
            </a:r>
          </a:p>
          <a:p>
            <a:pPr marL="457200" lvl="1" indent="0" algn="just">
              <a:buNone/>
            </a:pPr>
            <a:r>
              <a:rPr lang="pt-BR" sz="2400" dirty="0"/>
              <a:t>	C</a:t>
            </a:r>
            <a:r>
              <a:rPr lang="pt-BR" sz="2400" baseline="-25000" dirty="0"/>
              <a:t>4</a:t>
            </a:r>
            <a:r>
              <a:rPr lang="pt-BR" sz="2400" dirty="0"/>
              <a:t> – Evaporação do tanque Classe A (ECA, mm/mês)</a:t>
            </a:r>
          </a:p>
          <a:p>
            <a:pPr marL="457200" lvl="1" indent="0" algn="just">
              <a:buNone/>
            </a:pPr>
            <a:r>
              <a:rPr lang="pt-BR" sz="2400" dirty="0"/>
              <a:t>	C</a:t>
            </a:r>
            <a:r>
              <a:rPr lang="pt-BR" sz="2400" baseline="-25000" dirty="0"/>
              <a:t>5</a:t>
            </a:r>
            <a:r>
              <a:rPr lang="pt-BR" sz="2400" dirty="0"/>
              <a:t> – Precipitação mensal (PPT, mm/mês)</a:t>
            </a:r>
          </a:p>
          <a:p>
            <a:pPr marL="457200" lvl="1" indent="0" algn="just">
              <a:buNone/>
            </a:pPr>
            <a:endParaRPr lang="pt-BR" sz="1500" dirty="0"/>
          </a:p>
          <a:p>
            <a:pPr marL="457200" lvl="1" indent="0" algn="just">
              <a:buNone/>
            </a:pPr>
            <a:r>
              <a:rPr lang="pt-BR" sz="2200" dirty="0"/>
              <a:t>Obs.: Nº médio de dias/mês = 365 / 12 = 30,417 dias/mês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AD8B818-59BA-4F82-9867-A6F5D75399CF}"/>
              </a:ext>
            </a:extLst>
          </p:cNvPr>
          <p:cNvSpPr txBox="1">
            <a:spLocks/>
          </p:cNvSpPr>
          <p:nvPr/>
        </p:nvSpPr>
        <p:spPr>
          <a:xfrm>
            <a:off x="457200" y="116632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700" b="1" dirty="0"/>
              <a:t>Volume do Reservatório (VR)</a:t>
            </a:r>
            <a:br>
              <a:rPr lang="pt-BR" b="1" dirty="0"/>
            </a:br>
            <a:r>
              <a:rPr lang="pt-BR" sz="3100" b="1" dirty="0"/>
              <a:t>Cálculo com dados de vazões mensais</a:t>
            </a:r>
            <a:endParaRPr lang="pt-BR" sz="31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2008" y="1313220"/>
            <a:ext cx="8964488" cy="55721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800" dirty="0"/>
              <a:t>CORREÇÕES E TRANSFORMAÇÕES</a:t>
            </a:r>
          </a:p>
          <a:p>
            <a:pPr marL="0" indent="0" algn="just">
              <a:buNone/>
            </a:pPr>
            <a:endParaRPr lang="pt-BR" sz="15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800" dirty="0"/>
              <a:t>	C</a:t>
            </a:r>
            <a:r>
              <a:rPr lang="pt-BR" sz="2800" baseline="-25000" dirty="0"/>
              <a:t>6</a:t>
            </a:r>
            <a:r>
              <a:rPr lang="pt-BR" sz="2800" dirty="0"/>
              <a:t> – Volume de entrada bruta: </a:t>
            </a:r>
            <a:r>
              <a:rPr lang="pt-BR" sz="2800" dirty="0" err="1"/>
              <a:t>Vol</a:t>
            </a:r>
            <a:r>
              <a:rPr lang="pt-BR" sz="2800" baseline="-25000" dirty="0" err="1"/>
              <a:t>EB</a:t>
            </a:r>
            <a:r>
              <a:rPr lang="pt-BR" sz="2800" baseline="-25000" dirty="0"/>
              <a:t> </a:t>
            </a:r>
            <a:r>
              <a:rPr lang="pt-BR" sz="2800" dirty="0"/>
              <a:t>(10</a:t>
            </a:r>
            <a:r>
              <a:rPr lang="pt-BR" sz="2800" baseline="30000" dirty="0"/>
              <a:t>3</a:t>
            </a:r>
            <a:r>
              <a:rPr lang="pt-BR" sz="2800" dirty="0"/>
              <a:t> m</a:t>
            </a:r>
            <a:r>
              <a:rPr lang="pt-BR" sz="2800" baseline="30000" dirty="0"/>
              <a:t>3</a:t>
            </a:r>
            <a:r>
              <a:rPr lang="pt-BR" sz="2800" dirty="0"/>
              <a:t>/mês)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800" dirty="0"/>
              <a:t>	C</a:t>
            </a:r>
            <a:r>
              <a:rPr lang="pt-BR" sz="2800" baseline="-25000" dirty="0"/>
              <a:t>7</a:t>
            </a:r>
            <a:r>
              <a:rPr lang="pt-BR" sz="2800" dirty="0"/>
              <a:t> – Volume de jusante: </a:t>
            </a:r>
            <a:r>
              <a:rPr lang="pt-BR" sz="2800" dirty="0" err="1"/>
              <a:t>Vol</a:t>
            </a:r>
            <a:r>
              <a:rPr lang="pt-BR" sz="2800" baseline="-25000" dirty="0" err="1"/>
              <a:t>j</a:t>
            </a:r>
            <a:r>
              <a:rPr lang="pt-BR" sz="2800" dirty="0"/>
              <a:t> (10</a:t>
            </a:r>
            <a:r>
              <a:rPr lang="pt-BR" sz="2800" baseline="30000" dirty="0"/>
              <a:t>3</a:t>
            </a:r>
            <a:r>
              <a:rPr lang="pt-BR" sz="2800" dirty="0"/>
              <a:t> m</a:t>
            </a:r>
            <a:r>
              <a:rPr lang="pt-BR" sz="2800" baseline="30000" dirty="0"/>
              <a:t>3</a:t>
            </a:r>
            <a:r>
              <a:rPr lang="pt-BR" sz="2800" dirty="0"/>
              <a:t>/mês)</a:t>
            </a:r>
            <a:endParaRPr lang="pt-BR" sz="2800" baseline="-250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800" dirty="0"/>
              <a:t>	C</a:t>
            </a:r>
            <a:r>
              <a:rPr lang="pt-BR" sz="2800" baseline="-25000" dirty="0"/>
              <a:t>8</a:t>
            </a:r>
            <a:r>
              <a:rPr lang="pt-BR" sz="2800" dirty="0"/>
              <a:t> – Volume demandado: </a:t>
            </a:r>
            <a:r>
              <a:rPr lang="pt-BR" sz="2800" dirty="0" err="1"/>
              <a:t>Vol</a:t>
            </a:r>
            <a:r>
              <a:rPr lang="pt-BR" sz="2800" baseline="-25000" dirty="0" err="1"/>
              <a:t>d</a:t>
            </a:r>
            <a:r>
              <a:rPr lang="pt-BR" sz="2800" dirty="0"/>
              <a:t> (10</a:t>
            </a:r>
            <a:r>
              <a:rPr lang="pt-BR" sz="2800" baseline="30000" dirty="0"/>
              <a:t>3</a:t>
            </a:r>
            <a:r>
              <a:rPr lang="pt-BR" sz="2800" dirty="0"/>
              <a:t> m</a:t>
            </a:r>
            <a:r>
              <a:rPr lang="pt-BR" sz="2800" baseline="30000" dirty="0"/>
              <a:t>3</a:t>
            </a:r>
            <a:r>
              <a:rPr lang="pt-BR" sz="2800" dirty="0"/>
              <a:t>/mês)</a:t>
            </a:r>
            <a:endParaRPr lang="pt-BR" sz="2800" baseline="-250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800" dirty="0"/>
              <a:t>	C</a:t>
            </a:r>
            <a:r>
              <a:rPr lang="pt-BR" sz="2800" baseline="-25000" dirty="0"/>
              <a:t>9</a:t>
            </a:r>
            <a:r>
              <a:rPr lang="pt-BR" sz="2800" dirty="0"/>
              <a:t> – Volume evaporado: </a:t>
            </a:r>
            <a:r>
              <a:rPr lang="pt-BR" sz="2800" dirty="0" err="1"/>
              <a:t>Vol</a:t>
            </a:r>
            <a:r>
              <a:rPr lang="pt-BR" sz="2800" baseline="-25000" dirty="0" err="1"/>
              <a:t>Ev</a:t>
            </a:r>
            <a:r>
              <a:rPr lang="pt-BR" sz="2800" dirty="0"/>
              <a:t> (10</a:t>
            </a:r>
            <a:r>
              <a:rPr lang="pt-BR" sz="2800" baseline="30000" dirty="0"/>
              <a:t>3</a:t>
            </a:r>
            <a:r>
              <a:rPr lang="pt-BR" sz="2800" dirty="0"/>
              <a:t> m</a:t>
            </a:r>
            <a:r>
              <a:rPr lang="pt-BR" sz="2800" baseline="30000" dirty="0"/>
              <a:t>3</a:t>
            </a:r>
            <a:r>
              <a:rPr lang="pt-BR" sz="2800" dirty="0"/>
              <a:t>/mês)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800" dirty="0"/>
              <a:t>	C</a:t>
            </a:r>
            <a:r>
              <a:rPr lang="pt-BR" sz="2800" baseline="-25000" dirty="0"/>
              <a:t>10</a:t>
            </a:r>
            <a:r>
              <a:rPr lang="pt-BR" sz="2800" dirty="0"/>
              <a:t> – Volume de precipitação: </a:t>
            </a:r>
            <a:r>
              <a:rPr lang="pt-BR" sz="2800" dirty="0" err="1"/>
              <a:t>Vol</a:t>
            </a:r>
            <a:r>
              <a:rPr lang="pt-BR" sz="2800" baseline="-25000" dirty="0" err="1"/>
              <a:t>PPT</a:t>
            </a:r>
            <a:r>
              <a:rPr lang="pt-BR" sz="2800" dirty="0"/>
              <a:t> (10</a:t>
            </a:r>
            <a:r>
              <a:rPr lang="pt-BR" sz="2800" baseline="30000" dirty="0"/>
              <a:t>3</a:t>
            </a:r>
            <a:r>
              <a:rPr lang="pt-BR" sz="2800" dirty="0"/>
              <a:t> m</a:t>
            </a:r>
            <a:r>
              <a:rPr lang="pt-BR" sz="2800" baseline="30000" dirty="0"/>
              <a:t>3</a:t>
            </a:r>
            <a:r>
              <a:rPr lang="pt-BR" sz="2800" dirty="0"/>
              <a:t>/mês)</a:t>
            </a:r>
          </a:p>
          <a:p>
            <a:endParaRPr lang="pt-BR" sz="28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2461579-9870-410A-AC23-4F0F170494D6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700" b="1" dirty="0"/>
              <a:t>Volume do Reservatório (VR)</a:t>
            </a:r>
            <a:br>
              <a:rPr lang="pt-BR" b="1" dirty="0"/>
            </a:br>
            <a:r>
              <a:rPr lang="pt-BR" sz="3100" b="1" dirty="0"/>
              <a:t>Cálculo com dados de vazões mensais</a:t>
            </a:r>
            <a:endParaRPr lang="pt-BR" sz="31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/>
          <a:lstStyle/>
          <a:p>
            <a:pPr>
              <a:buNone/>
            </a:pPr>
            <a:r>
              <a:rPr lang="pt-BR" dirty="0"/>
              <a:t>C</a:t>
            </a:r>
            <a:r>
              <a:rPr lang="pt-BR" baseline="-25000" dirty="0"/>
              <a:t>6</a:t>
            </a:r>
            <a:r>
              <a:rPr lang="pt-BR" dirty="0"/>
              <a:t> – Volume bruto mensal (m</a:t>
            </a:r>
            <a:r>
              <a:rPr lang="pt-BR" baseline="30000" dirty="0"/>
              <a:t>3</a:t>
            </a:r>
            <a:r>
              <a:rPr lang="pt-BR" dirty="0"/>
              <a:t> x 1000):</a:t>
            </a:r>
          </a:p>
          <a:p>
            <a:endParaRPr lang="pt-BR" dirty="0"/>
          </a:p>
          <a:p>
            <a:pPr>
              <a:buNone/>
            </a:pPr>
            <a:endParaRPr lang="pt-BR" dirty="0"/>
          </a:p>
          <a:p>
            <a:pPr>
              <a:buNone/>
            </a:pPr>
            <a:r>
              <a:rPr lang="pt-BR" dirty="0"/>
              <a:t>C</a:t>
            </a:r>
            <a:r>
              <a:rPr lang="pt-BR" baseline="-25000" dirty="0"/>
              <a:t>7</a:t>
            </a:r>
            <a:r>
              <a:rPr lang="pt-BR" dirty="0"/>
              <a:t>–Volume mensal que passará a jusante: 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dirty="0"/>
              <a:t>C</a:t>
            </a:r>
            <a:r>
              <a:rPr lang="pt-BR" baseline="-25000" dirty="0"/>
              <a:t>8</a:t>
            </a:r>
            <a:r>
              <a:rPr lang="pt-BR" dirty="0"/>
              <a:t> – Volume mensal demandado:	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66" y="1844824"/>
            <a:ext cx="5019613" cy="785818"/>
          </a:xfrm>
          <a:prstGeom prst="rect">
            <a:avLst/>
          </a:prstGeom>
          <a:noFill/>
        </p:spPr>
      </p:pic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18" y="3702212"/>
            <a:ext cx="4242542" cy="714380"/>
          </a:xfrm>
          <a:prstGeom prst="rect">
            <a:avLst/>
          </a:prstGeom>
          <a:noFill/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1621EF2C-757D-4F60-895B-07765C1CCC9D}"/>
              </a:ext>
            </a:extLst>
          </p:cNvPr>
          <p:cNvSpPr txBox="1">
            <a:spLocks/>
          </p:cNvSpPr>
          <p:nvPr/>
        </p:nvSpPr>
        <p:spPr>
          <a:xfrm>
            <a:off x="457200" y="116632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700" b="1" dirty="0"/>
              <a:t>Volume do Reservatório (VR)</a:t>
            </a:r>
            <a:br>
              <a:rPr lang="pt-BR" b="1" dirty="0"/>
            </a:br>
            <a:r>
              <a:rPr lang="pt-BR" sz="3100" b="1" dirty="0"/>
              <a:t>Cálculo com dados de vazões mensais</a:t>
            </a:r>
            <a:endParaRPr lang="pt-BR" sz="3100" dirty="0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27D276C7-0D76-42A6-AC0F-A9272D418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5586" y="5219688"/>
            <a:ext cx="4843205" cy="785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/>
              <a:t>C</a:t>
            </a:r>
            <a:r>
              <a:rPr lang="pt-BR" baseline="-25000" dirty="0"/>
              <a:t>9</a:t>
            </a:r>
            <a:r>
              <a:rPr lang="pt-BR" dirty="0"/>
              <a:t> – Volume evaporado mensal: 			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sz="2600" dirty="0" err="1"/>
              <a:t>A</a:t>
            </a:r>
            <a:r>
              <a:rPr lang="pt-BR" sz="2600" baseline="-25000" dirty="0" err="1"/>
              <a:t>eh</a:t>
            </a:r>
            <a:r>
              <a:rPr lang="pt-BR" sz="2600" dirty="0"/>
              <a:t> – área do espelho hidráulico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dirty="0"/>
              <a:t>C</a:t>
            </a:r>
            <a:r>
              <a:rPr lang="pt-BR" baseline="-25000" dirty="0"/>
              <a:t>10</a:t>
            </a:r>
            <a:r>
              <a:rPr lang="pt-BR" dirty="0"/>
              <a:t> – Volume da precipitação mensal:</a:t>
            </a:r>
          </a:p>
        </p:txBody>
      </p:sp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2283142"/>
            <a:ext cx="3908411" cy="785818"/>
          </a:xfrm>
          <a:prstGeom prst="rect">
            <a:avLst/>
          </a:prstGeom>
          <a:noFill/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B243CB0B-4DD8-4A62-8C6F-7B46243B282D}"/>
              </a:ext>
            </a:extLst>
          </p:cNvPr>
          <p:cNvSpPr txBox="1">
            <a:spLocks/>
          </p:cNvSpPr>
          <p:nvPr/>
        </p:nvSpPr>
        <p:spPr>
          <a:xfrm>
            <a:off x="457200" y="116632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700" b="1" dirty="0"/>
              <a:t>Volume do Reservatório (VR)</a:t>
            </a:r>
            <a:br>
              <a:rPr lang="pt-BR" b="1" dirty="0"/>
            </a:br>
            <a:r>
              <a:rPr lang="pt-BR" sz="3100" b="1" dirty="0"/>
              <a:t>Cálculo com dados de vazões mensais</a:t>
            </a:r>
            <a:endParaRPr lang="pt-BR" sz="3100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32571F41-7A78-4F8F-A014-7366D4940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47664" y="4581128"/>
            <a:ext cx="4135884" cy="785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68542"/>
            <a:ext cx="8229600" cy="5472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800" dirty="0"/>
              <a:t>RESULTADOS</a:t>
            </a:r>
          </a:p>
          <a:p>
            <a:pPr marL="0" indent="0" algn="just">
              <a:buNone/>
            </a:pPr>
            <a:r>
              <a:rPr lang="pt-BR" sz="2800" dirty="0"/>
              <a:t>	C</a:t>
            </a:r>
            <a:r>
              <a:rPr lang="pt-BR" sz="2800" baseline="-25000" dirty="0"/>
              <a:t>11</a:t>
            </a:r>
            <a:r>
              <a:rPr lang="pt-BR" sz="2800" dirty="0"/>
              <a:t> – Volume de entrada efetivo (Ppt líq. mensal):</a:t>
            </a:r>
          </a:p>
          <a:p>
            <a:pPr marL="0" indent="0" algn="just">
              <a:buNone/>
            </a:pPr>
            <a:endParaRPr lang="pt-BR" sz="2800" dirty="0"/>
          </a:p>
          <a:p>
            <a:pPr marL="0" indent="0">
              <a:buNone/>
            </a:pPr>
            <a:endParaRPr lang="pt-BR" sz="2800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800" dirty="0"/>
              <a:t>	C</a:t>
            </a:r>
            <a:r>
              <a:rPr lang="pt-BR" sz="2800" baseline="-25000" dirty="0"/>
              <a:t>12</a:t>
            </a:r>
            <a:r>
              <a:rPr lang="pt-BR" sz="2800" dirty="0"/>
              <a:t> – Volume mensal a ser armazenado:			</a:t>
            </a:r>
            <a:r>
              <a:rPr lang="pt-BR" sz="2600" dirty="0"/>
              <a:t>Se C</a:t>
            </a:r>
            <a:r>
              <a:rPr lang="pt-BR" sz="2600" baseline="-25000" dirty="0"/>
              <a:t>8</a:t>
            </a:r>
            <a:r>
              <a:rPr lang="pt-BR" sz="2600" dirty="0"/>
              <a:t>&gt; C</a:t>
            </a:r>
            <a:r>
              <a:rPr lang="pt-BR" sz="2600" baseline="-25000" dirty="0"/>
              <a:t>11</a:t>
            </a:r>
            <a:r>
              <a:rPr lang="pt-BR" sz="2600" dirty="0">
                <a:sym typeface="Symbol"/>
              </a:rPr>
              <a:t> </a:t>
            </a:r>
            <a:r>
              <a:rPr lang="pt-BR" sz="2600" dirty="0" err="1"/>
              <a:t>V</a:t>
            </a:r>
            <a:r>
              <a:rPr lang="pt-BR" sz="2600" baseline="-25000" dirty="0" err="1"/>
              <a:t>arm</a:t>
            </a:r>
            <a:r>
              <a:rPr lang="pt-BR" sz="2600" dirty="0"/>
              <a:t> = C</a:t>
            </a:r>
            <a:r>
              <a:rPr lang="pt-BR" sz="2600" baseline="-25000" dirty="0"/>
              <a:t>8</a:t>
            </a:r>
            <a:r>
              <a:rPr lang="pt-BR" sz="2600" dirty="0"/>
              <a:t> – C</a:t>
            </a:r>
            <a:r>
              <a:rPr lang="pt-BR" sz="2600" baseline="-25000" dirty="0"/>
              <a:t>11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pt-BR" sz="2600" dirty="0"/>
              <a:t>		Se C</a:t>
            </a:r>
            <a:r>
              <a:rPr lang="pt-BR" sz="2600" baseline="-25000" dirty="0"/>
              <a:t>8</a:t>
            </a:r>
            <a:r>
              <a:rPr lang="pt-BR" sz="2600" dirty="0"/>
              <a:t> ≤ C</a:t>
            </a:r>
            <a:r>
              <a:rPr lang="pt-BR" sz="2600" baseline="-25000" dirty="0"/>
              <a:t>11</a:t>
            </a:r>
            <a:r>
              <a:rPr lang="pt-BR" sz="2600" dirty="0">
                <a:sym typeface="Symbol"/>
              </a:rPr>
              <a:t></a:t>
            </a:r>
            <a:r>
              <a:rPr lang="pt-BR" sz="2600" dirty="0"/>
              <a:t> </a:t>
            </a:r>
            <a:r>
              <a:rPr lang="pt-BR" sz="2600" dirty="0" err="1"/>
              <a:t>V</a:t>
            </a:r>
            <a:r>
              <a:rPr lang="pt-BR" sz="2600" baseline="-25000" dirty="0" err="1"/>
              <a:t>arm</a:t>
            </a:r>
            <a:r>
              <a:rPr lang="pt-BR" sz="2600" dirty="0"/>
              <a:t> = 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800" dirty="0"/>
              <a:t>	C</a:t>
            </a:r>
            <a:r>
              <a:rPr lang="pt-BR" sz="2800" baseline="-25000" dirty="0"/>
              <a:t>13</a:t>
            </a:r>
            <a:r>
              <a:rPr lang="pt-BR" sz="2800" dirty="0"/>
              <a:t> – Vol.de entrada efetivo acumulado(mensal):</a:t>
            </a:r>
          </a:p>
          <a:p>
            <a:pPr marL="0" indent="0">
              <a:buNone/>
            </a:pPr>
            <a:r>
              <a:rPr lang="pt-BR" sz="2800" dirty="0"/>
              <a:t>	 	C</a:t>
            </a:r>
            <a:r>
              <a:rPr lang="pt-BR" sz="2800" baseline="-25000" dirty="0"/>
              <a:t>13</a:t>
            </a:r>
            <a:r>
              <a:rPr lang="pt-BR" sz="2800" dirty="0"/>
              <a:t> = Σ</a:t>
            </a:r>
            <a:r>
              <a:rPr lang="pt-BR" sz="2800" baseline="-25000" dirty="0"/>
              <a:t> </a:t>
            </a:r>
            <a:r>
              <a:rPr lang="pt-BR" sz="2800" dirty="0"/>
              <a:t>C</a:t>
            </a:r>
            <a:r>
              <a:rPr lang="pt-BR" sz="2800" baseline="-25000" dirty="0"/>
              <a:t>11</a:t>
            </a:r>
          </a:p>
          <a:p>
            <a:pPr marL="0" indent="0">
              <a:buNone/>
            </a:pPr>
            <a:endParaRPr lang="pt-BR" sz="2600" dirty="0"/>
          </a:p>
        </p:txBody>
      </p:sp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776" y="2276872"/>
            <a:ext cx="3718295" cy="401461"/>
          </a:xfrm>
          <a:prstGeom prst="rect">
            <a:avLst/>
          </a:prstGeom>
          <a:noFill/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AC4FA344-2EEC-4EC1-B879-E90BC23604D2}"/>
              </a:ext>
            </a:extLst>
          </p:cNvPr>
          <p:cNvSpPr txBox="1">
            <a:spLocks/>
          </p:cNvSpPr>
          <p:nvPr/>
        </p:nvSpPr>
        <p:spPr>
          <a:xfrm>
            <a:off x="457200" y="116632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700" b="1" dirty="0"/>
              <a:t>Volume do Reservatório (VR)</a:t>
            </a:r>
            <a:br>
              <a:rPr lang="pt-BR" b="1" dirty="0"/>
            </a:br>
            <a:r>
              <a:rPr lang="pt-BR" sz="3100" b="1" dirty="0"/>
              <a:t>Cálculo com dados de vazões mensais</a:t>
            </a:r>
            <a:endParaRPr lang="pt-BR" sz="31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000" dirty="0"/>
              <a:t>RESULTADOS (cont.)</a:t>
            </a:r>
          </a:p>
          <a:p>
            <a:pPr marL="0" indent="0" algn="just">
              <a:buNone/>
            </a:pPr>
            <a:endParaRPr lang="pt-BR" sz="2200" dirty="0"/>
          </a:p>
          <a:p>
            <a:pPr marL="0" indent="0" algn="just">
              <a:buNone/>
            </a:pPr>
            <a:r>
              <a:rPr lang="pt-BR" sz="2800" dirty="0"/>
              <a:t>Vol. de entrada efetivo acumulado (anual):</a:t>
            </a:r>
          </a:p>
          <a:p>
            <a:pPr marL="0" indent="0" algn="just">
              <a:buNone/>
            </a:pPr>
            <a:r>
              <a:rPr lang="pt-BR" sz="2600" dirty="0"/>
              <a:t>	C</a:t>
            </a:r>
            <a:r>
              <a:rPr lang="pt-BR" sz="2600" baseline="-25000" dirty="0"/>
              <a:t>13 </a:t>
            </a:r>
            <a:r>
              <a:rPr lang="pt-BR" sz="2600" dirty="0">
                <a:sym typeface="Symbol"/>
              </a:rPr>
              <a:t></a:t>
            </a:r>
            <a:r>
              <a:rPr lang="pt-BR" sz="2600" dirty="0"/>
              <a:t> Última linha (Acumulado até Dezembro) </a:t>
            </a:r>
          </a:p>
          <a:p>
            <a:pPr marL="0" indent="0" algn="just">
              <a:buNone/>
            </a:pPr>
            <a:endParaRPr lang="pt-BR" sz="1600" dirty="0"/>
          </a:p>
          <a:p>
            <a:pPr marL="0" indent="0" algn="just">
              <a:buNone/>
            </a:pPr>
            <a:r>
              <a:rPr lang="pt-BR" sz="2800" dirty="0"/>
              <a:t>Volume do reservatório (volume estático):</a:t>
            </a:r>
          </a:p>
          <a:p>
            <a:pPr marL="0" indent="0" algn="just">
              <a:buNone/>
            </a:pPr>
            <a:r>
              <a:rPr lang="pt-BR" sz="2800" dirty="0"/>
              <a:t>	VR = </a:t>
            </a:r>
            <a:r>
              <a:rPr lang="pt-BR" sz="2800" dirty="0">
                <a:latin typeface="Calibri"/>
              </a:rPr>
              <a:t>Σ C</a:t>
            </a:r>
            <a:r>
              <a:rPr lang="pt-BR" sz="2800" baseline="-25000" dirty="0">
                <a:latin typeface="Calibri"/>
              </a:rPr>
              <a:t>12</a:t>
            </a:r>
            <a:r>
              <a:rPr lang="pt-BR" sz="2800" dirty="0"/>
              <a:t>	</a:t>
            </a:r>
          </a:p>
          <a:p>
            <a:pPr marL="0" indent="0" algn="just">
              <a:buNone/>
            </a:pPr>
            <a:endParaRPr lang="pt-BR" sz="1600" dirty="0"/>
          </a:p>
          <a:p>
            <a:pPr marL="0" indent="0" algn="just">
              <a:buNone/>
            </a:pPr>
            <a:r>
              <a:rPr lang="pt-BR" sz="2800" dirty="0"/>
              <a:t>Vazão de entrada efetiva média (máx. Q regularizável):</a:t>
            </a:r>
          </a:p>
          <a:p>
            <a:pPr marL="0" indent="0" algn="just">
              <a:buNone/>
            </a:pPr>
            <a:endParaRPr lang="pt-BR" dirty="0"/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5733254"/>
            <a:ext cx="3687300" cy="785818"/>
          </a:xfrm>
          <a:prstGeom prst="rect">
            <a:avLst/>
          </a:prstGeom>
          <a:noFill/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9917F906-512B-43DD-B8EB-E871B162AC44}"/>
              </a:ext>
            </a:extLst>
          </p:cNvPr>
          <p:cNvSpPr txBox="1">
            <a:spLocks/>
          </p:cNvSpPr>
          <p:nvPr/>
        </p:nvSpPr>
        <p:spPr>
          <a:xfrm>
            <a:off x="457200" y="116632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700" b="1" dirty="0"/>
              <a:t>Volume do Reservatório (VR)</a:t>
            </a:r>
            <a:br>
              <a:rPr lang="pt-BR" b="1" dirty="0"/>
            </a:br>
            <a:r>
              <a:rPr lang="pt-BR" sz="3100" b="1" dirty="0"/>
              <a:t>Cálculo com dados de vazões mensais</a:t>
            </a:r>
            <a:endParaRPr lang="pt-BR" sz="31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BR"/>
              <a:t>Exemplo – VR para Irrigação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0" y="1571612"/>
          <a:ext cx="9144001" cy="4643453"/>
        </p:xfrm>
        <a:graphic>
          <a:graphicData uri="http://schemas.openxmlformats.org/drawingml/2006/table">
            <a:tbl>
              <a:tblPr/>
              <a:tblGrid>
                <a:gridCol w="612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7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82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7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50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50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50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50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850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8314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831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9801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19962"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PLANILHA PARA CÁLCULO DO VOLUME DO RESERVATÓRIO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DADOS DE ENTRADA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CORREÇÕES E TRANSFORMAÇÕES DE UNIDADES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BALANÇO E SAÍDAS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6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11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13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4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MÊS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Q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EB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Qj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Qd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ECA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PPT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 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EB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 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J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 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d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 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EV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 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PPT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E efet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Arm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E efetAcum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4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------- (L/s) -------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(mm/mês) 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--------------------  m</a:t>
                      </a:r>
                      <a:r>
                        <a:rPr lang="pt-BR" sz="1100" baseline="30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x 1000  -------------------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------------  m</a:t>
                      </a:r>
                      <a:r>
                        <a:rPr lang="pt-BR" sz="1100" baseline="30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x 1000  -----------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JAN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150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FEV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170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MAR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140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150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ABR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60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MAI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JUN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9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JUL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AGO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60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9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SET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9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OUT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9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NOV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9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DEZ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BR" sz="1100">
                        <a:solidFill>
                          <a:srgbClr val="000000"/>
                        </a:solidFill>
                        <a:latin typeface="Arial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7419">
                <a:tc gridSpan="5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Área do espelho hidráulico (ha): 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5,0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VR (m</a:t>
                      </a:r>
                      <a:r>
                        <a:rPr lang="pt-BR" sz="1100" baseline="30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x 1000):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000">
                        <a:latin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7419">
                <a:tc gridSpan="5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Módulo da bacia hidrográfica (</a:t>
                      </a:r>
                      <a:r>
                        <a:rPr lang="pt-BR" sz="1100">
                          <a:solidFill>
                            <a:srgbClr val="000000"/>
                          </a:solidFill>
                          <a:latin typeface="Symbol"/>
                          <a:ea typeface="Times New Roman"/>
                          <a:cs typeface="Arial"/>
                        </a:rPr>
                        <a:t>a</a:t>
                      </a: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): 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0,25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E ef</a:t>
                      </a: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Anual (m</a:t>
                      </a:r>
                      <a:r>
                        <a:rPr lang="pt-BR" sz="1100" baseline="30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 </a:t>
                      </a: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x 1000):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000">
                        <a:latin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7419">
                <a:tc gridSpan="5">
                  <a:txBody>
                    <a:bodyPr/>
                    <a:lstStyle/>
                    <a:p>
                      <a:endParaRPr lang="pt-BR" sz="1000">
                        <a:latin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Q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E ef</a:t>
                      </a: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média (L/s):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000" dirty="0">
                        <a:latin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588367E2-D31C-4AC9-9369-F60BB1A41023}"/>
              </a:ext>
            </a:extLst>
          </p:cNvPr>
          <p:cNvSpPr/>
          <p:nvPr/>
        </p:nvSpPr>
        <p:spPr>
          <a:xfrm>
            <a:off x="364483" y="1091504"/>
            <a:ext cx="2766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/>
              <a:t>ENTRADA DE DADOS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0" y="1571612"/>
          <a:ext cx="8929718" cy="2286018"/>
        </p:xfrm>
        <a:graphic>
          <a:graphicData uri="http://schemas.openxmlformats.org/drawingml/2006/table">
            <a:tbl>
              <a:tblPr/>
              <a:tblGrid>
                <a:gridCol w="3942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7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4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Arial"/>
                          <a:ea typeface="Times New Roman"/>
                        </a:rPr>
                        <a:t>Q</a:t>
                      </a:r>
                      <a:r>
                        <a:rPr lang="pt-BR" sz="12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EB</a:t>
                      </a:r>
                      <a:r>
                        <a:rPr lang="pt-BR" sz="1200">
                          <a:latin typeface="Arial"/>
                          <a:ea typeface="Times New Roman"/>
                        </a:rPr>
                        <a:t> - Vazão de entrada bruta</a:t>
                      </a:r>
                      <a:endParaRPr lang="pt-BR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 </a:t>
                      </a:r>
                      <a:r>
                        <a:rPr lang="pt-BR" sz="12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EB</a:t>
                      </a:r>
                      <a:r>
                        <a:rPr lang="pt-BR" sz="1200">
                          <a:latin typeface="Arial"/>
                          <a:ea typeface="Times New Roman"/>
                        </a:rPr>
                        <a:t> - volume de entrada bruto</a:t>
                      </a:r>
                      <a:endParaRPr lang="pt-BR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4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Qj - vazão a jusante do reservatório</a:t>
                      </a:r>
                      <a:endParaRPr lang="pt-BR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 </a:t>
                      </a:r>
                      <a:r>
                        <a:rPr lang="pt-BR" sz="12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J</a:t>
                      </a:r>
                      <a:r>
                        <a:rPr lang="pt-BR" sz="1200">
                          <a:latin typeface="Arial"/>
                          <a:ea typeface="Times New Roman"/>
                        </a:rPr>
                        <a:t> - volume que deve chegar a jusante do reservatório</a:t>
                      </a:r>
                      <a:endParaRPr lang="pt-BR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4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Qd - vazão demandada</a:t>
                      </a:r>
                      <a:endParaRPr lang="pt-BR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 </a:t>
                      </a:r>
                      <a:r>
                        <a:rPr lang="pt-BR" sz="12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d</a:t>
                      </a:r>
                      <a:r>
                        <a:rPr lang="pt-BR" sz="1200">
                          <a:latin typeface="Arial"/>
                          <a:ea typeface="Times New Roman"/>
                        </a:rPr>
                        <a:t> - volume demandado pelo projeto</a:t>
                      </a:r>
                      <a:endParaRPr lang="pt-BR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4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ECA - evaporação de água no tanque Classe A</a:t>
                      </a:r>
                      <a:endParaRPr lang="pt-BR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 </a:t>
                      </a:r>
                      <a:r>
                        <a:rPr lang="pt-BR" sz="12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EV</a:t>
                      </a:r>
                      <a:r>
                        <a:rPr lang="pt-BR" sz="1200">
                          <a:latin typeface="Arial"/>
                          <a:ea typeface="Times New Roman"/>
                        </a:rPr>
                        <a:t> - volume evaporado no espelho hidráulico do reservatório</a:t>
                      </a:r>
                      <a:endParaRPr lang="pt-BR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PPT - precipitação pluvial</a:t>
                      </a:r>
                      <a:endParaRPr lang="pt-BR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 </a:t>
                      </a:r>
                      <a:r>
                        <a:rPr lang="pt-BR" sz="12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PPT</a:t>
                      </a:r>
                      <a:r>
                        <a:rPr lang="pt-BR" sz="1200">
                          <a:latin typeface="Arial"/>
                          <a:ea typeface="Times New Roman"/>
                        </a:rPr>
                        <a:t> - volume de precipitação pluvial sobre o reservatório</a:t>
                      </a:r>
                      <a:endParaRPr lang="pt-BR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40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VR - volume do reservatório</a:t>
                      </a:r>
                      <a:endParaRPr lang="pt-BR" sz="1400" dirty="0"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4DE8084B-5AAF-48EF-901E-2CC4B5FED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BR"/>
              <a:t>Exemplo – VR para Irrigação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188743A-2FD3-454E-A497-7D6B62909BA0}"/>
              </a:ext>
            </a:extLst>
          </p:cNvPr>
          <p:cNvSpPr/>
          <p:nvPr/>
        </p:nvSpPr>
        <p:spPr>
          <a:xfrm>
            <a:off x="364483" y="1091504"/>
            <a:ext cx="2766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/>
              <a:t>ENTRADA DE DADOS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/>
              <a:t>Amortecimento de Cheias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62359"/>
            <a:ext cx="8640960" cy="212262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600" dirty="0"/>
              <a:t>Reservatório deve operar vazio na maior parte do tempo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600" dirty="0"/>
              <a:t>Enchimento no pico de cheia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600" dirty="0"/>
              <a:t>Bacias de detenção em meio urbano (“piscinões”)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639FB50-0621-47FF-B605-BE11C92F1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571625"/>
            <a:ext cx="4534332" cy="302288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47C80BF-F8B1-4D42-9655-A2E092AEE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829"/>
          <a:stretch/>
        </p:blipFill>
        <p:spPr>
          <a:xfrm>
            <a:off x="4603439" y="3574464"/>
            <a:ext cx="4530419" cy="3022888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1521548"/>
              </p:ext>
            </p:extLst>
          </p:nvPr>
        </p:nvGraphicFramePr>
        <p:xfrm>
          <a:off x="4" y="1844822"/>
          <a:ext cx="9143993" cy="4824538"/>
        </p:xfrm>
        <a:graphic>
          <a:graphicData uri="http://schemas.openxmlformats.org/drawingml/2006/table">
            <a:tbl>
              <a:tblPr/>
              <a:tblGrid>
                <a:gridCol w="612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7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82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7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50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50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50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850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850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8314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8314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9800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28540"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PLANILHA PARA CÁLCULO DO VOLUME DO RESERVATÓRIO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DADOS DE ENTRADA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CORREÇÕES E TRANSFORMAÇÕES DE UNIDADES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BALANÇO E SAÍDAS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6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11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13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6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MÊS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Q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EB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Qj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Qd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ECA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PPT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 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EB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 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J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 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d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 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EV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 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PPT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E efet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Arm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E efetAcum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------- (L/s) -------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(mm/mês) 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--------------------  m</a:t>
                      </a:r>
                      <a:r>
                        <a:rPr lang="pt-BR" sz="1100" baseline="30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x 1000  -------------------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------------  m</a:t>
                      </a:r>
                      <a:r>
                        <a:rPr lang="pt-BR" sz="1100" baseline="30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x 1000  -----------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JAN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150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1051,20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47,30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210,24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5,25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11,25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1009,90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1009,90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FEV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170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525,60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47,30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210,24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5,95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7,50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479,85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1489,74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MAR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140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150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262,80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47,30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210,24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4,90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5,63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216,22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1705,96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ABR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60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157,68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47,30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210,24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4,20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4,50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110,68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99,56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1816,64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MAI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144,54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47,30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210,24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3,50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3,00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96,74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113,50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1913,38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JUN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131,40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47,30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210,24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3,15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1,88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82,82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127,42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1996,20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JUL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118,26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47,30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210,24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2,45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0,75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69,26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140,98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2065,45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AGO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60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105,12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47,30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210,24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2,10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55,72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154,52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2121,17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SET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78,84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47,30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210,24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2,45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1,88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30,96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179,28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2152,13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OUT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131,40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47,30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210,24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3,15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2,63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83,57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126,67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2235,70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NOV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262,80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47,30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210,24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3,50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3,75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215,75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2451,45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85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DEZ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18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80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200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788,40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47,30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210,24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4,20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7,50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744,40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3195,84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6678">
                <a:tc gridSpan="5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Área do espelho hidráulico (ha): 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5,0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VR (m</a:t>
                      </a:r>
                      <a:r>
                        <a:rPr lang="pt-BR" sz="1100" baseline="30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x 1000):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941,94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6678">
                <a:tc gridSpan="5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Módulo da bacia hidrográfica (</a:t>
                      </a:r>
                      <a:r>
                        <a:rPr lang="pt-BR" sz="1100">
                          <a:solidFill>
                            <a:srgbClr val="000000"/>
                          </a:solidFill>
                          <a:latin typeface="Symbol"/>
                          <a:ea typeface="Times New Roman"/>
                          <a:cs typeface="Arial"/>
                        </a:rPr>
                        <a:t>a</a:t>
                      </a: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): 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0,25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Vol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E ef</a:t>
                      </a: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Anual (m</a:t>
                      </a:r>
                      <a:r>
                        <a:rPr lang="pt-BR" sz="1100" baseline="30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 </a:t>
                      </a: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x 1000):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3195,84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6678">
                <a:tc gridSpan="5">
                  <a:txBody>
                    <a:bodyPr/>
                    <a:lstStyle/>
                    <a:p>
                      <a:endParaRPr lang="pt-BR" sz="1000">
                        <a:latin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Q</a:t>
                      </a:r>
                      <a:r>
                        <a:rPr lang="pt-BR" sz="1100" baseline="-250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E ef</a:t>
                      </a:r>
                      <a:r>
                        <a:rPr lang="pt-BR" sz="110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média (L/s):</a:t>
                      </a:r>
                      <a:endParaRPr lang="pt-BR" sz="120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1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101,34</a:t>
                      </a:r>
                      <a:endParaRPr lang="pt-BR" sz="1200" dirty="0">
                        <a:latin typeface="Times New Roman"/>
                        <a:ea typeface="Times New Roman"/>
                      </a:endParaRPr>
                    </a:p>
                  </a:txBody>
                  <a:tcPr marL="43484" marR="4348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737C4008-A139-497A-9EAB-CF7C648E8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BR"/>
              <a:t>Exemplo – VR para Irrigação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5A74AB33-5605-479E-8044-E0419AF395AB}"/>
              </a:ext>
            </a:extLst>
          </p:cNvPr>
          <p:cNvGrpSpPr/>
          <p:nvPr/>
        </p:nvGrpSpPr>
        <p:grpSpPr>
          <a:xfrm>
            <a:off x="364483" y="1124745"/>
            <a:ext cx="8779515" cy="745788"/>
            <a:chOff x="364483" y="764704"/>
            <a:chExt cx="8779515" cy="745788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E14DCEDC-4902-4BCC-AD4C-2C4A43521EE7}"/>
                </a:ext>
              </a:extLst>
            </p:cNvPr>
            <p:cNvSpPr/>
            <p:nvPr/>
          </p:nvSpPr>
          <p:spPr>
            <a:xfrm>
              <a:off x="364483" y="766332"/>
              <a:ext cx="255531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200" dirty="0">
                  <a:solidFill>
                    <a:srgbClr val="FF0000"/>
                  </a:solidFill>
                </a:rPr>
                <a:t>ENTRADA DE DADOS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E380D8C8-90DE-4DF6-9B61-0FD52275E01B}"/>
                </a:ext>
              </a:extLst>
            </p:cNvPr>
            <p:cNvSpPr/>
            <p:nvPr/>
          </p:nvSpPr>
          <p:spPr>
            <a:xfrm>
              <a:off x="2915816" y="764704"/>
              <a:ext cx="391158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200" dirty="0">
                  <a:solidFill>
                    <a:srgbClr val="008000"/>
                  </a:solidFill>
                </a:rPr>
                <a:t>CORREÇÕES/TRANSFORMAÇÕES</a:t>
              </a: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E04783EA-BA58-40F8-9B47-57BC0A5850FA}"/>
                </a:ext>
              </a:extLst>
            </p:cNvPr>
            <p:cNvSpPr/>
            <p:nvPr/>
          </p:nvSpPr>
          <p:spPr>
            <a:xfrm>
              <a:off x="7096024" y="764704"/>
              <a:ext cx="165244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200" dirty="0">
                  <a:solidFill>
                    <a:srgbClr val="0000FF"/>
                  </a:solidFill>
                </a:rPr>
                <a:t>RESULTADOS</a:t>
              </a:r>
            </a:p>
          </p:txBody>
        </p:sp>
        <p:sp>
          <p:nvSpPr>
            <p:cNvPr id="10" name="Chave Direita 9">
              <a:extLst>
                <a:ext uri="{FF2B5EF4-FFF2-40B4-BE49-F238E27FC236}">
                  <a16:creationId xmlns:a16="http://schemas.microsoft.com/office/drawing/2014/main" id="{D93E9E93-03BD-4D64-A647-7FE3B40E3148}"/>
                </a:ext>
              </a:extLst>
            </p:cNvPr>
            <p:cNvSpPr/>
            <p:nvPr/>
          </p:nvSpPr>
          <p:spPr>
            <a:xfrm rot="16200000">
              <a:off x="1647715" y="166136"/>
              <a:ext cx="280862" cy="2353171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have Direita 10">
              <a:extLst>
                <a:ext uri="{FF2B5EF4-FFF2-40B4-BE49-F238E27FC236}">
                  <a16:creationId xmlns:a16="http://schemas.microsoft.com/office/drawing/2014/main" id="{ACA5C465-A5A4-449D-9CD1-47578C7C9120}"/>
                </a:ext>
              </a:extLst>
            </p:cNvPr>
            <p:cNvSpPr/>
            <p:nvPr/>
          </p:nvSpPr>
          <p:spPr>
            <a:xfrm rot="16200000">
              <a:off x="4731684" y="-585224"/>
              <a:ext cx="351856" cy="3839576"/>
            </a:xfrm>
            <a:prstGeom prst="rightBrac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have Direita 11">
              <a:extLst>
                <a:ext uri="{FF2B5EF4-FFF2-40B4-BE49-F238E27FC236}">
                  <a16:creationId xmlns:a16="http://schemas.microsoft.com/office/drawing/2014/main" id="{B6375D60-C4E2-4A29-A9C2-CD9E3FF35987}"/>
                </a:ext>
              </a:extLst>
            </p:cNvPr>
            <p:cNvSpPr/>
            <p:nvPr/>
          </p:nvSpPr>
          <p:spPr>
            <a:xfrm rot="16200000">
              <a:off x="7809772" y="165524"/>
              <a:ext cx="351856" cy="2316597"/>
            </a:xfrm>
            <a:prstGeom prst="rightBrac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357166"/>
          </a:xfrm>
        </p:spPr>
        <p:txBody>
          <a:bodyPr>
            <a:normAutofit fontScale="90000"/>
          </a:bodyPr>
          <a:lstStyle/>
          <a:p>
            <a:r>
              <a:rPr lang="en-US" dirty="0"/>
              <a:t>Referências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620688"/>
            <a:ext cx="8964488" cy="623731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800" dirty="0"/>
              <a:t>Paisagismo: </a:t>
            </a:r>
            <a:r>
              <a:rPr lang="pt-BR" sz="1800" dirty="0">
                <a:hlinkClick r:id="rId2"/>
              </a:rPr>
              <a:t>http://reformafacil.com.br/servicos/uso-da-agua-no-paisagismo/</a:t>
            </a:r>
            <a:endParaRPr lang="pt-BR" sz="1800" dirty="0"/>
          </a:p>
          <a:p>
            <a:pPr marL="0" indent="0" algn="just">
              <a:buNone/>
            </a:pPr>
            <a:r>
              <a:rPr lang="en-US" sz="1800" dirty="0" err="1"/>
              <a:t>Roda</a:t>
            </a:r>
            <a:r>
              <a:rPr lang="en-US" sz="1800" dirty="0"/>
              <a:t> d`água: </a:t>
            </a:r>
            <a:r>
              <a:rPr lang="pt-BR" sz="1800" dirty="0">
                <a:hlinkClick r:id="rId3"/>
              </a:rPr>
              <a:t>https://produto.mercadolivre.com.br/MLB-713200968-bomba-roda-dagua-3600-26600-ldia-140-200m-altura-zm-51-_JM</a:t>
            </a:r>
            <a:endParaRPr lang="pt-BR" sz="1800" dirty="0"/>
          </a:p>
          <a:p>
            <a:pPr marL="0" indent="0" algn="just">
              <a:buNone/>
            </a:pPr>
            <a:r>
              <a:rPr lang="en-US" sz="1800" dirty="0"/>
              <a:t>Amortecimento de Cheias: </a:t>
            </a:r>
            <a:r>
              <a:rPr lang="pt-BR" sz="1800" dirty="0">
                <a:hlinkClick r:id="rId4"/>
              </a:rPr>
              <a:t>http://www.daee.sp.gov.br/acervoepesquisa/relatorios/revista/raee9810/piscinoes.html</a:t>
            </a:r>
            <a:endParaRPr lang="pt-BR" sz="1800" dirty="0"/>
          </a:p>
          <a:p>
            <a:pPr marL="0" indent="0" algn="just">
              <a:buNone/>
            </a:pPr>
            <a:r>
              <a:rPr lang="en-US" sz="1800" dirty="0"/>
              <a:t>Piscicultura: </a:t>
            </a:r>
            <a:r>
              <a:rPr lang="pt-BR" sz="1800" dirty="0">
                <a:hlinkClick r:id="rId5"/>
              </a:rPr>
              <a:t>https://portal.to.gov.br/noticia/2019/3/28/piscicultura-do-tocantins-e-adotada-como-modelo-pelo-ministerio-do-desenvolvimento-regional/</a:t>
            </a:r>
            <a:endParaRPr lang="pt-BR" sz="1800" dirty="0"/>
          </a:p>
          <a:p>
            <a:pPr marL="0" indent="0" algn="just">
              <a:buNone/>
            </a:pPr>
            <a:r>
              <a:rPr lang="en-US" sz="1800" dirty="0"/>
              <a:t>Carcinocultura: </a:t>
            </a:r>
            <a:r>
              <a:rPr lang="pt-BR" sz="1800" dirty="0">
                <a:hlinkClick r:id="rId6"/>
              </a:rPr>
              <a:t>https://al.se.leg.br/deputados-divergem-sobre-exploracao-da-carcinicultura-no-baixo-sao-francisco/</a:t>
            </a:r>
            <a:endParaRPr lang="pt-BR" sz="1800" dirty="0"/>
          </a:p>
          <a:p>
            <a:pPr marL="0" indent="0" algn="just">
              <a:buNone/>
            </a:pPr>
            <a:r>
              <a:rPr lang="en-US" sz="1800" dirty="0"/>
              <a:t>Ranicultura: </a:t>
            </a:r>
            <a:r>
              <a:rPr lang="pt-BR" sz="1800" dirty="0">
                <a:hlinkClick r:id="rId7"/>
              </a:rPr>
              <a:t>https://www.cpt.com.br/noticias/embrapa-realiza-oficinas-de-difusao-de-tres-tecnologias-em-ranicultura</a:t>
            </a:r>
            <a:endParaRPr lang="pt-BR" sz="1800" dirty="0"/>
          </a:p>
          <a:p>
            <a:pPr marL="0" indent="0" algn="just">
              <a:buNone/>
            </a:pPr>
            <a:r>
              <a:rPr lang="en-US" sz="1800" dirty="0"/>
              <a:t>Funcionamento </a:t>
            </a:r>
            <a:r>
              <a:rPr lang="en-US" sz="1800" dirty="0" err="1"/>
              <a:t>Itaipu</a:t>
            </a:r>
            <a:r>
              <a:rPr lang="en-US" sz="1800" dirty="0"/>
              <a:t>. Manual do </a:t>
            </a:r>
            <a:r>
              <a:rPr lang="en-US" sz="1800" dirty="0" err="1"/>
              <a:t>Mundo</a:t>
            </a:r>
            <a:r>
              <a:rPr lang="en-US" sz="1800" dirty="0"/>
              <a:t>.</a:t>
            </a:r>
            <a:r>
              <a:rPr lang="pt-BR" sz="1800" dirty="0">
                <a:hlinkClick r:id="rId8"/>
              </a:rPr>
              <a:t>  https://www.youtube.com/watch?v=48IlepuOvLw</a:t>
            </a:r>
            <a:endParaRPr lang="pt-BR" sz="1800" dirty="0"/>
          </a:p>
          <a:p>
            <a:pPr marL="0" indent="0" algn="just">
              <a:buNone/>
            </a:pPr>
            <a:r>
              <a:rPr lang="pt-BR" sz="1800" dirty="0">
                <a:hlinkClick r:id="rId9"/>
              </a:rPr>
              <a:t>      https://www.youtube.com/watch?v=JVn6ATQxSgU</a:t>
            </a:r>
            <a:endParaRPr lang="pt-BR" sz="1800" dirty="0"/>
          </a:p>
          <a:p>
            <a:pPr marL="0" indent="0" algn="just">
              <a:buNone/>
            </a:pPr>
            <a:r>
              <a:rPr lang="en-US" sz="1800" dirty="0"/>
              <a:t>Regularização de Vazões: </a:t>
            </a:r>
            <a:r>
              <a:rPr lang="pt-BR" sz="1800" dirty="0">
                <a:hlinkClick r:id="rId10"/>
              </a:rPr>
              <a:t>https://www.embrapa.br/busca-de-noticias/-/noticia/2482206/barraginhas-e-lagos-mantem-agua-o-ano-todo</a:t>
            </a:r>
            <a:endParaRPr lang="pt-BR" sz="18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357166"/>
          </a:xfrm>
        </p:spPr>
        <p:txBody>
          <a:bodyPr>
            <a:normAutofit fontScale="90000"/>
          </a:bodyPr>
          <a:lstStyle/>
          <a:p>
            <a:r>
              <a:rPr lang="en-US" dirty="0"/>
              <a:t>Referências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500042"/>
            <a:ext cx="8964488" cy="635795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700" dirty="0" err="1"/>
              <a:t>Esquema</a:t>
            </a:r>
            <a:r>
              <a:rPr lang="en-US" sz="1700" dirty="0"/>
              <a:t> dos tipos dos reservatórios: </a:t>
            </a:r>
            <a:r>
              <a:rPr lang="pt-BR" sz="1700" dirty="0">
                <a:hlinkClick r:id="rId2"/>
              </a:rPr>
              <a:t>http://www.leb.esalq.usp.br/leb/disciplinas/Fernando/leb1440/Aula%206/</a:t>
            </a:r>
            <a:r>
              <a:rPr lang="pt-BR" sz="1700" dirty="0" err="1">
                <a:hlinkClick r:id="rId2"/>
              </a:rPr>
              <a:t>Regularizacao</a:t>
            </a:r>
            <a:r>
              <a:rPr lang="pt-BR" sz="1700" dirty="0">
                <a:hlinkClick r:id="rId2"/>
              </a:rPr>
              <a:t>%20de%20Vazoes.</a:t>
            </a:r>
            <a:r>
              <a:rPr lang="pt-BR" sz="1700" dirty="0" err="1">
                <a:hlinkClick r:id="rId2"/>
              </a:rPr>
              <a:t>pdf</a:t>
            </a:r>
            <a:endParaRPr lang="pt-BR" sz="1700" dirty="0"/>
          </a:p>
          <a:p>
            <a:pPr marL="0" indent="0" algn="just">
              <a:buNone/>
            </a:pPr>
            <a:r>
              <a:rPr lang="en-US" sz="1700" dirty="0"/>
              <a:t>Consumo de Água: </a:t>
            </a:r>
            <a:r>
              <a:rPr lang="pt-BR" sz="1700" dirty="0">
                <a:hlinkClick r:id="rId3"/>
              </a:rPr>
              <a:t>DAKER, A.</a:t>
            </a:r>
            <a:r>
              <a:rPr lang="pt-BR" sz="1700" dirty="0"/>
              <a:t> </a:t>
            </a:r>
            <a:r>
              <a:rPr lang="pt-BR" sz="1700" u="sng" dirty="0">
                <a:hlinkClick r:id="rId4"/>
              </a:rPr>
              <a:t>A água na agricultura: captação, elevação e melhoramento da água.</a:t>
            </a:r>
            <a:r>
              <a:rPr lang="pt-BR" sz="1700" dirty="0"/>
              <a:t> 7. ed. rev. e </a:t>
            </a:r>
            <a:r>
              <a:rPr lang="pt-BR" sz="1700" dirty="0" err="1"/>
              <a:t>ampl</a:t>
            </a:r>
            <a:r>
              <a:rPr lang="pt-BR" sz="1700" dirty="0"/>
              <a:t>. Rio de Janeiro: Freitas Bastos, 1987. v. 2 408 p. il.</a:t>
            </a:r>
          </a:p>
          <a:p>
            <a:pPr marL="0" indent="0" algn="just">
              <a:buNone/>
            </a:pPr>
            <a:r>
              <a:rPr lang="en-US" sz="1700" dirty="0"/>
              <a:t>Padrão </a:t>
            </a:r>
            <a:r>
              <a:rPr lang="en-US" sz="1700" dirty="0" err="1"/>
              <a:t>econômico</a:t>
            </a:r>
            <a:r>
              <a:rPr lang="en-US" sz="1700" dirty="0"/>
              <a:t>: </a:t>
            </a:r>
            <a:r>
              <a:rPr lang="pt-BR" sz="1700" dirty="0">
                <a:hlinkClick r:id="rId5"/>
              </a:rPr>
              <a:t>https://www.terra.com.br/diversao/gente/purepeople/rodrigo-faro-inaugura-piscina-de-casa-com-cascata-ilha-e-vidro-panoramico-veja,a1370ea961071ba094a6334cc801719aou9qc9ed.html</a:t>
            </a:r>
            <a:endParaRPr lang="pt-BR" sz="1700" dirty="0"/>
          </a:p>
          <a:p>
            <a:pPr marL="0" indent="0" algn="just">
              <a:buNone/>
            </a:pPr>
            <a:r>
              <a:rPr lang="pt-BR" sz="1700" dirty="0">
                <a:hlinkClick r:id="rId6"/>
              </a:rPr>
              <a:t>https://www1.folha.uol.com.br/cotidiano/2018/10/drama-nacional-saneamento-e-subdimensionado-em-planos-de-presidenciaveis.shtml</a:t>
            </a:r>
            <a:endParaRPr lang="pt-BR" sz="1700" dirty="0"/>
          </a:p>
          <a:p>
            <a:pPr marL="0" indent="0" algn="just">
              <a:buNone/>
            </a:pPr>
            <a:r>
              <a:rPr lang="en-US" sz="1700" dirty="0" err="1"/>
              <a:t>Industrialização</a:t>
            </a:r>
            <a:r>
              <a:rPr lang="en-US" sz="1700" dirty="0"/>
              <a:t> – Rio Tiete. </a:t>
            </a:r>
            <a:r>
              <a:rPr lang="pt-BR" sz="1700" dirty="0">
                <a:hlinkClick r:id="rId7"/>
              </a:rPr>
              <a:t>https://fotografia.folha.uol.com.br/galerias/6981-rio-tiete-limpo-x-rio-tiete-sujo</a:t>
            </a:r>
            <a:endParaRPr lang="pt-BR" sz="1700" dirty="0"/>
          </a:p>
          <a:p>
            <a:pPr marL="0" indent="0" algn="just">
              <a:buNone/>
            </a:pPr>
            <a:r>
              <a:rPr lang="en-US" sz="1700" dirty="0" err="1"/>
              <a:t>Hidrometros</a:t>
            </a:r>
            <a:r>
              <a:rPr lang="en-US" sz="1700" dirty="0"/>
              <a:t>: </a:t>
            </a:r>
            <a:r>
              <a:rPr lang="pt-BR" sz="1700" dirty="0">
                <a:hlinkClick r:id="rId8"/>
              </a:rPr>
              <a:t>http://www.episa.com.br/hidrometro-individual.html</a:t>
            </a:r>
            <a:r>
              <a:rPr lang="pt-BR" sz="1700" dirty="0"/>
              <a:t> e </a:t>
            </a:r>
            <a:r>
              <a:rPr lang="pt-BR" sz="1700" dirty="0">
                <a:hlinkClick r:id="rId9"/>
              </a:rPr>
              <a:t>https://www.condominiosverdes.com.br/hidroluz-tem-solucoes-para-economia-de-agua-com-medicao-individual/</a:t>
            </a:r>
            <a:endParaRPr lang="pt-BR" sz="1700" dirty="0"/>
          </a:p>
          <a:p>
            <a:pPr marL="0" indent="0" algn="just">
              <a:buNone/>
            </a:pPr>
            <a:r>
              <a:rPr lang="en-US" sz="1700" dirty="0"/>
              <a:t>Perdas de água: </a:t>
            </a:r>
            <a:r>
              <a:rPr lang="pt-BR" sz="1700" dirty="0">
                <a:hlinkClick r:id="rId10"/>
              </a:rPr>
              <a:t>https://gauchazh.clicrbs.com.br/porto-alegre/noticia/2015/04/desperdicio-de-agua-na-capital-custa-r-60-milhoes-por-ano-aos-cofres-publicos-cj5vx5c3b0zksxbj0b08x5k26.html</a:t>
            </a:r>
            <a:endParaRPr lang="pt-BR" sz="1700" dirty="0"/>
          </a:p>
          <a:p>
            <a:pPr marL="0" indent="0" algn="just">
              <a:buNone/>
            </a:pPr>
            <a:r>
              <a:rPr lang="en-US" sz="1700" dirty="0" err="1"/>
              <a:t>Clima</a:t>
            </a:r>
            <a:r>
              <a:rPr lang="en-US" sz="1700" dirty="0"/>
              <a:t> da região:</a:t>
            </a:r>
            <a:r>
              <a:rPr lang="pt-BR" sz="1700" dirty="0">
                <a:hlinkClick r:id="rId11"/>
              </a:rPr>
              <a:t>https://super.abril.com.br/ciencia/brasileiro-e-o-povo-mais-limpo-do-mundo/</a:t>
            </a:r>
            <a:endParaRPr lang="pt-BR" sz="1700" dirty="0"/>
          </a:p>
          <a:p>
            <a:pPr marL="0" indent="0" algn="just">
              <a:buNone/>
            </a:pPr>
            <a:r>
              <a:rPr lang="en-US" sz="1700" dirty="0"/>
              <a:t>Tarifação : </a:t>
            </a:r>
            <a:r>
              <a:rPr lang="pt-BR" sz="1700" dirty="0"/>
              <a:t>de Araújo, Flávia Camargo, and </a:t>
            </a:r>
            <a:r>
              <a:rPr lang="pt-BR" sz="1700" dirty="0" err="1"/>
              <a:t>Geovana</a:t>
            </a:r>
            <a:r>
              <a:rPr lang="pt-BR" sz="1700" dirty="0"/>
              <a:t> Lorena </a:t>
            </a:r>
            <a:r>
              <a:rPr lang="pt-BR" sz="1700" dirty="0" err="1"/>
              <a:t>Bertussi</a:t>
            </a:r>
            <a:r>
              <a:rPr lang="pt-BR" sz="1700" dirty="0"/>
              <a:t>. "Saneamento Básico no Brasil: Estrutura Tarifária e Regulação." </a:t>
            </a:r>
            <a:r>
              <a:rPr lang="pt-BR" sz="1700" i="1" dirty="0"/>
              <a:t>Planejamento e Políticas Públicas</a:t>
            </a:r>
            <a:r>
              <a:rPr lang="pt-BR" sz="1700" dirty="0"/>
              <a:t> 51 (2018).</a:t>
            </a:r>
          </a:p>
        </p:txBody>
      </p:sp>
    </p:spTree>
    <p:extLst>
      <p:ext uri="{BB962C8B-B14F-4D97-AF65-F5344CB8AC3E}">
        <p14:creationId xmlns:p14="http://schemas.microsoft.com/office/powerpoint/2010/main" val="2376402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644"/>
            <a:ext cx="8229600" cy="979084"/>
          </a:xfrm>
        </p:spPr>
        <p:txBody>
          <a:bodyPr>
            <a:normAutofit/>
          </a:bodyPr>
          <a:lstStyle/>
          <a:p>
            <a:r>
              <a:rPr lang="pt-BR" sz="3600" dirty="0"/>
              <a:t>Aquicultura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2EED3C1-D745-409A-B6BD-3D6E679E8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74" y="1124744"/>
            <a:ext cx="4088502" cy="24356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3C19DDE-E121-46CC-B663-9F2E7B67B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124744"/>
            <a:ext cx="3793049" cy="243562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490F217-224D-436B-BA1F-9972A7C72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74" y="3616867"/>
            <a:ext cx="8528105" cy="281494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2293</TotalTime>
  <Words>4333</Words>
  <Application>Microsoft Office PowerPoint</Application>
  <PresentationFormat>Apresentação na tela (4:3)</PresentationFormat>
  <Paragraphs>896</Paragraphs>
  <Slides>82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82</vt:i4>
      </vt:variant>
    </vt:vector>
  </HeadingPairs>
  <TitlesOfParts>
    <vt:vector size="90" baseType="lpstr">
      <vt:lpstr>Arial</vt:lpstr>
      <vt:lpstr>Calibri</vt:lpstr>
      <vt:lpstr>Cambria Math</vt:lpstr>
      <vt:lpstr>Courier New</vt:lpstr>
      <vt:lpstr>Symbol</vt:lpstr>
      <vt:lpstr>Times New Roman</vt:lpstr>
      <vt:lpstr>Wingdings</vt:lpstr>
      <vt:lpstr>Tema do Office</vt:lpstr>
      <vt:lpstr>Apresentação do PowerPoint</vt:lpstr>
      <vt:lpstr>Haikai Hidrológico</vt:lpstr>
      <vt:lpstr>Por que fazer barragens?</vt:lpstr>
      <vt:lpstr>Paisagismo</vt:lpstr>
      <vt:lpstr>Obtenção de queda d`água</vt:lpstr>
      <vt:lpstr>Obtenção de queda d`água</vt:lpstr>
      <vt:lpstr>Amortecimento de Cheias</vt:lpstr>
      <vt:lpstr>Amortecimento de Cheias</vt:lpstr>
      <vt:lpstr>Aquicultura</vt:lpstr>
      <vt:lpstr>Aquicultura</vt:lpstr>
      <vt:lpstr>Piscicultura</vt:lpstr>
      <vt:lpstr>Carcinicultura</vt:lpstr>
      <vt:lpstr>Ranicultura</vt:lpstr>
      <vt:lpstr>Regularização de Vazões</vt:lpstr>
      <vt:lpstr>Regularização de Vazões</vt:lpstr>
      <vt:lpstr>Regularização de Vazões</vt:lpstr>
      <vt:lpstr>Tipos de Regularização</vt:lpstr>
      <vt:lpstr>Tipo 1: Qe constante e Qd variável (Qd máx &gt; Qe)</vt:lpstr>
      <vt:lpstr>Tipo 2: Qe variável e Qd constante.</vt:lpstr>
      <vt:lpstr>Consumo de água</vt:lpstr>
      <vt:lpstr>Consumo de água</vt:lpstr>
      <vt:lpstr>Fatores que influenciam o consumo humano de água</vt:lpstr>
      <vt:lpstr>Padrão socioeconômico</vt:lpstr>
      <vt:lpstr>Industrialização</vt:lpstr>
      <vt:lpstr>% de hidrômetros instalados</vt:lpstr>
      <vt:lpstr>Perdas (%) na rede de distribuição</vt:lpstr>
      <vt:lpstr>Clima  e  Cultura Regional</vt:lpstr>
      <vt:lpstr>Tarifação</vt:lpstr>
      <vt:lpstr>Política x Tarifação</vt:lpstr>
      <vt:lpstr>Consumo Urbano</vt:lpstr>
      <vt:lpstr>Consumo industrial (agroindústria)</vt:lpstr>
      <vt:lpstr>Consumo rural</vt:lpstr>
      <vt:lpstr>Consumo por Setor</vt:lpstr>
      <vt:lpstr>Observação: BHs PCJ</vt:lpstr>
      <vt:lpstr>Irrigação</vt:lpstr>
      <vt:lpstr>Irrigação</vt:lpstr>
      <vt:lpstr>Exemplos de cálculo: Consumo de água x Eficiência de irrigação </vt:lpstr>
      <vt:lpstr>Irrigação x Consumo doméstico</vt:lpstr>
      <vt:lpstr>Uso consuntivo x não consuntivo</vt:lpstr>
      <vt:lpstr>Equipamentos domésticos x gasto de água</vt:lpstr>
      <vt:lpstr>Barragens de terra</vt:lpstr>
      <vt:lpstr>Pequenas barragens de terra Corte longitudinal</vt:lpstr>
      <vt:lpstr>Barragens - Impactos ambientais negativos</vt:lpstr>
      <vt:lpstr>Barragens Impactos ambientais negativos</vt:lpstr>
      <vt:lpstr>BARRAGEM Determinação da altura do maciço (HT)</vt:lpstr>
      <vt:lpstr>BARRAGEM Área inundada com curvas de nível</vt:lpstr>
      <vt:lpstr>BARRAGEM Curvas Cota x Área e Cota x Volume</vt:lpstr>
      <vt:lpstr>BARRAGEM Curvas Cota x Área e Cota x Volume</vt:lpstr>
      <vt:lpstr>BARRAGEM – Curvas características</vt:lpstr>
      <vt:lpstr>BARRAGEM Determinação de HT</vt:lpstr>
      <vt:lpstr>BARRAGEM Determinação de HT</vt:lpstr>
      <vt:lpstr>Perfil da Barragem</vt:lpstr>
      <vt:lpstr>Barragem - Dimensionamento do Vertedor</vt:lpstr>
      <vt:lpstr>Vertedor Retangular</vt:lpstr>
      <vt:lpstr>Vertedor Circular</vt:lpstr>
      <vt:lpstr>Exercício</vt:lpstr>
      <vt:lpstr>Resolução</vt:lpstr>
      <vt:lpstr>ESTIMATIVA DO VOLUME DO RESERVATÓRIO</vt:lpstr>
      <vt:lpstr>Estimativa de volume do reservatório Sem dados de vazões medidas</vt:lpstr>
      <vt:lpstr>Estimativa de volume do reservatório Sem dados de vazões medidas</vt:lpstr>
      <vt:lpstr>Estimativa de volume do reservatório Sem dados de vazões medidas</vt:lpstr>
      <vt:lpstr>Volume do reservatório  Estimativa sem dados de vazão e sem regionalização</vt:lpstr>
      <vt:lpstr>Volume do reservatório  Estimativa sem dados de vazão e sem regionalização</vt:lpstr>
      <vt:lpstr>Volume do reservatório  Estimativa sem dados de vazão e sem regionalização</vt:lpstr>
      <vt:lpstr>Apresentação do PowerPoint</vt:lpstr>
      <vt:lpstr>Resolução</vt:lpstr>
      <vt:lpstr>Resolução (cont.)</vt:lpstr>
      <vt:lpstr>Volume do Reservatório – Balanço Hidrológico Cálculo com dados de vazões mensais</vt:lpstr>
      <vt:lpstr>Volume útil do reservatório para suprir uma área irrigada</vt:lpstr>
      <vt:lpstr>Balanço hidrológico Determinação do volume do reservatório (VRT)</vt:lpstr>
      <vt:lpstr>Balanço hidrológico Determinação do volume do reservatório (VRT)</vt:lpstr>
      <vt:lpstr>Exemplo – VR para regularização de vazão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Exemplo – VR para Irrigação</vt:lpstr>
      <vt:lpstr>Exemplo – VR para Irrigação</vt:lpstr>
      <vt:lpstr>Exemplo – VR para Irrigação</vt:lpstr>
      <vt:lpstr>Referências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Elizabeth</dc:creator>
  <cp:lastModifiedBy>Fernando</cp:lastModifiedBy>
  <cp:revision>223</cp:revision>
  <dcterms:created xsi:type="dcterms:W3CDTF">2020-03-31T13:43:51Z</dcterms:created>
  <dcterms:modified xsi:type="dcterms:W3CDTF">2022-05-18T13:00:17Z</dcterms:modified>
</cp:coreProperties>
</file>