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3" r:id="rId5"/>
    <p:sldId id="257" r:id="rId6"/>
    <p:sldId id="265" r:id="rId7"/>
    <p:sldId id="258" r:id="rId8"/>
    <p:sldId id="259" r:id="rId9"/>
    <p:sldId id="261" r:id="rId10"/>
    <p:sldId id="260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67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30/03/2020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272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30/03/2020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602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30/03/2020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36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30/03/2020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3588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30/03/2020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403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30/03/2020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880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30/03/2020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71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30/03/2020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21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30/03/2020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347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30/03/2020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88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30/03/2020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121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2D2AD-2E89-4FB0-9203-B06C15163EBD}" type="datetimeFigureOut">
              <a:rPr lang="pt-BR" smtClean="0"/>
              <a:t>30/03/2020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631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Diário de campo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Leitura recomendada: “Descer ao campo”. Pp. 129-145, livro no </a:t>
            </a:r>
            <a:r>
              <a:rPr lang="pt-BR" dirty="0" err="1"/>
              <a:t>Stoa</a:t>
            </a:r>
            <a:r>
              <a:rPr lang="pt-BR" dirty="0"/>
              <a:t> : “A nova comunicação”</a:t>
            </a:r>
          </a:p>
        </p:txBody>
      </p:sp>
    </p:spTree>
    <p:extLst>
      <p:ext uri="{BB962C8B-B14F-4D97-AF65-F5344CB8AC3E}">
        <p14:creationId xmlns:p14="http://schemas.microsoft.com/office/powerpoint/2010/main" val="1968006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Prazos e forma de entrega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Duração mínima: 4 semanas.</a:t>
            </a:r>
            <a:br>
              <a:rPr lang="pt-BR" dirty="0"/>
            </a:br>
            <a:endParaRPr lang="pt-BR" dirty="0"/>
          </a:p>
          <a:p>
            <a:r>
              <a:rPr lang="pt-BR" dirty="0"/>
              <a:t>Duração máxima: não há limite.</a:t>
            </a:r>
            <a:br>
              <a:rPr lang="pt-BR" dirty="0"/>
            </a:br>
            <a:endParaRPr lang="pt-BR" dirty="0"/>
          </a:p>
          <a:p>
            <a:r>
              <a:rPr lang="pt-BR" dirty="0"/>
              <a:t>Forma: alunos entregam uma reflexão individual sobre o diário de no máximo 5 páginas. Quem quiser entregar o próprio diário (como? Ainda não sabemos), ou fazer um blog, ou gravar áudios, ou vídeos, precisará me passar um link.</a:t>
            </a:r>
          </a:p>
          <a:p>
            <a:endParaRPr lang="pt-BR" dirty="0"/>
          </a:p>
          <a:p>
            <a:r>
              <a:rPr lang="pt-BR" dirty="0"/>
              <a:t>Entrega final: sem data por enquanto, mas vamos pensar na última semana </a:t>
            </a:r>
            <a:r>
              <a:rPr lang="pt-BR"/>
              <a:t>de junho.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858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/>
              <a:t>Diário de campo – Geral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Pode ser que no início tenham a sensação de “não estar vendo nada”. Fiquem calmos e sigam adiante; às vezes estamos tão acostumados a ter um mesmo olhar sobre o consumo de informação que ficamos cegos. Com o tempo e insistência isso muda.</a:t>
            </a:r>
          </a:p>
          <a:p>
            <a:r>
              <a:rPr lang="pt-BR" dirty="0"/>
              <a:t>O diário pode ter uma função emotiva e ou catártica, por isso, é uma decisão individual seguir com ele. Quem não fizer, não se preocupe; mais para frente, quando a situação estiver mais clara, veremos outras formas de possível avaliação.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1374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/>
              <a:t>Diário de campo – Geral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Envolvimento / </a:t>
            </a:r>
            <a:r>
              <a:rPr lang="pt-BR" dirty="0" err="1"/>
              <a:t>pára</a:t>
            </a:r>
            <a:r>
              <a:rPr lang="pt-BR" dirty="0"/>
              <a:t>-envolvimento / Fachada: estratégias para melhor observar. P. 136 do capítulo indicado.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8054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/>
              <a:t>Diário de campo – o quê anotar: dados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Data, horário e local específico. </a:t>
            </a:r>
            <a:br>
              <a:rPr lang="pt-BR" dirty="0"/>
            </a:br>
            <a:endParaRPr lang="pt-BR" dirty="0"/>
          </a:p>
          <a:p>
            <a:r>
              <a:rPr lang="pt-BR" dirty="0"/>
              <a:t>Escolher a sua própria metodologia de registro.</a:t>
            </a:r>
            <a:br>
              <a:rPr lang="pt-BR" dirty="0"/>
            </a:br>
            <a:endParaRPr lang="pt-BR" dirty="0"/>
          </a:p>
          <a:p>
            <a:r>
              <a:rPr lang="pt-BR" dirty="0"/>
              <a:t>Pode ter auxílio de aplicativo, mas é importante manter o diário.</a:t>
            </a:r>
            <a:br>
              <a:rPr lang="pt-BR" dirty="0"/>
            </a:br>
            <a:endParaRPr lang="pt-BR" dirty="0"/>
          </a:p>
          <a:p>
            <a:r>
              <a:rPr lang="pt-BR" dirty="0"/>
              <a:t>Criar formas de identificar padrões.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309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/>
              <a:t>Diário de campo – o quê anotar: campo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Descrição dos sujeitos / atores midiáticos.</a:t>
            </a:r>
            <a:br>
              <a:rPr lang="pt-BR" dirty="0"/>
            </a:br>
            <a:endParaRPr lang="pt-BR" dirty="0"/>
          </a:p>
          <a:p>
            <a:r>
              <a:rPr lang="pt-BR" dirty="0"/>
              <a:t>O que é ouvido, o que as pessoas falam, sons em geral;</a:t>
            </a:r>
          </a:p>
          <a:p>
            <a:endParaRPr lang="pt-BR" dirty="0"/>
          </a:p>
          <a:p>
            <a:r>
              <a:rPr lang="pt-BR" dirty="0"/>
              <a:t>O que é visto: descrição do espaço / tela.</a:t>
            </a:r>
          </a:p>
        </p:txBody>
      </p:sp>
    </p:spTree>
    <p:extLst>
      <p:ext uri="{BB962C8B-B14F-4D97-AF65-F5344CB8AC3E}">
        <p14:creationId xmlns:p14="http://schemas.microsoft.com/office/powerpoint/2010/main" val="2441648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/>
              <a:t>Diário de campo – o quê anotar: campo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Observar o eixo espaço x tempo;</a:t>
            </a:r>
            <a:br>
              <a:rPr lang="pt-BR" dirty="0"/>
            </a:br>
            <a:endParaRPr lang="pt-BR" dirty="0"/>
          </a:p>
          <a:p>
            <a:r>
              <a:rPr lang="pt-BR" dirty="0"/>
              <a:t>Escolher um lugar confortável para observar, um momento no dia ou semana para escrever. Ter sempre um caderno ou bloco (recomendo, mas podem fazer também no celular; em áudio, ou em vídeo) por perto.</a:t>
            </a:r>
          </a:p>
        </p:txBody>
      </p:sp>
    </p:spTree>
    <p:extLst>
      <p:ext uri="{BB962C8B-B14F-4D97-AF65-F5344CB8AC3E}">
        <p14:creationId xmlns:p14="http://schemas.microsoft.com/office/powerpoint/2010/main" val="3969419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Diário de campo – duas colunas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Estes dois campos podem estar em duas folhas do caderno também, uma ao lado da outra.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460194"/>
              </p:ext>
            </p:extLst>
          </p:nvPr>
        </p:nvGraphicFramePr>
        <p:xfrm>
          <a:off x="1524000" y="1736224"/>
          <a:ext cx="6096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r>
                        <a:rPr lang="pt-BR" dirty="0"/>
                        <a:t>Campo para as entradas de dados / descrições / sons / mídia / relatos</a:t>
                      </a:r>
                    </a:p>
                    <a:p>
                      <a:endParaRPr lang="pt-BR" dirty="0"/>
                    </a:p>
                    <a:p>
                      <a:r>
                        <a:rPr lang="pt-BR" dirty="0"/>
                        <a:t>- Aqui eu descrevo o quê estou observando.</a:t>
                      </a:r>
                    </a:p>
                    <a:p>
                      <a:endParaRPr lang="pt-BR" dirty="0"/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r>
                        <a:rPr lang="pt-BR" dirty="0"/>
                        <a:t>Campo para as anotações do observador / sentimentos / dúvidas</a:t>
                      </a:r>
                      <a:r>
                        <a:rPr lang="pt-BR" baseline="0" dirty="0"/>
                        <a:t> / inquietações</a:t>
                      </a:r>
                    </a:p>
                    <a:p>
                      <a:endParaRPr lang="pt-BR" baseline="0" dirty="0"/>
                    </a:p>
                    <a:p>
                      <a:r>
                        <a:rPr lang="pt-BR" baseline="0" dirty="0"/>
                        <a:t>- Aqui escrevo minhas observações e sentimentos em relação ao observado.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132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Conclusão do Diário - campo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Ao final, escrever uma conclusão sobre o processo do ponto de vista das teorias da comunicação. Perguntas-guia:</a:t>
            </a:r>
          </a:p>
          <a:p>
            <a:r>
              <a:rPr lang="pt-BR" dirty="0"/>
              <a:t>Os textos lidos / aulas ajudaram a entender esta pesquisa? Por que e como?</a:t>
            </a:r>
          </a:p>
          <a:p>
            <a:r>
              <a:rPr lang="pt-BR" dirty="0"/>
              <a:t>Quais são as necessidades teóricas do seu objeto? Como você identifica isso no conteúdo apurado?</a:t>
            </a:r>
          </a:p>
          <a:p>
            <a:r>
              <a:rPr lang="pt-BR" dirty="0"/>
              <a:t>Que (quais) conteúdo (s) mais te interessaram para pesquisa posterior?</a:t>
            </a:r>
          </a:p>
        </p:txBody>
      </p:sp>
    </p:spTree>
    <p:extLst>
      <p:ext uri="{BB962C8B-B14F-4D97-AF65-F5344CB8AC3E}">
        <p14:creationId xmlns:p14="http://schemas.microsoft.com/office/powerpoint/2010/main" val="4257932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/>
              <a:t>Conclusão do Diário - dados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Como se sentiu observando seus pensamentos e sentimentos em relação aos conteúdos midiáticos nesta época de hiper consumo de informação?</a:t>
            </a:r>
          </a:p>
        </p:txBody>
      </p:sp>
    </p:spTree>
    <p:extLst>
      <p:ext uri="{BB962C8B-B14F-4D97-AF65-F5344CB8AC3E}">
        <p14:creationId xmlns:p14="http://schemas.microsoft.com/office/powerpoint/2010/main" val="9399941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550</Words>
  <Application>Microsoft Office PowerPoint</Application>
  <PresentationFormat>Apresentação na tela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do Office</vt:lpstr>
      <vt:lpstr>Diário de campo</vt:lpstr>
      <vt:lpstr>Diário de campo – Geral</vt:lpstr>
      <vt:lpstr>Diário de campo – Geral</vt:lpstr>
      <vt:lpstr>Diário de campo – o quê anotar: dados</vt:lpstr>
      <vt:lpstr>Diário de campo – o quê anotar: campo</vt:lpstr>
      <vt:lpstr>Diário de campo – o quê anotar: campo</vt:lpstr>
      <vt:lpstr>Diário de campo – duas colunas</vt:lpstr>
      <vt:lpstr>Conclusão do Diário - campo</vt:lpstr>
      <vt:lpstr>Conclusão do Diário - dados</vt:lpstr>
      <vt:lpstr>Prazos e forma de entrega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Dosvald1</dc:creator>
  <cp:lastModifiedBy>Daniela Osvald Ramos</cp:lastModifiedBy>
  <cp:revision>33</cp:revision>
  <dcterms:created xsi:type="dcterms:W3CDTF">2018-03-28T20:00:30Z</dcterms:created>
  <dcterms:modified xsi:type="dcterms:W3CDTF">2020-03-30T22:24:03Z</dcterms:modified>
</cp:coreProperties>
</file>