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3" r:id="rId4"/>
    <p:sldId id="257" r:id="rId5"/>
    <p:sldId id="260" r:id="rId6"/>
    <p:sldId id="258" r:id="rId7"/>
    <p:sldId id="259" r:id="rId8"/>
    <p:sldId id="261" r:id="rId9"/>
    <p:sldId id="262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D677-321F-4C77-83B8-5CD70EA6A617}" type="datetimeFigureOut">
              <a:rPr lang="pt-BR" smtClean="0"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BA45-7FA5-4D51-A8EA-69D5A9864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52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D677-321F-4C77-83B8-5CD70EA6A617}" type="datetimeFigureOut">
              <a:rPr lang="pt-BR" smtClean="0"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BA45-7FA5-4D51-A8EA-69D5A9864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82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D677-321F-4C77-83B8-5CD70EA6A617}" type="datetimeFigureOut">
              <a:rPr lang="pt-BR" smtClean="0"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BA45-7FA5-4D51-A8EA-69D5A9864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40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D677-321F-4C77-83B8-5CD70EA6A617}" type="datetimeFigureOut">
              <a:rPr lang="pt-BR" smtClean="0"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BA45-7FA5-4D51-A8EA-69D5A9864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75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D677-321F-4C77-83B8-5CD70EA6A617}" type="datetimeFigureOut">
              <a:rPr lang="pt-BR" smtClean="0"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BA45-7FA5-4D51-A8EA-69D5A9864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D677-321F-4C77-83B8-5CD70EA6A617}" type="datetimeFigureOut">
              <a:rPr lang="pt-BR" smtClean="0"/>
              <a:t>03/11/2016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BA45-7FA5-4D51-A8EA-69D5A9864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1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D677-321F-4C77-83B8-5CD70EA6A617}" type="datetimeFigureOut">
              <a:rPr lang="pt-BR" smtClean="0"/>
              <a:t>03/11/2016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BA45-7FA5-4D51-A8EA-69D5A9864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84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D677-321F-4C77-83B8-5CD70EA6A617}" type="datetimeFigureOut">
              <a:rPr lang="pt-BR" smtClean="0"/>
              <a:t>03/11/2016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BA45-7FA5-4D51-A8EA-69D5A9864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598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D677-321F-4C77-83B8-5CD70EA6A617}" type="datetimeFigureOut">
              <a:rPr lang="pt-BR" smtClean="0"/>
              <a:t>03/11/2016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BA45-7FA5-4D51-A8EA-69D5A9864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84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D677-321F-4C77-83B8-5CD70EA6A617}" type="datetimeFigureOut">
              <a:rPr lang="pt-BR" smtClean="0"/>
              <a:t>03/11/2016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BA45-7FA5-4D51-A8EA-69D5A9864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228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D677-321F-4C77-83B8-5CD70EA6A617}" type="datetimeFigureOut">
              <a:rPr lang="pt-BR" smtClean="0"/>
              <a:t>03/11/2016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BA45-7FA5-4D51-A8EA-69D5A9864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30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FD677-321F-4C77-83B8-5CD70EA6A617}" type="datetimeFigureOut">
              <a:rPr lang="pt-BR" smtClean="0"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3BA45-7FA5-4D51-A8EA-69D5A9864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43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37648" y="1995823"/>
            <a:ext cx="9144000" cy="2387600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EVOLUÇÃO DA PESQUISA EPIDEMIOLÓGICA EM ATIVIDADE FÍSICA E SAÚDE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19748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25176" t="20102" r="27098" b="16465"/>
          <a:stretch/>
        </p:blipFill>
        <p:spPr>
          <a:xfrm>
            <a:off x="1651375" y="136478"/>
            <a:ext cx="8784944" cy="656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5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26749" t="31297" r="29931" b="23927"/>
          <a:stretch/>
        </p:blipFill>
        <p:spPr>
          <a:xfrm>
            <a:off x="933736" y="419717"/>
            <a:ext cx="10245479" cy="595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25110" t="23958" r="41020" b="37326"/>
          <a:stretch/>
        </p:blipFill>
        <p:spPr>
          <a:xfrm>
            <a:off x="1765299" y="825500"/>
            <a:ext cx="7944277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5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Pubmed</a:t>
            </a:r>
            <a:endParaRPr lang="pt-BR" dirty="0" smtClean="0"/>
          </a:p>
          <a:p>
            <a:r>
              <a:rPr lang="pt-BR" dirty="0" err="1" smtClean="0"/>
              <a:t>Lilacs</a:t>
            </a:r>
            <a:endParaRPr lang="pt-BR" dirty="0" smtClean="0"/>
          </a:p>
          <a:p>
            <a:r>
              <a:rPr lang="pt-BR" dirty="0" err="1" smtClean="0"/>
              <a:t>Scielo</a:t>
            </a:r>
            <a:endParaRPr lang="pt-BR" dirty="0" smtClean="0"/>
          </a:p>
          <a:p>
            <a:r>
              <a:rPr lang="pt-BR" dirty="0" smtClean="0"/>
              <a:t>2005 – 2013</a:t>
            </a:r>
          </a:p>
          <a:p>
            <a:r>
              <a:rPr lang="pt-BR" dirty="0" smtClean="0"/>
              <a:t>&gt;= 500 participantes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406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25385" t="39505" r="40420" b="28778"/>
          <a:stretch/>
        </p:blipFill>
        <p:spPr>
          <a:xfrm>
            <a:off x="810904" y="528901"/>
            <a:ext cx="10579769" cy="551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95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24021" t="27006" r="40210" b="45942"/>
          <a:stretch/>
        </p:blipFill>
        <p:spPr>
          <a:xfrm>
            <a:off x="742667" y="1306821"/>
            <a:ext cx="10727894" cy="456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1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24021" t="53498" r="58567" b="24300"/>
          <a:stretch/>
        </p:blipFill>
        <p:spPr>
          <a:xfrm>
            <a:off x="1970963" y="365125"/>
            <a:ext cx="8107275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6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41433" t="53871" r="40210" b="24301"/>
          <a:stretch/>
        </p:blipFill>
        <p:spPr>
          <a:xfrm>
            <a:off x="1479649" y="365125"/>
            <a:ext cx="8692923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02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Widescreen</PresentationFormat>
  <Paragraphs>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EVOLUÇÃO DA PESQUISA EPIDEMIOLÓGICA EM ATIVIDADE FÍSICA E SAÚDE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Andrade</dc:creator>
  <cp:lastModifiedBy>Douglas Andrade</cp:lastModifiedBy>
  <cp:revision>2</cp:revision>
  <dcterms:created xsi:type="dcterms:W3CDTF">2016-11-03T15:09:10Z</dcterms:created>
  <dcterms:modified xsi:type="dcterms:W3CDTF">2016-11-03T15:18:03Z</dcterms:modified>
</cp:coreProperties>
</file>