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63" r:id="rId2"/>
    <p:sldId id="256" r:id="rId3"/>
    <p:sldId id="257" r:id="rId4"/>
    <p:sldId id="282" r:id="rId5"/>
    <p:sldId id="261" r:id="rId6"/>
    <p:sldId id="448" r:id="rId7"/>
    <p:sldId id="449" r:id="rId8"/>
    <p:sldId id="445" r:id="rId9"/>
    <p:sldId id="450" r:id="rId10"/>
    <p:sldId id="451" r:id="rId11"/>
    <p:sldId id="452" r:id="rId12"/>
    <p:sldId id="453" r:id="rId13"/>
    <p:sldId id="458" r:id="rId14"/>
    <p:sldId id="455" r:id="rId15"/>
    <p:sldId id="456" r:id="rId16"/>
    <p:sldId id="443" r:id="rId17"/>
    <p:sldId id="459" r:id="rId18"/>
    <p:sldId id="460" r:id="rId19"/>
    <p:sldId id="444" r:id="rId20"/>
    <p:sldId id="461" r:id="rId21"/>
    <p:sldId id="462" r:id="rId22"/>
    <p:sldId id="446" r:id="rId23"/>
    <p:sldId id="44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C65B4-8C9E-4B4B-B278-A66447A7642C}" v="1" dt="2019-09-16T17:45:35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Robes Loureiro" userId="d72262b9fc01168e" providerId="LiveId" clId="{93DC65B4-8C9E-4B4B-B278-A66447A7642C}"/>
    <pc:docChg chg="addSld modSld">
      <pc:chgData name="Samuel Robes Loureiro" userId="d72262b9fc01168e" providerId="LiveId" clId="{93DC65B4-8C9E-4B4B-B278-A66447A7642C}" dt="2019-09-16T17:45:41.259" v="18" actId="20577"/>
      <pc:docMkLst>
        <pc:docMk/>
      </pc:docMkLst>
      <pc:sldChg chg="modSp add">
        <pc:chgData name="Samuel Robes Loureiro" userId="d72262b9fc01168e" providerId="LiveId" clId="{93DC65B4-8C9E-4B4B-B278-A66447A7642C}" dt="2019-09-16T17:45:41.259" v="18" actId="20577"/>
        <pc:sldMkLst>
          <pc:docMk/>
          <pc:sldMk cId="3160629883" sldId="463"/>
        </pc:sldMkLst>
        <pc:spChg chg="mod">
          <ac:chgData name="Samuel Robes Loureiro" userId="d72262b9fc01168e" providerId="LiveId" clId="{93DC65B4-8C9E-4B4B-B278-A66447A7642C}" dt="2019-09-16T17:45:41.259" v="18" actId="20577"/>
          <ac:spMkLst>
            <pc:docMk/>
            <pc:sldMk cId="3160629883" sldId="463"/>
            <ac:spMk id="2" creationId="{0CAF1375-D5BC-4EBA-B258-D990F6422EEA}"/>
          </ac:spMkLst>
        </pc:spChg>
      </pc:sldChg>
    </pc:docChg>
  </pc:docChgLst>
  <pc:docChgLst>
    <pc:chgData name="Samuel Robes Loureiro" userId="d72262b9fc01168e" providerId="LiveId" clId="{9FD0BA60-E916-4B8D-82EB-BADB24063720}"/>
    <pc:docChg chg="undo custSel addSld delSld modSld">
      <pc:chgData name="Samuel Robes Loureiro" userId="d72262b9fc01168e" providerId="LiveId" clId="{9FD0BA60-E916-4B8D-82EB-BADB24063720}" dt="2019-04-06T20:05:27.680" v="738" actId="20577"/>
      <pc:docMkLst>
        <pc:docMk/>
      </pc:docMkLst>
      <pc:sldChg chg="modSp">
        <pc:chgData name="Samuel Robes Loureiro" userId="d72262b9fc01168e" providerId="LiveId" clId="{9FD0BA60-E916-4B8D-82EB-BADB24063720}" dt="2019-04-06T17:31:52.625" v="3" actId="20577"/>
        <pc:sldMkLst>
          <pc:docMk/>
          <pc:sldMk cId="1692608540" sldId="256"/>
        </pc:sldMkLst>
        <pc:spChg chg="mod">
          <ac:chgData name="Samuel Robes Loureiro" userId="d72262b9fc01168e" providerId="LiveId" clId="{9FD0BA60-E916-4B8D-82EB-BADB24063720}" dt="2019-04-06T17:31:52.625" v="3" actId="20577"/>
          <ac:spMkLst>
            <pc:docMk/>
            <pc:sldMk cId="1692608540" sldId="256"/>
            <ac:spMk id="2" creationId="{AB68CEC0-64F0-4BA5-9615-AB681D3CD992}"/>
          </ac:spMkLst>
        </pc:spChg>
      </pc:sldChg>
      <pc:sldChg chg="addSp delSp modSp">
        <pc:chgData name="Samuel Robes Loureiro" userId="d72262b9fc01168e" providerId="LiveId" clId="{9FD0BA60-E916-4B8D-82EB-BADB24063720}" dt="2019-04-06T17:38:15.380" v="64" actId="692"/>
        <pc:sldMkLst>
          <pc:docMk/>
          <pc:sldMk cId="2031055565" sldId="257"/>
        </pc:sldMkLst>
        <pc:spChg chg="mod">
          <ac:chgData name="Samuel Robes Loureiro" userId="d72262b9fc01168e" providerId="LiveId" clId="{9FD0BA60-E916-4B8D-82EB-BADB24063720}" dt="2019-04-06T17:37:55.001" v="47" actId="255"/>
          <ac:spMkLst>
            <pc:docMk/>
            <pc:sldMk cId="2031055565" sldId="257"/>
            <ac:spMk id="4" creationId="{33B98F6A-9D90-473E-B02E-DDC4E40A5D63}"/>
          </ac:spMkLst>
        </pc:spChg>
        <pc:picChg chg="del">
          <ac:chgData name="Samuel Robes Loureiro" userId="d72262b9fc01168e" providerId="LiveId" clId="{9FD0BA60-E916-4B8D-82EB-BADB24063720}" dt="2019-04-06T17:33:27.901" v="4" actId="478"/>
          <ac:picMkLst>
            <pc:docMk/>
            <pc:sldMk cId="2031055565" sldId="257"/>
            <ac:picMk id="3" creationId="{3C93D3CC-2112-4C4F-A51C-67C280AEA93B}"/>
          </ac:picMkLst>
        </pc:picChg>
        <pc:picChg chg="add del mod">
          <ac:chgData name="Samuel Robes Loureiro" userId="d72262b9fc01168e" providerId="LiveId" clId="{9FD0BA60-E916-4B8D-82EB-BADB24063720}" dt="2019-04-06T17:36:33.388" v="45"/>
          <ac:picMkLst>
            <pc:docMk/>
            <pc:sldMk cId="2031055565" sldId="257"/>
            <ac:picMk id="5" creationId="{916B66C1-9935-4C8D-AFE4-448D3B7E2D0C}"/>
          </ac:picMkLst>
        </pc:picChg>
        <pc:picChg chg="add del mod">
          <ac:chgData name="Samuel Robes Loureiro" userId="d72262b9fc01168e" providerId="LiveId" clId="{9FD0BA60-E916-4B8D-82EB-BADB24063720}" dt="2019-04-06T17:36:43.918" v="46"/>
          <ac:picMkLst>
            <pc:docMk/>
            <pc:sldMk cId="2031055565" sldId="257"/>
            <ac:picMk id="6" creationId="{AB7112C8-235C-47E7-9B7B-D59FFAC14C4F}"/>
          </ac:picMkLst>
        </pc:picChg>
        <pc:picChg chg="add mod">
          <ac:chgData name="Samuel Robes Loureiro" userId="d72262b9fc01168e" providerId="LiveId" clId="{9FD0BA60-E916-4B8D-82EB-BADB24063720}" dt="2019-04-06T17:38:15.380" v="64" actId="692"/>
          <ac:picMkLst>
            <pc:docMk/>
            <pc:sldMk cId="2031055565" sldId="257"/>
            <ac:picMk id="7" creationId="{01D7C752-0FDC-4C04-B9C9-785CF9C0A350}"/>
          </ac:picMkLst>
        </pc:picChg>
      </pc:sldChg>
      <pc:sldChg chg="modSp">
        <pc:chgData name="Samuel Robes Loureiro" userId="d72262b9fc01168e" providerId="LiveId" clId="{9FD0BA60-E916-4B8D-82EB-BADB24063720}" dt="2019-04-06T20:04:44.274" v="730" actId="20577"/>
        <pc:sldMkLst>
          <pc:docMk/>
          <pc:sldMk cId="3415382257" sldId="261"/>
        </pc:sldMkLst>
        <pc:spChg chg="mod">
          <ac:chgData name="Samuel Robes Loureiro" userId="d72262b9fc01168e" providerId="LiveId" clId="{9FD0BA60-E916-4B8D-82EB-BADB24063720}" dt="2019-04-06T19:31:51.847" v="99" actId="14100"/>
          <ac:spMkLst>
            <pc:docMk/>
            <pc:sldMk cId="3415382257" sldId="261"/>
            <ac:spMk id="2" creationId="{D8C6E22E-5830-4BB7-AC4B-2942F5B10C25}"/>
          </ac:spMkLst>
        </pc:spChg>
        <pc:spChg chg="mod">
          <ac:chgData name="Samuel Robes Loureiro" userId="d72262b9fc01168e" providerId="LiveId" clId="{9FD0BA60-E916-4B8D-82EB-BADB24063720}" dt="2019-04-06T20:04:44.274" v="730" actId="20577"/>
          <ac:spMkLst>
            <pc:docMk/>
            <pc:sldMk cId="3415382257" sldId="261"/>
            <ac:spMk id="3" creationId="{E70EC75A-3DE5-429C-A5EE-B331C5455E79}"/>
          </ac:spMkLst>
        </pc:spChg>
      </pc:sldChg>
      <pc:sldChg chg="modSp">
        <pc:chgData name="Samuel Robes Loureiro" userId="d72262b9fc01168e" providerId="LiveId" clId="{9FD0BA60-E916-4B8D-82EB-BADB24063720}" dt="2019-04-06T19:28:14.017" v="72" actId="20577"/>
        <pc:sldMkLst>
          <pc:docMk/>
          <pc:sldMk cId="1059076006" sldId="282"/>
        </pc:sldMkLst>
        <pc:spChg chg="mod">
          <ac:chgData name="Samuel Robes Loureiro" userId="d72262b9fc01168e" providerId="LiveId" clId="{9FD0BA60-E916-4B8D-82EB-BADB24063720}" dt="2019-04-06T17:38:42.192" v="66" actId="20577"/>
          <ac:spMkLst>
            <pc:docMk/>
            <pc:sldMk cId="1059076006" sldId="282"/>
            <ac:spMk id="3" creationId="{41CCAFED-D40E-46CB-8BA3-4AC8D4594B74}"/>
          </ac:spMkLst>
        </pc:spChg>
        <pc:spChg chg="mod">
          <ac:chgData name="Samuel Robes Loureiro" userId="d72262b9fc01168e" providerId="LiveId" clId="{9FD0BA60-E916-4B8D-82EB-BADB24063720}" dt="2019-04-06T19:28:14.017" v="72" actId="20577"/>
          <ac:spMkLst>
            <pc:docMk/>
            <pc:sldMk cId="1059076006" sldId="282"/>
            <ac:spMk id="5" creationId="{B8E08411-768C-4871-90D8-0EDFAF9720C6}"/>
          </ac:spMkLst>
        </pc:spChg>
      </pc:sldChg>
      <pc:sldChg chg="modSp">
        <pc:chgData name="Samuel Robes Loureiro" userId="d72262b9fc01168e" providerId="LiveId" clId="{9FD0BA60-E916-4B8D-82EB-BADB24063720}" dt="2019-04-06T19:33:00.866" v="128" actId="20577"/>
        <pc:sldMkLst>
          <pc:docMk/>
          <pc:sldMk cId="1651677962" sldId="443"/>
        </pc:sldMkLst>
        <pc:spChg chg="mod">
          <ac:chgData name="Samuel Robes Loureiro" userId="d72262b9fc01168e" providerId="LiveId" clId="{9FD0BA60-E916-4B8D-82EB-BADB24063720}" dt="2019-04-06T19:33:00.866" v="128" actId="20577"/>
          <ac:spMkLst>
            <pc:docMk/>
            <pc:sldMk cId="1651677962" sldId="443"/>
            <ac:spMk id="2" creationId="{D8C6E22E-5830-4BB7-AC4B-2942F5B10C25}"/>
          </ac:spMkLst>
        </pc:spChg>
        <pc:spChg chg="mod">
          <ac:chgData name="Samuel Robes Loureiro" userId="d72262b9fc01168e" providerId="LiveId" clId="{9FD0BA60-E916-4B8D-82EB-BADB24063720}" dt="2019-04-06T19:30:54.846" v="83" actId="14100"/>
          <ac:spMkLst>
            <pc:docMk/>
            <pc:sldMk cId="1651677962" sldId="443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9FD0BA60-E916-4B8D-82EB-BADB24063720}" dt="2019-04-06T19:32:27.759" v="125" actId="20577"/>
        <pc:sldMkLst>
          <pc:docMk/>
          <pc:sldMk cId="3734186761" sldId="444"/>
        </pc:sldMkLst>
        <pc:spChg chg="mod">
          <ac:chgData name="Samuel Robes Loureiro" userId="d72262b9fc01168e" providerId="LiveId" clId="{9FD0BA60-E916-4B8D-82EB-BADB24063720}" dt="2019-04-06T19:32:27.759" v="125" actId="20577"/>
          <ac:spMkLst>
            <pc:docMk/>
            <pc:sldMk cId="3734186761" sldId="444"/>
            <ac:spMk id="2" creationId="{D8C6E22E-5830-4BB7-AC4B-2942F5B10C25}"/>
          </ac:spMkLst>
        </pc:spChg>
      </pc:sldChg>
      <pc:sldChg chg="add">
        <pc:chgData name="Samuel Robes Loureiro" userId="d72262b9fc01168e" providerId="LiveId" clId="{9FD0BA60-E916-4B8D-82EB-BADB24063720}" dt="2019-04-06T19:32:43.709" v="126"/>
        <pc:sldMkLst>
          <pc:docMk/>
          <pc:sldMk cId="1834528614" sldId="445"/>
        </pc:sldMkLst>
      </pc:sldChg>
      <pc:sldChg chg="modSp add">
        <pc:chgData name="Samuel Robes Loureiro" userId="d72262b9fc01168e" providerId="LiveId" clId="{9FD0BA60-E916-4B8D-82EB-BADB24063720}" dt="2019-04-06T19:33:22.329" v="130"/>
        <pc:sldMkLst>
          <pc:docMk/>
          <pc:sldMk cId="2796638908" sldId="446"/>
        </pc:sldMkLst>
        <pc:spChg chg="mod">
          <ac:chgData name="Samuel Robes Loureiro" userId="d72262b9fc01168e" providerId="LiveId" clId="{9FD0BA60-E916-4B8D-82EB-BADB24063720}" dt="2019-04-06T19:33:22.329" v="130"/>
          <ac:spMkLst>
            <pc:docMk/>
            <pc:sldMk cId="2796638908" sldId="446"/>
            <ac:spMk id="2" creationId="{D8C6E22E-5830-4BB7-AC4B-2942F5B10C25}"/>
          </ac:spMkLst>
        </pc:spChg>
      </pc:sldChg>
      <pc:sldChg chg="modSp add">
        <pc:chgData name="Samuel Robes Loureiro" userId="d72262b9fc01168e" providerId="LiveId" clId="{9FD0BA60-E916-4B8D-82EB-BADB24063720}" dt="2019-04-06T19:43:36.121" v="145"/>
        <pc:sldMkLst>
          <pc:docMk/>
          <pc:sldMk cId="2335697147" sldId="447"/>
        </pc:sldMkLst>
        <pc:spChg chg="mod">
          <ac:chgData name="Samuel Robes Loureiro" userId="d72262b9fc01168e" providerId="LiveId" clId="{9FD0BA60-E916-4B8D-82EB-BADB24063720}" dt="2019-04-06T19:33:42.054" v="132"/>
          <ac:spMkLst>
            <pc:docMk/>
            <pc:sldMk cId="2335697147" sldId="447"/>
            <ac:spMk id="2" creationId="{D8C6E22E-5830-4BB7-AC4B-2942F5B10C25}"/>
          </ac:spMkLst>
        </pc:spChg>
        <pc:spChg chg="mod">
          <ac:chgData name="Samuel Robes Loureiro" userId="d72262b9fc01168e" providerId="LiveId" clId="{9FD0BA60-E916-4B8D-82EB-BADB24063720}" dt="2019-04-06T19:43:36.121" v="145"/>
          <ac:spMkLst>
            <pc:docMk/>
            <pc:sldMk cId="2335697147" sldId="447"/>
            <ac:spMk id="3" creationId="{E70EC75A-3DE5-429C-A5EE-B331C5455E79}"/>
          </ac:spMkLst>
        </pc:spChg>
      </pc:sldChg>
      <pc:sldChg chg="modSp add del">
        <pc:chgData name="Samuel Robes Loureiro" userId="d72262b9fc01168e" providerId="LiveId" clId="{9FD0BA60-E916-4B8D-82EB-BADB24063720}" dt="2019-04-06T20:05:27.680" v="738" actId="20577"/>
        <pc:sldMkLst>
          <pc:docMk/>
          <pc:sldMk cId="787276647" sldId="448"/>
        </pc:sldMkLst>
        <pc:spChg chg="mod">
          <ac:chgData name="Samuel Robes Loureiro" userId="d72262b9fc01168e" providerId="LiveId" clId="{9FD0BA60-E916-4B8D-82EB-BADB24063720}" dt="2019-04-06T19:50:46.694" v="191" actId="20577"/>
          <ac:spMkLst>
            <pc:docMk/>
            <pc:sldMk cId="787276647" sldId="448"/>
            <ac:spMk id="2" creationId="{D8C6E22E-5830-4BB7-AC4B-2942F5B10C25}"/>
          </ac:spMkLst>
        </pc:spChg>
        <pc:spChg chg="mod">
          <ac:chgData name="Samuel Robes Loureiro" userId="d72262b9fc01168e" providerId="LiveId" clId="{9FD0BA60-E916-4B8D-82EB-BADB24063720}" dt="2019-04-06T20:05:27.680" v="738" actId="20577"/>
          <ac:spMkLst>
            <pc:docMk/>
            <pc:sldMk cId="787276647" sldId="448"/>
            <ac:spMk id="3" creationId="{E70EC75A-3DE5-429C-A5EE-B331C5455E79}"/>
          </ac:spMkLst>
        </pc:spChg>
      </pc:sldChg>
      <pc:sldChg chg="addSp delSp modSp add">
        <pc:chgData name="Samuel Robes Loureiro" userId="d72262b9fc01168e" providerId="LiveId" clId="{9FD0BA60-E916-4B8D-82EB-BADB24063720}" dt="2019-04-06T20:01:25.634" v="591" actId="14100"/>
        <pc:sldMkLst>
          <pc:docMk/>
          <pc:sldMk cId="3692564693" sldId="449"/>
        </pc:sldMkLst>
        <pc:spChg chg="mod">
          <ac:chgData name="Samuel Robes Loureiro" userId="d72262b9fc01168e" providerId="LiveId" clId="{9FD0BA60-E916-4B8D-82EB-BADB24063720}" dt="2019-04-06T20:01:23.711" v="590" actId="1076"/>
          <ac:spMkLst>
            <pc:docMk/>
            <pc:sldMk cId="3692564693" sldId="449"/>
            <ac:spMk id="2" creationId="{D8C6E22E-5830-4BB7-AC4B-2942F5B10C25}"/>
          </ac:spMkLst>
        </pc:spChg>
        <pc:spChg chg="mod">
          <ac:chgData name="Samuel Robes Loureiro" userId="d72262b9fc01168e" providerId="LiveId" clId="{9FD0BA60-E916-4B8D-82EB-BADB24063720}" dt="2019-04-06T20:01:25.634" v="591" actId="14100"/>
          <ac:spMkLst>
            <pc:docMk/>
            <pc:sldMk cId="3692564693" sldId="449"/>
            <ac:spMk id="3" creationId="{E70EC75A-3DE5-429C-A5EE-B331C5455E79}"/>
          </ac:spMkLst>
        </pc:spChg>
        <pc:graphicFrameChg chg="add del modGraphic">
          <ac:chgData name="Samuel Robes Loureiro" userId="d72262b9fc01168e" providerId="LiveId" clId="{9FD0BA60-E916-4B8D-82EB-BADB24063720}" dt="2019-04-06T19:56:12.068" v="327" actId="478"/>
          <ac:graphicFrameMkLst>
            <pc:docMk/>
            <pc:sldMk cId="3692564693" sldId="449"/>
            <ac:graphicFrameMk id="5" creationId="{8D15E9DC-FF03-4509-B29C-ADA8D153957B}"/>
          </ac:graphicFrameMkLst>
        </pc:graphicFrameChg>
      </pc:sldChg>
    </pc:docChg>
  </pc:docChgLst>
  <pc:docChgLst>
    <pc:chgData name="Samuel Robes Loureiro" userId="d72262b9fc01168e" providerId="LiveId" clId="{CBF9575F-1F43-4F92-8673-45A2290808F0}"/>
    <pc:docChg chg="undo redo custSel addSld delSld modSld sldOrd">
      <pc:chgData name="Samuel Robes Loureiro" userId="d72262b9fc01168e" providerId="LiveId" clId="{CBF9575F-1F43-4F92-8673-45A2290808F0}" dt="2019-04-12T14:33:05.304" v="3532" actId="313"/>
      <pc:docMkLst>
        <pc:docMk/>
      </pc:docMkLst>
      <pc:sldChg chg="modSp">
        <pc:chgData name="Samuel Robes Loureiro" userId="d72262b9fc01168e" providerId="LiveId" clId="{CBF9575F-1F43-4F92-8673-45A2290808F0}" dt="2019-04-07T20:56:54.919" v="2686" actId="20577"/>
        <pc:sldMkLst>
          <pc:docMk/>
          <pc:sldMk cId="1059076006" sldId="282"/>
        </pc:sldMkLst>
        <pc:spChg chg="mod">
          <ac:chgData name="Samuel Robes Loureiro" userId="d72262b9fc01168e" providerId="LiveId" clId="{CBF9575F-1F43-4F92-8673-45A2290808F0}" dt="2019-04-07T20:56:54.919" v="2686" actId="20577"/>
          <ac:spMkLst>
            <pc:docMk/>
            <pc:sldMk cId="1059076006" sldId="282"/>
            <ac:spMk id="5" creationId="{B8E08411-768C-4871-90D8-0EDFAF9720C6}"/>
          </ac:spMkLst>
        </pc:spChg>
      </pc:sldChg>
      <pc:sldChg chg="modSp">
        <pc:chgData name="Samuel Robes Loureiro" userId="d72262b9fc01168e" providerId="LiveId" clId="{CBF9575F-1F43-4F92-8673-45A2290808F0}" dt="2019-04-07T20:18:23.664" v="1713" actId="14100"/>
        <pc:sldMkLst>
          <pc:docMk/>
          <pc:sldMk cId="1651677962" sldId="443"/>
        </pc:sldMkLst>
        <pc:spChg chg="mod">
          <ac:chgData name="Samuel Robes Loureiro" userId="d72262b9fc01168e" providerId="LiveId" clId="{CBF9575F-1F43-4F92-8673-45A2290808F0}" dt="2019-04-07T20:18:23.664" v="1713" actId="14100"/>
          <ac:spMkLst>
            <pc:docMk/>
            <pc:sldMk cId="1651677962" sldId="443"/>
            <ac:spMk id="3" creationId="{E70EC75A-3DE5-429C-A5EE-B331C5455E79}"/>
          </ac:spMkLst>
        </pc:spChg>
      </pc:sldChg>
      <pc:sldChg chg="modSp">
        <pc:chgData name="Samuel Robes Loureiro" userId="d72262b9fc01168e" providerId="LiveId" clId="{CBF9575F-1F43-4F92-8673-45A2290808F0}" dt="2019-04-07T20:39:17.128" v="2191" actId="14100"/>
        <pc:sldMkLst>
          <pc:docMk/>
          <pc:sldMk cId="3734186761" sldId="444"/>
        </pc:sldMkLst>
        <pc:spChg chg="mod">
          <ac:chgData name="Samuel Robes Loureiro" userId="d72262b9fc01168e" providerId="LiveId" clId="{CBF9575F-1F43-4F92-8673-45A2290808F0}" dt="2019-04-07T20:39:17.128" v="2191" actId="14100"/>
          <ac:spMkLst>
            <pc:docMk/>
            <pc:sldMk cId="3734186761" sldId="444"/>
            <ac:spMk id="3" creationId="{E70EC75A-3DE5-429C-A5EE-B331C5455E79}"/>
          </ac:spMkLst>
        </pc:spChg>
      </pc:sldChg>
      <pc:sldChg chg="modSp">
        <pc:chgData name="Samuel Robes Loureiro" userId="d72262b9fc01168e" providerId="LiveId" clId="{CBF9575F-1F43-4F92-8673-45A2290808F0}" dt="2019-04-07T13:19:23.612" v="154" actId="20577"/>
        <pc:sldMkLst>
          <pc:docMk/>
          <pc:sldMk cId="1834528614" sldId="445"/>
        </pc:sldMkLst>
        <pc:spChg chg="mod">
          <ac:chgData name="Samuel Robes Loureiro" userId="d72262b9fc01168e" providerId="LiveId" clId="{CBF9575F-1F43-4F92-8673-45A2290808F0}" dt="2019-04-07T13:19:23.612" v="154" actId="20577"/>
          <ac:spMkLst>
            <pc:docMk/>
            <pc:sldMk cId="1834528614" sldId="445"/>
            <ac:spMk id="3" creationId="{E70EC75A-3DE5-429C-A5EE-B331C5455E79}"/>
          </ac:spMkLst>
        </pc:spChg>
      </pc:sldChg>
      <pc:sldChg chg="modSp">
        <pc:chgData name="Samuel Robes Loureiro" userId="d72262b9fc01168e" providerId="LiveId" clId="{CBF9575F-1F43-4F92-8673-45A2290808F0}" dt="2019-04-12T14:33:05.304" v="3532" actId="313"/>
        <pc:sldMkLst>
          <pc:docMk/>
          <pc:sldMk cId="2796638908" sldId="446"/>
        </pc:sldMkLst>
        <pc:spChg chg="mod">
          <ac:chgData name="Samuel Robes Loureiro" userId="d72262b9fc01168e" providerId="LiveId" clId="{CBF9575F-1F43-4F92-8673-45A2290808F0}" dt="2019-04-12T14:33:05.304" v="3532" actId="313"/>
          <ac:spMkLst>
            <pc:docMk/>
            <pc:sldMk cId="2796638908" sldId="446"/>
            <ac:spMk id="3" creationId="{E70EC75A-3DE5-429C-A5EE-B331C5455E79}"/>
          </ac:spMkLst>
        </pc:spChg>
      </pc:sldChg>
      <pc:sldChg chg="modSp">
        <pc:chgData name="Samuel Robes Loureiro" userId="d72262b9fc01168e" providerId="LiveId" clId="{CBF9575F-1F43-4F92-8673-45A2290808F0}" dt="2019-04-07T21:12:41.595" v="3531" actId="27636"/>
        <pc:sldMkLst>
          <pc:docMk/>
          <pc:sldMk cId="2335697147" sldId="447"/>
        </pc:sldMkLst>
        <pc:spChg chg="mod">
          <ac:chgData name="Samuel Robes Loureiro" userId="d72262b9fc01168e" providerId="LiveId" clId="{CBF9575F-1F43-4F92-8673-45A2290808F0}" dt="2019-04-07T20:57:19.099" v="2687"/>
          <ac:spMkLst>
            <pc:docMk/>
            <pc:sldMk cId="2335697147" sldId="447"/>
            <ac:spMk id="2" creationId="{D8C6E22E-5830-4BB7-AC4B-2942F5B10C25}"/>
          </ac:spMkLst>
        </pc:spChg>
        <pc:spChg chg="mod">
          <ac:chgData name="Samuel Robes Loureiro" userId="d72262b9fc01168e" providerId="LiveId" clId="{CBF9575F-1F43-4F92-8673-45A2290808F0}" dt="2019-04-07T21:12:41.595" v="3531" actId="27636"/>
          <ac:spMkLst>
            <pc:docMk/>
            <pc:sldMk cId="2335697147" sldId="447"/>
            <ac:spMk id="3" creationId="{E70EC75A-3DE5-429C-A5EE-B331C5455E79}"/>
          </ac:spMkLst>
        </pc:spChg>
      </pc:sldChg>
      <pc:sldChg chg="addSp delSp modSp add">
        <pc:chgData name="Samuel Robes Loureiro" userId="d72262b9fc01168e" providerId="LiveId" clId="{CBF9575F-1F43-4F92-8673-45A2290808F0}" dt="2019-04-07T13:32:40.148" v="170"/>
        <pc:sldMkLst>
          <pc:docMk/>
          <pc:sldMk cId="612779121" sldId="450"/>
        </pc:sldMkLst>
        <pc:spChg chg="mod">
          <ac:chgData name="Samuel Robes Loureiro" userId="d72262b9fc01168e" providerId="LiveId" clId="{CBF9575F-1F43-4F92-8673-45A2290808F0}" dt="2019-04-07T13:26:31.286" v="168" actId="313"/>
          <ac:spMkLst>
            <pc:docMk/>
            <pc:sldMk cId="612779121" sldId="450"/>
            <ac:spMk id="3" creationId="{E70EC75A-3DE5-429C-A5EE-B331C5455E79}"/>
          </ac:spMkLst>
        </pc:spChg>
        <pc:spChg chg="add del">
          <ac:chgData name="Samuel Robes Loureiro" userId="d72262b9fc01168e" providerId="LiveId" clId="{CBF9575F-1F43-4F92-8673-45A2290808F0}" dt="2019-04-07T13:32:40.148" v="170"/>
          <ac:spMkLst>
            <pc:docMk/>
            <pc:sldMk cId="612779121" sldId="450"/>
            <ac:spMk id="4" creationId="{B5921472-D963-41A8-8212-EE65E4545920}"/>
          </ac:spMkLst>
        </pc:spChg>
      </pc:sldChg>
      <pc:sldChg chg="modSp add">
        <pc:chgData name="Samuel Robes Loureiro" userId="d72262b9fc01168e" providerId="LiveId" clId="{CBF9575F-1F43-4F92-8673-45A2290808F0}" dt="2019-04-07T13:37:49.455" v="446" actId="5793"/>
        <pc:sldMkLst>
          <pc:docMk/>
          <pc:sldMk cId="3762686410" sldId="451"/>
        </pc:sldMkLst>
        <pc:spChg chg="mod">
          <ac:chgData name="Samuel Robes Loureiro" userId="d72262b9fc01168e" providerId="LiveId" clId="{CBF9575F-1F43-4F92-8673-45A2290808F0}" dt="2019-04-07T13:37:49.455" v="446" actId="5793"/>
          <ac:spMkLst>
            <pc:docMk/>
            <pc:sldMk cId="3762686410" sldId="451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13:38:57.299" v="448" actId="11"/>
        <pc:sldMkLst>
          <pc:docMk/>
          <pc:sldMk cId="1181619544" sldId="452"/>
        </pc:sldMkLst>
        <pc:spChg chg="mod">
          <ac:chgData name="Samuel Robes Loureiro" userId="d72262b9fc01168e" providerId="LiveId" clId="{CBF9575F-1F43-4F92-8673-45A2290808F0}" dt="2019-04-07T13:38:57.299" v="448" actId="11"/>
          <ac:spMkLst>
            <pc:docMk/>
            <pc:sldMk cId="1181619544" sldId="452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13:55:39.834" v="557" actId="20577"/>
        <pc:sldMkLst>
          <pc:docMk/>
          <pc:sldMk cId="1133739334" sldId="453"/>
        </pc:sldMkLst>
        <pc:spChg chg="mod">
          <ac:chgData name="Samuel Robes Loureiro" userId="d72262b9fc01168e" providerId="LiveId" clId="{CBF9575F-1F43-4F92-8673-45A2290808F0}" dt="2019-04-07T13:55:39.834" v="557" actId="20577"/>
          <ac:spMkLst>
            <pc:docMk/>
            <pc:sldMk cId="1133739334" sldId="453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20:08:04.384" v="1467" actId="255"/>
        <pc:sldMkLst>
          <pc:docMk/>
          <pc:sldMk cId="3506229238" sldId="455"/>
        </pc:sldMkLst>
        <pc:spChg chg="mod">
          <ac:chgData name="Samuel Robes Loureiro" userId="d72262b9fc01168e" providerId="LiveId" clId="{CBF9575F-1F43-4F92-8673-45A2290808F0}" dt="2019-04-07T20:08:04.384" v="1467" actId="255"/>
          <ac:spMkLst>
            <pc:docMk/>
            <pc:sldMk cId="3506229238" sldId="455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20:24:08.327" v="1973" actId="6549"/>
        <pc:sldMkLst>
          <pc:docMk/>
          <pc:sldMk cId="2103300351" sldId="456"/>
        </pc:sldMkLst>
        <pc:spChg chg="mod">
          <ac:chgData name="Samuel Robes Loureiro" userId="d72262b9fc01168e" providerId="LiveId" clId="{CBF9575F-1F43-4F92-8673-45A2290808F0}" dt="2019-04-07T20:24:08.327" v="1973" actId="6549"/>
          <ac:spMkLst>
            <pc:docMk/>
            <pc:sldMk cId="2103300351" sldId="456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14:18:40.688" v="1455" actId="20577"/>
        <pc:sldMkLst>
          <pc:docMk/>
          <pc:sldMk cId="244209855" sldId="458"/>
        </pc:sldMkLst>
        <pc:spChg chg="mod">
          <ac:chgData name="Samuel Robes Loureiro" userId="d72262b9fc01168e" providerId="LiveId" clId="{CBF9575F-1F43-4F92-8673-45A2290808F0}" dt="2019-04-07T14:18:40.688" v="1455" actId="20577"/>
          <ac:spMkLst>
            <pc:docMk/>
            <pc:sldMk cId="244209855" sldId="458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20:21:46.830" v="1919" actId="20577"/>
        <pc:sldMkLst>
          <pc:docMk/>
          <pc:sldMk cId="1004392855" sldId="459"/>
        </pc:sldMkLst>
        <pc:spChg chg="mod">
          <ac:chgData name="Samuel Robes Loureiro" userId="d72262b9fc01168e" providerId="LiveId" clId="{CBF9575F-1F43-4F92-8673-45A2290808F0}" dt="2019-04-07T20:21:46.830" v="1919" actId="20577"/>
          <ac:spMkLst>
            <pc:docMk/>
            <pc:sldMk cId="1004392855" sldId="459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20:28:47.649" v="2150" actId="20577"/>
        <pc:sldMkLst>
          <pc:docMk/>
          <pc:sldMk cId="1253322635" sldId="460"/>
        </pc:sldMkLst>
        <pc:spChg chg="mod">
          <ac:chgData name="Samuel Robes Loureiro" userId="d72262b9fc01168e" providerId="LiveId" clId="{CBF9575F-1F43-4F92-8673-45A2290808F0}" dt="2019-04-07T20:28:47.649" v="2150" actId="20577"/>
          <ac:spMkLst>
            <pc:docMk/>
            <pc:sldMk cId="1253322635" sldId="460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20:44:57.308" v="2473" actId="20577"/>
        <pc:sldMkLst>
          <pc:docMk/>
          <pc:sldMk cId="2442136708" sldId="461"/>
        </pc:sldMkLst>
        <pc:spChg chg="mod">
          <ac:chgData name="Samuel Robes Loureiro" userId="d72262b9fc01168e" providerId="LiveId" clId="{CBF9575F-1F43-4F92-8673-45A2290808F0}" dt="2019-04-07T20:44:57.308" v="2473" actId="20577"/>
          <ac:spMkLst>
            <pc:docMk/>
            <pc:sldMk cId="2442136708" sldId="461"/>
            <ac:spMk id="3" creationId="{E70EC75A-3DE5-429C-A5EE-B331C5455E79}"/>
          </ac:spMkLst>
        </pc:spChg>
      </pc:sldChg>
      <pc:sldChg chg="modSp add">
        <pc:chgData name="Samuel Robes Loureiro" userId="d72262b9fc01168e" providerId="LiveId" clId="{CBF9575F-1F43-4F92-8673-45A2290808F0}" dt="2019-04-07T20:55:50.709" v="2639"/>
        <pc:sldMkLst>
          <pc:docMk/>
          <pc:sldMk cId="4188058981" sldId="462"/>
        </pc:sldMkLst>
        <pc:spChg chg="mod">
          <ac:chgData name="Samuel Robes Loureiro" userId="d72262b9fc01168e" providerId="LiveId" clId="{CBF9575F-1F43-4F92-8673-45A2290808F0}" dt="2019-04-07T20:55:50.709" v="2639"/>
          <ac:spMkLst>
            <pc:docMk/>
            <pc:sldMk cId="4188058981" sldId="462"/>
            <ac:spMk id="3" creationId="{E70EC75A-3DE5-429C-A5EE-B331C5455E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EC62-0ECA-4048-A05B-31F1B36697BA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6915-3294-4BE7-A0BA-B4FCFFC41AB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871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ED1B3-42C9-42F6-9A1C-13C2A0130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EB512-7A3C-40C9-A2AA-40B9BF235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49F88-661C-4E14-B49B-37E97408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52E1E-1CDD-4658-93AD-61D4956A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C67B5E-C201-4657-A222-1F5FE214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26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21C03-2850-49BF-9542-4D3E694F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4880EF-CEAB-49FA-8F03-AC797C6C2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CA6144-AE35-4815-9A5A-10DD45FF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7B8484-529F-44A9-A16B-111AA7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F0011B-FEE9-4742-8DD0-DC427FE1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449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94AA5-4728-4CC1-9AA4-3B214B000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62232D-10C8-4922-BEB5-DFE67B671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89DC89-7EA9-49E8-A512-B6C2F1607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CC6AE1-F030-4D44-81A6-FF3C50A9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5C96E4-359B-4FEF-AA47-970D7D30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87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CBA75-CE1A-413A-BD5E-571F2FEC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A91598-9069-4045-8950-4922908F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1C37EB-8A18-49F6-8EF2-0A45507A7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C23CE-4E9A-4500-B7B0-8691C612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DA3F50-2507-4323-86B0-63AC36CA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27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37118-BB87-46E6-811B-77E9BF70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B8AEB-8BF6-4F85-A40F-5134D3107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8B6187-8211-473B-B481-68C34711E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21DFB7-72F0-451B-AF29-1A00A2EA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9AB5A6-7529-47D1-830F-85AB6EC0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5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0F90D-5812-4EAC-8AAD-0DB37677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722367-46D8-43CE-B0D8-901A38B1C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D1BD45-F866-4EEA-BD96-7D2FBD3E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E7E7A5-E7A7-4809-BA96-6728C90C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ABFDC9-1322-4979-B76B-A86EC0B8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DBB41B-6231-493F-BB58-79221707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3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AFB61-4659-4FCC-B2D0-39FED83D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C43427-728C-45A6-A05B-BFD747EF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BF1D255-D5A7-4FAB-8C0D-CD102E1C3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9264B6D-375C-46A6-9C27-F12CB31C2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5D43F28-C172-4BF8-86AF-FA55A924D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56DB5B-C0FD-43B5-8569-C1289161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1778499-650F-4784-B56F-F38F8685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57BC87-F930-44DE-BB54-A103AB85D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8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1C054-47A1-43CD-962F-F664704C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A5A852-4997-4C1F-AB1D-31134E18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E5BA2-F068-43B0-91C3-C077D37E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D09216D-60B5-4FE7-9E50-A957093A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22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4AC2DFB-4318-426F-901E-2EA538834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92452E2-5837-4415-B4F6-EBA834A3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20F478-927D-449F-912D-D828400D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360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1993D-D8BC-46DE-BAD7-6BFFEB9C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94BEF-2546-4612-977B-4CB19A01B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5245F3-4DDC-4C63-9497-1AD793D95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2D2EC3-FA0A-4792-884F-2F201D61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A7B5E6-F73F-4307-9E26-D9B8F11E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D468B4-DCF0-48D7-977C-C81E63E7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333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6AF3-41C2-4B69-90E3-C24B15F38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50D53C-C022-4812-B738-778EB35D7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DB4207-21CE-481C-9608-2E9F61FA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C5F16A-8568-4135-A445-FBF1AECC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0FC802-591D-40CD-8EFF-59A16051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1C2A3B-3E1D-41CB-88B8-E0BA8433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04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E3E0CC6-189C-40D7-A0CF-5DFC0494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FB87F1-011E-408E-8F19-51FF01EB2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5D413C-6DED-462E-A064-C662685A9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CE37-3D4F-416A-82EA-78421BE7A98D}" type="datetimeFigureOut">
              <a:rPr lang="pt-BR" smtClean="0"/>
              <a:t>16/09/2019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D8BDA7-F246-4014-939D-6B0A513C7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37BB3F-0875-41ED-A354-1963CF93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7CDC9-146F-443E-8C50-EE7098FE70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80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F1375-D5BC-4EBA-B258-D990F6422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PASSAR A LISTA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90B219-3253-480C-A17F-80C9F3996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062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Fracasso das propostas (p. 88-89):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Conferência Brasileira de Alfabetização e Cidadania não foi realizada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Ministro da Educação José Goldemberg (PSDB/SP; ex-reitor da USP) alegou que o "Adulto analfabeto [...] já havia apreendido a sobreviver sem escolarização" (p. 88-89);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PNAC recebia críticas do Banco Mundial/BIRD, por ser considerado pretencioso e não ter a participação dos municípios.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Plano Decenal de Educação para Todos 1993-2003 (Governo Itamar): retomada das metas de universalização do ensino fundamental e erradicação do analfabetismo.</a:t>
            </a:r>
          </a:p>
          <a:p>
            <a:pPr marL="971550" lvl="1" indent="-514350">
              <a:buFont typeface="+mj-lt"/>
              <a:buAutoNum type="alphaLcParenR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6268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pt-BR" b="1" dirty="0"/>
              <a:t>Fracasso das propostas (p. 88-89):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Conferência Brasileira de Alfabetização e Cidadania não foi realizada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Ministro da Educação José Goldemberg (PSDB/SP; ex-reitor da USP) alegou que o "Adulto analfabeto [...] já havia apreendido a sobreviver sem escolarização" (p. 88-89);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PNAC recebia críticas do Banco Mundial/BIRD, por ser considerado pretencioso e não ter a participação dos municípios.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pt-BR" b="1" dirty="0"/>
              <a:t>Plano Decenal de Educação para Todos 1993-2003 (Governo Itamar): retomada das metas de universalização do ensino fundamental e erradicação do analfabetismo.</a:t>
            </a:r>
          </a:p>
          <a:p>
            <a:pPr marL="971550" lvl="1" indent="-514350">
              <a:buFont typeface="+mj-lt"/>
              <a:buAutoNum type="alphaLcParenR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8161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pt-BR" b="1" dirty="0"/>
              <a:t>Governos Fernando Henrique Cardoso e primeiro governo Lula (p. 88-89):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Políticas neoliberais e redução dos recursos para políticas sociais;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Marginalização do EJA e prioridade ao repasse de verbas para a Educação Básica, sob reponsabilidade dos Estados e Municípios (sobrecarga aos Municípios);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EJA sai do MEC e passa a integrar o Programa Comunidade Solidária, coordenado pela Primeira Dama (primeiro damismo)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No MEC - educação a distância, que passa a ser vista como a melhor solução da defasagem da escolaridade no país;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EJA passa a ser visto como assistencialismo - afastamentos das lideranças do programa;</a:t>
            </a:r>
          </a:p>
        </p:txBody>
      </p:sp>
    </p:spTree>
    <p:extLst>
      <p:ext uri="{BB962C8B-B14F-4D97-AF65-F5344CB8AC3E}">
        <p14:creationId xmlns:p14="http://schemas.microsoft.com/office/powerpoint/2010/main" val="113373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pt-BR" b="1" dirty="0"/>
              <a:t>Programa Comunidade Solidária fica aquém do MOBRAL- programa de erradicação do analfabetismo da Ditadura Militar (p. 90);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pt-BR" b="1" dirty="0"/>
              <a:t>Programa Alfabetização Solidária – </a:t>
            </a:r>
            <a:r>
              <a:rPr lang="pt-BR" b="1" dirty="0" err="1"/>
              <a:t>AlfaSol</a:t>
            </a:r>
            <a:r>
              <a:rPr lang="pt-BR" b="1" dirty="0"/>
              <a:t> (p. 89-90):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criado em 1997; 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prioridade ao municípios que concentravam o maior número de analfabetos;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 parceria entre empresas, universidades, municípios e MEC;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próprio governo MEC considera que a redução do analfabetismo é resultado do investimento na educação básica, os resultados da EJA é  considerada apenas “variável interveniente”</a:t>
            </a:r>
          </a:p>
          <a:p>
            <a:pPr marL="514350" indent="-514350">
              <a:buFont typeface="+mj-lt"/>
              <a:buAutoNum type="arabicPeriod" startAt="9"/>
            </a:pP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4420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pt-BR" b="1" dirty="0"/>
              <a:t>Programa Brasil Alfabetizado (p. 92):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criado em 2003;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priorizou as entidades filantrópicas;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gradativo aumento do repasse de recursos aos municípios para o EJA;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 ampliação do período de alfabetização de 6 para 8 meses;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Criação de um piso para a bolsa do alfabetizador (2005);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aumento das turmas em regiões de baixa densidade populacional e  periferia dos grandes centros urbanos;</a:t>
            </a:r>
          </a:p>
        </p:txBody>
      </p:sp>
    </p:spTree>
    <p:extLst>
      <p:ext uri="{BB962C8B-B14F-4D97-AF65-F5344CB8AC3E}">
        <p14:creationId xmlns:p14="http://schemas.microsoft.com/office/powerpoint/2010/main" val="3506229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pt-BR" sz="3200" b="1" dirty="0"/>
              <a:t> Resultados: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Redução do Analfabetismo: no período do </a:t>
            </a:r>
            <a:r>
              <a:rPr lang="pt-BR" sz="2800" b="1" dirty="0" err="1"/>
              <a:t>AlfaSol</a:t>
            </a:r>
            <a:r>
              <a:rPr lang="pt-BR" sz="2800" b="1" dirty="0"/>
              <a:t> o próprio governo MEC considera que a redução do analfabetismo é resultado do investimento na educação básica, os resultados da EJA é  considerada apenas “variável interveniente”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senso de 2003 indica 72,3% dos alunos do EJA matriculados no ensino fundamental.</a:t>
            </a:r>
          </a:p>
        </p:txBody>
      </p:sp>
    </p:spTree>
    <p:extLst>
      <p:ext uri="{BB962C8B-B14F-4D97-AF65-F5344CB8AC3E}">
        <p14:creationId xmlns:p14="http://schemas.microsoft.com/office/powerpoint/2010/main" val="2103300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LEI DE DIRETRIZES E BASES DA EDUCAÇÃO NACIONAL (p. 94-96)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064302"/>
            <a:ext cx="11366694" cy="5428572"/>
          </a:xfrm>
          <a:ln w="508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pt-BR" b="1" dirty="0"/>
              <a:t>A LDB/1996 não trouxe avanços significativos na EJA</a:t>
            </a:r>
          </a:p>
          <a:p>
            <a:pPr marL="0" indent="0">
              <a:buNone/>
            </a:pPr>
            <a:r>
              <a:rPr lang="pt-BR" b="1" dirty="0"/>
              <a:t>Art. 37. A educação de jovens e adultos será destinada àqueles que não tiveram acesso ou continuidade de estudos nos ensinos fundamental e médio na idade </a:t>
            </a:r>
            <a:r>
              <a:rPr lang="pt-BR" b="1" u="sng" dirty="0">
                <a:solidFill>
                  <a:schemeClr val="accent1">
                    <a:lumMod val="75000"/>
                  </a:schemeClr>
                </a:solidFill>
              </a:rPr>
              <a:t>própria e constituirá instrumento para a educação e a aprendizagem ao longo da vida. (Redação dada pela Lei nº 13.632, de 2018)</a:t>
            </a:r>
          </a:p>
          <a:p>
            <a:pPr marL="0" indent="0">
              <a:buNone/>
            </a:pPr>
            <a:r>
              <a:rPr lang="pt-BR" b="1" dirty="0"/>
              <a:t>§ 1º Os sistemas de ensino assegurarão gratuitamente aos jovens e aos adultos, que não puderam efetuar os estudos na idade regular, oportunidades educacionais apropriadas, consideradas as características do alunado, seus interesses, condições de vida e de trabalho, mediante cursos e exames.</a:t>
            </a:r>
          </a:p>
          <a:p>
            <a:pPr marL="0" indent="0">
              <a:buNone/>
            </a:pPr>
            <a:r>
              <a:rPr lang="pt-BR" b="1" dirty="0"/>
              <a:t>§ 2º O Poder Público viabilizará e estimulará o acesso e a permanência do trabalhador na escola, mediante ações integradas e complementares entre si. </a:t>
            </a:r>
          </a:p>
          <a:p>
            <a:pPr marL="0" indent="0">
              <a:buNone/>
            </a:pPr>
            <a:r>
              <a:rPr lang="pt-BR" b="1" u="sng" dirty="0">
                <a:solidFill>
                  <a:schemeClr val="accent1">
                    <a:lumMod val="75000"/>
                  </a:schemeClr>
                </a:solidFill>
              </a:rPr>
              <a:t>§ 3o A educação de jovens e adultos deverá articular-se, preferencialmente, com a educação profissional, na forma do regulamento. (Incluído pela Lei nº 11.741, de 2008)</a:t>
            </a:r>
          </a:p>
        </p:txBody>
      </p:sp>
    </p:spTree>
    <p:extLst>
      <p:ext uri="{BB962C8B-B14F-4D97-AF65-F5344CB8AC3E}">
        <p14:creationId xmlns:p14="http://schemas.microsoft.com/office/powerpoint/2010/main" val="165167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LEI DE DIRETRIZES E BASES DA EDUCAÇÃO NACIONAL (p. 94-96)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Art. 38. Os sistemas de ensino manterão cursos e exames supletivos, que compreenderão a base nacional comum do currículo, habilitando ao prosseguimento de estudos em caráter regular.</a:t>
            </a:r>
          </a:p>
          <a:p>
            <a:pPr marL="0" indent="0">
              <a:buNone/>
            </a:pPr>
            <a:r>
              <a:rPr lang="pt-BR" b="1" dirty="0"/>
              <a:t>§ 1º Os exames a que se refere este artigo realizar-se-ão:</a:t>
            </a:r>
          </a:p>
          <a:p>
            <a:pPr marL="0" indent="0">
              <a:buNone/>
            </a:pPr>
            <a:r>
              <a:rPr lang="pt-BR" b="1" dirty="0"/>
              <a:t>I - no nível de conclusão do ensino fundamental, para os maiores de quinze anos;</a:t>
            </a:r>
          </a:p>
          <a:p>
            <a:pPr marL="0" indent="0">
              <a:buNone/>
            </a:pPr>
            <a:r>
              <a:rPr lang="pt-BR" b="1" dirty="0"/>
              <a:t>II - no nível de conclusão do ensino médio, para os maiores de dezoito anos.</a:t>
            </a:r>
          </a:p>
          <a:p>
            <a:pPr marL="0" indent="0">
              <a:buNone/>
            </a:pPr>
            <a:r>
              <a:rPr lang="pt-BR" b="1" dirty="0"/>
              <a:t>§ 2º Os conhecimentos e habilidades adquiridos pelos educandos por meios informais serão aferidos e reconhecidos mediante exames.</a:t>
            </a:r>
          </a:p>
          <a:p>
            <a:pPr marL="0" indent="0">
              <a:buNone/>
            </a:pPr>
            <a:r>
              <a:rPr lang="pt-BR" b="1" dirty="0" err="1"/>
              <a:t>Obs</a:t>
            </a:r>
            <a:r>
              <a:rPr lang="pt-BR" b="1" dirty="0"/>
              <a:t>: a autora considera que o Art. 38 da LDB piorou o processo de escolarização quando comparado com a LDB/71, pois reduziu as idades exigidas para os exames.</a:t>
            </a:r>
          </a:p>
        </p:txBody>
      </p:sp>
    </p:spTree>
    <p:extLst>
      <p:ext uri="{BB962C8B-B14F-4D97-AF65-F5344CB8AC3E}">
        <p14:creationId xmlns:p14="http://schemas.microsoft.com/office/powerpoint/2010/main" val="100439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LEI DE DIRETRIZES E BASES DA EDUCAÇÃO NACIONAL (p. 94-96)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t-BR" b="1" dirty="0"/>
              <a:t>Problemas da LDB/1996 (p. 96):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O Art. 38 da LDB piorou o processo de escolarização quando comparado com a LDB/71, pois reduziu as idades exigidas para os exames.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Iniciativas para resolver o problema de distorção idade/série não permitiam a matrícula de aluno com mais de dois anos de defasagem idade/serie “ideal” ou o impedimento da matrícula de alunos com mias de 14 anos no ensino regular, o que aumentou a procura pelo EJA e pelos exames supletivos;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Aguardava-se em 2007 que a Lei 11,274 (ensino fundamental de 9 anos, com início aos 6 e </a:t>
            </a:r>
            <a:r>
              <a:rPr lang="pt-BR" sz="2800" b="1" dirty="0" err="1"/>
              <a:t>témino</a:t>
            </a:r>
            <a:r>
              <a:rPr lang="pt-BR" sz="2800" b="1" dirty="0"/>
              <a:t> aos 14 anos) agravaria o problema.</a:t>
            </a:r>
          </a:p>
          <a:p>
            <a:pPr marL="971550" lvl="1" indent="-514350">
              <a:buFont typeface="+mj-lt"/>
              <a:buAutoNum type="alphaLcParenR"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53322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EC 14/1996 - O GOLPE NA EDUCAÇÃO DE JOVENS E ADULTOS </a:t>
            </a:r>
            <a:br>
              <a:rPr lang="pt-BR" sz="3200" b="1" dirty="0"/>
            </a:br>
            <a:r>
              <a:rPr lang="pt-BR" sz="3200" b="1" dirty="0"/>
              <a:t>(p. 96-99)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209487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A EC Nº 14/1996 trouxe um caráter de municipalização obrigatória do ensino fundamental, o que piorou a EJA (p. 96);</a:t>
            </a:r>
          </a:p>
          <a:p>
            <a:pPr marL="514350" indent="-514350">
              <a:buAutoNum type="arabicPeriod"/>
            </a:pPr>
            <a:r>
              <a:rPr lang="pt-BR" b="1" dirty="0"/>
              <a:t>A EC Nº 14/1996 tentou solucionar o problema da indefinição da responsabilidade pelo Ensino Fundamental (p. 97);</a:t>
            </a:r>
          </a:p>
        </p:txBody>
      </p:sp>
    </p:spTree>
    <p:extLst>
      <p:ext uri="{BB962C8B-B14F-4D97-AF65-F5344CB8AC3E}">
        <p14:creationId xmlns:p14="http://schemas.microsoft.com/office/powerpoint/2010/main" val="373418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68CEC0-64F0-4BA5-9615-AB681D3CD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551" y="1586589"/>
            <a:ext cx="11408898" cy="3684822"/>
          </a:xfrm>
        </p:spPr>
        <p:txBody>
          <a:bodyPr>
            <a:normAutofit fontScale="90000"/>
          </a:bodyPr>
          <a:lstStyle/>
          <a:p>
            <a:pPr algn="just"/>
            <a:br>
              <a:rPr lang="pt-BR" sz="4000" b="1" dirty="0"/>
            </a:br>
            <a:r>
              <a:rPr lang="pt-BR" sz="4000" b="1" dirty="0"/>
              <a:t>TEMA: </a:t>
            </a:r>
            <a:r>
              <a:rPr lang="pt-BR" dirty="0"/>
              <a:t>Organização e Legislação da educação básica no Brasil: aspectos históricos, políticos e sociais </a:t>
            </a:r>
            <a:r>
              <a:rPr lang="pt-BR" sz="4000" b="1" dirty="0"/>
              <a:t>.	</a:t>
            </a:r>
            <a:br>
              <a:rPr lang="pt-BR" sz="4000" b="1" dirty="0"/>
            </a:br>
            <a:br>
              <a:rPr lang="pt-BR" sz="4000" b="1" dirty="0"/>
            </a:br>
            <a:r>
              <a:rPr lang="pt-BR" sz="4000" b="1" dirty="0"/>
              <a:t>TEXTO: ARELARO, L. R. G.; KRUPPA, S. M. P.. A Educação de Jovens e Adultos. In: OLIVEIRA, R. P.; ADRIÃO, T.. Organização do ensino no Brasil: níveis e modalidades na Constituição Federal e na LDB. 2ª Ed. São Paulo: Xamã, 2007, p. 85 – 105.</a:t>
            </a:r>
          </a:p>
        </p:txBody>
      </p:sp>
    </p:spTree>
    <p:extLst>
      <p:ext uri="{BB962C8B-B14F-4D97-AF65-F5344CB8AC3E}">
        <p14:creationId xmlns:p14="http://schemas.microsoft.com/office/powerpoint/2010/main" val="169260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EC 14/1996 - O GOLPE NA EDUCAÇÃO DE JOVENS E ADULTOS </a:t>
            </a:r>
            <a:br>
              <a:rPr lang="pt-BR" sz="3200" b="1" dirty="0"/>
            </a:br>
            <a:r>
              <a:rPr lang="pt-BR" sz="3200" b="1" dirty="0"/>
              <a:t>(p. 96-99)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338632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b="1" dirty="0"/>
              <a:t>As autoras destacam as contradições presentes na LDB entre os Art. 9, 10 e 11, que definem o regime de "colaboração" entre os entes da federação e o Art. 87, §3º e seus incisos, como segue (p. 97):</a:t>
            </a:r>
          </a:p>
          <a:p>
            <a:pPr marL="539750" indent="0">
              <a:buNone/>
            </a:pPr>
            <a:r>
              <a:rPr lang="pt-BR" b="1" dirty="0"/>
              <a:t>Art. 87. É instituída a Década da Educação, a iniciar-se um ano a partir da publicação desta Lei.[...]</a:t>
            </a:r>
          </a:p>
          <a:p>
            <a:pPr marL="539750" indent="0">
              <a:buNone/>
            </a:pPr>
            <a:r>
              <a:rPr lang="pt-BR" b="1" dirty="0"/>
              <a:t>§ 3o O Distrito Federal, cada Estado e Município, e, supletivamente, a União, devem: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(Redação dada pela Lei nº 11.330, de 2006)</a:t>
            </a:r>
          </a:p>
          <a:p>
            <a:pPr marL="539750" indent="0">
              <a:buNone/>
            </a:pPr>
            <a:r>
              <a:rPr lang="pt-BR" b="1" dirty="0"/>
              <a:t>I – matricular todos os educandos a partir dos 6 (seis) anos de idade no ensino fundamental; </a:t>
            </a:r>
            <a:r>
              <a:rPr lang="pt-BR" b="1" u="sng" dirty="0">
                <a:solidFill>
                  <a:schemeClr val="accent1">
                    <a:lumMod val="75000"/>
                  </a:schemeClr>
                </a:solidFill>
              </a:rPr>
              <a:t>(Redação dada pela Lei nº 11.274, de 2006)</a:t>
            </a:r>
            <a:r>
              <a:rPr lang="pt-BR" b="1" dirty="0"/>
              <a:t> </a:t>
            </a:r>
          </a:p>
          <a:p>
            <a:pPr marL="539750" indent="0">
              <a:buNone/>
            </a:pPr>
            <a:r>
              <a:rPr lang="pt-BR" b="1" dirty="0"/>
              <a:t>II - prover cursos presenciais ou a distância aos jovens e adultos insuficientemente escolarizados.</a:t>
            </a:r>
          </a:p>
        </p:txBody>
      </p:sp>
    </p:spTree>
    <p:extLst>
      <p:ext uri="{BB962C8B-B14F-4D97-AF65-F5344CB8AC3E}">
        <p14:creationId xmlns:p14="http://schemas.microsoft.com/office/powerpoint/2010/main" val="2442136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EC 14/1996 - O GOLPE NA EDUCAÇÃO DE JOVENS E ADULTOS </a:t>
            </a:r>
            <a:br>
              <a:rPr lang="pt-BR" sz="3200" b="1" dirty="0"/>
            </a:br>
            <a:r>
              <a:rPr lang="pt-BR" sz="3200" b="1" dirty="0"/>
              <a:t>(p. 96-99)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338632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O Inciso I foi revogado pela Lei  Nº 12.796, de 2013.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Como o município poderia arcar com essa responsabilidade se os recursos foram diminuídos;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As autoras concluem que a EC 14/1996, alterou o Art. 208 da CF 88, reduzindo os recursos, aumentando o comprometimento de Estados e Municípios como o “ensino regular, isso tudo fragilizou a EJA.</a:t>
            </a:r>
          </a:p>
          <a:p>
            <a:pPr marL="514350" indent="-514350">
              <a:buFont typeface="+mj-lt"/>
              <a:buAutoNum type="arabicPeriod" startAt="4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8805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A EC 53/2006 E A LEI 11.494/2007 (p. 99-101)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EC Nº 53/2006, cria o Fundo de Manutenção e Desenvolvimento da Educação Básica e Valorização dos Profissionais da Educação (FUNDEB), pretendia superar os impasses do FUNDEF por abranger toas os níveis e </a:t>
            </a:r>
            <a:r>
              <a:rPr lang="pt-BR" b="1" dirty="0" err="1"/>
              <a:t>modaidades</a:t>
            </a:r>
            <a:r>
              <a:rPr lang="pt-BR" b="1" dirty="0"/>
              <a:t> de ensino;</a:t>
            </a:r>
          </a:p>
          <a:p>
            <a:pPr marL="514350" indent="-514350">
              <a:buAutoNum type="arabicPeriod"/>
            </a:pPr>
            <a:r>
              <a:rPr lang="pt-BR" b="1" dirty="0"/>
              <a:t>A Lei 11.494/2007, que regulamentou o FUNDEB manteve a discriminação oficial ao EJA ao definir que o valor aluno/ano do EJA menor do que do ensino regular. 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96638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UMA ALTERNATIVA MUNICIPAL PARA A EJA NA ESFERA MUNICIPAL: O MOVA (p. 101-105)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t-BR" sz="3300" b="1" dirty="0"/>
              <a:t>As autoras destacam  a criação do Movimento de Alfabetização (MOVA) em alguns municípios: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3300" b="1" dirty="0"/>
              <a:t>Iniciado em São Paulo durante o período em que Paulo Freire foi Secretário Municipal de Educação (1989-1992)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3300" b="1" dirty="0"/>
              <a:t>Tentativa de complementação à EJA, leva em consideração às especificidades desse tipo de educação e procurar formar o cidadão por meio do Direito à Educação;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3300" b="1" dirty="0"/>
              <a:t>Sofre resistências:</a:t>
            </a:r>
          </a:p>
          <a:p>
            <a:pPr marL="1428750" lvl="2" indent="-514350">
              <a:buFont typeface="+mj-lt"/>
              <a:buAutoNum type="romanUcPeriod"/>
            </a:pPr>
            <a:r>
              <a:rPr lang="pt-BR" sz="3300" b="1" dirty="0"/>
              <a:t>Professores que não aceitam os educadores populares;</a:t>
            </a:r>
          </a:p>
          <a:p>
            <a:pPr marL="1428750" lvl="2" indent="-514350">
              <a:buFont typeface="+mj-lt"/>
              <a:buAutoNum type="romanUcPeriod"/>
            </a:pPr>
            <a:r>
              <a:rPr lang="pt-BR" sz="3300" b="1" dirty="0"/>
              <a:t>Escolas que não disponibilizam espaços;</a:t>
            </a:r>
          </a:p>
          <a:p>
            <a:pPr marL="1428750" lvl="2" indent="-514350">
              <a:buFont typeface="+mj-lt"/>
              <a:buAutoNum type="romanUcPeriod"/>
            </a:pPr>
            <a:r>
              <a:rPr lang="pt-BR" sz="3300" b="1" dirty="0"/>
              <a:t>Burocracia, que colocam as normas acima da transformação Social;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300" b="1" dirty="0"/>
              <a:t>Algumas Políticas neoliberais buscam reduzir os investimentos no Movimento, mas educadores engajados em movimento sociais buscam ampliar a ação do MOVA.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3569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E528A-E435-42ED-A304-2D9CDF60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" y="180460"/>
            <a:ext cx="11844997" cy="62669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DOS AUTORES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3B98F6A-9D90-473E-B02E-DDC4E40A5D63}"/>
              </a:ext>
            </a:extLst>
          </p:cNvPr>
          <p:cNvSpPr/>
          <p:nvPr/>
        </p:nvSpPr>
        <p:spPr>
          <a:xfrm>
            <a:off x="196947" y="807150"/>
            <a:ext cx="117981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Fonte: OLIVEIRA, R. L. P. de; ADRIÃO, T..</a:t>
            </a:r>
            <a:br>
              <a:rPr lang="pt-BR" sz="1400" dirty="0"/>
            </a:br>
            <a:r>
              <a:rPr lang="pt-BR" sz="1400" dirty="0"/>
              <a:t>Organização do ensino no Brasil: níveis e modalidades na Constituição Federal e na LDB. 2ª Ed. São Paulo:</a:t>
            </a:r>
            <a:br>
              <a:rPr lang="pt-BR" sz="1400" dirty="0"/>
            </a:br>
            <a:r>
              <a:rPr lang="pt-BR" sz="1400" dirty="0"/>
              <a:t>Xamã, 2007, p. 165.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1D7C752-0FDC-4C04-B9C9-785CF9C0A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47" y="1545813"/>
            <a:ext cx="11792893" cy="4989897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105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B45DE-5E15-42E7-8024-2F4154C9B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99" y="238165"/>
            <a:ext cx="10947400" cy="62184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DADOS DO 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CCAFED-D40E-46CB-8BA3-4AC8D459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86" y="928916"/>
            <a:ext cx="11444514" cy="929864"/>
          </a:xfrm>
          <a:ln w="508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t-BR" dirty="0"/>
              <a:t>Capítulo da coletânea OLIVEIRA, R. L. P. de; ADRIÃO, T.. Organização do ensino no Brasil: níveis e modalidades na Constituição Federal e na LDB. 2ª Ed. São Paulo: Xamã, 2007, p. 85-105.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2AC5DE2-047D-403B-BC66-E7C4111F11B2}"/>
              </a:ext>
            </a:extLst>
          </p:cNvPr>
          <p:cNvSpPr txBox="1">
            <a:spLocks/>
          </p:cNvSpPr>
          <p:nvPr/>
        </p:nvSpPr>
        <p:spPr>
          <a:xfrm>
            <a:off x="341086" y="1860229"/>
            <a:ext cx="11509827" cy="759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/>
              <a:t>ORGANIZAÇÃO DO CAPÍTULO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8E08411-768C-4871-90D8-0EDFAF9720C6}"/>
              </a:ext>
            </a:extLst>
          </p:cNvPr>
          <p:cNvSpPr txBox="1">
            <a:spLocks/>
          </p:cNvSpPr>
          <p:nvPr/>
        </p:nvSpPr>
        <p:spPr>
          <a:xfrm>
            <a:off x="341086" y="2503357"/>
            <a:ext cx="11509827" cy="3425727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700" b="1" dirty="0"/>
              <a:t>INTRODUÇÃO (p. 85-87)</a:t>
            </a:r>
          </a:p>
          <a:p>
            <a:r>
              <a:rPr lang="pt-BR" sz="2700" b="1" dirty="0"/>
              <a:t>DIAGNÓSTICO DO ANALFABETISMO NO BRASIL: PERSPECTIVAS A PARTIR DE 1990 (p. 87-94).</a:t>
            </a:r>
          </a:p>
          <a:p>
            <a:r>
              <a:rPr lang="pt-BR" sz="2700" b="1" dirty="0"/>
              <a:t>A LEI DE DIRETRIZES E BASES DA EDUCAÇÃO NACIONAL (p. 94-96)</a:t>
            </a:r>
          </a:p>
          <a:p>
            <a:r>
              <a:rPr lang="pt-BR" sz="2700" b="1" dirty="0"/>
              <a:t>A EC 14/1996 - O GOLPE NA EDUCAÇÃO DE JOVENS E ADULTOS (p. 96-99)</a:t>
            </a:r>
          </a:p>
          <a:p>
            <a:r>
              <a:rPr lang="pt-BR" sz="2700" b="1" dirty="0"/>
              <a:t>A EC 53/2006 E A LEI 11.494/2007 (p. 99-101)</a:t>
            </a:r>
          </a:p>
          <a:p>
            <a:r>
              <a:rPr lang="pt-BR" sz="2700" b="1" dirty="0"/>
              <a:t>UMA ALTERNATIVA MUNICIPAL PARA A EJA NA ESFERA MUNICIPAL: O MOVA (p. 101-105)</a:t>
            </a:r>
          </a:p>
          <a:p>
            <a:endParaRPr lang="pt-BR" sz="2700" b="1" dirty="0"/>
          </a:p>
        </p:txBody>
      </p:sp>
    </p:spTree>
    <p:extLst>
      <p:ext uri="{BB962C8B-B14F-4D97-AF65-F5344CB8AC3E}">
        <p14:creationId xmlns:p14="http://schemas.microsoft.com/office/powerpoint/2010/main" val="105907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1366694" cy="68995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INTRODUÇÃO (p. 85-47)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b="1" dirty="0"/>
              <a:t>Definição de EJA (p. 85-86):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Paulo Freire: a EJA deve considerar o aluno como sujeito de seu saber, com um proposta pedagógica pautada em relações dialógicas de cooperação e solidariedade. Um opção política educacional;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Ferramenta de transformação social que pode "ameaçar" o status quo, por isso apresenta dificuldade de se implementada em um país profundamente desigual;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Historicamente temos diversos exemplos de incentivo à EJA - Movimentos de Educação de Base por exemplo;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EJA está ligada à Educação Popular e visa complementar/garantir o Direito à Educação.</a:t>
            </a:r>
          </a:p>
        </p:txBody>
      </p:sp>
    </p:spTree>
    <p:extLst>
      <p:ext uri="{BB962C8B-B14F-4D97-AF65-F5344CB8AC3E}">
        <p14:creationId xmlns:p14="http://schemas.microsoft.com/office/powerpoint/2010/main" val="341538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365126"/>
            <a:ext cx="11366694" cy="68995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INTRODUÇÃO (p. 85-87)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167618"/>
            <a:ext cx="11366694" cy="5325256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t-BR" b="1" dirty="0"/>
              <a:t>Educação Popular (p. 86):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Importante instrumento de aperfeiçoamento das relações entre as classes populares;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Mais do que estilo de comunicação, ensino, aprendizagem e reflexão;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Fortalece o diálogo e a negociação nas práticas sociais;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Instrumento importante na radicalização do processo de democratização, com a superação dos mecanismos representativos da democracia formal no contexto de crise do Estado de Bem-Estar Social e ascensão do neoliberalismo.</a:t>
            </a:r>
          </a:p>
        </p:txBody>
      </p:sp>
    </p:spTree>
    <p:extLst>
      <p:ext uri="{BB962C8B-B14F-4D97-AF65-F5344CB8AC3E}">
        <p14:creationId xmlns:p14="http://schemas.microsoft.com/office/powerpoint/2010/main" val="78727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40273"/>
            <a:ext cx="11366694" cy="68995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INTRODUÇÃO (p. 85-87)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830225"/>
            <a:ext cx="11366694" cy="5662649"/>
          </a:xfrm>
          <a:ln w="508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b="1" dirty="0"/>
              <a:t>Objetivos do Artigo (p. 86):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Analisar as dificuldades e as possibilidade do EJA na última década do século XX e início do XXI (p. 87)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Baseada na CF 88 e na LDB 1996;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Parte da constatação que apesar da medidas contra o analfabetismo, ele ainda é um problema a ser enfrentado e superado (p. 87)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pt-BR" b="1" dirty="0"/>
              <a:t>Fatores que marcam os empecilhos e novas práticas da EJA nos últimos vinte anos (p. 86-87):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CF  1988 e Conferência Mundial Educação para Todos;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LDB/1996;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EC Nº 14/1996 (Golpe contra a EJA);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Municipalização da Educação, incluindo a EJA; 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EC Nº 53/2007 (criação do FUNDEB).</a:t>
            </a:r>
          </a:p>
        </p:txBody>
      </p:sp>
    </p:spTree>
    <p:extLst>
      <p:ext uri="{BB962C8B-B14F-4D97-AF65-F5344CB8AC3E}">
        <p14:creationId xmlns:p14="http://schemas.microsoft.com/office/powerpoint/2010/main" val="369256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/>
              <a:t>Anos 1990 (p. 87-88):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A CF 1988 (Art. 214 e Art. 60 da Disposições Transitórias) ´</a:t>
            </a:r>
            <a:r>
              <a:rPr lang="pt-BR" sz="2800" b="1" dirty="0" err="1"/>
              <a:t>revêm</a:t>
            </a:r>
            <a:r>
              <a:rPr lang="pt-BR" sz="2800" b="1" dirty="0"/>
              <a:t> a erradicação do analfabetismo em 10 anos;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Brasil pode receber ajuda internacional para erradicar o analfabetismo (Cúpula dos Nove, com a pré-condição de elaborar um plano decenal para educação com os objetivos da Universalização do ensino fundamental e erradicação do analfabetismo;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Primeira Conferência Brasileira de Alfabetização em São Paulo (Paulo Freira Secretária Municipal de Educação e São Paulo);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Criação do Plano Nacional de Alfabetização e Cidadania (PNAC);  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452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E22E-5830-4BB7-AC4B-2942F5B1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1" y="185243"/>
            <a:ext cx="11366694" cy="1148881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DIAGNÓSTICO DO ANALFABETISMO NO BRASIL: PERSPECTIVAS A PARTIR DE 1990 (p. 87-94).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EC75A-3DE5-429C-A5EE-B331C545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1" y="1334124"/>
            <a:ext cx="11366694" cy="5158750"/>
          </a:xfrm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t-BR" b="1" dirty="0"/>
              <a:t>Repasse de recursos para o PNAC (p. 88): 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Fundo de Amparo ao Trabalhador (FAT);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Sindicato das Industrias da Construção Civil (Sindiscon) - alfabetização em canteiros de obras;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Central Força Sindical; 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sz="2800" b="1" dirty="0"/>
              <a:t>Conselhos de Reitores das Universidades Brasileiras (CRUB) - programas de alfabetização junto a 34 universidades públicas.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t-BR" b="1" dirty="0"/>
              <a:t>Reunião preparatória do PNAC (p. 88): Destaque para o financiamento do PNAC, com verbas do Tesouro Nacional para serem aplicadas no ensino básico com os objetivos de erradicar o analfabetismo, eliminar o déficit de vagas e manter os alunos na escola;</a:t>
            </a:r>
          </a:p>
          <a:p>
            <a:pPr marL="971550" lvl="1" indent="-514350">
              <a:buFont typeface="+mj-lt"/>
              <a:buAutoNum type="alphaLcParenR"/>
            </a:pPr>
            <a:endParaRPr lang="pt-BR" sz="2800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12779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2292</Words>
  <Application>Microsoft Office PowerPoint</Application>
  <PresentationFormat>Widescreen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do Office</vt:lpstr>
      <vt:lpstr>PASSAR A LISTA</vt:lpstr>
      <vt:lpstr> TEMA: Organização e Legislação da educação básica no Brasil: aspectos históricos, políticos e sociais .   TEXTO: ARELARO, L. R. G.; KRUPPA, S. M. P.. A Educação de Jovens e Adultos. In: OLIVEIRA, R. P.; ADRIÃO, T.. Organização do ensino no Brasil: níveis e modalidades na Constituição Federal e na LDB. 2ª Ed. São Paulo: Xamã, 2007, p. 85 – 105.</vt:lpstr>
      <vt:lpstr>DADOS DOS AUTORES</vt:lpstr>
      <vt:lpstr>DADOS DO TEXTO</vt:lpstr>
      <vt:lpstr>INTRODUÇÃO (p. 85-47)</vt:lpstr>
      <vt:lpstr>INTRODUÇÃO (p. 85-87)</vt:lpstr>
      <vt:lpstr>INTRODUÇÃO (p. 85-87)</vt:lpstr>
      <vt:lpstr>DIAGNÓSTICO DO ANALFABETISMO NO BRASIL: PERSPECTIVAS A PARTIR DE 1990 (p. 87-94).</vt:lpstr>
      <vt:lpstr>DIAGNÓSTICO DO ANALFABETISMO NO BRASIL: PERSPECTIVAS A PARTIR DE 1990 (p. 87-94).</vt:lpstr>
      <vt:lpstr>DIAGNÓSTICO DO ANALFABETISMO NO BRASIL: PERSPECTIVAS A PARTIR DE 1990 (p. 87-94).</vt:lpstr>
      <vt:lpstr>DIAGNÓSTICO DO ANALFABETISMO NO BRASIL: PERSPECTIVAS A PARTIR DE 1990 (p. 87-94).</vt:lpstr>
      <vt:lpstr>DIAGNÓSTICO DO ANALFABETISMO NO BRASIL: PERSPECTIVAS A PARTIR DE 1990 (p. 87-94).</vt:lpstr>
      <vt:lpstr>DIAGNÓSTICO DO ANALFABETISMO NO BRASIL: PERSPECTIVAS A PARTIR DE 1990 (p. 87-94).</vt:lpstr>
      <vt:lpstr>DIAGNÓSTICO DO ANALFABETISMO NO BRASIL: PERSPECTIVAS A PARTIR DE 1990 (p. 87-94).</vt:lpstr>
      <vt:lpstr>DIAGNÓSTICO DO ANALFABETISMO NO BRASIL: PERSPECTIVAS A PARTIR DE 1990 (p. 87-94).</vt:lpstr>
      <vt:lpstr>A LEI DE DIRETRIZES E BASES DA EDUCAÇÃO NACIONAL (p. 94-96)</vt:lpstr>
      <vt:lpstr>A LEI DE DIRETRIZES E BASES DA EDUCAÇÃO NACIONAL (p. 94-96)</vt:lpstr>
      <vt:lpstr>A LEI DE DIRETRIZES E BASES DA EDUCAÇÃO NACIONAL (p. 94-96)</vt:lpstr>
      <vt:lpstr>A EC 14/1996 - O GOLPE NA EDUCAÇÃO DE JOVENS E ADULTOS  (p. 96-99)</vt:lpstr>
      <vt:lpstr>A EC 14/1996 - O GOLPE NA EDUCAÇÃO DE JOVENS E ADULTOS  (p. 96-99)</vt:lpstr>
      <vt:lpstr>A EC 14/1996 - O GOLPE NA EDUCAÇÃO DE JOVENS E ADULTOS  (p. 96-99)</vt:lpstr>
      <vt:lpstr>A EC 53/2006 E A LEI 11.494/2007 (p. 99-101)</vt:lpstr>
      <vt:lpstr>UMA ALTERNATIVA MUNICIPAL PARA A EJA NA ESFERA MUNICIPAL: O MOVA (p. 101-105)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à Educação, cidadania, diversidade e direito à diferença   TEXTO: OLIVEIRA, R. P.. O Direito à Educação. In: OLIVEIRA, R. P.; ADRIÃO, T. (Org.). Gestão, Financiamento e Direito à Educação: análise da LDB e da Constituição Federal. 2a.ed. São Paulo: Xamã, 2002, p. 15 – 41.</dc:title>
  <dc:creator>Samuel Robes Loureiro</dc:creator>
  <cp:lastModifiedBy>Samuel Robes Loureiro</cp:lastModifiedBy>
  <cp:revision>3</cp:revision>
  <dcterms:created xsi:type="dcterms:W3CDTF">2019-02-24T22:46:06Z</dcterms:created>
  <dcterms:modified xsi:type="dcterms:W3CDTF">2019-09-16T17:45:54Z</dcterms:modified>
</cp:coreProperties>
</file>