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>
        <p:scale>
          <a:sx n="50" d="100"/>
          <a:sy n="50" d="100"/>
        </p:scale>
        <p:origin x="125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1844D1-3F1D-69B8-21A3-1F4DD1769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6E45439-12CF-DD64-B9A1-46089FD1B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9108B85-A12D-4458-CD95-089A1D9D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F79D5F9-2544-CCA1-5F9B-CCBBEB61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A69B6A-4AAB-6B41-8586-158980C0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30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F7CC0E-0D97-D1CD-09CC-833838E0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1ED5199-C721-5737-EB15-E436CE60C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D463A52-30FE-AF31-3F22-EA9A4FC3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6525E5-10AA-A699-A534-2ADE7F14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1E502D-09BB-6678-12AC-7459A364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2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7033F70-BF46-E1EE-AFB8-F04EB1270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847CC08-C494-3416-A565-8F8163CC7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ECF6094-165E-646B-DAB3-85DD9433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4EEBBF-EAEF-C3F6-59E6-F7C54BCA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1A9C17D-0271-701A-5EDD-168AB829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23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91906-FBB7-83B2-AA61-C0C7E3F0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3A9B93-976A-C570-78FF-73C0DC0CD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544956-9762-D77C-6C2A-F6EC4249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D7C7E3-EA2A-98FA-79B8-572B50F2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B089D5-4B82-00B4-AE7B-D2A20B80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9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B1BA6-84C2-E80B-C6E4-24591B9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5E0F2BC-AE7B-A30C-488B-F74637B4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1C4EFA0-99F7-F475-A28F-5EDE65F3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00D6DE3-D940-71A4-976B-B3AFF425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2275654-BB67-1EDC-E52C-14625204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2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703EF-7EE4-255A-C825-F3AF5D9E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4A2D806-682A-CCAE-D145-949686B18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DA7BB27-73B7-1701-F895-857ACF01F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05BF4D9-FAB6-C097-912F-8C4A1963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258F947-D78E-9C03-9230-34703842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1E6FD18-0F05-D65F-7D37-27BD78F7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2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F5AC66-DD72-66B5-2C96-AFFC84D6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6855472-0068-9CE7-BE07-17B61BE4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3FBE459-9DAA-5EA1-3383-7B94C2ED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8BE33E-B4FF-306E-F24F-1BEE306B7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9D899A5-A90E-7E7F-FB04-432FA225A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BDBE441-E824-3ED1-DB33-9F2EB514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A61539A-E212-68B8-618D-04DABE55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B5AD844-42E3-C53D-B710-2D791C33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96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95E5A1-DF03-B87B-32D0-5471F4C5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A52768F-4DA0-63BF-EC35-2F6818AF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FCF1B2C-1D68-B0CA-B6AB-A17F3134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56E42AF-0058-9BFB-B006-94FF7BDB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30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1BEAEAF-A037-7D02-8EAF-6637A29C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72D2296-18F8-EA1C-30AE-8A7FF7E8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D308F36-E1F7-E61C-5442-A3E122E0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2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DB9D5B-E271-B1ED-B67E-093AB206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6E462CB-15F2-35FD-6F36-598E323C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DF64B72-D740-30E6-E84C-958409805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4C1211F-5D09-BCA1-A875-5807035A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1AB25F1-AAB5-A642-D5E1-AD5F6D15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56DDABC-2D32-9D47-5B7F-5BEB0613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46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79F361-B68F-6AED-EA6C-90862B07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53262C2-812C-B069-DC53-7AE42572A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AF6C700-B144-B7EC-3ADA-12FB239B3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0404520-91CD-3923-3DD3-E9978819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36BC4B6-6282-9DE8-FC7A-CA5DB127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7A6BF41-06B2-B1F5-0E4C-0B8E995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3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FA94D1D-F47B-9451-D620-36A04D19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815BBFF-2CC3-64CF-C17C-869BAD4A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5AA03A8-96D8-6A3C-6E53-F1002ABD8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AD03-2F59-5341-87C0-874086C79FE3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4C8EE14-DFAD-7786-7B8F-2B3DB510E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117F4E-70D8-0F07-D543-20CE3FB53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626E-7AE4-4F45-B486-E988E97FA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12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93EC7D-7ED3-CB78-6C6F-0EAE9EC92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Aula 5. A influência norte-americana nos golpes latino-americanos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A706840-5393-79F6-D562-270E460E3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BRI00067 – Política Externa Brasileira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Pedro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Feliú</a:t>
            </a:r>
            <a:endParaRPr lang="pt-BR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(USP)</a:t>
            </a:r>
          </a:p>
        </p:txBody>
      </p:sp>
    </p:spTree>
    <p:extLst>
      <p:ext uri="{BB962C8B-B14F-4D97-AF65-F5344CB8AC3E}">
        <p14:creationId xmlns:p14="http://schemas.microsoft.com/office/powerpoint/2010/main" val="14805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1FF476-E412-B079-E27D-5373D35C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6" y="83683"/>
            <a:ext cx="10515600" cy="716417"/>
          </a:xfrm>
        </p:spPr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Golpes e Impeachment</a:t>
            </a:r>
          </a:p>
        </p:txBody>
      </p:sp>
      <p:pic>
        <p:nvPicPr>
          <p:cNvPr id="1025" name="Picture 1" descr="page12image1198864736">
            <a:extLst>
              <a:ext uri="{FF2B5EF4-FFF2-40B4-BE49-F238E27FC236}">
                <a16:creationId xmlns:a16="http://schemas.microsoft.com/office/drawing/2014/main" xmlns="" id="{920E7431-9296-EBF9-F483-6BEF5F7F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77" y="798317"/>
            <a:ext cx="8569742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52F91-D3F1-F05C-2D8C-5D294235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993775"/>
          </a:xfrm>
        </p:spPr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EUA e a Democracia na América Latina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055" t="52503" r="16514" b="14273"/>
          <a:stretch/>
        </p:blipFill>
        <p:spPr>
          <a:xfrm>
            <a:off x="1994265" y="984250"/>
            <a:ext cx="8203469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Aula 5. A influência norte-americana nos golpes latino-americanos</vt:lpstr>
      <vt:lpstr>Golpes e Impeachment</vt:lpstr>
      <vt:lpstr>EUA e a Democracia na América Latina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5. A influência norte-americana nos golpes latino-americanos</dc:title>
  <dc:creator>Pedro Feliu</dc:creator>
  <cp:lastModifiedBy>Sala A</cp:lastModifiedBy>
  <cp:revision>2</cp:revision>
  <dcterms:created xsi:type="dcterms:W3CDTF">2023-05-05T12:46:50Z</dcterms:created>
  <dcterms:modified xsi:type="dcterms:W3CDTF">2023-05-05T16:20:37Z</dcterms:modified>
</cp:coreProperties>
</file>