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69500" cy="7773988"/>
  <p:notesSz cx="6858000" cy="9144000"/>
  <p:defaultTextStyle>
    <a:defPPr>
      <a:defRPr lang="pt-BR"/>
    </a:defPPr>
    <a:lvl1pPr marL="0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943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3887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0830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7773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4717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1660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8604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55547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597" autoAdjust="0"/>
    <p:restoredTop sz="94669" autoAdjust="0"/>
  </p:normalViewPr>
  <p:slideViewPr>
    <p:cSldViewPr>
      <p:cViewPr>
        <p:scale>
          <a:sx n="80" d="100"/>
          <a:sy n="80" d="100"/>
        </p:scale>
        <p:origin x="-2118" y="-144"/>
      </p:cViewPr>
      <p:guideLst>
        <p:guide orient="horz" pos="2449"/>
        <p:guide pos="31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7714" y="2414976"/>
            <a:ext cx="8474075" cy="1666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5425" y="4405261"/>
            <a:ext cx="6978651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6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3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0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4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5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00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7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880406" y="352709"/>
            <a:ext cx="2445642" cy="751845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478" y="352709"/>
            <a:ext cx="7170771" cy="751845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0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94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523" y="4995508"/>
            <a:ext cx="8474075" cy="154400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7523" y="3294950"/>
            <a:ext cx="8474075" cy="170055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69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38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0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47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16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86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55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14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477" y="2056869"/>
            <a:ext cx="4808207" cy="58142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17842" y="2056869"/>
            <a:ext cx="4808207" cy="58142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87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6" y="311321"/>
            <a:ext cx="8972550" cy="129566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8476" y="1740150"/>
            <a:ext cx="4404927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943" indent="0">
              <a:buNone/>
              <a:defRPr sz="2200" b="1"/>
            </a:lvl2pPr>
            <a:lvl3pPr marL="1013887" indent="0">
              <a:buNone/>
              <a:defRPr sz="2000" b="1"/>
            </a:lvl3pPr>
            <a:lvl4pPr marL="1520830" indent="0">
              <a:buNone/>
              <a:defRPr sz="1800" b="1"/>
            </a:lvl4pPr>
            <a:lvl5pPr marL="2027773" indent="0">
              <a:buNone/>
              <a:defRPr sz="1800" b="1"/>
            </a:lvl5pPr>
            <a:lvl6pPr marL="2534717" indent="0">
              <a:buNone/>
              <a:defRPr sz="1800" b="1"/>
            </a:lvl6pPr>
            <a:lvl7pPr marL="3041660" indent="0">
              <a:buNone/>
              <a:defRPr sz="1800" b="1"/>
            </a:lvl7pPr>
            <a:lvl8pPr marL="3548604" indent="0">
              <a:buNone/>
              <a:defRPr sz="1800" b="1"/>
            </a:lvl8pPr>
            <a:lvl9pPr marL="4055547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8476" y="2465362"/>
            <a:ext cx="4404927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64369" y="1740150"/>
            <a:ext cx="4406657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943" indent="0">
              <a:buNone/>
              <a:defRPr sz="2200" b="1"/>
            </a:lvl2pPr>
            <a:lvl3pPr marL="1013887" indent="0">
              <a:buNone/>
              <a:defRPr sz="2000" b="1"/>
            </a:lvl3pPr>
            <a:lvl4pPr marL="1520830" indent="0">
              <a:buNone/>
              <a:defRPr sz="1800" b="1"/>
            </a:lvl4pPr>
            <a:lvl5pPr marL="2027773" indent="0">
              <a:buNone/>
              <a:defRPr sz="1800" b="1"/>
            </a:lvl5pPr>
            <a:lvl6pPr marL="2534717" indent="0">
              <a:buNone/>
              <a:defRPr sz="1800" b="1"/>
            </a:lvl6pPr>
            <a:lvl7pPr marL="3041660" indent="0">
              <a:buNone/>
              <a:defRPr sz="1800" b="1"/>
            </a:lvl7pPr>
            <a:lvl8pPr marL="3548604" indent="0">
              <a:buNone/>
              <a:defRPr sz="1800" b="1"/>
            </a:lvl8pPr>
            <a:lvl9pPr marL="4055547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64369" y="2465362"/>
            <a:ext cx="4406657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9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44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6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7" y="309521"/>
            <a:ext cx="3279897" cy="13172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97799" y="309522"/>
            <a:ext cx="5573227" cy="66348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8477" y="1626781"/>
            <a:ext cx="3279897" cy="5317624"/>
          </a:xfrm>
        </p:spPr>
        <p:txBody>
          <a:bodyPr/>
          <a:lstStyle>
            <a:lvl1pPr marL="0" indent="0">
              <a:buNone/>
              <a:defRPr sz="1600"/>
            </a:lvl1pPr>
            <a:lvl2pPr marL="506943" indent="0">
              <a:buNone/>
              <a:defRPr sz="1300"/>
            </a:lvl2pPr>
            <a:lvl3pPr marL="1013887" indent="0">
              <a:buNone/>
              <a:defRPr sz="1100"/>
            </a:lvl3pPr>
            <a:lvl4pPr marL="1520830" indent="0">
              <a:buNone/>
              <a:defRPr sz="1000"/>
            </a:lvl4pPr>
            <a:lvl5pPr marL="2027773" indent="0">
              <a:buNone/>
              <a:defRPr sz="1000"/>
            </a:lvl5pPr>
            <a:lvl6pPr marL="2534717" indent="0">
              <a:buNone/>
              <a:defRPr sz="1000"/>
            </a:lvl6pPr>
            <a:lvl7pPr marL="3041660" indent="0">
              <a:buNone/>
              <a:defRPr sz="1000"/>
            </a:lvl7pPr>
            <a:lvl8pPr marL="3548604" indent="0">
              <a:buNone/>
              <a:defRPr sz="1000"/>
            </a:lvl8pPr>
            <a:lvl9pPr marL="4055547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45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092" y="5441792"/>
            <a:ext cx="5981700" cy="64243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54092" y="694621"/>
            <a:ext cx="5981700" cy="4664393"/>
          </a:xfrm>
        </p:spPr>
        <p:txBody>
          <a:bodyPr/>
          <a:lstStyle>
            <a:lvl1pPr marL="0" indent="0">
              <a:buNone/>
              <a:defRPr sz="3500"/>
            </a:lvl1pPr>
            <a:lvl2pPr marL="506943" indent="0">
              <a:buNone/>
              <a:defRPr sz="3100"/>
            </a:lvl2pPr>
            <a:lvl3pPr marL="1013887" indent="0">
              <a:buNone/>
              <a:defRPr sz="2700"/>
            </a:lvl3pPr>
            <a:lvl4pPr marL="1520830" indent="0">
              <a:buNone/>
              <a:defRPr sz="2200"/>
            </a:lvl4pPr>
            <a:lvl5pPr marL="2027773" indent="0">
              <a:buNone/>
              <a:defRPr sz="2200"/>
            </a:lvl5pPr>
            <a:lvl6pPr marL="2534717" indent="0">
              <a:buNone/>
              <a:defRPr sz="2200"/>
            </a:lvl6pPr>
            <a:lvl7pPr marL="3041660" indent="0">
              <a:buNone/>
              <a:defRPr sz="2200"/>
            </a:lvl7pPr>
            <a:lvl8pPr marL="3548604" indent="0">
              <a:buNone/>
              <a:defRPr sz="2200"/>
            </a:lvl8pPr>
            <a:lvl9pPr marL="4055547" indent="0">
              <a:buNone/>
              <a:defRPr sz="2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54092" y="6084226"/>
            <a:ext cx="5981700" cy="912363"/>
          </a:xfrm>
        </p:spPr>
        <p:txBody>
          <a:bodyPr/>
          <a:lstStyle>
            <a:lvl1pPr marL="0" indent="0">
              <a:buNone/>
              <a:defRPr sz="1600"/>
            </a:lvl1pPr>
            <a:lvl2pPr marL="506943" indent="0">
              <a:buNone/>
              <a:defRPr sz="1300"/>
            </a:lvl2pPr>
            <a:lvl3pPr marL="1013887" indent="0">
              <a:buNone/>
              <a:defRPr sz="1100"/>
            </a:lvl3pPr>
            <a:lvl4pPr marL="1520830" indent="0">
              <a:buNone/>
              <a:defRPr sz="1000"/>
            </a:lvl4pPr>
            <a:lvl5pPr marL="2027773" indent="0">
              <a:buNone/>
              <a:defRPr sz="1000"/>
            </a:lvl5pPr>
            <a:lvl6pPr marL="2534717" indent="0">
              <a:buNone/>
              <a:defRPr sz="1000"/>
            </a:lvl6pPr>
            <a:lvl7pPr marL="3041660" indent="0">
              <a:buNone/>
              <a:defRPr sz="1000"/>
            </a:lvl7pPr>
            <a:lvl8pPr marL="3548604" indent="0">
              <a:buNone/>
              <a:defRPr sz="1000"/>
            </a:lvl8pPr>
            <a:lvl9pPr marL="4055547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30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8476" y="311321"/>
            <a:ext cx="8972550" cy="1295665"/>
          </a:xfrm>
          <a:prstGeom prst="rect">
            <a:avLst/>
          </a:prstGeom>
        </p:spPr>
        <p:txBody>
          <a:bodyPr vert="horz" lIns="101389" tIns="50694" rIns="101389" bIns="5069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8476" y="1813932"/>
            <a:ext cx="8972550" cy="5130473"/>
          </a:xfrm>
          <a:prstGeom prst="rect">
            <a:avLst/>
          </a:prstGeom>
        </p:spPr>
        <p:txBody>
          <a:bodyPr vert="horz" lIns="101389" tIns="50694" rIns="101389" bIns="5069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8477" y="7205336"/>
            <a:ext cx="2326217" cy="413893"/>
          </a:xfrm>
          <a:prstGeom prst="rect">
            <a:avLst/>
          </a:prstGeom>
        </p:spPr>
        <p:txBody>
          <a:bodyPr vert="horz" lIns="101389" tIns="50694" rIns="101389" bIns="5069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06247" y="7205336"/>
            <a:ext cx="3157009" cy="413893"/>
          </a:xfrm>
          <a:prstGeom prst="rect">
            <a:avLst/>
          </a:prstGeom>
        </p:spPr>
        <p:txBody>
          <a:bodyPr vert="horz" lIns="101389" tIns="50694" rIns="101389" bIns="5069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144809" y="7205336"/>
            <a:ext cx="2326217" cy="413893"/>
          </a:xfrm>
          <a:prstGeom prst="rect">
            <a:avLst/>
          </a:prstGeom>
        </p:spPr>
        <p:txBody>
          <a:bodyPr vert="horz" lIns="101389" tIns="50694" rIns="101389" bIns="5069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39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388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208" indent="-380208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3783" indent="-316840" algn="l" defTabSz="10138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7358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4302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1245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188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5132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2075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9019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943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887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830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773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4717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1660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8604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5547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/>
          <p:cNvCxnSpPr/>
          <p:nvPr/>
        </p:nvCxnSpPr>
        <p:spPr>
          <a:xfrm>
            <a:off x="4986338" y="0"/>
            <a:ext cx="0" cy="7773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pt.saopaulomap360.com/carte/image/pt/mapa_metro_sao_pau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686" y="431827"/>
            <a:ext cx="4628336" cy="3455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4" descr="https://www.google.com/maps/d/mapimage?mid=13ipyoEYw7wKISuWRtUCJ1Iexzc4&amp;llsw=-23.557159,-46.672415&amp;llne=-23.553938,-46.666503&amp;w=518&amp;h=816&amp;scale=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6" descr="https://www.google.com/maps/d/mapimage?mid=13ipyoEYw7wKISuWRtUCJ1Iexzc4&amp;llsw=-23.557159,-46.672415&amp;llne=-23.553938,-46.666503&amp;w=518&amp;h=816&amp;scale=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96" t="9673" r="83972" b="12189"/>
          <a:stretch/>
        </p:blipFill>
        <p:spPr bwMode="auto">
          <a:xfrm>
            <a:off x="-415849" y="12154"/>
            <a:ext cx="2376264" cy="556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51" b="29897"/>
          <a:stretch/>
        </p:blipFill>
        <p:spPr>
          <a:xfrm>
            <a:off x="1960414" y="718642"/>
            <a:ext cx="2952328" cy="1977671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5128766" y="3050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Mapa ferroviário São Paulo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5575" y="3886995"/>
            <a:ext cx="38930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Opções de Ônibus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Ponto Dr. Arnaldo </a:t>
            </a: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701U-10 Cidade universitária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177H-10 Cidade Universitária  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Ponto Rebouças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702U-10 Cidade Universitária 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7411-10  Cidade Universitária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3633" y="6329457"/>
            <a:ext cx="4116561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OBS: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 smtClean="0"/>
              <a:t>Todos essas opções entram dentro da cidade universitária.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 smtClean="0"/>
              <a:t>O 701U-10 e o 702U-10  passam na frente do ICB.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 smtClean="0"/>
              <a:t>É possível chegar ao ponto da </a:t>
            </a:r>
            <a:r>
              <a:rPr lang="pt-BR" sz="1200" dirty="0" err="1" smtClean="0"/>
              <a:t>Dr</a:t>
            </a:r>
            <a:r>
              <a:rPr lang="pt-BR" sz="1200" dirty="0" smtClean="0"/>
              <a:t> Arnaldo pelo metrô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 smtClean="0"/>
              <a:t>As opções 177H-10 e a 7411-10 , é preciso de forma complementar , pegar o circular 2 para conseguir chegar no ICB .</a:t>
            </a:r>
          </a:p>
          <a:p>
            <a:endParaRPr lang="pt-BR" sz="18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182686" y="3937511"/>
            <a:ext cx="455459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Caminho pelo metrô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Pegar metrô na estação clínicas sentido vila prudente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Descer na estação consolação e fazer a baldeação para a linha amarela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 linha Amarela pegar o metrô sentido Butantã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Descer na estação Butantã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Pegar circular 2 (8022-10) e descer no ponto do ICB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Alves Caporali Pereira</dc:creator>
  <cp:lastModifiedBy>Denise</cp:lastModifiedBy>
  <cp:revision>10</cp:revision>
  <dcterms:created xsi:type="dcterms:W3CDTF">2017-09-19T12:34:37Z</dcterms:created>
  <dcterms:modified xsi:type="dcterms:W3CDTF">2017-09-21T10:25:10Z</dcterms:modified>
</cp:coreProperties>
</file>