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47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5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40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17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65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28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2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19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21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83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7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E4E2B-B0CF-4B37-93EF-78B80599A42B}" type="datetimeFigureOut">
              <a:rPr lang="pt-BR" smtClean="0"/>
              <a:t>10/09/2013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ABD7-0A55-4AA4-AE9F-7BE42A377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4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Planejamento Integrado de Recursos</a:t>
            </a:r>
            <a:br>
              <a:rPr lang="pt-BR" dirty="0" smtClean="0"/>
            </a:br>
            <a:r>
              <a:rPr lang="pt-BR" dirty="0" smtClean="0"/>
              <a:t>Capitulo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PEA2598</a:t>
            </a:r>
          </a:p>
          <a:p>
            <a:r>
              <a:rPr lang="pt-BR" dirty="0" smtClean="0"/>
              <a:t>Aquiles</a:t>
            </a:r>
          </a:p>
          <a:p>
            <a:r>
              <a:rPr lang="pt-BR" dirty="0" smtClean="0"/>
              <a:t>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482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042988"/>
            <a:ext cx="72390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513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 Energético e Suprimento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pt-BR" dirty="0" smtClean="0"/>
              <a:t>Energia como Mercadoria(</a:t>
            </a:r>
            <a:r>
              <a:rPr lang="pt-BR" i="1" dirty="0" smtClean="0"/>
              <a:t>Commodity</a:t>
            </a:r>
            <a:r>
              <a:rPr lang="pt-BR" dirty="0" smtClean="0"/>
              <a:t>)</a:t>
            </a:r>
          </a:p>
          <a:p>
            <a:r>
              <a:rPr lang="pt-BR" i="1" dirty="0" smtClean="0"/>
              <a:t>Objetivos de Análise de Baixo para </a:t>
            </a:r>
            <a:r>
              <a:rPr lang="pt-BR" dirty="0" smtClean="0"/>
              <a:t>Cima (</a:t>
            </a:r>
            <a:r>
              <a:rPr lang="pt-BR" i="1" dirty="0" err="1" smtClean="0"/>
              <a:t>Bottom</a:t>
            </a:r>
            <a:r>
              <a:rPr lang="pt-BR" i="1" dirty="0" smtClean="0"/>
              <a:t> </a:t>
            </a:r>
            <a:r>
              <a:rPr lang="pt-BR" i="1" dirty="0" err="1" smtClean="0"/>
              <a:t>Up</a:t>
            </a:r>
            <a:r>
              <a:rPr lang="pt-BR" i="1" dirty="0" smtClean="0"/>
              <a:t>)</a:t>
            </a:r>
          </a:p>
          <a:p>
            <a:r>
              <a:rPr lang="pt-BR" i="1" dirty="0" smtClean="0"/>
              <a:t>Estrutura de Suprimento de Energia : Curva de Duração de Carga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1214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Curva de Duração de Carga</a:t>
            </a:r>
            <a:endParaRPr lang="pt-BR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4" y="1743074"/>
            <a:ext cx="7110119" cy="34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74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 de Carga Diária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562100"/>
            <a:ext cx="54197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18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é o Planejamento </a:t>
            </a:r>
            <a:r>
              <a:rPr lang="pt-BR" dirty="0" err="1" smtClean="0"/>
              <a:t>Intergrado</a:t>
            </a:r>
            <a:r>
              <a:rPr lang="pt-BR" dirty="0" smtClean="0"/>
              <a:t> de Recursos?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pt-BR" dirty="0" smtClean="0"/>
              <a:t>Planejamento Tradicional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2009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23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Planejamento Integrado de Recursos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381125"/>
            <a:ext cx="770572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164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Opções do PIR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Integração de Gerenciamento pelo Lado da Demanda(GLD) e redução de perdas com expansão de suprimento</a:t>
            </a:r>
          </a:p>
          <a:p>
            <a:r>
              <a:rPr lang="pt-BR" dirty="0" smtClean="0"/>
              <a:t>Integração de Produtores Privados, Cogeração e Concessionárias</a:t>
            </a:r>
          </a:p>
          <a:p>
            <a:r>
              <a:rPr lang="pt-BR" dirty="0" smtClean="0"/>
              <a:t>Integração de Impactos Ambientais e Risco com Análise de Custos</a:t>
            </a:r>
          </a:p>
          <a:p>
            <a:r>
              <a:rPr lang="pt-BR" dirty="0" smtClean="0"/>
              <a:t>Integração da Perspectivas de  Recursos Totais Públicos e das Concessionárias</a:t>
            </a:r>
          </a:p>
          <a:p>
            <a:r>
              <a:rPr lang="pt-BR" dirty="0" smtClean="0"/>
              <a:t>Quem utiliza o PIR?</a:t>
            </a:r>
          </a:p>
          <a:p>
            <a:r>
              <a:rPr lang="pt-BR" dirty="0" smtClean="0"/>
              <a:t>O PIR e o Contexto da Regulamentação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720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1 - Introdução : Por que eficiência energética?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Vulnerabilidade para Custos de Energia</a:t>
            </a:r>
          </a:p>
          <a:p>
            <a:r>
              <a:rPr lang="pt-BR" dirty="0" smtClean="0"/>
              <a:t>Impactos Ambientais</a:t>
            </a:r>
          </a:p>
          <a:p>
            <a:r>
              <a:rPr lang="pt-BR" dirty="0" smtClean="0"/>
              <a:t>Ne</a:t>
            </a:r>
            <a:r>
              <a:rPr lang="pt-BR" dirty="0" smtClean="0"/>
              <a:t>cessidade de Eficiência Energética</a:t>
            </a:r>
          </a:p>
          <a:p>
            <a:r>
              <a:rPr lang="pt-BR" dirty="0" smtClean="0"/>
              <a:t>Novo tipo de Planejamento Energético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510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 – Básico : Sistemas energéticos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7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Fontes de Energia, Transporte e Usos</a:t>
            </a:r>
          </a:p>
          <a:p>
            <a:r>
              <a:rPr lang="pt-BR" dirty="0" smtClean="0"/>
              <a:t>Dimensão Humana da Energia</a:t>
            </a:r>
          </a:p>
          <a:p>
            <a:pPr lvl="1"/>
            <a:r>
              <a:rPr lang="pt-BR" dirty="0" smtClean="0"/>
              <a:t>Desenvolvimento estratégico</a:t>
            </a:r>
          </a:p>
          <a:p>
            <a:pPr lvl="1"/>
            <a:r>
              <a:rPr lang="pt-BR" dirty="0" smtClean="0"/>
              <a:t>Equidade Social – Acesso a Energia</a:t>
            </a:r>
          </a:p>
          <a:p>
            <a:pPr lvl="1"/>
            <a:r>
              <a:rPr lang="pt-BR" dirty="0" smtClean="0"/>
              <a:t>Politica Externa – Pressão  Financeira</a:t>
            </a:r>
          </a:p>
          <a:p>
            <a:r>
              <a:rPr lang="pt-BR" dirty="0" smtClean="0"/>
              <a:t>Contabilidade – Balanço Energético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72104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Cadeia Energética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684847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90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Rendimento Uso Final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78" y="1484784"/>
            <a:ext cx="49685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02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Balanço Energético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7874735" cy="25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27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564449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23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152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69246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80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96666"/>
            <a:ext cx="8280920" cy="379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816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186</Words>
  <Application>Microsoft Office PowerPoint</Application>
  <PresentationFormat>Apresentação na tela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Planejamento Integrado de Recursos Capitulo 1</vt:lpstr>
      <vt:lpstr>1 - Introdução : Por que eficiência energética?</vt:lpstr>
      <vt:lpstr>2 – Básico : Sistemas energéticos</vt:lpstr>
      <vt:lpstr>Cadeia Energética</vt:lpstr>
      <vt:lpstr>Rendimento Uso Final</vt:lpstr>
      <vt:lpstr>Balanço Energético</vt:lpstr>
      <vt:lpstr>Apresentação do PowerPoint</vt:lpstr>
      <vt:lpstr>Apresentação do PowerPoint</vt:lpstr>
      <vt:lpstr>Apresentação do PowerPoint</vt:lpstr>
      <vt:lpstr>Apresentação do PowerPoint</vt:lpstr>
      <vt:lpstr>Serviço Energético e Suprimento </vt:lpstr>
      <vt:lpstr>Curva de Duração de Carga</vt:lpstr>
      <vt:lpstr>Curva de Carga Diária</vt:lpstr>
      <vt:lpstr>O que é o Planejamento Intergrado de Recursos?</vt:lpstr>
      <vt:lpstr>Planejamento Integrado de Recursos</vt:lpstr>
      <vt:lpstr>Opções do PIR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Integrado de Recursos Capitulo 1</dc:title>
  <dc:creator>Aquiles</dc:creator>
  <cp:lastModifiedBy>Aquiles</cp:lastModifiedBy>
  <cp:revision>5</cp:revision>
  <dcterms:created xsi:type="dcterms:W3CDTF">2013-09-10T21:52:03Z</dcterms:created>
  <dcterms:modified xsi:type="dcterms:W3CDTF">2013-09-10T22:31:27Z</dcterms:modified>
</cp:coreProperties>
</file>