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3" r:id="rId5"/>
    <p:sldId id="291" r:id="rId6"/>
    <p:sldId id="258" r:id="rId7"/>
    <p:sldId id="292" r:id="rId8"/>
    <p:sldId id="293" r:id="rId9"/>
    <p:sldId id="270" r:id="rId10"/>
    <p:sldId id="295" r:id="rId11"/>
    <p:sldId id="294" r:id="rId12"/>
    <p:sldId id="296" r:id="rId13"/>
    <p:sldId id="306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12" autoAdjust="0"/>
    <p:restoredTop sz="94660"/>
  </p:normalViewPr>
  <p:slideViewPr>
    <p:cSldViewPr snapToGrid="0">
      <p:cViewPr>
        <p:scale>
          <a:sx n="66" d="100"/>
          <a:sy n="66" d="100"/>
        </p:scale>
        <p:origin x="-1046" y="-5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JB SJB" userId="9255a5b7c6c29d43" providerId="LiveId" clId="{F8188FA6-8F30-4FDF-B47A-3BA27633043C}"/>
    <pc:docChg chg="undo custSel addSld delSld modSld">
      <pc:chgData name="SJB SJB" userId="9255a5b7c6c29d43" providerId="LiveId" clId="{F8188FA6-8F30-4FDF-B47A-3BA27633043C}" dt="2021-11-23T14:17:48.034" v="718" actId="1076"/>
      <pc:docMkLst>
        <pc:docMk/>
      </pc:docMkLst>
      <pc:sldChg chg="addSp delSp modSp mod">
        <pc:chgData name="SJB SJB" userId="9255a5b7c6c29d43" providerId="LiveId" clId="{F8188FA6-8F30-4FDF-B47A-3BA27633043C}" dt="2021-11-23T13:23:49.230" v="396"/>
        <pc:sldMkLst>
          <pc:docMk/>
          <pc:sldMk cId="3176949837" sldId="256"/>
        </pc:sldMkLst>
        <pc:spChg chg="mod">
          <ac:chgData name="SJB SJB" userId="9255a5b7c6c29d43" providerId="LiveId" clId="{F8188FA6-8F30-4FDF-B47A-3BA27633043C}" dt="2021-11-23T12:20:11.835" v="212" actId="20577"/>
          <ac:spMkLst>
            <pc:docMk/>
            <pc:sldMk cId="3176949837" sldId="256"/>
            <ac:spMk id="2" creationId="{A5127E78-453E-4B89-ABBC-3F53AA8AD775}"/>
          </ac:spMkLst>
        </pc:spChg>
        <pc:spChg chg="add mod">
          <ac:chgData name="SJB SJB" userId="9255a5b7c6c29d43" providerId="LiveId" clId="{F8188FA6-8F30-4FDF-B47A-3BA27633043C}" dt="2021-11-23T12:19:58.221" v="207" actId="20577"/>
          <ac:spMkLst>
            <pc:docMk/>
            <pc:sldMk cId="3176949837" sldId="256"/>
            <ac:spMk id="4" creationId="{46B1C7B1-DCAB-4A82-947D-B6A3D0EDDC88}"/>
          </ac:spMkLst>
        </pc:spChg>
        <pc:spChg chg="add mod">
          <ac:chgData name="SJB SJB" userId="9255a5b7c6c29d43" providerId="LiveId" clId="{F8188FA6-8F30-4FDF-B47A-3BA27633043C}" dt="2021-11-23T12:20:02.826" v="208" actId="1076"/>
          <ac:spMkLst>
            <pc:docMk/>
            <pc:sldMk cId="3176949837" sldId="256"/>
            <ac:spMk id="5" creationId="{5FEC0D3E-3D10-4705-9BE4-FE93E7DC5F60}"/>
          </ac:spMkLst>
        </pc:spChg>
        <pc:spChg chg="add ord">
          <ac:chgData name="SJB SJB" userId="9255a5b7c6c29d43" providerId="LiveId" clId="{F8188FA6-8F30-4FDF-B47A-3BA27633043C}" dt="2021-11-23T12:19:26.342" v="199" actId="171"/>
          <ac:spMkLst>
            <pc:docMk/>
            <pc:sldMk cId="3176949837" sldId="256"/>
            <ac:spMk id="6" creationId="{7F95D707-B13E-4BD9-A7CE-E86ECABCB9FB}"/>
          </ac:spMkLst>
        </pc:spChg>
        <pc:spChg chg="add del mod">
          <ac:chgData name="SJB SJB" userId="9255a5b7c6c29d43" providerId="LiveId" clId="{F8188FA6-8F30-4FDF-B47A-3BA27633043C}" dt="2021-11-23T13:23:49.230" v="396"/>
          <ac:spMkLst>
            <pc:docMk/>
            <pc:sldMk cId="3176949837" sldId="256"/>
            <ac:spMk id="8" creationId="{70BCB9FE-C28F-41A7-AF73-FECFB6983159}"/>
          </ac:spMkLst>
        </pc:spChg>
        <pc:picChg chg="add mod">
          <ac:chgData name="SJB SJB" userId="9255a5b7c6c29d43" providerId="LiveId" clId="{F8188FA6-8F30-4FDF-B47A-3BA27633043C}" dt="2021-11-23T12:44:05.708" v="390"/>
          <ac:picMkLst>
            <pc:docMk/>
            <pc:sldMk cId="3176949837" sldId="256"/>
            <ac:picMk id="1026" creationId="{0BB9B534-31E3-47A7-A533-09446405D9EA}"/>
          </ac:picMkLst>
        </pc:picChg>
      </pc:sldChg>
      <pc:sldChg chg="addSp delSp modSp mod">
        <pc:chgData name="SJB SJB" userId="9255a5b7c6c29d43" providerId="LiveId" clId="{F8188FA6-8F30-4FDF-B47A-3BA27633043C}" dt="2021-11-23T12:44:20.283" v="393" actId="167"/>
        <pc:sldMkLst>
          <pc:docMk/>
          <pc:sldMk cId="964285528" sldId="257"/>
        </pc:sldMkLst>
        <pc:spChg chg="add del mod ord">
          <ac:chgData name="SJB SJB" userId="9255a5b7c6c29d43" providerId="LiveId" clId="{F8188FA6-8F30-4FDF-B47A-3BA27633043C}" dt="2021-11-23T12:44:15.351" v="391" actId="478"/>
          <ac:spMkLst>
            <pc:docMk/>
            <pc:sldMk cId="964285528" sldId="257"/>
            <ac:spMk id="7" creationId="{80F7D84F-473E-4F96-A21A-CD2361C14621}"/>
          </ac:spMkLst>
        </pc:spChg>
        <pc:picChg chg="mod">
          <ac:chgData name="SJB SJB" userId="9255a5b7c6c29d43" providerId="LiveId" clId="{F8188FA6-8F30-4FDF-B47A-3BA27633043C}" dt="2021-11-23T12:23:19.226" v="279" actId="1076"/>
          <ac:picMkLst>
            <pc:docMk/>
            <pc:sldMk cId="964285528" sldId="257"/>
            <ac:picMk id="5" creationId="{662E7C47-F785-4102-90CB-1F47E8CF147F}"/>
          </ac:picMkLst>
        </pc:picChg>
        <pc:picChg chg="add del mod">
          <ac:chgData name="SJB SJB" userId="9255a5b7c6c29d43" providerId="LiveId" clId="{F8188FA6-8F30-4FDF-B47A-3BA27633043C}" dt="2021-11-23T12:08:56.129" v="1"/>
          <ac:picMkLst>
            <pc:docMk/>
            <pc:sldMk cId="964285528" sldId="257"/>
            <ac:picMk id="6" creationId="{583CBD3E-97C4-4C40-B88D-DEAD61697893}"/>
          </ac:picMkLst>
        </pc:picChg>
        <pc:picChg chg="add mod">
          <ac:chgData name="SJB SJB" userId="9255a5b7c6c29d43" providerId="LiveId" clId="{F8188FA6-8F30-4FDF-B47A-3BA27633043C}" dt="2021-11-23T12:44:20.283" v="393" actId="167"/>
          <ac:picMkLst>
            <pc:docMk/>
            <pc:sldMk cId="964285528" sldId="257"/>
            <ac:picMk id="8" creationId="{CCF50372-2A89-42A9-B0E9-85668B23201B}"/>
          </ac:picMkLst>
        </pc:picChg>
      </pc:sldChg>
      <pc:sldChg chg="addSp delSp modSp add mod">
        <pc:chgData name="SJB SJB" userId="9255a5b7c6c29d43" providerId="LiveId" clId="{F8188FA6-8F30-4FDF-B47A-3BA27633043C}" dt="2021-11-23T13:51:45.454" v="546" actId="1036"/>
        <pc:sldMkLst>
          <pc:docMk/>
          <pc:sldMk cId="3281229098" sldId="258"/>
        </pc:sldMkLst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" creationId="{E480735D-9C16-4BB3-87E5-F1BE6941EFDE}"/>
          </ac:spMkLst>
        </pc:spChg>
        <pc:spChg chg="add mod">
          <ac:chgData name="SJB SJB" userId="9255a5b7c6c29d43" providerId="LiveId" clId="{F8188FA6-8F30-4FDF-B47A-3BA27633043C}" dt="2021-11-23T13:51:20.963" v="519" actId="1076"/>
          <ac:spMkLst>
            <pc:docMk/>
            <pc:sldMk cId="3281229098" sldId="258"/>
            <ac:spMk id="3" creationId="{1F0EA86C-B3D5-4029-A4C1-D01599DF8A57}"/>
          </ac:spMkLst>
        </pc:spChg>
        <pc:spChg chg="add del mod">
          <ac:chgData name="SJB SJB" userId="9255a5b7c6c29d43" providerId="LiveId" clId="{F8188FA6-8F30-4FDF-B47A-3BA27633043C}" dt="2021-11-23T12:12:10.499" v="54" actId="478"/>
          <ac:spMkLst>
            <pc:docMk/>
            <pc:sldMk cId="3281229098" sldId="258"/>
            <ac:spMk id="18" creationId="{7919E778-0FB2-410A-8290-EA9CE718D7E1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19" creationId="{BE128610-3F8F-4222-BC78-7E4BBDD5F8AC}"/>
          </ac:spMkLst>
        </pc:spChg>
        <pc:spChg chg="add mod">
          <ac:chgData name="SJB SJB" userId="9255a5b7c6c29d43" providerId="LiveId" clId="{F8188FA6-8F30-4FDF-B47A-3BA27633043C}" dt="2021-11-23T13:51:33.146" v="529" actId="20577"/>
          <ac:spMkLst>
            <pc:docMk/>
            <pc:sldMk cId="3281229098" sldId="258"/>
            <ac:spMk id="21" creationId="{A6829AA2-ED8B-4961-8DB1-B2D0E9B62268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2" creationId="{EA1C504F-27BD-47D1-8864-BB9D40B8EF5C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3" creationId="{BADDD493-B09B-4879-A46A-3E6866E869F0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4" creationId="{6D4C67D7-0FEB-4221-B87E-3C1EB8D4EE70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5" creationId="{1A420D7A-84F1-4A70-8D4F-6B9FB7B3D9D4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6" creationId="{4BF7C6B8-75FA-4DDA-AAF7-61D2839D968B}"/>
          </ac:spMkLst>
        </pc:spChg>
        <pc:spChg chg="add mod">
          <ac:chgData name="SJB SJB" userId="9255a5b7c6c29d43" providerId="LiveId" clId="{F8188FA6-8F30-4FDF-B47A-3BA27633043C}" dt="2021-11-23T13:51:45.454" v="546" actId="1036"/>
          <ac:spMkLst>
            <pc:docMk/>
            <pc:sldMk cId="3281229098" sldId="258"/>
            <ac:spMk id="27" creationId="{B86274A3-26C3-416C-BD9F-2D4E4C4E9A7F}"/>
          </ac:spMkLst>
        </pc:spChg>
        <pc:picChg chg="mod">
          <ac:chgData name="SJB SJB" userId="9255a5b7c6c29d43" providerId="LiveId" clId="{F8188FA6-8F30-4FDF-B47A-3BA27633043C}" dt="2021-11-23T13:51:45.454" v="546" actId="1036"/>
          <ac:picMkLst>
            <pc:docMk/>
            <pc:sldMk cId="3281229098" sldId="258"/>
            <ac:picMk id="5" creationId="{662E7C47-F785-4102-90CB-1F47E8CF147F}"/>
          </ac:picMkLst>
        </pc:pic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4" creationId="{BA12A3E5-C489-4C89-9CAA-EC78E5F86559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6" creationId="{281C91C4-634D-402E-B214-EBD09FEFBC89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7" creationId="{EAEAEE4D-9BC8-4779-885D-D494D50660BD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12" creationId="{7C91C477-FA1F-4174-B660-DC6CD8E6427D}"/>
          </ac:cxnSpMkLst>
        </pc:cxnChg>
        <pc:cxnChg chg="add del mod">
          <ac:chgData name="SJB SJB" userId="9255a5b7c6c29d43" providerId="LiveId" clId="{F8188FA6-8F30-4FDF-B47A-3BA27633043C}" dt="2021-11-23T12:11:29.511" v="41"/>
          <ac:cxnSpMkLst>
            <pc:docMk/>
            <pc:sldMk cId="3281229098" sldId="258"/>
            <ac:cxnSpMk id="14" creationId="{6533D193-9A3A-4909-BD79-9ECAD02FCC2C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15" creationId="{D8B77E16-4720-4A8E-B4F8-1C06F8AD2269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17" creationId="{8A9055AC-7D44-4283-B8D1-197D1A43D466}"/>
          </ac:cxnSpMkLst>
        </pc:cxnChg>
        <pc:cxnChg chg="add mod">
          <ac:chgData name="SJB SJB" userId="9255a5b7c6c29d43" providerId="LiveId" clId="{F8188FA6-8F30-4FDF-B47A-3BA27633043C}" dt="2021-11-23T13:51:45.454" v="546" actId="1036"/>
          <ac:cxnSpMkLst>
            <pc:docMk/>
            <pc:sldMk cId="3281229098" sldId="258"/>
            <ac:cxnSpMk id="20" creationId="{ED177799-361C-4FE3-8329-3E2FF7A35112}"/>
          </ac:cxnSpMkLst>
        </pc:cxnChg>
      </pc:sldChg>
      <pc:sldChg chg="new del">
        <pc:chgData name="SJB SJB" userId="9255a5b7c6c29d43" providerId="LiveId" clId="{F8188FA6-8F30-4FDF-B47A-3BA27633043C}" dt="2021-11-23T12:23:46.852" v="284" actId="47"/>
        <pc:sldMkLst>
          <pc:docMk/>
          <pc:sldMk cId="3152364956" sldId="259"/>
        </pc:sldMkLst>
      </pc:sldChg>
      <pc:sldChg chg="addSp delSp modSp new mod">
        <pc:chgData name="SJB SJB" userId="9255a5b7c6c29d43" providerId="LiveId" clId="{F8188FA6-8F30-4FDF-B47A-3BA27633043C}" dt="2021-11-23T13:33:50.868" v="429" actId="1076"/>
        <pc:sldMkLst>
          <pc:docMk/>
          <pc:sldMk cId="2276466967" sldId="260"/>
        </pc:sldMkLst>
        <pc:spChg chg="add mod">
          <ac:chgData name="SJB SJB" userId="9255a5b7c6c29d43" providerId="LiveId" clId="{F8188FA6-8F30-4FDF-B47A-3BA27633043C}" dt="2021-11-23T13:33:50.868" v="429" actId="1076"/>
          <ac:spMkLst>
            <pc:docMk/>
            <pc:sldMk cId="2276466967" sldId="260"/>
            <ac:spMk id="2" creationId="{3D781CA1-B70E-4E46-89CF-7C7AB2185C44}"/>
          </ac:spMkLst>
        </pc:spChg>
        <pc:spChg chg="del">
          <ac:chgData name="SJB SJB" userId="9255a5b7c6c29d43" providerId="LiveId" clId="{F8188FA6-8F30-4FDF-B47A-3BA27633043C}" dt="2021-11-23T12:15:01.091" v="125" actId="478"/>
          <ac:spMkLst>
            <pc:docMk/>
            <pc:sldMk cId="2276466967" sldId="260"/>
            <ac:spMk id="2" creationId="{C6235B64-DBC6-495B-A7B3-C7A65E664A0C}"/>
          </ac:spMkLst>
        </pc:spChg>
        <pc:spChg chg="del">
          <ac:chgData name="SJB SJB" userId="9255a5b7c6c29d43" providerId="LiveId" clId="{F8188FA6-8F30-4FDF-B47A-3BA27633043C}" dt="2021-11-23T12:15:02.844" v="126" actId="478"/>
          <ac:spMkLst>
            <pc:docMk/>
            <pc:sldMk cId="2276466967" sldId="260"/>
            <ac:spMk id="3" creationId="{63922E65-EA2D-4FAE-A2C2-4316D8A5667A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4" creationId="{8D86324B-68CF-414E-8C34-B2C2CCFF936E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5" creationId="{546FC4FD-D9DE-4755-A447-2F2FEC1A6C61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6" creationId="{ADE89A57-E545-41D2-B73D-55A07380C28E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7" creationId="{74D8ED0F-1B07-4A45-BD11-C625110C9F9E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8" creationId="{1E0E6B95-6E4B-4F9D-9DBB-72DF043152F2}"/>
          </ac:spMkLst>
        </pc:spChg>
        <pc:spChg chg="add mod">
          <ac:chgData name="SJB SJB" userId="9255a5b7c6c29d43" providerId="LiveId" clId="{F8188FA6-8F30-4FDF-B47A-3BA27633043C}" dt="2021-11-23T12:15:13.074" v="133" actId="1035"/>
          <ac:spMkLst>
            <pc:docMk/>
            <pc:sldMk cId="2276466967" sldId="260"/>
            <ac:spMk id="9" creationId="{04B75CCE-D742-481B-B20A-2B3F62AA4DB8}"/>
          </ac:spMkLst>
        </pc:spChg>
        <pc:spChg chg="add mod">
          <ac:chgData name="SJB SJB" userId="9255a5b7c6c29d43" providerId="LiveId" clId="{F8188FA6-8F30-4FDF-B47A-3BA27633043C}" dt="2021-11-23T12:20:35.970" v="217" actId="14100"/>
          <ac:spMkLst>
            <pc:docMk/>
            <pc:sldMk cId="2276466967" sldId="260"/>
            <ac:spMk id="10" creationId="{B688EFB9-AE24-44BE-8B90-18A526F0769D}"/>
          </ac:spMkLst>
        </pc:spChg>
        <pc:spChg chg="add mod">
          <ac:chgData name="SJB SJB" userId="9255a5b7c6c29d43" providerId="LiveId" clId="{F8188FA6-8F30-4FDF-B47A-3BA27633043C}" dt="2021-11-23T12:21:46.501" v="222" actId="207"/>
          <ac:spMkLst>
            <pc:docMk/>
            <pc:sldMk cId="2276466967" sldId="260"/>
            <ac:spMk id="11" creationId="{D93278A4-520D-4AB0-93A8-94952FA63274}"/>
          </ac:spMkLst>
        </pc:spChg>
      </pc:sldChg>
      <pc:sldChg chg="addSp delSp modSp new mod">
        <pc:chgData name="SJB SJB" userId="9255a5b7c6c29d43" providerId="LiveId" clId="{F8188FA6-8F30-4FDF-B47A-3BA27633043C}" dt="2021-11-23T13:26:46.621" v="405" actId="1076"/>
        <pc:sldMkLst>
          <pc:docMk/>
          <pc:sldMk cId="1061567977" sldId="261"/>
        </pc:sldMkLst>
        <pc:spChg chg="del">
          <ac:chgData name="SJB SJB" userId="9255a5b7c6c29d43" providerId="LiveId" clId="{F8188FA6-8F30-4FDF-B47A-3BA27633043C}" dt="2021-11-23T12:15:19.301" v="135" actId="478"/>
          <ac:spMkLst>
            <pc:docMk/>
            <pc:sldMk cId="1061567977" sldId="261"/>
            <ac:spMk id="2" creationId="{089795A4-0598-48EC-A244-0ABA87CDD5AD}"/>
          </ac:spMkLst>
        </pc:spChg>
        <pc:spChg chg="del">
          <ac:chgData name="SJB SJB" userId="9255a5b7c6c29d43" providerId="LiveId" clId="{F8188FA6-8F30-4FDF-B47A-3BA27633043C}" dt="2021-11-23T12:15:20.413" v="136" actId="478"/>
          <ac:spMkLst>
            <pc:docMk/>
            <pc:sldMk cId="1061567977" sldId="261"/>
            <ac:spMk id="3" creationId="{3F4E421E-67F3-43A8-BFBE-89E305D93AA6}"/>
          </ac:spMkLst>
        </pc:spChg>
        <pc:spChg chg="add mod">
          <ac:chgData name="SJB SJB" userId="9255a5b7c6c29d43" providerId="LiveId" clId="{F8188FA6-8F30-4FDF-B47A-3BA27633043C}" dt="2021-11-23T12:21:55.528" v="223"/>
          <ac:spMkLst>
            <pc:docMk/>
            <pc:sldMk cId="1061567977" sldId="261"/>
            <ac:spMk id="5" creationId="{A1E6FEC4-06AD-4A0E-9ED0-4E6C77628790}"/>
          </ac:spMkLst>
        </pc:spChg>
        <pc:spChg chg="add mod">
          <ac:chgData name="SJB SJB" userId="9255a5b7c6c29d43" providerId="LiveId" clId="{F8188FA6-8F30-4FDF-B47A-3BA27633043C}" dt="2021-11-23T12:22:09.063" v="235" actId="20577"/>
          <ac:spMkLst>
            <pc:docMk/>
            <pc:sldMk cId="1061567977" sldId="261"/>
            <ac:spMk id="6" creationId="{EABF76B0-5C66-4730-941D-5E0E437ACB9C}"/>
          </ac:spMkLst>
        </pc:spChg>
        <pc:picChg chg="add mod">
          <ac:chgData name="SJB SJB" userId="9255a5b7c6c29d43" providerId="LiveId" clId="{F8188FA6-8F30-4FDF-B47A-3BA27633043C}" dt="2021-11-23T13:26:46.621" v="405" actId="1076"/>
          <ac:picMkLst>
            <pc:docMk/>
            <pc:sldMk cId="1061567977" sldId="261"/>
            <ac:picMk id="4" creationId="{01831921-57E7-406E-9794-910F953C1E5C}"/>
          </ac:picMkLst>
        </pc:picChg>
      </pc:sldChg>
      <pc:sldChg chg="addSp delSp modSp new mod">
        <pc:chgData name="SJB SJB" userId="9255a5b7c6c29d43" providerId="LiveId" clId="{F8188FA6-8F30-4FDF-B47A-3BA27633043C}" dt="2021-11-23T13:41:21.399" v="462" actId="1038"/>
        <pc:sldMkLst>
          <pc:docMk/>
          <pc:sldMk cId="458861732" sldId="262"/>
        </pc:sldMkLst>
        <pc:spChg chg="del">
          <ac:chgData name="SJB SJB" userId="9255a5b7c6c29d43" providerId="LiveId" clId="{F8188FA6-8F30-4FDF-B47A-3BA27633043C}" dt="2021-11-23T12:16:48.618" v="140" actId="478"/>
          <ac:spMkLst>
            <pc:docMk/>
            <pc:sldMk cId="458861732" sldId="262"/>
            <ac:spMk id="2" creationId="{36230AAD-F086-4614-8B6D-E78F06AD4AB2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" creationId="{7C71D77B-657C-4D40-A8B7-87E3E0420513}"/>
          </ac:spMkLst>
        </pc:spChg>
        <pc:spChg chg="del">
          <ac:chgData name="SJB SJB" userId="9255a5b7c6c29d43" providerId="LiveId" clId="{F8188FA6-8F30-4FDF-B47A-3BA27633043C}" dt="2021-11-23T12:16:49.926" v="141" actId="478"/>
          <ac:spMkLst>
            <pc:docMk/>
            <pc:sldMk cId="458861732" sldId="262"/>
            <ac:spMk id="3" creationId="{CF07838D-DB9C-49E1-908B-B645B9F0CB64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4" creationId="{47CB5B55-07E6-4B36-AC5B-5B56D09ABB50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5" creationId="{9721D9D9-843D-4C85-BEF5-899936059360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6" creationId="{3789DE3D-158A-43F3-8E68-43FB98A762CD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7" creationId="{9C326B6C-0E51-4439-A7DB-2D030725627E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8" creationId="{A7BE1DE1-9F96-4C91-87E5-3B9F361063F5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9" creationId="{3DA94B54-FE62-424D-B559-120FA1150DD1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0" creationId="{85246208-29EC-4C91-83B0-09C602DA1FC8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1" creationId="{B82722F5-4FC8-4A54-8E71-BC1790C3A9F1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2" creationId="{80ED6EE8-C234-4FB0-A7E8-DFC873F9C33E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3" creationId="{6126F142-499C-4583-8146-0243B3EDDDCB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4" creationId="{B85C2D69-5424-47A7-B1BC-D5B1BF2868E0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5" creationId="{CF9053B4-672C-4805-872A-C2B90C42EFCE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6" creationId="{61A8F011-E17E-44BE-B8DD-E9361EFA35BF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7" creationId="{AB4E4CB2-D0C7-430D-B40D-91799D5C40AA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8" creationId="{AD1A5A4D-E0F1-4CA6-AADA-B6CB107F1D2F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19" creationId="{7E19D071-0DE9-48B1-A03C-FF39BFEF81D4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0" creationId="{32B7A1E6-7E0F-4D07-A778-0AACC9DCD4A5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1" creationId="{8CB999AD-7EE8-424F-B63D-2D611ECEF628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2" creationId="{63F66157-2F86-4F61-B5D0-0A0896853F91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3" creationId="{17390D2A-20E0-4DDF-A6AE-FFC9553702F9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24" creationId="{DB0E9767-14BE-46AD-8935-281748DBE4C6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30" creationId="{04B81CB5-6D2D-4B96-922B-DD4400B0D62C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31" creationId="{4F0735EE-73B1-48D7-B77A-2957905D0D83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32" creationId="{74D85CE1-1440-445B-933E-424CE230ED56}"/>
          </ac:spMkLst>
        </pc:spChg>
        <pc:spChg chg="add mod">
          <ac:chgData name="SJB SJB" userId="9255a5b7c6c29d43" providerId="LiveId" clId="{F8188FA6-8F30-4FDF-B47A-3BA27633043C}" dt="2021-11-23T13:41:21.399" v="462" actId="1038"/>
          <ac:spMkLst>
            <pc:docMk/>
            <pc:sldMk cId="458861732" sldId="262"/>
            <ac:spMk id="33" creationId="{22CA4A34-3D98-41F3-B758-88EB4988EF78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38" creationId="{447EE082-A0F8-4E0D-BF9B-5A9BDB07EA4D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39" creationId="{645232C1-49D1-4D00-8D9B-4571882D8212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40" creationId="{B1C4910D-54CE-464C-85E8-20A359F55941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41" creationId="{439888DB-0637-4419-9DF9-ACFB89B11EA2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42" creationId="{14D5AA64-B56B-4B22-BF92-F2733FA27347}"/>
          </ac:spMkLst>
        </pc:spChg>
        <pc:spChg chg="add del mod">
          <ac:chgData name="SJB SJB" userId="9255a5b7c6c29d43" providerId="LiveId" clId="{F8188FA6-8F30-4FDF-B47A-3BA27633043C}" dt="2021-11-23T12:18:01.967" v="172" actId="21"/>
          <ac:spMkLst>
            <pc:docMk/>
            <pc:sldMk cId="458861732" sldId="262"/>
            <ac:spMk id="43" creationId="{953C94D0-E538-4AD9-8A71-7AAB50F6EF4D}"/>
          </ac:spMkLst>
        </pc:spChg>
        <pc:spChg chg="add mod">
          <ac:chgData name="SJB SJB" userId="9255a5b7c6c29d43" providerId="LiveId" clId="{F8188FA6-8F30-4FDF-B47A-3BA27633043C}" dt="2021-11-23T12:21:56.592" v="224"/>
          <ac:spMkLst>
            <pc:docMk/>
            <pc:sldMk cId="458861732" sldId="262"/>
            <ac:spMk id="44" creationId="{CB1BE12B-8F7E-4736-849D-F397DB6F183C}"/>
          </ac:spMkLst>
        </pc:spChg>
        <pc:spChg chg="add mod">
          <ac:chgData name="SJB SJB" userId="9255a5b7c6c29d43" providerId="LiveId" clId="{F8188FA6-8F30-4FDF-B47A-3BA27633043C}" dt="2021-11-23T12:22:31.711" v="255" actId="20577"/>
          <ac:spMkLst>
            <pc:docMk/>
            <pc:sldMk cId="458861732" sldId="262"/>
            <ac:spMk id="45" creationId="{315C6A74-32A2-4693-88A3-E2E57937ABCD}"/>
          </ac:spMkLst>
        </pc:sp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25" creationId="{D8CE13B0-DBC6-4CAA-84A8-5C415796A7EA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26" creationId="{E7E53776-1A2E-41C8-8206-6EDAD2DCF44B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27" creationId="{ECC2B1E5-D711-41EB-AEEB-ECFA7E9CE3BE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28" creationId="{BE41912F-1C47-4002-87E5-200941F913E4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29" creationId="{D46A6EAF-664C-4A90-A910-EC3B90938D60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34" creationId="{091230A6-93BC-4ECB-8240-0A8468B17CE4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35" creationId="{2B147D13-0A63-4269-B98A-4BE676D1E0B2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36" creationId="{2396CD77-4BBB-4453-B404-42A1978132CD}"/>
          </ac:cxnSpMkLst>
        </pc:cxnChg>
        <pc:cxnChg chg="add mod">
          <ac:chgData name="SJB SJB" userId="9255a5b7c6c29d43" providerId="LiveId" clId="{F8188FA6-8F30-4FDF-B47A-3BA27633043C}" dt="2021-11-23T13:41:21.399" v="462" actId="1038"/>
          <ac:cxnSpMkLst>
            <pc:docMk/>
            <pc:sldMk cId="458861732" sldId="262"/>
            <ac:cxnSpMk id="37" creationId="{3F37828C-2BD3-4E1C-9BDD-06215DE998D6}"/>
          </ac:cxnSpMkLst>
        </pc:cxnChg>
      </pc:sldChg>
      <pc:sldChg chg="addSp delSp modSp new mod">
        <pc:chgData name="SJB SJB" userId="9255a5b7c6c29d43" providerId="LiveId" clId="{F8188FA6-8F30-4FDF-B47A-3BA27633043C}" dt="2021-11-23T13:44:50.216" v="477" actId="207"/>
        <pc:sldMkLst>
          <pc:docMk/>
          <pc:sldMk cId="1249623875" sldId="263"/>
        </pc:sldMkLst>
        <pc:spChg chg="del">
          <ac:chgData name="SJB SJB" userId="9255a5b7c6c29d43" providerId="LiveId" clId="{F8188FA6-8F30-4FDF-B47A-3BA27633043C}" dt="2021-11-23T12:18:05.900" v="175" actId="478"/>
          <ac:spMkLst>
            <pc:docMk/>
            <pc:sldMk cId="1249623875" sldId="263"/>
            <ac:spMk id="2" creationId="{E92A1A82-FD92-4D66-91D1-A0502AB7A92A}"/>
          </ac:spMkLst>
        </pc:spChg>
        <pc:spChg chg="add mod">
          <ac:chgData name="SJB SJB" userId="9255a5b7c6c29d43" providerId="LiveId" clId="{F8188FA6-8F30-4FDF-B47A-3BA27633043C}" dt="2021-11-23T13:44:50.216" v="477" actId="207"/>
          <ac:spMkLst>
            <pc:docMk/>
            <pc:sldMk cId="1249623875" sldId="263"/>
            <ac:spMk id="2" creationId="{F2827056-5B63-488D-A18D-B7878535ADD5}"/>
          </ac:spMkLst>
        </pc:spChg>
        <pc:spChg chg="del">
          <ac:chgData name="SJB SJB" userId="9255a5b7c6c29d43" providerId="LiveId" clId="{F8188FA6-8F30-4FDF-B47A-3BA27633043C}" dt="2021-11-23T12:18:05.233" v="174" actId="478"/>
          <ac:spMkLst>
            <pc:docMk/>
            <pc:sldMk cId="1249623875" sldId="263"/>
            <ac:spMk id="3" creationId="{0BD6FEC1-EF95-4C70-A353-420D1A3052CA}"/>
          </ac:spMkLst>
        </pc:spChg>
        <pc:spChg chg="add mod">
          <ac:chgData name="SJB SJB" userId="9255a5b7c6c29d43" providerId="LiveId" clId="{F8188FA6-8F30-4FDF-B47A-3BA27633043C}" dt="2021-11-23T12:18:10.524" v="177" actId="1076"/>
          <ac:spMkLst>
            <pc:docMk/>
            <pc:sldMk cId="1249623875" sldId="263"/>
            <ac:spMk id="4" creationId="{AE956D11-BAF9-436C-ABE7-3CB4A22342B9}"/>
          </ac:spMkLst>
        </pc:spChg>
        <pc:spChg chg="add mod">
          <ac:chgData name="SJB SJB" userId="9255a5b7c6c29d43" providerId="LiveId" clId="{F8188FA6-8F30-4FDF-B47A-3BA27633043C}" dt="2021-11-23T12:18:10.524" v="177" actId="1076"/>
          <ac:spMkLst>
            <pc:docMk/>
            <pc:sldMk cId="1249623875" sldId="263"/>
            <ac:spMk id="5" creationId="{49B8085B-1E43-408F-9FB9-F7135F570662}"/>
          </ac:spMkLst>
        </pc:spChg>
        <pc:spChg chg="add mod">
          <ac:chgData name="SJB SJB" userId="9255a5b7c6c29d43" providerId="LiveId" clId="{F8188FA6-8F30-4FDF-B47A-3BA27633043C}" dt="2021-11-23T13:43:48.380" v="473" actId="14100"/>
          <ac:spMkLst>
            <pc:docMk/>
            <pc:sldMk cId="1249623875" sldId="263"/>
            <ac:spMk id="6" creationId="{7A9C71FC-14C5-4987-ABA8-E1A0825CAFE2}"/>
          </ac:spMkLst>
        </pc:spChg>
        <pc:spChg chg="add mod">
          <ac:chgData name="SJB SJB" userId="9255a5b7c6c29d43" providerId="LiveId" clId="{F8188FA6-8F30-4FDF-B47A-3BA27633043C}" dt="2021-11-23T13:43:44.589" v="472" actId="14100"/>
          <ac:spMkLst>
            <pc:docMk/>
            <pc:sldMk cId="1249623875" sldId="263"/>
            <ac:spMk id="7" creationId="{F027A086-3A00-478A-A254-DEF220FD07D0}"/>
          </ac:spMkLst>
        </pc:spChg>
        <pc:spChg chg="add mod">
          <ac:chgData name="SJB SJB" userId="9255a5b7c6c29d43" providerId="LiveId" clId="{F8188FA6-8F30-4FDF-B47A-3BA27633043C}" dt="2021-11-23T12:18:10.524" v="177" actId="1076"/>
          <ac:spMkLst>
            <pc:docMk/>
            <pc:sldMk cId="1249623875" sldId="263"/>
            <ac:spMk id="8" creationId="{5A4C3C33-7EEC-4FA4-8697-C6DFE8C05465}"/>
          </ac:spMkLst>
        </pc:spChg>
        <pc:spChg chg="add mod">
          <ac:chgData name="SJB SJB" userId="9255a5b7c6c29d43" providerId="LiveId" clId="{F8188FA6-8F30-4FDF-B47A-3BA27633043C}" dt="2021-11-23T13:44:07.784" v="476" actId="207"/>
          <ac:spMkLst>
            <pc:docMk/>
            <pc:sldMk cId="1249623875" sldId="263"/>
            <ac:spMk id="9" creationId="{6980F5E4-185D-441A-B3F8-33E9D5919E64}"/>
          </ac:spMkLst>
        </pc:spChg>
        <pc:spChg chg="add mod">
          <ac:chgData name="SJB SJB" userId="9255a5b7c6c29d43" providerId="LiveId" clId="{F8188FA6-8F30-4FDF-B47A-3BA27633043C}" dt="2021-11-23T12:21:57.863" v="225"/>
          <ac:spMkLst>
            <pc:docMk/>
            <pc:sldMk cId="1249623875" sldId="263"/>
            <ac:spMk id="10" creationId="{2F0A34C0-B541-4D94-A842-DF641D596823}"/>
          </ac:spMkLst>
        </pc:spChg>
        <pc:spChg chg="add mod">
          <ac:chgData name="SJB SJB" userId="9255a5b7c6c29d43" providerId="LiveId" clId="{F8188FA6-8F30-4FDF-B47A-3BA27633043C}" dt="2021-11-23T12:23:05.223" v="276" actId="20577"/>
          <ac:spMkLst>
            <pc:docMk/>
            <pc:sldMk cId="1249623875" sldId="263"/>
            <ac:spMk id="11" creationId="{4B348BD2-3B08-491F-9CFC-78553B154385}"/>
          </ac:spMkLst>
        </pc:spChg>
      </pc:sldChg>
      <pc:sldChg chg="addSp delSp modSp add mod">
        <pc:chgData name="SJB SJB" userId="9255a5b7c6c29d43" providerId="LiveId" clId="{F8188FA6-8F30-4FDF-B47A-3BA27633043C}" dt="2021-11-23T12:37:04.058" v="349" actId="1076"/>
        <pc:sldMkLst>
          <pc:docMk/>
          <pc:sldMk cId="2968968042" sldId="264"/>
        </pc:sldMkLst>
        <pc:spChg chg="mod">
          <ac:chgData name="SJB SJB" userId="9255a5b7c6c29d43" providerId="LiveId" clId="{F8188FA6-8F30-4FDF-B47A-3BA27633043C}" dt="2021-11-23T12:27:01.898" v="304" actId="164"/>
          <ac:spMkLst>
            <pc:docMk/>
            <pc:sldMk cId="2968968042" sldId="264"/>
            <ac:spMk id="2" creationId="{E480735D-9C16-4BB3-87E5-F1BE6941EFDE}"/>
          </ac:spMkLst>
        </pc:spChg>
        <pc:spChg chg="add del mod">
          <ac:chgData name="SJB SJB" userId="9255a5b7c6c29d43" providerId="LiveId" clId="{F8188FA6-8F30-4FDF-B47A-3BA27633043C}" dt="2021-11-23T12:36:55.848" v="348" actId="478"/>
          <ac:spMkLst>
            <pc:docMk/>
            <pc:sldMk cId="2968968042" sldId="264"/>
            <ac:spMk id="8" creationId="{4C068E4E-97F2-45EF-8B54-91CF3D1BBFEF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19" creationId="{BE128610-3F8F-4222-BC78-7E4BBDD5F8AC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2" creationId="{EA1C504F-27BD-47D1-8864-BB9D40B8EF5C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3" creationId="{BADDD493-B09B-4879-A46A-3E6866E869F0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4" creationId="{6D4C67D7-0FEB-4221-B87E-3C1EB8D4EE70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5" creationId="{1A420D7A-84F1-4A70-8D4F-6B9FB7B3D9D4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6" creationId="{4BF7C6B8-75FA-4DDA-AAF7-61D2839D968B}"/>
          </ac:spMkLst>
        </pc:spChg>
        <pc:spChg chg="mod">
          <ac:chgData name="SJB SJB" userId="9255a5b7c6c29d43" providerId="LiveId" clId="{F8188FA6-8F30-4FDF-B47A-3BA27633043C}" dt="2021-11-23T12:37:04.058" v="349" actId="1076"/>
          <ac:spMkLst>
            <pc:docMk/>
            <pc:sldMk cId="2968968042" sldId="264"/>
            <ac:spMk id="27" creationId="{B86274A3-26C3-416C-BD9F-2D4E4C4E9A7F}"/>
          </ac:spMkLst>
        </pc:spChg>
        <pc:spChg chg="del mod topLvl">
          <ac:chgData name="SJB SJB" userId="9255a5b7c6c29d43" providerId="LiveId" clId="{F8188FA6-8F30-4FDF-B47A-3BA27633043C}" dt="2021-11-23T12:36:55.848" v="348" actId="478"/>
          <ac:spMkLst>
            <pc:docMk/>
            <pc:sldMk cId="2968968042" sldId="264"/>
            <ac:spMk id="28" creationId="{DB0745C8-4520-4605-955E-34C58D6AE31C}"/>
          </ac:spMkLst>
        </pc:spChg>
        <pc:grpChg chg="add mod">
          <ac:chgData name="SJB SJB" userId="9255a5b7c6c29d43" providerId="LiveId" clId="{F8188FA6-8F30-4FDF-B47A-3BA27633043C}" dt="2021-11-23T12:37:04.058" v="349" actId="1076"/>
          <ac:grpSpMkLst>
            <pc:docMk/>
            <pc:sldMk cId="2968968042" sldId="264"/>
            <ac:grpSpMk id="3" creationId="{9D53349F-E2E5-4DD5-8521-318E51F79F68}"/>
          </ac:grpSpMkLst>
        </pc:grpChg>
        <pc:grpChg chg="add del mod">
          <ac:chgData name="SJB SJB" userId="9255a5b7c6c29d43" providerId="LiveId" clId="{F8188FA6-8F30-4FDF-B47A-3BA27633043C}" dt="2021-11-23T12:33:13.925" v="323" actId="165"/>
          <ac:grpSpMkLst>
            <pc:docMk/>
            <pc:sldMk cId="2968968042" sldId="264"/>
            <ac:grpSpMk id="21" creationId="{F90FA08C-AFF5-49D8-A7C7-C6F74F3569EE}"/>
          </ac:grpSpMkLst>
        </pc:grpChg>
        <pc:picChg chg="del">
          <ac:chgData name="SJB SJB" userId="9255a5b7c6c29d43" providerId="LiveId" clId="{F8188FA6-8F30-4FDF-B47A-3BA27633043C}" dt="2021-11-23T12:28:14.367" v="320" actId="478"/>
          <ac:picMkLst>
            <pc:docMk/>
            <pc:sldMk cId="2968968042" sldId="264"/>
            <ac:picMk id="5" creationId="{662E7C47-F785-4102-90CB-1F47E8CF147F}"/>
          </ac:picMkLst>
        </pc:pic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4" creationId="{BA12A3E5-C489-4C89-9CAA-EC78E5F86559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6" creationId="{281C91C4-634D-402E-B214-EBD09FEFBC89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7" creationId="{EAEAEE4D-9BC8-4779-885D-D494D50660BD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12" creationId="{7C91C477-FA1F-4174-B660-DC6CD8E6427D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15" creationId="{D8B77E16-4720-4A8E-B4F8-1C06F8AD2269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17" creationId="{8A9055AC-7D44-4283-B8D1-197D1A43D466}"/>
          </ac:cxnSpMkLst>
        </pc:cxnChg>
        <pc:cxnChg chg="mod">
          <ac:chgData name="SJB SJB" userId="9255a5b7c6c29d43" providerId="LiveId" clId="{F8188FA6-8F30-4FDF-B47A-3BA27633043C}" dt="2021-11-23T12:27:01.898" v="304" actId="164"/>
          <ac:cxnSpMkLst>
            <pc:docMk/>
            <pc:sldMk cId="2968968042" sldId="264"/>
            <ac:cxnSpMk id="20" creationId="{ED177799-361C-4FE3-8329-3E2FF7A35112}"/>
          </ac:cxnSpMkLst>
        </pc:cxnChg>
        <pc:cxnChg chg="del mod topLvl">
          <ac:chgData name="SJB SJB" userId="9255a5b7c6c29d43" providerId="LiveId" clId="{F8188FA6-8F30-4FDF-B47A-3BA27633043C}" dt="2021-11-23T12:33:19.643" v="328" actId="478"/>
          <ac:cxnSpMkLst>
            <pc:docMk/>
            <pc:sldMk cId="2968968042" sldId="264"/>
            <ac:cxnSpMk id="29" creationId="{0922ECBE-2FB2-4BF9-BDCD-E1DDBF437694}"/>
          </ac:cxnSpMkLst>
        </pc:cxnChg>
        <pc:cxnChg chg="del mod topLvl">
          <ac:chgData name="SJB SJB" userId="9255a5b7c6c29d43" providerId="LiveId" clId="{F8188FA6-8F30-4FDF-B47A-3BA27633043C}" dt="2021-11-23T12:33:20.532" v="329" actId="478"/>
          <ac:cxnSpMkLst>
            <pc:docMk/>
            <pc:sldMk cId="2968968042" sldId="264"/>
            <ac:cxnSpMk id="30" creationId="{D6FC0E41-0D4F-43E6-A8BD-C6248D70A5AB}"/>
          </ac:cxnSpMkLst>
        </pc:cxnChg>
        <pc:cxnChg chg="del mod topLvl">
          <ac:chgData name="SJB SJB" userId="9255a5b7c6c29d43" providerId="LiveId" clId="{F8188FA6-8F30-4FDF-B47A-3BA27633043C}" dt="2021-11-23T12:33:16.275" v="324" actId="478"/>
          <ac:cxnSpMkLst>
            <pc:docMk/>
            <pc:sldMk cId="2968968042" sldId="264"/>
            <ac:cxnSpMk id="31" creationId="{48BDD566-1B86-42B0-B67E-F6B5547DDFCC}"/>
          </ac:cxnSpMkLst>
        </pc:cxnChg>
        <pc:cxnChg chg="del mod topLvl">
          <ac:chgData name="SJB SJB" userId="9255a5b7c6c29d43" providerId="LiveId" clId="{F8188FA6-8F30-4FDF-B47A-3BA27633043C}" dt="2021-11-23T12:33:17.525" v="325" actId="478"/>
          <ac:cxnSpMkLst>
            <pc:docMk/>
            <pc:sldMk cId="2968968042" sldId="264"/>
            <ac:cxnSpMk id="32" creationId="{13E52798-0812-4371-B76E-4C3EE12E4B7A}"/>
          </ac:cxnSpMkLst>
        </pc:cxnChg>
        <pc:cxnChg chg="del mod topLvl">
          <ac:chgData name="SJB SJB" userId="9255a5b7c6c29d43" providerId="LiveId" clId="{F8188FA6-8F30-4FDF-B47A-3BA27633043C}" dt="2021-11-23T12:33:19.050" v="327" actId="478"/>
          <ac:cxnSpMkLst>
            <pc:docMk/>
            <pc:sldMk cId="2968968042" sldId="264"/>
            <ac:cxnSpMk id="33" creationId="{1C8C347B-0149-4EBE-92F8-D7D2DD4564DC}"/>
          </ac:cxnSpMkLst>
        </pc:cxnChg>
        <pc:cxnChg chg="del mod topLvl">
          <ac:chgData name="SJB SJB" userId="9255a5b7c6c29d43" providerId="LiveId" clId="{F8188FA6-8F30-4FDF-B47A-3BA27633043C}" dt="2021-11-23T12:33:21.126" v="330" actId="478"/>
          <ac:cxnSpMkLst>
            <pc:docMk/>
            <pc:sldMk cId="2968968042" sldId="264"/>
            <ac:cxnSpMk id="34" creationId="{4C7200B4-FBC7-4E96-9FEC-C967D1E81A5F}"/>
          </ac:cxnSpMkLst>
        </pc:cxnChg>
        <pc:cxnChg chg="del mod topLvl">
          <ac:chgData name="SJB SJB" userId="9255a5b7c6c29d43" providerId="LiveId" clId="{F8188FA6-8F30-4FDF-B47A-3BA27633043C}" dt="2021-11-23T12:33:18.313" v="326" actId="478"/>
          <ac:cxnSpMkLst>
            <pc:docMk/>
            <pc:sldMk cId="2968968042" sldId="264"/>
            <ac:cxnSpMk id="35" creationId="{FC5EEAD6-0AB6-4495-AF5B-04B79381DE71}"/>
          </ac:cxnSpMkLst>
        </pc:cxnChg>
      </pc:sldChg>
      <pc:sldChg chg="add del">
        <pc:chgData name="SJB SJB" userId="9255a5b7c6c29d43" providerId="LiveId" clId="{F8188FA6-8F30-4FDF-B47A-3BA27633043C}" dt="2021-11-23T12:37:25.190" v="354" actId="47"/>
        <pc:sldMkLst>
          <pc:docMk/>
          <pc:sldMk cId="2911855846" sldId="265"/>
        </pc:sldMkLst>
      </pc:sldChg>
      <pc:sldChg chg="addSp delSp modSp add mod">
        <pc:chgData name="SJB SJB" userId="9255a5b7c6c29d43" providerId="LiveId" clId="{F8188FA6-8F30-4FDF-B47A-3BA27633043C}" dt="2021-11-23T14:17:48.034" v="718" actId="1076"/>
        <pc:sldMkLst>
          <pc:docMk/>
          <pc:sldMk cId="3805772816" sldId="266"/>
        </pc:sldMkLst>
        <pc:spChg chg="add mod">
          <ac:chgData name="SJB SJB" userId="9255a5b7c6c29d43" providerId="LiveId" clId="{F8188FA6-8F30-4FDF-B47A-3BA27633043C}" dt="2021-11-23T14:12:49.422" v="663" actId="1035"/>
          <ac:spMkLst>
            <pc:docMk/>
            <pc:sldMk cId="3805772816" sldId="266"/>
            <ac:spMk id="5" creationId="{CCC469A8-A10F-41DB-840D-A91144D16815}"/>
          </ac:spMkLst>
        </pc:spChg>
        <pc:spChg chg="add mod">
          <ac:chgData name="SJB SJB" userId="9255a5b7c6c29d43" providerId="LiveId" clId="{F8188FA6-8F30-4FDF-B47A-3BA27633043C}" dt="2021-11-23T14:17:48.034" v="718" actId="1076"/>
          <ac:spMkLst>
            <pc:docMk/>
            <pc:sldMk cId="3805772816" sldId="266"/>
            <ac:spMk id="8" creationId="{615B3FB6-6D1D-48BB-9296-0AC3310EE884}"/>
          </ac:spMkLst>
        </pc:spChg>
        <pc:spChg chg="add mod">
          <ac:chgData name="SJB SJB" userId="9255a5b7c6c29d43" providerId="LiveId" clId="{F8188FA6-8F30-4FDF-B47A-3BA27633043C}" dt="2021-11-23T12:37:20.449" v="353" actId="1076"/>
          <ac:spMkLst>
            <pc:docMk/>
            <pc:sldMk cId="3805772816" sldId="266"/>
            <ac:spMk id="18" creationId="{470B801C-9F9F-4D85-BE39-18FC2EB4B6B2}"/>
          </ac:spMkLst>
        </pc:spChg>
        <pc:spChg chg="add mod">
          <ac:chgData name="SJB SJB" userId="9255a5b7c6c29d43" providerId="LiveId" clId="{F8188FA6-8F30-4FDF-B47A-3BA27633043C}" dt="2021-11-23T12:41:18.337" v="380" actId="1038"/>
          <ac:spMkLst>
            <pc:docMk/>
            <pc:sldMk cId="3805772816" sldId="266"/>
            <ac:spMk id="21" creationId="{A2105E37-01A7-4B12-9940-385FE4658817}"/>
          </ac:spMkLst>
        </pc:spChg>
        <pc:spChg chg="add mod">
          <ac:chgData name="SJB SJB" userId="9255a5b7c6c29d43" providerId="LiveId" clId="{F8188FA6-8F30-4FDF-B47A-3BA27633043C}" dt="2021-11-23T12:41:57.417" v="381" actId="1076"/>
          <ac:spMkLst>
            <pc:docMk/>
            <pc:sldMk cId="3805772816" sldId="266"/>
            <ac:spMk id="28" creationId="{851D4B11-731C-4B0C-848F-C0BF4EDEB7F9}"/>
          </ac:spMkLst>
        </pc:spChg>
        <pc:spChg chg="add mod">
          <ac:chgData name="SJB SJB" userId="9255a5b7c6c29d43" providerId="LiveId" clId="{F8188FA6-8F30-4FDF-B47A-3BA27633043C}" dt="2021-11-23T13:58:09.659" v="555" actId="1076"/>
          <ac:spMkLst>
            <pc:docMk/>
            <pc:sldMk cId="3805772816" sldId="266"/>
            <ac:spMk id="29" creationId="{3ADE8987-86FC-446B-950E-191B5C5C3A90}"/>
          </ac:spMkLst>
        </pc:spChg>
        <pc:spChg chg="add mod">
          <ac:chgData name="SJB SJB" userId="9255a5b7c6c29d43" providerId="LiveId" clId="{F8188FA6-8F30-4FDF-B47A-3BA27633043C}" dt="2021-11-23T13:58:17.703" v="559" actId="20577"/>
          <ac:spMkLst>
            <pc:docMk/>
            <pc:sldMk cId="3805772816" sldId="266"/>
            <ac:spMk id="30" creationId="{931655A6-AFC9-4CAC-B907-262725D1AA5B}"/>
          </ac:spMkLst>
        </pc:spChg>
        <pc:spChg chg="add mod">
          <ac:chgData name="SJB SJB" userId="9255a5b7c6c29d43" providerId="LiveId" clId="{F8188FA6-8F30-4FDF-B47A-3BA27633043C}" dt="2021-11-23T13:58:25.613" v="561" actId="1076"/>
          <ac:spMkLst>
            <pc:docMk/>
            <pc:sldMk cId="3805772816" sldId="266"/>
            <ac:spMk id="31" creationId="{E778C650-2820-4CDD-B10D-BFC422D7712C}"/>
          </ac:spMkLst>
        </pc:spChg>
        <pc:spChg chg="add mod">
          <ac:chgData name="SJB SJB" userId="9255a5b7c6c29d43" providerId="LiveId" clId="{F8188FA6-8F30-4FDF-B47A-3BA27633043C}" dt="2021-11-23T13:58:30.997" v="565" actId="20577"/>
          <ac:spMkLst>
            <pc:docMk/>
            <pc:sldMk cId="3805772816" sldId="266"/>
            <ac:spMk id="32" creationId="{5D3BBAD2-2465-444F-A4CB-6E91DBADB213}"/>
          </ac:spMkLst>
        </pc:spChg>
        <pc:spChg chg="add mod">
          <ac:chgData name="SJB SJB" userId="9255a5b7c6c29d43" providerId="LiveId" clId="{F8188FA6-8F30-4FDF-B47A-3BA27633043C}" dt="2021-11-23T13:59:00.764" v="572" actId="1076"/>
          <ac:spMkLst>
            <pc:docMk/>
            <pc:sldMk cId="3805772816" sldId="266"/>
            <ac:spMk id="33" creationId="{893F5637-68C8-4EDD-816B-47B286C9628E}"/>
          </ac:spMkLst>
        </pc:spChg>
        <pc:spChg chg="add mod">
          <ac:chgData name="SJB SJB" userId="9255a5b7c6c29d43" providerId="LiveId" clId="{F8188FA6-8F30-4FDF-B47A-3BA27633043C}" dt="2021-11-23T13:59:06.028" v="574" actId="1076"/>
          <ac:spMkLst>
            <pc:docMk/>
            <pc:sldMk cId="3805772816" sldId="266"/>
            <ac:spMk id="34" creationId="{9076AF2B-DF1F-437A-9768-ED4676629D82}"/>
          </ac:spMkLst>
        </pc:spChg>
        <pc:spChg chg="add mod">
          <ac:chgData name="SJB SJB" userId="9255a5b7c6c29d43" providerId="LiveId" clId="{F8188FA6-8F30-4FDF-B47A-3BA27633043C}" dt="2021-11-23T14:03:01.634" v="585" actId="20577"/>
          <ac:spMkLst>
            <pc:docMk/>
            <pc:sldMk cId="3805772816" sldId="266"/>
            <ac:spMk id="35" creationId="{DC597EA7-B7BF-4998-A1DA-D1FDF187F53E}"/>
          </ac:spMkLst>
        </pc:spChg>
        <pc:spChg chg="add del mod">
          <ac:chgData name="SJB SJB" userId="9255a5b7c6c29d43" providerId="LiveId" clId="{F8188FA6-8F30-4FDF-B47A-3BA27633043C}" dt="2021-11-23T14:02:57.981" v="583"/>
          <ac:spMkLst>
            <pc:docMk/>
            <pc:sldMk cId="3805772816" sldId="266"/>
            <ac:spMk id="36" creationId="{D8CD050E-DDCB-407F-AF53-21CF7DD9B33D}"/>
          </ac:spMkLst>
        </pc:spChg>
        <pc:spChg chg="add mod">
          <ac:chgData name="SJB SJB" userId="9255a5b7c6c29d43" providerId="LiveId" clId="{F8188FA6-8F30-4FDF-B47A-3BA27633043C}" dt="2021-11-23T14:03:15.366" v="587" actId="1076"/>
          <ac:spMkLst>
            <pc:docMk/>
            <pc:sldMk cId="3805772816" sldId="266"/>
            <ac:spMk id="37" creationId="{09C73C42-998F-44E1-B61A-8E5F8C9F616F}"/>
          </ac:spMkLst>
        </pc:spChg>
        <pc:spChg chg="add mod">
          <ac:chgData name="SJB SJB" userId="9255a5b7c6c29d43" providerId="LiveId" clId="{F8188FA6-8F30-4FDF-B47A-3BA27633043C}" dt="2021-11-23T14:03:15.366" v="587" actId="1076"/>
          <ac:spMkLst>
            <pc:docMk/>
            <pc:sldMk cId="3805772816" sldId="266"/>
            <ac:spMk id="38" creationId="{E3BE5DED-BC0B-4C0C-84CB-B077CA2B9456}"/>
          </ac:spMkLst>
        </pc:spChg>
        <pc:spChg chg="add mod">
          <ac:chgData name="SJB SJB" userId="9255a5b7c6c29d43" providerId="LiveId" clId="{F8188FA6-8F30-4FDF-B47A-3BA27633043C}" dt="2021-11-23T14:03:25.532" v="589" actId="1076"/>
          <ac:spMkLst>
            <pc:docMk/>
            <pc:sldMk cId="3805772816" sldId="266"/>
            <ac:spMk id="39" creationId="{CEE09ACF-0599-4EAA-A2FA-F5AEB12EE333}"/>
          </ac:spMkLst>
        </pc:spChg>
        <pc:spChg chg="add mod">
          <ac:chgData name="SJB SJB" userId="9255a5b7c6c29d43" providerId="LiveId" clId="{F8188FA6-8F30-4FDF-B47A-3BA27633043C}" dt="2021-11-23T14:03:33.755" v="591" actId="1076"/>
          <ac:spMkLst>
            <pc:docMk/>
            <pc:sldMk cId="3805772816" sldId="266"/>
            <ac:spMk id="40" creationId="{4A99C1CB-E277-459E-8849-1346F0AF2196}"/>
          </ac:spMkLst>
        </pc:spChg>
        <pc:spChg chg="add mod">
          <ac:chgData name="SJB SJB" userId="9255a5b7c6c29d43" providerId="LiveId" clId="{F8188FA6-8F30-4FDF-B47A-3BA27633043C}" dt="2021-11-23T14:04:19.747" v="599" actId="1076"/>
          <ac:spMkLst>
            <pc:docMk/>
            <pc:sldMk cId="3805772816" sldId="266"/>
            <ac:spMk id="41" creationId="{DFCCF070-0378-4602-85B9-01928BD523F8}"/>
          </ac:spMkLst>
        </pc:spChg>
        <pc:spChg chg="add mod">
          <ac:chgData name="SJB SJB" userId="9255a5b7c6c29d43" providerId="LiveId" clId="{F8188FA6-8F30-4FDF-B47A-3BA27633043C}" dt="2021-11-23T14:04:50.966" v="601" actId="1076"/>
          <ac:spMkLst>
            <pc:docMk/>
            <pc:sldMk cId="3805772816" sldId="266"/>
            <ac:spMk id="42" creationId="{4DC0F4A0-2BB9-4017-A40C-1661C1684208}"/>
          </ac:spMkLst>
        </pc:spChg>
        <pc:spChg chg="add mod">
          <ac:chgData name="SJB SJB" userId="9255a5b7c6c29d43" providerId="LiveId" clId="{F8188FA6-8F30-4FDF-B47A-3BA27633043C}" dt="2021-11-23T14:04:57.020" v="603" actId="1076"/>
          <ac:spMkLst>
            <pc:docMk/>
            <pc:sldMk cId="3805772816" sldId="266"/>
            <ac:spMk id="43" creationId="{3DA33039-1EA1-44F5-88A4-D82DD0CC1A37}"/>
          </ac:spMkLst>
        </pc:spChg>
        <pc:spChg chg="add mod">
          <ac:chgData name="SJB SJB" userId="9255a5b7c6c29d43" providerId="LiveId" clId="{F8188FA6-8F30-4FDF-B47A-3BA27633043C}" dt="2021-11-23T14:05:03.076" v="605" actId="1076"/>
          <ac:spMkLst>
            <pc:docMk/>
            <pc:sldMk cId="3805772816" sldId="266"/>
            <ac:spMk id="44" creationId="{ABF9CA2E-1F0C-4D16-905C-854768786660}"/>
          </ac:spMkLst>
        </pc:spChg>
        <pc:spChg chg="add mod">
          <ac:chgData name="SJB SJB" userId="9255a5b7c6c29d43" providerId="LiveId" clId="{F8188FA6-8F30-4FDF-B47A-3BA27633043C}" dt="2021-11-23T14:05:08.950" v="607" actId="1076"/>
          <ac:spMkLst>
            <pc:docMk/>
            <pc:sldMk cId="3805772816" sldId="266"/>
            <ac:spMk id="45" creationId="{AF55E092-2A2D-4FE0-82F5-7D726F4F49F2}"/>
          </ac:spMkLst>
        </pc:spChg>
        <pc:spChg chg="add mod">
          <ac:chgData name="SJB SJB" userId="9255a5b7c6c29d43" providerId="LiveId" clId="{F8188FA6-8F30-4FDF-B47A-3BA27633043C}" dt="2021-11-23T14:05:20.041" v="610" actId="20577"/>
          <ac:spMkLst>
            <pc:docMk/>
            <pc:sldMk cId="3805772816" sldId="266"/>
            <ac:spMk id="46" creationId="{39437C93-41C3-4EC7-B673-632FC83803B3}"/>
          </ac:spMkLst>
        </pc:spChg>
        <pc:spChg chg="add mod">
          <ac:chgData name="SJB SJB" userId="9255a5b7c6c29d43" providerId="LiveId" clId="{F8188FA6-8F30-4FDF-B47A-3BA27633043C}" dt="2021-11-23T14:05:32.460" v="614" actId="20577"/>
          <ac:spMkLst>
            <pc:docMk/>
            <pc:sldMk cId="3805772816" sldId="266"/>
            <ac:spMk id="47" creationId="{6C51A4E4-BE44-477E-9597-DA2254D12ED6}"/>
          </ac:spMkLst>
        </pc:spChg>
        <pc:spChg chg="add mod">
          <ac:chgData name="SJB SJB" userId="9255a5b7c6c29d43" providerId="LiveId" clId="{F8188FA6-8F30-4FDF-B47A-3BA27633043C}" dt="2021-11-23T14:06:14.059" v="620" actId="1076"/>
          <ac:spMkLst>
            <pc:docMk/>
            <pc:sldMk cId="3805772816" sldId="266"/>
            <ac:spMk id="48" creationId="{59204991-4A69-437F-8652-9B315800D98C}"/>
          </ac:spMkLst>
        </pc:spChg>
        <pc:spChg chg="add del mod">
          <ac:chgData name="SJB SJB" userId="9255a5b7c6c29d43" providerId="LiveId" clId="{F8188FA6-8F30-4FDF-B47A-3BA27633043C}" dt="2021-11-23T14:06:36.140" v="622"/>
          <ac:spMkLst>
            <pc:docMk/>
            <pc:sldMk cId="3805772816" sldId="266"/>
            <ac:spMk id="49" creationId="{CC230C4E-6404-4C67-BA1C-40828292D7A6}"/>
          </ac:spMkLst>
        </pc:spChg>
        <pc:spChg chg="add mod">
          <ac:chgData name="SJB SJB" userId="9255a5b7c6c29d43" providerId="LiveId" clId="{F8188FA6-8F30-4FDF-B47A-3BA27633043C}" dt="2021-11-23T14:08:06.642" v="639" actId="1076"/>
          <ac:spMkLst>
            <pc:docMk/>
            <pc:sldMk cId="3805772816" sldId="266"/>
            <ac:spMk id="50" creationId="{3FA09DCC-532D-48D8-BDE2-0B1C0E9D9D1E}"/>
          </ac:spMkLst>
        </pc:spChg>
        <pc:spChg chg="add mod">
          <ac:chgData name="SJB SJB" userId="9255a5b7c6c29d43" providerId="LiveId" clId="{F8188FA6-8F30-4FDF-B47A-3BA27633043C}" dt="2021-11-23T14:08:09.387" v="640" actId="1076"/>
          <ac:spMkLst>
            <pc:docMk/>
            <pc:sldMk cId="3805772816" sldId="266"/>
            <ac:spMk id="51" creationId="{60C2335E-6EEA-4647-A53A-A00790B08BD5}"/>
          </ac:spMkLst>
        </pc:spChg>
        <pc:spChg chg="add mod">
          <ac:chgData name="SJB SJB" userId="9255a5b7c6c29d43" providerId="LiveId" clId="{F8188FA6-8F30-4FDF-B47A-3BA27633043C}" dt="2021-11-23T14:07:28.060" v="629" actId="1076"/>
          <ac:spMkLst>
            <pc:docMk/>
            <pc:sldMk cId="3805772816" sldId="266"/>
            <ac:spMk id="52" creationId="{22988038-E7EE-4529-B5D8-DC0999745FFD}"/>
          </ac:spMkLst>
        </pc:spChg>
        <pc:spChg chg="add mod">
          <ac:chgData name="SJB SJB" userId="9255a5b7c6c29d43" providerId="LiveId" clId="{F8188FA6-8F30-4FDF-B47A-3BA27633043C}" dt="2021-11-23T14:07:34.964" v="631" actId="1076"/>
          <ac:spMkLst>
            <pc:docMk/>
            <pc:sldMk cId="3805772816" sldId="266"/>
            <ac:spMk id="53" creationId="{89E7E623-FC6B-4BE2-ACBB-08B1562477AC}"/>
          </ac:spMkLst>
        </pc:spChg>
        <pc:spChg chg="add mod">
          <ac:chgData name="SJB SJB" userId="9255a5b7c6c29d43" providerId="LiveId" clId="{F8188FA6-8F30-4FDF-B47A-3BA27633043C}" dt="2021-11-23T14:07:41.259" v="633" actId="1076"/>
          <ac:spMkLst>
            <pc:docMk/>
            <pc:sldMk cId="3805772816" sldId="266"/>
            <ac:spMk id="54" creationId="{F64EE6BC-5D16-4B49-982C-810D66DF41A3}"/>
          </ac:spMkLst>
        </pc:spChg>
        <pc:spChg chg="add mod">
          <ac:chgData name="SJB SJB" userId="9255a5b7c6c29d43" providerId="LiveId" clId="{F8188FA6-8F30-4FDF-B47A-3BA27633043C}" dt="2021-11-23T14:07:47.420" v="635" actId="1076"/>
          <ac:spMkLst>
            <pc:docMk/>
            <pc:sldMk cId="3805772816" sldId="266"/>
            <ac:spMk id="55" creationId="{6B936716-2301-464C-A5FA-F4EFB41340F4}"/>
          </ac:spMkLst>
        </pc:spChg>
        <pc:spChg chg="add mod">
          <ac:chgData name="SJB SJB" userId="9255a5b7c6c29d43" providerId="LiveId" clId="{F8188FA6-8F30-4FDF-B47A-3BA27633043C}" dt="2021-11-23T14:08:02.049" v="638" actId="20577"/>
          <ac:spMkLst>
            <pc:docMk/>
            <pc:sldMk cId="3805772816" sldId="266"/>
            <ac:spMk id="56" creationId="{C7549A39-3F08-4EB5-82CB-BA89123B10BD}"/>
          </ac:spMkLst>
        </pc:spChg>
        <pc:spChg chg="add mod">
          <ac:chgData name="SJB SJB" userId="9255a5b7c6c29d43" providerId="LiveId" clId="{F8188FA6-8F30-4FDF-B47A-3BA27633043C}" dt="2021-11-23T14:09:47.203" v="644" actId="1076"/>
          <ac:spMkLst>
            <pc:docMk/>
            <pc:sldMk cId="3805772816" sldId="266"/>
            <ac:spMk id="57" creationId="{DD29E0A9-EE32-492E-B167-EDA1B7A501BB}"/>
          </ac:spMkLst>
        </pc:spChg>
        <pc:cxnChg chg="add mod">
          <ac:chgData name="SJB SJB" userId="9255a5b7c6c29d43" providerId="LiveId" clId="{F8188FA6-8F30-4FDF-B47A-3BA27633043C}" dt="2021-11-23T14:17:48.034" v="718" actId="1076"/>
          <ac:cxnSpMkLst>
            <pc:docMk/>
            <pc:sldMk cId="3805772816" sldId="266"/>
            <ac:cxnSpMk id="10" creationId="{78754AC5-F345-4ED1-B61E-BEE9EFB00478}"/>
          </ac:cxnSpMkLst>
        </pc:cxnChg>
      </pc:sldChg>
      <pc:sldChg chg="addSp delSp modSp add mod">
        <pc:chgData name="SJB SJB" userId="9255a5b7c6c29d43" providerId="LiveId" clId="{F8188FA6-8F30-4FDF-B47A-3BA27633043C}" dt="2021-11-23T13:32:20.797" v="420" actId="1076"/>
        <pc:sldMkLst>
          <pc:docMk/>
          <pc:sldMk cId="3938218859" sldId="267"/>
        </pc:sldMkLst>
        <pc:spChg chg="add mod">
          <ac:chgData name="SJB SJB" userId="9255a5b7c6c29d43" providerId="LiveId" clId="{F8188FA6-8F30-4FDF-B47A-3BA27633043C}" dt="2021-11-23T13:32:20.797" v="420" actId="1076"/>
          <ac:spMkLst>
            <pc:docMk/>
            <pc:sldMk cId="3938218859" sldId="267"/>
            <ac:spMk id="2" creationId="{0C204916-830A-482C-AF52-1290D3D7A800}"/>
          </ac:spMkLst>
        </pc:spChg>
        <pc:spChg chg="add del mod">
          <ac:chgData name="SJB SJB" userId="9255a5b7c6c29d43" providerId="LiveId" clId="{F8188FA6-8F30-4FDF-B47A-3BA27633043C}" dt="2021-11-23T13:23:59.321" v="399" actId="478"/>
          <ac:spMkLst>
            <pc:docMk/>
            <pc:sldMk cId="3938218859" sldId="267"/>
            <ac:spMk id="3" creationId="{47AFEF5D-1785-486E-BEE4-5B175861BA64}"/>
          </ac:spMkLst>
        </pc:spChg>
        <pc:spChg chg="del">
          <ac:chgData name="SJB SJB" userId="9255a5b7c6c29d43" providerId="LiveId" clId="{F8188FA6-8F30-4FDF-B47A-3BA27633043C}" dt="2021-11-23T13:24:12.534" v="404" actId="478"/>
          <ac:spMkLst>
            <pc:docMk/>
            <pc:sldMk cId="3938218859" sldId="267"/>
            <ac:spMk id="5" creationId="{546FC4FD-D9DE-4755-A447-2F2FEC1A6C61}"/>
          </ac:spMkLst>
        </pc:spChg>
        <pc:spChg chg="del">
          <ac:chgData name="SJB SJB" userId="9255a5b7c6c29d43" providerId="LiveId" clId="{F8188FA6-8F30-4FDF-B47A-3BA27633043C}" dt="2021-11-23T13:24:07.451" v="402" actId="478"/>
          <ac:spMkLst>
            <pc:docMk/>
            <pc:sldMk cId="3938218859" sldId="267"/>
            <ac:spMk id="6" creationId="{ADE89A57-E545-41D2-B73D-55A07380C28E}"/>
          </ac:spMkLst>
        </pc:spChg>
        <pc:spChg chg="del">
          <ac:chgData name="SJB SJB" userId="9255a5b7c6c29d43" providerId="LiveId" clId="{F8188FA6-8F30-4FDF-B47A-3BA27633043C}" dt="2021-11-23T13:24:03.661" v="400" actId="478"/>
          <ac:spMkLst>
            <pc:docMk/>
            <pc:sldMk cId="3938218859" sldId="267"/>
            <ac:spMk id="7" creationId="{74D8ED0F-1B07-4A45-BD11-C625110C9F9E}"/>
          </ac:spMkLst>
        </pc:spChg>
        <pc:spChg chg="del">
          <ac:chgData name="SJB SJB" userId="9255a5b7c6c29d43" providerId="LiveId" clId="{F8188FA6-8F30-4FDF-B47A-3BA27633043C}" dt="2021-11-23T13:24:05.184" v="401" actId="478"/>
          <ac:spMkLst>
            <pc:docMk/>
            <pc:sldMk cId="3938218859" sldId="267"/>
            <ac:spMk id="8" creationId="{1E0E6B95-6E4B-4F9D-9DBB-72DF043152F2}"/>
          </ac:spMkLst>
        </pc:spChg>
        <pc:spChg chg="del">
          <ac:chgData name="SJB SJB" userId="9255a5b7c6c29d43" providerId="LiveId" clId="{F8188FA6-8F30-4FDF-B47A-3BA27633043C}" dt="2021-11-23T13:24:09.633" v="403" actId="478"/>
          <ac:spMkLst>
            <pc:docMk/>
            <pc:sldMk cId="3938218859" sldId="267"/>
            <ac:spMk id="9" creationId="{04B75CCE-D742-481B-B20A-2B3F62AA4DB8}"/>
          </ac:spMkLst>
        </pc:spChg>
        <pc:spChg chg="del">
          <ac:chgData name="SJB SJB" userId="9255a5b7c6c29d43" providerId="LiveId" clId="{F8188FA6-8F30-4FDF-B47A-3BA27633043C}" dt="2021-11-23T13:23:57.889" v="398" actId="478"/>
          <ac:spMkLst>
            <pc:docMk/>
            <pc:sldMk cId="3938218859" sldId="267"/>
            <ac:spMk id="11" creationId="{D93278A4-520D-4AB0-93A8-94952FA632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A0FF46-FF73-4D44-B704-413CD86D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25AFFA1-1D28-4439-ADFB-3D761E221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4F2FA8C-1EBC-4058-B2B6-AFEC5AEDA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6DC5AFF-E7A9-4674-AC70-60330D60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BF1627B-8FA8-4F6B-B19A-FCC39B41A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74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97825E-8EDF-4C50-9233-1735C0AB7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9197E88-C894-4224-87B7-0E201BE4B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53EA1E6-2C50-4B9F-9325-4437D73C5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C6DB746-65F6-4707-BA1C-BA61E50A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6F8AB69-A8D1-4479-A931-F40634CE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21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561BC0B-37F6-4C15-BF7B-6BBDC84C45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AD6C6A39-549D-4E31-A787-503099D28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AD2774D-162D-4177-9C28-5442FC308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BD2DE6E-553F-46AF-89F2-81CB11A2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80BD140-FA5A-4AB7-A932-CD540E40C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181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715532-3093-4028-819C-106F2856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ABF02C2-E569-4027-9E9E-50964EB93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F2D800A-05BA-44B7-8E37-2724D31C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C48ABD1-E3DA-4496-ADA1-017DC5718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331131B-E140-48E0-9E4D-87C66C745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540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899696-BB04-4B6C-9EBA-3E8F180B5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4429EF0-FE2D-45BC-8996-2D5C58702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4EA7889-9C80-4368-B3D8-B816FB530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BE907EC-F4DA-4B50-BF3E-A95C169F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CC042F0-EDAB-463C-8879-2CA52E6F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43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A4745B8-2C34-42CA-BD0F-71F89B77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36B99A7-7CB5-43E4-A7D6-B3F920D59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3E52E5AE-3363-4F04-8C12-1DEE3FFD2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1D18C0A-5DBC-4247-A476-A82B121B7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1174ECA-9976-4CE6-9288-0BD2B048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8505E06-E7F3-4DC3-BFE1-7380E3A65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00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504F83-45A8-45B4-A0D1-3FC11386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B8D598E-0B4C-4065-AF6A-740B19383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DAD3C0FA-E12D-48A1-A7DF-D4578723D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BF8D6BF-7693-48A2-A50E-1A856C98B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8A001D19-2DB9-4894-98A8-73F16EDAA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4FB3EF3-3DE0-4EC1-AFD4-4BEFE3C56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170C2CB8-F891-429C-8F4D-15F33820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3127A55-45D4-4F05-B094-BD0C1175C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04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1C6CDE-F6BA-4491-B6E0-12CCCDA5C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AE75F61E-6753-4E9F-8D35-D74956718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52FA3A43-9BC3-4D93-9E00-3D660B52E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94E5A1FA-5B9D-47EA-8589-9B8DFB5FC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342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269411E6-3439-4362-A9DE-4C30E9EF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DC3F8325-BF21-4357-A3D4-4755942AF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4235E2BE-E231-410C-854C-9B87E8D1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18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E194F6-9360-4ADD-93AF-D74171E70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DC83C17-E276-4CCC-B55C-CDB75460D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4273408-835F-4838-ADDA-1EA8829EC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53C36DF-FE93-427F-95AF-F4E21669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4085D72-8E16-4A8C-807F-7804F10AD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81E9496-9328-4669-AB95-C45A619DB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972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EEC4E3D-EA3C-4630-9AC9-9302DD7DF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5F5F98B-9BC2-47AC-9D9D-3B8847DE9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809AE544-627F-4D5E-BB19-8E1AD10C7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991E204-F93B-43C8-B9AA-F6857DC7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3953C66-4D84-4792-8AC7-CE33FDD5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336C410-D21B-41A8-9CF2-339786EA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19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3D7986A-2C97-496F-8BCF-C991AC083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3F829F7-1591-4D75-A072-32612B2DA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20828D5-297A-4559-B0EF-C154A643A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B11D-37D7-4E69-B613-FF193DE063FC}" type="datetimeFigureOut">
              <a:rPr lang="pt-BR" smtClean="0"/>
              <a:t>26/06/2023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AF6EB2F-EED3-495E-96D2-CFE92D89AC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C7368E5-8B9C-44E9-A541-F851FAAD53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8D40E-283F-4933-A092-6BC4B5A88D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4547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lanta Baixa: O que é, Para que Serve + Modelos e Exemplos 2021">
            <a:extLst>
              <a:ext uri="{FF2B5EF4-FFF2-40B4-BE49-F238E27FC236}">
                <a16:creationId xmlns:a16="http://schemas.microsoft.com/office/drawing/2014/main" xmlns="" id="{0BB9B534-31E3-47A7-A533-09446405D9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7F95D707-B13E-4BD9-A7CE-E86ECABCB9FB}"/>
              </a:ext>
            </a:extLst>
          </p:cNvPr>
          <p:cNvSpPr/>
          <p:nvPr/>
        </p:nvSpPr>
        <p:spPr>
          <a:xfrm>
            <a:off x="0" y="1219200"/>
            <a:ext cx="12192000" cy="3581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127E78-453E-4B89-ABBC-3F53AA8A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0924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Desenho Técnico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Projeto Arquitetônico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dirty="0">
                <a:solidFill>
                  <a:schemeClr val="bg1"/>
                </a:solidFill>
              </a:rPr>
              <a:t>(</a:t>
            </a:r>
            <a:r>
              <a:rPr lang="pt-BR" dirty="0" smtClean="0">
                <a:solidFill>
                  <a:schemeClr val="bg1"/>
                </a:solidFill>
              </a:rPr>
              <a:t>2023)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46B1C7B1-DCAB-4A82-947D-B6A3D0EDDC88}"/>
              </a:ext>
            </a:extLst>
          </p:cNvPr>
          <p:cNvSpPr>
            <a:spLocks noGrp="1"/>
          </p:cNvSpPr>
          <p:nvPr/>
        </p:nvSpPr>
        <p:spPr>
          <a:xfrm>
            <a:off x="430748" y="5625082"/>
            <a:ext cx="7315200" cy="1385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chemeClr val="tx1"/>
                </a:solidFill>
              </a:rPr>
              <a:t>Monitor: Robson Mateus Freitas Silveira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5FEC0D3E-3D10-4705-9BE4-FE93E7DC5F60}"/>
              </a:ext>
            </a:extLst>
          </p:cNvPr>
          <p:cNvSpPr txBox="1">
            <a:spLocks/>
          </p:cNvSpPr>
          <p:nvPr/>
        </p:nvSpPr>
        <p:spPr>
          <a:xfrm>
            <a:off x="445551" y="5074992"/>
            <a:ext cx="7315200" cy="5804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Discente: </a:t>
            </a:r>
            <a:r>
              <a:rPr lang="pt-BR" sz="2400" b="1" dirty="0" smtClean="0"/>
              <a:t>Prof. </a:t>
            </a:r>
            <a:r>
              <a:rPr lang="pt-BR" sz="2400" b="1" dirty="0" smtClean="0"/>
              <a:t>Dr. </a:t>
            </a:r>
            <a:r>
              <a:rPr lang="pt-BR" sz="2400" b="1" dirty="0" smtClean="0"/>
              <a:t>Iran </a:t>
            </a:r>
            <a:r>
              <a:rPr lang="pt-BR" sz="2400" b="1" dirty="0"/>
              <a:t>José Oliveira da Silva</a:t>
            </a:r>
          </a:p>
        </p:txBody>
      </p:sp>
    </p:spTree>
    <p:extLst>
      <p:ext uri="{BB962C8B-B14F-4D97-AF65-F5344CB8AC3E}">
        <p14:creationId xmlns:p14="http://schemas.microsoft.com/office/powerpoint/2010/main" val="31769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BA858F8-965F-D889-AE6F-C2EBE0F23FEB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0BC74462-35A3-AF55-7C33-141F1C84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5ª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Dimensionar portas e janelas</a:t>
            </a:r>
          </a:p>
        </p:txBody>
      </p:sp>
      <p:pic>
        <p:nvPicPr>
          <p:cNvPr id="18" name="Picture 4" descr="PNG e SVG de janela com fundo transparente para baixar.">
            <a:extLst>
              <a:ext uri="{FF2B5EF4-FFF2-40B4-BE49-F238E27FC236}">
                <a16:creationId xmlns:a16="http://schemas.microsoft.com/office/drawing/2014/main" xmlns="" id="{F0E7E919-7D9C-DEB6-35BC-8B21D98AC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768" y="4271964"/>
            <a:ext cx="2324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Agrupar 6">
            <a:extLst>
              <a:ext uri="{FF2B5EF4-FFF2-40B4-BE49-F238E27FC236}">
                <a16:creationId xmlns:a16="http://schemas.microsoft.com/office/drawing/2014/main" xmlns="" id="{1007967E-9852-4DF0-9CD8-E74E15EDE0BA}"/>
              </a:ext>
            </a:extLst>
          </p:cNvPr>
          <p:cNvGrpSpPr/>
          <p:nvPr/>
        </p:nvGrpSpPr>
        <p:grpSpPr>
          <a:xfrm>
            <a:off x="11093883" y="4200526"/>
            <a:ext cx="692799" cy="2457451"/>
            <a:chOff x="10880076" y="3767078"/>
            <a:chExt cx="906606" cy="3068386"/>
          </a:xfrm>
        </p:grpSpPr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xmlns="" id="{28D95AAF-12EF-84E1-F1C2-0EE58A22D832}"/>
                </a:ext>
              </a:extLst>
            </p:cNvPr>
            <p:cNvSpPr/>
            <p:nvPr/>
          </p:nvSpPr>
          <p:spPr>
            <a:xfrm>
              <a:off x="11137224" y="3767078"/>
              <a:ext cx="388365" cy="3068386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xmlns="" id="{1B815EB8-259D-2FC8-746E-8ECDA2D5147D}"/>
                </a:ext>
              </a:extLst>
            </p:cNvPr>
            <p:cNvSpPr/>
            <p:nvPr/>
          </p:nvSpPr>
          <p:spPr>
            <a:xfrm>
              <a:off x="10880076" y="4117640"/>
              <a:ext cx="906606" cy="22479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xmlns="" id="{B4B31840-055B-3415-5C80-DB9A3A5ABBFE}"/>
                </a:ext>
              </a:extLst>
            </p:cNvPr>
            <p:cNvCxnSpPr/>
            <p:nvPr/>
          </p:nvCxnSpPr>
          <p:spPr>
            <a:xfrm>
              <a:off x="11217408" y="4117640"/>
              <a:ext cx="0" cy="22479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xmlns="" id="{94B0D2E6-BD90-B738-7AE2-6AA16403BDBA}"/>
                </a:ext>
              </a:extLst>
            </p:cNvPr>
            <p:cNvCxnSpPr/>
            <p:nvPr/>
          </p:nvCxnSpPr>
          <p:spPr>
            <a:xfrm>
              <a:off x="11369808" y="4117640"/>
              <a:ext cx="0" cy="22479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34818"/>
              </p:ext>
            </p:extLst>
          </p:nvPr>
        </p:nvGraphicFramePr>
        <p:xfrm>
          <a:off x="5256362" y="569105"/>
          <a:ext cx="5914848" cy="2324626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478712"/>
                <a:gridCol w="1478712"/>
                <a:gridCol w="1478712"/>
                <a:gridCol w="1478712"/>
              </a:tblGrid>
              <a:tr h="250736"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AP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AJMin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Tamanho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Quarto 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1,5X1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Quarto 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1,5X1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Suíte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1,6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2x1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Banheiro I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en-GB" sz="16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X1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1294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Banheiro II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X1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Sala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1,28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1,5X1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Copa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1,12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1,5X1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25073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Cozinha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0,8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1x1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03" y="276799"/>
            <a:ext cx="5538611" cy="6018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Retângulo 105">
            <a:extLst>
              <a:ext uri="{FF2B5EF4-FFF2-40B4-BE49-F238E27FC236}">
                <a16:creationId xmlns:a16="http://schemas.microsoft.com/office/drawing/2014/main" xmlns="" id="{5E864FC4-469C-4837-874C-C39CB1331814}"/>
              </a:ext>
            </a:extLst>
          </p:cNvPr>
          <p:cNvSpPr/>
          <p:nvPr/>
        </p:nvSpPr>
        <p:spPr>
          <a:xfrm rot="16200000">
            <a:off x="-933450" y="933450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Título 1">
            <a:extLst>
              <a:ext uri="{FF2B5EF4-FFF2-40B4-BE49-F238E27FC236}">
                <a16:creationId xmlns:a16="http://schemas.microsoft.com/office/drawing/2014/main" xmlns="" id="{C3D705EE-6734-4B53-BF11-8DFAF238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5ª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Dimensionar portas e janelas</a:t>
            </a:r>
          </a:p>
        </p:txBody>
      </p:sp>
      <p:sp>
        <p:nvSpPr>
          <p:cNvPr id="147" name="Retângulo 146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>
            <a:off x="10505370" y="1229731"/>
            <a:ext cx="137825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5400000">
            <a:off x="8548753" y="1534959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H="1">
            <a:off x="8427300" y="1341406"/>
            <a:ext cx="5420" cy="345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>
            <a:off x="8444092" y="1341406"/>
            <a:ext cx="431616" cy="298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tângulo 82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>
            <a:off x="10509418" y="2828798"/>
            <a:ext cx="137825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Retângulo 83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>
            <a:off x="6943833" y="2437734"/>
            <a:ext cx="137825" cy="91440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Retângulo 84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 rot="5400000">
            <a:off x="7473186" y="500281"/>
            <a:ext cx="137824" cy="5641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Retângulo 85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 rot="5400000">
            <a:off x="8587006" y="500281"/>
            <a:ext cx="137824" cy="5641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86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 rot="5400000">
            <a:off x="9711580" y="5517979"/>
            <a:ext cx="137824" cy="5641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Retângulo 87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 rot="5400000">
            <a:off x="8358388" y="5517979"/>
            <a:ext cx="137824" cy="5641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Retângulo 88">
            <a:extLst>
              <a:ext uri="{FF2B5EF4-FFF2-40B4-BE49-F238E27FC236}">
                <a16:creationId xmlns:a16="http://schemas.microsoft.com/office/drawing/2014/main" xmlns="" id="{B45E4820-35C2-8E69-0FD7-17CBB23576E0}"/>
              </a:ext>
            </a:extLst>
          </p:cNvPr>
          <p:cNvSpPr/>
          <p:nvPr/>
        </p:nvSpPr>
        <p:spPr>
          <a:xfrm rot="5400000">
            <a:off x="7389354" y="5517979"/>
            <a:ext cx="137824" cy="564122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Retângulo 95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5400000">
            <a:off x="7497204" y="1444540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7" name="Conector reto 96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H="1">
            <a:off x="7824159" y="1376437"/>
            <a:ext cx="5420" cy="345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7386528" y="1376437"/>
            <a:ext cx="443051" cy="2459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ângulo 100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8156623" y="2304307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2" name="Conector reto 101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  <a:endCxn id="101" idx="2"/>
          </p:cNvCxnSpPr>
          <p:nvPr/>
        </p:nvCxnSpPr>
        <p:spPr>
          <a:xfrm flipV="1">
            <a:off x="7970808" y="2304307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  <a:stCxn id="101" idx="0"/>
          </p:cNvCxnSpPr>
          <p:nvPr/>
        </p:nvCxnSpPr>
        <p:spPr>
          <a:xfrm flipH="1" flipV="1">
            <a:off x="7961852" y="2314759"/>
            <a:ext cx="305918" cy="42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tângulo 149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8934065" y="1804326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2" name="Retângulo 151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8937979" y="2791757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0" name="Conector reto 159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9011792" y="1789919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Conector reto 172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9007878" y="3210786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 reto 173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  <a:stCxn id="150" idx="0"/>
          </p:cNvCxnSpPr>
          <p:nvPr/>
        </p:nvCxnSpPr>
        <p:spPr>
          <a:xfrm flipV="1">
            <a:off x="9045212" y="1796213"/>
            <a:ext cx="259628" cy="43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ector reto 174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  <a:endCxn id="152" idx="2"/>
          </p:cNvCxnSpPr>
          <p:nvPr/>
        </p:nvCxnSpPr>
        <p:spPr>
          <a:xfrm flipH="1" flipV="1">
            <a:off x="9049126" y="2791757"/>
            <a:ext cx="259628" cy="425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Retângulo 175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8934065" y="4013832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7" name="Retângulo 176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7823179" y="5299513"/>
            <a:ext cx="222294" cy="4316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8" name="Retângulo 177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10485983" y="4632403"/>
            <a:ext cx="222294" cy="882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9" name="Conector reto 178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10277320" y="4632403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10360937" y="5502735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to 180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H="1" flipV="1">
            <a:off x="10249790" y="4648540"/>
            <a:ext cx="259628" cy="425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  <a:endCxn id="178" idx="3"/>
          </p:cNvCxnSpPr>
          <p:nvPr/>
        </p:nvCxnSpPr>
        <p:spPr>
          <a:xfrm flipV="1">
            <a:off x="10360937" y="5073861"/>
            <a:ext cx="125046" cy="42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9045212" y="4013832"/>
            <a:ext cx="4777" cy="25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to 183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9007878" y="4166232"/>
            <a:ext cx="4777" cy="259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tângulo 185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6901598" y="4166765"/>
            <a:ext cx="222294" cy="416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7" name="Conector reto 186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7048238" y="4137270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ector reto 187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7081658" y="4143564"/>
            <a:ext cx="259628" cy="43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tângulo 19"/>
          <p:cNvSpPr/>
          <p:nvPr/>
        </p:nvSpPr>
        <p:spPr>
          <a:xfrm>
            <a:off x="7341286" y="4363428"/>
            <a:ext cx="399041" cy="10194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7260037" y="4861201"/>
            <a:ext cx="5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98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981" y="742647"/>
            <a:ext cx="3799310" cy="515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Retângulo 105">
            <a:extLst>
              <a:ext uri="{FF2B5EF4-FFF2-40B4-BE49-F238E27FC236}">
                <a16:creationId xmlns:a16="http://schemas.microsoft.com/office/drawing/2014/main" xmlns="" id="{5E864FC4-469C-4837-874C-C39CB1331814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Título 1">
            <a:extLst>
              <a:ext uri="{FF2B5EF4-FFF2-40B4-BE49-F238E27FC236}">
                <a16:creationId xmlns:a16="http://schemas.microsoft.com/office/drawing/2014/main" xmlns="" id="{C3D705EE-6734-4B53-BF11-8DFAF238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6ª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Cotação</a:t>
            </a:r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xmlns="" id="{5F388DFD-03A5-E3E4-4756-718218FD2C79}"/>
              </a:ext>
            </a:extLst>
          </p:cNvPr>
          <p:cNvSpPr txBox="1"/>
          <p:nvPr/>
        </p:nvSpPr>
        <p:spPr>
          <a:xfrm>
            <a:off x="6630971" y="595025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xmlns="" id="{A72D5464-6F55-34E7-41BC-9174080C6420}"/>
              </a:ext>
            </a:extLst>
          </p:cNvPr>
          <p:cNvSpPr txBox="1"/>
          <p:nvPr/>
        </p:nvSpPr>
        <p:spPr>
          <a:xfrm>
            <a:off x="7568582" y="5940097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0,15   3,5    0,15</a:t>
            </a:r>
            <a:endParaRPr lang="pt-BR" b="1" dirty="0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4376533-25DB-AE9C-A31F-99F88DC0F211}"/>
              </a:ext>
            </a:extLst>
          </p:cNvPr>
          <p:cNvSpPr txBox="1"/>
          <p:nvPr/>
        </p:nvSpPr>
        <p:spPr>
          <a:xfrm>
            <a:off x="10169132" y="594009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 0,25</a:t>
            </a:r>
            <a:endParaRPr lang="pt-BR" b="1" dirty="0"/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xmlns="" id="{127E24D6-EBD7-B1B3-2813-B5DC87333862}"/>
              </a:ext>
            </a:extLst>
          </p:cNvPr>
          <p:cNvSpPr txBox="1"/>
          <p:nvPr/>
        </p:nvSpPr>
        <p:spPr>
          <a:xfrm rot="16200000">
            <a:off x="10504931" y="571813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xmlns="" id="{35231126-FAB8-35B1-A4D7-7334DB154F15}"/>
              </a:ext>
            </a:extLst>
          </p:cNvPr>
          <p:cNvSpPr txBox="1"/>
          <p:nvPr/>
        </p:nvSpPr>
        <p:spPr>
          <a:xfrm rot="16200000">
            <a:off x="10504931" y="74687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xmlns="" id="{6F7458BC-5777-BFBD-1993-1B53ED0F9C1B}"/>
              </a:ext>
            </a:extLst>
          </p:cNvPr>
          <p:cNvSpPr txBox="1"/>
          <p:nvPr/>
        </p:nvSpPr>
        <p:spPr>
          <a:xfrm rot="16200000">
            <a:off x="6135608" y="565029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xmlns="" id="{0A2239DB-E176-AB90-E70E-52C804D49849}"/>
              </a:ext>
            </a:extLst>
          </p:cNvPr>
          <p:cNvSpPr txBox="1"/>
          <p:nvPr/>
        </p:nvSpPr>
        <p:spPr>
          <a:xfrm rot="16200000">
            <a:off x="6155027" y="2503515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5,0</a:t>
            </a:r>
            <a:endParaRPr lang="pt-BR" b="1" dirty="0"/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9B5DE5D4-4DD4-0030-6797-0917A5444D8B}"/>
              </a:ext>
            </a:extLst>
          </p:cNvPr>
          <p:cNvSpPr txBox="1"/>
          <p:nvPr/>
        </p:nvSpPr>
        <p:spPr>
          <a:xfrm rot="16200000">
            <a:off x="10504931" y="366724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33" name="CaixaDeTexto 132">
            <a:extLst>
              <a:ext uri="{FF2B5EF4-FFF2-40B4-BE49-F238E27FC236}">
                <a16:creationId xmlns:a16="http://schemas.microsoft.com/office/drawing/2014/main" xmlns="" id="{9AF2599B-17D7-A2AC-639F-9485FDCF9FEB}"/>
              </a:ext>
            </a:extLst>
          </p:cNvPr>
          <p:cNvSpPr txBox="1"/>
          <p:nvPr/>
        </p:nvSpPr>
        <p:spPr>
          <a:xfrm rot="16200000">
            <a:off x="10504931" y="1989692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36" name="CaixaDeTexto 135">
            <a:extLst>
              <a:ext uri="{FF2B5EF4-FFF2-40B4-BE49-F238E27FC236}">
                <a16:creationId xmlns:a16="http://schemas.microsoft.com/office/drawing/2014/main" xmlns="" id="{38D25968-3093-CA86-53BB-96A805CF782D}"/>
              </a:ext>
            </a:extLst>
          </p:cNvPr>
          <p:cNvSpPr txBox="1"/>
          <p:nvPr/>
        </p:nvSpPr>
        <p:spPr>
          <a:xfrm rot="16200000">
            <a:off x="10563441" y="140992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xmlns="" id="{572B4FFB-6193-7CFA-9943-8DBCB77A7D51}"/>
              </a:ext>
            </a:extLst>
          </p:cNvPr>
          <p:cNvSpPr txBox="1"/>
          <p:nvPr/>
        </p:nvSpPr>
        <p:spPr>
          <a:xfrm rot="16200000">
            <a:off x="10563441" y="282956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xmlns="" id="{0939F2C7-7305-0A81-8AF3-6E9BCD453F38}"/>
              </a:ext>
            </a:extLst>
          </p:cNvPr>
          <p:cNvSpPr txBox="1"/>
          <p:nvPr/>
        </p:nvSpPr>
        <p:spPr>
          <a:xfrm rot="16200000">
            <a:off x="10651606" y="5087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4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xmlns="" id="{3ACEBE49-0D5D-7AB3-4243-5C497FCE6CE6}"/>
              </a:ext>
            </a:extLst>
          </p:cNvPr>
          <p:cNvSpPr txBox="1"/>
          <p:nvPr/>
        </p:nvSpPr>
        <p:spPr>
          <a:xfrm>
            <a:off x="9496881" y="597133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xmlns="" id="{E81F64E5-39B3-F306-5FA5-81387E9E31B5}"/>
              </a:ext>
            </a:extLst>
          </p:cNvPr>
          <p:cNvSpPr txBox="1"/>
          <p:nvPr/>
        </p:nvSpPr>
        <p:spPr>
          <a:xfrm>
            <a:off x="7204450" y="5949399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  <a:r>
              <a:rPr lang="pt-BR" b="1" dirty="0" smtClean="0"/>
              <a:t>,5</a:t>
            </a:r>
            <a:endParaRPr lang="pt-BR" b="1" dirty="0"/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xmlns="" id="{D6DB6A3A-5C65-18E4-50B0-1B41E97D636F}"/>
              </a:ext>
            </a:extLst>
          </p:cNvPr>
          <p:cNvSpPr txBox="1"/>
          <p:nvPr/>
        </p:nvSpPr>
        <p:spPr>
          <a:xfrm rot="16200000">
            <a:off x="6099235" y="388369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0,15</a:t>
            </a:r>
            <a:endParaRPr lang="pt-BR" b="1" dirty="0"/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xmlns="" id="{62394A25-678B-AC03-FBB9-4922AB0191A6}"/>
              </a:ext>
            </a:extLst>
          </p:cNvPr>
          <p:cNvSpPr txBox="1"/>
          <p:nvPr/>
        </p:nvSpPr>
        <p:spPr>
          <a:xfrm rot="16200000">
            <a:off x="5823493" y="1347127"/>
            <a:ext cx="11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0,15   2,0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xmlns="" id="{C3C4A885-28C4-F5DB-FFEB-788E50E645B0}"/>
              </a:ext>
            </a:extLst>
          </p:cNvPr>
          <p:cNvSpPr txBox="1"/>
          <p:nvPr/>
        </p:nvSpPr>
        <p:spPr>
          <a:xfrm rot="16200000">
            <a:off x="6090018" y="63404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EDCEDF54-8C56-3B78-1728-D57D6A068E14}"/>
              </a:ext>
            </a:extLst>
          </p:cNvPr>
          <p:cNvCxnSpPr>
            <a:cxnSpLocks/>
          </p:cNvCxnSpPr>
          <p:nvPr/>
        </p:nvCxnSpPr>
        <p:spPr>
          <a:xfrm>
            <a:off x="6715472" y="857719"/>
            <a:ext cx="14280" cy="5009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662C977C-FF0C-B1A0-F5B7-096594E0D972}"/>
              </a:ext>
            </a:extLst>
          </p:cNvPr>
          <p:cNvCxnSpPr/>
          <p:nvPr/>
        </p:nvCxnSpPr>
        <p:spPr>
          <a:xfrm>
            <a:off x="6577211" y="857719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xmlns="" id="{59D9832C-6F96-A66C-5745-A77F85F3B601}"/>
              </a:ext>
            </a:extLst>
          </p:cNvPr>
          <p:cNvCxnSpPr/>
          <p:nvPr/>
        </p:nvCxnSpPr>
        <p:spPr>
          <a:xfrm>
            <a:off x="6578576" y="96314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xmlns="" id="{CADE81EC-88D4-2830-E8B1-A69FDC1B364F}"/>
              </a:ext>
            </a:extLst>
          </p:cNvPr>
          <p:cNvCxnSpPr/>
          <p:nvPr/>
        </p:nvCxnSpPr>
        <p:spPr>
          <a:xfrm>
            <a:off x="6537427" y="1683149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xmlns="" id="{C725A3A8-1946-0E3C-95D4-8B77875A14A0}"/>
              </a:ext>
            </a:extLst>
          </p:cNvPr>
          <p:cNvCxnSpPr/>
          <p:nvPr/>
        </p:nvCxnSpPr>
        <p:spPr>
          <a:xfrm>
            <a:off x="6546077" y="178027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xmlns="" id="{2CBBDC33-52C0-8A8B-59FF-61D189DCC2BC}"/>
              </a:ext>
            </a:extLst>
          </p:cNvPr>
          <p:cNvCxnSpPr/>
          <p:nvPr/>
        </p:nvCxnSpPr>
        <p:spPr>
          <a:xfrm>
            <a:off x="6577210" y="391404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xmlns="" id="{84A88202-1E1D-E3A9-181E-8126329E9FF2}"/>
              </a:ext>
            </a:extLst>
          </p:cNvPr>
          <p:cNvCxnSpPr/>
          <p:nvPr/>
        </p:nvCxnSpPr>
        <p:spPr>
          <a:xfrm>
            <a:off x="6577211" y="4030232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xmlns="" id="{51F85388-6F4C-8327-D9BE-63B59747EBA2}"/>
              </a:ext>
            </a:extLst>
          </p:cNvPr>
          <p:cNvCxnSpPr>
            <a:cxnSpLocks/>
          </p:cNvCxnSpPr>
          <p:nvPr/>
        </p:nvCxnSpPr>
        <p:spPr>
          <a:xfrm>
            <a:off x="6184570" y="857719"/>
            <a:ext cx="8095" cy="5130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xmlns="" id="{45EC3F47-710A-6C4C-45F5-3FFAA17EE23B}"/>
              </a:ext>
            </a:extLst>
          </p:cNvPr>
          <p:cNvCxnSpPr/>
          <p:nvPr/>
        </p:nvCxnSpPr>
        <p:spPr>
          <a:xfrm>
            <a:off x="6055769" y="598778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xmlns="" id="{6064F8B1-FC97-14E9-38C1-CBA1739EDCAF}"/>
              </a:ext>
            </a:extLst>
          </p:cNvPr>
          <p:cNvCxnSpPr/>
          <p:nvPr/>
        </p:nvCxnSpPr>
        <p:spPr>
          <a:xfrm>
            <a:off x="6063054" y="83451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CaixaDeTexto 94">
            <a:extLst>
              <a:ext uri="{FF2B5EF4-FFF2-40B4-BE49-F238E27FC236}">
                <a16:creationId xmlns:a16="http://schemas.microsoft.com/office/drawing/2014/main" xmlns="" id="{91A25052-0297-4789-7D99-1D358CE379D5}"/>
              </a:ext>
            </a:extLst>
          </p:cNvPr>
          <p:cNvSpPr txBox="1"/>
          <p:nvPr/>
        </p:nvSpPr>
        <p:spPr>
          <a:xfrm rot="16200000">
            <a:off x="5569130" y="286684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11,80</a:t>
            </a:r>
            <a:endParaRPr lang="pt-BR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xmlns="" id="{495999CE-C029-DD9A-E162-812261E0825D}"/>
              </a:ext>
            </a:extLst>
          </p:cNvPr>
          <p:cNvCxnSpPr/>
          <p:nvPr/>
        </p:nvCxnSpPr>
        <p:spPr>
          <a:xfrm>
            <a:off x="6944076" y="6345937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7DF9D53B-C195-7BA8-6DE6-DFFB4649089C}"/>
              </a:ext>
            </a:extLst>
          </p:cNvPr>
          <p:cNvCxnSpPr>
            <a:cxnSpLocks/>
          </p:cNvCxnSpPr>
          <p:nvPr/>
        </p:nvCxnSpPr>
        <p:spPr>
          <a:xfrm>
            <a:off x="6949250" y="621411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xmlns="" id="{9C1FD84B-49A3-BDC1-F6E6-C40DADD653AC}"/>
              </a:ext>
            </a:extLst>
          </p:cNvPr>
          <p:cNvCxnSpPr>
            <a:cxnSpLocks/>
          </p:cNvCxnSpPr>
          <p:nvPr/>
        </p:nvCxnSpPr>
        <p:spPr>
          <a:xfrm>
            <a:off x="7078245" y="621411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>
            <a:extLst>
              <a:ext uri="{FF2B5EF4-FFF2-40B4-BE49-F238E27FC236}">
                <a16:creationId xmlns:a16="http://schemas.microsoft.com/office/drawing/2014/main" xmlns="" id="{F7DC0698-66BF-837F-C134-4814B047F5BE}"/>
              </a:ext>
            </a:extLst>
          </p:cNvPr>
          <p:cNvCxnSpPr>
            <a:cxnSpLocks/>
          </p:cNvCxnSpPr>
          <p:nvPr/>
        </p:nvCxnSpPr>
        <p:spPr>
          <a:xfrm>
            <a:off x="7789259" y="625091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xmlns="" id="{B3E8A2B7-A86E-B17B-A6B7-970AA24393A2}"/>
              </a:ext>
            </a:extLst>
          </p:cNvPr>
          <p:cNvCxnSpPr>
            <a:cxnSpLocks/>
          </p:cNvCxnSpPr>
          <p:nvPr/>
        </p:nvCxnSpPr>
        <p:spPr>
          <a:xfrm>
            <a:off x="7880842" y="624031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xmlns="" id="{1BC251ED-4749-A78F-FF3F-3D1DDFDC1A8E}"/>
              </a:ext>
            </a:extLst>
          </p:cNvPr>
          <p:cNvCxnSpPr>
            <a:cxnSpLocks/>
          </p:cNvCxnSpPr>
          <p:nvPr/>
        </p:nvCxnSpPr>
        <p:spPr>
          <a:xfrm>
            <a:off x="10603815" y="622139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>
            <a:extLst>
              <a:ext uri="{FF2B5EF4-FFF2-40B4-BE49-F238E27FC236}">
                <a16:creationId xmlns:a16="http://schemas.microsoft.com/office/drawing/2014/main" xmlns="" id="{8BF7AC46-CEA2-1C5E-AF53-6564D8059A59}"/>
              </a:ext>
            </a:extLst>
          </p:cNvPr>
          <p:cNvCxnSpPr>
            <a:cxnSpLocks/>
          </p:cNvCxnSpPr>
          <p:nvPr/>
        </p:nvCxnSpPr>
        <p:spPr>
          <a:xfrm>
            <a:off x="10499211" y="6214913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xmlns="" id="{72206C43-B0C0-C5C7-063C-072A8DB7C254}"/>
              </a:ext>
            </a:extLst>
          </p:cNvPr>
          <p:cNvCxnSpPr/>
          <p:nvPr/>
        </p:nvCxnSpPr>
        <p:spPr>
          <a:xfrm>
            <a:off x="6944076" y="6700797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>
            <a:extLst>
              <a:ext uri="{FF2B5EF4-FFF2-40B4-BE49-F238E27FC236}">
                <a16:creationId xmlns:a16="http://schemas.microsoft.com/office/drawing/2014/main" xmlns="" id="{5C9AB052-1DB6-72D3-5E34-5EE41BA4BF52}"/>
              </a:ext>
            </a:extLst>
          </p:cNvPr>
          <p:cNvCxnSpPr>
            <a:cxnSpLocks/>
          </p:cNvCxnSpPr>
          <p:nvPr/>
        </p:nvCxnSpPr>
        <p:spPr>
          <a:xfrm>
            <a:off x="6949250" y="656897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xmlns="" id="{CF9CB356-FF64-8340-B5E1-C5477BDC9A18}"/>
              </a:ext>
            </a:extLst>
          </p:cNvPr>
          <p:cNvCxnSpPr>
            <a:cxnSpLocks/>
          </p:cNvCxnSpPr>
          <p:nvPr/>
        </p:nvCxnSpPr>
        <p:spPr>
          <a:xfrm>
            <a:off x="10603815" y="657625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CaixaDeTexto 149">
            <a:extLst>
              <a:ext uri="{FF2B5EF4-FFF2-40B4-BE49-F238E27FC236}">
                <a16:creationId xmlns:a16="http://schemas.microsoft.com/office/drawing/2014/main" xmlns="" id="{7383A8E1-42E7-493C-4BA6-D1846DB803C6}"/>
              </a:ext>
            </a:extLst>
          </p:cNvPr>
          <p:cNvSpPr txBox="1"/>
          <p:nvPr/>
        </p:nvSpPr>
        <p:spPr>
          <a:xfrm>
            <a:off x="8501517" y="641941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10,8</a:t>
            </a:r>
            <a:endParaRPr lang="pt-BR" b="1" dirty="0"/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xmlns="" id="{D04DA64C-9D18-0C15-60E2-615F2A711680}"/>
              </a:ext>
            </a:extLst>
          </p:cNvPr>
          <p:cNvSpPr txBox="1"/>
          <p:nvPr/>
        </p:nvSpPr>
        <p:spPr>
          <a:xfrm>
            <a:off x="6629528" y="30496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60" name="CaixaDeTexto 159">
            <a:extLst>
              <a:ext uri="{FF2B5EF4-FFF2-40B4-BE49-F238E27FC236}">
                <a16:creationId xmlns:a16="http://schemas.microsoft.com/office/drawing/2014/main" xmlns="" id="{7F2C4C31-79A0-0ED0-79F1-846C7717C1A6}"/>
              </a:ext>
            </a:extLst>
          </p:cNvPr>
          <p:cNvSpPr txBox="1"/>
          <p:nvPr/>
        </p:nvSpPr>
        <p:spPr>
          <a:xfrm>
            <a:off x="8056723" y="29480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73" name="CaixaDeTexto 172">
            <a:extLst>
              <a:ext uri="{FF2B5EF4-FFF2-40B4-BE49-F238E27FC236}">
                <a16:creationId xmlns:a16="http://schemas.microsoft.com/office/drawing/2014/main" xmlns="" id="{CB568CDC-3EC9-7A56-7C42-2E2F37E74A25}"/>
              </a:ext>
            </a:extLst>
          </p:cNvPr>
          <p:cNvSpPr txBox="1"/>
          <p:nvPr/>
        </p:nvSpPr>
        <p:spPr>
          <a:xfrm>
            <a:off x="10167689" y="29480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74" name="CaixaDeTexto 173">
            <a:extLst>
              <a:ext uri="{FF2B5EF4-FFF2-40B4-BE49-F238E27FC236}">
                <a16:creationId xmlns:a16="http://schemas.microsoft.com/office/drawing/2014/main" xmlns="" id="{37B35AD5-D3D4-654F-D921-78C1D5896A63}"/>
              </a:ext>
            </a:extLst>
          </p:cNvPr>
          <p:cNvSpPr txBox="1"/>
          <p:nvPr/>
        </p:nvSpPr>
        <p:spPr>
          <a:xfrm>
            <a:off x="9401444" y="32604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4,5</a:t>
            </a:r>
          </a:p>
        </p:txBody>
      </p: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52EF77A-AF10-212F-0CF8-033D7028522C}"/>
              </a:ext>
            </a:extLst>
          </p:cNvPr>
          <p:cNvSpPr txBox="1"/>
          <p:nvPr/>
        </p:nvSpPr>
        <p:spPr>
          <a:xfrm>
            <a:off x="7418099" y="30410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3,5</a:t>
            </a:r>
          </a:p>
        </p:txBody>
      </p:sp>
      <p:cxnSp>
        <p:nvCxnSpPr>
          <p:cNvPr id="176" name="Conector reto 175">
            <a:extLst>
              <a:ext uri="{FF2B5EF4-FFF2-40B4-BE49-F238E27FC236}">
                <a16:creationId xmlns:a16="http://schemas.microsoft.com/office/drawing/2014/main" xmlns="" id="{39E9742F-D0D0-4BFF-C29B-46CD0DD55CD2}"/>
              </a:ext>
            </a:extLst>
          </p:cNvPr>
          <p:cNvCxnSpPr/>
          <p:nvPr/>
        </p:nvCxnSpPr>
        <p:spPr>
          <a:xfrm>
            <a:off x="6942633" y="700644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>
            <a:extLst>
              <a:ext uri="{FF2B5EF4-FFF2-40B4-BE49-F238E27FC236}">
                <a16:creationId xmlns:a16="http://schemas.microsoft.com/office/drawing/2014/main" xmlns="" id="{818A23F1-D6EC-3DCC-6F49-8F0711746539}"/>
              </a:ext>
            </a:extLst>
          </p:cNvPr>
          <p:cNvCxnSpPr>
            <a:cxnSpLocks/>
          </p:cNvCxnSpPr>
          <p:nvPr/>
        </p:nvCxnSpPr>
        <p:spPr>
          <a:xfrm>
            <a:off x="6947807" y="568824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>
            <a:extLst>
              <a:ext uri="{FF2B5EF4-FFF2-40B4-BE49-F238E27FC236}">
                <a16:creationId xmlns:a16="http://schemas.microsoft.com/office/drawing/2014/main" xmlns="" id="{79CDA99C-345B-05A5-682C-AFE46FFB5AA9}"/>
              </a:ext>
            </a:extLst>
          </p:cNvPr>
          <p:cNvCxnSpPr>
            <a:cxnSpLocks/>
          </p:cNvCxnSpPr>
          <p:nvPr/>
        </p:nvCxnSpPr>
        <p:spPr>
          <a:xfrm>
            <a:off x="7076802" y="568824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>
            <a:extLst>
              <a:ext uri="{FF2B5EF4-FFF2-40B4-BE49-F238E27FC236}">
                <a16:creationId xmlns:a16="http://schemas.microsoft.com/office/drawing/2014/main" xmlns="" id="{74B3B1E4-4259-A504-668C-80090FD6A71B}"/>
              </a:ext>
            </a:extLst>
          </p:cNvPr>
          <p:cNvCxnSpPr>
            <a:cxnSpLocks/>
          </p:cNvCxnSpPr>
          <p:nvPr/>
        </p:nvCxnSpPr>
        <p:spPr>
          <a:xfrm>
            <a:off x="8211094" y="61404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xmlns="" id="{429F98C7-B175-774A-0FF9-3BB8E580E3F0}"/>
              </a:ext>
            </a:extLst>
          </p:cNvPr>
          <p:cNvCxnSpPr>
            <a:cxnSpLocks/>
          </p:cNvCxnSpPr>
          <p:nvPr/>
        </p:nvCxnSpPr>
        <p:spPr>
          <a:xfrm>
            <a:off x="8877490" y="576099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to 180">
            <a:extLst>
              <a:ext uri="{FF2B5EF4-FFF2-40B4-BE49-F238E27FC236}">
                <a16:creationId xmlns:a16="http://schemas.microsoft.com/office/drawing/2014/main" xmlns="" id="{48A4652B-B7B5-EC97-FFE9-5E477A84F72D}"/>
              </a:ext>
            </a:extLst>
          </p:cNvPr>
          <p:cNvCxnSpPr>
            <a:cxnSpLocks/>
          </p:cNvCxnSpPr>
          <p:nvPr/>
        </p:nvCxnSpPr>
        <p:spPr>
          <a:xfrm>
            <a:off x="10602372" y="576099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>
            <a:extLst>
              <a:ext uri="{FF2B5EF4-FFF2-40B4-BE49-F238E27FC236}">
                <a16:creationId xmlns:a16="http://schemas.microsoft.com/office/drawing/2014/main" xmlns="" id="{F3AB1717-F082-F6BD-4BEC-C1B09F9D8DAB}"/>
              </a:ext>
            </a:extLst>
          </p:cNvPr>
          <p:cNvCxnSpPr>
            <a:cxnSpLocks/>
          </p:cNvCxnSpPr>
          <p:nvPr/>
        </p:nvCxnSpPr>
        <p:spPr>
          <a:xfrm>
            <a:off x="10497768" y="56962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>
            <a:extLst>
              <a:ext uri="{FF2B5EF4-FFF2-40B4-BE49-F238E27FC236}">
                <a16:creationId xmlns:a16="http://schemas.microsoft.com/office/drawing/2014/main" xmlns="" id="{A7EA518F-C0BB-B00E-5A6A-2D2818A06028}"/>
              </a:ext>
            </a:extLst>
          </p:cNvPr>
          <p:cNvCxnSpPr/>
          <p:nvPr/>
        </p:nvCxnSpPr>
        <p:spPr>
          <a:xfrm>
            <a:off x="6925981" y="246031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to 183">
            <a:extLst>
              <a:ext uri="{FF2B5EF4-FFF2-40B4-BE49-F238E27FC236}">
                <a16:creationId xmlns:a16="http://schemas.microsoft.com/office/drawing/2014/main" xmlns="" id="{6CBD9FBB-FC01-E72E-9FAF-17B24AE9D371}"/>
              </a:ext>
            </a:extLst>
          </p:cNvPr>
          <p:cNvCxnSpPr>
            <a:cxnSpLocks/>
          </p:cNvCxnSpPr>
          <p:nvPr/>
        </p:nvCxnSpPr>
        <p:spPr>
          <a:xfrm>
            <a:off x="6931155" y="114211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to 184">
            <a:extLst>
              <a:ext uri="{FF2B5EF4-FFF2-40B4-BE49-F238E27FC236}">
                <a16:creationId xmlns:a16="http://schemas.microsoft.com/office/drawing/2014/main" xmlns="" id="{CAE2AC05-CC4E-3BFC-8D16-BB2366469760}"/>
              </a:ext>
            </a:extLst>
          </p:cNvPr>
          <p:cNvCxnSpPr>
            <a:cxnSpLocks/>
          </p:cNvCxnSpPr>
          <p:nvPr/>
        </p:nvCxnSpPr>
        <p:spPr>
          <a:xfrm>
            <a:off x="10585720" y="121486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ixaDeTexto 185">
            <a:extLst>
              <a:ext uri="{FF2B5EF4-FFF2-40B4-BE49-F238E27FC236}">
                <a16:creationId xmlns:a16="http://schemas.microsoft.com/office/drawing/2014/main" xmlns="" id="{24CF40E0-1C32-8806-51C7-CBB438D503D8}"/>
              </a:ext>
            </a:extLst>
          </p:cNvPr>
          <p:cNvSpPr txBox="1"/>
          <p:nvPr/>
        </p:nvSpPr>
        <p:spPr>
          <a:xfrm>
            <a:off x="8475098" y="-8330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10,8</a:t>
            </a:r>
            <a:endParaRPr lang="pt-BR" b="1" dirty="0"/>
          </a:p>
        </p:txBody>
      </p:sp>
      <p:cxnSp>
        <p:nvCxnSpPr>
          <p:cNvPr id="187" name="Conector reto 186">
            <a:extLst>
              <a:ext uri="{FF2B5EF4-FFF2-40B4-BE49-F238E27FC236}">
                <a16:creationId xmlns:a16="http://schemas.microsoft.com/office/drawing/2014/main" xmlns="" id="{669A55FF-4629-01CF-10AD-C2DD5E95F06D}"/>
              </a:ext>
            </a:extLst>
          </p:cNvPr>
          <p:cNvCxnSpPr>
            <a:cxnSpLocks/>
          </p:cNvCxnSpPr>
          <p:nvPr/>
        </p:nvCxnSpPr>
        <p:spPr>
          <a:xfrm>
            <a:off x="11055728" y="914536"/>
            <a:ext cx="0" cy="5034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to 187">
            <a:extLst>
              <a:ext uri="{FF2B5EF4-FFF2-40B4-BE49-F238E27FC236}">
                <a16:creationId xmlns:a16="http://schemas.microsoft.com/office/drawing/2014/main" xmlns="" id="{525ACC6F-906C-372B-B62A-121A23F91928}"/>
              </a:ext>
            </a:extLst>
          </p:cNvPr>
          <p:cNvCxnSpPr/>
          <p:nvPr/>
        </p:nvCxnSpPr>
        <p:spPr>
          <a:xfrm>
            <a:off x="10918832" y="5954998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Conector reto 188">
            <a:extLst>
              <a:ext uri="{FF2B5EF4-FFF2-40B4-BE49-F238E27FC236}">
                <a16:creationId xmlns:a16="http://schemas.microsoft.com/office/drawing/2014/main" xmlns="" id="{11B0FC26-1377-94D6-BD69-FFFB07466687}"/>
              </a:ext>
            </a:extLst>
          </p:cNvPr>
          <p:cNvCxnSpPr/>
          <p:nvPr/>
        </p:nvCxnSpPr>
        <p:spPr>
          <a:xfrm>
            <a:off x="10918028" y="907512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ector reto 189">
            <a:extLst>
              <a:ext uri="{FF2B5EF4-FFF2-40B4-BE49-F238E27FC236}">
                <a16:creationId xmlns:a16="http://schemas.microsoft.com/office/drawing/2014/main" xmlns="" id="{4F3F89E4-CA36-6559-5D07-AE70A8920BB6}"/>
              </a:ext>
            </a:extLst>
          </p:cNvPr>
          <p:cNvCxnSpPr/>
          <p:nvPr/>
        </p:nvCxnSpPr>
        <p:spPr>
          <a:xfrm>
            <a:off x="10918832" y="5852160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Conector reto 192">
            <a:extLst>
              <a:ext uri="{FF2B5EF4-FFF2-40B4-BE49-F238E27FC236}">
                <a16:creationId xmlns:a16="http://schemas.microsoft.com/office/drawing/2014/main" xmlns="" id="{96E6E754-9620-C36C-4870-C5C7D41ED6BF}"/>
              </a:ext>
            </a:extLst>
          </p:cNvPr>
          <p:cNvCxnSpPr/>
          <p:nvPr/>
        </p:nvCxnSpPr>
        <p:spPr>
          <a:xfrm>
            <a:off x="10915614" y="4060167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 reto 193">
            <a:extLst>
              <a:ext uri="{FF2B5EF4-FFF2-40B4-BE49-F238E27FC236}">
                <a16:creationId xmlns:a16="http://schemas.microsoft.com/office/drawing/2014/main" xmlns="" id="{5BCDD2C4-AF40-564C-4C0D-11660085E70E}"/>
              </a:ext>
            </a:extLst>
          </p:cNvPr>
          <p:cNvCxnSpPr/>
          <p:nvPr/>
        </p:nvCxnSpPr>
        <p:spPr>
          <a:xfrm>
            <a:off x="10922358" y="398599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to 194">
            <a:extLst>
              <a:ext uri="{FF2B5EF4-FFF2-40B4-BE49-F238E27FC236}">
                <a16:creationId xmlns:a16="http://schemas.microsoft.com/office/drawing/2014/main" xmlns="" id="{7DD7D906-A820-9502-ED40-FD52C800A5C6}"/>
              </a:ext>
            </a:extLst>
          </p:cNvPr>
          <p:cNvCxnSpPr/>
          <p:nvPr/>
        </p:nvCxnSpPr>
        <p:spPr>
          <a:xfrm>
            <a:off x="10934212" y="2569857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ector reto 195">
            <a:extLst>
              <a:ext uri="{FF2B5EF4-FFF2-40B4-BE49-F238E27FC236}">
                <a16:creationId xmlns:a16="http://schemas.microsoft.com/office/drawing/2014/main" xmlns="" id="{848793DD-ACAD-E964-0902-71E46BB1FF6F}"/>
              </a:ext>
            </a:extLst>
          </p:cNvPr>
          <p:cNvCxnSpPr/>
          <p:nvPr/>
        </p:nvCxnSpPr>
        <p:spPr>
          <a:xfrm>
            <a:off x="10918028" y="2495266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 reto 196">
            <a:extLst>
              <a:ext uri="{FF2B5EF4-FFF2-40B4-BE49-F238E27FC236}">
                <a16:creationId xmlns:a16="http://schemas.microsoft.com/office/drawing/2014/main" xmlns="" id="{810A4DB7-AAB3-2B34-DEA2-FFDABCC4134B}"/>
              </a:ext>
            </a:extLst>
          </p:cNvPr>
          <p:cNvCxnSpPr/>
          <p:nvPr/>
        </p:nvCxnSpPr>
        <p:spPr>
          <a:xfrm>
            <a:off x="10922358" y="100116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3006FF4D-DF34-A5D1-8AA2-34E2A99DCE14}"/>
              </a:ext>
            </a:extLst>
          </p:cNvPr>
          <p:cNvCxnSpPr/>
          <p:nvPr/>
        </p:nvCxnSpPr>
        <p:spPr>
          <a:xfrm flipH="1">
            <a:off x="6832451" y="16498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to 197">
            <a:extLst>
              <a:ext uri="{FF2B5EF4-FFF2-40B4-BE49-F238E27FC236}">
                <a16:creationId xmlns:a16="http://schemas.microsoft.com/office/drawing/2014/main" xmlns="" id="{360508D9-3697-4230-A39B-E2FEBBD032C6}"/>
              </a:ext>
            </a:extLst>
          </p:cNvPr>
          <p:cNvCxnSpPr/>
          <p:nvPr/>
        </p:nvCxnSpPr>
        <p:spPr>
          <a:xfrm flipH="1">
            <a:off x="10507324" y="12946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to 198">
            <a:extLst>
              <a:ext uri="{FF2B5EF4-FFF2-40B4-BE49-F238E27FC236}">
                <a16:creationId xmlns:a16="http://schemas.microsoft.com/office/drawing/2014/main" xmlns="" id="{B3E6AB82-1C29-C756-8D1A-87CF974706DF}"/>
              </a:ext>
            </a:extLst>
          </p:cNvPr>
          <p:cNvCxnSpPr/>
          <p:nvPr/>
        </p:nvCxnSpPr>
        <p:spPr>
          <a:xfrm flipH="1">
            <a:off x="10494514" y="613103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to 199">
            <a:extLst>
              <a:ext uri="{FF2B5EF4-FFF2-40B4-BE49-F238E27FC236}">
                <a16:creationId xmlns:a16="http://schemas.microsoft.com/office/drawing/2014/main" xmlns="" id="{718B9779-BD48-6BD1-9A01-9974F3F7BE9D}"/>
              </a:ext>
            </a:extLst>
          </p:cNvPr>
          <p:cNvCxnSpPr/>
          <p:nvPr/>
        </p:nvCxnSpPr>
        <p:spPr>
          <a:xfrm flipH="1">
            <a:off x="10404958" y="62371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to 200">
            <a:extLst>
              <a:ext uri="{FF2B5EF4-FFF2-40B4-BE49-F238E27FC236}">
                <a16:creationId xmlns:a16="http://schemas.microsoft.com/office/drawing/2014/main" xmlns="" id="{A0BA7C02-77C9-AE78-0437-1447A70F3747}"/>
              </a:ext>
            </a:extLst>
          </p:cNvPr>
          <p:cNvCxnSpPr/>
          <p:nvPr/>
        </p:nvCxnSpPr>
        <p:spPr>
          <a:xfrm flipH="1">
            <a:off x="8062967" y="64538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to 201">
            <a:extLst>
              <a:ext uri="{FF2B5EF4-FFF2-40B4-BE49-F238E27FC236}">
                <a16:creationId xmlns:a16="http://schemas.microsoft.com/office/drawing/2014/main" xmlns="" id="{99CAE377-8610-DDF4-53F7-57E1F5FD4715}"/>
              </a:ext>
            </a:extLst>
          </p:cNvPr>
          <p:cNvCxnSpPr/>
          <p:nvPr/>
        </p:nvCxnSpPr>
        <p:spPr>
          <a:xfrm flipH="1">
            <a:off x="8029352" y="61189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to 202">
            <a:extLst>
              <a:ext uri="{FF2B5EF4-FFF2-40B4-BE49-F238E27FC236}">
                <a16:creationId xmlns:a16="http://schemas.microsoft.com/office/drawing/2014/main" xmlns="" id="{8C31E275-19BD-BCD9-B852-419FB20E1A3E}"/>
              </a:ext>
            </a:extLst>
          </p:cNvPr>
          <p:cNvCxnSpPr/>
          <p:nvPr/>
        </p:nvCxnSpPr>
        <p:spPr>
          <a:xfrm flipH="1">
            <a:off x="6968093" y="63135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to 203">
            <a:extLst>
              <a:ext uri="{FF2B5EF4-FFF2-40B4-BE49-F238E27FC236}">
                <a16:creationId xmlns:a16="http://schemas.microsoft.com/office/drawing/2014/main" xmlns="" id="{1852F57E-DA8D-24C0-8D5F-A6D32531CD6F}"/>
              </a:ext>
            </a:extLst>
          </p:cNvPr>
          <p:cNvCxnSpPr/>
          <p:nvPr/>
        </p:nvCxnSpPr>
        <p:spPr>
          <a:xfrm flipH="1">
            <a:off x="6849964" y="62973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to 204">
            <a:extLst>
              <a:ext uri="{FF2B5EF4-FFF2-40B4-BE49-F238E27FC236}">
                <a16:creationId xmlns:a16="http://schemas.microsoft.com/office/drawing/2014/main" xmlns="" id="{CA50DB73-1C91-8308-AD1F-8086FE687E37}"/>
              </a:ext>
            </a:extLst>
          </p:cNvPr>
          <p:cNvCxnSpPr/>
          <p:nvPr/>
        </p:nvCxnSpPr>
        <p:spPr>
          <a:xfrm flipH="1">
            <a:off x="6638200" y="88707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to 205">
            <a:extLst>
              <a:ext uri="{FF2B5EF4-FFF2-40B4-BE49-F238E27FC236}">
                <a16:creationId xmlns:a16="http://schemas.microsoft.com/office/drawing/2014/main" xmlns="" id="{FB0BEDAB-963D-F627-FA96-5B59A54F77B0}"/>
              </a:ext>
            </a:extLst>
          </p:cNvPr>
          <p:cNvCxnSpPr/>
          <p:nvPr/>
        </p:nvCxnSpPr>
        <p:spPr>
          <a:xfrm flipH="1">
            <a:off x="6607183" y="79240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to 206">
            <a:extLst>
              <a:ext uri="{FF2B5EF4-FFF2-40B4-BE49-F238E27FC236}">
                <a16:creationId xmlns:a16="http://schemas.microsoft.com/office/drawing/2014/main" xmlns="" id="{37410C32-3F8F-CDFC-E4D8-6D4F7801EB95}"/>
              </a:ext>
            </a:extLst>
          </p:cNvPr>
          <p:cNvCxnSpPr/>
          <p:nvPr/>
        </p:nvCxnSpPr>
        <p:spPr>
          <a:xfrm flipH="1">
            <a:off x="6074265" y="7699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to 207">
            <a:extLst>
              <a:ext uri="{FF2B5EF4-FFF2-40B4-BE49-F238E27FC236}">
                <a16:creationId xmlns:a16="http://schemas.microsoft.com/office/drawing/2014/main" xmlns="" id="{7FCCF447-214E-16DA-AA35-6056D2E3BE4C}"/>
              </a:ext>
            </a:extLst>
          </p:cNvPr>
          <p:cNvCxnSpPr/>
          <p:nvPr/>
        </p:nvCxnSpPr>
        <p:spPr>
          <a:xfrm flipH="1">
            <a:off x="6576642" y="158089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to 208">
            <a:extLst>
              <a:ext uri="{FF2B5EF4-FFF2-40B4-BE49-F238E27FC236}">
                <a16:creationId xmlns:a16="http://schemas.microsoft.com/office/drawing/2014/main" xmlns="" id="{26139D26-DCD5-455F-F0F1-FCB7311417BA}"/>
              </a:ext>
            </a:extLst>
          </p:cNvPr>
          <p:cNvCxnSpPr/>
          <p:nvPr/>
        </p:nvCxnSpPr>
        <p:spPr>
          <a:xfrm flipH="1">
            <a:off x="6586244" y="168314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to 209">
            <a:extLst>
              <a:ext uri="{FF2B5EF4-FFF2-40B4-BE49-F238E27FC236}">
                <a16:creationId xmlns:a16="http://schemas.microsoft.com/office/drawing/2014/main" xmlns="" id="{9751D6A1-D468-73F6-DA4B-2E476E4D6328}"/>
              </a:ext>
            </a:extLst>
          </p:cNvPr>
          <p:cNvCxnSpPr/>
          <p:nvPr/>
        </p:nvCxnSpPr>
        <p:spPr>
          <a:xfrm flipH="1">
            <a:off x="6624919" y="382396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to 210">
            <a:extLst>
              <a:ext uri="{FF2B5EF4-FFF2-40B4-BE49-F238E27FC236}">
                <a16:creationId xmlns:a16="http://schemas.microsoft.com/office/drawing/2014/main" xmlns="" id="{133CA21A-F17C-BD15-E496-34E01D158167}"/>
              </a:ext>
            </a:extLst>
          </p:cNvPr>
          <p:cNvCxnSpPr/>
          <p:nvPr/>
        </p:nvCxnSpPr>
        <p:spPr>
          <a:xfrm flipH="1">
            <a:off x="6650739" y="394135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to 211">
            <a:extLst>
              <a:ext uri="{FF2B5EF4-FFF2-40B4-BE49-F238E27FC236}">
                <a16:creationId xmlns:a16="http://schemas.microsoft.com/office/drawing/2014/main" xmlns="" id="{AAE2B29E-AA9B-3BC2-8F98-F49A091E40E6}"/>
              </a:ext>
            </a:extLst>
          </p:cNvPr>
          <p:cNvCxnSpPr/>
          <p:nvPr/>
        </p:nvCxnSpPr>
        <p:spPr>
          <a:xfrm flipH="1">
            <a:off x="6099440" y="591009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to 212">
            <a:extLst>
              <a:ext uri="{FF2B5EF4-FFF2-40B4-BE49-F238E27FC236}">
                <a16:creationId xmlns:a16="http://schemas.microsoft.com/office/drawing/2014/main" xmlns="" id="{C2A5DA6A-0955-DE1C-AC5A-CF74EAD326DC}"/>
              </a:ext>
            </a:extLst>
          </p:cNvPr>
          <p:cNvCxnSpPr/>
          <p:nvPr/>
        </p:nvCxnSpPr>
        <p:spPr>
          <a:xfrm flipH="1">
            <a:off x="6849964" y="626366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to 213">
            <a:extLst>
              <a:ext uri="{FF2B5EF4-FFF2-40B4-BE49-F238E27FC236}">
                <a16:creationId xmlns:a16="http://schemas.microsoft.com/office/drawing/2014/main" xmlns="" id="{A44C3705-8158-875F-F6C3-640C96C707DF}"/>
              </a:ext>
            </a:extLst>
          </p:cNvPr>
          <p:cNvCxnSpPr/>
          <p:nvPr/>
        </p:nvCxnSpPr>
        <p:spPr>
          <a:xfrm flipH="1">
            <a:off x="7003872" y="624953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to 214">
            <a:extLst>
              <a:ext uri="{FF2B5EF4-FFF2-40B4-BE49-F238E27FC236}">
                <a16:creationId xmlns:a16="http://schemas.microsoft.com/office/drawing/2014/main" xmlns="" id="{FEC82755-7B78-F6ED-D772-BAE376128166}"/>
              </a:ext>
            </a:extLst>
          </p:cNvPr>
          <p:cNvCxnSpPr/>
          <p:nvPr/>
        </p:nvCxnSpPr>
        <p:spPr>
          <a:xfrm flipH="1">
            <a:off x="7676597" y="627233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to 215">
            <a:extLst>
              <a:ext uri="{FF2B5EF4-FFF2-40B4-BE49-F238E27FC236}">
                <a16:creationId xmlns:a16="http://schemas.microsoft.com/office/drawing/2014/main" xmlns="" id="{6F6C75B6-8D6A-C5FD-F432-002BD10B3AD5}"/>
              </a:ext>
            </a:extLst>
          </p:cNvPr>
          <p:cNvCxnSpPr/>
          <p:nvPr/>
        </p:nvCxnSpPr>
        <p:spPr>
          <a:xfrm flipH="1">
            <a:off x="7817047" y="625660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to 216">
            <a:extLst>
              <a:ext uri="{FF2B5EF4-FFF2-40B4-BE49-F238E27FC236}">
                <a16:creationId xmlns:a16="http://schemas.microsoft.com/office/drawing/2014/main" xmlns="" id="{2A0B6A88-2CBB-FB05-0C55-34897378813A}"/>
              </a:ext>
            </a:extLst>
          </p:cNvPr>
          <p:cNvCxnSpPr/>
          <p:nvPr/>
        </p:nvCxnSpPr>
        <p:spPr>
          <a:xfrm flipH="1">
            <a:off x="10383305" y="626782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to 217">
            <a:extLst>
              <a:ext uri="{FF2B5EF4-FFF2-40B4-BE49-F238E27FC236}">
                <a16:creationId xmlns:a16="http://schemas.microsoft.com/office/drawing/2014/main" xmlns="" id="{92CD7DDD-CB7C-2667-8E9A-D493B7B17AEE}"/>
              </a:ext>
            </a:extLst>
          </p:cNvPr>
          <p:cNvCxnSpPr/>
          <p:nvPr/>
        </p:nvCxnSpPr>
        <p:spPr>
          <a:xfrm flipH="1">
            <a:off x="10511619" y="627047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to 218">
            <a:extLst>
              <a:ext uri="{FF2B5EF4-FFF2-40B4-BE49-F238E27FC236}">
                <a16:creationId xmlns:a16="http://schemas.microsoft.com/office/drawing/2014/main" xmlns="" id="{1F9734DB-3FC3-2FF7-B6D9-418542E4E605}"/>
              </a:ext>
            </a:extLst>
          </p:cNvPr>
          <p:cNvCxnSpPr/>
          <p:nvPr/>
        </p:nvCxnSpPr>
        <p:spPr>
          <a:xfrm flipH="1">
            <a:off x="6846891" y="662453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to 219">
            <a:extLst>
              <a:ext uri="{FF2B5EF4-FFF2-40B4-BE49-F238E27FC236}">
                <a16:creationId xmlns:a16="http://schemas.microsoft.com/office/drawing/2014/main" xmlns="" id="{4AABE3DC-770C-D28F-5AB6-4A283D930E82}"/>
              </a:ext>
            </a:extLst>
          </p:cNvPr>
          <p:cNvCxnSpPr/>
          <p:nvPr/>
        </p:nvCxnSpPr>
        <p:spPr>
          <a:xfrm flipH="1">
            <a:off x="10501423" y="661196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to 220">
            <a:extLst>
              <a:ext uri="{FF2B5EF4-FFF2-40B4-BE49-F238E27FC236}">
                <a16:creationId xmlns:a16="http://schemas.microsoft.com/office/drawing/2014/main" xmlns="" id="{21047C19-6F85-4A16-095F-01D3E7B8F1F9}"/>
              </a:ext>
            </a:extLst>
          </p:cNvPr>
          <p:cNvCxnSpPr/>
          <p:nvPr/>
        </p:nvCxnSpPr>
        <p:spPr>
          <a:xfrm flipH="1">
            <a:off x="10950150" y="58671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to 221">
            <a:extLst>
              <a:ext uri="{FF2B5EF4-FFF2-40B4-BE49-F238E27FC236}">
                <a16:creationId xmlns:a16="http://schemas.microsoft.com/office/drawing/2014/main" xmlns="" id="{9870FE18-2B40-7B4C-9BE6-BCA0C23E648A}"/>
              </a:ext>
            </a:extLst>
          </p:cNvPr>
          <p:cNvCxnSpPr/>
          <p:nvPr/>
        </p:nvCxnSpPr>
        <p:spPr>
          <a:xfrm flipH="1">
            <a:off x="10930807" y="576493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to 224">
            <a:extLst>
              <a:ext uri="{FF2B5EF4-FFF2-40B4-BE49-F238E27FC236}">
                <a16:creationId xmlns:a16="http://schemas.microsoft.com/office/drawing/2014/main" xmlns="" id="{AA68825A-B6E7-0DB0-349D-12D970A6E4E9}"/>
              </a:ext>
            </a:extLst>
          </p:cNvPr>
          <p:cNvCxnSpPr/>
          <p:nvPr/>
        </p:nvCxnSpPr>
        <p:spPr>
          <a:xfrm flipH="1">
            <a:off x="10956894" y="3985991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to 225">
            <a:extLst>
              <a:ext uri="{FF2B5EF4-FFF2-40B4-BE49-F238E27FC236}">
                <a16:creationId xmlns:a16="http://schemas.microsoft.com/office/drawing/2014/main" xmlns="" id="{0A2A9CE3-3192-4960-26EE-822F8D62089C}"/>
              </a:ext>
            </a:extLst>
          </p:cNvPr>
          <p:cNvCxnSpPr/>
          <p:nvPr/>
        </p:nvCxnSpPr>
        <p:spPr>
          <a:xfrm flipH="1">
            <a:off x="10950150" y="3878843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to 226">
            <a:extLst>
              <a:ext uri="{FF2B5EF4-FFF2-40B4-BE49-F238E27FC236}">
                <a16:creationId xmlns:a16="http://schemas.microsoft.com/office/drawing/2014/main" xmlns="" id="{E69CF880-635C-3381-2DAD-233F91A91B04}"/>
              </a:ext>
            </a:extLst>
          </p:cNvPr>
          <p:cNvCxnSpPr/>
          <p:nvPr/>
        </p:nvCxnSpPr>
        <p:spPr>
          <a:xfrm flipH="1">
            <a:off x="10960128" y="247826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to 227">
            <a:extLst>
              <a:ext uri="{FF2B5EF4-FFF2-40B4-BE49-F238E27FC236}">
                <a16:creationId xmlns:a16="http://schemas.microsoft.com/office/drawing/2014/main" xmlns="" id="{D8E91614-4D09-8CFD-09EE-9BD00774203A}"/>
              </a:ext>
            </a:extLst>
          </p:cNvPr>
          <p:cNvCxnSpPr/>
          <p:nvPr/>
        </p:nvCxnSpPr>
        <p:spPr>
          <a:xfrm flipH="1">
            <a:off x="10950150" y="240022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to 228">
            <a:extLst>
              <a:ext uri="{FF2B5EF4-FFF2-40B4-BE49-F238E27FC236}">
                <a16:creationId xmlns:a16="http://schemas.microsoft.com/office/drawing/2014/main" xmlns="" id="{B07BF316-FD3E-4F2C-AF9F-9F6E42C92B0E}"/>
              </a:ext>
            </a:extLst>
          </p:cNvPr>
          <p:cNvCxnSpPr/>
          <p:nvPr/>
        </p:nvCxnSpPr>
        <p:spPr>
          <a:xfrm flipH="1">
            <a:off x="10965400" y="918482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to 229">
            <a:extLst>
              <a:ext uri="{FF2B5EF4-FFF2-40B4-BE49-F238E27FC236}">
                <a16:creationId xmlns:a16="http://schemas.microsoft.com/office/drawing/2014/main" xmlns="" id="{6AB3E182-FB5A-5294-D5E7-6E789B60051D}"/>
              </a:ext>
            </a:extLst>
          </p:cNvPr>
          <p:cNvCxnSpPr/>
          <p:nvPr/>
        </p:nvCxnSpPr>
        <p:spPr>
          <a:xfrm flipH="1">
            <a:off x="10964061" y="8236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to 230">
            <a:extLst>
              <a:ext uri="{FF2B5EF4-FFF2-40B4-BE49-F238E27FC236}">
                <a16:creationId xmlns:a16="http://schemas.microsoft.com/office/drawing/2014/main" xmlns="" id="{B26BB43A-B66F-8A74-C800-E442D2FE10AD}"/>
              </a:ext>
            </a:extLst>
          </p:cNvPr>
          <p:cNvCxnSpPr>
            <a:cxnSpLocks/>
          </p:cNvCxnSpPr>
          <p:nvPr/>
        </p:nvCxnSpPr>
        <p:spPr>
          <a:xfrm>
            <a:off x="11538098" y="936619"/>
            <a:ext cx="9017" cy="5034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Conector reto 231">
            <a:extLst>
              <a:ext uri="{FF2B5EF4-FFF2-40B4-BE49-F238E27FC236}">
                <a16:creationId xmlns:a16="http://schemas.microsoft.com/office/drawing/2014/main" xmlns="" id="{38F26CC8-6797-C7F5-9738-0F127B2E6EDF}"/>
              </a:ext>
            </a:extLst>
          </p:cNvPr>
          <p:cNvCxnSpPr/>
          <p:nvPr/>
        </p:nvCxnSpPr>
        <p:spPr>
          <a:xfrm>
            <a:off x="11398811" y="5973513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Conector reto 232">
            <a:extLst>
              <a:ext uri="{FF2B5EF4-FFF2-40B4-BE49-F238E27FC236}">
                <a16:creationId xmlns:a16="http://schemas.microsoft.com/office/drawing/2014/main" xmlns="" id="{25BFE0AD-43F0-CBD3-CAC2-5FA1EB9C8F68}"/>
              </a:ext>
            </a:extLst>
          </p:cNvPr>
          <p:cNvCxnSpPr/>
          <p:nvPr/>
        </p:nvCxnSpPr>
        <p:spPr>
          <a:xfrm>
            <a:off x="11416582" y="91341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CaixaDeTexto 233">
            <a:extLst>
              <a:ext uri="{FF2B5EF4-FFF2-40B4-BE49-F238E27FC236}">
                <a16:creationId xmlns:a16="http://schemas.microsoft.com/office/drawing/2014/main" xmlns="" id="{DAD051BA-F4D8-2A5A-B9F0-7479106D8725}"/>
              </a:ext>
            </a:extLst>
          </p:cNvPr>
          <p:cNvSpPr txBox="1"/>
          <p:nvPr/>
        </p:nvSpPr>
        <p:spPr>
          <a:xfrm rot="16200000">
            <a:off x="10922658" y="294574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11,80</a:t>
            </a:r>
            <a:endParaRPr lang="pt-BR" b="1" dirty="0"/>
          </a:p>
        </p:txBody>
      </p:sp>
      <p:cxnSp>
        <p:nvCxnSpPr>
          <p:cNvPr id="235" name="Conector reto 234">
            <a:extLst>
              <a:ext uri="{FF2B5EF4-FFF2-40B4-BE49-F238E27FC236}">
                <a16:creationId xmlns:a16="http://schemas.microsoft.com/office/drawing/2014/main" xmlns="" id="{A5879A33-3D04-F7C7-A333-C2437A644FEA}"/>
              </a:ext>
            </a:extLst>
          </p:cNvPr>
          <p:cNvCxnSpPr/>
          <p:nvPr/>
        </p:nvCxnSpPr>
        <p:spPr>
          <a:xfrm flipH="1">
            <a:off x="11427793" y="8488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to 235">
            <a:extLst>
              <a:ext uri="{FF2B5EF4-FFF2-40B4-BE49-F238E27FC236}">
                <a16:creationId xmlns:a16="http://schemas.microsoft.com/office/drawing/2014/main" xmlns="" id="{9DCBCF27-D356-7D8C-80D8-5C798C8739D6}"/>
              </a:ext>
            </a:extLst>
          </p:cNvPr>
          <p:cNvCxnSpPr/>
          <p:nvPr/>
        </p:nvCxnSpPr>
        <p:spPr>
          <a:xfrm flipH="1">
            <a:off x="11442482" y="589583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CaixaDeTexto 236">
            <a:extLst>
              <a:ext uri="{FF2B5EF4-FFF2-40B4-BE49-F238E27FC236}">
                <a16:creationId xmlns:a16="http://schemas.microsoft.com/office/drawing/2014/main" xmlns="" id="{01DED091-6B53-FC60-8603-056A4DDDD54C}"/>
              </a:ext>
            </a:extLst>
          </p:cNvPr>
          <p:cNvSpPr txBox="1"/>
          <p:nvPr/>
        </p:nvSpPr>
        <p:spPr>
          <a:xfrm>
            <a:off x="5078072" y="993077"/>
            <a:ext cx="71526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1:100</a:t>
            </a:r>
          </a:p>
          <a:p>
            <a:pPr algn="ctr"/>
            <a:r>
              <a:rPr lang="pt-BR" dirty="0"/>
              <a:t>1 cm</a:t>
            </a:r>
          </a:p>
        </p:txBody>
      </p:sp>
      <p:cxnSp>
        <p:nvCxnSpPr>
          <p:cNvPr id="238" name="Conector de Seta Reta 237">
            <a:extLst>
              <a:ext uri="{FF2B5EF4-FFF2-40B4-BE49-F238E27FC236}">
                <a16:creationId xmlns:a16="http://schemas.microsoft.com/office/drawing/2014/main" xmlns="" id="{BC37DA34-6012-848B-55EA-E0F6CAC010CE}"/>
              </a:ext>
            </a:extLst>
          </p:cNvPr>
          <p:cNvCxnSpPr>
            <a:cxnSpLocks/>
          </p:cNvCxnSpPr>
          <p:nvPr/>
        </p:nvCxnSpPr>
        <p:spPr>
          <a:xfrm flipV="1">
            <a:off x="5914155" y="1418990"/>
            <a:ext cx="8230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CaixaDeTexto 238">
            <a:extLst>
              <a:ext uri="{FF2B5EF4-FFF2-40B4-BE49-F238E27FC236}">
                <a16:creationId xmlns:a16="http://schemas.microsoft.com/office/drawing/2014/main" xmlns="" id="{B50AA671-BA18-52A9-1239-5397C2A3903F}"/>
              </a:ext>
            </a:extLst>
          </p:cNvPr>
          <p:cNvSpPr txBox="1"/>
          <p:nvPr/>
        </p:nvSpPr>
        <p:spPr>
          <a:xfrm>
            <a:off x="4509175" y="1901426"/>
            <a:ext cx="715260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pt-BR" dirty="0"/>
              <a:t>1:100</a:t>
            </a:r>
          </a:p>
          <a:p>
            <a:pPr algn="ctr"/>
            <a:r>
              <a:rPr lang="pt-BR" dirty="0"/>
              <a:t>1 cm</a:t>
            </a:r>
          </a:p>
        </p:txBody>
      </p:sp>
      <p:cxnSp>
        <p:nvCxnSpPr>
          <p:cNvPr id="240" name="Conector de Seta Reta 239">
            <a:extLst>
              <a:ext uri="{FF2B5EF4-FFF2-40B4-BE49-F238E27FC236}">
                <a16:creationId xmlns:a16="http://schemas.microsoft.com/office/drawing/2014/main" xmlns="" id="{4A6DA496-F0A9-2841-4F2A-EC701BEB83F4}"/>
              </a:ext>
            </a:extLst>
          </p:cNvPr>
          <p:cNvCxnSpPr>
            <a:cxnSpLocks/>
          </p:cNvCxnSpPr>
          <p:nvPr/>
        </p:nvCxnSpPr>
        <p:spPr>
          <a:xfrm flipV="1">
            <a:off x="5345258" y="2327339"/>
            <a:ext cx="82304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to 252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503103" y="2533480"/>
            <a:ext cx="628608" cy="14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249121" y="2266427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58" name="Conector reto 257">
            <a:extLst>
              <a:ext uri="{FF2B5EF4-FFF2-40B4-BE49-F238E27FC236}">
                <a16:creationId xmlns:a16="http://schemas.microsoft.com/office/drawing/2014/main" xmlns="" id="{A0BA7C02-77C9-AE78-0437-1447A70F3747}"/>
              </a:ext>
            </a:extLst>
          </p:cNvPr>
          <p:cNvCxnSpPr/>
          <p:nvPr/>
        </p:nvCxnSpPr>
        <p:spPr>
          <a:xfrm flipH="1">
            <a:off x="8812380" y="63373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to 261">
            <a:extLst>
              <a:ext uri="{FF2B5EF4-FFF2-40B4-BE49-F238E27FC236}">
                <a16:creationId xmlns:a16="http://schemas.microsoft.com/office/drawing/2014/main" xmlns="" id="{99CAE377-8610-DDF4-53F7-57E1F5FD4715}"/>
              </a:ext>
            </a:extLst>
          </p:cNvPr>
          <p:cNvCxnSpPr/>
          <p:nvPr/>
        </p:nvCxnSpPr>
        <p:spPr>
          <a:xfrm flipH="1">
            <a:off x="8778765" y="60024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CaixaDeTexto 265">
            <a:extLst>
              <a:ext uri="{FF2B5EF4-FFF2-40B4-BE49-F238E27FC236}">
                <a16:creationId xmlns:a16="http://schemas.microsoft.com/office/drawing/2014/main" xmlns="" id="{7F2C4C31-79A0-0ED0-79F1-846C7717C1A6}"/>
              </a:ext>
            </a:extLst>
          </p:cNvPr>
          <p:cNvSpPr txBox="1"/>
          <p:nvPr/>
        </p:nvSpPr>
        <p:spPr>
          <a:xfrm>
            <a:off x="8676586" y="30036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cxnSp>
        <p:nvCxnSpPr>
          <p:cNvPr id="269" name="Conector reto 268">
            <a:extLst>
              <a:ext uri="{FF2B5EF4-FFF2-40B4-BE49-F238E27FC236}">
                <a16:creationId xmlns:a16="http://schemas.microsoft.com/office/drawing/2014/main" xmlns="" id="{F7DC0698-66BF-837F-C134-4814B047F5BE}"/>
              </a:ext>
            </a:extLst>
          </p:cNvPr>
          <p:cNvCxnSpPr>
            <a:cxnSpLocks/>
          </p:cNvCxnSpPr>
          <p:nvPr/>
        </p:nvCxnSpPr>
        <p:spPr>
          <a:xfrm>
            <a:off x="8916349" y="622949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to 279">
            <a:extLst>
              <a:ext uri="{FF2B5EF4-FFF2-40B4-BE49-F238E27FC236}">
                <a16:creationId xmlns:a16="http://schemas.microsoft.com/office/drawing/2014/main" xmlns="" id="{B3E8A2B7-A86E-B17B-A6B7-970AA24393A2}"/>
              </a:ext>
            </a:extLst>
          </p:cNvPr>
          <p:cNvCxnSpPr>
            <a:cxnSpLocks/>
          </p:cNvCxnSpPr>
          <p:nvPr/>
        </p:nvCxnSpPr>
        <p:spPr>
          <a:xfrm>
            <a:off x="9007932" y="621889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to 285">
            <a:extLst>
              <a:ext uri="{FF2B5EF4-FFF2-40B4-BE49-F238E27FC236}">
                <a16:creationId xmlns:a16="http://schemas.microsoft.com/office/drawing/2014/main" xmlns="" id="{FEC82755-7B78-F6ED-D772-BAE376128166}"/>
              </a:ext>
            </a:extLst>
          </p:cNvPr>
          <p:cNvCxnSpPr/>
          <p:nvPr/>
        </p:nvCxnSpPr>
        <p:spPr>
          <a:xfrm flipH="1">
            <a:off x="8803687" y="6250912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to 286">
            <a:extLst>
              <a:ext uri="{FF2B5EF4-FFF2-40B4-BE49-F238E27FC236}">
                <a16:creationId xmlns:a16="http://schemas.microsoft.com/office/drawing/2014/main" xmlns="" id="{6F6C75B6-8D6A-C5FD-F432-002BD10B3AD5}"/>
              </a:ext>
            </a:extLst>
          </p:cNvPr>
          <p:cNvCxnSpPr/>
          <p:nvPr/>
        </p:nvCxnSpPr>
        <p:spPr>
          <a:xfrm flipH="1">
            <a:off x="8944137" y="623518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to 287">
            <a:extLst>
              <a:ext uri="{FF2B5EF4-FFF2-40B4-BE49-F238E27FC236}">
                <a16:creationId xmlns:a16="http://schemas.microsoft.com/office/drawing/2014/main" xmlns="" id="{2CBBDC33-52C0-8A8B-59FF-61D189DCC2BC}"/>
              </a:ext>
            </a:extLst>
          </p:cNvPr>
          <p:cNvCxnSpPr/>
          <p:nvPr/>
        </p:nvCxnSpPr>
        <p:spPr>
          <a:xfrm>
            <a:off x="6565261" y="5772273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Conector reto 288">
            <a:extLst>
              <a:ext uri="{FF2B5EF4-FFF2-40B4-BE49-F238E27FC236}">
                <a16:creationId xmlns:a16="http://schemas.microsoft.com/office/drawing/2014/main" xmlns="" id="{84A88202-1E1D-E3A9-181E-8126329E9FF2}"/>
              </a:ext>
            </a:extLst>
          </p:cNvPr>
          <p:cNvCxnSpPr/>
          <p:nvPr/>
        </p:nvCxnSpPr>
        <p:spPr>
          <a:xfrm>
            <a:off x="6565262" y="5888464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Conector reto 289">
            <a:extLst>
              <a:ext uri="{FF2B5EF4-FFF2-40B4-BE49-F238E27FC236}">
                <a16:creationId xmlns:a16="http://schemas.microsoft.com/office/drawing/2014/main" xmlns="" id="{9751D6A1-D468-73F6-DA4B-2E476E4D6328}"/>
              </a:ext>
            </a:extLst>
          </p:cNvPr>
          <p:cNvCxnSpPr/>
          <p:nvPr/>
        </p:nvCxnSpPr>
        <p:spPr>
          <a:xfrm flipH="1">
            <a:off x="6612970" y="568219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to 290">
            <a:extLst>
              <a:ext uri="{FF2B5EF4-FFF2-40B4-BE49-F238E27FC236}">
                <a16:creationId xmlns:a16="http://schemas.microsoft.com/office/drawing/2014/main" xmlns="" id="{133CA21A-F17C-BD15-E496-34E01D158167}"/>
              </a:ext>
            </a:extLst>
          </p:cNvPr>
          <p:cNvCxnSpPr/>
          <p:nvPr/>
        </p:nvCxnSpPr>
        <p:spPr>
          <a:xfrm flipH="1">
            <a:off x="6638790" y="5799591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CaixaDeTexto 291">
            <a:extLst>
              <a:ext uri="{FF2B5EF4-FFF2-40B4-BE49-F238E27FC236}">
                <a16:creationId xmlns:a16="http://schemas.microsoft.com/office/drawing/2014/main" xmlns="" id="{D6DB6A3A-5C65-18E4-50B0-1B41E97D636F}"/>
              </a:ext>
            </a:extLst>
          </p:cNvPr>
          <p:cNvSpPr txBox="1"/>
          <p:nvPr/>
        </p:nvSpPr>
        <p:spPr>
          <a:xfrm rot="16200000">
            <a:off x="6189296" y="470274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293" name="CaixaDeTexto 29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228356" y="2775221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sp>
        <p:nvSpPr>
          <p:cNvPr id="294" name="CaixaDeTexto 293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254902" y="183360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95" name="Conector reto 29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182577" y="2081542"/>
            <a:ext cx="792320" cy="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to 29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196128" y="3037230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to 29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8631774" y="1223856"/>
            <a:ext cx="1" cy="27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CaixaDeTexto 297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589146" y="963145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99" name="Conector reto 298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657107" y="1531793"/>
            <a:ext cx="12694" cy="40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CaixaDeTexto 299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657107" y="1683149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01" name="Conector reto 300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676597" y="1934163"/>
            <a:ext cx="455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to 301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>
            <a:off x="8620081" y="1223855"/>
            <a:ext cx="4722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CaixaDeTexto 30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120564" y="403475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04" name="Conector reto 30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088336" y="4296759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CaixaDeTexto 30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539767" y="4513635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</a:t>
            </a:r>
            <a:r>
              <a:rPr lang="pt-BR" sz="1400" dirty="0" smtClean="0"/>
              <a:t>1,6</a:t>
            </a:r>
            <a:endParaRPr lang="pt-BR" sz="1400" dirty="0"/>
          </a:p>
        </p:txBody>
      </p:sp>
      <p:cxnSp>
        <p:nvCxnSpPr>
          <p:cNvPr id="306" name="Conector reto 30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507539" y="4775644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tângulo 306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6901598" y="4113683"/>
            <a:ext cx="222294" cy="416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8" name="Conector reto 307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7048238" y="4084188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to 308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7081658" y="4090482"/>
            <a:ext cx="259628" cy="43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CaixaDeTexto 31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245328" y="401417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14" name="Conector reto 31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211472" y="4296759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 reto 31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386557" y="5513660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to 31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7386557" y="5513660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ector reto 31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8182412" y="5513660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to 317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8182412" y="5513660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to 318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488746" y="5541841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ector reto 319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9488746" y="5541841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reto 320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983031" y="3253237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ector reto 321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961448" y="1624562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reto 322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123892" y="3243630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reto 32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416311" y="1145295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to 32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 flipV="1">
            <a:off x="7420150" y="914536"/>
            <a:ext cx="1" cy="209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to 32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 flipV="1">
            <a:off x="8598688" y="914536"/>
            <a:ext cx="1" cy="209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to 32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8104403" y="1123793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CaixaDeTexto 327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144085" y="2930756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29" name="CaixaDeTexto 328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895802" y="1319285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   1,2</a:t>
            </a:r>
            <a:endParaRPr lang="pt-BR" sz="1400" dirty="0"/>
          </a:p>
        </p:txBody>
      </p:sp>
      <p:sp>
        <p:nvSpPr>
          <p:cNvPr id="330" name="CaixaDeTexto 329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948200" y="3014229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1" name="CaixaDeTexto 330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386558" y="852199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1,8</a:t>
            </a:r>
            <a:endParaRPr lang="pt-BR" sz="1400" dirty="0"/>
          </a:p>
        </p:txBody>
      </p:sp>
      <p:sp>
        <p:nvSpPr>
          <p:cNvPr id="332" name="CaixaDeTexto 331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073650" y="883685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1,8</a:t>
            </a:r>
            <a:endParaRPr lang="pt-BR" sz="1400" dirty="0"/>
          </a:p>
        </p:txBody>
      </p:sp>
      <p:sp>
        <p:nvSpPr>
          <p:cNvPr id="333" name="CaixaDeTexto 33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400328" y="5233626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4" name="CaixaDeTexto 333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158591" y="5224690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5" name="CaixaDeTexto 33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434686" y="5271724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71" name="Retângulo 70"/>
          <p:cNvSpPr/>
          <p:nvPr/>
        </p:nvSpPr>
        <p:spPr>
          <a:xfrm>
            <a:off x="7443458" y="4365878"/>
            <a:ext cx="239008" cy="9058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CaixaDeTexto 71"/>
          <p:cNvSpPr txBox="1"/>
          <p:nvPr/>
        </p:nvSpPr>
        <p:spPr>
          <a:xfrm>
            <a:off x="7208031" y="4667523"/>
            <a:ext cx="5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6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981" y="742647"/>
            <a:ext cx="3799310" cy="5153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" name="Retângulo 105">
            <a:extLst>
              <a:ext uri="{FF2B5EF4-FFF2-40B4-BE49-F238E27FC236}">
                <a16:creationId xmlns:a16="http://schemas.microsoft.com/office/drawing/2014/main" xmlns="" id="{5E864FC4-469C-4837-874C-C39CB1331814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7" name="Título 1">
            <a:extLst>
              <a:ext uri="{FF2B5EF4-FFF2-40B4-BE49-F238E27FC236}">
                <a16:creationId xmlns:a16="http://schemas.microsoft.com/office/drawing/2014/main" xmlns="" id="{C3D705EE-6734-4B53-BF11-8DFAF238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7</a:t>
            </a:r>
            <a:r>
              <a:rPr lang="pt-BR" b="1" dirty="0" smtClean="0">
                <a:solidFill>
                  <a:schemeClr val="bg1"/>
                </a:solidFill>
              </a:rPr>
              <a:t>ª </a:t>
            </a:r>
            <a:r>
              <a:rPr lang="pt-BR" b="1" dirty="0">
                <a:solidFill>
                  <a:schemeClr val="bg1"/>
                </a:solidFill>
              </a:rPr>
              <a:t>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Cobertura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4" name="CaixaDeTexto 123">
            <a:extLst>
              <a:ext uri="{FF2B5EF4-FFF2-40B4-BE49-F238E27FC236}">
                <a16:creationId xmlns:a16="http://schemas.microsoft.com/office/drawing/2014/main" xmlns="" id="{5F388DFD-03A5-E3E4-4756-718218FD2C79}"/>
              </a:ext>
            </a:extLst>
          </p:cNvPr>
          <p:cNvSpPr txBox="1"/>
          <p:nvPr/>
        </p:nvSpPr>
        <p:spPr>
          <a:xfrm>
            <a:off x="6630971" y="595025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5" name="CaixaDeTexto 124">
            <a:extLst>
              <a:ext uri="{FF2B5EF4-FFF2-40B4-BE49-F238E27FC236}">
                <a16:creationId xmlns:a16="http://schemas.microsoft.com/office/drawing/2014/main" xmlns="" id="{A72D5464-6F55-34E7-41BC-9174080C6420}"/>
              </a:ext>
            </a:extLst>
          </p:cNvPr>
          <p:cNvSpPr txBox="1"/>
          <p:nvPr/>
        </p:nvSpPr>
        <p:spPr>
          <a:xfrm>
            <a:off x="7568582" y="5940097"/>
            <a:ext cx="172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0,15   3,5    0,15</a:t>
            </a:r>
            <a:endParaRPr lang="pt-BR" b="1" dirty="0"/>
          </a:p>
        </p:txBody>
      </p:sp>
      <p:sp>
        <p:nvSpPr>
          <p:cNvPr id="126" name="CaixaDeTexto 125">
            <a:extLst>
              <a:ext uri="{FF2B5EF4-FFF2-40B4-BE49-F238E27FC236}">
                <a16:creationId xmlns:a16="http://schemas.microsoft.com/office/drawing/2014/main" xmlns="" id="{64376533-25DB-AE9C-A31F-99F88DC0F211}"/>
              </a:ext>
            </a:extLst>
          </p:cNvPr>
          <p:cNvSpPr txBox="1"/>
          <p:nvPr/>
        </p:nvSpPr>
        <p:spPr>
          <a:xfrm>
            <a:off x="10169132" y="5940097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 0,25</a:t>
            </a:r>
            <a:endParaRPr lang="pt-BR" b="1" dirty="0"/>
          </a:p>
        </p:txBody>
      </p:sp>
      <p:sp>
        <p:nvSpPr>
          <p:cNvPr id="127" name="CaixaDeTexto 126">
            <a:extLst>
              <a:ext uri="{FF2B5EF4-FFF2-40B4-BE49-F238E27FC236}">
                <a16:creationId xmlns:a16="http://schemas.microsoft.com/office/drawing/2014/main" xmlns="" id="{127E24D6-EBD7-B1B3-2813-B5DC87333862}"/>
              </a:ext>
            </a:extLst>
          </p:cNvPr>
          <p:cNvSpPr txBox="1"/>
          <p:nvPr/>
        </p:nvSpPr>
        <p:spPr>
          <a:xfrm rot="16200000">
            <a:off x="10504931" y="5718135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8" name="CaixaDeTexto 127">
            <a:extLst>
              <a:ext uri="{FF2B5EF4-FFF2-40B4-BE49-F238E27FC236}">
                <a16:creationId xmlns:a16="http://schemas.microsoft.com/office/drawing/2014/main" xmlns="" id="{35231126-FAB8-35B1-A4D7-7334DB154F15}"/>
              </a:ext>
            </a:extLst>
          </p:cNvPr>
          <p:cNvSpPr txBox="1"/>
          <p:nvPr/>
        </p:nvSpPr>
        <p:spPr>
          <a:xfrm rot="16200000">
            <a:off x="10504931" y="74687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:a16="http://schemas.microsoft.com/office/drawing/2014/main" xmlns="" id="{6F7458BC-5777-BFBD-1993-1B53ED0F9C1B}"/>
              </a:ext>
            </a:extLst>
          </p:cNvPr>
          <p:cNvSpPr txBox="1"/>
          <p:nvPr/>
        </p:nvSpPr>
        <p:spPr>
          <a:xfrm rot="16200000">
            <a:off x="6135608" y="565029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30" name="CaixaDeTexto 129">
            <a:extLst>
              <a:ext uri="{FF2B5EF4-FFF2-40B4-BE49-F238E27FC236}">
                <a16:creationId xmlns:a16="http://schemas.microsoft.com/office/drawing/2014/main" xmlns="" id="{0A2239DB-E176-AB90-E70E-52C804D49849}"/>
              </a:ext>
            </a:extLst>
          </p:cNvPr>
          <p:cNvSpPr txBox="1"/>
          <p:nvPr/>
        </p:nvSpPr>
        <p:spPr>
          <a:xfrm rot="16200000">
            <a:off x="6155027" y="2503515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5,0</a:t>
            </a:r>
            <a:endParaRPr lang="pt-BR" b="1" dirty="0"/>
          </a:p>
        </p:txBody>
      </p:sp>
      <p:sp>
        <p:nvSpPr>
          <p:cNvPr id="132" name="CaixaDeTexto 131">
            <a:extLst>
              <a:ext uri="{FF2B5EF4-FFF2-40B4-BE49-F238E27FC236}">
                <a16:creationId xmlns:a16="http://schemas.microsoft.com/office/drawing/2014/main" xmlns="" id="{9B5DE5D4-4DD4-0030-6797-0917A5444D8B}"/>
              </a:ext>
            </a:extLst>
          </p:cNvPr>
          <p:cNvSpPr txBox="1"/>
          <p:nvPr/>
        </p:nvSpPr>
        <p:spPr>
          <a:xfrm rot="16200000">
            <a:off x="10504931" y="366724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33" name="CaixaDeTexto 132">
            <a:extLst>
              <a:ext uri="{FF2B5EF4-FFF2-40B4-BE49-F238E27FC236}">
                <a16:creationId xmlns:a16="http://schemas.microsoft.com/office/drawing/2014/main" xmlns="" id="{9AF2599B-17D7-A2AC-639F-9485FDCF9FEB}"/>
              </a:ext>
            </a:extLst>
          </p:cNvPr>
          <p:cNvSpPr txBox="1"/>
          <p:nvPr/>
        </p:nvSpPr>
        <p:spPr>
          <a:xfrm rot="16200000">
            <a:off x="10504931" y="1989692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36" name="CaixaDeTexto 135">
            <a:extLst>
              <a:ext uri="{FF2B5EF4-FFF2-40B4-BE49-F238E27FC236}">
                <a16:creationId xmlns:a16="http://schemas.microsoft.com/office/drawing/2014/main" xmlns="" id="{38D25968-3093-CA86-53BB-96A805CF782D}"/>
              </a:ext>
            </a:extLst>
          </p:cNvPr>
          <p:cNvSpPr txBox="1"/>
          <p:nvPr/>
        </p:nvSpPr>
        <p:spPr>
          <a:xfrm rot="16200000">
            <a:off x="10563441" y="140992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137" name="CaixaDeTexto 136">
            <a:extLst>
              <a:ext uri="{FF2B5EF4-FFF2-40B4-BE49-F238E27FC236}">
                <a16:creationId xmlns:a16="http://schemas.microsoft.com/office/drawing/2014/main" xmlns="" id="{572B4FFB-6193-7CFA-9943-8DBCB77A7D51}"/>
              </a:ext>
            </a:extLst>
          </p:cNvPr>
          <p:cNvSpPr txBox="1"/>
          <p:nvPr/>
        </p:nvSpPr>
        <p:spPr>
          <a:xfrm rot="16200000">
            <a:off x="10563441" y="2829563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139" name="CaixaDeTexto 138">
            <a:extLst>
              <a:ext uri="{FF2B5EF4-FFF2-40B4-BE49-F238E27FC236}">
                <a16:creationId xmlns:a16="http://schemas.microsoft.com/office/drawing/2014/main" xmlns="" id="{0939F2C7-7305-0A81-8AF3-6E9BCD453F38}"/>
              </a:ext>
            </a:extLst>
          </p:cNvPr>
          <p:cNvSpPr txBox="1"/>
          <p:nvPr/>
        </p:nvSpPr>
        <p:spPr>
          <a:xfrm rot="16200000">
            <a:off x="10651606" y="50870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4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:a16="http://schemas.microsoft.com/office/drawing/2014/main" xmlns="" id="{3ACEBE49-0D5D-7AB3-4243-5C497FCE6CE6}"/>
              </a:ext>
            </a:extLst>
          </p:cNvPr>
          <p:cNvSpPr txBox="1"/>
          <p:nvPr/>
        </p:nvSpPr>
        <p:spPr>
          <a:xfrm>
            <a:off x="9496881" y="597133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141" name="CaixaDeTexto 140">
            <a:extLst>
              <a:ext uri="{FF2B5EF4-FFF2-40B4-BE49-F238E27FC236}">
                <a16:creationId xmlns:a16="http://schemas.microsoft.com/office/drawing/2014/main" xmlns="" id="{E81F64E5-39B3-F306-5FA5-81387E9E31B5}"/>
              </a:ext>
            </a:extLst>
          </p:cNvPr>
          <p:cNvSpPr txBox="1"/>
          <p:nvPr/>
        </p:nvSpPr>
        <p:spPr>
          <a:xfrm>
            <a:off x="7204450" y="5949399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2</a:t>
            </a:r>
            <a:r>
              <a:rPr lang="pt-BR" b="1" dirty="0" smtClean="0"/>
              <a:t>,5</a:t>
            </a:r>
            <a:endParaRPr lang="pt-BR" b="1" dirty="0"/>
          </a:p>
        </p:txBody>
      </p:sp>
      <p:sp>
        <p:nvSpPr>
          <p:cNvPr id="142" name="CaixaDeTexto 141">
            <a:extLst>
              <a:ext uri="{FF2B5EF4-FFF2-40B4-BE49-F238E27FC236}">
                <a16:creationId xmlns:a16="http://schemas.microsoft.com/office/drawing/2014/main" xmlns="" id="{D6DB6A3A-5C65-18E4-50B0-1B41E97D636F}"/>
              </a:ext>
            </a:extLst>
          </p:cNvPr>
          <p:cNvSpPr txBox="1"/>
          <p:nvPr/>
        </p:nvSpPr>
        <p:spPr>
          <a:xfrm rot="16200000">
            <a:off x="6099235" y="388369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0,15</a:t>
            </a:r>
            <a:endParaRPr lang="pt-BR" b="1" dirty="0"/>
          </a:p>
        </p:txBody>
      </p:sp>
      <p:sp>
        <p:nvSpPr>
          <p:cNvPr id="143" name="CaixaDeTexto 142">
            <a:extLst>
              <a:ext uri="{FF2B5EF4-FFF2-40B4-BE49-F238E27FC236}">
                <a16:creationId xmlns:a16="http://schemas.microsoft.com/office/drawing/2014/main" xmlns="" id="{62394A25-678B-AC03-FBB9-4922AB0191A6}"/>
              </a:ext>
            </a:extLst>
          </p:cNvPr>
          <p:cNvSpPr txBox="1"/>
          <p:nvPr/>
        </p:nvSpPr>
        <p:spPr>
          <a:xfrm rot="16200000">
            <a:off x="5823493" y="1347127"/>
            <a:ext cx="1124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0,15   2,0</a:t>
            </a:r>
          </a:p>
        </p:txBody>
      </p:sp>
      <p:sp>
        <p:nvSpPr>
          <p:cNvPr id="144" name="CaixaDeTexto 143">
            <a:extLst>
              <a:ext uri="{FF2B5EF4-FFF2-40B4-BE49-F238E27FC236}">
                <a16:creationId xmlns:a16="http://schemas.microsoft.com/office/drawing/2014/main" xmlns="" id="{C3C4A885-28C4-F5DB-FFEB-788E50E645B0}"/>
              </a:ext>
            </a:extLst>
          </p:cNvPr>
          <p:cNvSpPr txBox="1"/>
          <p:nvPr/>
        </p:nvSpPr>
        <p:spPr>
          <a:xfrm rot="16200000">
            <a:off x="6090018" y="63404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EDCEDF54-8C56-3B78-1728-D57D6A068E14}"/>
              </a:ext>
            </a:extLst>
          </p:cNvPr>
          <p:cNvCxnSpPr>
            <a:cxnSpLocks/>
          </p:cNvCxnSpPr>
          <p:nvPr/>
        </p:nvCxnSpPr>
        <p:spPr>
          <a:xfrm>
            <a:off x="6715472" y="857719"/>
            <a:ext cx="14280" cy="5009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Conector reto 4">
            <a:extLst>
              <a:ext uri="{FF2B5EF4-FFF2-40B4-BE49-F238E27FC236}">
                <a16:creationId xmlns:a16="http://schemas.microsoft.com/office/drawing/2014/main" xmlns="" id="{662C977C-FF0C-B1A0-F5B7-096594E0D972}"/>
              </a:ext>
            </a:extLst>
          </p:cNvPr>
          <p:cNvCxnSpPr/>
          <p:nvPr/>
        </p:nvCxnSpPr>
        <p:spPr>
          <a:xfrm>
            <a:off x="6577211" y="857719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to 79">
            <a:extLst>
              <a:ext uri="{FF2B5EF4-FFF2-40B4-BE49-F238E27FC236}">
                <a16:creationId xmlns:a16="http://schemas.microsoft.com/office/drawing/2014/main" xmlns="" id="{59D9832C-6F96-A66C-5745-A77F85F3B601}"/>
              </a:ext>
            </a:extLst>
          </p:cNvPr>
          <p:cNvCxnSpPr/>
          <p:nvPr/>
        </p:nvCxnSpPr>
        <p:spPr>
          <a:xfrm>
            <a:off x="6578576" y="96314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Conector reto 80">
            <a:extLst>
              <a:ext uri="{FF2B5EF4-FFF2-40B4-BE49-F238E27FC236}">
                <a16:creationId xmlns:a16="http://schemas.microsoft.com/office/drawing/2014/main" xmlns="" id="{CADE81EC-88D4-2830-E8B1-A69FDC1B364F}"/>
              </a:ext>
            </a:extLst>
          </p:cNvPr>
          <p:cNvCxnSpPr/>
          <p:nvPr/>
        </p:nvCxnSpPr>
        <p:spPr>
          <a:xfrm>
            <a:off x="6537427" y="1683149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ector reto 81">
            <a:extLst>
              <a:ext uri="{FF2B5EF4-FFF2-40B4-BE49-F238E27FC236}">
                <a16:creationId xmlns:a16="http://schemas.microsoft.com/office/drawing/2014/main" xmlns="" id="{C725A3A8-1946-0E3C-95D4-8B77875A14A0}"/>
              </a:ext>
            </a:extLst>
          </p:cNvPr>
          <p:cNvCxnSpPr/>
          <p:nvPr/>
        </p:nvCxnSpPr>
        <p:spPr>
          <a:xfrm>
            <a:off x="6546077" y="178027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reto 82">
            <a:extLst>
              <a:ext uri="{FF2B5EF4-FFF2-40B4-BE49-F238E27FC236}">
                <a16:creationId xmlns:a16="http://schemas.microsoft.com/office/drawing/2014/main" xmlns="" id="{2CBBDC33-52C0-8A8B-59FF-61D189DCC2BC}"/>
              </a:ext>
            </a:extLst>
          </p:cNvPr>
          <p:cNvCxnSpPr/>
          <p:nvPr/>
        </p:nvCxnSpPr>
        <p:spPr>
          <a:xfrm>
            <a:off x="6577210" y="391404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Conector reto 83">
            <a:extLst>
              <a:ext uri="{FF2B5EF4-FFF2-40B4-BE49-F238E27FC236}">
                <a16:creationId xmlns:a16="http://schemas.microsoft.com/office/drawing/2014/main" xmlns="" id="{84A88202-1E1D-E3A9-181E-8126329E9FF2}"/>
              </a:ext>
            </a:extLst>
          </p:cNvPr>
          <p:cNvCxnSpPr/>
          <p:nvPr/>
        </p:nvCxnSpPr>
        <p:spPr>
          <a:xfrm>
            <a:off x="6577211" y="4030232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ector reto 86">
            <a:extLst>
              <a:ext uri="{FF2B5EF4-FFF2-40B4-BE49-F238E27FC236}">
                <a16:creationId xmlns:a16="http://schemas.microsoft.com/office/drawing/2014/main" xmlns="" id="{51F85388-6F4C-8327-D9BE-63B59747EBA2}"/>
              </a:ext>
            </a:extLst>
          </p:cNvPr>
          <p:cNvCxnSpPr>
            <a:cxnSpLocks/>
          </p:cNvCxnSpPr>
          <p:nvPr/>
        </p:nvCxnSpPr>
        <p:spPr>
          <a:xfrm>
            <a:off x="6184570" y="857719"/>
            <a:ext cx="8095" cy="51300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reto 88">
            <a:extLst>
              <a:ext uri="{FF2B5EF4-FFF2-40B4-BE49-F238E27FC236}">
                <a16:creationId xmlns:a16="http://schemas.microsoft.com/office/drawing/2014/main" xmlns="" id="{45EC3F47-710A-6C4C-45F5-3FFAA17EE23B}"/>
              </a:ext>
            </a:extLst>
          </p:cNvPr>
          <p:cNvCxnSpPr/>
          <p:nvPr/>
        </p:nvCxnSpPr>
        <p:spPr>
          <a:xfrm>
            <a:off x="6055769" y="598778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Conector reto 89">
            <a:extLst>
              <a:ext uri="{FF2B5EF4-FFF2-40B4-BE49-F238E27FC236}">
                <a16:creationId xmlns:a16="http://schemas.microsoft.com/office/drawing/2014/main" xmlns="" id="{6064F8B1-FC97-14E9-38C1-CBA1739EDCAF}"/>
              </a:ext>
            </a:extLst>
          </p:cNvPr>
          <p:cNvCxnSpPr/>
          <p:nvPr/>
        </p:nvCxnSpPr>
        <p:spPr>
          <a:xfrm>
            <a:off x="6063054" y="83451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CaixaDeTexto 94">
            <a:extLst>
              <a:ext uri="{FF2B5EF4-FFF2-40B4-BE49-F238E27FC236}">
                <a16:creationId xmlns:a16="http://schemas.microsoft.com/office/drawing/2014/main" xmlns="" id="{91A25052-0297-4789-7D99-1D358CE379D5}"/>
              </a:ext>
            </a:extLst>
          </p:cNvPr>
          <p:cNvSpPr txBox="1"/>
          <p:nvPr/>
        </p:nvSpPr>
        <p:spPr>
          <a:xfrm rot="16200000">
            <a:off x="5569130" y="286684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11,80</a:t>
            </a:r>
            <a:endParaRPr lang="pt-BR" b="1" dirty="0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xmlns="" id="{495999CE-C029-DD9A-E162-812261E0825D}"/>
              </a:ext>
            </a:extLst>
          </p:cNvPr>
          <p:cNvCxnSpPr/>
          <p:nvPr/>
        </p:nvCxnSpPr>
        <p:spPr>
          <a:xfrm>
            <a:off x="6944076" y="6345937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xmlns="" id="{7DF9D53B-C195-7BA8-6DE6-DFFB4649089C}"/>
              </a:ext>
            </a:extLst>
          </p:cNvPr>
          <p:cNvCxnSpPr>
            <a:cxnSpLocks/>
          </p:cNvCxnSpPr>
          <p:nvPr/>
        </p:nvCxnSpPr>
        <p:spPr>
          <a:xfrm>
            <a:off x="6949250" y="621411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to 95">
            <a:extLst>
              <a:ext uri="{FF2B5EF4-FFF2-40B4-BE49-F238E27FC236}">
                <a16:creationId xmlns:a16="http://schemas.microsoft.com/office/drawing/2014/main" xmlns="" id="{9C1FD84B-49A3-BDC1-F6E6-C40DADD653AC}"/>
              </a:ext>
            </a:extLst>
          </p:cNvPr>
          <p:cNvCxnSpPr>
            <a:cxnSpLocks/>
          </p:cNvCxnSpPr>
          <p:nvPr/>
        </p:nvCxnSpPr>
        <p:spPr>
          <a:xfrm>
            <a:off x="7078245" y="621411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to 96">
            <a:extLst>
              <a:ext uri="{FF2B5EF4-FFF2-40B4-BE49-F238E27FC236}">
                <a16:creationId xmlns:a16="http://schemas.microsoft.com/office/drawing/2014/main" xmlns="" id="{F7DC0698-66BF-837F-C134-4814B047F5BE}"/>
              </a:ext>
            </a:extLst>
          </p:cNvPr>
          <p:cNvCxnSpPr>
            <a:cxnSpLocks/>
          </p:cNvCxnSpPr>
          <p:nvPr/>
        </p:nvCxnSpPr>
        <p:spPr>
          <a:xfrm>
            <a:off x="7789259" y="625091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to 97">
            <a:extLst>
              <a:ext uri="{FF2B5EF4-FFF2-40B4-BE49-F238E27FC236}">
                <a16:creationId xmlns:a16="http://schemas.microsoft.com/office/drawing/2014/main" xmlns="" id="{B3E8A2B7-A86E-B17B-A6B7-970AA24393A2}"/>
              </a:ext>
            </a:extLst>
          </p:cNvPr>
          <p:cNvCxnSpPr>
            <a:cxnSpLocks/>
          </p:cNvCxnSpPr>
          <p:nvPr/>
        </p:nvCxnSpPr>
        <p:spPr>
          <a:xfrm>
            <a:off x="7880842" y="624031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to 100">
            <a:extLst>
              <a:ext uri="{FF2B5EF4-FFF2-40B4-BE49-F238E27FC236}">
                <a16:creationId xmlns:a16="http://schemas.microsoft.com/office/drawing/2014/main" xmlns="" id="{1BC251ED-4749-A78F-FF3F-3D1DDFDC1A8E}"/>
              </a:ext>
            </a:extLst>
          </p:cNvPr>
          <p:cNvCxnSpPr>
            <a:cxnSpLocks/>
          </p:cNvCxnSpPr>
          <p:nvPr/>
        </p:nvCxnSpPr>
        <p:spPr>
          <a:xfrm>
            <a:off x="10603815" y="622139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to 101">
            <a:extLst>
              <a:ext uri="{FF2B5EF4-FFF2-40B4-BE49-F238E27FC236}">
                <a16:creationId xmlns:a16="http://schemas.microsoft.com/office/drawing/2014/main" xmlns="" id="{8BF7AC46-CEA2-1C5E-AF53-6564D8059A59}"/>
              </a:ext>
            </a:extLst>
          </p:cNvPr>
          <p:cNvCxnSpPr>
            <a:cxnSpLocks/>
          </p:cNvCxnSpPr>
          <p:nvPr/>
        </p:nvCxnSpPr>
        <p:spPr>
          <a:xfrm>
            <a:off x="10499211" y="6214913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to 102">
            <a:extLst>
              <a:ext uri="{FF2B5EF4-FFF2-40B4-BE49-F238E27FC236}">
                <a16:creationId xmlns:a16="http://schemas.microsoft.com/office/drawing/2014/main" xmlns="" id="{72206C43-B0C0-C5C7-063C-072A8DB7C254}"/>
              </a:ext>
            </a:extLst>
          </p:cNvPr>
          <p:cNvCxnSpPr/>
          <p:nvPr/>
        </p:nvCxnSpPr>
        <p:spPr>
          <a:xfrm>
            <a:off x="6944076" y="6700797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reto 103">
            <a:extLst>
              <a:ext uri="{FF2B5EF4-FFF2-40B4-BE49-F238E27FC236}">
                <a16:creationId xmlns:a16="http://schemas.microsoft.com/office/drawing/2014/main" xmlns="" id="{5C9AB052-1DB6-72D3-5E34-5EE41BA4BF52}"/>
              </a:ext>
            </a:extLst>
          </p:cNvPr>
          <p:cNvCxnSpPr>
            <a:cxnSpLocks/>
          </p:cNvCxnSpPr>
          <p:nvPr/>
        </p:nvCxnSpPr>
        <p:spPr>
          <a:xfrm>
            <a:off x="6949250" y="656897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to 104">
            <a:extLst>
              <a:ext uri="{FF2B5EF4-FFF2-40B4-BE49-F238E27FC236}">
                <a16:creationId xmlns:a16="http://schemas.microsoft.com/office/drawing/2014/main" xmlns="" id="{CF9CB356-FF64-8340-B5E1-C5477BDC9A18}"/>
              </a:ext>
            </a:extLst>
          </p:cNvPr>
          <p:cNvCxnSpPr>
            <a:cxnSpLocks/>
          </p:cNvCxnSpPr>
          <p:nvPr/>
        </p:nvCxnSpPr>
        <p:spPr>
          <a:xfrm>
            <a:off x="10603815" y="6576252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CaixaDeTexto 149">
            <a:extLst>
              <a:ext uri="{FF2B5EF4-FFF2-40B4-BE49-F238E27FC236}">
                <a16:creationId xmlns:a16="http://schemas.microsoft.com/office/drawing/2014/main" xmlns="" id="{7383A8E1-42E7-493C-4BA6-D1846DB803C6}"/>
              </a:ext>
            </a:extLst>
          </p:cNvPr>
          <p:cNvSpPr txBox="1"/>
          <p:nvPr/>
        </p:nvSpPr>
        <p:spPr>
          <a:xfrm>
            <a:off x="8501517" y="641941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10,8</a:t>
            </a:r>
            <a:endParaRPr lang="pt-BR" b="1" dirty="0"/>
          </a:p>
        </p:txBody>
      </p:sp>
      <p:sp>
        <p:nvSpPr>
          <p:cNvPr id="152" name="CaixaDeTexto 151">
            <a:extLst>
              <a:ext uri="{FF2B5EF4-FFF2-40B4-BE49-F238E27FC236}">
                <a16:creationId xmlns:a16="http://schemas.microsoft.com/office/drawing/2014/main" xmlns="" id="{D04DA64C-9D18-0C15-60E2-615F2A711680}"/>
              </a:ext>
            </a:extLst>
          </p:cNvPr>
          <p:cNvSpPr txBox="1"/>
          <p:nvPr/>
        </p:nvSpPr>
        <p:spPr>
          <a:xfrm>
            <a:off x="6629528" y="30496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60" name="CaixaDeTexto 159">
            <a:extLst>
              <a:ext uri="{FF2B5EF4-FFF2-40B4-BE49-F238E27FC236}">
                <a16:creationId xmlns:a16="http://schemas.microsoft.com/office/drawing/2014/main" xmlns="" id="{7F2C4C31-79A0-0ED0-79F1-846C7717C1A6}"/>
              </a:ext>
            </a:extLst>
          </p:cNvPr>
          <p:cNvSpPr txBox="1"/>
          <p:nvPr/>
        </p:nvSpPr>
        <p:spPr>
          <a:xfrm>
            <a:off x="8056723" y="29480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173" name="CaixaDeTexto 172">
            <a:extLst>
              <a:ext uri="{FF2B5EF4-FFF2-40B4-BE49-F238E27FC236}">
                <a16:creationId xmlns:a16="http://schemas.microsoft.com/office/drawing/2014/main" xmlns="" id="{CB568CDC-3EC9-7A56-7C42-2E2F37E74A25}"/>
              </a:ext>
            </a:extLst>
          </p:cNvPr>
          <p:cNvSpPr txBox="1"/>
          <p:nvPr/>
        </p:nvSpPr>
        <p:spPr>
          <a:xfrm>
            <a:off x="10167689" y="29480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74" name="CaixaDeTexto 173">
            <a:extLst>
              <a:ext uri="{FF2B5EF4-FFF2-40B4-BE49-F238E27FC236}">
                <a16:creationId xmlns:a16="http://schemas.microsoft.com/office/drawing/2014/main" xmlns="" id="{37B35AD5-D3D4-654F-D921-78C1D5896A63}"/>
              </a:ext>
            </a:extLst>
          </p:cNvPr>
          <p:cNvSpPr txBox="1"/>
          <p:nvPr/>
        </p:nvSpPr>
        <p:spPr>
          <a:xfrm>
            <a:off x="9401444" y="32604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4,5</a:t>
            </a:r>
          </a:p>
        </p:txBody>
      </p:sp>
      <p:sp>
        <p:nvSpPr>
          <p:cNvPr id="175" name="CaixaDeTexto 174">
            <a:extLst>
              <a:ext uri="{FF2B5EF4-FFF2-40B4-BE49-F238E27FC236}">
                <a16:creationId xmlns:a16="http://schemas.microsoft.com/office/drawing/2014/main" xmlns="" id="{B52EF77A-AF10-212F-0CF8-033D7028522C}"/>
              </a:ext>
            </a:extLst>
          </p:cNvPr>
          <p:cNvSpPr txBox="1"/>
          <p:nvPr/>
        </p:nvSpPr>
        <p:spPr>
          <a:xfrm>
            <a:off x="7418099" y="30410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3,5</a:t>
            </a:r>
          </a:p>
        </p:txBody>
      </p:sp>
      <p:cxnSp>
        <p:nvCxnSpPr>
          <p:cNvPr id="176" name="Conector reto 175">
            <a:extLst>
              <a:ext uri="{FF2B5EF4-FFF2-40B4-BE49-F238E27FC236}">
                <a16:creationId xmlns:a16="http://schemas.microsoft.com/office/drawing/2014/main" xmlns="" id="{39E9742F-D0D0-4BFF-C29B-46CD0DD55CD2}"/>
              </a:ext>
            </a:extLst>
          </p:cNvPr>
          <p:cNvCxnSpPr/>
          <p:nvPr/>
        </p:nvCxnSpPr>
        <p:spPr>
          <a:xfrm>
            <a:off x="6942633" y="700644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Conector reto 176">
            <a:extLst>
              <a:ext uri="{FF2B5EF4-FFF2-40B4-BE49-F238E27FC236}">
                <a16:creationId xmlns:a16="http://schemas.microsoft.com/office/drawing/2014/main" xmlns="" id="{818A23F1-D6EC-3DCC-6F49-8F0711746539}"/>
              </a:ext>
            </a:extLst>
          </p:cNvPr>
          <p:cNvCxnSpPr>
            <a:cxnSpLocks/>
          </p:cNvCxnSpPr>
          <p:nvPr/>
        </p:nvCxnSpPr>
        <p:spPr>
          <a:xfrm>
            <a:off x="6947807" y="568824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Conector reto 177">
            <a:extLst>
              <a:ext uri="{FF2B5EF4-FFF2-40B4-BE49-F238E27FC236}">
                <a16:creationId xmlns:a16="http://schemas.microsoft.com/office/drawing/2014/main" xmlns="" id="{79CDA99C-345B-05A5-682C-AFE46FFB5AA9}"/>
              </a:ext>
            </a:extLst>
          </p:cNvPr>
          <p:cNvCxnSpPr>
            <a:cxnSpLocks/>
          </p:cNvCxnSpPr>
          <p:nvPr/>
        </p:nvCxnSpPr>
        <p:spPr>
          <a:xfrm>
            <a:off x="7076802" y="568824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ector reto 178">
            <a:extLst>
              <a:ext uri="{FF2B5EF4-FFF2-40B4-BE49-F238E27FC236}">
                <a16:creationId xmlns:a16="http://schemas.microsoft.com/office/drawing/2014/main" xmlns="" id="{74B3B1E4-4259-A504-668C-80090FD6A71B}"/>
              </a:ext>
            </a:extLst>
          </p:cNvPr>
          <p:cNvCxnSpPr>
            <a:cxnSpLocks/>
          </p:cNvCxnSpPr>
          <p:nvPr/>
        </p:nvCxnSpPr>
        <p:spPr>
          <a:xfrm>
            <a:off x="8211094" y="61404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ector reto 179">
            <a:extLst>
              <a:ext uri="{FF2B5EF4-FFF2-40B4-BE49-F238E27FC236}">
                <a16:creationId xmlns:a16="http://schemas.microsoft.com/office/drawing/2014/main" xmlns="" id="{429F98C7-B175-774A-0FF9-3BB8E580E3F0}"/>
              </a:ext>
            </a:extLst>
          </p:cNvPr>
          <p:cNvCxnSpPr>
            <a:cxnSpLocks/>
          </p:cNvCxnSpPr>
          <p:nvPr/>
        </p:nvCxnSpPr>
        <p:spPr>
          <a:xfrm>
            <a:off x="8944137" y="576099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ector reto 180">
            <a:extLst>
              <a:ext uri="{FF2B5EF4-FFF2-40B4-BE49-F238E27FC236}">
                <a16:creationId xmlns:a16="http://schemas.microsoft.com/office/drawing/2014/main" xmlns="" id="{48A4652B-B7B5-EC97-FFE9-5E477A84F72D}"/>
              </a:ext>
            </a:extLst>
          </p:cNvPr>
          <p:cNvCxnSpPr>
            <a:cxnSpLocks/>
          </p:cNvCxnSpPr>
          <p:nvPr/>
        </p:nvCxnSpPr>
        <p:spPr>
          <a:xfrm>
            <a:off x="10602372" y="576099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ector reto 181">
            <a:extLst>
              <a:ext uri="{FF2B5EF4-FFF2-40B4-BE49-F238E27FC236}">
                <a16:creationId xmlns:a16="http://schemas.microsoft.com/office/drawing/2014/main" xmlns="" id="{F3AB1717-F082-F6BD-4BEC-C1B09F9D8DAB}"/>
              </a:ext>
            </a:extLst>
          </p:cNvPr>
          <p:cNvCxnSpPr>
            <a:cxnSpLocks/>
          </p:cNvCxnSpPr>
          <p:nvPr/>
        </p:nvCxnSpPr>
        <p:spPr>
          <a:xfrm>
            <a:off x="10497768" y="56962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Conector reto 182">
            <a:extLst>
              <a:ext uri="{FF2B5EF4-FFF2-40B4-BE49-F238E27FC236}">
                <a16:creationId xmlns:a16="http://schemas.microsoft.com/office/drawing/2014/main" xmlns="" id="{A7EA518F-C0BB-B00E-5A6A-2D2818A06028}"/>
              </a:ext>
            </a:extLst>
          </p:cNvPr>
          <p:cNvCxnSpPr/>
          <p:nvPr/>
        </p:nvCxnSpPr>
        <p:spPr>
          <a:xfrm>
            <a:off x="6925981" y="246031"/>
            <a:ext cx="36763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ector reto 183">
            <a:extLst>
              <a:ext uri="{FF2B5EF4-FFF2-40B4-BE49-F238E27FC236}">
                <a16:creationId xmlns:a16="http://schemas.microsoft.com/office/drawing/2014/main" xmlns="" id="{6CBD9FBB-FC01-E72E-9FAF-17B24AE9D371}"/>
              </a:ext>
            </a:extLst>
          </p:cNvPr>
          <p:cNvCxnSpPr>
            <a:cxnSpLocks/>
          </p:cNvCxnSpPr>
          <p:nvPr/>
        </p:nvCxnSpPr>
        <p:spPr>
          <a:xfrm>
            <a:off x="6931155" y="114211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ector reto 184">
            <a:extLst>
              <a:ext uri="{FF2B5EF4-FFF2-40B4-BE49-F238E27FC236}">
                <a16:creationId xmlns:a16="http://schemas.microsoft.com/office/drawing/2014/main" xmlns="" id="{CAE2AC05-CC4E-3BFC-8D16-BB2366469760}"/>
              </a:ext>
            </a:extLst>
          </p:cNvPr>
          <p:cNvCxnSpPr>
            <a:cxnSpLocks/>
          </p:cNvCxnSpPr>
          <p:nvPr/>
        </p:nvCxnSpPr>
        <p:spPr>
          <a:xfrm>
            <a:off x="10585720" y="121486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CaixaDeTexto 185">
            <a:extLst>
              <a:ext uri="{FF2B5EF4-FFF2-40B4-BE49-F238E27FC236}">
                <a16:creationId xmlns:a16="http://schemas.microsoft.com/office/drawing/2014/main" xmlns="" id="{24CF40E0-1C32-8806-51C7-CBB438D503D8}"/>
              </a:ext>
            </a:extLst>
          </p:cNvPr>
          <p:cNvSpPr txBox="1"/>
          <p:nvPr/>
        </p:nvSpPr>
        <p:spPr>
          <a:xfrm>
            <a:off x="8475098" y="-8330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10,8</a:t>
            </a:r>
            <a:endParaRPr lang="pt-BR" b="1" dirty="0"/>
          </a:p>
        </p:txBody>
      </p:sp>
      <p:cxnSp>
        <p:nvCxnSpPr>
          <p:cNvPr id="187" name="Conector reto 186">
            <a:extLst>
              <a:ext uri="{FF2B5EF4-FFF2-40B4-BE49-F238E27FC236}">
                <a16:creationId xmlns:a16="http://schemas.microsoft.com/office/drawing/2014/main" xmlns="" id="{669A55FF-4629-01CF-10AD-C2DD5E95F06D}"/>
              </a:ext>
            </a:extLst>
          </p:cNvPr>
          <p:cNvCxnSpPr>
            <a:cxnSpLocks/>
          </p:cNvCxnSpPr>
          <p:nvPr/>
        </p:nvCxnSpPr>
        <p:spPr>
          <a:xfrm>
            <a:off x="11055728" y="914536"/>
            <a:ext cx="0" cy="50348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8" name="Conector reto 187">
            <a:extLst>
              <a:ext uri="{FF2B5EF4-FFF2-40B4-BE49-F238E27FC236}">
                <a16:creationId xmlns:a16="http://schemas.microsoft.com/office/drawing/2014/main" xmlns="" id="{525ACC6F-906C-372B-B62A-121A23F91928}"/>
              </a:ext>
            </a:extLst>
          </p:cNvPr>
          <p:cNvCxnSpPr/>
          <p:nvPr/>
        </p:nvCxnSpPr>
        <p:spPr>
          <a:xfrm>
            <a:off x="10918832" y="5954998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9" name="Conector reto 188">
            <a:extLst>
              <a:ext uri="{FF2B5EF4-FFF2-40B4-BE49-F238E27FC236}">
                <a16:creationId xmlns:a16="http://schemas.microsoft.com/office/drawing/2014/main" xmlns="" id="{11B0FC26-1377-94D6-BD69-FFFB07466687}"/>
              </a:ext>
            </a:extLst>
          </p:cNvPr>
          <p:cNvCxnSpPr/>
          <p:nvPr/>
        </p:nvCxnSpPr>
        <p:spPr>
          <a:xfrm>
            <a:off x="10918028" y="907512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0" name="Conector reto 189">
            <a:extLst>
              <a:ext uri="{FF2B5EF4-FFF2-40B4-BE49-F238E27FC236}">
                <a16:creationId xmlns:a16="http://schemas.microsoft.com/office/drawing/2014/main" xmlns="" id="{4F3F89E4-CA36-6559-5D07-AE70A8920BB6}"/>
              </a:ext>
            </a:extLst>
          </p:cNvPr>
          <p:cNvCxnSpPr/>
          <p:nvPr/>
        </p:nvCxnSpPr>
        <p:spPr>
          <a:xfrm>
            <a:off x="10918832" y="5852160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3" name="Conector reto 192">
            <a:extLst>
              <a:ext uri="{FF2B5EF4-FFF2-40B4-BE49-F238E27FC236}">
                <a16:creationId xmlns:a16="http://schemas.microsoft.com/office/drawing/2014/main" xmlns="" id="{96E6E754-9620-C36C-4870-C5C7D41ED6BF}"/>
              </a:ext>
            </a:extLst>
          </p:cNvPr>
          <p:cNvCxnSpPr/>
          <p:nvPr/>
        </p:nvCxnSpPr>
        <p:spPr>
          <a:xfrm>
            <a:off x="10915614" y="4060167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Conector reto 193">
            <a:extLst>
              <a:ext uri="{FF2B5EF4-FFF2-40B4-BE49-F238E27FC236}">
                <a16:creationId xmlns:a16="http://schemas.microsoft.com/office/drawing/2014/main" xmlns="" id="{5BCDD2C4-AF40-564C-4C0D-11660085E70E}"/>
              </a:ext>
            </a:extLst>
          </p:cNvPr>
          <p:cNvCxnSpPr/>
          <p:nvPr/>
        </p:nvCxnSpPr>
        <p:spPr>
          <a:xfrm>
            <a:off x="10922358" y="398599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5" name="Conector reto 194">
            <a:extLst>
              <a:ext uri="{FF2B5EF4-FFF2-40B4-BE49-F238E27FC236}">
                <a16:creationId xmlns:a16="http://schemas.microsoft.com/office/drawing/2014/main" xmlns="" id="{7DD7D906-A820-9502-ED40-FD52C800A5C6}"/>
              </a:ext>
            </a:extLst>
          </p:cNvPr>
          <p:cNvCxnSpPr/>
          <p:nvPr/>
        </p:nvCxnSpPr>
        <p:spPr>
          <a:xfrm>
            <a:off x="10934212" y="2569857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6" name="Conector reto 195">
            <a:extLst>
              <a:ext uri="{FF2B5EF4-FFF2-40B4-BE49-F238E27FC236}">
                <a16:creationId xmlns:a16="http://schemas.microsoft.com/office/drawing/2014/main" xmlns="" id="{848793DD-ACAD-E964-0902-71E46BB1FF6F}"/>
              </a:ext>
            </a:extLst>
          </p:cNvPr>
          <p:cNvCxnSpPr/>
          <p:nvPr/>
        </p:nvCxnSpPr>
        <p:spPr>
          <a:xfrm>
            <a:off x="10918028" y="2495266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Conector reto 196">
            <a:extLst>
              <a:ext uri="{FF2B5EF4-FFF2-40B4-BE49-F238E27FC236}">
                <a16:creationId xmlns:a16="http://schemas.microsoft.com/office/drawing/2014/main" xmlns="" id="{810A4DB7-AAB3-2B34-DEA2-FFDABCC4134B}"/>
              </a:ext>
            </a:extLst>
          </p:cNvPr>
          <p:cNvCxnSpPr/>
          <p:nvPr/>
        </p:nvCxnSpPr>
        <p:spPr>
          <a:xfrm>
            <a:off x="10922358" y="1001165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3006FF4D-DF34-A5D1-8AA2-34E2A99DCE14}"/>
              </a:ext>
            </a:extLst>
          </p:cNvPr>
          <p:cNvCxnSpPr/>
          <p:nvPr/>
        </p:nvCxnSpPr>
        <p:spPr>
          <a:xfrm flipH="1">
            <a:off x="6832451" y="16498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ector reto 197">
            <a:extLst>
              <a:ext uri="{FF2B5EF4-FFF2-40B4-BE49-F238E27FC236}">
                <a16:creationId xmlns:a16="http://schemas.microsoft.com/office/drawing/2014/main" xmlns="" id="{360508D9-3697-4230-A39B-E2FEBBD032C6}"/>
              </a:ext>
            </a:extLst>
          </p:cNvPr>
          <p:cNvCxnSpPr/>
          <p:nvPr/>
        </p:nvCxnSpPr>
        <p:spPr>
          <a:xfrm flipH="1">
            <a:off x="10507324" y="12946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ector reto 198">
            <a:extLst>
              <a:ext uri="{FF2B5EF4-FFF2-40B4-BE49-F238E27FC236}">
                <a16:creationId xmlns:a16="http://schemas.microsoft.com/office/drawing/2014/main" xmlns="" id="{B3E6AB82-1C29-C756-8D1A-87CF974706DF}"/>
              </a:ext>
            </a:extLst>
          </p:cNvPr>
          <p:cNvCxnSpPr/>
          <p:nvPr/>
        </p:nvCxnSpPr>
        <p:spPr>
          <a:xfrm flipH="1">
            <a:off x="10494514" y="613103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onector reto 199">
            <a:extLst>
              <a:ext uri="{FF2B5EF4-FFF2-40B4-BE49-F238E27FC236}">
                <a16:creationId xmlns:a16="http://schemas.microsoft.com/office/drawing/2014/main" xmlns="" id="{718B9779-BD48-6BD1-9A01-9974F3F7BE9D}"/>
              </a:ext>
            </a:extLst>
          </p:cNvPr>
          <p:cNvCxnSpPr/>
          <p:nvPr/>
        </p:nvCxnSpPr>
        <p:spPr>
          <a:xfrm flipH="1">
            <a:off x="10404958" y="62371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ector reto 200">
            <a:extLst>
              <a:ext uri="{FF2B5EF4-FFF2-40B4-BE49-F238E27FC236}">
                <a16:creationId xmlns:a16="http://schemas.microsoft.com/office/drawing/2014/main" xmlns="" id="{A0BA7C02-77C9-AE78-0437-1447A70F3747}"/>
              </a:ext>
            </a:extLst>
          </p:cNvPr>
          <p:cNvCxnSpPr/>
          <p:nvPr/>
        </p:nvCxnSpPr>
        <p:spPr>
          <a:xfrm flipH="1">
            <a:off x="8154728" y="62331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Conector reto 201">
            <a:extLst>
              <a:ext uri="{FF2B5EF4-FFF2-40B4-BE49-F238E27FC236}">
                <a16:creationId xmlns:a16="http://schemas.microsoft.com/office/drawing/2014/main" xmlns="" id="{99CAE377-8610-DDF4-53F7-57E1F5FD4715}"/>
              </a:ext>
            </a:extLst>
          </p:cNvPr>
          <p:cNvCxnSpPr/>
          <p:nvPr/>
        </p:nvCxnSpPr>
        <p:spPr>
          <a:xfrm flipH="1">
            <a:off x="8104403" y="60646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ector reto 202">
            <a:extLst>
              <a:ext uri="{FF2B5EF4-FFF2-40B4-BE49-F238E27FC236}">
                <a16:creationId xmlns:a16="http://schemas.microsoft.com/office/drawing/2014/main" xmlns="" id="{8C31E275-19BD-BCD9-B852-419FB20E1A3E}"/>
              </a:ext>
            </a:extLst>
          </p:cNvPr>
          <p:cNvCxnSpPr/>
          <p:nvPr/>
        </p:nvCxnSpPr>
        <p:spPr>
          <a:xfrm flipH="1">
            <a:off x="6968093" y="63135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to 203">
            <a:extLst>
              <a:ext uri="{FF2B5EF4-FFF2-40B4-BE49-F238E27FC236}">
                <a16:creationId xmlns:a16="http://schemas.microsoft.com/office/drawing/2014/main" xmlns="" id="{1852F57E-DA8D-24C0-8D5F-A6D32531CD6F}"/>
              </a:ext>
            </a:extLst>
          </p:cNvPr>
          <p:cNvCxnSpPr/>
          <p:nvPr/>
        </p:nvCxnSpPr>
        <p:spPr>
          <a:xfrm flipH="1">
            <a:off x="6849964" y="62973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ector reto 204">
            <a:extLst>
              <a:ext uri="{FF2B5EF4-FFF2-40B4-BE49-F238E27FC236}">
                <a16:creationId xmlns:a16="http://schemas.microsoft.com/office/drawing/2014/main" xmlns="" id="{CA50DB73-1C91-8308-AD1F-8086FE687E37}"/>
              </a:ext>
            </a:extLst>
          </p:cNvPr>
          <p:cNvCxnSpPr/>
          <p:nvPr/>
        </p:nvCxnSpPr>
        <p:spPr>
          <a:xfrm flipH="1">
            <a:off x="6638200" y="88707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Conector reto 205">
            <a:extLst>
              <a:ext uri="{FF2B5EF4-FFF2-40B4-BE49-F238E27FC236}">
                <a16:creationId xmlns:a16="http://schemas.microsoft.com/office/drawing/2014/main" xmlns="" id="{FB0BEDAB-963D-F627-FA96-5B59A54F77B0}"/>
              </a:ext>
            </a:extLst>
          </p:cNvPr>
          <p:cNvCxnSpPr/>
          <p:nvPr/>
        </p:nvCxnSpPr>
        <p:spPr>
          <a:xfrm flipH="1">
            <a:off x="6607183" y="79240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ector reto 206">
            <a:extLst>
              <a:ext uri="{FF2B5EF4-FFF2-40B4-BE49-F238E27FC236}">
                <a16:creationId xmlns:a16="http://schemas.microsoft.com/office/drawing/2014/main" xmlns="" id="{37410C32-3F8F-CDFC-E4D8-6D4F7801EB95}"/>
              </a:ext>
            </a:extLst>
          </p:cNvPr>
          <p:cNvCxnSpPr/>
          <p:nvPr/>
        </p:nvCxnSpPr>
        <p:spPr>
          <a:xfrm flipH="1">
            <a:off x="6074265" y="7699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ector reto 207">
            <a:extLst>
              <a:ext uri="{FF2B5EF4-FFF2-40B4-BE49-F238E27FC236}">
                <a16:creationId xmlns:a16="http://schemas.microsoft.com/office/drawing/2014/main" xmlns="" id="{7FCCF447-214E-16DA-AA35-6056D2E3BE4C}"/>
              </a:ext>
            </a:extLst>
          </p:cNvPr>
          <p:cNvCxnSpPr/>
          <p:nvPr/>
        </p:nvCxnSpPr>
        <p:spPr>
          <a:xfrm flipH="1">
            <a:off x="6576642" y="1580895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Conector reto 208">
            <a:extLst>
              <a:ext uri="{FF2B5EF4-FFF2-40B4-BE49-F238E27FC236}">
                <a16:creationId xmlns:a16="http://schemas.microsoft.com/office/drawing/2014/main" xmlns="" id="{26139D26-DCD5-455F-F0F1-FCB7311417BA}"/>
              </a:ext>
            </a:extLst>
          </p:cNvPr>
          <p:cNvCxnSpPr/>
          <p:nvPr/>
        </p:nvCxnSpPr>
        <p:spPr>
          <a:xfrm flipH="1">
            <a:off x="6586244" y="168314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Conector reto 209">
            <a:extLst>
              <a:ext uri="{FF2B5EF4-FFF2-40B4-BE49-F238E27FC236}">
                <a16:creationId xmlns:a16="http://schemas.microsoft.com/office/drawing/2014/main" xmlns="" id="{9751D6A1-D468-73F6-DA4B-2E476E4D6328}"/>
              </a:ext>
            </a:extLst>
          </p:cNvPr>
          <p:cNvCxnSpPr/>
          <p:nvPr/>
        </p:nvCxnSpPr>
        <p:spPr>
          <a:xfrm flipH="1">
            <a:off x="6624919" y="382396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ector reto 210">
            <a:extLst>
              <a:ext uri="{FF2B5EF4-FFF2-40B4-BE49-F238E27FC236}">
                <a16:creationId xmlns:a16="http://schemas.microsoft.com/office/drawing/2014/main" xmlns="" id="{133CA21A-F17C-BD15-E496-34E01D158167}"/>
              </a:ext>
            </a:extLst>
          </p:cNvPr>
          <p:cNvCxnSpPr/>
          <p:nvPr/>
        </p:nvCxnSpPr>
        <p:spPr>
          <a:xfrm flipH="1">
            <a:off x="6650739" y="394135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ector reto 211">
            <a:extLst>
              <a:ext uri="{FF2B5EF4-FFF2-40B4-BE49-F238E27FC236}">
                <a16:creationId xmlns:a16="http://schemas.microsoft.com/office/drawing/2014/main" xmlns="" id="{AAE2B29E-AA9B-3BC2-8F98-F49A091E40E6}"/>
              </a:ext>
            </a:extLst>
          </p:cNvPr>
          <p:cNvCxnSpPr/>
          <p:nvPr/>
        </p:nvCxnSpPr>
        <p:spPr>
          <a:xfrm flipH="1">
            <a:off x="6099440" y="591009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to 212">
            <a:extLst>
              <a:ext uri="{FF2B5EF4-FFF2-40B4-BE49-F238E27FC236}">
                <a16:creationId xmlns:a16="http://schemas.microsoft.com/office/drawing/2014/main" xmlns="" id="{C2A5DA6A-0955-DE1C-AC5A-CF74EAD326DC}"/>
              </a:ext>
            </a:extLst>
          </p:cNvPr>
          <p:cNvCxnSpPr/>
          <p:nvPr/>
        </p:nvCxnSpPr>
        <p:spPr>
          <a:xfrm flipH="1">
            <a:off x="6849964" y="626366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Conector reto 213">
            <a:extLst>
              <a:ext uri="{FF2B5EF4-FFF2-40B4-BE49-F238E27FC236}">
                <a16:creationId xmlns:a16="http://schemas.microsoft.com/office/drawing/2014/main" xmlns="" id="{A44C3705-8158-875F-F6C3-640C96C707DF}"/>
              </a:ext>
            </a:extLst>
          </p:cNvPr>
          <p:cNvCxnSpPr/>
          <p:nvPr/>
        </p:nvCxnSpPr>
        <p:spPr>
          <a:xfrm flipH="1">
            <a:off x="7003872" y="6249537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ector reto 214">
            <a:extLst>
              <a:ext uri="{FF2B5EF4-FFF2-40B4-BE49-F238E27FC236}">
                <a16:creationId xmlns:a16="http://schemas.microsoft.com/office/drawing/2014/main" xmlns="" id="{FEC82755-7B78-F6ED-D772-BAE376128166}"/>
              </a:ext>
            </a:extLst>
          </p:cNvPr>
          <p:cNvCxnSpPr/>
          <p:nvPr/>
        </p:nvCxnSpPr>
        <p:spPr>
          <a:xfrm flipH="1">
            <a:off x="7676597" y="627233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ector reto 215">
            <a:extLst>
              <a:ext uri="{FF2B5EF4-FFF2-40B4-BE49-F238E27FC236}">
                <a16:creationId xmlns:a16="http://schemas.microsoft.com/office/drawing/2014/main" xmlns="" id="{6F6C75B6-8D6A-C5FD-F432-002BD10B3AD5}"/>
              </a:ext>
            </a:extLst>
          </p:cNvPr>
          <p:cNvCxnSpPr/>
          <p:nvPr/>
        </p:nvCxnSpPr>
        <p:spPr>
          <a:xfrm flipH="1">
            <a:off x="7817047" y="625660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Conector reto 216">
            <a:extLst>
              <a:ext uri="{FF2B5EF4-FFF2-40B4-BE49-F238E27FC236}">
                <a16:creationId xmlns:a16="http://schemas.microsoft.com/office/drawing/2014/main" xmlns="" id="{2A0B6A88-2CBB-FB05-0C55-34897378813A}"/>
              </a:ext>
            </a:extLst>
          </p:cNvPr>
          <p:cNvCxnSpPr/>
          <p:nvPr/>
        </p:nvCxnSpPr>
        <p:spPr>
          <a:xfrm flipH="1">
            <a:off x="10383305" y="626782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Conector reto 217">
            <a:extLst>
              <a:ext uri="{FF2B5EF4-FFF2-40B4-BE49-F238E27FC236}">
                <a16:creationId xmlns:a16="http://schemas.microsoft.com/office/drawing/2014/main" xmlns="" id="{92CD7DDD-CB7C-2667-8E9A-D493B7B17AEE}"/>
              </a:ext>
            </a:extLst>
          </p:cNvPr>
          <p:cNvCxnSpPr/>
          <p:nvPr/>
        </p:nvCxnSpPr>
        <p:spPr>
          <a:xfrm flipH="1">
            <a:off x="10511619" y="627047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ector reto 218">
            <a:extLst>
              <a:ext uri="{FF2B5EF4-FFF2-40B4-BE49-F238E27FC236}">
                <a16:creationId xmlns:a16="http://schemas.microsoft.com/office/drawing/2014/main" xmlns="" id="{1F9734DB-3FC3-2FF7-B6D9-418542E4E605}"/>
              </a:ext>
            </a:extLst>
          </p:cNvPr>
          <p:cNvCxnSpPr/>
          <p:nvPr/>
        </p:nvCxnSpPr>
        <p:spPr>
          <a:xfrm flipH="1">
            <a:off x="6846891" y="6624534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Conector reto 219">
            <a:extLst>
              <a:ext uri="{FF2B5EF4-FFF2-40B4-BE49-F238E27FC236}">
                <a16:creationId xmlns:a16="http://schemas.microsoft.com/office/drawing/2014/main" xmlns="" id="{4AABE3DC-770C-D28F-5AB6-4A283D930E82}"/>
              </a:ext>
            </a:extLst>
          </p:cNvPr>
          <p:cNvCxnSpPr/>
          <p:nvPr/>
        </p:nvCxnSpPr>
        <p:spPr>
          <a:xfrm flipH="1">
            <a:off x="10501423" y="661196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ector reto 220">
            <a:extLst>
              <a:ext uri="{FF2B5EF4-FFF2-40B4-BE49-F238E27FC236}">
                <a16:creationId xmlns:a16="http://schemas.microsoft.com/office/drawing/2014/main" xmlns="" id="{21047C19-6F85-4A16-095F-01D3E7B8F1F9}"/>
              </a:ext>
            </a:extLst>
          </p:cNvPr>
          <p:cNvCxnSpPr/>
          <p:nvPr/>
        </p:nvCxnSpPr>
        <p:spPr>
          <a:xfrm flipH="1">
            <a:off x="10950150" y="58671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to 221">
            <a:extLst>
              <a:ext uri="{FF2B5EF4-FFF2-40B4-BE49-F238E27FC236}">
                <a16:creationId xmlns:a16="http://schemas.microsoft.com/office/drawing/2014/main" xmlns="" id="{9870FE18-2B40-7B4C-9BE6-BCA0C23E648A}"/>
              </a:ext>
            </a:extLst>
          </p:cNvPr>
          <p:cNvCxnSpPr/>
          <p:nvPr/>
        </p:nvCxnSpPr>
        <p:spPr>
          <a:xfrm flipH="1">
            <a:off x="10930807" y="576493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ector reto 224">
            <a:extLst>
              <a:ext uri="{FF2B5EF4-FFF2-40B4-BE49-F238E27FC236}">
                <a16:creationId xmlns:a16="http://schemas.microsoft.com/office/drawing/2014/main" xmlns="" id="{AA68825A-B6E7-0DB0-349D-12D970A6E4E9}"/>
              </a:ext>
            </a:extLst>
          </p:cNvPr>
          <p:cNvCxnSpPr/>
          <p:nvPr/>
        </p:nvCxnSpPr>
        <p:spPr>
          <a:xfrm flipH="1">
            <a:off x="10956894" y="3985991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Conector reto 225">
            <a:extLst>
              <a:ext uri="{FF2B5EF4-FFF2-40B4-BE49-F238E27FC236}">
                <a16:creationId xmlns:a16="http://schemas.microsoft.com/office/drawing/2014/main" xmlns="" id="{0A2A9CE3-3192-4960-26EE-822F8D62089C}"/>
              </a:ext>
            </a:extLst>
          </p:cNvPr>
          <p:cNvCxnSpPr/>
          <p:nvPr/>
        </p:nvCxnSpPr>
        <p:spPr>
          <a:xfrm flipH="1">
            <a:off x="10950150" y="3878843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to 226">
            <a:extLst>
              <a:ext uri="{FF2B5EF4-FFF2-40B4-BE49-F238E27FC236}">
                <a16:creationId xmlns:a16="http://schemas.microsoft.com/office/drawing/2014/main" xmlns="" id="{E69CF880-635C-3381-2DAD-233F91A91B04}"/>
              </a:ext>
            </a:extLst>
          </p:cNvPr>
          <p:cNvCxnSpPr/>
          <p:nvPr/>
        </p:nvCxnSpPr>
        <p:spPr>
          <a:xfrm flipH="1">
            <a:off x="10960128" y="247826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Conector reto 227">
            <a:extLst>
              <a:ext uri="{FF2B5EF4-FFF2-40B4-BE49-F238E27FC236}">
                <a16:creationId xmlns:a16="http://schemas.microsoft.com/office/drawing/2014/main" xmlns="" id="{D8E91614-4D09-8CFD-09EE-9BD00774203A}"/>
              </a:ext>
            </a:extLst>
          </p:cNvPr>
          <p:cNvCxnSpPr/>
          <p:nvPr/>
        </p:nvCxnSpPr>
        <p:spPr>
          <a:xfrm flipH="1">
            <a:off x="10950150" y="240022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to 228">
            <a:extLst>
              <a:ext uri="{FF2B5EF4-FFF2-40B4-BE49-F238E27FC236}">
                <a16:creationId xmlns:a16="http://schemas.microsoft.com/office/drawing/2014/main" xmlns="" id="{B07BF316-FD3E-4F2C-AF9F-9F6E42C92B0E}"/>
              </a:ext>
            </a:extLst>
          </p:cNvPr>
          <p:cNvCxnSpPr/>
          <p:nvPr/>
        </p:nvCxnSpPr>
        <p:spPr>
          <a:xfrm flipH="1">
            <a:off x="10965400" y="918482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ector reto 229">
            <a:extLst>
              <a:ext uri="{FF2B5EF4-FFF2-40B4-BE49-F238E27FC236}">
                <a16:creationId xmlns:a16="http://schemas.microsoft.com/office/drawing/2014/main" xmlns="" id="{6AB3E182-FB5A-5294-D5E7-6E789B60051D}"/>
              </a:ext>
            </a:extLst>
          </p:cNvPr>
          <p:cNvCxnSpPr/>
          <p:nvPr/>
        </p:nvCxnSpPr>
        <p:spPr>
          <a:xfrm flipH="1">
            <a:off x="10964061" y="8236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Conector reto 230">
            <a:extLst>
              <a:ext uri="{FF2B5EF4-FFF2-40B4-BE49-F238E27FC236}">
                <a16:creationId xmlns:a16="http://schemas.microsoft.com/office/drawing/2014/main" xmlns="" id="{B26BB43A-B66F-8A74-C800-E442D2FE10AD}"/>
              </a:ext>
            </a:extLst>
          </p:cNvPr>
          <p:cNvCxnSpPr>
            <a:cxnSpLocks/>
          </p:cNvCxnSpPr>
          <p:nvPr/>
        </p:nvCxnSpPr>
        <p:spPr>
          <a:xfrm>
            <a:off x="11538098" y="936619"/>
            <a:ext cx="9017" cy="5034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2" name="Conector reto 231">
            <a:extLst>
              <a:ext uri="{FF2B5EF4-FFF2-40B4-BE49-F238E27FC236}">
                <a16:creationId xmlns:a16="http://schemas.microsoft.com/office/drawing/2014/main" xmlns="" id="{38F26CC8-6797-C7F5-9738-0F127B2E6EDF}"/>
              </a:ext>
            </a:extLst>
          </p:cNvPr>
          <p:cNvCxnSpPr/>
          <p:nvPr/>
        </p:nvCxnSpPr>
        <p:spPr>
          <a:xfrm>
            <a:off x="11398811" y="5973513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3" name="Conector reto 232">
            <a:extLst>
              <a:ext uri="{FF2B5EF4-FFF2-40B4-BE49-F238E27FC236}">
                <a16:creationId xmlns:a16="http://schemas.microsoft.com/office/drawing/2014/main" xmlns="" id="{25BFE0AD-43F0-CBD3-CAC2-5FA1EB9C8F68}"/>
              </a:ext>
            </a:extLst>
          </p:cNvPr>
          <p:cNvCxnSpPr/>
          <p:nvPr/>
        </p:nvCxnSpPr>
        <p:spPr>
          <a:xfrm>
            <a:off x="11416582" y="913411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4" name="CaixaDeTexto 233">
            <a:extLst>
              <a:ext uri="{FF2B5EF4-FFF2-40B4-BE49-F238E27FC236}">
                <a16:creationId xmlns:a16="http://schemas.microsoft.com/office/drawing/2014/main" xmlns="" id="{DAD051BA-F4D8-2A5A-B9F0-7479106D8725}"/>
              </a:ext>
            </a:extLst>
          </p:cNvPr>
          <p:cNvSpPr txBox="1"/>
          <p:nvPr/>
        </p:nvSpPr>
        <p:spPr>
          <a:xfrm rot="16200000">
            <a:off x="10922658" y="2945742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11,80</a:t>
            </a:r>
            <a:endParaRPr lang="pt-BR" b="1" dirty="0"/>
          </a:p>
        </p:txBody>
      </p:sp>
      <p:cxnSp>
        <p:nvCxnSpPr>
          <p:cNvPr id="235" name="Conector reto 234">
            <a:extLst>
              <a:ext uri="{FF2B5EF4-FFF2-40B4-BE49-F238E27FC236}">
                <a16:creationId xmlns:a16="http://schemas.microsoft.com/office/drawing/2014/main" xmlns="" id="{A5879A33-3D04-F7C7-A333-C2437A644FEA}"/>
              </a:ext>
            </a:extLst>
          </p:cNvPr>
          <p:cNvCxnSpPr/>
          <p:nvPr/>
        </p:nvCxnSpPr>
        <p:spPr>
          <a:xfrm flipH="1">
            <a:off x="11427793" y="84882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ector reto 235">
            <a:extLst>
              <a:ext uri="{FF2B5EF4-FFF2-40B4-BE49-F238E27FC236}">
                <a16:creationId xmlns:a16="http://schemas.microsoft.com/office/drawing/2014/main" xmlns="" id="{9DCBCF27-D356-7D8C-80D8-5C798C8739D6}"/>
              </a:ext>
            </a:extLst>
          </p:cNvPr>
          <p:cNvCxnSpPr/>
          <p:nvPr/>
        </p:nvCxnSpPr>
        <p:spPr>
          <a:xfrm flipH="1">
            <a:off x="11442482" y="5895830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ector reto 252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503103" y="2533480"/>
            <a:ext cx="628608" cy="14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CaixaDeTexto 28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249121" y="2266427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58" name="Conector reto 257">
            <a:extLst>
              <a:ext uri="{FF2B5EF4-FFF2-40B4-BE49-F238E27FC236}">
                <a16:creationId xmlns:a16="http://schemas.microsoft.com/office/drawing/2014/main" xmlns="" id="{A0BA7C02-77C9-AE78-0437-1447A70F3747}"/>
              </a:ext>
            </a:extLst>
          </p:cNvPr>
          <p:cNvCxnSpPr/>
          <p:nvPr/>
        </p:nvCxnSpPr>
        <p:spPr>
          <a:xfrm flipH="1">
            <a:off x="8896336" y="611098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to 261">
            <a:extLst>
              <a:ext uri="{FF2B5EF4-FFF2-40B4-BE49-F238E27FC236}">
                <a16:creationId xmlns:a16="http://schemas.microsoft.com/office/drawing/2014/main" xmlns="" id="{99CAE377-8610-DDF4-53F7-57E1F5FD4715}"/>
              </a:ext>
            </a:extLst>
          </p:cNvPr>
          <p:cNvCxnSpPr/>
          <p:nvPr/>
        </p:nvCxnSpPr>
        <p:spPr>
          <a:xfrm flipH="1">
            <a:off x="8870999" y="562349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CaixaDeTexto 265">
            <a:extLst>
              <a:ext uri="{FF2B5EF4-FFF2-40B4-BE49-F238E27FC236}">
                <a16:creationId xmlns:a16="http://schemas.microsoft.com/office/drawing/2014/main" xmlns="" id="{7F2C4C31-79A0-0ED0-79F1-846C7717C1A6}"/>
              </a:ext>
            </a:extLst>
          </p:cNvPr>
          <p:cNvSpPr txBox="1"/>
          <p:nvPr/>
        </p:nvSpPr>
        <p:spPr>
          <a:xfrm>
            <a:off x="8676586" y="30036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cxnSp>
        <p:nvCxnSpPr>
          <p:cNvPr id="269" name="Conector reto 268">
            <a:extLst>
              <a:ext uri="{FF2B5EF4-FFF2-40B4-BE49-F238E27FC236}">
                <a16:creationId xmlns:a16="http://schemas.microsoft.com/office/drawing/2014/main" xmlns="" id="{F7DC0698-66BF-837F-C134-4814B047F5BE}"/>
              </a:ext>
            </a:extLst>
          </p:cNvPr>
          <p:cNvCxnSpPr>
            <a:cxnSpLocks/>
          </p:cNvCxnSpPr>
          <p:nvPr/>
        </p:nvCxnSpPr>
        <p:spPr>
          <a:xfrm>
            <a:off x="8916349" y="622949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to 279">
            <a:extLst>
              <a:ext uri="{FF2B5EF4-FFF2-40B4-BE49-F238E27FC236}">
                <a16:creationId xmlns:a16="http://schemas.microsoft.com/office/drawing/2014/main" xmlns="" id="{B3E8A2B7-A86E-B17B-A6B7-970AA24393A2}"/>
              </a:ext>
            </a:extLst>
          </p:cNvPr>
          <p:cNvCxnSpPr>
            <a:cxnSpLocks/>
          </p:cNvCxnSpPr>
          <p:nvPr/>
        </p:nvCxnSpPr>
        <p:spPr>
          <a:xfrm>
            <a:off x="9007932" y="6218890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to 285">
            <a:extLst>
              <a:ext uri="{FF2B5EF4-FFF2-40B4-BE49-F238E27FC236}">
                <a16:creationId xmlns:a16="http://schemas.microsoft.com/office/drawing/2014/main" xmlns="" id="{FEC82755-7B78-F6ED-D772-BAE376128166}"/>
              </a:ext>
            </a:extLst>
          </p:cNvPr>
          <p:cNvCxnSpPr/>
          <p:nvPr/>
        </p:nvCxnSpPr>
        <p:spPr>
          <a:xfrm flipH="1">
            <a:off x="8803687" y="6250912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to 286">
            <a:extLst>
              <a:ext uri="{FF2B5EF4-FFF2-40B4-BE49-F238E27FC236}">
                <a16:creationId xmlns:a16="http://schemas.microsoft.com/office/drawing/2014/main" xmlns="" id="{6F6C75B6-8D6A-C5FD-F432-002BD10B3AD5}"/>
              </a:ext>
            </a:extLst>
          </p:cNvPr>
          <p:cNvCxnSpPr/>
          <p:nvPr/>
        </p:nvCxnSpPr>
        <p:spPr>
          <a:xfrm flipH="1">
            <a:off x="8944137" y="623518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to 287">
            <a:extLst>
              <a:ext uri="{FF2B5EF4-FFF2-40B4-BE49-F238E27FC236}">
                <a16:creationId xmlns:a16="http://schemas.microsoft.com/office/drawing/2014/main" xmlns="" id="{2CBBDC33-52C0-8A8B-59FF-61D189DCC2BC}"/>
              </a:ext>
            </a:extLst>
          </p:cNvPr>
          <p:cNvCxnSpPr/>
          <p:nvPr/>
        </p:nvCxnSpPr>
        <p:spPr>
          <a:xfrm>
            <a:off x="6565261" y="5772273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9" name="Conector reto 288">
            <a:extLst>
              <a:ext uri="{FF2B5EF4-FFF2-40B4-BE49-F238E27FC236}">
                <a16:creationId xmlns:a16="http://schemas.microsoft.com/office/drawing/2014/main" xmlns="" id="{84A88202-1E1D-E3A9-181E-8126329E9FF2}"/>
              </a:ext>
            </a:extLst>
          </p:cNvPr>
          <p:cNvCxnSpPr/>
          <p:nvPr/>
        </p:nvCxnSpPr>
        <p:spPr>
          <a:xfrm>
            <a:off x="6565262" y="5888464"/>
            <a:ext cx="2737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Conector reto 289">
            <a:extLst>
              <a:ext uri="{FF2B5EF4-FFF2-40B4-BE49-F238E27FC236}">
                <a16:creationId xmlns:a16="http://schemas.microsoft.com/office/drawing/2014/main" xmlns="" id="{9751D6A1-D468-73F6-DA4B-2E476E4D6328}"/>
              </a:ext>
            </a:extLst>
          </p:cNvPr>
          <p:cNvCxnSpPr/>
          <p:nvPr/>
        </p:nvCxnSpPr>
        <p:spPr>
          <a:xfrm flipH="1">
            <a:off x="6612970" y="5682196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Conector reto 290">
            <a:extLst>
              <a:ext uri="{FF2B5EF4-FFF2-40B4-BE49-F238E27FC236}">
                <a16:creationId xmlns:a16="http://schemas.microsoft.com/office/drawing/2014/main" xmlns="" id="{133CA21A-F17C-BD15-E496-34E01D158167}"/>
              </a:ext>
            </a:extLst>
          </p:cNvPr>
          <p:cNvCxnSpPr/>
          <p:nvPr/>
        </p:nvCxnSpPr>
        <p:spPr>
          <a:xfrm flipH="1">
            <a:off x="6638790" y="5799591"/>
            <a:ext cx="204718" cy="1645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2" name="CaixaDeTexto 291">
            <a:extLst>
              <a:ext uri="{FF2B5EF4-FFF2-40B4-BE49-F238E27FC236}">
                <a16:creationId xmlns:a16="http://schemas.microsoft.com/office/drawing/2014/main" xmlns="" id="{D6DB6A3A-5C65-18E4-50B0-1B41E97D636F}"/>
              </a:ext>
            </a:extLst>
          </p:cNvPr>
          <p:cNvSpPr txBox="1"/>
          <p:nvPr/>
        </p:nvSpPr>
        <p:spPr>
          <a:xfrm rot="16200000">
            <a:off x="6189296" y="4702741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293" name="CaixaDeTexto 29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228356" y="2775221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sp>
        <p:nvSpPr>
          <p:cNvPr id="294" name="CaixaDeTexto 293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254902" y="183360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95" name="Conector reto 29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182577" y="2081542"/>
            <a:ext cx="792320" cy="7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to 29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196128" y="3037230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ector reto 29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8631774" y="1223856"/>
            <a:ext cx="1" cy="27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8" name="CaixaDeTexto 297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589146" y="963145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299" name="Conector reto 298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657107" y="1531793"/>
            <a:ext cx="12694" cy="40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0" name="CaixaDeTexto 299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657107" y="1683149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01" name="Conector reto 300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676597" y="1934163"/>
            <a:ext cx="4551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Conector reto 301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>
            <a:off x="8620081" y="1223855"/>
            <a:ext cx="4722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3" name="CaixaDeTexto 30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120564" y="403475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04" name="Conector reto 30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088336" y="4296759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CaixaDeTexto 30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539767" y="4513635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</a:t>
            </a:r>
            <a:r>
              <a:rPr lang="pt-BR" sz="1400" dirty="0" smtClean="0"/>
              <a:t>1,6</a:t>
            </a:r>
            <a:endParaRPr lang="pt-BR" sz="1400" dirty="0"/>
          </a:p>
        </p:txBody>
      </p:sp>
      <p:cxnSp>
        <p:nvCxnSpPr>
          <p:cNvPr id="306" name="Conector reto 30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507539" y="4775644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Retângulo 306">
            <a:extLst>
              <a:ext uri="{FF2B5EF4-FFF2-40B4-BE49-F238E27FC236}">
                <a16:creationId xmlns:a16="http://schemas.microsoft.com/office/drawing/2014/main" xmlns="" id="{B4E4BB45-4EDE-47A4-20E2-5C10AA1B4579}"/>
              </a:ext>
            </a:extLst>
          </p:cNvPr>
          <p:cNvSpPr/>
          <p:nvPr/>
        </p:nvSpPr>
        <p:spPr>
          <a:xfrm rot="10800000">
            <a:off x="6901598" y="4113683"/>
            <a:ext cx="222294" cy="4165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08" name="Conector reto 307">
            <a:extLst>
              <a:ext uri="{FF2B5EF4-FFF2-40B4-BE49-F238E27FC236}">
                <a16:creationId xmlns:a16="http://schemas.microsoft.com/office/drawing/2014/main" xmlns="" id="{14B3769B-2AE4-86D1-7C62-4B8C1089761A}"/>
              </a:ext>
            </a:extLst>
          </p:cNvPr>
          <p:cNvCxnSpPr>
            <a:cxnSpLocks/>
          </p:cNvCxnSpPr>
          <p:nvPr/>
        </p:nvCxnSpPr>
        <p:spPr>
          <a:xfrm flipV="1">
            <a:off x="7048238" y="4084188"/>
            <a:ext cx="296962" cy="12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ector reto 308">
            <a:extLst>
              <a:ext uri="{FF2B5EF4-FFF2-40B4-BE49-F238E27FC236}">
                <a16:creationId xmlns:a16="http://schemas.microsoft.com/office/drawing/2014/main" xmlns="" id="{EF179580-3495-F532-64FA-FE71F1539C2C}"/>
              </a:ext>
            </a:extLst>
          </p:cNvPr>
          <p:cNvCxnSpPr>
            <a:cxnSpLocks/>
          </p:cNvCxnSpPr>
          <p:nvPr/>
        </p:nvCxnSpPr>
        <p:spPr>
          <a:xfrm flipV="1">
            <a:off x="7081658" y="4090482"/>
            <a:ext cx="259628" cy="4397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CaixaDeTexto 31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245328" y="4014170"/>
            <a:ext cx="961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2,1 x 0,8</a:t>
            </a:r>
          </a:p>
        </p:txBody>
      </p:sp>
      <p:cxnSp>
        <p:nvCxnSpPr>
          <p:cNvPr id="314" name="Conector reto 31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211472" y="4296759"/>
            <a:ext cx="778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ector reto 31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386557" y="5513660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ector reto 31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7386557" y="5513660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ector reto 31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8182412" y="5513660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ector reto 317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8182412" y="5513660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ector reto 318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488746" y="5541841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ector reto 319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V="1">
            <a:off x="9488746" y="5541841"/>
            <a:ext cx="1" cy="168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ector reto 320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983031" y="3253237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ector reto 321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9961448" y="1624562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ector reto 322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123892" y="3130408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 reto 323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7416311" y="1145295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Conector reto 324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 flipV="1">
            <a:off x="7420150" y="914536"/>
            <a:ext cx="1" cy="209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Conector reto 325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 flipH="1" flipV="1">
            <a:off x="8598688" y="914536"/>
            <a:ext cx="1" cy="209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Conector reto 326">
            <a:extLst>
              <a:ext uri="{FF2B5EF4-FFF2-40B4-BE49-F238E27FC236}">
                <a16:creationId xmlns:a16="http://schemas.microsoft.com/office/drawing/2014/main" xmlns="" id="{9A4253CA-58AF-6CD0-590E-C857EBE74DD4}"/>
              </a:ext>
            </a:extLst>
          </p:cNvPr>
          <p:cNvCxnSpPr>
            <a:cxnSpLocks/>
          </p:cNvCxnSpPr>
          <p:nvPr/>
        </p:nvCxnSpPr>
        <p:spPr>
          <a:xfrm>
            <a:off x="8104403" y="1123793"/>
            <a:ext cx="4942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CaixaDeTexto 327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119869" y="2868798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2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29" name="CaixaDeTexto 328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895802" y="1319285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   1,2</a:t>
            </a:r>
            <a:endParaRPr lang="pt-BR" sz="1400" dirty="0"/>
          </a:p>
        </p:txBody>
      </p:sp>
      <p:sp>
        <p:nvSpPr>
          <p:cNvPr id="330" name="CaixaDeTexto 329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948200" y="3014229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1" name="CaixaDeTexto 330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386558" y="852199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1,8</a:t>
            </a:r>
            <a:endParaRPr lang="pt-BR" sz="1400" dirty="0"/>
          </a:p>
        </p:txBody>
      </p:sp>
      <p:sp>
        <p:nvSpPr>
          <p:cNvPr id="332" name="CaixaDeTexto 331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073650" y="883685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1,8</a:t>
            </a:r>
            <a:endParaRPr lang="pt-BR" sz="1400" dirty="0"/>
          </a:p>
        </p:txBody>
      </p:sp>
      <p:sp>
        <p:nvSpPr>
          <p:cNvPr id="333" name="CaixaDeTexto 332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7400328" y="5233626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4" name="CaixaDeTexto 333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8158591" y="5224690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335" name="CaixaDeTexto 334">
            <a:extLst>
              <a:ext uri="{FF2B5EF4-FFF2-40B4-BE49-F238E27FC236}">
                <a16:creationId xmlns:a16="http://schemas.microsoft.com/office/drawing/2014/main" xmlns="" id="{651C20D8-86B4-E5D6-9A8C-747E7911738A}"/>
              </a:ext>
            </a:extLst>
          </p:cNvPr>
          <p:cNvSpPr txBox="1"/>
          <p:nvPr/>
        </p:nvSpPr>
        <p:spPr>
          <a:xfrm>
            <a:off x="9434686" y="5271724"/>
            <a:ext cx="961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1,5</a:t>
            </a:r>
            <a:r>
              <a:rPr lang="pt-BR" sz="1400" dirty="0" smtClean="0"/>
              <a:t> </a:t>
            </a:r>
            <a:r>
              <a:rPr lang="pt-BR" sz="1400" dirty="0"/>
              <a:t>x </a:t>
            </a:r>
            <a:r>
              <a:rPr lang="pt-BR" sz="1400" dirty="0" smtClean="0"/>
              <a:t>1</a:t>
            </a:r>
          </a:p>
          <a:p>
            <a:r>
              <a:rPr lang="pt-BR" sz="1400" dirty="0" smtClean="0"/>
              <a:t>1,2</a:t>
            </a:r>
            <a:endParaRPr lang="pt-BR" sz="1400" dirty="0"/>
          </a:p>
        </p:txBody>
      </p:sp>
      <p:sp>
        <p:nvSpPr>
          <p:cNvPr id="165" name="Retângulo 164">
            <a:extLst>
              <a:ext uri="{FF2B5EF4-FFF2-40B4-BE49-F238E27FC236}">
                <a16:creationId xmlns:a16="http://schemas.microsoft.com/office/drawing/2014/main" xmlns="" id="{C42D2CB4-1D2F-2579-694E-EEC56F188883}"/>
              </a:ext>
            </a:extLst>
          </p:cNvPr>
          <p:cNvSpPr/>
          <p:nvPr/>
        </p:nvSpPr>
        <p:spPr>
          <a:xfrm>
            <a:off x="6795370" y="614047"/>
            <a:ext cx="4008618" cy="5423412"/>
          </a:xfrm>
          <a:prstGeom prst="rect">
            <a:avLst/>
          </a:prstGeom>
          <a:noFill/>
          <a:ln w="571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66" name="Conector de Seta Reta 268">
            <a:extLst>
              <a:ext uri="{FF2B5EF4-FFF2-40B4-BE49-F238E27FC236}">
                <a16:creationId xmlns:a16="http://schemas.microsoft.com/office/drawing/2014/main" xmlns="" id="{E6457F59-E051-DAD4-C15F-1A0F86657343}"/>
              </a:ext>
            </a:extLst>
          </p:cNvPr>
          <p:cNvCxnSpPr/>
          <p:nvPr/>
        </p:nvCxnSpPr>
        <p:spPr>
          <a:xfrm flipH="1">
            <a:off x="7943463" y="3524333"/>
            <a:ext cx="645612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ector reto 166">
            <a:extLst>
              <a:ext uri="{FF2B5EF4-FFF2-40B4-BE49-F238E27FC236}">
                <a16:creationId xmlns:a16="http://schemas.microsoft.com/office/drawing/2014/main" xmlns="" id="{A2B7C312-37B7-0181-E372-BA7C3604FACF}"/>
              </a:ext>
            </a:extLst>
          </p:cNvPr>
          <p:cNvCxnSpPr>
            <a:cxnSpLocks/>
          </p:cNvCxnSpPr>
          <p:nvPr/>
        </p:nvCxnSpPr>
        <p:spPr>
          <a:xfrm>
            <a:off x="8784587" y="693368"/>
            <a:ext cx="14812" cy="5474504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 de Seta Reta 268">
            <a:extLst>
              <a:ext uri="{FF2B5EF4-FFF2-40B4-BE49-F238E27FC236}">
                <a16:creationId xmlns:a16="http://schemas.microsoft.com/office/drawing/2014/main" xmlns="" id="{E6457F59-E051-DAD4-C15F-1A0F86657343}"/>
              </a:ext>
            </a:extLst>
          </p:cNvPr>
          <p:cNvCxnSpPr/>
          <p:nvPr/>
        </p:nvCxnSpPr>
        <p:spPr>
          <a:xfrm>
            <a:off x="8898371" y="3520606"/>
            <a:ext cx="703179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Conector reto 171">
            <a:extLst>
              <a:ext uri="{FF2B5EF4-FFF2-40B4-BE49-F238E27FC236}">
                <a16:creationId xmlns:a16="http://schemas.microsoft.com/office/drawing/2014/main" xmlns="" id="{74B3B1E4-4259-A504-668C-80090FD6A71B}"/>
              </a:ext>
            </a:extLst>
          </p:cNvPr>
          <p:cNvCxnSpPr>
            <a:cxnSpLocks/>
          </p:cNvCxnSpPr>
          <p:nvPr/>
        </p:nvCxnSpPr>
        <p:spPr>
          <a:xfrm>
            <a:off x="8270846" y="585187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ector reto 190">
            <a:extLst>
              <a:ext uri="{FF2B5EF4-FFF2-40B4-BE49-F238E27FC236}">
                <a16:creationId xmlns:a16="http://schemas.microsoft.com/office/drawing/2014/main" xmlns="" id="{429F98C7-B175-774A-0FF9-3BB8E580E3F0}"/>
              </a:ext>
            </a:extLst>
          </p:cNvPr>
          <p:cNvCxnSpPr>
            <a:cxnSpLocks/>
          </p:cNvCxnSpPr>
          <p:nvPr/>
        </p:nvCxnSpPr>
        <p:spPr>
          <a:xfrm>
            <a:off x="9039185" y="576099"/>
            <a:ext cx="7311" cy="249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tângulo 191">
            <a:extLst>
              <a:ext uri="{FF2B5EF4-FFF2-40B4-BE49-F238E27FC236}">
                <a16:creationId xmlns:a16="http://schemas.microsoft.com/office/drawing/2014/main" xmlns="" id="{4B29758A-782F-71C2-C856-D3D019E9FFB0}"/>
              </a:ext>
            </a:extLst>
          </p:cNvPr>
          <p:cNvSpPr/>
          <p:nvPr/>
        </p:nvSpPr>
        <p:spPr>
          <a:xfrm>
            <a:off x="3991445" y="5132664"/>
            <a:ext cx="1938052" cy="13382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0,4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1:50</a:t>
            </a:r>
          </a:p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A partir da parede externa</a:t>
            </a:r>
          </a:p>
        </p:txBody>
      </p:sp>
      <p:cxnSp>
        <p:nvCxnSpPr>
          <p:cNvPr id="223" name="Conector de Seta Reta 286">
            <a:extLst>
              <a:ext uri="{FF2B5EF4-FFF2-40B4-BE49-F238E27FC236}">
                <a16:creationId xmlns:a16="http://schemas.microsoft.com/office/drawing/2014/main" xmlns="" id="{D9CC5408-CCD4-75C6-C73B-F937F0664ACF}"/>
              </a:ext>
            </a:extLst>
          </p:cNvPr>
          <p:cNvCxnSpPr>
            <a:cxnSpLocks/>
          </p:cNvCxnSpPr>
          <p:nvPr/>
        </p:nvCxnSpPr>
        <p:spPr>
          <a:xfrm>
            <a:off x="5929497" y="5434437"/>
            <a:ext cx="872257" cy="8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7418099" y="4365878"/>
            <a:ext cx="308215" cy="9058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aixaDeTexto 7"/>
          <p:cNvSpPr txBox="1"/>
          <p:nvPr/>
        </p:nvSpPr>
        <p:spPr>
          <a:xfrm>
            <a:off x="7249121" y="4775644"/>
            <a:ext cx="5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9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D86324B-68CF-414E-8C34-B2C2CCFF936E}"/>
              </a:ext>
            </a:extLst>
          </p:cNvPr>
          <p:cNvSpPr/>
          <p:nvPr/>
        </p:nvSpPr>
        <p:spPr>
          <a:xfrm>
            <a:off x="6731923" y="853194"/>
            <a:ext cx="3780000" cy="534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B688EFB9-AE24-44BE-8B90-18A526F0769D}"/>
              </a:ext>
            </a:extLst>
          </p:cNvPr>
          <p:cNvSpPr/>
          <p:nvPr/>
        </p:nvSpPr>
        <p:spPr>
          <a:xfrm rot="16200000">
            <a:off x="-933450" y="933450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0C204916-830A-482C-AF52-1290D3D7A800}"/>
              </a:ext>
            </a:extLst>
          </p:cNvPr>
          <p:cNvSpPr txBox="1"/>
          <p:nvPr/>
        </p:nvSpPr>
        <p:spPr>
          <a:xfrm>
            <a:off x="10170327" y="47414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A2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A3DBC8E2-43BB-999E-9F8B-C544EBB3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7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Vamos começar!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21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8D86324B-68CF-414E-8C34-B2C2CCFF936E}"/>
              </a:ext>
            </a:extLst>
          </p:cNvPr>
          <p:cNvSpPr/>
          <p:nvPr/>
        </p:nvSpPr>
        <p:spPr>
          <a:xfrm rot="5400000">
            <a:off x="6271909" y="19050"/>
            <a:ext cx="4601181" cy="6819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546FC4FD-D9DE-4755-A447-2F2FEC1A6C61}"/>
              </a:ext>
            </a:extLst>
          </p:cNvPr>
          <p:cNvSpPr/>
          <p:nvPr/>
        </p:nvSpPr>
        <p:spPr>
          <a:xfrm rot="5400000">
            <a:off x="6605227" y="343044"/>
            <a:ext cx="4219133" cy="6143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B688EFB9-AE24-44BE-8B90-18A526F0769D}"/>
              </a:ext>
            </a:extLst>
          </p:cNvPr>
          <p:cNvSpPr/>
          <p:nvPr/>
        </p:nvSpPr>
        <p:spPr>
          <a:xfrm rot="16200000">
            <a:off x="-933450" y="933450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D93278A4-520D-4AB0-93A8-94952FA6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7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1ª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margear folha A2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sz="2400" b="1" dirty="0">
                <a:solidFill>
                  <a:schemeClr val="bg1"/>
                </a:solidFill>
              </a:rPr>
              <a:t>(desconsidere caso sua folha já esteja margeada)</a:t>
            </a:r>
          </a:p>
        </p:txBody>
      </p:sp>
    </p:spTree>
    <p:extLst>
      <p:ext uri="{BB962C8B-B14F-4D97-AF65-F5344CB8AC3E}">
        <p14:creationId xmlns:p14="http://schemas.microsoft.com/office/powerpoint/2010/main" val="22764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>
            <a:extLst>
              <a:ext uri="{FF2B5EF4-FFF2-40B4-BE49-F238E27FC236}">
                <a16:creationId xmlns:a16="http://schemas.microsoft.com/office/drawing/2014/main" xmlns="" id="{6980F5E4-185D-441A-B3F8-33E9D5919E64}"/>
              </a:ext>
            </a:extLst>
          </p:cNvPr>
          <p:cNvSpPr/>
          <p:nvPr/>
        </p:nvSpPr>
        <p:spPr>
          <a:xfrm>
            <a:off x="5184050" y="703822"/>
            <a:ext cx="1699522" cy="109173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dirty="0"/>
              <a:t>3 cm de margem </a:t>
            </a:r>
            <a:r>
              <a:rPr lang="pt-BR" dirty="0">
                <a:solidFill>
                  <a:schemeClr val="bg1"/>
                </a:solidFill>
              </a:rPr>
              <a:t>para as cotas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2F0A34C0-B541-4D94-A842-DF641D596823}"/>
              </a:ext>
            </a:extLst>
          </p:cNvPr>
          <p:cNvSpPr/>
          <p:nvPr/>
        </p:nvSpPr>
        <p:spPr>
          <a:xfrm rot="16200000">
            <a:off x="-933450" y="933450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B348BD2-3B08-491F-9CFC-78553B154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013" y="2488868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Planta baixa (ajuste da folha)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xmlns="" id="{C8302972-6B6A-431E-B7E7-E061051B5464}"/>
              </a:ext>
            </a:extLst>
          </p:cNvPr>
          <p:cNvSpPr txBox="1"/>
          <p:nvPr/>
        </p:nvSpPr>
        <p:spPr>
          <a:xfrm>
            <a:off x="5682833" y="199908"/>
            <a:ext cx="715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1:100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622E3F83-45F1-F400-41F9-9BB09CB0E0D5}"/>
              </a:ext>
            </a:extLst>
          </p:cNvPr>
          <p:cNvSpPr/>
          <p:nvPr/>
        </p:nvSpPr>
        <p:spPr>
          <a:xfrm rot="5400000">
            <a:off x="6311837" y="968958"/>
            <a:ext cx="4601181" cy="6819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5E3AAD56-CB74-F837-CBE3-AC137D231857}"/>
              </a:ext>
            </a:extLst>
          </p:cNvPr>
          <p:cNvSpPr/>
          <p:nvPr/>
        </p:nvSpPr>
        <p:spPr>
          <a:xfrm rot="5400000">
            <a:off x="6645155" y="1292952"/>
            <a:ext cx="4219133" cy="61437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F2827056-5B63-488D-A18D-B7878535ADD5}"/>
              </a:ext>
            </a:extLst>
          </p:cNvPr>
          <p:cNvSpPr/>
          <p:nvPr/>
        </p:nvSpPr>
        <p:spPr>
          <a:xfrm>
            <a:off x="10191750" y="5789309"/>
            <a:ext cx="1634861" cy="67957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Legenda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F027A086-3A00-478A-A254-DEF220FD07D0}"/>
              </a:ext>
            </a:extLst>
          </p:cNvPr>
          <p:cNvSpPr/>
          <p:nvPr/>
        </p:nvSpPr>
        <p:spPr>
          <a:xfrm rot="5400000">
            <a:off x="3806871" y="4122955"/>
            <a:ext cx="4213606" cy="4782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B5A288DA-1D51-4B0A-083C-CF29FB7BCE85}"/>
              </a:ext>
            </a:extLst>
          </p:cNvPr>
          <p:cNvSpPr/>
          <p:nvPr/>
        </p:nvSpPr>
        <p:spPr>
          <a:xfrm rot="10800000">
            <a:off x="6095999" y="2249746"/>
            <a:ext cx="5730611" cy="47824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AA8BBB30-78A1-B987-47EC-686848037BEF}"/>
              </a:ext>
            </a:extLst>
          </p:cNvPr>
          <p:cNvCxnSpPr/>
          <p:nvPr/>
        </p:nvCxnSpPr>
        <p:spPr>
          <a:xfrm>
            <a:off x="6152796" y="2727991"/>
            <a:ext cx="0" cy="3740889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AD1029E5-8537-E750-3215-608B7B8B2F15}"/>
              </a:ext>
            </a:extLst>
          </p:cNvPr>
          <p:cNvCxnSpPr>
            <a:cxnSpLocks/>
          </p:cNvCxnSpPr>
          <p:nvPr/>
        </p:nvCxnSpPr>
        <p:spPr>
          <a:xfrm>
            <a:off x="6161076" y="2727991"/>
            <a:ext cx="5665534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ítulo 1">
            <a:extLst>
              <a:ext uri="{FF2B5EF4-FFF2-40B4-BE49-F238E27FC236}">
                <a16:creationId xmlns:a16="http://schemas.microsoft.com/office/drawing/2014/main" xmlns="" id="{2F9F2539-75C0-0460-BB09-5D920C49BF54}"/>
              </a:ext>
            </a:extLst>
          </p:cNvPr>
          <p:cNvSpPr txBox="1">
            <a:spLocks/>
          </p:cNvSpPr>
          <p:nvPr/>
        </p:nvSpPr>
        <p:spPr>
          <a:xfrm>
            <a:off x="484448" y="-505034"/>
            <a:ext cx="3880931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>
                <a:solidFill>
                  <a:schemeClr val="bg1"/>
                </a:solidFill>
              </a:rPr>
              <a:t>2ª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Legenda</a:t>
            </a:r>
          </a:p>
        </p:txBody>
      </p:sp>
    </p:spTree>
    <p:extLst>
      <p:ext uri="{BB962C8B-B14F-4D97-AF65-F5344CB8AC3E}">
        <p14:creationId xmlns:p14="http://schemas.microsoft.com/office/powerpoint/2010/main" val="124962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2F0A34C0-B541-4D94-A842-DF641D596823}"/>
              </a:ext>
            </a:extLst>
          </p:cNvPr>
          <p:cNvSpPr/>
          <p:nvPr/>
        </p:nvSpPr>
        <p:spPr>
          <a:xfrm rot="16200000">
            <a:off x="-933450" y="933450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xmlns="" id="{4B348BD2-3B08-491F-9CFC-78553B154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7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3ª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Planta baixa (Esboço)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t="13890" r="8395" b="21851"/>
          <a:stretch/>
        </p:blipFill>
        <p:spPr>
          <a:xfrm rot="16200000">
            <a:off x="5295900" y="145795"/>
            <a:ext cx="6642100" cy="656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8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1F0EA86C-B3D5-4029-A4C1-D01599DF8A57}"/>
              </a:ext>
            </a:extLst>
          </p:cNvPr>
          <p:cNvSpPr txBox="1"/>
          <p:nvPr/>
        </p:nvSpPr>
        <p:spPr>
          <a:xfrm>
            <a:off x="217081" y="162401"/>
            <a:ext cx="4325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Espessura parede </a:t>
            </a:r>
            <a:r>
              <a:rPr lang="pt-BR" sz="2400" b="1" dirty="0">
                <a:solidFill>
                  <a:schemeClr val="accent1"/>
                </a:solidFill>
              </a:rPr>
              <a:t>externa</a:t>
            </a:r>
            <a:r>
              <a:rPr lang="pt-BR" sz="2400" dirty="0"/>
              <a:t>: 25 cm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A6829AA2-ED8B-4961-8DB1-B2D0E9B62268}"/>
              </a:ext>
            </a:extLst>
          </p:cNvPr>
          <p:cNvSpPr txBox="1"/>
          <p:nvPr/>
        </p:nvSpPr>
        <p:spPr>
          <a:xfrm>
            <a:off x="217081" y="429627"/>
            <a:ext cx="4271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Espessura parede </a:t>
            </a:r>
            <a:r>
              <a:rPr lang="pt-BR" sz="2400" b="1" dirty="0">
                <a:solidFill>
                  <a:srgbClr val="00B0F0"/>
                </a:solidFill>
              </a:rPr>
              <a:t>interna</a:t>
            </a:r>
            <a:r>
              <a:rPr lang="pt-BR" sz="2400" dirty="0"/>
              <a:t>: 15 cm</a:t>
            </a:r>
          </a:p>
        </p:txBody>
      </p:sp>
      <p:grpSp>
        <p:nvGrpSpPr>
          <p:cNvPr id="52" name="Agrupar 51">
            <a:extLst>
              <a:ext uri="{FF2B5EF4-FFF2-40B4-BE49-F238E27FC236}">
                <a16:creationId xmlns:a16="http://schemas.microsoft.com/office/drawing/2014/main" xmlns="" id="{7FFBEBFE-D704-0A3A-7C57-896AFFE105D7}"/>
              </a:ext>
            </a:extLst>
          </p:cNvPr>
          <p:cNvGrpSpPr/>
          <p:nvPr/>
        </p:nvGrpSpPr>
        <p:grpSpPr>
          <a:xfrm>
            <a:off x="7345269" y="1271903"/>
            <a:ext cx="3534770" cy="4971258"/>
            <a:chOff x="7588156" y="1205157"/>
            <a:chExt cx="3534770" cy="4971258"/>
          </a:xfrm>
        </p:grpSpPr>
        <p:cxnSp>
          <p:nvCxnSpPr>
            <p:cNvPr id="5" name="Conector reto 4">
              <a:extLst>
                <a:ext uri="{FF2B5EF4-FFF2-40B4-BE49-F238E27FC236}">
                  <a16:creationId xmlns:a16="http://schemas.microsoft.com/office/drawing/2014/main" xmlns="" id="{01032A6F-D0AC-8C41-95F8-4FC1F0EEC7E4}"/>
                </a:ext>
              </a:extLst>
            </p:cNvPr>
            <p:cNvCxnSpPr/>
            <p:nvPr/>
          </p:nvCxnSpPr>
          <p:spPr>
            <a:xfrm>
              <a:off x="8844569" y="1205157"/>
              <a:ext cx="0" cy="3124428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xmlns="" id="{431263DD-2D09-0650-FF08-24764601487C}"/>
                </a:ext>
              </a:extLst>
            </p:cNvPr>
            <p:cNvCxnSpPr>
              <a:cxnSpLocks/>
            </p:cNvCxnSpPr>
            <p:nvPr/>
          </p:nvCxnSpPr>
          <p:spPr>
            <a:xfrm>
              <a:off x="7642093" y="4286263"/>
              <a:ext cx="1202476" cy="0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to 29">
              <a:extLst>
                <a:ext uri="{FF2B5EF4-FFF2-40B4-BE49-F238E27FC236}">
                  <a16:creationId xmlns:a16="http://schemas.microsoft.com/office/drawing/2014/main" xmlns="" id="{75224D18-D428-4FF4-4893-AFEB886728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64867" y="4286264"/>
              <a:ext cx="0" cy="1890151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>
              <a:extLst>
                <a:ext uri="{FF2B5EF4-FFF2-40B4-BE49-F238E27FC236}">
                  <a16:creationId xmlns:a16="http://schemas.microsoft.com/office/drawing/2014/main" xmlns="" id="{612C9647-5768-8DFB-6758-ACA1E630E5A6}"/>
                </a:ext>
              </a:extLst>
            </p:cNvPr>
            <p:cNvCxnSpPr>
              <a:cxnSpLocks/>
            </p:cNvCxnSpPr>
            <p:nvPr/>
          </p:nvCxnSpPr>
          <p:spPr>
            <a:xfrm>
              <a:off x="8943629" y="2074638"/>
              <a:ext cx="633758" cy="0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to 31">
              <a:extLst>
                <a:ext uri="{FF2B5EF4-FFF2-40B4-BE49-F238E27FC236}">
                  <a16:creationId xmlns:a16="http://schemas.microsoft.com/office/drawing/2014/main" xmlns="" id="{F893F8B9-4DF3-A214-6E55-5FF90B5A481F}"/>
                </a:ext>
              </a:extLst>
            </p:cNvPr>
            <p:cNvCxnSpPr>
              <a:cxnSpLocks/>
            </p:cNvCxnSpPr>
            <p:nvPr/>
          </p:nvCxnSpPr>
          <p:spPr>
            <a:xfrm>
              <a:off x="9587058" y="2866265"/>
              <a:ext cx="1511255" cy="0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to 35">
              <a:extLst>
                <a:ext uri="{FF2B5EF4-FFF2-40B4-BE49-F238E27FC236}">
                  <a16:creationId xmlns:a16="http://schemas.microsoft.com/office/drawing/2014/main" xmlns="" id="{ACD7E1D7-3309-34B4-F4E2-B6E7F2297391}"/>
                </a:ext>
              </a:extLst>
            </p:cNvPr>
            <p:cNvCxnSpPr>
              <a:cxnSpLocks/>
            </p:cNvCxnSpPr>
            <p:nvPr/>
          </p:nvCxnSpPr>
          <p:spPr>
            <a:xfrm>
              <a:off x="9586914" y="4329585"/>
              <a:ext cx="1492199" cy="0"/>
            </a:xfrm>
            <a:prstGeom prst="line">
              <a:avLst/>
            </a:prstGeom>
            <a:ln w="635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ixaDeTexto 26">
              <a:extLst>
                <a:ext uri="{FF2B5EF4-FFF2-40B4-BE49-F238E27FC236}">
                  <a16:creationId xmlns:a16="http://schemas.microsoft.com/office/drawing/2014/main" xmlns="" id="{B86274A3-26C3-416C-BD9F-2D4E4C4E9A7F}"/>
                </a:ext>
              </a:extLst>
            </p:cNvPr>
            <p:cNvSpPr txBox="1"/>
            <p:nvPr/>
          </p:nvSpPr>
          <p:spPr>
            <a:xfrm>
              <a:off x="7745920" y="5013850"/>
              <a:ext cx="5587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err="1" smtClean="0"/>
                <a:t>Coz</a:t>
              </a:r>
              <a:endParaRPr lang="pt-BR" sz="2000" b="1" dirty="0"/>
            </a:p>
          </p:txBody>
        </p:sp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xmlns="" id="{6ED0903A-F3C6-D232-1270-ADDFF2BA9266}"/>
                </a:ext>
              </a:extLst>
            </p:cNvPr>
            <p:cNvSpPr/>
            <p:nvPr/>
          </p:nvSpPr>
          <p:spPr>
            <a:xfrm>
              <a:off x="7588156" y="1205158"/>
              <a:ext cx="3534770" cy="4971257"/>
            </a:xfrm>
            <a:prstGeom prst="rect">
              <a:avLst/>
            </a:prstGeom>
            <a:noFill/>
            <a:ln w="1016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7" name="CaixaDeTexto 36">
              <a:extLst>
                <a:ext uri="{FF2B5EF4-FFF2-40B4-BE49-F238E27FC236}">
                  <a16:creationId xmlns:a16="http://schemas.microsoft.com/office/drawing/2014/main" xmlns="" id="{49B94FC6-A0F8-B76B-1DA1-A82BAAC01AE1}"/>
                </a:ext>
              </a:extLst>
            </p:cNvPr>
            <p:cNvSpPr txBox="1"/>
            <p:nvPr/>
          </p:nvSpPr>
          <p:spPr>
            <a:xfrm>
              <a:off x="10155312" y="5361404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/>
                <a:t>Sala</a:t>
              </a:r>
            </a:p>
          </p:txBody>
        </p:sp>
        <p:sp>
          <p:nvSpPr>
            <p:cNvPr id="38" name="CaixaDeTexto 37">
              <a:extLst>
                <a:ext uri="{FF2B5EF4-FFF2-40B4-BE49-F238E27FC236}">
                  <a16:creationId xmlns:a16="http://schemas.microsoft.com/office/drawing/2014/main" xmlns="" id="{F27243C3-623D-A905-B8F5-74D2E44E6CE8}"/>
                </a:ext>
              </a:extLst>
            </p:cNvPr>
            <p:cNvSpPr txBox="1"/>
            <p:nvPr/>
          </p:nvSpPr>
          <p:spPr>
            <a:xfrm>
              <a:off x="10037764" y="1669084"/>
              <a:ext cx="4908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/>
                <a:t>Q1</a:t>
              </a: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xmlns="" id="{49903592-C4CA-8D33-D490-D0732CBE3768}"/>
                </a:ext>
              </a:extLst>
            </p:cNvPr>
            <p:cNvSpPr txBox="1"/>
            <p:nvPr/>
          </p:nvSpPr>
          <p:spPr>
            <a:xfrm>
              <a:off x="10037764" y="3490731"/>
              <a:ext cx="49084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/>
                <a:t>Q2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xmlns="" id="{51AAB8DE-D89A-4938-297F-76F44849826F}"/>
                </a:ext>
              </a:extLst>
            </p:cNvPr>
            <p:cNvSpPr txBox="1"/>
            <p:nvPr/>
          </p:nvSpPr>
          <p:spPr>
            <a:xfrm>
              <a:off x="8891689" y="1469029"/>
              <a:ext cx="73763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WC 1</a:t>
              </a:r>
              <a:endParaRPr lang="pt-BR" sz="2000" b="1" dirty="0"/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xmlns="" id="{3758CEDE-DD24-BC27-A382-64C5BF2E7660}"/>
                </a:ext>
              </a:extLst>
            </p:cNvPr>
            <p:cNvSpPr txBox="1"/>
            <p:nvPr/>
          </p:nvSpPr>
          <p:spPr>
            <a:xfrm>
              <a:off x="8741052" y="5031283"/>
              <a:ext cx="7232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000" b="1" dirty="0" smtClean="0"/>
                <a:t>Copa</a:t>
              </a:r>
              <a:endParaRPr lang="pt-BR" sz="2000" b="1" dirty="0"/>
            </a:p>
          </p:txBody>
        </p:sp>
        <p:cxnSp>
          <p:nvCxnSpPr>
            <p:cNvPr id="46" name="Conector reto 45">
              <a:extLst>
                <a:ext uri="{FF2B5EF4-FFF2-40B4-BE49-F238E27FC236}">
                  <a16:creationId xmlns:a16="http://schemas.microsoft.com/office/drawing/2014/main" xmlns="" id="{7EDD8BA6-C8EB-42DC-0FF7-B19BCFD13C42}"/>
                </a:ext>
              </a:extLst>
            </p:cNvPr>
            <p:cNvCxnSpPr/>
            <p:nvPr/>
          </p:nvCxnSpPr>
          <p:spPr>
            <a:xfrm>
              <a:off x="7588156" y="6176415"/>
              <a:ext cx="1433014" cy="0"/>
            </a:xfrm>
            <a:prstGeom prst="line">
              <a:avLst/>
            </a:prstGeom>
            <a:ln w="889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Imagem 2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t="13890" r="8395" b="21851"/>
          <a:stretch/>
        </p:blipFill>
        <p:spPr>
          <a:xfrm rot="16200000">
            <a:off x="498451" y="893681"/>
            <a:ext cx="5223749" cy="5164219"/>
          </a:xfrm>
          <a:prstGeom prst="rect">
            <a:avLst/>
          </a:prstGeom>
        </p:spPr>
      </p:pic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xmlns="" id="{06B22E1B-4050-252D-ED55-6040C6A26713}"/>
              </a:ext>
            </a:extLst>
          </p:cNvPr>
          <p:cNvCxnSpPr>
            <a:cxnSpLocks/>
          </p:cNvCxnSpPr>
          <p:nvPr/>
        </p:nvCxnSpPr>
        <p:spPr>
          <a:xfrm flipV="1">
            <a:off x="7345269" y="5181631"/>
            <a:ext cx="1" cy="1093604"/>
          </a:xfrm>
          <a:prstGeom prst="line">
            <a:avLst/>
          </a:prstGeom>
          <a:ln w="889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xmlns="" id="{01032A6F-D0AC-8C41-95F8-4FC1F0EEC7E4}"/>
              </a:ext>
            </a:extLst>
          </p:cNvPr>
          <p:cNvCxnSpPr/>
          <p:nvPr/>
        </p:nvCxnSpPr>
        <p:spPr>
          <a:xfrm>
            <a:off x="9334500" y="1311530"/>
            <a:ext cx="0" cy="497125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xmlns="" id="{612C9647-5768-8DFB-6758-ACA1E630E5A6}"/>
              </a:ext>
            </a:extLst>
          </p:cNvPr>
          <p:cNvCxnSpPr>
            <a:cxnSpLocks/>
          </p:cNvCxnSpPr>
          <p:nvPr/>
        </p:nvCxnSpPr>
        <p:spPr>
          <a:xfrm>
            <a:off x="7399020" y="2135940"/>
            <a:ext cx="1379263" cy="544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xmlns="" id="{51AAB8DE-D89A-4938-297F-76F44849826F}"/>
              </a:ext>
            </a:extLst>
          </p:cNvPr>
          <p:cNvSpPr txBox="1"/>
          <p:nvPr/>
        </p:nvSpPr>
        <p:spPr>
          <a:xfrm>
            <a:off x="7582775" y="1565077"/>
            <a:ext cx="737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WC 2</a:t>
            </a:r>
            <a:endParaRPr lang="pt-BR" sz="2000" b="1" dirty="0"/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xmlns="" id="{51AAB8DE-D89A-4938-297F-76F44849826F}"/>
              </a:ext>
            </a:extLst>
          </p:cNvPr>
          <p:cNvSpPr txBox="1"/>
          <p:nvPr/>
        </p:nvSpPr>
        <p:spPr>
          <a:xfrm>
            <a:off x="7582775" y="3157367"/>
            <a:ext cx="7217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Suíte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28122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BB014B3-A1BD-479E-8BA0-85DE899E1ECF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831D7C8A-9457-42D7-9714-60E3D20B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Desenhar paredes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91C1BFB-253D-4E02-D616-72CC49876198}"/>
              </a:ext>
            </a:extLst>
          </p:cNvPr>
          <p:cNvSpPr txBox="1"/>
          <p:nvPr/>
        </p:nvSpPr>
        <p:spPr>
          <a:xfrm rot="16200000">
            <a:off x="5853306" y="3321240"/>
            <a:ext cx="10086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11,80</a:t>
            </a:r>
            <a:endParaRPr lang="pt-BR" sz="2800" b="1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ABC8F574-56B7-E3ED-70F6-831BF13A0F33}"/>
              </a:ext>
            </a:extLst>
          </p:cNvPr>
          <p:cNvSpPr txBox="1"/>
          <p:nvPr/>
        </p:nvSpPr>
        <p:spPr>
          <a:xfrm>
            <a:off x="8283108" y="623151"/>
            <a:ext cx="731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10,8</a:t>
            </a:r>
            <a:endParaRPr lang="pt-B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221" y="978109"/>
            <a:ext cx="4343400" cy="578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7194430" y="5080958"/>
            <a:ext cx="405442" cy="11559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ixaDeTexto 2"/>
          <p:cNvSpPr txBox="1"/>
          <p:nvPr/>
        </p:nvSpPr>
        <p:spPr>
          <a:xfrm>
            <a:off x="7073660" y="5474262"/>
            <a:ext cx="5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4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5BB014B3-A1BD-479E-8BA0-85DE899E1ECF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831D7C8A-9457-42D7-9714-60E3D20B5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4ª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Desenhar paredes</a:t>
            </a:r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xmlns="" id="{309F2B86-836C-CBB8-EDC4-1D1859E879F2}"/>
              </a:ext>
            </a:extLst>
          </p:cNvPr>
          <p:cNvSpPr txBox="1"/>
          <p:nvPr/>
        </p:nvSpPr>
        <p:spPr>
          <a:xfrm>
            <a:off x="6650157" y="41429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xmlns="" id="{8FA08F99-5CA7-C7A9-827F-9F167A3CD073}"/>
              </a:ext>
            </a:extLst>
          </p:cNvPr>
          <p:cNvSpPr txBox="1"/>
          <p:nvPr/>
        </p:nvSpPr>
        <p:spPr>
          <a:xfrm>
            <a:off x="7852367" y="38462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58" name="CaixaDeTexto 57">
            <a:extLst>
              <a:ext uri="{FF2B5EF4-FFF2-40B4-BE49-F238E27FC236}">
                <a16:creationId xmlns:a16="http://schemas.microsoft.com/office/drawing/2014/main" xmlns="" id="{7398BF06-C9F3-4935-996E-9E9047A13E6F}"/>
              </a:ext>
            </a:extLst>
          </p:cNvPr>
          <p:cNvSpPr txBox="1"/>
          <p:nvPr/>
        </p:nvSpPr>
        <p:spPr>
          <a:xfrm>
            <a:off x="10184927" y="38462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59" name="CaixaDeTexto 58">
            <a:extLst>
              <a:ext uri="{FF2B5EF4-FFF2-40B4-BE49-F238E27FC236}">
                <a16:creationId xmlns:a16="http://schemas.microsoft.com/office/drawing/2014/main" xmlns="" id="{556588C1-29F4-84EE-2B62-83F15FF65774}"/>
              </a:ext>
            </a:extLst>
          </p:cNvPr>
          <p:cNvSpPr txBox="1"/>
          <p:nvPr/>
        </p:nvSpPr>
        <p:spPr>
          <a:xfrm>
            <a:off x="6615029" y="604149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xmlns="" id="{761FD04A-682F-3149-094F-E638249A981C}"/>
              </a:ext>
            </a:extLst>
          </p:cNvPr>
          <p:cNvSpPr txBox="1"/>
          <p:nvPr/>
        </p:nvSpPr>
        <p:spPr>
          <a:xfrm>
            <a:off x="8637259" y="603133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61" name="CaixaDeTexto 60">
            <a:extLst>
              <a:ext uri="{FF2B5EF4-FFF2-40B4-BE49-F238E27FC236}">
                <a16:creationId xmlns:a16="http://schemas.microsoft.com/office/drawing/2014/main" xmlns="" id="{5E12D4F1-6B37-6B27-06B4-BA2741B7F46D}"/>
              </a:ext>
            </a:extLst>
          </p:cNvPr>
          <p:cNvSpPr txBox="1"/>
          <p:nvPr/>
        </p:nvSpPr>
        <p:spPr>
          <a:xfrm>
            <a:off x="10184926" y="6031332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62" name="CaixaDeTexto 61">
            <a:extLst>
              <a:ext uri="{FF2B5EF4-FFF2-40B4-BE49-F238E27FC236}">
                <a16:creationId xmlns:a16="http://schemas.microsoft.com/office/drawing/2014/main" xmlns="" id="{65088985-7F9D-ABF8-B798-A4F60E1EED1E}"/>
              </a:ext>
            </a:extLst>
          </p:cNvPr>
          <p:cNvSpPr txBox="1"/>
          <p:nvPr/>
        </p:nvSpPr>
        <p:spPr>
          <a:xfrm>
            <a:off x="10779961" y="564404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xmlns="" id="{254BF37A-DF4A-F332-98DF-451408EDE8C5}"/>
              </a:ext>
            </a:extLst>
          </p:cNvPr>
          <p:cNvSpPr txBox="1"/>
          <p:nvPr/>
        </p:nvSpPr>
        <p:spPr>
          <a:xfrm>
            <a:off x="10722663" y="672787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64" name="CaixaDeTexto 63">
            <a:extLst>
              <a:ext uri="{FF2B5EF4-FFF2-40B4-BE49-F238E27FC236}">
                <a16:creationId xmlns:a16="http://schemas.microsoft.com/office/drawing/2014/main" xmlns="" id="{EC12D49E-B489-F7F3-CFA3-6D7F0F9668DF}"/>
              </a:ext>
            </a:extLst>
          </p:cNvPr>
          <p:cNvSpPr txBox="1"/>
          <p:nvPr/>
        </p:nvSpPr>
        <p:spPr>
          <a:xfrm>
            <a:off x="6150937" y="567541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:a16="http://schemas.microsoft.com/office/drawing/2014/main" xmlns="" id="{C8AFBE4C-42EC-5E0F-6894-8BE62B6A6874}"/>
              </a:ext>
            </a:extLst>
          </p:cNvPr>
          <p:cNvSpPr txBox="1"/>
          <p:nvPr/>
        </p:nvSpPr>
        <p:spPr>
          <a:xfrm>
            <a:off x="6209445" y="2624635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5</a:t>
            </a:r>
            <a:r>
              <a:rPr lang="pt-BR" b="1" dirty="0" smtClean="0"/>
              <a:t>,0</a:t>
            </a:r>
            <a:endParaRPr lang="pt-BR" b="1" dirty="0"/>
          </a:p>
        </p:txBody>
      </p:sp>
      <p:sp>
        <p:nvSpPr>
          <p:cNvPr id="67" name="CaixaDeTexto 66">
            <a:extLst>
              <a:ext uri="{FF2B5EF4-FFF2-40B4-BE49-F238E27FC236}">
                <a16:creationId xmlns:a16="http://schemas.microsoft.com/office/drawing/2014/main" xmlns="" id="{4D61F94A-4357-3F05-FB7E-1ACA169CAA02}"/>
              </a:ext>
            </a:extLst>
          </p:cNvPr>
          <p:cNvSpPr txBox="1"/>
          <p:nvPr/>
        </p:nvSpPr>
        <p:spPr>
          <a:xfrm>
            <a:off x="10797426" y="3889496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:a16="http://schemas.microsoft.com/office/drawing/2014/main" xmlns="" id="{8C966446-1B3B-90C2-052D-3E2CB58958E8}"/>
              </a:ext>
            </a:extLst>
          </p:cNvPr>
          <p:cNvSpPr txBox="1"/>
          <p:nvPr/>
        </p:nvSpPr>
        <p:spPr>
          <a:xfrm>
            <a:off x="10684148" y="2350567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:a16="http://schemas.microsoft.com/office/drawing/2014/main" xmlns="" id="{E558603A-498F-C812-9270-2EC4882E9E67}"/>
              </a:ext>
            </a:extLst>
          </p:cNvPr>
          <p:cNvSpPr txBox="1"/>
          <p:nvPr/>
        </p:nvSpPr>
        <p:spPr>
          <a:xfrm>
            <a:off x="7450208" y="391088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70" name="CaixaDeTexto 69">
            <a:extLst>
              <a:ext uri="{FF2B5EF4-FFF2-40B4-BE49-F238E27FC236}">
                <a16:creationId xmlns:a16="http://schemas.microsoft.com/office/drawing/2014/main" xmlns="" id="{A1A53853-15CC-AA20-E4AF-ABB7C6977E89}"/>
              </a:ext>
            </a:extLst>
          </p:cNvPr>
          <p:cNvSpPr txBox="1"/>
          <p:nvPr/>
        </p:nvSpPr>
        <p:spPr>
          <a:xfrm>
            <a:off x="9526762" y="37205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71" name="CaixaDeTexto 70">
            <a:extLst>
              <a:ext uri="{FF2B5EF4-FFF2-40B4-BE49-F238E27FC236}">
                <a16:creationId xmlns:a16="http://schemas.microsoft.com/office/drawing/2014/main" xmlns="" id="{936D780C-6B1B-B38A-DF04-FB39CC31789E}"/>
              </a:ext>
            </a:extLst>
          </p:cNvPr>
          <p:cNvSpPr txBox="1"/>
          <p:nvPr/>
        </p:nvSpPr>
        <p:spPr>
          <a:xfrm>
            <a:off x="10801167" y="1335835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72" name="CaixaDeTexto 71">
            <a:extLst>
              <a:ext uri="{FF2B5EF4-FFF2-40B4-BE49-F238E27FC236}">
                <a16:creationId xmlns:a16="http://schemas.microsoft.com/office/drawing/2014/main" xmlns="" id="{793D58C9-105E-65B7-73C6-51DA2B78E91C}"/>
              </a:ext>
            </a:extLst>
          </p:cNvPr>
          <p:cNvSpPr txBox="1"/>
          <p:nvPr/>
        </p:nvSpPr>
        <p:spPr>
          <a:xfrm>
            <a:off x="10762948" y="3118219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74" name="CaixaDeTexto 73">
            <a:extLst>
              <a:ext uri="{FF2B5EF4-FFF2-40B4-BE49-F238E27FC236}">
                <a16:creationId xmlns:a16="http://schemas.microsoft.com/office/drawing/2014/main" xmlns="" id="{5AB908A4-2B0B-94CC-C61D-F68ABB0760DC}"/>
              </a:ext>
            </a:extLst>
          </p:cNvPr>
          <p:cNvSpPr txBox="1"/>
          <p:nvPr/>
        </p:nvSpPr>
        <p:spPr>
          <a:xfrm>
            <a:off x="10814793" y="50129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4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:a16="http://schemas.microsoft.com/office/drawing/2014/main" xmlns="" id="{D234D65A-3AF2-1672-C6FE-9CDE71A5E84D}"/>
              </a:ext>
            </a:extLst>
          </p:cNvPr>
          <p:cNvSpPr txBox="1"/>
          <p:nvPr/>
        </p:nvSpPr>
        <p:spPr>
          <a:xfrm>
            <a:off x="9529785" y="6031332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76" name="CaixaDeTexto 75">
            <a:extLst>
              <a:ext uri="{FF2B5EF4-FFF2-40B4-BE49-F238E27FC236}">
                <a16:creationId xmlns:a16="http://schemas.microsoft.com/office/drawing/2014/main" xmlns="" id="{58013FDA-CD3D-D4B6-D214-969BC367C79A}"/>
              </a:ext>
            </a:extLst>
          </p:cNvPr>
          <p:cNvSpPr txBox="1"/>
          <p:nvPr/>
        </p:nvSpPr>
        <p:spPr>
          <a:xfrm>
            <a:off x="7164592" y="6040634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2,5</a:t>
            </a:r>
            <a:endParaRPr lang="pt-BR" b="1" dirty="0"/>
          </a:p>
        </p:txBody>
      </p:sp>
      <p:sp>
        <p:nvSpPr>
          <p:cNvPr id="77" name="CaixaDeTexto 76">
            <a:extLst>
              <a:ext uri="{FF2B5EF4-FFF2-40B4-BE49-F238E27FC236}">
                <a16:creationId xmlns:a16="http://schemas.microsoft.com/office/drawing/2014/main" xmlns="" id="{01FA140B-E5A7-7385-9DBF-F78D3B28D437}"/>
              </a:ext>
            </a:extLst>
          </p:cNvPr>
          <p:cNvSpPr txBox="1"/>
          <p:nvPr/>
        </p:nvSpPr>
        <p:spPr>
          <a:xfrm>
            <a:off x="6221169" y="475077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4,0</a:t>
            </a:r>
            <a:endParaRPr lang="pt-BR" b="1" dirty="0"/>
          </a:p>
        </p:txBody>
      </p:sp>
      <p:sp>
        <p:nvSpPr>
          <p:cNvPr id="78" name="CaixaDeTexto 77">
            <a:extLst>
              <a:ext uri="{FF2B5EF4-FFF2-40B4-BE49-F238E27FC236}">
                <a16:creationId xmlns:a16="http://schemas.microsoft.com/office/drawing/2014/main" xmlns="" id="{B54AA06F-A8F9-BA65-7A70-01137DF149B1}"/>
              </a:ext>
            </a:extLst>
          </p:cNvPr>
          <p:cNvSpPr txBox="1"/>
          <p:nvPr/>
        </p:nvSpPr>
        <p:spPr>
          <a:xfrm>
            <a:off x="6136005" y="1133128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2,0</a:t>
            </a:r>
            <a:endParaRPr lang="pt-BR" b="1" dirty="0"/>
          </a:p>
        </p:txBody>
      </p:sp>
      <p:sp>
        <p:nvSpPr>
          <p:cNvPr id="79" name="CaixaDeTexto 78">
            <a:extLst>
              <a:ext uri="{FF2B5EF4-FFF2-40B4-BE49-F238E27FC236}">
                <a16:creationId xmlns:a16="http://schemas.microsoft.com/office/drawing/2014/main" xmlns="" id="{2D8A3C33-D6D3-37A7-5454-5302261D89E8}"/>
              </a:ext>
            </a:extLst>
          </p:cNvPr>
          <p:cNvSpPr txBox="1"/>
          <p:nvPr/>
        </p:nvSpPr>
        <p:spPr>
          <a:xfrm>
            <a:off x="6096000" y="76042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80" name="CaixaDeTexto 79">
            <a:extLst>
              <a:ext uri="{FF2B5EF4-FFF2-40B4-BE49-F238E27FC236}">
                <a16:creationId xmlns:a16="http://schemas.microsoft.com/office/drawing/2014/main" xmlns="" id="{6B539F62-EEE9-91BB-05C8-48B5E848A645}"/>
              </a:ext>
            </a:extLst>
          </p:cNvPr>
          <p:cNvSpPr txBox="1"/>
          <p:nvPr/>
        </p:nvSpPr>
        <p:spPr>
          <a:xfrm>
            <a:off x="9461325" y="3285999"/>
            <a:ext cx="5950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3,35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157" y="672786"/>
            <a:ext cx="4072506" cy="5421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" name="CaixaDeTexto 80">
            <a:extLst>
              <a:ext uri="{FF2B5EF4-FFF2-40B4-BE49-F238E27FC236}">
                <a16:creationId xmlns:a16="http://schemas.microsoft.com/office/drawing/2014/main" xmlns="" id="{A1A53853-15CC-AA20-E4AF-ABB7C6977E89}"/>
              </a:ext>
            </a:extLst>
          </p:cNvPr>
          <p:cNvSpPr txBox="1"/>
          <p:nvPr/>
        </p:nvSpPr>
        <p:spPr>
          <a:xfrm>
            <a:off x="8339741" y="380450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2,0</a:t>
            </a:r>
            <a:endParaRPr lang="pt-BR" b="1" dirty="0"/>
          </a:p>
        </p:txBody>
      </p:sp>
      <p:sp>
        <p:nvSpPr>
          <p:cNvPr id="82" name="CaixaDeTexto 81">
            <a:extLst>
              <a:ext uri="{FF2B5EF4-FFF2-40B4-BE49-F238E27FC236}">
                <a16:creationId xmlns:a16="http://schemas.microsoft.com/office/drawing/2014/main" xmlns="" id="{8FA08F99-5CA7-C7A9-827F-9F167A3CD073}"/>
              </a:ext>
            </a:extLst>
          </p:cNvPr>
          <p:cNvSpPr txBox="1"/>
          <p:nvPr/>
        </p:nvSpPr>
        <p:spPr>
          <a:xfrm>
            <a:off x="8675705" y="380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83" name="CaixaDeTexto 82">
            <a:extLst>
              <a:ext uri="{FF2B5EF4-FFF2-40B4-BE49-F238E27FC236}">
                <a16:creationId xmlns:a16="http://schemas.microsoft.com/office/drawing/2014/main" xmlns="" id="{58013FDA-CD3D-D4B6-D214-969BC367C79A}"/>
              </a:ext>
            </a:extLst>
          </p:cNvPr>
          <p:cNvSpPr txBox="1"/>
          <p:nvPr/>
        </p:nvSpPr>
        <p:spPr>
          <a:xfrm>
            <a:off x="7613359" y="603401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0,15</a:t>
            </a:r>
            <a:endParaRPr lang="pt-BR" b="1" dirty="0"/>
          </a:p>
        </p:txBody>
      </p:sp>
      <p:sp>
        <p:nvSpPr>
          <p:cNvPr id="84" name="CaixaDeTexto 83">
            <a:extLst>
              <a:ext uri="{FF2B5EF4-FFF2-40B4-BE49-F238E27FC236}">
                <a16:creationId xmlns:a16="http://schemas.microsoft.com/office/drawing/2014/main" xmlns="" id="{58013FDA-CD3D-D4B6-D214-969BC367C79A}"/>
              </a:ext>
            </a:extLst>
          </p:cNvPr>
          <p:cNvSpPr txBox="1"/>
          <p:nvPr/>
        </p:nvSpPr>
        <p:spPr>
          <a:xfrm>
            <a:off x="8149884" y="6044748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3,5</a:t>
            </a:r>
            <a:endParaRPr lang="pt-BR" b="1" dirty="0"/>
          </a:p>
        </p:txBody>
      </p:sp>
      <p:sp>
        <p:nvSpPr>
          <p:cNvPr id="85" name="CaixaDeTexto 84">
            <a:extLst>
              <a:ext uri="{FF2B5EF4-FFF2-40B4-BE49-F238E27FC236}">
                <a16:creationId xmlns:a16="http://schemas.microsoft.com/office/drawing/2014/main" xmlns="" id="{C8AFBE4C-42EC-5E0F-6894-8BE62B6A6874}"/>
              </a:ext>
            </a:extLst>
          </p:cNvPr>
          <p:cNvSpPr txBox="1"/>
          <p:nvPr/>
        </p:nvSpPr>
        <p:spPr>
          <a:xfrm>
            <a:off x="6150936" y="3867913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:a16="http://schemas.microsoft.com/office/drawing/2014/main" xmlns="" id="{C8AFBE4C-42EC-5E0F-6894-8BE62B6A6874}"/>
              </a:ext>
            </a:extLst>
          </p:cNvPr>
          <p:cNvSpPr txBox="1"/>
          <p:nvPr/>
        </p:nvSpPr>
        <p:spPr>
          <a:xfrm>
            <a:off x="6150935" y="151067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0,15</a:t>
            </a:r>
          </a:p>
        </p:txBody>
      </p:sp>
      <p:sp>
        <p:nvSpPr>
          <p:cNvPr id="2" name="Retângulo 1"/>
          <p:cNvSpPr/>
          <p:nvPr/>
        </p:nvSpPr>
        <p:spPr>
          <a:xfrm>
            <a:off x="7245192" y="4416725"/>
            <a:ext cx="368167" cy="1227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aixaDeTexto 2"/>
          <p:cNvSpPr txBox="1"/>
          <p:nvPr/>
        </p:nvSpPr>
        <p:spPr>
          <a:xfrm>
            <a:off x="7085453" y="4857465"/>
            <a:ext cx="518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Coz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88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>
            <a:extLst>
              <a:ext uri="{FF2B5EF4-FFF2-40B4-BE49-F238E27FC236}">
                <a16:creationId xmlns:a16="http://schemas.microsoft.com/office/drawing/2014/main" xmlns="" id="{ED9C663A-29F5-12AA-BD04-7B21D55817CE}"/>
              </a:ext>
            </a:extLst>
          </p:cNvPr>
          <p:cNvSpPr/>
          <p:nvPr/>
        </p:nvSpPr>
        <p:spPr>
          <a:xfrm rot="16200000">
            <a:off x="-933450" y="933449"/>
            <a:ext cx="6858000" cy="49911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xmlns="" id="{E07F41AD-21F0-8440-75D3-ECE3679A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318" y="1128406"/>
            <a:ext cx="3880931" cy="4601183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5ª etapa:</a:t>
            </a:r>
            <a:br>
              <a:rPr lang="pt-BR" b="1" dirty="0">
                <a:solidFill>
                  <a:schemeClr val="bg1"/>
                </a:solidFill>
              </a:rPr>
            </a:br>
            <a:r>
              <a:rPr lang="pt-BR" b="1" dirty="0">
                <a:solidFill>
                  <a:schemeClr val="bg1"/>
                </a:solidFill>
              </a:rPr>
              <a:t>Dimensionar portas e janelas</a:t>
            </a:r>
          </a:p>
        </p:txBody>
      </p:sp>
      <p:pic>
        <p:nvPicPr>
          <p:cNvPr id="1026" name="Picture 2" descr="Porta - ícones de edifícios grátis">
            <a:extLst>
              <a:ext uri="{FF2B5EF4-FFF2-40B4-BE49-F238E27FC236}">
                <a16:creationId xmlns:a16="http://schemas.microsoft.com/office/drawing/2014/main" xmlns="" id="{3BBC5346-10A5-429B-B118-1D571033F3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750" y="380697"/>
            <a:ext cx="23241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FDE6E2D-AFBB-467D-9D66-831C1A96144F}"/>
              </a:ext>
            </a:extLst>
          </p:cNvPr>
          <p:cNvSpPr txBox="1"/>
          <p:nvPr/>
        </p:nvSpPr>
        <p:spPr>
          <a:xfrm>
            <a:off x="7668043" y="1030983"/>
            <a:ext cx="33073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Dimensões: 2,1m x 0,8m</a:t>
            </a:r>
          </a:p>
          <a:p>
            <a:r>
              <a:rPr lang="pt-BR" sz="2400" b="1" dirty="0" err="1"/>
              <a:t>Espala</a:t>
            </a:r>
            <a:r>
              <a:rPr lang="pt-BR" sz="2400" b="1" dirty="0"/>
              <a:t> ou boneca: 0,1m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4F0BFF99-4FC3-4475-8B03-76D2F6D822A9}"/>
              </a:ext>
            </a:extLst>
          </p:cNvPr>
          <p:cNvSpPr/>
          <p:nvPr/>
        </p:nvSpPr>
        <p:spPr>
          <a:xfrm>
            <a:off x="7323951" y="5422924"/>
            <a:ext cx="3576606" cy="27044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91" name="Agrupar 90">
            <a:extLst>
              <a:ext uri="{FF2B5EF4-FFF2-40B4-BE49-F238E27FC236}">
                <a16:creationId xmlns:a16="http://schemas.microsoft.com/office/drawing/2014/main" xmlns="" id="{6E5A8251-DA0C-4A91-B6D1-AA25DC3FB3C4}"/>
              </a:ext>
            </a:extLst>
          </p:cNvPr>
          <p:cNvGrpSpPr/>
          <p:nvPr/>
        </p:nvGrpSpPr>
        <p:grpSpPr>
          <a:xfrm rot="5400000">
            <a:off x="7893233" y="4222727"/>
            <a:ext cx="1485216" cy="1456077"/>
            <a:chOff x="2075325" y="2174779"/>
            <a:chExt cx="580557" cy="422453"/>
          </a:xfrm>
        </p:grpSpPr>
        <p:sp>
          <p:nvSpPr>
            <p:cNvPr id="92" name="Retângulo 91">
              <a:extLst>
                <a:ext uri="{FF2B5EF4-FFF2-40B4-BE49-F238E27FC236}">
                  <a16:creationId xmlns:a16="http://schemas.microsoft.com/office/drawing/2014/main" xmlns="" id="{857765CB-6BED-4AB8-B17E-AD9AC65CF20C}"/>
                </a:ext>
              </a:extLst>
            </p:cNvPr>
            <p:cNvSpPr/>
            <p:nvPr/>
          </p:nvSpPr>
          <p:spPr>
            <a:xfrm rot="5400000">
              <a:off x="2359156" y="2282524"/>
              <a:ext cx="382020" cy="2114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cxnSp>
          <p:nvCxnSpPr>
            <p:cNvPr id="93" name="Conector reto 92">
              <a:extLst>
                <a:ext uri="{FF2B5EF4-FFF2-40B4-BE49-F238E27FC236}">
                  <a16:creationId xmlns:a16="http://schemas.microsoft.com/office/drawing/2014/main" xmlns="" id="{5DC8571C-A996-4504-9BE2-92BC6DFA0F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87354" y="2174779"/>
              <a:ext cx="488357" cy="41779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to 93">
              <a:extLst>
                <a:ext uri="{FF2B5EF4-FFF2-40B4-BE49-F238E27FC236}">
                  <a16:creationId xmlns:a16="http://schemas.microsoft.com/office/drawing/2014/main" xmlns="" id="{33E97D2E-8206-45CF-8C73-78389E6154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075325" y="2595918"/>
              <a:ext cx="474841" cy="1314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Retângulo 98">
            <a:extLst>
              <a:ext uri="{FF2B5EF4-FFF2-40B4-BE49-F238E27FC236}">
                <a16:creationId xmlns:a16="http://schemas.microsoft.com/office/drawing/2014/main" xmlns="" id="{2C684C01-7E54-4B1A-B6D8-6A52B2A539E7}"/>
              </a:ext>
            </a:extLst>
          </p:cNvPr>
          <p:cNvSpPr/>
          <p:nvPr/>
        </p:nvSpPr>
        <p:spPr>
          <a:xfrm>
            <a:off x="7323951" y="3429000"/>
            <a:ext cx="314845" cy="21888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xmlns="" id="{6659064A-4A32-47F1-941C-F83AE2B0C6C8}"/>
              </a:ext>
            </a:extLst>
          </p:cNvPr>
          <p:cNvCxnSpPr/>
          <p:nvPr/>
        </p:nvCxnSpPr>
        <p:spPr>
          <a:xfrm>
            <a:off x="7991221" y="5963823"/>
            <a:ext cx="1305294" cy="0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92EE979A-819E-42B1-93C4-75C14C6FD9ED}"/>
              </a:ext>
            </a:extLst>
          </p:cNvPr>
          <p:cNvSpPr txBox="1"/>
          <p:nvPr/>
        </p:nvSpPr>
        <p:spPr>
          <a:xfrm>
            <a:off x="8405662" y="6094363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0,8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599938B5-5E61-48CD-99F5-575D45835D8D}"/>
              </a:ext>
            </a:extLst>
          </p:cNvPr>
          <p:cNvSpPr txBox="1"/>
          <p:nvPr/>
        </p:nvSpPr>
        <p:spPr>
          <a:xfrm>
            <a:off x="7514809" y="603248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0,1</a:t>
            </a:r>
          </a:p>
        </p:txBody>
      </p: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xmlns="" id="{397DD99D-091D-4D1F-B87A-8CB09301840C}"/>
              </a:ext>
            </a:extLst>
          </p:cNvPr>
          <p:cNvCxnSpPr>
            <a:stCxn id="19" idx="0"/>
          </p:cNvCxnSpPr>
          <p:nvPr/>
        </p:nvCxnSpPr>
        <p:spPr>
          <a:xfrm flipV="1">
            <a:off x="7753817" y="5781752"/>
            <a:ext cx="0" cy="2507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xmlns="" id="{8C13D6F2-D2CE-1E0C-5B55-6E2D8566484A}"/>
              </a:ext>
            </a:extLst>
          </p:cNvPr>
          <p:cNvCxnSpPr>
            <a:cxnSpLocks/>
          </p:cNvCxnSpPr>
          <p:nvPr/>
        </p:nvCxnSpPr>
        <p:spPr>
          <a:xfrm flipV="1">
            <a:off x="7767850" y="4153203"/>
            <a:ext cx="0" cy="1249344"/>
          </a:xfrm>
          <a:prstGeom prst="line">
            <a:avLst/>
          </a:prstGeom>
          <a:ln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5B9699DE-E1C7-62F3-47A1-31B339658D47}"/>
              </a:ext>
            </a:extLst>
          </p:cNvPr>
          <p:cNvSpPr txBox="1"/>
          <p:nvPr/>
        </p:nvSpPr>
        <p:spPr>
          <a:xfrm rot="16200000">
            <a:off x="7285676" y="464626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0,8</a:t>
            </a:r>
          </a:p>
        </p:txBody>
      </p:sp>
    </p:spTree>
    <p:extLst>
      <p:ext uri="{BB962C8B-B14F-4D97-AF65-F5344CB8AC3E}">
        <p14:creationId xmlns:p14="http://schemas.microsoft.com/office/powerpoint/2010/main" val="21932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3117</TotalTime>
  <Words>368</Words>
  <Application>Microsoft Office PowerPoint</Application>
  <PresentationFormat>Personalizar</PresentationFormat>
  <Paragraphs>216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Desenho Técnico Projeto Arquitetônico (2023)</vt:lpstr>
      <vt:lpstr>Vamos começar!</vt:lpstr>
      <vt:lpstr>1ª etapa: margear folha A2 (desconsidere caso sua folha já esteja margeada)</vt:lpstr>
      <vt:lpstr>3ª etapa: Planta baixa (ajuste da folha)</vt:lpstr>
      <vt:lpstr>3ª etapa: Planta baixa (Esboço)</vt:lpstr>
      <vt:lpstr>Apresentação do PowerPoint</vt:lpstr>
      <vt:lpstr>4ª etapa: Desenhar paredes</vt:lpstr>
      <vt:lpstr>4ª etapa: Desenhar paredes</vt:lpstr>
      <vt:lpstr>5ª etapa: Dimensionar portas e janelas</vt:lpstr>
      <vt:lpstr>5ª etapa: Dimensionar portas e janelas</vt:lpstr>
      <vt:lpstr>5ª etapa: Dimensionar portas e janelas</vt:lpstr>
      <vt:lpstr>6ª etapa: Cotação</vt:lpstr>
      <vt:lpstr>7ª etapa: Cobertura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Desenho Técnico Projeto Arquitetônico (2021)</dc:title>
  <dc:creator>SJB SJB</dc:creator>
  <cp:lastModifiedBy>Robson</cp:lastModifiedBy>
  <cp:revision>43</cp:revision>
  <dcterms:created xsi:type="dcterms:W3CDTF">2021-11-23T12:08:46Z</dcterms:created>
  <dcterms:modified xsi:type="dcterms:W3CDTF">2023-06-26T18:01:34Z</dcterms:modified>
</cp:coreProperties>
</file>