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7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1" r:id="rId11"/>
    <p:sldId id="272" r:id="rId12"/>
    <p:sldId id="273" r:id="rId13"/>
    <p:sldId id="274" r:id="rId14"/>
    <p:sldId id="275" r:id="rId15"/>
    <p:sldId id="260" r:id="rId16"/>
  </p:sldIdLst>
  <p:sldSz cx="9144000" cy="6858000" type="screen4x3"/>
  <p:notesSz cx="7315200" cy="9601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9" d="100"/>
          <a:sy n="79" d="100"/>
        </p:scale>
        <p:origin x="94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879" units="1/cm"/>
          <inkml:channelProperty channel="T" name="resolution" value="1" units="1/dev"/>
        </inkml:channelProperties>
      </inkml:inkSource>
      <inkml:timestamp xml:id="ts0" timeString="2020-05-18T14:10:05.7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3952 6358 0,'0'0'15,"-214"0"1,-24 0-1,24 0 1,-1-24 0,1 0-1,-24-23 1,47-1 15,25-23-15,23-25-1,24 25 1,47-48-1,25 24 17,23-24-17,48-1 1,0-22-1,71 23 17,24-1-17,24 1 1,23 0-1,25 24 1,23 0 15,24 23-15,-23 1-1,23 47 1,0 0 0,-24 24 15,24 0-16,-47 24 1,-1 24 0,-23-1-1,0 25 16,-24-1-15,23 25 0,-47-25-1,-23 48 1,-1-24 15,-24 1-15,-47 23-1,0-24 1,-48 0-1,0 0 17,-23 1-17,-25-1 1,1 0-1,-48 0 1,24-23 15,-48-25-15,0 25-1,-48-25 1,25-23 0,-25 0 15,-23 0-16,-1-24 1,49 0 0,-1 0-1,24 0 17,72-24-17,-1 24 1,49 0-1,23 0 17,23 24-17,25 24 1,-48-48 15</inkml:trace>
  <inkml:trace contextRef="#ctx0" brushRef="#br0" timeOffset="9124.5219">8810 6048 0,'0'0'16,"0"0"-1,-143-47 1,-71 23-16,-24 24 31,-24 0-15,0 0-1,0 0 1,72 24 15,71-24-15,71 0-1,48 0 1,95 24 0,72-24-1,71 0 16,72 0-15,-25 0 0,1 23-1,-95 1 16,-72 0-15,-119-24 0,-24 0-1,-119-24 1,-71 0 15,-72 1-15,0-1-1,24 24 1,48 24-1,95-24 1,47 0 15,72 0-15,0 0 15,0 0 0,24 23-15,-24-23 15</inkml:trace>
  <inkml:trace contextRef="#ctx0" brushRef="#br0" timeOffset="14446.8263">11715 5858 0,'0'0'15,"-190"-48"1,-24 24-16,-48 1 31,23-1-15,49 24-1,47 0 1,119 0-1,24 0 17,119 0-17,48 24 1,47-24-1,72 23 1,-24 1 15,-24 0-15,-95 0-1,-71 0 1,-72-24 0,-72-24 15,-118 24-16,-25-24 1,-70 0 0,-1 24-1,48 0 16,95 24-15,71-24 0,49 0-1,23 0 1,23-24 15,1 24-15,0-24-1,24 48 1,-48-24 31</inkml:trace>
  <inkml:trace contextRef="#ctx0" brushRef="#br0" timeOffset="54134.0963">15287 12430 0,'0'0'16,"0"0"-1,-71 214-15,95 1 16,47 23-1,24 0 17,-23-24-17,23-47 1,-47-96-1,-48-47 17,0-71-17,-48-96 1,-71 0-1,0 24 1,-24 24 0,48 71 15,47 24-16,24 0 1,24 24 0,72 47-1,-1-23 16,24-25-15,1-70 0,-25-25-1,1-23 1,-25-24 15,1 0-15,-24 24-1,-24 71 1,0 24 31,0 0-32,-24 24 1,0 47-1,24-71 48</inkml:trace>
  <inkml:trace contextRef="#ctx0" brushRef="#br0" timeOffset="54482.1162">15811 12549 0,'0'0'16,"0"0"-1,0 214 1,0-214 15</inkml:trace>
  <inkml:trace contextRef="#ctx0" brushRef="#br0" timeOffset="55041.1482">16311 12287 0,'0'0'31,"-95"119"-31,23 48 15,1 0 1,71-1 0,48 1-1,23-72 16,1-23-15,-1-48 0,-47-1-1,0 1 1,-1-24 15,-23 0-15</inkml:trace>
  <inkml:trace contextRef="#ctx0" brushRef="#br0" timeOffset="55446.1713">16811 12716 0,'0'0'15,"0"0"1,-119 214 0,72-71-16,-1-72 31,0 1-16,48-24 1,0-96 0,0-24-1,-23-47 16,23 119 16</inkml:trace>
  <inkml:trace contextRef="#ctx0" brushRef="#br0" timeOffset="55679.1847">16526 12740 0,'0'0'16,"0"0"-1,119 119-15,-48 0 16,24-24-1,-23 0 1,-25-47 15,-23-24-15,48-72-1,-72 48 32</inkml:trace>
  <inkml:trace contextRef="#ctx0" brushRef="#br0" timeOffset="56020.2042">17121 12382 0,'0'0'15,"47"143"1,1 24-1,0 24 1,-24-25 0,-24-23-1,-24-71 1,24-25 15,-24-71-15,24 24 15</inkml:trace>
  <inkml:trace contextRef="#ctx0" brushRef="#br0" timeOffset="56358.2235">18240 12692 0,'0'0'31,"-119"0"-31,-48 0 16,1 0-1,23 0 1,47 24 0,49-24-1,47 0 32</inkml:trace>
  <inkml:trace contextRef="#ctx0" brushRef="#br0" timeOffset="56656.2406">18169 12859 0,'0'0'16,"-167"0"-1,-24-24-15,48 24 32,48 24-17,71-24 1,24 0-1,0 0 1,24-24 15,24 48-15,-48-24-1</inkml:trace>
  <inkml:trace contextRef="#ctx0" brushRef="#br0" timeOffset="62544.5773">18740 12382 0,'0'0'16,"0"0"0,0 0-1,72-142 1,-1 142-1,0 0 1,-23 47 0,0 1-1,-25 47 1,-70-23 15,-1-1-15,-47-23-1,0-25 1,47-46-1,0-25 17,72 0-17,48-23 1,47 47-1,0 0 1,0 48 15,-24 48-15,-47-1 0,-24 24-1,-72 0 1,-47-47 15,-24 0-15,0-48-1,23-24 1,49 0-1,23 0 17,24 24-17,0-24 1,0 48-1,48 0 1,-48-24 46</inkml:trace>
  <inkml:trace contextRef="#ctx0" brushRef="#br0" timeOffset="62889.5971">19264 13073 0,'0'0'16,"-119"24"-16,-24-24 16,-47 24-1,47-24 16,47 23-15,49-23 0,47 0-1,47 0 1,-47 0 31</inkml:trace>
  <inkml:trace contextRef="#ctx0" brushRef="#br0" timeOffset="63605.638">18716 13478 0,'0'0'15,"0"0"1,0 0 0,-24-167-1,96 143 1,23 1-1,24 23 1,-24 23 0,-23 49-1,-72-1 16,-24 24-15,-47 1 0,-25-1-1,-23 0 1,0-23 15,72-1-15,23-47-1,48 0 1,71-24-1,24-24 17,24 24-17,-48 0 1,-47 0-1,-48 24 1,0-24 15,0 0-15,0 0-1,0 0 32</inkml:trace>
  <inkml:trace contextRef="#ctx0" brushRef="#br0" timeOffset="64081.6653">20193 12430 0,'0'0'15,"0"0"1,-96 143-1,1-24-15,24-24 32,-1 1-17,1-25 1,47-47-1,24-24 32</inkml:trace>
  <inkml:trace contextRef="#ctx0" brushRef="#br0" timeOffset="64540.6915">19693 12454 0,'0'0'31,"0"0"-15,0 0 0,0 0-1,166-48 1,-94 144-1,-25 46 1,1-23 0,23-23-1,-23-25 1,0-23 15,-1-48-15,-23-24-1,0 0 1,-24 0-1,0 1 17,0 23-17,0 23 1,-24-23-1,0 72 1,24-72 15</inkml:trace>
  <inkml:trace contextRef="#ctx0" brushRef="#br0" timeOffset="69723.988">20455 11454 0,'0'0'32,"0"0"-17,0 0 1,0 0-1,0 0 1,0 0 15,0 0-15,-24 190-16,24-118 15,0-25 1,0-47 0,0 0 30</inkml:trace>
  <inkml:trace contextRef="#ctx0" brushRef="#br0" timeOffset="69986.003">20597 11692 0,'0'0'15,"-119"48"1,0-1-16,24 1 31,24-24-15,23-1-1,48 1 1,0-24 31</inkml:trace>
  <inkml:trace contextRef="#ctx0" brushRef="#br0" timeOffset="70693.0434">20431 12001 0,'0'0'16,"0"0"15,0 0-16,0 0 1,24-142-16,47 142 16,0 0-1,-23 23 16,0 1-15,-48 48 0,-24-25-1,-48 1 1,1 23 15,-24-23-15,47-24-1,1 0 1,47-1 15,0-23-15,71 24-1,0-24 1,25 0-1,-25 24 17,-47-24-17,-24 0 1,0 0-1,-24 0 1,24 0 15,0 24-15,0-24 31</inkml:trace>
  <inkml:trace contextRef="#ctx0" brushRef="#br0" timeOffset="120861.9129">1357 10835 0,'0'0'16,"-167"23"-1,72 49 1,47-24-1,48 23 1,72 0 0,23-23 15,48-24-16,24-24 1,-25 24 0,1 23-1,-47 25 1,-25 23-1,-71 0 17,-71 0-17,-96-23 1,-71-1-1,0-71 17,47 0-17,72-47 1,71-1-1,48 24 1,24 0 15,0 24-15,24 0-1,-24 48 1,-1-24 0,-23-24 30</inkml:trace>
  <inkml:trace contextRef="#ctx0" brushRef="#br0" timeOffset="121275.9366">2833 11073 0,'0'0'15,"-143"-24"-15,-23 48 16,23-24-1,48 24 1,71-1 15,95 1-15,-71-24 15</inkml:trace>
  <inkml:trace contextRef="#ctx0" brushRef="#br0" timeOffset="121575.9537">3143 11263 0,'0'0'16,"0"0"15,-214 72-31,47-25 15,24-47 1,24 24 0,71-48-1,24 24 16,48-23-15,0 23 0,24 23-1,-48-23 32</inkml:trace>
  <inkml:trace contextRef="#ctx0" brushRef="#br0" timeOffset="122402.001">4405 9977 0,'0'0'16,"-119"48"-16,71 23 16,1 49-1,70 46 16,25 1-15,24 23 0,47 1-1,-48 47 1,0 0 15,-47 0-15,-48 0-1,-23-23 1,-72-1-1,-24-47 17,-71-48-17,23-48 1,24-71-1,48 0 1,48-47 15,47 23-15,24 0-1,0 0 1,0 24 0,0 24 15,0 0-16,24 0 1,47-1 0,-71-23 15</inkml:trace>
  <inkml:trace contextRef="#ctx0" brushRef="#br0" timeOffset="132278.5659">17264 8572 0,'0'0'16,"0"0"-1,166-23-15,-47 23 16,0 23 0,1 25 15,-25 24-16,-24-1 1,-47 24 0,-24 0-1,-48 1 16,-23-25-15,-24 1 0,-24-49-1,-24 25 16,24-48-15,0-24 0,0-23-1,23-1 16,49-23-15,-1-1 0,24 1-1,24-25 1,24 49-1,24-25 1,-1 25 15,1-1-15,0 24-1,-1 0 1,-23 1 15,-24 23-15,0 0-1,0 0 1,0 0 31</inkml:trace>
  <inkml:trace contextRef="#ctx0" brushRef="#br0" timeOffset="133628.6431">23336 8882 0,'0'0'15,"0"0"1,0 0-1,-24-143 1,72 96 0,23-1-1,48 24 1,24 0-1,0 24 1,24 24 15,-24 48-15,-24-1-1,-24 0 1,-48 25 0,-23 23 15,-48-24-16,-47-24 1,-24 1 0,-48-48-1,-24-24 16,24-24-15,0-48 0,1 1-1,46 0 1,25-25 15,47 1-15,0 0-1,24 23 1,24 25-1,0 23 17,0 24-17,-24 0 16</inkml:trace>
  <inkml:trace contextRef="#ctx0" brushRef="#br0" timeOffset="138469.92">4572 12668 0,'0'0'15,"0"0"16,0 0-15,0 0 0,0 0-1,0 0 1,0 0 15,-72 191-31,96-96 16,-24 0-1,24-23 1,0-25-1,23-47 17,1-24-17,23-23 1,-23-1-1,-24 24 1,-24 1 15,-72 46-15,-23 1-1,-48 24 1,48-1 0,24-23 15,47 0-16,0-24 1,24 0 0,0 0-1,0 0 16,0 0-15,0 0 0,24-24-1,-24 24 1,0 0 15</inkml:trace>
  <inkml:trace contextRef="#ctx0" brushRef="#br0" timeOffset="139785.9953">4881 9715 0,'0'0'15,"0"0"1,-71 143 0,23-71-1,24-25 1,24 1-1,0-48 1,72-24 0,-1 0 15,1 1-16,-1-1 1,-47 24 0,-24 0-1,0 0 16,0 0-15,-24-24 0,0 0-1,0-23 1,1-1 15,-1 24-15,24 0-1,0 48 1,24 48 15,-24-1-15,0 24-1,0 0 1,0 1-1,-24-25 1,24-47 15,0 0-15,0-24-1,0-24 1,24 24 0,-24 0 30</inkml:trace>
  <inkml:trace contextRef="#ctx0" brushRef="#br0" timeOffset="141916.1171">5572 11549 0,'0'0'15,"47"119"-15,25 24 16,-25 0 0,-23 0-1,0-24 16,-24-48-15,0-47 0,0-24-1,24-48 16,-24-94-15,24-49 0,-24 1-1,0-49 1,-24 25 15,0 0-15,-24 47-1,25 0 1,-1 25-1,0 22 17,0 49-17,24 23 1,0 25-1,0 23 1,0 0 15,0 0-15,0 0-1,0 0 1,0 0 15,0 0-15,0 0-1,0 0 1,0 0 0,24 0 15,-24 0 16</inkml:trace>
  <inkml:trace contextRef="#ctx0" brushRef="#br0" timeOffset="143682.2182">6715 11216 0,'0'0'15,"0"0"1,-24-143-16,24 48 15,-24-1 1,0 49 15,24 23-15,0 48-1,0 47 1,0 48 0,24 24-1,-24 24 16,0-1-15,48-23 0,-1-47-1,25-49 16,-25-47-15,-47 0 0,-71-24-1,-24 24 1,-24 24 15,23 0-15,49-24-1,23-24 1,24 24-1,24-24 17,-24 24 14</inkml:trace>
  <inkml:trace contextRef="#ctx0" brushRef="#br0" timeOffset="144102.2422">7810 11144 0,'0'0'16,"0"0"0,-214-24-16,71 24 15,24 24 1,0 0 15,71-24-15,48 0-1,24-24 1,-24 24 31</inkml:trace>
  <inkml:trace contextRef="#ctx0" brushRef="#br0" timeOffset="144480.2638">7429 10835 0,'0'0'15,"0"0"1,0 190 0,0-95-1,-24 1 1,24-1-1,0-24 1,0-23 0,0-24 15,0-24-16,0 0 1,-23-24 0,46 48-1,-23-24 32</inkml:trace>
  <inkml:trace contextRef="#ctx0" brushRef="#br0" timeOffset="146311.3685">8620 10120 0,'0'0'15,"0"0"16,-96 167-31,49-48 16,-1 48 0,24 23-1,1 1 1,23 23 15,0-23-15,47-25-1,-23-23 1,24 0-1,-25-72 17,-23 1-17,0-48 1,0-1-1,0-23 17,-23 0-17,23-23 1,0 23-1,0 0 32</inkml:trace>
  <inkml:trace contextRef="#ctx0" brushRef="#br0" timeOffset="151685.6759">9120 10168 0,'0'0'15,"0"0"17,0 0-17,0 0 1,143 48-1,-120-1-15,-23 25 32,-23-1-17,-25-23 1,0-25-1,1-23 1,23 0 15,0-47-15,72 23-1,-1-24 1,25 25 0,23 46-1,-23 1 16,-1 48-15,-23-1 0,-48 1-1,-24-25 16,-71 25-15,-1-49 0,1-23-1,0 0 1,47-23 15,24-1-15,24 0-1,0 24 1,48 0-1,0 48 17,-48-48-17</inkml:trace>
  <inkml:trace contextRef="#ctx0" brushRef="#br0" timeOffset="152101.6997">9644 10811 0,'0'0'31,"0"0"-16,-96 0-15,-46 0 16,-1 0 0,0 0-1,48 0 16,47 0-15,24 0 0,24 0-1,0 0 1,24 24 15,47-1-15,-71-23 15</inkml:trace>
  <inkml:trace contextRef="#ctx0" brushRef="#br0" timeOffset="153038.7533">9120 11216 0,'0'0'16,"0"0"15,0 0-16,0 0 1,-24-119 0,72 95-16,-1 48 31,1-1-16,23 25 1,-23 0 0,-48 47-1,-24 0 16,-24 0-15,1 1 0,-48-49-1,23 1 1,1-48 15,-1-24-15,49 0-1,-1-23 1,48-1-1,-1 24 17,25 24-17,23 24 1,1 0-1,-1 23 17,1-23-17,23 0 1,-24-24-1,-47-24 1,0-23 0,-24 23 15,-24-24-16,24 48 1,-24-24 0,24 24-1,0 0 16,24 24-15,0 0 0,-24-24 30</inkml:trace>
  <inkml:trace contextRef="#ctx0" brushRef="#br0" timeOffset="155741.9079">10501 10525 0,'0'0'16,"0"0"15,-143 191-31,72-96 16,-25 0-1,25-23 1,23-25-1,24-23 17,24-24-17</inkml:trace>
  <inkml:trace contextRef="#ctx0" brushRef="#br0" timeOffset="156118.9295">10025 10549 0,'0'0'31,"0"0"-15,95 143-16,-24-72 15,1 24 1,-1-23-1,1-48 17,-25 0-17,-23-24 1,0-48-1,0 24 1,-24 24 31</inkml:trace>
  <inkml:trace contextRef="#ctx0" brushRef="#br0" timeOffset="156566.9551">10644 9858 0,'0'0'16,"0"0"15,0 0-15,0 0-1,-24 167-15,0-119 16,24-1-1,24-23 17,-24-24-17</inkml:trace>
  <inkml:trace contextRef="#ctx0" brushRef="#br0" timeOffset="156796.9683">10739 10120 0,'0'0'16,"0"0"0,-238 72-1,143-48 1,47-1-1,48-23 17</inkml:trace>
  <inkml:trace contextRef="#ctx0" brushRef="#br0" timeOffset="157469.0067">10739 10239 0,'0'0'15,"0"0"17,0 0-17,0 0 1,143-71-1,-72 71-15,-23 48 16,-24-25 15,-48 25-15,-24 0-1,-47-1 1,24 1 0,-1-24 15,48-1-16,24 1 1,24-24 0,48 0 15,-1 0-16,-23-24 1,-1 24 0,-23 0-1,-24 0 16,0 24-15,0-24 0,0 0-1,0 0 32</inkml:trace>
  <inkml:trace contextRef="#ctx0" brushRef="#br0" timeOffset="158069.041">11192 9787 0,'0'0'31,"0"0"-16,166 238-15,-118-71 16,-1 47 0,-70 0-1,-1 1 16,-24-25-15,1 1 0,-1-48-1,0-48 1,25-48 15,23-23-15,0-24-1,0-24 1,0 1-1,0-1 17,0 0-17,0 24 1</inkml:trace>
  <inkml:trace contextRef="#ctx0" brushRef="#br0" timeOffset="159049.0971">11406 9501 0,'0'0'16,"0"0"15,0 0-15,119-71-16,-72 95 15,1-1 1,-24 25 15,-48 0-15,-24 23-1,1-23 1,-25-1 0,49-23 15,-1 0-16,48 0 1,23 0 0,1-24-1,47 23 1,-23-23 15,-49 24-15,-23-24-1,0 0 1,0-24 15,-23 24-15,23 0-1,0 0 1,0 0 31</inkml:trace>
  <inkml:trace contextRef="#ctx0" brushRef="#br0" timeOffset="161892.2597">5667 10597 0,'0'0'16,"0"0"-1,0 0 1,0 0 15,0 0-15,-143-120-16,119 49 15,0 0 1,24-1 15,-23 1-15,23 23-1,0-23 1,0 47 0,0-24 15,0 24-16,0 1 1,0 23 0,23-24-1,1 24 16,24-24-15,0 24 0,-1 0-1,25 0 1,23-24-1,24 24 17,0-24-17,0 1 1,48 23-1,-1-24 17,1 0-17,24-24 1,23 24-1,0 1 1,1-25 15,23 24-15,0-23-1,0 23 1,0-24 0,24 1 15,0 23-16,0-24 1,0 24 0,0-23-1,0 23 16,-24 0-15,24 0 0,-24 24-1,0-24 1,-24 24 15,-23 0-15,-1 0-1,-23 0 1,-24 0-1,-24 0 17,-24-23-17,-23 23 1,-1-24-1,-23 24 1,-25-24 15,1 48-15,0 0-1,-24 47 1,24 0 0,-24 25 15,0-25-16,24-23 1,-24-24 0,0-24-1,0-24 16,-24 0-15,24 24 31</inkml:trace>
  <inkml:trace contextRef="#ctx0" brushRef="#br0" timeOffset="162915.3182">13001 10525 0,'0'0'15,"0"0"1,-214-24-16,119 48 16,-1 71-1,49 1 16,47 23-15,24 0 0,47-48-1,1-23 1,23-72 15,-24-47-15,-23-72-1,-1-24 1,-47-24-1,-23 1 17,-1 47-17,-24 48 1,48 23-1,0 72 1,0 48 15,24 71-15,0 24-1,23 24 1,1-1 0,-24 1 15,23-24-16,1-24 1,24-71 0,-49-25 15,1-23-16,-24-23 1,24-25 0,-24 48 30</inkml:trace>
  <inkml:trace contextRef="#ctx0" brushRef="#br0" timeOffset="163213.3353">13787 10358 0,'0'0'15,"0"0"1,-71 143-1,-1-47-15,1 23 16,-24 0 15,47-24-15,0-47-1,48-25 1,0-46 15,0 23-15</inkml:trace>
  <inkml:trace contextRef="#ctx0" brushRef="#br0" timeOffset="163550.3545">13358 10573 0,'0'0'16,"0"0"-1,120 166 1,-1-70-1,-24-1 1,0-24 0,-47-23-1,-25-24 1,-23-24 15,-23-24-15,23 24-1,0 24 1,0-24-1</inkml:trace>
  <inkml:trace contextRef="#ctx0" brushRef="#br0" timeOffset="175191.0204">1666 14811 0,'120'-23'15,"-240"46"1,359-70-1,-96 23-15,-72 0 32,0 24-17,-47-24 1,-48 48-1,24-24 17</inkml:trace>
  <inkml:trace contextRef="#ctx0" brushRef="#br0" timeOffset="175558.0413">1428 15026 0,'0'0'16,"0"0"15,0 0-16,191-24-15,-72-24 16,24 24 0,0-23-1,-48 23 16,-24 0-15,-23 48 0,-48-24 30</inkml:trace>
  <inkml:trace contextRef="#ctx0" brushRef="#br0" timeOffset="176394.0892">3476 13740 0,'0'0'16,"0"0"0,-166 166-1,118-46-15,48 22 16,0 25 15,48 24-15,-1-1-1,1 1 1,-48 23-1,-48-24 17,-47 1-17,-48-48 1,-47-24-1,23-72 17,24-23-17,24-71 1,47-1-1,49 0 1,-1 1 15,24 47-15,0 0-1,24 47 1,-24-47 31</inkml:trace>
  <inkml:trace contextRef="#ctx0" brushRef="#br0" timeOffset="176816.1133">3333 15669 0,'0'0'16,"0"0"-1,0 0 1,0 0-1,0 0 1,0 0 15,0 190-31,0-190 47</inkml:trace>
  <inkml:trace contextRef="#ctx0" brushRef="#br0" timeOffset="177886.1745">3786 13692 0,'0'0'15,"0"0"1,0 119 0,-24-24-1,0-23 1,24-24-1,0-25 1,24-23 0,47 0 15,1-47-16,-25 23 1,-23 24 0,0 0-1,-24-24 16,0 24-15,0 0 0,-24-24-1,0 0 1,24-23 15,-23-1-15,23 48-1,0 0 1,0 48-1,23 47 17,-23-23-17,-23 23 1,23 0-1,0-47 1,-24-25 15,24-23-15,24-23-1,-48 23 1,24 0 31</inkml:trace>
  <inkml:trace contextRef="#ctx0" brushRef="#br0" timeOffset="180749.3383">4810 15097 0,'0'0'15,"0"0"1,71 214-1,-47-71-15,24 24 32,-25-24-17,1-24 1,-24-24-1,24-71 1,-24-24 15,0 0-15,0-48-1,0-71 1,-24-47 0,0-1 15,1 0-16,-1-23 1,0-1 0,0 25 15,0-25-16,1 48 1,23 0 0,0 0-1,-24 48 16,24 0-15,0 0 0,0 47-1,0-23 1,0 23 15,0 24-15,0 24-1,0 0 1,0 24-1,24 24 17,-24-48-17</inkml:trace>
  <inkml:trace contextRef="#ctx0" brushRef="#br0" timeOffset="181724.394">5715 15073 0,'0'0'15,"0"0"1,-24-166 0,0 47-1,0 47 1,0 1-1,24 94 1,0 25 0,24 71 15,-24 0-16,24 48 1,0-48 0,23-24-1,-23-47 16,0-24-15,0-48 0,-24 0-1,-24 0 16,-47 0-15,-25 48 0,25 0-1,23-24 1,24 0 15,24 0-15,0 0-1,24 0 1,-24 0-1</inkml:trace>
  <inkml:trace contextRef="#ctx0" brushRef="#br0" timeOffset="182203.4214">6119 15026 0,'0'0'15,"0"0"16,143-48-31,0 0 16,-24 25 0,-23-25-1,-25 48 1,-23 0 15,-48 0-15,0 0-1,0 0 32</inkml:trace>
  <inkml:trace contextRef="#ctx0" brushRef="#br0" timeOffset="182513.4392">6453 14692 0,'0'0'15,"0"0"1,0 119-16,0-23 15,0-1 1,0-24 0,24 1 15,-48-48-16,24-1 1,0-23 0,-24-23-1,24 23 32</inkml:trace>
  <inkml:trace contextRef="#ctx0" brushRef="#br0" timeOffset="187873.7458">7762 13859 0,'0'0'16,"0"0"15,0 0-16,0 0 1,-190-119 0,119 166-16,-25 1 15,49 47 16,-1 1-15,48-25 0,24 0-1,24-23 1,47-24 15,-24-72-15,-23 1-1,-1-25 1,-23-23-1,-24 0 17,0 47-17,0 0 1,-24 48-1,48 48 1,-24 23 15,48 25-15,-48 23-1,24 0 1,-1-24 0,-23-23 15,0-49-16,0-46 1,0-1 0,24 0-1,-24 24 48</inkml:trace>
  <inkml:trace contextRef="#ctx0" brushRef="#br0" timeOffset="188219.7656">8096 14430 0,'0'0'15,"0"0"17,-143 72-32,0-48 15,0-1 1,0 1-1,24 0 17,48-24-17,23 24 1,48-24-1,24 24 1,48-24 0,-72 0 15</inkml:trace>
  <inkml:trace contextRef="#ctx0" brushRef="#br0" timeOffset="189009.8107">7501 14692 0,'0'0'16,"0"0"-1,-48 167 1,0-72-1,1 0 1,47-47 0,0-48-1,47 0 1,25-48 15,-1 25-15,-23-1-1,-1 0 1,-23 48-1,0-24 17,-24 0-17,0 0 1,-24-48-1,24 1 1,0-49 15,0 49-15,-24-1-1,24 48 1,24 48 0,-24 23 15,24 24-16,0 24 1,-24-23 0,0-1-1,0 0 16,0-71-15,-24-24 0,24 0-1,0-24 1,-24 0 15,24 1-15,24 23-1,-24 0 1</inkml:trace>
  <inkml:trace contextRef="#ctx0" brushRef="#br0" timeOffset="192982.0379">8548 14026 0,'0'0'31,"0"0"-16,-95 238-15,24-119 16,23 24 0,-23-48-1,47-48 16,0 1-15,24-48 31</inkml:trace>
  <inkml:trace contextRef="#ctx0" brushRef="#br0" timeOffset="193476.0662">8024 14168 0,'0'0'15,"0"0"1,0 0-1,0 0 1,167 48 0,-72 23-1,1 1 1,23 23-1,-24-47 1,-24-24 0,-23-1 15,-24-46-16,0-1 1,-1-24 0,-23 24-1,0 24 16,0 0-15,-23 24 0,23 0-1,0 24 1,0-48 15</inkml:trace>
  <inkml:trace contextRef="#ctx0" brushRef="#br0" timeOffset="194865.1457">4857 13692 0,'0'0'31,"0"0"-15,119-24-16,-47 1 15,47-1 1,48 0 0,-25 0 15,49 0-16,23-23 1,1-1 0,23 24-1,0 0 16,0-23-15,24 23 0,-24 0-1,24-23 1,-24 23 15,0-24-15,-23 24-1,-1-23 1,-24-1-1,-23 24 17,-48-23-17,0 23 1,-24 0-1,-23 0 1,-48 24 15,-1 0-15,-46 0-1,23 0 1,-24 24 15,24 0-15,-24 0-1,24 23 1,0-23 0,0-24 30</inkml:trace>
  <inkml:trace contextRef="#ctx0" brushRef="#br0" timeOffset="196107.2167">10287 14002 0,'0'0'16,"0"0"-1,-215-48-15,96 96 16,24 23-1,24 48 17,71 0-17,23 0 1,49-47-1,23-48 17,-24-48-17,1-48 1,-48-47-1,-24-47 1,-24-25 0,-24-23 15,24 47-16,1 48 1,23 48 0,0 71 15,23 47-16,1 72 1,24 48 0,23 0-1,1 23 16,-1 1-15,-47-48 0,0-48-1,-24-48 1,0-23 15,24-48-15,-24 24 15</inkml:trace>
  <inkml:trace contextRef="#ctx0" brushRef="#br0" timeOffset="196434.2354">10834 13692 0,'0'0'15,"0"0"1,-47 191 0,-25-48-16,25-24 31,-1-24-16,24-24 1,0-23 0,24-48 30</inkml:trace>
  <inkml:trace contextRef="#ctx0" brushRef="#br0" timeOffset="196812.257">10382 13859 0,'0'0'16,"0"0"-1,0 0 1,167 143-1,-72-72-15,24 1 32,-48-25-17,-23-23 1,-24 0-1,0 0 1,-24-24 15,-24 0-15,24 0-1,-24 23 1,24-23 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879" units="1/cm"/>
          <inkml:channelProperty channel="T" name="resolution" value="1" units="1/dev"/>
        </inkml:channelProperties>
      </inkml:inkSource>
      <inkml:timestamp xml:id="ts0" timeString="2020-05-18T14:13:43.30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3190 7620 0,'0'0'15,"0"0"1,0 0-1,0 0 1,0 0 15,-238 24-31,48 0 16,-24-24-1,23 23 1,48 1 0,48-24 15,71 0-16,48 0 1,71 0 0,-95 0 30</inkml:trace>
  <inkml:trace contextRef="#ctx0" brushRef="#br0" timeOffset="351.02">3000 7906 0,'0'0'16,"0"0"-1,-119 24-15,-24-48 16,0 24-1,0 0 17,0 0-17,24 24 1,48-24-1,47 0 17,24 0-17,0 0 1,48 0-1,-48 0 32</inkml:trace>
  <inkml:trace contextRef="#ctx0" brushRef="#br0" timeOffset="1095.0626">4762 6572 0,'0'0'15,"0"0"1,0 0 0,-95 238-1,95-95 1,24 48-1,47 23 1,-23 24 0,-24 24-1,-48-24 16,-24-23-15,-23-49 0,-72-71-1,-24-47 1,-23-72 15,-1-23-15,72-25-1,24 1 1,71 23-1,0 24 17,48 1-17,-24 23 1,24 0-1,23 71 1,-47-71 15</inkml:trace>
  <inkml:trace contextRef="#ctx0" brushRef="#br0" timeOffset="1799.1029">5048 8525 0,'0'0'15,"0"0"16,0 0-15,0 0 0,0 0-1,0 119 1,0-24-16,0 24 15,24-24 17,0-23-17,-1-48 1,1-24-1,24-24 17,-24 0-17,-48 0 1,-48 24-1,1 0 1,-24 0 15,23 0-15,48 24-1,24-24 1,0 0 0,0 0 15,0-24-16,0 24 32</inkml:trace>
  <inkml:trace contextRef="#ctx0" brushRef="#br0" timeOffset="2821.1613">5167 6239 0,'0'0'31,"0"0"-16,-71 119-15,23-24 16,0-23 0,24-1-1,1-23 16,46-1-15,25-23 0,24-24-1,-1 0 16,0 0-15,-47 0 0,0 0-1,-24 0 1,0 0-1,-24 0 17,-23-48-17,23 1 1,0-1-1,24 1 17,24 23-17,-24 24 1,0 47-1,24 25 1,-1 23 15,1 0-15,0 1-1,0-49 1,-48 1 0,24-48 15,24 0-16,-24-24 1,0 24 15</inkml:trace>
  <inkml:trace contextRef="#ctx0" brushRef="#br0" timeOffset="5488.3139">6191 7906 0,'0'0'16,"0"0"-1,143 143 1,-48-24-16,0 0 15,1 24 17,-1-24-17,-48 0 1,1-48-1,-48-47 17,24-24-17,-24-48 1,0-95-1,-24-71 1,-24-48 15,25 0-15,-25 0-1,24 24 1,-23 0 0,-1 48 15,0 23-16,1 48 1,23 47 0,24 25 15,0 47-16,0 0 1,0 0 0,0 0-1,0 24 16,0-1-15,47 1 0,-47-24 15</inkml:trace>
  <inkml:trace contextRef="#ctx0" brushRef="#br0" timeOffset="6540.3741">7667 7787 0,'0'0'16,"0"0"-1,-24-238 1,24 118 0,-23 1-1,23 48 1,-24 71-1,24 0 1,0 71 0,24 48 15,-24 24-16,23 0 1,25 0 0,-24-24 15,23-47-16,-23-25 1,24-47 0,-24 0 15,-24 0-16,-24-24 1,-48 24 0,-23 0-1,-24-23 16,48 23-15,23 0 0,24 0-1,24 0 1,0 0 31</inkml:trace>
  <inkml:trace contextRef="#ctx0" brushRef="#br0" timeOffset="6954.3977">8810 7453 0,'0'0'16,"0"0"-1,-119-47 1,0 70-1,24 1 1,0 0 0,-1-24-1,25 0 1,23 0 15,48 0 0</inkml:trace>
  <inkml:trace contextRef="#ctx0" brushRef="#br0" timeOffset="7207.4122">8286 7191 0,'0'0'16,"0"0"-1,48 167 1,0-72 0,-25 24-1,1-23 1,-24-49-1,0 1 1,0-48 46</inkml:trace>
  <inkml:trace contextRef="#ctx0" brushRef="#br0" timeOffset="7957.4551">9620 7310 0,'0'0'15,"0"0"1,48-190-1,-96 95 1,0 23 0,-47 48-1,0 24 1,23 72-1,48-1 17,24 25-17,48-1 1,24-48-1,-1-23 1,0-71 15,-23-25-15,-24-23-1,-24 47 1,24 24 0,-24 24 15,-24 48-16,48 47 1,-24 1 0,0 23-1,0-48 16,0 1-15,-24-49 0,24-23-1,0 0 1,0 0 46</inkml:trace>
  <inkml:trace contextRef="#ctx0" brushRef="#br0" timeOffset="8266.4728">9953 7620 0,'0'0'16,"0"0"-1,-190 24 1,71-24 0,-24-24-1,0 48 1,48-24-1,23 0 1,25 0 15,47 0-15,71 47-1,-71-47 17</inkml:trace>
  <inkml:trace contextRef="#ctx0" brushRef="#br0" timeOffset="8979.5136">9548 7739 0,'0'0'15,"0"0"16,-95 119-31,24-47 16,-1-1 0,25-23-1,23-25 1,24-23 15,71 24-15,48 0-1,0 0 1,1 0-1,-25-1 17,-71-23-17,-1 0 1,-23 0-1,-23 0 1,-25-23 15,0-25-15,25-23-1,-1-1 1,24 48 0,24 1 15,-1 46-16,25 73 1,23 23 0,-23 0 15,-24-24-16,-24-24 1,0-23 0,-24-24-1,24-24 1,0-48 15,0 48 0</inkml:trace>
  <inkml:trace contextRef="#ctx0" brushRef="#br0" timeOffset="9393.5372">10501 7358 0,'0'0'16,"0"0"0,-119 167-1,71-72 1,1 0-1,-1-23 1,-23-25 0,23 1-1,48-48 16</inkml:trace>
  <inkml:trace contextRef="#ctx0" brushRef="#br0" timeOffset="9730.5565">10168 7501 0,'0'0'15,"0"0"17,142 119-32,-70-48 15,23 1 1,-47-1-1,-1-23 1,-47-48 15,0 0-15,-23 0-1,23 0 1</inkml:trace>
  <inkml:trace contextRef="#ctx0" brushRef="#br0" timeOffset="11684.6683">6453 6477 0,'0'0'16,"0"0"-1,0 0 16,143-24-31,-48 48 16,48-24 0,0 0-1,0-24 1,23 48 15,25-24-15,-1 0-1,1 0 1,-1 0-1,25-24 17,-25 24-17,1 0 1,-1-24-1,1 24 1,23-23 15,-47 23-15,23 0-1,-23 0 1,-1 0 15,1-24-15,-24 24-1,0 0 1,-24 0 0,-24 0-1,0 0 16,-23 0-15,-25-24 0,1 48-1,-24-24 16,0 24-15,0 23 0,-24 1-1,23 47 1,-23 0 15,24 1-15,0-49-1,-24 1 1,0-48-1,0 0 1,0 0 15,0 0-15,0 0 15</inkml:trace>
  <inkml:trace contextRef="#ctx0" brushRef="#br0" timeOffset="12583.7197">12358 7572 0,'0'0'16,"0"0"15,-47-190-31,-49 95 16,-23 47-1,0 48 1,0 48-1,48 23 17,47 48-17,48 0 1,71 0-1,-23-47 1,23-72 15,-24-24-15,1-71-1,-25-96 1,-47-23 15,0 23-15,-24 25-1,1 47 1,23 95 0,0 24-1,0 0 16,0 119-15,23 24 0,1 47-1,0 1 1,24-25 15,-1-47-15,1-23-1,-24-49 1,-24-47-1,0 0 17,71-47-17,-71 47 1</inkml:trace>
  <inkml:trace contextRef="#ctx0" brushRef="#br0" timeOffset="12953.7409">12906 7310 0,'0'0'16,"0"0"-1,-119 167 1,71-72-1,-23 1 1,23-49 0,24 1-1,1-24 16,23-24 16</inkml:trace>
  <inkml:trace contextRef="#ctx0" brushRef="#br0" timeOffset="13295.7604">12549 7334 0,'0'0'16,"0"0"-1,238 238-15,-143-119 16,0-23-1,-47-49 1,-24-47 15,-24 0-15,0 0-1,-48-24 1,1 1 0,47 23 30</inkml:trace>
  <inkml:trace contextRef="#ctx0" brushRef="#br1" timeOffset="44424.5409">18216 5882 0,'0'0'16,"0"0"-1,-95 119 1,47-24-1,25 24 1,23 24 0,23 24-1,1-1 1,0 25 15,-24-1-15,0 25-1,-24-25 1,-23-23 15,-25-24-15,-47-24-1,0-48 1,-48-47-1,24-24 17,-23 0-17,70-48 1,25 1-1,23 23 1,25-24 0,23 48 15,0 0-16,0 0 1,0 0 31,0 0-32,0 0 17</inkml:trace>
  <inkml:trace contextRef="#ctx0" brushRef="#br1" timeOffset="46328.6498">19121 7144 0,'0'0'16,"48"119"0,-1 24-16,1 0 15,-24-1 16,-24-46-15,24-49 0,-24-47-1,0-24 1,0-95 15,0-23-15,-24-49-1,24 1 1,-24-25 15,-24 1-15,1 23-1,-1 25 1,24-1-1,0 48 1,1 24 15,23 23-15,0 25-1,23 47 1,1-24 15,48 48-15,-1-24-1,24 23 1,24 1 15,48 0-15,0 0-1,-1 0 1,25 0 0,23-24-1,1 23 16,-1-23-15,0-23 0,-47 23-1,23-24 1,-23 0 15,-48 0-15,0 0-1,-47 24 1,-25 0-1,1 0 17,-48 24-17,0 24 1,0-1-1,-24 1 1,0 0 15,24-48-15,0 0-1,0 0 1,0 0 31</inkml:trace>
  <inkml:trace contextRef="#ctx0" brushRef="#br1" timeOffset="56894.2541">19764 6977 0,'0'0'15,"0"0"1,-48-143-1,48 96 1,-23 47 0,46 23-1,-23 49 1,24 47-1,-24-24 17,24 24-17,-48-47 1,24-1-1,-24-47 1,24-24 15,24-24-15,-24 24 15</inkml:trace>
  <inkml:trace contextRef="#ctx0" brushRef="#br1" timeOffset="57266.2754">20359 6977 0,'0'0'16,"0"0"-1,-190 24-15,71-24 16,47 0-1,25 0 17,23 0-17,24 0 16</inkml:trace>
  <inkml:trace contextRef="#ctx0" brushRef="#br1" timeOffset="57490.2882">20074 6906 0,'0'0'16,"0"0"-1,23 166-15,-23-94 16,24-1 0,-24-71 30</inkml:trace>
  <inkml:trace contextRef="#ctx0" brushRef="#br1" timeOffset="58270.3328">20907 6596 0,'0'0'15,"0"0"1,-167-95-16,96 95 15,-1 47 1,49 1 15,46 23-15,25 1-1,0-48 1,23-24 0,1-48 15,-49-23-16,1-1 1,-24 1 0,0 71-1,0 24 16,0 23-15,24 48 0,-24 1-1,0 23 1,0-24-1,0-47 17,0-25-17,0-23 1,0-23-1,0-1 17,0 24 14</inkml:trace>
  <inkml:trace contextRef="#ctx0" brushRef="#br1" timeOffset="58533.3479">21240 7096 0,'0'0'16,"-119"24"0,-47-48-16,-1 24 31,0-24-16,48 24 1,72 0 0,47 24 15,0-24 16</inkml:trace>
  <inkml:trace contextRef="#ctx0" brushRef="#br1" timeOffset="59245.3886">20931 7239 0,'0'0'31,"0"0"-15,-119 143-16,47-72 15,1-23 1,23 0-1,48-25 17,0-23-17,95 0 1,-23-23-1,23 23 1,-23 0 15,-49 0-15,1 0-1,-24 0 1,0 0 0,-24-24 15,1-24-16,-25 0 1,24 1 0,24 47-1,0 0 1,0 47 15,24 25-15,0-1-1,0 1 1,-1-1 15,-23 1-15,-23-49-1,23-23 1,0 0 31</inkml:trace>
  <inkml:trace contextRef="#ctx0" brushRef="#br1" timeOffset="59585.4081">21526 6834 0,'0'0'16,"0"0"-1,-95 143-15,47-48 16,1 1 0,-1-25-1,24-23 16,0-25-15,24-23 31</inkml:trace>
  <inkml:trace contextRef="#ctx0" brushRef="#br1" timeOffset="59818.4214">21193 6977 0,'0'0'31,"0"0"-15,166 119-16,-70-24 15,-25-23 1,-23-25-1,-24-23 1,-24-24 31</inkml:trace>
  <inkml:trace contextRef="#ctx0" brushRef="#br1" timeOffset="60612.4668">22883 6977 0,'0'0'31,"0"0"-15,-142-167-16,23 167 16,23 24-1,49 48 1,23 23 15,48 24-15,47-24-1,1-47 1,23-48-1,0-48 17,-24-71-17,-47-48 1,-48-23-1,-23 23 1,-1 24 15,1 48-15,23 47-1,24 96 1,0 47 0,24 48 15,23 24-16,25 23 1,-1-23 0,0-48 15,-47-47-16,0-72 1,24-24 0,-48 24 30</inkml:trace>
  <inkml:trace contextRef="#ctx0" brushRef="#br1" timeOffset="60908.4837">23479 6834 0,'0'0'15,"0"0"1,-119 143-1,71-48-15,-23-23 16,23 23 15,24-47-15,0-25-1,24-46 1,0 23 31</inkml:trace>
  <inkml:trace contextRef="#ctx0" brushRef="#br1" timeOffset="61208.5009">23074 6906 0,'0'0'15,"0"0"1,119 119-16,-24 0 16,24-24-1,-23-24 16,-49-47-15,-47-24 0,-47 0-1,-1 0 1,24 24 15,24-24 0</inkml:trace>
  <inkml:trace contextRef="#ctx0" brushRef="#br1" timeOffset="89855.1394">15549 10120 0,'0'0'16,"0"0"15,0 0-15,0 0-1,119-24-15,-47-71 16,-25 0-1,-23-24 17,0 0-17,0 0 1,-24 47-1,0 49 17,0 23-17,-24 47 1,48 25-1,-24 23 1,47 24 15,-23 0-15,24-48-1,-1-23 1,1-24 0,0-72 15,23-47-16,-47-24 1,-24 0 0,0 24-1,-24 23 16,24 48-15,0 24 0,0 48-1,24 23 1,24 48 15,23-23-15,0-1-1,1-24 1,-24-47-1,-25 0 17,1-24-17,0-24 1,-24 24 15</inkml:trace>
  <inkml:trace contextRef="#ctx0" brushRef="#br1" timeOffset="90192.1587">17359 9644 0,'0'0'31,"-143"0"-31,0 0 16,24 0 0,71 0-1,25 0 1,118 24 15,-95-24 0</inkml:trace>
  <inkml:trace contextRef="#ctx0" brushRef="#br1" timeOffset="90418.1716">17264 9811 0,'0'0'16,"-143"0"0,48-24-1,23 24 1,48 0-1,48 0 1,-24 0 15</inkml:trace>
  <inkml:trace contextRef="#ctx0" brushRef="#br1" timeOffset="90869.1974">17883 9454 0,'0'0'31,"0"0"-15,0-143-16,0 143 15,0 23 1,0 49-1,0 23 17,24 24-17,-24-24 1,0 1-1,-24-25 1,24-47 15,0-48-15,0 24 15</inkml:trace>
  <inkml:trace contextRef="#ctx0" brushRef="#br1" timeOffset="91168.2145">18740 9573 0,'0'0'16,"0"0"-1,-238 23 1,95-23-1,0 0 1,48 24 0,47-48-1,72 24 1,-24 0 15</inkml:trace>
  <inkml:trace contextRef="#ctx0" brushRef="#br1" timeOffset="91393.2274">18383 9454 0,'0'0'16,"0"0"-1,24 190 1,-48-95 0,24 1-1,0-25 1,0-71-1</inkml:trace>
  <inkml:trace contextRef="#ctx0" brushRef="#br1" timeOffset="92101.2679">19359 9144 0,'0'0'31,"0"0"-15,-190-24-16,118 72 15,25 23 1,47 1-1,71-1 17,0-23-17,25-48 1,-25-24-1,1-71 17,-72 23-17,0 1 1,0 47-1,0 24 1,-24 71 15,0 25-15,24-1-1,0 0 1,-24 0 0,24-23-1,0-48 16,0-24-15,24 0 0,-24 0 30</inkml:trace>
  <inkml:trace contextRef="#ctx0" brushRef="#br1" timeOffset="92362.2828">19550 9787 0,'0'0'16,"-143"24"-16,0-24 15,-24 0 1,48 0-1,48 0 17,71 0-17,47 24 1,-47-24 31</inkml:trace>
  <inkml:trace contextRef="#ctx0" brushRef="#br1" timeOffset="93009.3198">19288 9906 0,'0'0'16,"0"0"0,-96 143-1,49-48 1,-25-23-1,25-25 1,23 1 0,72-24-1,47-1 16,24-23-15,24 0 0,-48 0-1,-71 0 1,0-23 15,-24 23-15,-48-48-1,24 0 1,-23-23-1,23-1 17,24 25-17,0 47 1,24 24-1,23 47 17,-23 48-17,24 0 1,-24 0-1,-24-23 1,0-49 0,-24-23 15,24-24-16,0-48 1,0 48 31</inkml:trace>
  <inkml:trace contextRef="#ctx0" brushRef="#br1" timeOffset="93387.3414">20431 9334 0,'0'0'16,"0"0"-1,-72 143-15,25-47 16,-25-1 15,1 0-15,-1-23-1,25-1 1,47-47-1,0-24 32</inkml:trace>
  <inkml:trace contextRef="#ctx0" brushRef="#br1" timeOffset="93760.3627">19931 9406 0,'0'0'16,"0"0"0,143 119-1,-72-48-15,24 25 31,1-25-15,-25 1 0,-23-49-1,-48 1 1,0-24 15,-24-24-15,24 24-1,0 0 1,0 24-1,0-24 17</inkml:trace>
  <inkml:trace contextRef="#ctx0" brushRef="#br1" timeOffset="97289.5646">15787 11835 0,'0'0'16,"-119"-48"-16,0 48 15,-24 48 1,48 47-1,47 0 17,25 1-17,46-1 1,25 0-1,23-47 1,25-25 15,-25-23-15,1-71-1,-25-24 1,1-24 0,-72-48 15,0 0-16,0 24 1,1 1 0,-1 70-1,0 48 16,24 24-15,24 72 0,0 47-1,23 24 1,1 47 15,0-47-15,-1 0-1,25-24 1,-25-48-1,25-71 17,-25-47-17,-23-72 1,0 0-1,-48-24 1,0 0 15,0 48-15,24 47-1,0 48 1,0 48 0,0 47 15,48 24-16,0 0 1,-1-24 0,25-23-1,-25-48 16,-23-24-15,24-48 0,-24-47-1,-24-24 16,-24-24-15,24 48 0,-24 47-1,0 24 1,24 24 15,0 72-15,24 47-1,24 0 1,23-24-1,1 0 17,-25-23-17,1-49 1,-24-23-1,-1-23 1,1-25 15,-24 48 0</inkml:trace>
  <inkml:trace contextRef="#ctx0" brushRef="#br1" timeOffset="97656.5856">17430 11668 0,'0'0'15,"-119"0"1,-24 24-16,24 0 31,48-24-15,23 0-1,48 0 1,0-24-1,0 24 48</inkml:trace>
  <inkml:trace contextRef="#ctx0" brushRef="#br1" timeOffset="98076.6096">17526 11835 0,'0'0'15,"0"0"1,-167 24-16,48-1 16,24-23-1,47 0 16,24 0-15,24 0 15,0 0 0,0 0-15,0 0 0,0 0-1,0 24 1,0-24-1</inkml:trace>
  <inkml:trace contextRef="#ctx0" brushRef="#br1" timeOffset="102846.8825">18407 11406 0,'0'0'16,"0"0"0,0 0 15,0-190-31,-24 118 15,-48 25 1,1 23 0,-24 48-1,23 47 16,49 0-15,23 25 0,23-1-1,1-47 1,0-25 15,24-46-15,-1-25-1,1-23 1,-1-25 15,-47 25-15,0 23-1,0 48 1,24 48-1,-24-1 17,24 49-17,0 23 1,-24-24-1,24 0 1,-48-47 0,24-24 15,47 0-16,-47-24 1</inkml:trace>
  <inkml:trace contextRef="#ctx0" brushRef="#br1" timeOffset="103185.9019">18383 11740 0,'0'0'16,"-167"23"-16,24 1 15,24 0 1,24-24 15,95 24-15,0-24-1,24 0 1,95-24-1,-119 24 32</inkml:trace>
  <inkml:trace contextRef="#ctx0" brushRef="#br1" timeOffset="103783.9361">18192 11763 0,'0'0'16,"0"0"15,0 0-15,-47 191-16,-1-96 15,1 24 1,23-47 0,0-49 15,72 1-16,23-24 1,24 0 0,-23 0 15,-25 0-16,-47 0 1,24 0 0,-24 0-1,0-24 1,-24-47 15,24-24-15,-24 47-1,24 24 1,24 24-1,24 96 17,-1-1-17,-23 24 1,0 0-1,0-24 1,-24-23 15,0-25-15,-24-47-1,24 0 1</inkml:trace>
  <inkml:trace contextRef="#ctx0" brushRef="#br1" timeOffset="104649.9856">19431 11668 0,'0'0'16,"0"0"15,-119-119-31,23 95 16,1 24-1,24 72 1,-1-1-1,72 48 17,24-24-17,47-23 1,1-25-1,-25-47 1,1-23 15,-24-73-15,-24-70-1,0-1 1,-24 0 0,24 48 15,-24 24-16,24 47 1,0 48 0,0 48-1,24 47 16,-24 48-15,48 0 0,-1 24-1,1-1 16,0-47-15,-1-23 0,1-72-1,23-72 1,-71 48 31</inkml:trace>
  <inkml:trace contextRef="#ctx0" brushRef="#br1" timeOffset="104765.9922">19859 11620 0,'0'0'15,"0"0"17,24-190-32,-24 190 31</inkml:trace>
  <inkml:trace contextRef="#ctx0" brushRef="#br1" timeOffset="104951.0028">19812 11430 0,'0'0'31,"0"0"-15,-96 238-16,49-119 15,-1-24 1,24-23 0,1-25-1,-1-47 16,24 0-15</inkml:trace>
  <inkml:trace contextRef="#ctx0" brushRef="#br1" timeOffset="105362.0263">19454 11525 0,'0'0'16,"0"0"15,167 119-31,-72-23 16,48-25-1,-48 0 1,1 1-1,-25-25 17,-47-47-17,-24 0 1,-24 0-1,24 0 17,0 0-17,-24-23 1,-23 23-1,47 0 17</inkml:trace>
  <inkml:trace contextRef="#ctx0" brushRef="#br1" timeOffset="108854.2261">16645 13835 0,'0'0'16,"0"0"-1,-191-95-15,72 47 16,24 72 15,-24 24-15,47 47-1,48 0 1,48 48 0,24-48 15,23 0-16,1-47 1,-1-48 0,1-71-1,-1-25 16,-47-70-15,0-1 0,-48 0-1,0 48 1,0 24 15,0 47-15,24 48-1,0 0 1,48 96 15,0 70-15,23 1-1,-23 24 1,-24-49-1,-24-23 17,0-47-17,47-72 1,-47 0 15</inkml:trace>
  <inkml:trace contextRef="#ctx0" brushRef="#br1" timeOffset="109147.2428">17192 13478 0,'0'0'31,"0"0"-15,-95 167-16,47-48 16,1 23-1,-1 1 16,24-47-15,0-25 0,24-71 30</inkml:trace>
  <inkml:trace contextRef="#ctx0" brushRef="#br1" timeOffset="109419.2584">16740 13716 0,'0'0'32,"0"0"-17,0 0 1,190 143-16,-71-24 15,-23-24 1,-1-23 0,-47-1 15,-1-47-16,-47-24 17</inkml:trace>
  <inkml:trace contextRef="#ctx0" brushRef="#br1" timeOffset="109718.2755">18335 13692 0,'0'0'15,"0"0"1,-262 24-1,96 0 1,47 0 0,47-1-1,24 25 1,48-48 31</inkml:trace>
  <inkml:trace contextRef="#ctx0" brushRef="#br1" timeOffset="110007.292">18240 13859 0,'0'0'15,"-143"47"-15,0-23 16,48 0 0,24 0 15,47 0-16,24-24 1,24 0 0,-24 0 30</inkml:trace>
  <inkml:trace contextRef="#ctx0" brushRef="#br1" timeOffset="111322.3672">19431 12740 0,'0'0'15,"0"0"1,-24 143 0,0-24-1,0 0 1,-23 0-1,47-48 1,0 1 0,47-49 15,25-23-16,-1-23 1,1-25 0,-25 48-1,-47-24 16,0-23-15,0-1 0,-24-24-1,1 1 1,-1 0 15,24 71-15,24 0-1,-1 95 1,1 0-1,0 48 17,0-24-17,-24 0 1,0-24-1,0-47 17,0-48 14</inkml:trace>
  <inkml:trace contextRef="#ctx0" brushRef="#br1" timeOffset="111633.385">19978 13668 0,'0'0'31,"-166"0"-31,-25 24 15,1 0 1,23 0 0,48 0-1,71-1 16,24-23-15,24 24 0,0-24 15</inkml:trace>
  <inkml:trace contextRef="#ctx0" brushRef="#br1" timeOffset="112346.4258">19716 14192 0,'0'0'15,"-47"-119"1,94 238 15,-166-309-31,24 166 16,0 48-1,23 47 1,25 24 0,47 1 15,24-25-16,23-23 1,25-24 0,-1-72-1,1-24 16,-49-23-15,1 0 0,0 71-1,-24 0 1,0 48 15,0 24-15,48 71-1,-25 24 1,49 23-1,-48 1 17,-1-72-17,-46-47 1,23-24 15,0-48-15,0-119-1,0 143 16</inkml:trace>
  <inkml:trace contextRef="#ctx0" brushRef="#br1" timeOffset="113838.5112">20645 13359 0,'0'0'16,"0"0"0,-24-167-16,-71 119 15,0 48 1,0 48 15,-1 47-15,72 24-1,24-23 1,48-25 15,0-23-15,-1-24-1,25-96 1,-25-23-1,-23-24 1,0-48 15,-48 0-15,24 48-1,0 48 1,0 47 0,0 24 15,0 72-16,24 70 1,24 1 0,-1 24-1,25-24 16,-1-72-15,-23-23 0,-24-48-1,23-48 1,-23-71 15,0 0-15,0-24-1,-24 48 1,-24 24-1,24 71 17,0 0-17,24 47 1,-24 72-1,23 24 17,25-24-17,24-24 1,-25-47-1,1-24 1,-1-24 0,1-72 15,-48-23-16,24 0 1,-48 0 0,24 23 15,0 48-16,0 24 1,0 0 0,0 96-1,24-1 1,0 0 15,-1 0-15,25-47-1,-24-24 1,-24 0 15,0-24-15,24 0-1,-24-24 1,0 24-1,0 0 17,-24-24-17,24 24 32</inkml:trace>
  <inkml:trace contextRef="#ctx0" brushRef="#br1" timeOffset="118277.7651">21764 8501 0,'0'0'15,"0"0"17,-143 0-32,96 0 15,-1 48 1,24-1-1,24 25 1,48 23 15,0 24-15,47 24-1,0 47 1,-23-23 15,-1 47-15,-23 1-1,-72-25 1,-48-47 0,-23-24 15,-48-24-16,-24-71 1,48-24 0,24 0-1,48-47 1,23 23 15,24 24-15,0-24-1,0 24 1,0 0 15,0 0-15,0 24-1,0-24 16</inkml:trace>
  <inkml:trace contextRef="#ctx0" brushRef="#br1" timeOffset="122409.0014">22479 9692 0,'0'0'15,"0"0"17,0 0-17,95-167-15,-71 48 16,0 0-1,-24 24 1,0 23 15,0 48-15,0 24-1,-24 48 1,24 47 0,24 0 15,23 1-16,1-1 1,-1-47 0,1-25-1,-24-23 16,23-71-15,-23-48 0,0 0-1,-48 47 16,24 25-15,24 47 0,-48 0-1,48 71 1,24 24 15,-1 25-15,-23-25-1,24-24 1,-24-47-1,-24-24 17,23-24-17,-23 24 16</inkml:trace>
  <inkml:trace contextRef="#ctx0" brushRef="#br1" timeOffset="122819.0248">23241 8453 0,'0'0'15,"0"0"16,0-119-31,0 96 16,0 23 0,-24 71-1,24 0 1,0 25 15,-48-25-15,24 1-1,1-25 1,-1 1-1,24-48 1</inkml:trace>
  <inkml:trace contextRef="#ctx0" brushRef="#br1" timeOffset="123086.0401">23407 8739 0,'0'0'15,"0"0"1,-238 24 0,95 0-16,24-24 31,72 24-16,23-1 1,24-23 31</inkml:trace>
  <inkml:trace contextRef="#ctx0" brushRef="#br1" timeOffset="123759.0786">23169 9001 0,'0'0'16,"0"0"-1,0 0 1,24-143-1,24 143-15,23 0 32,1 24-17,-25 24 1,-47-1-1,0 1 1,-47 0 0,-25-1 15,1 1-16,23-24 1,24-1 0,24-23-1,48 24 16,23-24-15,25 0 0,-25 24-1,-23-24 16,-48 0-15,0 0 0,0 0-1,-24 0 1,-24 48 15,48-48-15</inkml:trace>
  <inkml:trace contextRef="#ctx0" brushRef="#br1" timeOffset="128302.3384">23907 8953 0,'0'0'16,"0"0"15,-95 143-31,47-71 15,25-25 1,46-23 0,1 0 15,24 0-16,0-24 1,-1 0 0,-23 0-1,0 0 16,-24-48-15,0 1 0,0-1-1,0 0 1,0 25 15,0 23-15,-24 23-1,24 49 1,24-1-1,-24 24 17,24-23-17,-24-1 1,0-23-1,0-48 1,-24 24 15,24-24 0</inkml:trace>
  <inkml:trace contextRef="#ctx0" brushRef="#br1" timeOffset="128603.3557">24122 9644 0,'0'0'16,"-119"0"-16,-24 0 16,24 24-1,23-24 1,49 0 15,23 24-15,72-1-1,-48-23 1</inkml:trace>
  <inkml:trace contextRef="#ctx0" brushRef="#br1" timeOffset="129317.3965">23979 9930 0,'0'0'31,"0"0"-15,0 0-1,-143-167-15,71 167 16,-23 24 0,71 24 15,1 23-16,70 0 1,25-23 0,-1 0-1,-23-72 16,-1-24-15,1-23 0,-24-1-1,-24 49 1,0 23 15,0 23-15,24 73-1,-24-1 1,23-24-1,-23 25 17,24-49-17,-24-23 1,0 0-1,0-72 1,0 24 0,0 24 30</inkml:trace>
  <inkml:trace contextRef="#ctx0" brushRef="#br1" timeOffset="130555.4673">24812 9430 0,'0'0'31,"0"0"-15,-166-96-16,70 120 15,25 24 1,47 47 15,48-23-15,23-1-1,25 0 1,23-71-1,-47-47 17,-24-48-17,-24-48 1,-48 0-1,24 0 1,-23 48 15,47 47-15,0 72-1,0 24 1,23 71 0,25 23 15,23-22-16,1-1 1,-1-48 0,-47-47-1,24-48 16,-24-71-15,-24-24 0,0 23-1,-24 1 1,24 48 15,-24 47-15,24 47-1,0 25 1,0 23-1,24 0 1,23 0 15,1-47-15,-24-48-1,23-48 1,-23-23 0,-24-24 15,-24 23-16,1 25 1,23 47 0,-24 23 15,24 49-16,0 23 1,24 0 0,-1 1-1,1-49 16,-24-23-15,0-24 0,48 24-1,-48-24 1</inkml:trace>
  <inkml:trace contextRef="#ctx0" brushRef="#br1" timeOffset="131422.5169">22026 11668 0,'0'0'16,"0"0"-1,0 0 1,-166 0 0,-1 0-16,48 24 31,23-24-16,49 24 1,47-24 0,71 24 15,-71-24-16</inkml:trace>
  <inkml:trace contextRef="#ctx0" brushRef="#br1" timeOffset="131757.5361">22050 11882 0,'0'0'15,"0"0"1,-238 48-1,95-48 1,24 24 0,47-24-1,72 0 1,0 0-1,0 0 17,48 0-17,-24 0 1,71 47-1,-95-47 1</inkml:trace>
  <inkml:trace contextRef="#ctx0" brushRef="#br1" timeOffset="137203.8476">22455 11025 0,'0'0'31,"0"0"-15,0 0-1,0 167-15,-24-72 16,0 0-1,0-47 17,24 0-17,24-25 1,24-46-1,23 23 1,-23-24 15,0 0-15,-25 24-1,-23-24 1,0 0 0,-23-47-1,-25 23 16,24 24-15,24 1 0,24 46-1,-24 49 16,24-1-15,0 25 0,-1-25-1,-46 0 1,23-47 15,-24 0-15,48-24-1,-24 0 32</inkml:trace>
  <inkml:trace contextRef="#ctx0" brushRef="#br1" timeOffset="137503.8647">22788 11811 0,'0'0'16,"-143"24"-16,-23-24 15,23 0 1,47 0 0,49 24 15,23-24-16,48 0 1,71 47 0,-95-47 30</inkml:trace>
  <inkml:trace contextRef="#ctx0" brushRef="#br1" timeOffset="138213.9053">22502 12168 0,'0'0'15,"0"0"1,0 0 15,-47-119-31,-25 119 16,-23 0-1,24 48 1,-1 47-1,48-24 17,24-23-17,48 0 1,23-48-1,1-24 1,-1-48 15,-23 1-15,-48 23-1,0 25 1,0 23 0,0 23-1,0 49 16,0 23-15,0 0 0,24 1-1,-24-25 1,0-47 15,24-24-15,-24 0-1,0 0 1,0 0 15,0 0-15,0 0-1,23 47 1,-23-47-1</inkml:trace>
  <inkml:trace contextRef="#ctx0" brushRef="#br1" timeOffset="142413.1455">23193 11740 0,'0'0'15,"0"0"1,71-167 0,-47 72-1,0-24 1,-24 47-1,0 24 1,0 48 0,-24 24 15,24 48-16,0-1 1,0 48 0,48-47-1,-24-1 16,23-47-15,1-24 0,23-72-1,-23-23 1,-24 24 15,0-24-15,-24 47-1,0 0 1,-24 72 15,0 24-15,24 23-1,24 24 1,23 24-1,1-47 17,0-1-17,-25-47 1,1-48-1,-24-23 1,0 47 46</inkml:trace>
  <inkml:trace contextRef="#ctx0" brushRef="#br1" timeOffset="143502.2078">23503 10620 0,'0'0'15,"0"0"1,0 0 0,0 0-1,119-95 1,-72 119-1,1 0 1,-48 23 0,0 1-1,-48-24 16,1 0-15,23-24 0,0 0-1,24-24 1,71 0-1,1 24 17,23 24-17,-47 23 1,-48 1-1,-48 0 17,-23-1-17,-25-23 1,1-24-1,48 0 1,-1 0 15,48 0-15,24-24-1,71 24 1,-95 0 31</inkml:trace>
  <inkml:trace contextRef="#ctx0" brushRef="#br1" timeOffset="143735.2211">24003 10644 0,'0'0'16,"0"0"0,0 0-1,-143 167 1,71-96-16,1-23 31,23 0-15,48-1-1,0-47 1</inkml:trace>
  <inkml:trace contextRef="#ctx0" brushRef="#br1" timeOffset="144338.2556">23860 10954 0,'0'0'15,"0"0"1,0 0 0,0 0 15,119-96-31,-72 120 15,-23 0 1,0 48 0,-48-25 15,-47 1-16,-1 23 1,1-23 0,23-1-1,24-23 1,24 0 15,72 0-15,-1 0-1,1-24 1,-25 24-1,-47-24 17,0 0-17,0 0 1,-23 0-1,23 23 17,0-23-17</inkml:trace>
  <inkml:trace contextRef="#ctx0" brushRef="#br1" timeOffset="146503.3795">24217 11668 0,'0'0'16,"0"0"-1,0 0 17,0 0-17,-143 0-15,143-48 16,24 25-1,0 23 1,23 0 15,-23 23-15,-24-23 31</inkml:trace>
  <inkml:trace contextRef="#ctx0" brushRef="#br1" timeOffset="147405.4311">24503 11168 0,'0'0'31,"0"0"-15,0 0-1,-48-167-15,48 120 16,48 23 0,-1 0 15,25 72-16,-1-1 1,1 49 0,-49-25-1,-23 24 16,-23 1-15,-73-1 0,1-48-1,0 1 1,47-24 15,48-24-15,24 24-1,47-24 1,25 0-1,-1 23 17,-24-23-17,-47 0 1,0 0-1,-24 0 17,0 0 14</inkml:trace>
  <inkml:trace contextRef="#ctx0" brushRef="#br1" timeOffset="147820.4548">24955 11740 0,'0'0'16,"0"0"0,-190 0-1,71 23 1,-1-23-1,1 0 1,48 0 0,71 0-1,0 0 1,0 0 15,0 0 0,0 0-15,0 0 31,0 24-32,0-24 32</inkml:trace>
  <inkml:trace contextRef="#ctx0" brushRef="#br1" timeOffset="149030.524">24384 12025 0,'0'0'16,"0"0"15,0 0-15,0 0-1,0 0 1,166-24 0,-142 96-16,-24-1 31,0 25-16,-24-49 1,0-23 0,-23 0-1,-1-48 16,24-24-15,24 1 0,24-1-1,0 24 1,47 48 15,-23 24-15,0 23-1,-24 1 1,-24 23 15,-48 0-15,-24-47-1,-23-24 1,0-48-1,47 0 1,25 0 15,-1 0-15,48 24-1,-24-23 1,0 23 15,0 0-15,0 23-1,0 1 1,0-24 31</inkml:trace>
  <inkml:trace contextRef="#ctx0" brushRef="#br1" timeOffset="151507.6657">22431 14264 0,'0'0'32,"-143"-24"-32,24 24 15,-24 0 1,72 24-1,23-24 1,24 0 15,24 23-15,24 1-1,-24-24 17</inkml:trace>
  <inkml:trace contextRef="#ctx0" brushRef="#br1" timeOffset="159127.1015">21788 14526 0,'0'0'16,"0"0"15,0 0-16,143 0-15,-24-24 16,24 24 0,-24-24-1,-48 24 16,-71 0-15,0 0 0,0 0-1,-23 24 1,-1-24 15,-24 24-15,48-24-1</inkml:trace>
  <inkml:trace contextRef="#ctx0" brushRef="#br1" timeOffset="161005.2089">22931 13811 0,'0'0'15,"0"0"17,0 0-17,71 167-15,-142-119 16,-48-25-1,0-46 1,48-25 0,47-24 15,48 1-16,47 0 1,24 47 0,0 24 15,-23 24-16,-1 47 1,-71-71 15</inkml:trace>
  <inkml:trace contextRef="#ctx0" brushRef="#br1" timeOffset="161487.2365">22788 14145 0,'0'0'32,"0"0"-17,0 0 1,0 0-1,191-24 1,-144 71 0,-23 49-1,-48-49 1,-47 25-1,-48-48 1,24-48 0,23-24 15,25-23-16,47-1 1,71 1 0,48 47 15,-48 24-16,25 24 1,-96-24 31</inkml:trace>
  <inkml:trace contextRef="#ctx0" brushRef="#br1" timeOffset="161869.2584">23098 14597 0,'0'0'15,"-143"0"-15,0-24 16,24 48-1,24-24 1,47 0 15,24 0-15,24 0 15,48 24 0,-48-24-15</inkml:trace>
  <inkml:trace contextRef="#ctx0" brushRef="#br1" timeOffset="162619.3013">22312 15049 0,'0'0'16,"0"0"-1,0 0 1,0 0-1,0 0 1,119 0 0,-71 120-1,-48-25 1,0 24-1,-48 0 1,-23-24 15,-25-47-15,25-72-1,-1 0 1,72 0 0,0-23 15,48-1-16,0 24 1,23 48 0,1 24-1,-25-1 16,1 25-15,-24-1 0,-1-47-1,-23-24 16,48-95-15,-48 95 0</inkml:trace>
  <inkml:trace contextRef="#ctx0" brushRef="#br1" timeOffset="163070.3271">22574 15097 0,'0'0'15,"0"0"1,0 0-1,119-24 1,-238 48 15,286-48-31,-120 24 16,-23 48-1,0 47 1,0 0 15,-1 24-31,1-23 31,-24-72-15,0-1 0,24-70-1,-24 47 32</inkml:trace>
  <inkml:trace contextRef="#ctx0" brushRef="#br1" timeOffset="163331.342">22979 15311 0,'0'0'16,"0"0"-1,-191 72-15,96-48 16,24 23-1,47-47 17,24 0-17,0 0 1,0 0 31</inkml:trace>
  <inkml:trace contextRef="#ctx0" brushRef="#br1" timeOffset="165213.4496">23384 14502 0,'0'0'15,"0"0"1,0 0 15,0 0-15,23-167-16,1 48 15,-24 24 1,-24 23 15,24 49-15,0-1-1,-23 71 1,23 49-1,23-1 1,1 0 15,24-23-15,-1-25-1,1-47 1,-24-24 0,0-47 15,-1-48-16,-23 0 1,0 24 0,0 47-1,0 24 16,0 24-15,0 48 0,24 47-1,0 24 1,47 0 15,-47-24-15,24-47-1,-48-48 1,24-48 15,-24 48 0</inkml:trace>
  <inkml:trace contextRef="#ctx0" brushRef="#br1" timeOffset="165916.4898">23764 13264 0,'0'0'16,"0"0"0,0 0-1,143 47 1,-119 1-16,-24 23 31,-24 1-15,-23-49-1,-1-23 1,48 0 15,0-47-15,24 23-1,47 0 1,1 24-1,-25 48 17,-23-1-17,-24 25 1,-71-1-1,-1-47 1,-23 0 15,24-24-15,47 0-1,24 0 32</inkml:trace>
  <inkml:trace contextRef="#ctx0" brushRef="#br1" timeOffset="166180.5049">24122 13454 0,'0'0'16,"0"0"-1,-96 191 1,49-96-16,-1-24 31,24-23-15,24-48 30</inkml:trace>
  <inkml:trace contextRef="#ctx0" brushRef="#br1" timeOffset="166713.5354">24098 13740 0,'0'0'16,"0"0"-1,48-119 1,-1 95-16,1 48 16,-24 0 15,-24 47-16,0 0 1,-48 1 0,-23-1-1,23-23 16,24 0-15,24-25 0,24 1-1,47 0 16,1-24-15,-1 0 0,-47 0-1,0 0 1,-24 0 15,-24 0-15,0 24-1,24-24 1</inkml:trace>
  <inkml:trace contextRef="#ctx0" brushRef="#br1" timeOffset="167500.5804">21431 16550 0,'0'0'16,"0"0"0,167 0-1,-96 0 1,24 0-1,-47 0 1,-24 0 0,0 23 15,-24-23-16</inkml:trace>
  <inkml:trace contextRef="#ctx0" brushRef="#br1" timeOffset="167881.6022">21407 16788 0,'0'0'15,"0"0"17,167-24-32,-96 24 15,1 0 1,-49 24-1,1-24 1,-24 24 15,0-24-15</inkml:trace>
  <inkml:trace contextRef="#ctx0" brushRef="#br1" timeOffset="168403.6321">22383 16073 0,'0'0'16,"0"0"15,0 0-15,24 191-16,-95-143 15,-1-25 1,1-46-1,47-1 17,0-48-17,48-23 1,24 24-1,23 23 1,1 24 15,-1 48-15,-47 47-1,-24-71 32</inkml:trace>
  <inkml:trace contextRef="#ctx0" brushRef="#br1" timeOffset="168814.6556">22312 16264 0,'0'0'16,"0"0"0,143-24-16,-48 48 15,-47 24 1,-72 47 15,-48-24-15,-23 1-1,-48-49 1,48-46 15,47-49-15,25 25-1,46-1 1,25-23-1,23 23 17,25 24-17,-96 24 1</inkml:trace>
  <inkml:trace contextRef="#ctx0" brushRef="#br1" timeOffset="169152.6749">22741 16669 0,'0'0'16,"-143"0"-1,-48 0-15,24 0 16,48 24 15,48-1-15,47-23-1,0 0 1,24 0 15</inkml:trace>
  <inkml:trace contextRef="#ctx0" brushRef="#br1" timeOffset="169820.7132">22074 16954 0,'0'0'16,"0"0"15,0 0-15,0 0-1,166 24-15,-118 48 16,-48 47 0,-24 0-1,-47-48 16,-24-47-15,23-48 0,1-23-1,71-1 16,0 0-15,0 48 0,71 0-1,48 48 1,0 23-1,-23-23 17,-49-24-17,-47-24 1,24-72-1,-24 72 32</inkml:trace>
  <inkml:trace contextRef="#ctx0" brushRef="#br1" timeOffset="170235.7369">22383 17026 0,'0'0'31,"0"0"-31,0 0 31,0 0-15,191-48-16,-120 48 16,-23 24-1,-24 0 16,23 47-15,1 48 0,0 24-1,-25-95 1,-23-72 15,0-71-15,0 95 30</inkml:trace>
  <inkml:trace contextRef="#ctx0" brushRef="#br1" timeOffset="170424.7477">22907 17050 0,'0'0'16,"0"0"-1,-166 143 1,70-72 0,25-71-1,47-24 1,24 24 31</inkml:trace>
  <inkml:trace contextRef="#ctx0" brushRef="#br1" timeOffset="172871.8877">23336 15669 0,'0'0'16,"0"0"0,-72 166-1,49-23-15,-1 24 31,0 0-15,0 47 0,24 0-1,24-23 1,24-1 15,-25-47-15,25-24-1,-24-71 1,-24-24-1,24-24 17,-24 0-17,0 0 1,0 0-1,0-48 1,0 48 31</inkml:trace>
  <inkml:trace contextRef="#ctx0" brushRef="#br1" timeOffset="174288.9687">23503 16002 0,'0'0'16,"0"0"15,-48-167-31,48 143 15,0 24 1,24 24 0,0 95-1,23 0 16,-23-23-15,0 23 0,-24-48-1,0 1 1,0-49-1,0-23 17,0 0 14</inkml:trace>
  <inkml:trace contextRef="#ctx0" brushRef="#br1" timeOffset="174587.9858">24050 16026 0,'0'0'16,"0"0"0,-214 47-1,119-23 1,23 0-1,25 0 1,47-24 31</inkml:trace>
  <inkml:trace contextRef="#ctx0" brushRef="#br1" timeOffset="174814.9988">23836 15883 0,'0'0'31,"0"0"-15,24 119-16,-24 24 15,0-48 1,0 0-1,0-95 48</inkml:trace>
  <inkml:trace contextRef="#ctx0" brushRef="#br1" timeOffset="175423.0336">24384 15811 0,'0'0'15,"0"0"1,-48-142-16,-23 94 16,-1 48-1,1 24 16,23 71-15,24-24 0,48 1-1,0-48 16,47-24-15,-23-24 0,-24-24-1,0-23 1,-1-1 15,-23 49-15,0 23-1,24 23 1,0 96-1,0-23 17,0-1-17,-24-24 1,23-23-1,1 0 1,-24-48 15</inkml:trace>
  <inkml:trace contextRef="#ctx0" brushRef="#br1" timeOffset="175678.0482">24598 16169 0,'0'0'16,"-119"47"-16,-24 25 16,-24-1-1,72-47 16,24 24-15,71-48 31</inkml:trace>
  <inkml:trace contextRef="#ctx0" brushRef="#br1" timeOffset="176250.0809">24241 16526 0,'0'0'15,"-48"119"-15,1-24 16,47-23-1,0-49 1,0-23 15,47 24-15,48-71-1,-47 23 1,0 0 0,-48 24 15,0 0-16,0 0 1,0-71 0,-24-25-1,24 72 16,0 24-15,0 0 0,47 48-1,-23 47 16,24 48-15,-24-48 0,-24 48-1,-24-143 1,24 0 15</inkml:trace>
  <inkml:trace contextRef="#ctx0" brushRef="#br1" timeOffset="176625.1023">24884 15716 0,'0'0'16,"0"0"0,-72 191-1,25-72 1,23-24-1,-24-47 1,48-1 0,0-47 30</inkml:trace>
  <inkml:trace contextRef="#ctx0" brushRef="#br1" timeOffset="176852.1153">24646 15907 0,'0'0'31,"0"0"-15,0 0-1,119 119-15,-72-48 16,1-23-1,-24-1 17,-24-47-1</inkml:trace>
  <inkml:trace contextRef="#ctx0" brushRef="#br1" timeOffset="177376.1453">24788 15002 0,'0'0'16,"0"0"-1,120 214 1,-49-47-1,0 71 1,-23 24 0,0 24-1,-48-1 16,0-46-15,-24-49 0,0-47-1,24-48 1,-24-71 15,0 0-15,1-24-1,23 0 1,0 0-1,-24-95 17,24 95-17</inkml:trace>
  <inkml:trace contextRef="#ctx0" brushRef="#br1" timeOffset="178537.2117">24622 14716 0,'0'0'15,"0"0"1,0 0 0,0 0-1,143-95 1,-72 142-1,-47 1 1,-24 24 0,-24-49-1,0 1 1,0-24 15,24 0-15,0-47-1,48 23 1,24 0-1,-25 72 17,-23-25-17,-24 49 1,-24-1-1,-47-23 1,23-1 0,0-23 15,48-24 16</inkml:trace>
  <inkml:trace contextRef="#ctx0" brushRef="#br1" timeOffset="178728.2226">25098 14692 0,'0'0'15,"0"0"16,-48 191-31,1-72 16,-1-24 0,24 0-1,24-95 1</inkml:trace>
  <inkml:trace contextRef="#ctx0" brushRef="#br1" timeOffset="179255.2528">25122 15121 0,'0'0'15,"0"0"1,0 0-1,0-119-15,0 95 16,47 24 15,1 24-15,0 23-1,-48 25 1,-24-1 0,-24-23 15,24 0-16,1-25 1,23-23 0,0 24 15,47-24-16,-23 0 1,24 0 0,-48 0-1,0-24 16,0 48-15,-48 24 0,48-48-1</inkml:trace>
  <inkml:trace contextRef="#ctx0" brushRef="#br0" timeOffset="194236.1096">3310 10954 0,'0'0'16,"0"0"-1,-120 0 1,1 0-1,-47 0 1,-1 0 0,24 24-1,48-1 16,47-23-15,24 0 0,48 24-1,-24-24 16</inkml:trace>
  <inkml:trace contextRef="#ctx0" brushRef="#br0" timeOffset="194649.1333">3214 11168 0,'0'0'16,"0"0"-1,-190 48-15,71-25 16,-24-23 0,0 0 15,48 0-16,23 0 1,48 0 0,24 0-1,0 0 16,0 0-15,24 0 0,-24 24-1,24 0 16,-24-24 1</inkml:trace>
  <inkml:trace contextRef="#ctx0" brushRef="#br0" timeOffset="196939.2642">4786 9882 0,'0'0'16,"-143"24"-16,24-24 31,-24 0-15,24-24-1,48 48 1,47-24-1,24 24 1,0 23 15,47 25-15,-23 47-1,0 24 1,0 23 0,0 49 15,0 23-16,-1 0 1,1 24 0,0 0-1,0-48 16,-24 1-15,-24-49 0,24-47-1,-24-47 1,0-25 15,24-23-15,0-24-1,24 0 1,24 0-1,47-24 17,0 24-17,0 0 1,-23 0-1,-24 0 1,-48 0 15,0 0-15,0 0-1,-24 0 1,0 24 0,24-24 15</inkml:trace>
  <inkml:trace contextRef="#ctx0" brushRef="#br0" timeOffset="208315.915">3857 10597 0,'0'0'16,"0"0"-1,0 0 1,0 0 0,-166 71-1,94-95 1,1-23-1,47-25 1,0 1 0,48 23-1,24 0 16,23 48-15,24 0 0,-23 48-1,-25 23 1,-23 1 15,-24 23-15,-48-23-1,1-1 1,-25-23-1,49-1 17,-1-47-17,0-24 1,24 1-1,24-25 17,0 0-17,23 1 1,1-1-1,23 48 1,-23 24 15,23 24-15,1 23-1,-48 24 1,-1 1 0,-70-25 15,-25-23-16,-23-48 1,0-24 0,23-48-1,25-23 16,23 0-15,72 23 0,-1 25-1,1 47 1,-1 0 15,-23 47-15,-24-47-1</inkml:trace>
  <inkml:trace contextRef="#ctx0" brushRef="#br0" timeOffset="208840.945">4143 11239 0,'0'0'16,"0"0"0,0 0-1,-143 48 1,24-24-1,0-24 1,24 0 0,23 0-1,49 0 1,23 0 15,0 0-15,0 0-1,-24 0 1,24 0 31</inkml:trace>
  <inkml:trace contextRef="#ctx0" brushRef="#br0" timeOffset="209554.9858">3524 11716 0,'0'0'16,"0"0"15,0 0-16,48-119-15,23 166 16,-23 25 0,-1 71-1,-23-24 16,-24 0-15,-48 0 0,1-48-1,-48-47 1,23-24-1,1-48 17,23-47-17,48 24 1,24 23-1,47 48 17,48 48-17,0 23 1,0 24-1,-23 1 1,-49-49 0,-23-23 15,-48-95-16,24 71 17</inkml:trace>
  <inkml:trace contextRef="#ctx0" brushRef="#br0" timeOffset="210007.0117">3810 11716 0,'0'0'15,"0"0"1,119-24-1,-72 0 1,25 24 0,-25 0-1,-23 48 1,-24 47-1,0 0 17,0 24-17,24-23 1,-24-25-1,24-23 1,-24-25 15,0-23-15,0 0 15</inkml:trace>
  <inkml:trace contextRef="#ctx0" brushRef="#br0" timeOffset="210234.0247">4191 11978 0,'0'0'15,"0"0"1,-143 47-16,47-23 16,25-24-1,71 0 32</inkml:trace>
  <inkml:trace contextRef="#ctx0" brushRef="#br0" timeOffset="213571.2155">5143 10525 0,'0'0'16,"0"0"-1,-24-190 1,24 142 0,0 24-1,0 72 1,0 23-1,0 48 1,-23 0 15,-1-23-15,-24-1-1,48-48 1,24-23 15,-24-24 0</inkml:trace>
  <inkml:trace contextRef="#ctx0" brushRef="#br0" timeOffset="213901.2344">5977 10597 0,'0'0'31,"0"0"-15,-262 23-16,119-23 15,-24 24 1,72 0 15,47-24-15,72-24-1,-24 24 32</inkml:trace>
  <inkml:trace contextRef="#ctx0" brushRef="#br0" timeOffset="214098.2457">5619 10477 0,'0'0'31,"0"0"-15,-23 191-16,-1-96 15,24 0 1,24-23 0,-24-72 15</inkml:trace>
  <inkml:trace contextRef="#ctx0" brushRef="#br0" timeOffset="214737.2822">6786 10216 0,'0'0'16,"0"0"-1,-143-191-15,48 167 16,0 72-1,23 23 17,49 25-17,70-25 1,25 0-1,23-47 17,-24-48-17,1-47 1,-25 0-1,-47-1 1,0 48 0,0 24 15,0 72-16,0-1 1,0 48 0,0-24-1,0-23 16,-23-1-15,46-23 0,-23-48 30</inkml:trace>
  <inkml:trace contextRef="#ctx0" brushRef="#br0" timeOffset="214990.2967">6881 10692 0,'0'0'15,"-190"0"-15,23 0 16,48 0-1,95 0 17,48 47-17,-24-47 32</inkml:trace>
  <inkml:trace contextRef="#ctx0" brushRef="#br0" timeOffset="215591.3311">6739 10858 0,'0'0'15,"0"0"1,-119 167 0,47-95-16,48-1 31,0-47-16,48 23 1,48-47 0,23 0-1,0 0 1,-23 0 15,-49 0-15,1-23 15,-24-1-31,-24-24 31,1 1-15,23-1-1,-24 0 1,24 48-1,24 48 17,-1 47-17,1 24 1,0-23-1,0 23 1,0-48 15,-48-47-15,24 0-1,24-48 1,-24 24 31</inkml:trace>
  <inkml:trace contextRef="#ctx0" brushRef="#br0" timeOffset="215937.3509">7691 10335 0,'0'0'15,"0"0"1,-119 214-1,24-119-15,23-23 32,1-1-17,23-47 1,24-24-1,24 0 17</inkml:trace>
  <inkml:trace contextRef="#ctx0" brushRef="#br0" timeOffset="216199.3659">7334 10454 0,'0'0'15,"0"0"1,214 166 0,-95-70-16,-47-49 31,-49-23-16,-23-24 1,0 0 0,0 0-1</inkml:trace>
  <inkml:trace contextRef="#ctx0" brushRef="#br0" timeOffset="217101.4175">7620 9596 0,'0'0'16,"0"0"-1,190 0 1,-95-23-16,1 23 31,-1-24-15,-24 0-1,-47 24 1,0 48 15,0 23-15,0 24-1,-1 72 1,-23 23 0,24 25 15,-24 47-16,24 0 1,-24 23 0,24-23-1,-24-24 1,24-23 15,-1-25-15,1-71-1,-24-47 1,0-48 15,0-24-15,-71-48-1,-1 24 1,-23-23-1,24 47 17,23 0-17,24-24 1,24 24-1,0 24 1,0-48 0,0 24 15,24 24-16,-24-24 1</inkml:trace>
  <inkml:trace contextRef="#ctx0" brushRef="#br0" timeOffset="229717.139">7572 9763 0,'0'0'32,"0"0"-17,0 0 1,0 0-1,71 167-15,1-24 16,-25 47 15,25 48-15,-48 24-1,-24 0 1,-48 0 0,-23-24 15,-1-71-16,25-48 1,23-48 0,24-47-1,0-24 16,0 0-15,0 0 0,0 0-1,0 0 1,-24 0 15,24 0-15</inkml:trace>
  <inkml:trace contextRef="#ctx0" brushRef="#br0" timeOffset="231220.225">7620 9596 0,'0'0'15,"0"0"17,0 0-17,0 0 1,119 119-1,-119-95-15,0 24 16,-24 0 15,0-48-15,24 0-1,0-24 1,48 0 0,23 24 15,-23 0-16,-1 24 1,-47 23 0,-23 1 15,-49-24-16,1 0 1,23-1 0,24 1-1,24-24 16,72-24-15,-72 24 15</inkml:trace>
  <inkml:trace contextRef="#ctx0" brushRef="#br0" timeOffset="231445.2379">8001 9811 0,'0'0'16,"0"0"-1,-96 143 1,25-96 0,-1 25-1,25-1 1,47-23-1,0-48 32</inkml:trace>
  <inkml:trace contextRef="#ctx0" brushRef="#br0" timeOffset="232006.27">7929 10049 0,'0'0'15,"0"0"16,0 0-15,0 0 0,119 95-16,-71-23 15,-48-1 1,-24 24 15,-47-47-15,-1-24-1,25-48 1,47 0-1,0-24 17,47 25-17,25-1 1,-1 24-1,1 24 1,-1-24 15,-23 23-15,-48-23-1,-24 24 1,-71-24 0,95 0 15</inkml:trace>
  <inkml:trace contextRef="#ctx0" brushRef="#br0" timeOffset="232983.3258">4810 10073 0,'0'0'15,"-72"119"1,-23 24-1,47 47 1,25 1 0,23 23-1,47 0 1,1 1-1,23-25 17,1 1-17,-25-49 1,1-46-1,-24-25 17,-24-47-17,0-24 1,0-24-1,0 0 1,0 24 15,47 0-15,-47 0 15</inkml:trace>
  <inkml:trace contextRef="#ctx0" brushRef="#br0" timeOffset="237819.6025">8977 11668 0,'0'0'16,"0"0"0,0 0 15,0 0-16,0 0 1,-24 191-16,24-72 16,0-24-1,0-24 1,-24-23 15,24-48-15,0-24-1,0 24 32</inkml:trace>
  <inkml:trace contextRef="#ctx0" brushRef="#br0" timeOffset="238795.6583">8715 9358 0,'0'0'31,"0"0"-15,-95 119-16,47-71 16,24 23-1,0-23 1,24 0 15,24-48-15,48 0-1,23 0 1,-24 0-1,1 0 17,-24 0-17,-48 0 1,0-24-1,0-24 1,-24 1 15,0-25-15,0 25-1,0-1 1,24 48 15,0 48-15,0 23-1,0 24 1,0 0 0,0 1-1,0-25 16,0-23-15,-24-24 0,24-24-1,0-24 1,0 24 15,0 0 16</inkml:trace>
  <inkml:trace contextRef="#ctx0" brushRef="#br0" timeOffset="265385.1791">3048 13978 0,'0'0'15,"0"0"1,0 0 0,0 0-1,-191 0 1,72 0-16,24 0 31,0 0-15,23 24-1,24-24 1,48 0-1,0 0 17,48 24-17,-48-24 16</inkml:trace>
  <inkml:trace contextRef="#ctx0" brushRef="#br0" timeOffset="265724.1985">2976 14145 0,'0'0'16,"0"0"-1,-166 47-15,70-47 16,-23 0 0,24 0 15,23 24-16,25-24 1,23 0 0,24 24-1,0-24 1,-24-24 15,24 24-15</inkml:trace>
  <inkml:trace contextRef="#ctx0" brushRef="#br0" timeOffset="266399.2371">3810 13597 0,'0'0'15,"0"0"1,47 143 0,-71-72-16,-47-23 15,-24-48 16,0-24-15,-1 0 0,25-47-1,47-1 1,24 1 15,48-1-15,-1 49-1,49 46 1,-1 1-1,-24 48 17,-23-1-17,-48 1 1,0-72-1</inkml:trace>
  <inkml:trace contextRef="#ctx0" brushRef="#br0" timeOffset="267524.3015">3667 13883 0,'0'0'16,"0"0"0,119 0-1,-48 47-15,-47 25 31,-24-1-15,-48-23 0,1-1-1,-48-23 16,23-24-15,1-47 0,23-1-1,24-23 16,48 23-15,24 0 0,-1 1-1,25 47 1,-25 0 15,-23 23-15,0 25-1,-24-24 1,0 0-1,0 0 17,-24 23-17,24 1 1,0-24-1,24 23 1,0 1 0,0-24 15,-1-1-16,1-23 1,0 0 0,0-23-1,0-1 16,23 24-15,1-24 0,-24 24-1,0 0 1,-1 0 15,-46 0-15,-25 0-1,-47 0 1,-24 0-1,0 24 17,0-24-17,47 24 1,1-24-1,23 23 17,48-23-17,-24 0 1,24 24-1,0 0 1,0-24 0</inkml:trace>
  <inkml:trace contextRef="#ctx0" brushRef="#br0" timeOffset="268955.3833">3429 14716 0,'0'0'16,"0"0"-1,0 0 1,0 0 15,23-143-31,1 119 16,0 24-1,24 48 1,-24 47 0,-24 1 15,23 23-16,-46 0 1,-1-48 0,-24 24 15,-23-71-16,-1-24 1,25-47 0,-1-25-1,24 1 16,48 47-15,0 24 0,47 24-1,24 23 1,-23 25 15,-1-1-15,1-23-1,-25-24 1,-23-24-1,0-48 17,-24 48-1</inkml:trace>
  <inkml:trace contextRef="#ctx0" brushRef="#br0" timeOffset="269405.4091">3833 14621 0,'0'0'16,"0"0"-1,0 0 16,143 71-31,-143-23 16,0 23 0,0 1-1,0 23 1,24 0 15,-24 1-15,24-49-1,-24-47 1,0 0-1,0 0 32</inkml:trace>
  <inkml:trace contextRef="#ctx0" brushRef="#br0" timeOffset="269659.4236">3952 14930 0,'0'0'16,"0"0"15,-119 0-31,48 24 16,47-24-1,-23 0 1,47 0 31</inkml:trace>
  <inkml:trace contextRef="#ctx0" brushRef="#br0" timeOffset="272263.5725">5024 13049 0,'0'0'16,"0"0"-1,-119 24 1,24-24 0,23 0-1,1 24 1,23-24-1,24 0 1,1 0 15,-1 24-15,24-24-1,0 23 1,0 25 0,0 24 15,0 23-16,0 24 1,0 24 0,24 47 15,-24 1-16,0 23 1,-24 0 0,24 1-1,-24-25 1,0-23 15,0-24-15,24-48-1,0 0 1,0-71 15,24 0-15,-24-24-1,0 0 1,0 0-1,0 0 17,0 0-17,48 0 1,-24-24-1,-1 24 1,-23 0 15,0 0-15,0 0-1,0 0 1,0 0 0,0 0 15,0 0-16,0 0 1,0 0 0,-23 24-1,23-24 32</inkml:trace>
  <inkml:trace contextRef="#ctx0" brushRef="#br0" timeOffset="282274.1451">5357 13049 0,'0'0'15,"0"0"1,-95 191 0,24-25-16,-1 1 31,25 24-16,23 23 1,0 24 0,48 0 15,0-47-16,23-1 1,1-23 0,0-48-1,-25-48 1,-23 1 15,24-72-15,-24 0-1,0 0 1,0 0 15,0 0-15,0 0 30</inkml:trace>
  <inkml:trace contextRef="#ctx0" brushRef="#br0" timeOffset="283223.1994">5691 13692 0,'0'0'31,"0"0"-15,0 0-1,0 0 1,24-214 0,-24 142-16,0 25 31,0 23-16,0 48 17,0 47-1,-24 24-16,24 25 1,0-1 0,0-24-1,0-24 16,0-47-15,0-24 0,0 0-1,24 0 1,-24 0 15</inkml:trace>
  <inkml:trace contextRef="#ctx0" brushRef="#br0" timeOffset="283664.2246">6477 13668 0,'0'0'16,"0"0"0,-119-47-1,23 23 1,1 24-1,47 0 1,1 0 0,23 0-1,24 0 16,24 0-15,-24 0 31</inkml:trace>
  <inkml:trace contextRef="#ctx0" brushRef="#br0" timeOffset="283927.2397">6167 13406 0,'0'0'15,"0"0"17,0 143-32,24-71 15,0 23 1,-24-24-1,0 1 1,23-25 15,-23-47 16</inkml:trace>
  <inkml:trace contextRef="#ctx0" brushRef="#br0" timeOffset="287650.4526">7239 13264 0,'0'0'15,"0"0"1,0 0 0,-119-96-16,-1 72 15,49 24 16,0 24-15,47 24 0,24 0-1,24 23 1,23-23 15,1-48-15,-1 0-1,1-48 1,-24-23-1,24 23 17,-48 0-17,23 24 1,-23 24-1,0 72 1,24-1 15,-24 1-15,0 23-1,-24-24 1,24-23 0,0 0 15,0-24-16,0-24 1,0 0 0,0-24-1,0 24 16</inkml:trace>
  <inkml:trace contextRef="#ctx0" brushRef="#br0" timeOffset="288026.4741">7334 13740 0,'0'0'15,"0"0"1,-214-48-16,94 48 15,25-24 1,24 1 15,47 23-15,24 23-1,-24 1 1,24-24 31</inkml:trace>
  <inkml:trace contextRef="#ctx0" brushRef="#br0" timeOffset="288476.4999">6977 14002 0,'0'0'16,"-24"119"-1,0-24-15,0 0 31,24-47-15,0-24 0,24-24-1,24 0 1,-1 0 15,25 0-15,-1 24-1,-23-24 1,-24 0-1,-1 0 17,1 0-17,-24 0 1,-47-48-1,47 48 17</inkml:trace>
  <inkml:trace contextRef="#ctx0" brushRef="#br0" timeOffset="288891.5236">7215 14121 0,'0'0'31,"0"0"-16,24 143-15,-1-48 16,1 24 0,0-24-1,-24 0 16,24-47-15,-24-24 0,0 0-1,0-24 1,0 0 15,0 0-15,0 0-1,0 0 1,0 0-1,-24 0 17,24 0-1</inkml:trace>
  <inkml:trace contextRef="#ctx0" brushRef="#br0" timeOffset="289678.5686">7667 13716 0,'0'0'31,"0"0"-16,0 0 1,0 0 0,0 0-1,0 0 16,0 0-15,0 0 0,0 0-1,-24 48 1</inkml:trace>
  <inkml:trace contextRef="#ctx0" brushRef="#br0" timeOffset="290316.6051">7953 12978 0,'0'0'15,"0"0"1,0 0 15,0 0-15,24 143-16,-48-48 15,-24-24 1,25 1 0,23-1 15,0-23-16,0-24 1,47-1 0,-23-23-1,24 0 16,-1-23-15,-23 23 0,0 0-1,-24 0 1,0 0 15,0 0-15,24 0-1,-24 0 16</inkml:trace>
  <inkml:trace contextRef="#ctx0" brushRef="#br0" timeOffset="290684.6262">8144 13287 0,'0'0'16,"0"0"15,0 0-15,0 0-1,0 167-15,23-72 16,1 1 0,0-25 15,-24-23-16,0-48 1,0 0 0,0 0-1,0-24 16,-24 24-15,24 0 31</inkml:trace>
  <inkml:trace contextRef="#ctx0" brushRef="#br0" timeOffset="293734.8006">8358 12787 0,'0'0'16,"0"0"-1,71 119 1,-23-23-16,23 23 31,-23 0-15,0 47-1,-1 25 1,-23-1-1,0 1 17,-24-1-17,0-23 1,-24 0-1,0-24 1,0-48 15,-23-24-15,47-47-1,-24 0 1,24-24 0,0 0 15,0 0-16,0 0 1,0 0 0,0 0 30,0 0-30,0 24 0,0-24 30</inkml:trace>
  <inkml:trace contextRef="#ctx0" brushRef="#br0" timeOffset="295723.9144">8644 12549 0,'0'0'15,"0"0"1,0 0-1,0 0 17,0 0-17,142-47-15,-118 94 16,0 1-1,0-1 17,-24 1-17,-24-24 1,0 0-1,-23-24 1,23 0 15,24-24-15,0 0-1,24 0 1,-1 0 0,25 24 15,0 24-16,-1 0 1,1 24 0,-48 23-1,0-47 16,-48 24-15,1-25 0,-1 1-1,0-24 1,1 0-1,47-24 17,-24 24-17,48 24 1,0-48-1,-1 24 17,25 0-17,0-23 1,23 23-1,1-24 1,-25 0 15,-23 0-15,0 24-1,-48 0 1,-24 24 0,-23 0 15,23 0-16,1 23 1,-1-23 0,24 0 15,-23 0-16,47-1 1,0-23 0</inkml:trace>
  <inkml:trace contextRef="#ctx0" brushRef="#br0" timeOffset="296626.9661">8763 13097 0,'0'0'15,"0"0"1,0 0-1,0 0 1,119-72 0,-72 96-1,-23 24 1,0 23-1,0 1 1,-24-1 0,-24-23 15,0-1-16,0 1 1,-23-48 0,23-24-1,0-23 1,0 23 15,24-24-15,24 24-1,0 1 1,0 46-1,23 1 17,1 24-17,23-24 1,-23-1-1,-24 1 17,0-24-17,-24 0 1,0 0-1,0-24 1,0 24 15,0 0-15,0 0-1,0 24 1,0 0 0,0-24 30</inkml:trace>
  <inkml:trace contextRef="#ctx0" brushRef="#br0" timeOffset="318401.2115">9620 13716 0,'0'0'15,"0"0"1,0 0 0,0 0-1,0 0 16,-143-24-31,72 24 16,23-24 0,-24 24-1,1 0 1,23 0 15,25 24-15,-1-24-1,24 0 1,0 0-1,-24 0 17,24 0-17</inkml:trace>
  <inkml:trace contextRef="#ctx0" brushRef="#br0" timeOffset="319340.2652">10025 12549 0,'0'0'15,"0"0"1,-24 191-16,-24-48 15,24 23 1,-23 25 0,23 47 15,24 0-16,0 0 1,24 0 0,0-47 15,23-25-16,1-23 1,-1-47 0,1-25-1,-24-47 16,-24 0-15,0-24 0,0 0-1,0 0 1,24-48 15,-24 48 0</inkml:trace>
  <inkml:trace contextRef="#ctx0" brushRef="#br0" timeOffset="319941.2996">10310 13168 0,'0'0'16,"0"0"0,0-166-1,0 94-15,0 72 31,0 0-15,0 72 0,-23 23-1,46 0 16,-23 24-15,0 0 0,-23-24-1,23-23 1,0-24-1,-24-25 17,48-23-1,-24-23-16,0 23 1</inkml:trace>
  <inkml:trace contextRef="#ctx0" brushRef="#br0" timeOffset="320392.3254">10953 13311 0,'0'0'16,"0"0"-1,-190 0 1,118 24-16,25-24 31,23 0-15,24 0-1,0 0 16</inkml:trace>
  <inkml:trace contextRef="#ctx0" brushRef="#br0" timeOffset="320618.3383">10739 13168 0,'0'0'16,"0"0"-1,24 167-15,-24-96 16,0 1 0,24-1 15,-24-71-16</inkml:trace>
  <inkml:trace contextRef="#ctx0" brushRef="#br0" timeOffset="321370.3813">11549 12906 0,'0'0'15,"-119"96"1,238-192 15,-238 263-31,119-96 16,47-23-1,-23-24 1,0-24 0,23-48 15,-23-23-16,0-1 1,0 25 0,-24 23-1,0 24 16,0 48-15,0 23 0,0 48-1,24-24 1,-24 24 15,0-47-15,0-25-1,0-23 1,0-24-1,0 0 32</inkml:trace>
  <inkml:trace contextRef="#ctx0" brushRef="#br0" timeOffset="321856.4091">11811 13811 0,'0'0'16,"0"0"0,-167 0-1,72 24-15,-1-24 31,1 0-15,24 24 0,-1-24-1,49 0 1,23 0 15,0 0-15,-24 0-1,24 0 1</inkml:trace>
  <inkml:trace contextRef="#ctx0" brushRef="#br0" timeOffset="322759.4607">11406 14049 0,'0'0'16,"0"0"15,-48 119-31,24-47 15,1-48 1,23-1 0,0-23-1,23 0 1,49 0 15,-1-23-15,-23 23-1,-1-24 1,-23 24-1,0 0 17,-24 0-17,24 0 1,-48 0-1,0-48 1,-23-23 15,47-1-15,-24 25-1,24 47 1,24 0 0,-24 24 15,23 95-16,-23-24 1,24 24 0,0 0 15,0-48-16,-24-23 1,0-48 0,0 0-1,-24-48 16,24 48 1</inkml:trace>
  <inkml:trace contextRef="#ctx0" brushRef="#br0" timeOffset="323462.501">11453 12930 0,'0'0'16,"0"0"-1,0 0 1,0 0 15,0 0-15,48-119-16,-24 95 15,23 48 1,1 0-1,-24 24 17,0-1-17,-48 1 1,24-48 31</inkml:trace>
  <inkml:trace contextRef="#ctx0" brushRef="#br0" timeOffset="325573.6217">12120 13692 0,'0'0'31,"0"0"-15,0 0 0,0 0-1,0 0 1,0 0 15,0 0-15,0 0-1,0 0 1,0 0-1,0 0 17,0 0-17,0 0 1,0 0-1,0 0 1,0 0 15,0 0-15,0 0-1,-47 24 32</inkml:trace>
  <inkml:trace contextRef="#ctx0" brushRef="#br0" timeOffset="326923.6989">12454 13168 0,'0'0'32,"0"0"-17,23-166-15,-23 94 16,0 1-1,0 47 1,0 24 15,0 48-15,0 23-1,0 24 1,24 24 0,0 0 15,0 0-16,23-23 1,-23-25 0,0-47 15,-24-24-16,0 0 1,0 0 0,-48-24-1,-23 0 1,23 24 15,-23 0-15,23 0-1,24 24 1,1-24 15,23 0-15,-24 0-1,24 0 1</inkml:trace>
  <inkml:trace contextRef="#ctx0" brushRef="#br0" timeOffset="327602.7378">12549 12430 0,'0'0'16,"0"0"15,143 214-31,-72-23 16,1 23-1,-25 48 1,-23 0 15,0 24-15,-24-24-1,-24-24 1,0-24-1,0-71 17,1-48-17,23-47 1,-24-48-1,24 0 1,0 0 15,0 0-15,0-71-1,0 71 32</inkml:trace>
  <inkml:trace contextRef="#ctx0" brushRef="#br0" timeOffset="329778.8622">12882 12049 0,'0'0'16,"0"0"-1,0 0 16,0 0-15,95 119-16,-95-47 16,-23-49-1,-1 1 1,0 0 15,0-48-15,24 0-1,24 1 1,0-1-1,23 24 1,-23 47 15,0 1-15,-24 0-1,-24 23 1,-23-23 15,-1-48-15,0 24-1,1-48 1,23 24 15,24 0-15,0 0-1,0 0 1,24 0 0,23 0-1,-23 0 16,48 0-15,-25-24 0,1 0-1,-1 0 16,-47 24-15,48 0 0,-72 24-1,0 0 1,-23 24-1,-1-25 17,1 1-17,-1 0 1,0 24-1,1-48 1,23 23 15,24-23-15,24 0-1,0 24 1,-1-24 0,25 0 15,-48 0-16,24 0 1,-24-24 0,0 24 15,24-23-16,-1-1 1,1 24 0,0-24 15,0 24-16,23 48 1,-23 47 0,-24-24-1,-24 1 1,1-25-1,-1 1 17,-24-24-17,1-48 1,23 24-1,24-48 17,0 1-17,24 47 1,23-24-1,1 48 1,-1 0 15,1 23-15,24 1-1,-49-24 1,1-24 15,-24 0-15,0 0-1,0 0 1,0 0 0,0 0-1,0 23 16,-24-23-15,24 0 0</inkml:trace>
  <inkml:trace contextRef="#ctx0" brushRef="#br0" timeOffset="332220.0019">13335 12454 0,'0'0'31,"0"0"-15,0 0 0,0 0-1,143 48-15,-72-25 16,-23 1-1,-25-24 1,1 24 15,0 24-15,-24 47-1,-24 0 1,24 48 15,0 47-15,0 1-1,0 47 1,0 0 0,0-23 15,0-1-16,-24-24 1,24-47 0,0-24-1,0-23 16,-23-25-15,23-23 0,0-1-1,0-23 1,0 0 15,0 0-15,0-1-1,0-23 1,-24 24-1,0-24 17,0 0-17,0 0 1,-23 0-1,-1 0 1,24-24 15,0 24-15,1 0-1,23 0 1,0 0 0,0 0 15,0 0-16,-24 0 1,24 0 31</inkml:trace>
  <inkml:trace contextRef="#ctx0" brushRef="#br0" timeOffset="340105.4529">8144 13097 0,'0'0'15,"0"0"16,-191 143-31,96-48 16,-1-24 0,1 1-1,71-25 1,1-47-1,23 0 17,0 0-17,0 0 16,-24 24 1,24-24-1</inkml:trace>
  <inkml:trace contextRef="#ctx0" brushRef="#br1" timeOffset="346553.8217">8286 12978 0,'0'0'16,"0"0"-1,-142 71 1,-1 1-16,24-1 31,23 1-15,-23-1-1,48 24 1,-1-47-1,25-1 17,-1-23-17,48 0 1,0-24-1,0 0 1,0 0 15,0 0-15,0 0-1,0 0 1,0 0 31</inkml:trace>
  <inkml:trace contextRef="#ctx0" brushRef="#br1" timeOffset="347390.8696">7524 14026 0,'0'0'16,"0"0"15,-142 119-31,22-24 15,1 24 1,0-24 0,24 0-1,24-23 16,-1-1-15,48-47 0,1-24-1,23 0 16,0 0-15,0 0 0,0 0-1,0 0 1,0 0-1,0 0 32</inkml:trace>
  <inkml:trace contextRef="#ctx0" brushRef="#br0" timeOffset="353171.2002">2881 16812 0,'0'0'15,"0"0"1,0 0-1,0 0 17,0 0-17,-191-48-15,72 48 16,24 24-1,24-24 1,23 24 0,0-24 15,48 23-16,0-46 1,0 23 31</inkml:trace>
  <inkml:trace contextRef="#ctx0" brushRef="#br0" timeOffset="353548.2218">2833 16859 0,'0'0'16,"0"0"-1,-119 48 1,0-48 0,24 24-1,0-24 1,23 0-1,25 0 17,23 0-17,24 0 1,0 0-1,0 0 32</inkml:trace>
  <inkml:trace contextRef="#ctx0" brushRef="#br0" timeOffset="354186.2583">3548 16216 0,'0'0'31,"0"0"-15,0 0-1,0 0 1,-24 191-1,-71-167-15,-1-24 32,1-24-17,47-24 1,25 24-1,-1 1 1,71-25 15,1 0-15,0 24-1,-1 1 1,25 46 0,-25 25 15,1 0-16,-48 47 1,0-95 31</inkml:trace>
  <inkml:trace contextRef="#ctx0" brushRef="#br0" timeOffset="354702.2878">3452 16335 0,'0'0'16,"0"0"-1,143 48 1,-95 47 0,-48 24-1,-24 24 1,-23-95-1,-49-24 17,1-48-17,47-24 1,1-23-1,47 23 1,24-23 15,23 23-15,25 24-1,-25 0 1,-23 24 0,-24-23 15,0 23 16</inkml:trace>
  <inkml:trace contextRef="#ctx0" brushRef="#br0" timeOffset="355159.3139">4000 16835 0,'0'0'15,"0"0"17,-119 48-32,0-48 15,-24 24 1,0-24-1,24 24 1,-24 23 15,48-23-15,47 0-1,1 0 1,47-24 0,-24 24 15,24-48-16,0 24 1</inkml:trace>
  <inkml:trace contextRef="#ctx0" brushRef="#br0" timeOffset="355987.3613">3167 17145 0,'0'0'16,"0"0"-1,0 0 17,0 0-17,143-71-15,-120 118 16,1 25-1,-24 47 1,-24 24 0,1-24 15,-25-24-16,-24-24 1,25-71 0,-1 0 15,1-47-16,23-25 1,24-23 0,24 47-1,-1 48 16,49 0-15,-25 24 0,25 48-1,-24 23 1,23-24 15,-23-23-15,-25-24-1,1-24 1,0-72-1,-48-23 17,24 95-1</inkml:trace>
  <inkml:trace contextRef="#ctx0" brushRef="#br0" timeOffset="356477.3893">3429 17193 0,'0'0'15,"0"0"1,0 0 0,143 47-1,-96-71-15,1 24 31,-24-23-15,-1 23 0,1 23-1,0 1 16,-24 48-15,0 23 0,0-24-1,0 25 1,0-49-1,0-23 17,-24-24-17,24-24 1,0 24-1</inkml:trace>
  <inkml:trace contextRef="#ctx0" brushRef="#br0" timeOffset="356776.4064">3905 17335 0,'0'0'16,"0"0"-1,-119 72 1,238-144 0,-286 144-1,96-48 1,23 0-1,1-24 1,-1 0 0,48 0 30</inkml:trace>
  <inkml:trace contextRef="#ctx0" brushRef="#br0" timeOffset="358052.4794">4643 15883 0,'0'0'16,"0"0"15,0 0-15,-167 0-16,144 24 15,-25-24 1,48 0 15,-24 24-15,24-24-1,0 47 1,0 25-1,24 23 17,-24 24-17,0 24 1,24 47-1,-24 25 1,0-1 15,0 24-15,0-24-1,0-47 1,-24-48 0,24-47 15,0-49-16,0-23 1,0 0 0,24 0-1,0-23 16,-1 23-15,25 0 0,-24-24-1,23 48 1,-23-48 15,0 24-15,-24 0-1,0 0 1,0 0-1,0 0 17,-24 0-17,0-24 1,24 24 15</inkml:trace>
  <inkml:trace contextRef="#ctx0" brushRef="#br0" timeOffset="360416.6146">5238 16764 0,'0'0'31,"0"0"-15,72-214-16,-72 95 15,-24 0 1,24 47 0,0 24 15,0 48-16,0 0 1,0 24 0,-24 95-1,24 24 16,0 24-15,0-24 0,0 0-1,0-72 1,48-71 15,-1-71-15,-47 71-1</inkml:trace>
  <inkml:trace contextRef="#ctx0" brushRef="#br0" timeOffset="360673.6293">5381 16859 0,'0'0'32,"0"0"-17,0 0 1,-166 24-16,94 0 15,1 0 17,47-1-17,0-23 1,24 0-1,0-23 1,0 23 31</inkml:trace>
  <inkml:trace contextRef="#ctx0" brushRef="#br0" timeOffset="361355.6683">6000 16740 0,'0'0'15,"-71"143"1,0-72-16,-25-47 31,1-48-15,0-47-1,47-24 1,0-24 15,48-24-15,24 24-1,24 24 1,0 47 15,23 24-15,0 24-1,-23 48 1,24-24 0,23 71-1,-48-24 16,-47 48-15,0-119 15</inkml:trace>
  <inkml:trace contextRef="#ctx0" brushRef="#br0" timeOffset="362822.7522">6024 15597 0,'0'0'16,"0"0"-1,0 0 16,0 0-15,119-47-16,-95 70 16,24 25-1,-72 23 1,0-23 15,0 0-15,24-25-1,-24-23 1,24 0-1,24-23 17,-24-1-17,48 0 1,-1 24-1,-23-24 1,48 72 15,-48 23-15,-48 1-1,0-48 1,-24 23 0,-23-47 15,-1 0-16,49 0 1,-1 0 0,0 0-1,24 0 16,0 0 1</inkml:trace>
  <inkml:trace contextRef="#ctx0" brushRef="#br0" timeOffset="363157.7714">6500 15788 0,'0'0'15,"0"0"1,0 0-1,0 0 1,-119 143 0,48-48-1,23-24 1,24-23-1,-23-1 17,-1-23-17,48-24 1</inkml:trace>
  <inkml:trace contextRef="#ctx0" brushRef="#br0" timeOffset="364062.8232">6334 16097 0,'0'0'16,"0"0"-1,0 0 1,0 0 15,0 0-15,143 0-16,-143 24 15,23 0 1,-23 47-1,0-23 17,0 23-17,-23 25 1,-25-49-1,0 25 1,-23-49 15,23-23-15,1-47-1,23 23 1,0-24 0,48 25 15,23-1-16,1 48 1,24-1 0,-1 25-1,-23 0 16,23-25-15,-23 1 0,-1-48-1,1 1 1,-24-1 15,-24 0-15,0 24-1,0 0 1,0 0-1,0 0 17,-24 24-17,-24-48 1,48 24 31</inkml:trace>
  <inkml:trace contextRef="#ctx0" brushRef="#br0" timeOffset="364922.8724">7572 16502 0,'0'0'16,"0"0"-1,-119 0-15,0 0 16,24 0 0,-1-24 15,1 48-16,47-24 1,1 0 0,23 0-1,0 0 16,24 0-15,0 0 0,0 0-1,-24-48 1,24 48 31</inkml:trace>
  <inkml:trace contextRef="#ctx0" brushRef="#br0" timeOffset="377349.5831">8215 15716 0,'0'0'15,"-71"119"1,23 24-16,0 48 16,1-1 15,23 24-16,24-23 1,-24-1 0,48 1-1,-24-48 16,0 0-15,24-72 0,-24 1-1,0-49 1,0-23 15,23 24-15,-23-24-1,24-47 1,-24 47-1</inkml:trace>
  <inkml:trace contextRef="#ctx0" brushRef="#br0" timeOffset="377944.6172">8524 16026 0,'0'0'15,"0"0"16,0 0-15,0-143-16,0 143 16,0 0-1,0 48 1,0 47 15,-23 24-15,23-24-1,-24-23 1,48-1-1,-24-71 48</inkml:trace>
  <inkml:trace contextRef="#ctx0" brushRef="#br0" timeOffset="378703.6606">8810 15835 0,'0'0'16,"0"0"-1,0 0 16,143-24-31,-119 96 16,0-24 0,-48-1-1,24 25 1,-48-25 15,25-23-15,-1-24-1,0 0 1,24-48 15,0 25-15,24-25-1,47 24 1,1 0-1,-25 48 1,25 24 15,-49 23-15,-23-23-1,-23 23 1,-49-23 15,1-24-15,-1 0-1,25-24 1,-1 0 0,0 0 15,25-48-16,23 48 17</inkml:trace>
  <inkml:trace contextRef="#ctx0" brushRef="#br0" timeOffset="379069.6815">9215 16550 0,'0'0'15,"0"0"17,-238 0-32,119 23 15,0-23 1,24 24-1,23-24 1,1 24 15,71-24 16</inkml:trace>
  <inkml:trace contextRef="#ctx0" brushRef="#br0" timeOffset="379605.7122">8858 16693 0,'0'0'16,"0"0"-1,-72 142 1,49-70-16,-1 23 31,24-47-15,0-24-1,0-24 1,0 23-1,47 1 17,1-24-17,0 24 1,-1-24-1,-23 0 1,-24 0 15,24 0-15,-24 0-1,-24-48 1,24-23 15,0 71 0</inkml:trace>
  <inkml:trace contextRef="#ctx0" brushRef="#br0" timeOffset="379857.7266">8953 16883 0,'0'0'16,"0"0"0,48 167-1,-48-24-15,24-24 31,-24-24-15,-24-71 0,24-24-1,0 0 32</inkml:trace>
  <inkml:trace contextRef="#ctx0" brushRef="#br0" timeOffset="380459.761">9263 15788 0,'0'0'16,"0"0"-1,119 214 1,-72-47-1,1 47 1,0 24 0,-25 24-1,-23 0 1,-23-48 15,-1-23-15,0-96-1,0-47 1,0-48-1,1-96 17,23 96 14</inkml:trace>
  <inkml:trace contextRef="#ctx0" brushRef="#br0" timeOffset="381481.8195">9477 15311 0,'0'0'15,"0"0"1,0 0-1,0 0 1,0 0 15,119-47-31,-95 94 16,-48 25-1,24-25 1,-24-23 0,0 0 15,24 0-16,0-24 1,0 0 0,0-48-1,24 24 16,0 1-15,0 23 0,24 23-1,-25 25 1,-23 0 15,0-1-15,-47 1-1,-1-24 1,0 23-1,25-47 17,-49 24-17,72-24 16</inkml:trace>
  <inkml:trace contextRef="#ctx0" brushRef="#br0" timeOffset="381781.8366">9858 15430 0,'0'0'16,"0"0"0,-48 120-1,1-49 1,23 24-1,-24-23 1,25 23 0,23-95 30</inkml:trace>
  <inkml:trace contextRef="#ctx0" brushRef="#br0" timeOffset="382598.8834">9882 15669 0,'0'0'31,"0"0"-15,0 0-1,47 142-15,-47-94 16,-23 24 15,23-1-15,-24-23-1,-24-1 1,1-23 0,23-48-1,0-23 16,0-1-15,48 24 0,0 0-1,0 24 1,47 24 15,-23 24-15,-1-24-1,25 23 1,-25-47-1,-47 0 17,0 0-17,24-24 1,-24 24-1,0 0 1,0 0 15,-48 0-15,48 0 31</inkml:trace>
  <inkml:trace contextRef="#ctx0" brushRef="#br0" timeOffset="383800.9521">10263 15454 0,'0'0'16,"0"0"-1,0 0 16,167-47-31,-120 47 16,-23-24 0,0 24-1,-24 0 16,0 47-15,0 25 0,0 47-1,0 24 1,-24 47 15,24 48-15,0 1-1,24 46 1,-24-23-1,0-24 1,0-23 15,0-49-15,24-47-1,-24-95 1,0 0 15,0-24-15,0 0-1,0 0 1,-24-24 0,-24 24 15,-23 0-16,-1 0 1,25 24 0,-25 0-1,48-48 16,1 0-15,23 24 31</inkml:trace>
  <inkml:trace contextRef="#ctx0" brushRef="#br0" timeOffset="384370.9847">11906 16407 0,'0'0'16,"0"0"15,0 0-16,-119-24-15,24 24 16,-25 0 0,25 0-1,0 0 16,0 0-15,47 0 0,24 0-1,1 0 1,23 0-1</inkml:trace>
  <inkml:trace contextRef="#ctx0" brushRef="#br0" timeOffset="384816.0102">11811 16573 0,'0'0'16,"0"0"-1,-143 0-15,47-23 16,-23 23 0,0 0 15,24 23-16,24 1 1,-1-24 0,48 24-1,1 0 16,-1-24-15,24 0 31</inkml:trace>
  <inkml:trace contextRef="#ctx0" brushRef="#br0" timeOffset="390793.3521">12668 16121 0,'0'0'32,"0"0"-17,0 0 1,-143 119-1,48-119-15,-1-48 32,25 25-17,23-49 1,48 1-1,24-1 1,24 1 15,23 47-15,1 0-1,-25 24 1,1 24 0,-24 0-1,23 47 16,-70 1-15,23-72 0</inkml:trace>
  <inkml:trace contextRef="#ctx0" brushRef="#br0" timeOffset="391421.388">12549 16216 0,'0'0'16,"0"0"0,0 0-1,0 0 1,-119 96-1,95-120-15,-24 0 32,48 0-17,0 0 1,24 24-1,-24 0 17,48 0-17,-1 0 1,1 72-1,-24-1 17,0 1-17,-48-25 1,-48 1-1,1-24 1,-24-24 0,47-24 15,0-24-16,48-23 1,24-1 0,24 25 15,23 23-16,1 0 1,-25 24 0,1 0-1,23 0 1,-71 0 31</inkml:trace>
  <inkml:trace contextRef="#ctx0" brushRef="#br0" timeOffset="391844.4122">12763 16550 0,'0'0'16,"0"0"0,-167 0-1,48 0 1,24 0-1,-48 23 1,48 1 0,24 0-1,23 0 16,0 0-15,48-48 0,0 24 30</inkml:trace>
  <inkml:trace contextRef="#ctx0" brushRef="#br0" timeOffset="392857.4701">12525 15978 0,'0'0'16,"0"0"0,95 119-1,-95-71 1,-47-1-1,-25-23 1,-23-24 0,95 0 30</inkml:trace>
  <inkml:trace contextRef="#ctx0" brushRef="#br0" timeOffset="393976.5341">12168 17050 0,'0'0'16,"0"0"15,0 0-15,0 0-1,0 0 1,0 0-1,0 0 17,143-24-32,-120 72 15,25 23 1,-48 24-1,-24 48 1,0-24 15,-23 0-15,-25-71-1,-23-24 1,0-24 15,24-72-15,47-23-1,24 47 1,24 25 0,23-1-1,48 48 16,-23 23-15,-1 1 0,1 23-1,-1-47 1,-23 0 15,-24-72-15,23-47-1,-47 95 32</inkml:trace>
  <inkml:trace contextRef="#ctx0" brushRef="#br0" timeOffset="394427.5599">12549 17026 0,'0'0'31,"0"0"-15,0 0-1,143-24 1,-119 48-16,23 24 16,-23 47 15,0 0-16,-24 24 1,24-47 0,-1 23-1,-23-48 16,0-47-15,0-47 0,0 47 30</inkml:trace>
  <inkml:trace contextRef="#ctx0" brushRef="#br0" timeOffset="394661.5733">12930 17335 0,'0'0'32,"0"0"-17,-119 0-15,47 24 16,49 0-1,-1-24 17,-24 0-17,24-24 1,24 24-1</inkml:trace>
  <inkml:trace contextRef="#ctx0" brushRef="#br0" timeOffset="400555.9105">13216 16312 0,'0'0'15,"0"0"1,0 0 0,119 190-1,-96-71 1,25-24-1,-24 24 1,-24-47 0,0-1-1,0-71 1,0-24 15,24-71-15,0 0-1,-1-48 1,-23 0-1,24 0 17,-24 0-17,0-23 1,0 47-1,-24 23 1,24 25 15,0 23-15,0 25-1,0 23 1,0 0 0,0 0 15,0 0-16,0 0 1,0 0 0,48 23 15,0 1-16,23-24 1,24 0 0,0 0-1,1 0 16,-1-24-15,0 1 0,1 23-1,-1-24 1,0 24 15,-24-24-15,1 24-1,-25 0 1,-23 0-1,0 0 17,-24 0-17,0 0 1,0 24-1,-24 0 1,24 23 15,-24 1-15,24-24-1,0 23 1,0 1 0,0-24 15,0-24-16,0 24 1,0-24 0,0-24-1,0 48 16,0-48-15,0 24 0,0 0-1,0 0 1,0 0 15,0 0-15,0 0-1,0 0 1,0 0-1,0 0 32</inkml:trace>
  <inkml:trace contextRef="#ctx0" brushRef="#br0" timeOffset="402395.0156">12858 15859 0,'0'0'31,"0"0"-15,0 0-1,72 191-15,-48-72 16,-48-24-1,0 0 17,-24-23-17,1-25 1,23-47-1,-47-24 1,-1-47 15,24-24-15,25-24-1,46 23 1,25 1 0,24 24 15,-1 47-16,0 24 1,1 24 0,-25 71-1,-47-95 32</inkml:trace>
  <inkml:trace contextRef="#ctx0" brushRef="#br0" timeOffset="403369.0714">13835 16050 0,'0'0'15,"0"0"16,0-119-31,0 95 16,23 24 0,-23 47-1,-23 49 1,23 23 15,-24 24-15,48-48-1,-24 0 1,23 0-1,25-47 17,-24-24-17,-24-24 1,0 0-1,0 0 1,0 0 15,-48-24-15,-23 24-1,-1 0 1,25 24 0,-1 0 15,24-24-16,1-24 1,23 24 15</inkml:trace>
  <inkml:trace contextRef="#ctx0" brushRef="#br0" timeOffset="404047.1101">14382 16216 0,'0'0'16,"0"0"15,24 191-31,-48-72 16,1-24-1,-49-23 1,1-49 0,-1-46 15,1-25-16,23-24 1,1-47 0,47 24-1,23-24 16,1 24-15,24 47 0,-1 1-1,1 47 16,47 23-15,1 49 0,-49 47-1,-47 0 1,0-119 31</inkml:trace>
  <inkml:trace contextRef="#ctx0" brushRef="#br0" timeOffset="405700.2047">15597 16169 0,'0'0'16,"0"0"-1,0 0 17,0 0-17,-119 0-15,23 0 16,25 0-1,0 23 17,23-23-17,0 24 1,25-24-1,23 0 32</inkml:trace>
  <inkml:trace contextRef="#ctx0" brushRef="#br0" timeOffset="406937.2754">15930 16454 0,'0'0'16,"0"0"0,0 0-1,72-166 1,-49 70-1,-23-23 1,0 24 0,0 24-1,0 23 1,0 48 15,0 0-15,0 48-1,0 71 1,0 0 15,24 24-15,-48 0-1,24-143 1</inkml:trace>
  <inkml:trace contextRef="#ctx0" brushRef="#br0" timeOffset="407839.327">16454 15811 0,'0'0'16,"0"0"-1,0 0 1,143-23-1,-119 23 1,-24 47 0,0 25-1,-24-1 1,-24 1-1,1-1 17,-1 0-17,24-23 1,0-24-1,1-24 17,-1-24-17,48-47 1,23 23-1,1 0 17,0 25-17,23 23 1,-47 23-1,23 25 1,-47 71 0,0-47 15,-47 23-16,-25-48 1,1-23 0,23 0-1,-23 0 16,23-24-15,24-24 0,-23-24-1,47 25 16,0 23 1</inkml:trace>
  <inkml:trace contextRef="#ctx0" brushRef="#br0" timeOffset="408779.3808">16764 16097 0,'0'0'16,"0"0"15,71 119-31,-23-47 15,-1 23 1,1-47 0,-24-25-1,0-23 16,-1-47-15,25-48 0,-48-25-1,0 1 16,0-47-15,0 23 0,0 24-1,24 47 1,-24 1 15,24 47-15,-1 0-1,25 24 1,-24 0-1,24 0 17,-1 0-17,25-24 1,-1 24-1,0-47 1,-23 23 15,23 0-15,-23 24-1,-24 24 1,0 0 0,0 23 15,-1 49-16,-23-1 1,24 24 0,-48-48 15,24 1-16,0-72 17</inkml:trace>
  <inkml:trace contextRef="#ctx0" brushRef="#br0" timeOffset="409295.4103">17264 16264 0,'0'0'15,"0"0"1,24-191 0,-24 120-16,0 47 31,0 24-16,0 0 1,0 95 0,0 1-1,0 23 16,0-48-15,-24-47 0,24-24 30</inkml:trace>
  <inkml:trace contextRef="#ctx0" brushRef="#br0" timeOffset="410160.4598">17454 15835 0,'0'0'32,"0"0"-17,0 0 1,143 24-16,-119 24 15,-48-1 1,0 25 15,-23 23-15,23-47-1,-24-1 1,1-23 0,47-24 15,-24 0-16,48-24 1,23-23 0,1 23-1,-1 24 16,1 24-15,0 23 0,-25 25-1,-23-1 1,-47 1 15,-1-25-15,-23-47-1,-1 0 1,25-24-1,-25 1 17,25-1-17,47 0 1,-24 24-1,24 0 1,0 0 15,0 0-15,0 0-1,0 0 1,-24-24 0,24 24 46</inkml:trace>
  <inkml:trace contextRef="#ctx0" brushRef="#br0" timeOffset="411405.531">17835 16645 0,'0'0'15,"0"0"1,0 0 15,-143 24-31,48-48 16,-24 24-1,-24 0 1,-24 0 0,1 0 15,-1 0-16,-23 0 1,47 0 0,0 0-1,48 24 16,-1-24-15,25 24 0,23-1-1,48-23 16,0 0-15,0 0 0,0-23-1,0 23 32</inkml:trace>
  <inkml:trace contextRef="#ctx0" brushRef="#br0" timeOffset="412187.5757">16430 16954 0,'0'0'31,"0"0"-16,0 0 1,0 0 0,119-47-1,-95 166-15,-24 24 31,-24-24-15,-23 24 0,-1-48-1,-23-24 1,-1-47 15,25-48-15,-1 1-1,48-73 1,0 25-1,24 47 17,47-24-17,-23 48 1,23 24-1,1 24 1,-1 0 15,1-1-15,-25 1-1,-23-48 1,24-72 0,-48 72 46</inkml:trace>
  <inkml:trace contextRef="#ctx0" brushRef="#br0" timeOffset="412674.6036">16764 16978 0,'0'0'16,"0"0"-1,0 0 1,166-71-1,-118 71 1,0 47 0,-25 1-1,1 0 1,0 47-1,-24 0 17,24 24-17,-24-23 1,0-1-1,-24-71 1,24-48 0,0-48 15,0 72 16</inkml:trace>
  <inkml:trace contextRef="#ctx0" brushRef="#br0" timeOffset="412945.6191">17216 17264 0,'0'0'15,"0"0"16,0 0-15,-190 71-16,142-71 16,-24 24-1,25 0 1,-25-24 15,25-71-15,47 71 15</inkml:trace>
  <inkml:trace contextRef="#ctx0" brushRef="#br0" timeOffset="416550.8253">12001 15335 0,'0'0'15,"0"0"17,0 0-17,0 0 1,167 0-16,-72 0 15,0 0 1,24 24 15,0-24-15,24 0-1,24 0 1,-24 24 0,0-24 15,0 0-16,23 0 1,-23-24 0,0 0-1,24 24 1,-24-24 15,23 24-15,1-23-1,-24-1 1,24-24 15,-1 24-15,49-23-1,-49 23 1,1 0-1,0 0 17,-1 0-17,1-23 1,0 47-1,-1-24 1,1 24 15,0 0-15,-1 0-1,1 0 1,-24 0 15,0 24-15,0-24-1,0 0 1,-24 0 0,0-24 15,-24 24-16,0-24 1,-23 24 0,-25-24-1,1 24 16,-24 0-15,-24 24 0,24 0-1,-24 47 1,0 25-1,0 47 17,0-1-17,0 25 1,-24 24-1,24 23 1,0-24 15,-24 25-15,24-25-1,0 1 1,-24-25 15,24-23-15,0 0-1,-24-24 1,1-23 0,23-1 15,-24-48-16,0 25 1,0 23 0,24-71-1,-24 0 16,0 23-15,24 1 0,0-24-1,-23 23 1,23-47 15,0 24-15,0 0-1,-24-24 1,0 24-1,0 0 17,-47-1-17,-1-23 1,-47 0-1,0 0 17,-24 24-17,-23-24 1,-25 0-1,1 0 1,-25 24 0,1-24 15,0 0-16,-1 24 1,1-24 0,0 0 15,-1 0-16,1 0 1,24 0 0,-1 0-1,1 0 1,-1 0 15,1 0-15,-1 0-1,24 0 1,-23 24 15,23-24-15,24 0-1,-23 24 1,-1-24-1,24 0 1,0 0 15,-23 0-15,23 0-1,0 0 1,24 0 0,-24 0 15,24-24-16,24 24 1,23 0 0,24-24 15,25 24-16,23 0 1,0-24 0,0 0-1,0-23 16,0-49-15,-24 1 0,24 0-1,24 0 1,-24 23 15,23 1-15,-23 47-1,0 24 1,0 0-1,-23 24 17,23 0-17,0-24 16</inkml:trace>
  <inkml:trace contextRef="#ctx0" brushRef="#br0" timeOffset="418099.9139">18026 17216 0,'0'0'16,"0"0"-1,-96 191 1,-23-48-1,24 23 1,-24 25 0,0-1-1,24-23 1,0-48 15,95-71-15,0-72-1,47-47 1,25-72-1,47-48 1,23 1 15,-22 23-15,-1-23-1,-48 70 1,1 1 15,-49 96-15,-23-1-1,0 24 1,-47 71 0,-25 72 15,25 48-16,-25 23 1,1-24 0,-1 1-1,1-48 16,23-72-15,48-71 0,0 0 15,24-24 0,0 1-15,-24-25-1,0-23 1,-24 23-1,48 48 17,0 48-17,47 47 1,48 310-1,-24-143 1,-95-262 46</inkml:trace>
  <inkml:trace contextRef="#ctx0" brushRef="#br1" timeOffset="428527.5103">11930 15407 0,'0'0'16,"0"0"-1,0 0 16,0 0-15,0 0 0,166-24-1,-70 24-15,46-24 16,1 24 15,0-24-15,0 0-1,24 1 1,23 23-1,1-24 17,-1 0-17,25 0 1,-1 24-1,0-47 1,1 23 15,-1-24-15,24 24-1,-24 0 1,24 1 0,1-1 15,-25 0-16,0 24 1,0 0 0,1-24 15,-1 24-16,-23 0 1,-25-24 0,1 24-1,0-23 1,-1 23 15,1 0-15,-48 0-1,24-24 1,-48 24 15,-23 24-15,-48-24-1,-1 0 1,1 0-1,-24 0 17,0 0-17,24 23 1,0 25-1,-24 23 1,24 1 15,-1 47-15,-23 0-1,-23 48 1,-1 23 0,-24 25 15,24-1-16,1 0 1,-1 0 0,24 1-1,0-1 16,24-23-15,-24-25 0,23 25-1,-23 23 1,0-95 15,0 0-15,0-71-1,-23-1 1,23-23-1,0-48 17,0 24-17,0 0 1,0 0-1,-24 0 1,0 0 15,-24 0-15,1 24-1,-49 0 1,1-24 0,-48 0 15,24 24-16,-24-24 1,-23 0 0,23 24 15,-24-24-16,-23 0 1,-1 0 0,1 24-1,-25-24 16,1 0-15,0 23 0,-25 1-1,-22 0 1,-1 0 15,23 0-15,-22-1-1,22-23 1,1 24-1,0-24 17,0 24-17,0-24 1,24 0-1,23 0 1,1 0 15,23 0-15,0-24-1,24 24 1,1-24 0,22 24 15,1-23-16,48-1 1,-1 24 0,25-24-1,-1 24 16,48-24-15,0 24 0,-24 0-1,48 0 1,24-47 15,-48 47 0</inkml:trace>
  <inkml:trace contextRef="#ctx0" brushRef="#br1" timeOffset="429729.5791">17930 17264 0,'0'0'15,"0"0"1,-142 262-16,46-95 15,1-1 1,0 25 15,23-72-15,49-95-1,23-24 1,23-119 0,73-72 15,23-23-16,24 0 1,-24 47 0,-24 48-1,-47 71 16,-25 24-15,-23 48 0,-23 0-1,-25 119 1,-24 47 15,1 25-15,0-1-1,-1 48 1,1-119 15,23-72-15,0-47-1,48-48 1,24-47-1,0-24 1,24-1 15,-48 96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879" units="1/cm"/>
          <inkml:channelProperty channel="T" name="resolution" value="1" units="1/dev"/>
        </inkml:channelProperties>
      </inkml:inkSource>
      <inkml:timestamp xml:id="ts0" timeString="2020-05-18T14:22:49.5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15430 4762 0,'0'0'15,"0"0"1,-190 24 0,71 0-16,-72-24 31,-23-24-16,-1 24 1,-23-47 0,24-1-1,23-23 16,49-25-15,23 1 0,47-24-1,48 0 1,48 0 15,24 0-15,23 0-1,48 0 1,48 0-1,23 23 17,25 25-17,23 0 1,24 47-1,0 24 17,-24 24-17,-48-1 1,1 49-1,-24-1 1,-1 24 15,-47 1-15,0 23-1,-23-24 1,-25 24 0,-47-24 15,-24 1-16,-24 23 1,-24-24 0,1 0-1,-48-23 16,-48-1-15,0-23 0,-48-1-1,-23-47 1,0-24 15,-1 1-15,49-25-1,23 24 1,48 0-1,47 24 17,24 0-17,24 0 1,0 24-1,0-24 32</inkml:trace>
  <inkml:trace contextRef="#ctx0" brushRef="#br0" timeOffset="12349.7063">15930 6001 0,'0'0'16,"-190"-24"-16,-96-24 16,-47 24-1,-25 1 1,1-1 15,71 48-15,72-1-1,95-23 16,95 0-15,72 24 0,95-24-1,95 0 1,48 24 15,23 0-15,-23 0-1,-48 23 1,-119-47-1,-95 0 1,-119 0 15,-120-47-15,-94 23-1,-25 0 1,25 24 0,47 0 15,71 24-16,72-24 1,96 0 0,23-24-1,0 24 16,23-24-15,49 24 0,-72 0 30</inkml:trace>
  <inkml:trace contextRef="#ctx0" brushRef="#br0" timeOffset="13410.767">19954 5905 0,'0'0'16,"0"0"0,0 0-1,-190 0 1,-24-23-16,-72 23 31,-24-24-15,48 24-1,48 0 1,119 0-1,71 0 1,119 0 15,72-24-15,71 24-1,48 24 1,0 0 15,-72 23-15,-95-23-1,-95-24 1,-96 0 0,-142-24 15,-48 24-16,-24-24 1,24 24 0,72 0-1,71 0 16,47 0-15,49 0 0,-1-23-1,48 23 1,-24 0 15,0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879" units="1/cm"/>
          <inkml:channelProperty channel="T" name="resolution" value="1" units="1/dev"/>
        </inkml:channelProperties>
      </inkml:inkSource>
      <inkml:timestamp xml:id="ts0" timeString="2020-05-18T14:24:38.57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6786 6096 0,'0'0'16,"0"0"-1,0 0 17,0 0-17,0 0 1,-166 24-16,94 0 15,-47-1 1,-24 1 15,-24 0-15,-23-24-1,-1 0 1,-23 24 0,-24-48 15,24 24-16,-24 0 1,-1-24 0,-22 24-1,22-24 16,-23 24-15,24 0 0,0-23-1,-24 23 1,48-24 15,-48 0-15,48 0-1,-1 0 1,25 1-1,23-25 17,24-24-17,48 1 1,24 23-1,47-47 1,24 24 15,47-25-15,25 1-1,23 0 1,48 0 0,0 23 15,0 1-16,23-1 1,1 25 0,0-1 15,0 24-16,-1 24 1,1-23 0,0 23-1,23 23 1,1-23 15,-1 0-15,1 0-1,-25 0 1,25 0 15,-25-23-15,25 23-1,-1-24 1,-23 0-1,24 0 17,-1 24-17,1-24 1,-1 24-1,-23 0 1,23 24 15,-23-24-15,0 24-1,-24-24 1,-1 24 0,-23-24 15,1 0-16,-49 0 1,0 0 0,-23 0-1,0 0 16,-24 0-15,-24-24 0,-24 48 15,24-24 16</inkml:trace>
  <inkml:trace contextRef="#ctx0" brushRef="#br0" timeOffset="18624.0652">3286 9787 0,'0'0'15,"0"0"16,-143-167-31,48 120 16,-24 47 0,47 47-1,1 25 1,47-1 15,24 48-15,24-24-1,23 1 1,25-25-1,-25-47 17,-23-24-17,0-48 1,0-47-1,-24 24 1,-24-25 15,24 1-15,0 47-1,0 48 1,24 0 0,71 96 15,0 23-16,24 47 1,-23 73 0,-25-25-1,-71 24 16,-71-24-15,-96-71 0,0-48-1,24-95 1,48-47 15,71-120-15,72-23-1,71 23 1,24 0-1,-48 96 17,-47 47-17,-48 24 1,0 0-1,-48 0 1,48 0 15</inkml:trace>
  <inkml:trace contextRef="#ctx0" brushRef="#br0" timeOffset="18885.0802">3452 9406 0,'0'0'16,"0"0"0,48 190-16,-48-47 15,0-143 1</inkml:trace>
  <inkml:trace contextRef="#ctx0" brushRef="#br0" timeOffset="19376.1083">4072 9311 0,'0'0'15,"-72"166"-15,24 49 16,72-25 0,0 1 15,48-25-16,-1-47 1,0-23 0,-23-49-1,-48-47 32</inkml:trace>
  <inkml:trace contextRef="#ctx0" brushRef="#br0" timeOffset="20275.1597">4476 9858 0,'0'0'16,"0"0"15,0 0-15,0 0-1,0 0 1,167 119 0,-96-23-16,-23-25 31,-24-47-16,-24-24 1,24-48 0,-24-47 15,-24-24-16,48 71 1,-24 25 0,0 23-1,0 47 16,47 120-15,25 23 0,-1 25-1,-47-1 1,-48-24 15,-47-47-15,-72-47-1,0-73 1,0-94-1,72-96 17,71-23-17,95-1 1,72 25-1,-48 70 1,-24 49 15,-71 47-15,-24 0 15,0 0 16</inkml:trace>
  <inkml:trace contextRef="#ctx0" brushRef="#br0" timeOffset="20640.1806">5262 9334 0,'0'0'16,"119"191"-16,-47 23 15,-72 1 1,0-25-1,-48-23 17,24-48-17,-23-48 1,47-71 31</inkml:trace>
  <inkml:trace contextRef="#ctx0" brushRef="#br0" timeOffset="20980.2">6524 9835 0,'0'0'16,"-119"0"-16,-48 23 16,-23-23-1,47 24 16,72 0-15,71-24 31</inkml:trace>
  <inkml:trace contextRef="#ctx0" brushRef="#br0" timeOffset="21288.2176">6286 10025 0,'0'0'31,"-167"0"-31,1 0 16,71 24-1,47-24 1,48 0 15,0 0-15,0 0-1,24 0 1,-24 0 31</inkml:trace>
  <inkml:trace contextRef="#ctx0" brushRef="#br0" timeOffset="28279.6175">7548 9406 0,'0'0'15,"0"0"1,0 0-1,0 0 17,0 0-17,-47 143-15,23-24 16,0 0-1,0-24 1,24-23 15,0-25-15,0-47 15</inkml:trace>
  <inkml:trace contextRef="#ctx0" brushRef="#br0" timeOffset="28534.6321">7691 9906 0,'0'0'16,"0"0"15,-262 48-31,95-25 15,25 1 1,70-24 0,24 0-1,25 0 1,46 24 15,25-24-15,-48 0-1</inkml:trace>
  <inkml:trace contextRef="#ctx0" brushRef="#br0" timeOffset="29434.6836">7143 10216 0,'0'0'16,"0"0"0,0 0-1,0 0 16,0 0-15,143-24-16,-95 95 16,-24 24-1,-48 1 16,-24 23-15,-23-24 0,-1-24-1,-23-47 1,47-48-1,1-23 17,47-25-17,24 1 1,23 23-1,25 48 17,-25 0-17,25 24 1,-1 48-1,1-25 1,23 1 0,-24-24 15,1-24-16,-48 0 1,-24-24 0,0 0 15,0 0-16,0 24 1,0 0 0,0 24-1,-24 0 16,24-24-15</inkml:trace>
  <inkml:trace contextRef="#ctx0" brushRef="#br0" timeOffset="31320.7915">8072 9144 0,'0'0'16,"0"0"-1,0 0 1,143 48 0,-72 23-16,-47 0 31,0 1-16,-48-1 1,-23-23 0,-1-24-1,-23-24 16,23-24-15,48-24 0,48 1-1,47 47 16,0 0-15,0 71 0,0 1-1,-71 47 1,-48-24-1,-47-24 17,-24 1-17,-48-48 1,48-48-1,23 0 1,48-24 15,1 25-15,46-1-1,-23 0 1,0 24 15,24 24-15,-24-24 15</inkml:trace>
  <inkml:trace contextRef="#ctx0" brushRef="#br0" timeOffset="32852.8791">8739 9596 0,'0'0'16,"0"0"15,0 0-16,0 0 1,-48-142 0,120 94-16,-1 24 31,1 48-16,-25 24 1,1 23 0,-24 24-1,-1 0 16,-23-23-15,24-48 0,-24-24-1,48-72 1,-24-23 15,23 0-15,-47 0-1,0 23 1,-24 48-1,24 48 17,24 71-17,0 48 1,47 72-1,1 23 1,-1-24 15,-47 0-15,-71-23-1,-49-96 1,-47-71 0,1-72 15,46-71-16,73 0 1,46 0 0,49 24-1,-1 47 16,-23 24-15,-24 24 0,-1 0-1,-23 0 1,0 0 31</inkml:trace>
  <inkml:trace contextRef="#ctx0" brushRef="#br0" timeOffset="33718.9286">9429 8906 0,'0'0'15,"0"0"1,0 0 0,0 0-1,-71-143 1,95 95-1,23 48 1,1 0 0,23 48-1,-23 0 1,0-1 15,-48 25-15,-24-1-1,-48 1 1,1-25-1,0 1 17,23-24-17,48-24 1,0 23-1,71-23 1,-23 0 15,0 24-15,-25-24-1,1 0 1,-24 0 0,0 0 15,-47 0-16,47 0 17</inkml:trace>
  <inkml:trace contextRef="#ctx0" brushRef="#br0" timeOffset="35292.0186">7739 10001 0,'0'0'16,"0"0"15,0 0-16,0 0 1,0 0 15</inkml:trace>
  <inkml:trace contextRef="#ctx0" brushRef="#br0" timeOffset="41669.3834">10048 9477 0,'0'0'32,"0"0"-17,239 0-15,-120 0 16,-24 0-1,-24 0 1,-47 0 15,0 0-15,-24 0 31</inkml:trace>
  <inkml:trace contextRef="#ctx0" brushRef="#br0" timeOffset="41933.3985">10334 9311 0,'0'0'16,"0"0"0,24 143-16,-24-72 15,0 0 16,24-23-15,-24-48 31</inkml:trace>
  <inkml:trace contextRef="#ctx0" brushRef="#br0" timeOffset="50311.8777">11072 9525 0,'0'0'15,"0"0"1,0 0 15,0 0-15,143 0-16,0-24 15,48 24 1,-1 0-1,48 0 17,-23 0-17,-25 0 1,-71 0-1,-47 0 1,-49 0 15,-23 0-15,-23-24-1,-1 24 1,0 0 0,0 48 15,24-48 0</inkml:trace>
  <inkml:trace contextRef="#ctx0" brushRef="#br0" timeOffset="51776.9615">11763 8906 0,'0'0'16,"0"0"-1,24-143 1,-24 119 0,0 24-1,0 0 1,0 48-1,0 23 17,-24 1-17,0-1 1,0 1-1,1-1 1,46 0 15,-23-71 0</inkml:trace>
  <inkml:trace contextRef="#ctx0" brushRef="#br0" timeOffset="52717.0152">11954 9787 0,'0'0'15,"0"0"1,0 0-1,-191-72 1,96 96-16,-1 24 31,1 23-15,24 25-1,47-1 1,48-24 0,23 25 15,25-49-16,47 1 1,0-24 0,0-48-1,-24-24 16,-23 1-15,-48-25 0,-48 1-1,-48 23 1,1 48 15,-1 24-15,25 23-1,-1 25 1,1-1 15,47 1-15,0-1-1,0-23 1,0-24-1,0-24 17,47 0-17,-47 0 16</inkml:trace>
  <inkml:trace contextRef="#ctx0" brushRef="#br0" timeOffset="57257.2749">12882 8715 0,'0'0'15,"0"0"17,-119 238-32,72-118 15,47-1 1,23 0-1,1-48 1,24-23 15,-1-24-15,25-48-1,-72 24 1</inkml:trace>
  <inkml:trace contextRef="#ctx0" brushRef="#br0" timeOffset="57474.2873">13192 9096 0,'0'0'15,"-143"0"-15,0 0 16,48 24 0,95-24 30</inkml:trace>
  <inkml:trace contextRef="#ctx0" brushRef="#br0" timeOffset="57898.3116">13335 9001 0,'0'0'32,"0"0"-17,0-143-15,0 119 16,0 48-1,0 48 1,0 23 15,0-24-15,0 25-1,0-25 1,-24 0 0,24-71 15,24 0-16,-24 0 17</inkml:trace>
  <inkml:trace contextRef="#ctx0" brushRef="#br0" timeOffset="58349.3374">13454 8572 0,'0'0'15,"0"0"1,166 143-1,-94 0-15,-48 0 32,-1 0-17,-23-24 1,-23-24-1,-1-23 1,0-48 15,24-1-15,-24-23-1,48-23 1,-48 23 15,24 0-15,0 0 15</inkml:trace>
  <inkml:trace contextRef="#ctx0" brushRef="#br0" timeOffset="59989.4312">13858 9096 0,'0'0'16,"0"0"15,48 143-31,-24-95 15,24-24 1,-1-24 0,25-48-1,-49-23 16,1-25-15,-24 25 0,-47-1-1,23 72 1,0 24-1,24 72 17,24 23-17,47 71 1,25 24-1,-25 1 1,-71-25 15,-48-71-15,-95-71-1,-23-72 1,47-71 0,23-24 15,96 0-16,48 0 1,47 71 0,-23 0-1,-25 48 16,-47-23-15,0 23 0,-47 0-1,47 0 32</inkml:trace>
  <inkml:trace contextRef="#ctx0" brushRef="#br0" timeOffset="60527.462">14192 8620 0,'0'0'15,"0"0"1,-167 0-16,72 0 16,47 24-1,48-24 32</inkml:trace>
  <inkml:trace contextRef="#ctx0" brushRef="#br0" timeOffset="61380.5108">14287 8334 0,'0'0'15,"0"0"16,0 0-15,0 0 0,0 0-1,167 24 1,-120 48-16,-23 23 31,0-24-15,-72 1-1,1-25 1,-25-23 15,25-48-15,-1 1-1,48-1 1,24-24-1,24 48 17,23 24-17,0 0 1,25 0-1,-49 23 1,-23-47 15,0 0-15,-24 24-1,-24-24 1,-24 0 0,48 0 46</inkml:trace>
  <inkml:trace contextRef="#ctx0" brushRef="#br0" timeOffset="67622.8678">5357 11978 0,'0'0'15,"0"0"1,-95-167-1,0 119-15,-24 25 32,24 70-17,23 48 1,48 1-1,1-1 1,46-24 15,25-47-15,23-24-1,1-24 1,-1-47 15,-47-1-15,-24 1-1,0 47 1,0 0 0,0 24 15,24 48-16,24 71 1,47 24 0,0 47-1,-24 1 16,-71-1-15,-71 1 0,-48-72-1,0-71 1,0-48 15,71-72-15,72-94-1,48 23 1,-1 24-1,24 23 1,-71 73 15,0-1-15,-24 24-1,0 0 32</inkml:trace>
  <inkml:trace contextRef="#ctx0" brushRef="#br0" timeOffset="68107.8956">5762 11478 0,'0'0'15,"0"0"1,-119 214-1,95-47 1,48-25 0,0-46-1,0-1 1,23-47-1,-23 23 1,-24-71 31</inkml:trace>
  <inkml:trace contextRef="#ctx0" brushRef="#br0" timeOffset="68598.9236">5381 11430 0,'0'0'16,"0"0"15,24 167-31,0-48 16,-24-119-1</inkml:trace>
  <inkml:trace contextRef="#ctx0" brushRef="#br0" timeOffset="69575.9795">6119 11620 0,'0'0'15,"0"0"1,24 143-1,0-24 1,24-23 0,-1-25-1,-23-71 1,24 0-1,-24-48 17,-1-71-17,-23 24 1,-23 24-1,23 23 1,0 48 0,0 48 15,47 71-16,25 95 1,-1 0 0,-23 1-1,-48-1 16,-72-23-15,-47-96 0,-24-48-1,48-94 1,24-96 15,94-48-15,73 25-1,23 23 1,0 71-1,-72 49 17,-23-1-17,-24 24 1,-24 0-1,24 0 32</inkml:trace>
  <inkml:trace contextRef="#ctx0" brushRef="#br0" timeOffset="77346.424">6739 11359 0,'0'0'15,"0"0"1,119 214 0,-72-47-1,-47-1 1,-24 1-1,-23-24 1,-25-48 0,25-47 15,47-25-16,0-23 1,0-47 0,0 47-1,0 0 32</inkml:trace>
  <inkml:trace contextRef="#ctx0" brushRef="#br0" timeOffset="77760.4476">7215 12073 0,'0'0'16,"119"0"-16,24 0 15,-24 0 1,-24-24 15,-71 24-15,0 0-1,-24 0 32</inkml:trace>
  <inkml:trace contextRef="#ctx0" brushRef="#br0" timeOffset="78089.4665">7191 11859 0,'0'0'16,"0"0"0,238-24-1,-95 0-15,-24 0 16,-24 24 15,-47 0-15,-48 0-1,-24 0 1,-24 0-1,48 0 48</inkml:trace>
  <inkml:trace contextRef="#ctx0" brushRef="#br0" timeOffset="80454.6017">8691 11073 0,'0'0'31,"0"0"-15,0 0-1,119 119-15,-143-72 16,-23 1-1,-25-24 17,25-24-17,23-24 1,24 0-1,48 0 1,47 24 15,24 24-15,-24 24-1,-47 23 1,-48 1 0,-72-1 15,-47-23-16,24-24 1,0-48 0,47 0-1,24 0 16,24 24-15,48-24 0,-48 24 30</inkml:trace>
  <inkml:trace contextRef="#ctx0" brushRef="#br0" timeOffset="80765.6195">9072 11644 0,'0'0'16,"0"0"-1,-238 24 1,48 0 0,47-24-1,24 24 1,71-24-1,48 0 1,48 24 15,-48-24 0</inkml:trace>
  <inkml:trace contextRef="#ctx0" brushRef="#br0" timeOffset="81439.6581">8453 11835 0,'0'0'15,"0"0"1,0 0 15,0 0-15,119-72-16,-47 144 15,-25-1 1,-47 24-1,-24 1 17,-23-25-17,-25-23 1,1-24-1,-1-24 1,1-48 15,47 0-15,24 1-1,72-1 1,-1 48 0,0 0 15,25 24-16,-25 0 1,1 23 0,-25-23-1,-23 0 16,0-24-15,-24 0 15</inkml:trace>
  <inkml:trace contextRef="#ctx0" brushRef="#br0" timeOffset="82264.7053">9191 11573 0,'0'0'16,"0"0"-1,24-143 1,-24 143 0,48 24-1,-1 47 1,1 1-1,0-1 1,-1-47 15,-23-24-15,0-48-1,0-47 1,-24-24 0,23 24 15,-23 47-16,24 48 1,24 48 0,0 47-1,-1 72 16,25 23-15,-25 1 0,-23-1-1,-72-47 1,-71-48 15,0-95-15,24-47-1,24-72 1,94-24-1,49 0 17,47 48-17,-24 23 1,-23 48-1,-72 24 1,0 0 15,-48 0-15,48 0 15</inkml:trace>
  <inkml:trace contextRef="#ctx0" brushRef="#br0" timeOffset="82865.7397">9787 10906 0,'0'0'31,"0"0"-15,0 0 0,0 0-1,214-95-15,-167 142 16,-23 25 15,-24-1-15,-71 25-1,-24-25 1,-1 0-1,73-23 17,23-24-17,71-24 1,24 0-1,0-24 1,-47 24 15,-24 0-15,-24 0-1,-48 24 1,48 0 0,0-24 30</inkml:trace>
  <inkml:trace contextRef="#ctx0" brushRef="#br0" timeOffset="86471.9459">10620 11239 0,'0'0'15,"0"0"1,0 0-1,0 0 1,190-23 0,-94 23-1,-25 0 1,1 0-1,-49 0 1,-23 0 0,0-24-1,0 24 16,0 0-15,0 0 0,-23 24-1,23-24 32</inkml:trace>
  <inkml:trace contextRef="#ctx0" brushRef="#br0" timeOffset="87258.9909">12049 10811 0,'0'0'16,"0"0"0,0-143-16,0 95 15,0 25 1,0 46-1,0 25 17,0 47-17,-24 0 1,0 1-1,0-1 17,24-47-17,0-1 1,48-23-1,-48-24 1</inkml:trace>
  <inkml:trace contextRef="#ctx0" brushRef="#br0" timeOffset="87635.0124">12406 11120 0,'0'0'15,"-167"0"-15,-47 24 16,-24-24 0,71 24-1,48-24 16,71 0-15,48 0 0,0 0-1,0 0 1,0 0 15,24 0-15,0 24-1,-24-24 16</inkml:trace>
  <inkml:trace contextRef="#ctx0" brushRef="#br0" timeOffset="88647.0703">11596 11501 0,'0'0'15,"0"0"1,0 0 15,-143-71-31,48 95 16,0 23-1,24 25 1,23 23 0,48 0 15,24 1-16,47-25 1,24-47 0,1-24 15,23-48-16,-24 1 1,-71-49 0,-24 49-1,-72-1 1,1 48 15,-24 48-15,47 23-1,0 1 1,48-1 15,0 0-15,48 1-1,-48-72 16</inkml:trace>
  <inkml:trace contextRef="#ctx0" brushRef="#br0" timeOffset="89436.1155">11811 11644 0,'0'0'16,"0"0"0,0 0 15,143 72-31,-96-1 15,-23 1 1,24-25 0,-48-47-1,23 0 1,1-71 15,0-1-15,-24-23-1,0 24 1,-24 47 15,24 0-15,-24 72-1,48 23 1,24 48-1,-1 24 17,25 0-17,-25 24 1,-47-25-1,-47-46 1,-96-49 15,0-47-15,48-71-1,47-24 1,48-1 0,72 1 15,-1 48-16,24-1 1,-71 0 0,24 48 15,-48 0 0</inkml:trace>
  <inkml:trace contextRef="#ctx0" brushRef="#br0" timeOffset="90074.152">12382 11311 0,'0'0'16,"0"0"-1,0 0 17,0 0-17,0 0 1,143-24-16,-72 72 15,-71-1 1,0 1 0,-47 23 15,-48-47-16,23 24 1,48-24 0,24-24 15,24 0-16,48 23 1,23-23 0,-24 0-1,-47 0 16,-24 24-15,0-24 0,-24 0-1,0 24 1,48-24 15,-24 0-15</inkml:trace>
  <inkml:trace contextRef="#ctx0" brushRef="#br0" timeOffset="115830.6251">8453 16526 0,'0'0'32,"0"0"-17,0 0 1,119-24-1,0 24-15,24-24 16,-24 0 15,-24 1-15,1 23-1,-49-24 1,-47 24 0,0 0 30</inkml:trace>
  <inkml:trace contextRef="#ctx0" brushRef="#br0" timeOffset="116130.6423">8572 16645 0,'0'0'16,"0"0"0,214-24-1,-94 0-15,-1 0 16,-24 24 15,0 0-15,-95 0 15</inkml:trace>
  <inkml:trace contextRef="#ctx0" brushRef="#br0" timeOffset="117031.6938">10596 15216 0,'0'0'16,"0"0"-1,-143 0 1,48 48-16,24 23 31,23 48-15,24 0-1,48 0 1,0 24-1,0 0 17,23 24-17,-23 23 1,-24 1-1,-24-24 17,-47-1-17,-1-23 1,-23-24-1,-48-47 1,24-1 15,-24-47-15,0-24-1,24-24 1,24 0 0,24-23-1,47 23 16,0 24-15,24 0 0,0 0-1,0 47 1,0-23 15,0-24-15</inkml:trace>
  <inkml:trace contextRef="#ctx0" brushRef="#br0" timeOffset="119771.8506">10453 17002 0,'0'0'16,"0"0"-1,0 0 1,-47 143-1,47-48 1,-24 24 0,24-23-1,-24-25 1,24-47-1,0-24 17,0 0-17,0 0 1,0 0-1,0 0 32</inkml:trace>
  <inkml:trace contextRef="#ctx0" brushRef="#br0" timeOffset="120825.9109">10882 15049 0,'0'0'15,"0"0"1,0 0-1,167-23 1,-96 46-16,-23 1 31,-48 48-15,0-1-1,-72 1 1,25-25 0,-25-23 15,48-24-16,1-48 1,-1 1 0,71-1-1,25 1 16,-1 47-15,-23 0 0,0 47-1,-25 48 1,-23-23 15,-71 23-15,-1-23-1,1-49 1,0-23-1,23 0 17,48-23-17,-24-1 1,24 24-1,0 24 1,24 23 15,-24-47 0</inkml:trace>
  <inkml:trace contextRef="#ctx0" brushRef="#br0" timeOffset="122741.0204">11382 16931 0,'0'0'16,"0"0"0,0 0-1,0 0 16,71 190-31,-23-47 16,0 0 0,-1 24-1,1 23 1,-24-47 15,0-24-15,-1-95-1,-23-24 1,48-24-1,-24-71 17,-24-24-17,0-72 1,0 1-1,0-25 17,24 1-17,-24 0 1,23-1-1,-23 1 1,24 24 0,0-1 15,24 24-16,-24 25 1,-24 23 0,0 23 15,0 1-16,0 24 1,0-1 0,0 48-1,0-23 1,0 23 15,0 0-15,0 0-1,0 24 1,0-24 15,0 48-15,0-24-1,0 0 1,0 0-1,23 48 17,-23-48-17</inkml:trace>
  <inkml:trace contextRef="#ctx0" brushRef="#br0" timeOffset="124496.1208">12477 16693 0,'0'0'16,"0"0"0,-47-143-1,23 47 1,24 1-1,0 24 1,0 47 0,24 48 30,-24 95-30,0 24 0,0 0-1,0-1 1,-24-23 15,24-47-15,-24-24-1,0-48 1,0-24-1,-71-24 17,48 0-17,-1 48 1,24-23-1,48 23 32,24 0-31,47 0-1,0 0 1,24-24 0,-47 24 15,-25 0-16,-23-24 1,0 0 0,-24 24 30</inkml:trace>
  <inkml:trace contextRef="#ctx0" brushRef="#br0" timeOffset="124918.1449">12977 16407 0,'0'0'32,"0"0"-17,191-48-15,-96 48 16,0-24-1,-23 1 1,-1 23 15,-47 0-15,0 23-1,-24-23 17</inkml:trace>
  <inkml:trace contextRef="#ctx0" brushRef="#br0" timeOffset="125170.1593">13358 16073 0,'0'0'16,"0"0"0,24 143-16,-24-47 15,-24-25 16,24 24-15,0-95 31</inkml:trace>
  <inkml:trace contextRef="#ctx0" brushRef="#br0" timeOffset="129987.4349">14406 15550 0,'0'0'16,"0"0"15,0 0-15,0 0-1,143-48-15,-72 96 16,-47-1-1,-24 25 17,0-25-17,-47 1 1,-1-48-1,-23 0 1,47-48 15,48-23-15,-1 23-1,73 1 1,-25 47 0,1 23 15,-1 49-16,-47-1 1,-24 24 0,-24 1-1,-71-1 16,23-24-15,-23-23 0,47-48-1,25 0 16,-1-24-15,48-23 0,-24 47 15</inkml:trace>
  <inkml:trace contextRef="#ctx0" brushRef="#br0" timeOffset="130285.4519">14263 16121 0,'0'0'15,"119"0"1,24 0-16,24-24 16,-24 24 15,-48 0-16,-47 24 1,-48 24 0,0-48-1</inkml:trace>
  <inkml:trace contextRef="#ctx0" brushRef="#br0" timeOffset="131115.4994">14335 16526 0,'0'0'32,"0"0"-17,0 0 1,47-143-16,25 143 15,23 24 1,-24 47 15,-47 1-15,24 23-1,-48 0 1,-48 0 15,24-23-15,-23-25-1,-1-23 1,-23-24 0,23-47 15,1 23-16,23-24 1,24 24 0,24 1-1,71 23 16,-24 0-15,24 23 0,-23 1-1,-1-24 1,-23 0-1,-24 0 17,-24 0-17,0 0 1,0 0 31</inkml:trace>
  <inkml:trace contextRef="#ctx0" brushRef="#br0" timeOffset="132014.5508">15192 15716 0,'0'0'31,"0"0"-15,0 0 0,0 0-1,119 167-15,-71-119 16,-1-25-1,-23-23 17,-24 0-17,24-71 1,-24-1-1,-24-23 17,0 24-17,24 23 1,0 48-1,48 48 17,23 71-17,25 24 1,-25 47-1,1 1 1,-49-1 0,-46 1 15,-49-48-16,1-72 1,-25-47 0,1-72 15,47-47-16,48-48 1,48 24 0,0 48-1,-1-1 16,-23 72-15,-24-24 0,-24-23-1,24 47 1</inkml:trace>
  <inkml:trace contextRef="#ctx0" brushRef="#br0" timeOffset="132769.594">15644 15383 0,'0'0'15,"0"0"1,0 0 0,-119-95-1,119 47-15,0-23 31,72 47-15,-1 24 0,1 0-1,-25 47 1,-23 1 15,-24 23-15,-24 25-1,-23-1 1,-1-24-1,24-23 17,0-24-17,48-24 1,0 0-1,48-24 17,-25 0-17,1 24 1,-24-24-1,-24 24 17,0 0-32,-24 24 31,-24-24-16,48 0 32</inkml:trace>
  <inkml:trace contextRef="#ctx0" brushRef="#br0" timeOffset="134786.7094">16335 15788 0,'0'0'32,"0"0"-17,214-48-15,-95 24 16,-23 0-1,-73 1 1,-23 23 15,0 0-15,0 0 31</inkml:trace>
  <inkml:trace contextRef="#ctx0" brushRef="#br0" timeOffset="136107.7849">17597 15145 0,'0'0'31,"0"0"-16,0-191-15,0 96 16,24 0 0,-24 71-1,24 24 16,23 71-15,-23 25 0,-24 23-1,0 0 1,-24 0 15,24-24-15,-24-24-1,48-23 1,-24-24-1,0-24 17</inkml:trace>
  <inkml:trace contextRef="#ctx0" brushRef="#br0" timeOffset="136594.8128">18240 15526 0,'0'0'16,"-119"0"-1,-72 24-15,-47-1 31,0 1-15,24 0 0,71 0-1,72-24 1,23 24 15,48-24-15,0 0-1,0 0 1,0 23 15,48 1-15,-48-24-1</inkml:trace>
  <inkml:trace contextRef="#ctx0" brushRef="#br0" timeOffset="137458.8622">17288 16073 0,'0'0'31,"0"0"-15,-143 24-16,47 24 15,1 71 1,47 0-1,25 24 1,23-24 15,47-24-15,25-23-1,47-49 1,-24-46 15,0-25-15,-47-23-1,-24-1 1,-24-23 0,-24 47 15,-24 24-16,1 24 1,-1 48 0,0 47-1,48 1 16,0 23-15,0-119 15</inkml:trace>
  <inkml:trace contextRef="#ctx0" brushRef="#br0" timeOffset="138324.9117">17597 16359 0,'0'0'32,"0"0"-17,0 0 1,0 0-1,95 143 1,-71-95-16,24-25 31,-48-23-15,0-23-1,0-49 1,0-47 0,-24 24 15,24 23-16,0 49 1,0 23 0,24 0-1,23 95 16,25 48-15,-1 23 0,-23 49-1,-24-1 1,-48-47-1,-48-24 17,-47-72-17,24-47 1,0-96-1,71-70 17,24-25-17,48 0 1,23 48-1,24 48 1,-47 23 15,-24 48-15,-24-24-1,0 24 1,0 0 31</inkml:trace>
  <inkml:trace contextRef="#ctx0" brushRef="#br0" timeOffset="138961.9482">17954 15883 0,'0'0'16,"0"0"-1,24-119-15,24 71 16,23 48 15,1 24-15,-25 24-1,-23-1 1,-48 25-1,-23-1 17,-1-23-17,0-1 1,25-23-1,23-24 1,0 0 0,23 0 15,25 0-16,0 0 1,-1 0 0,-23-24-1,-24 24 16,0 0-15,-24 24 0,24-24 30</inkml:trace>
  <inkml:trace contextRef="#ctx0" brushRef="#br0" timeOffset="141851.1134">18454 14811 0,'0'0'15,"0"0"1,143-71-1,-95 47 1,23 24 0,1 0-1,-1 24 1,-23 0-1,-24 47 1,-1-23 15,1 23-15,-24 1-1,-24 23 1,24 0 0,-23 24 15,23 0-16,0 24 1,-24 24 0,24 23 15,0 25-16,-24-1 1,24-24 0,0-23-1,0-48 1,-24-47 15,24-25-15,0-47-1,0 0 1,0 0-1,0-24 17,-47 1-17,-25-1 1,-95 24-1,72 47 1,24 1 15,23-48-15,48 24-1,0-48 1,24 24 0,47-71 15,-71 71-16</inkml:trace>
  <inkml:trace contextRef="#ctx0" brushRef="#br0" timeOffset="144367.2573">13454 14907 0,'0'0'31,"214"0"-31,-24-24 15,25 24 1,-1-24 0,24 0-1,0 0 1,1 24 15,22-47-15,-22 23-1,23-24 1,-1 24 15,-22-23-15,46-1-1,-23 24 1,24 1 15,-48-25-15,0 24-1,-23 0 1,-1 1-1,-47-25 17,-25 24-17,-46 0 1,-25 0-1,-23 1 1,-48 23 15,24-24-15,23 48-1,-47-24 1</inkml:trace>
  <inkml:trace contextRef="#ctx0" brushRef="#br0" timeOffset="151350.6568">14311 15097 0,'0'0'16,"0"0"-1,0 0 1,-167 24-1,96 0-15,23 0 32,1 23-17,23-47 1,0 24-1,48 24 1,0-1 15,-1 25-15,1 23-1,0 24 1,0 24 0,-24 24 15,0 23-16,-24 1 1,0 23 0,0-24 15,24-23-16,-23-24 1,23 0 0,0-48-1,0-24 16,0-23-15,0-24 0,0-24-1,0 0 1,23 24 15,1-24-15,24 0-1,-1 0 1,-23 0-1,0 0 17,-24 0-17,0 0 1,0 24-1,0-24 1,0 0 31</inkml:trace>
  <inkml:trace contextRef="#ctx0" brushRef="#br0" timeOffset="152851.7426">19240 14811 0,'0'0'15,"0"0"1,0 0 15,-95-119-31,95 48 16,0 23-1,0 24 1,71 1 0,1 46 15,-25 1-16,-23 24 1,-24-1 0,-24 1-1,-23 24 16,-1-25-15,0 1 0,1-24-1,47-1 1,0-23 15,47 24-15,25-24-1,-1 0 1,-23 0-1,0 0 17,-25 0-17,-23 0 1,0 0-1,0 0 1,0 0 15,-71 0-15,71 0-1</inkml:trace>
  <inkml:trace contextRef="#ctx0" brushRef="#br0" timeOffset="153903.8028">18383 14264 0,'0'0'31,"0"0"-15,0 0-1,119 0-15,-48-24 16,48 24 0,1 0-1,-1-24 16,47 24-15,-23 0 0,0 0-1,0 0 16,-48 0-15,0 0 0,-47 0-1,0-24 1,-25 24 15,1-24-15,-24 24-1,0 0 1,0 24-1,0 24 17,0-1-17,-24 25 1,1-24-1,23-1 1,-24-23 15,24-24-15,0 0-1,24 0 1,-24 0 0</inkml:trace>
  <inkml:trace contextRef="#ctx0" brushRef="#br0" timeOffset="156457.9489">11834 15049 0,'0'0'31,"0"0"-16,0 0 1,0 0 0,167 0-16,-95 0 15,23-23 16,0-1-15,0 0 0,24 24-1,0 0 1,1-24-1,-1 0 17,0 24-17,0-23 1,-24 23-1,24 23 17,-24-46-17,1 23 1,23-24-1,-24 24 1,24-24 0,24 0 15,-143 24 0</inkml:trace>
  <inkml:trace contextRef="#ctx0" brushRef="#br0" timeOffset="176883.1171">20955 16050 0,'0'0'15,"0"0"17,0 0-17,-191-24-15,120 24 16,-1 47-1,25 1 1,23 0 0,0-1 15,0 25-16,48-1 1,24-23 0,-1-24-1,1-1 16,-1-23-15,1-23 0,0-49-1,-24 1 1,-24-25 15,0-46-15,0-1-1,-24 24 1,0 0-1,24 0 17,0 95-17,0 0 1,0 24-1,0 24 1,0 71 15,24 48-15,-24 0-1,24 0 1,23-24 0,1-24 15,-24-47-16,23-25 1,-23-46 15,24-73-31,-48-23 31,24 24-15,-48 0 0,24 47-1,0 24 16,0 24-15,0 0 0,0 48-1,24 47 1,23 0-1,-23-47 17,0-24-17,23 0 1,-23-96-1,0 1 17,-24-48-17,0 23 1,0 25-1,-24 23 1,24 48 15,0 0-15,0 0-1,0 143 1,48 0 0,-1 71 15,1 1-16,-24 23 1,-24-24 0,-72 24-1,1-119 16,0-95-15,-25-71 0,49-49-1,23-70 1,72-1 15,-1 0-15,25 24-1,23 48 1,-24 0-1,1 71 17,-25 0-17,-23 24 1,-24 0-1,0 0 1,0 0 15,0 0-15,-24-24-1,24 24 17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879" units="1/cm"/>
          <inkml:channelProperty channel="T" name="resolution" value="1" units="1/dev"/>
        </inkml:channelProperties>
      </inkml:inkSource>
      <inkml:timestamp xml:id="ts0" timeString="2020-05-18T14:28:21.67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  <inkml:brush xml:id="br2">
      <inkml:brushProperty name="width" value="0.05292" units="cm"/>
      <inkml:brushProperty name="height" value="0.05292" units="cm"/>
      <inkml:brushProperty name="color" value="#00B050"/>
    </inkml:brush>
    <inkml:brush xml:id="br3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4072 6429 0,'0'0'16,"0"0"-1,-143-95 1,47 95-16,-23 24 31,24 0-15,24 23-1,23 49 1,24-1-1,24 48 17,24 0-17,0 23 1,-24 25-1,-24 23 1,0 0 15,-23 1-15,-25-25-1,1 1 1,-25-48 0,-70-48 15,-1-24-16,0-47 1,25-48 0,22 0-1,73-23 16,23 23-15,24 0 0,0 0-1,0 48 1,48 24 15,-48-48 16</inkml:trace>
  <inkml:trace contextRef="#ctx0" brushRef="#br0" timeOffset="721.0412">3786 8525 0,'0'0'15,"0"0"1,0-119 0,0 95-16,0 48 15,0 23 16,24 49-15,-24 23 0,0-24-1,23 0 16,-23-23-15,24-25 0,0-23-1,0-48 1,0 0 15,-48 1-15,-48-1-1,1 24 1,-24 0-1,23 24 17,25-24-17,47 0 1,0 0-1,24-24 1,-1 24 15,-23 0 0</inkml:trace>
  <inkml:trace contextRef="#ctx0" brushRef="#br0" timeOffset="1761.1007">4453 6239 0,'0'0'15,"0"0"1,0 0-1,0 0 1,142-48 0,-94 96-16,-24 23 31,-24 1-16,-24-1 1,-47-23 0,-1-24 15,-23-48-16,47 0 1,48-24 0,48 1-1,23 23 16,48 48-15,-23 23 0,-25 25-1,-23 23 1,-72 0 15,-48-23-15,-47-25-1,-23-23 1,23-48-1,47 1 17,48-25-17,24 24 1,24 0-1,-24 24 1,0 0 0,0 48 15,0-48 16</inkml:trace>
  <inkml:trace contextRef="#ctx0" brushRef="#br0" timeOffset="10106.578">6358 7429 0,'0'0'16,"0"0"0,0-214-1,0 119 1,0 23-1,0 72 1,0 0 0,0 48-1,23 24 16,-23 47-15,0-24 0,0 24-1,0-48 16,0 1-15,0-25 0,-23-23-1,23-24 1,-24 24 15,24-24-15</inkml:trace>
  <inkml:trace contextRef="#ctx0" brushRef="#br0" timeOffset="10711.6126">7382 7382 0,'0'0'31,"0"0"-15,-215 0-16,72 0 16,48 0-1,24 0 1,47 0-1,48-24 1,-1 0 15,-23 24 0</inkml:trace>
  <inkml:trace contextRef="#ctx0" brushRef="#br0" timeOffset="11045.6317">7024 7096 0,'0'0'16,"0"0"0,0 0 15,0 214-31,0-118 15,0-1 1,0 0 0,0-47-1,0-24 16,0-24-15,0 0 0,0-48-1,0 48 16,0 0 1</inkml:trace>
  <inkml:trace contextRef="#ctx0" brushRef="#br0" timeOffset="14423.8249">8048 6548 0,'0'0'15,"0"0"17,-119 167-32,48 0 15,-1 23 1,25 72-1,47-24 1,0 48 15,23-48-15,1-23-1,0-25 1,0-71 15,0-47-15,0-72-1,-24 0 1,0 0 0,0 0-1</inkml:trace>
  <inkml:trace contextRef="#ctx0" brushRef="#br0" timeOffset="15277.8738">8620 6691 0,'0'0'16,"0"0"15,0 0-15,119 24-16,-95 48 15,-1-1 1,-46 0 0,-25-23-1,-23-24 16,-1 0-15,24-48 0,25-24-1,46 24 16,1-23-15,48 47 0,23 24-1,-24 23 1,1 25 15,-72-1-15,-24-23-1,-47-1 1,-25-47-1,1-23 17,0 23-17,47-24 1,48 24-1,0 0 32</inkml:trace>
  <inkml:trace contextRef="#ctx0" brushRef="#br0" timeOffset="15551.8895">8858 7287 0,'0'0'16,"-119"0"-1,-24 0-15,24-24 31,0 24-15,47 0 0,72 24-1,0-24 32</inkml:trace>
  <inkml:trace contextRef="#ctx0" brushRef="#br0" timeOffset="16341.9347">8501 7644 0,'0'0'32,"0"0"-17,0 0 1,0 0-1,-24-143-15,71 119 16,1 24 15,0 48-15,23 23-1,-23 24 1,-24 24 0,-24 1 15,-48-1-16,0-24 1,-23-24 0,-24-47-1,23-24 16,1-48-15,23-23 0,24 0-1,48 23 1,24 24 15,47 24-15,0 24-1,1 47 1,-1 1-1,0-25 17,-23 1-17,-25 0 1,-23-48-1,-24-24 1,24 0 0,-24 24 15,0 0 0</inkml:trace>
  <inkml:trace contextRef="#ctx0" brushRef="#br0" timeOffset="17202.9839">9167 6977 0,'0'0'16,"0"0"-1,0 0 1,48 191-1,0-120 1,23-23 0,-23-25-1,23-23 1,-23-71-1,-24-24 1,-48-1 15,0 1-15,0 48-1,24 47 1,24 47 15,0 72-15,23 48-1,25 23 1,-1 25 0,-23-25 15,-48-23-16,-48-72 1,-47-95 0,-24-47-1,24-72 16,47-24-15,48 24 0,48 23-1,23 49 1,-23 23 15,-24 0-15,-24 24-1,-24 0 1,24 0 31</inkml:trace>
  <inkml:trace contextRef="#ctx0" brushRef="#br0" timeOffset="17909.0243">9644 6596 0,'0'0'15,"0"0"1,0 0 0,-24-119-1,48 95-15,23-23 31,1 47-15,23 23 0,1 25-1,-25 0 1,-47 23 15,0 0-15,-71 1-1,23-1 1,-23-23 15,23-24-15,48 0-1,0-1 1,72-23-1,-1 0 17,1 24-17,-25-24 1,-23-24-1,-24 24 1,0 0 15,0 48-15,0-48 31</inkml:trace>
  <inkml:trace contextRef="#ctx0" brushRef="#br0" timeOffset="19906.1385">12215 7048 0,'0'0'16,"0"0"15,24-190-31,-48 71 16,1-24-1,23 48 1,0 47-1,0 24 17,0 48-17,0 71 1,23 24-1,1 1 1,-24 22 15,24-46-15,-24-1-1,24-47 1,23-25 0,25 1 15,-72-24-16</inkml:trace>
  <inkml:trace contextRef="#ctx0" brushRef="#br0" timeOffset="20274.1596">12906 7263 0,'0'0'16,"0"0"0,-190 0-1,-1-24-15,-23 0 16,-48 0 15,47 24-15,25-23-1,95 46 1,47-23-1,48 0 17,0 0-17,0 0 1,24 24-1,-24-24 32</inkml:trace>
  <inkml:trace contextRef="#ctx0" brushRef="#br0" timeOffset="20957.1986">11906 7644 0,'0'0'16,"0"0"-1,0 0 1,0 0 15,-119-119-31,24 166 16,-1 1-1,25 23 1,23 48 15,48-23-15,48 23-1,47-24 1,48-47-1,-24-25 17,0-46-17,-47-25 1,-49-47-1,-70 23 1,-25 49 15,1 23-15,-24 23-1,47 49 1,-23-1 0,23 1 15,24-1-16,24-23 1,0-48 0</inkml:trace>
  <inkml:trace contextRef="#ctx0" brushRef="#br0" timeOffset="21708.2416">12192 7882 0,'0'0'31,"0"0"-15,0 0-1,0 0 1,0 0-1,0 0 17,95 190-32,-24-118 15,-23-48 1,23-24-1,-23-48 17,-24-47-17,-24 0 1,-24-25-1,-24 73 1,48 47 0,24 47 15,24 73-16,23 70 1,1 24 0,-25-23-1,-23-24 16,-71-48-15,-25-72 0,-23-94-1,-24-49 16,71-47-15,24 1 0,48 23-1,24 23 1,23 49 15,-47 23-15,24 24-1,-48 0 16</inkml:trace>
  <inkml:trace contextRef="#ctx0" brushRef="#br0" timeOffset="22339.2777">12644 7429 0,'0'0'31,"0"0"-16,0 0 1,0 0 0,119 24-1,-95 24-15,-24 0 31,0 23-15,-48-23 0,1-25-1,23 1 1,0-24 15,24 0-15,48 0-1,23 0 1,1 0-1,-25 0 17,-23-24-17,-24 24 1,0 0-1,-24 24 1,-23 0 15,47-24 16</inkml:trace>
  <inkml:trace contextRef="#ctx0" brushRef="#br0" timeOffset="23774.3598">13168 6263 0,'0'0'15,"0"0"1,143 262-16,-72-72 16,1 48-1,-48 0 1,-1 0 15,-46-23-15,-1-1-1,-24-47 1,0-48 15,25-48-15,-1-23-1,24-48 1,0 0-1,0-24 17,0 24-17</inkml:trace>
  <inkml:trace contextRef="#ctx0" brushRef="#br0" timeOffset="24640.4093">13644 6477 0,'0'0'15,"0"0"1,0 0-1,48-119 1,-1 95 0,25 72-1,-25-1 1,1 25-1,-48-25 1,-24 25 15,-47-25-15,-24-23-1,23 0 1,48 0 0,24-24 15,24 0-16,71 24 1,1 0 0,-1-1 15,0 1-16,-71-24 1,0 0 0,-24 0-1,-24 0 16,-24 24-15,48-24 15</inkml:trace>
  <inkml:trace contextRef="#ctx0" brushRef="#br0" timeOffset="35708.0423">5643 8406 0,'0'0'16,"0"0"0,95 143-16,1 0 15,-1-24 1,-24 0 15,-23 0-15,-24-24-1,0-47 1,-24-48-1,0 0 17,-24-48-17,0-71 1,0-24-1,-23-24 1,-1-23 15,0-1-15,25-23-1,-25 0 1,0-1 0,1 25 15,47-1-16,-24 25 1,0 23 0,0 24-1,0 0 16,1 47-15,23 1 0,0 47-1,0-24 1,0 25 15,0 23-15,23-24-1,25-24 1,0 24-1,23 1 17,1-1-17,23 0 1,0 0-1,0 0 1,24 24 15,0-24-15,24 24-1,0-23 1,24 23 0,-1-24 15,1 24-16,24-24 1,-1 0 0,24 24 15,1-24-16,-1 1 1,0-1 0,1 24-1,23-24 16,0 0-15,-24 0 0,24 1-1,24-1 1,-24 0 15,48 0-15,-24 24-1,0 0 1,-24 0-1,0-24 17,-23 0-17,23 24 1,-24-23-1,0-1 1,1 0 15,-25 24-15,1 0-1,23 0 1,-23 0 15,-1 0-15,-23 0-1,-1 0 1,-23 0 0,0 0-1,-48 0 16,1 0-15,-25-24 0,-23 24-1,-24-24 1,-1 24 15,-23 0-15,24 48-1,-24 23 1,0 1-1,24-1 17,-24 1-17,24-48 1,-24-1-1,0-46 1,0 23 46</inkml:trace>
  <inkml:trace contextRef="#ctx0" brushRef="#br0" timeOffset="37809.1625">15740 7644 0,'0'0'16,"0"0"15,-96-215-31,25 168 16,-24 47-1,23 24 1,25 71-1,47 0 17,23 24-17,25 0 1,47-47-1,-23-48 17,23-72-17,-47-71 1,-24-48-1,-24 0 1,0-23 0,-24 71 15,0 47-16,24 49 1,0 46 15,-24 49-15,48 71-1,24 23 1,23-23 0,-23 0-1,23-71 16,-47-72-15,23-48 0,1-47-1,0-24 1,-48 0 15,0 47-15,0 48-1,0 24 1,-24 48-1,24 47 17,47 24-17,1-23 1,24-1-1,-25-95 1,1-24 15,23-71-15,-47-48-1,-48 24 1,0 0 0,24 95 15,-23 24-16,23 48 1,0 94 0,23 73-1,25 47 16,0 0-15,-24-24 0,-48-48-1,-24-71 1,-23-71 15,-1-72-15,1-71-1,23-48 1,48 0 15,48 24-15,23 24-1,24 47 1,-23 24-1,-24 24 1,-48 0 15,0 0-15,-24 0-1,0 24 1,24-24 31</inkml:trace>
  <inkml:trace contextRef="#ctx0" brushRef="#br0" timeOffset="49259.8175">10787 7382 0,'0'0'15,"0"0"16,-238 0-31,95 0 16,24 0 0,71 0-1,24-24 1,24 24-1,0 0 17,0-24-17,0 48 16,0-24 16</inkml:trace>
  <inkml:trace contextRef="#ctx0" brushRef="#br0" timeOffset="71684.1">2905 10454 0,'0'0'15,"0"0"1,-167 47-16,119 25 15,25 23 1,-1 24 15,24 24-15,24 47-1,-1 1 1,1 23 0,0 24 15,-72 0-16,1 24 1,-72-47 0,0-25-1,-48-47 16,0-48-15,24-47 0,24-72-1,48 0 1,-1 1 15,25-1-15,47 24-1,0 0 1,24 24-1,47-1 17,-71-23-17</inkml:trace>
  <inkml:trace contextRef="#ctx0" brushRef="#br0" timeOffset="72134.1258">2881 12644 0,'0'0'31,"0"0"-16,0 0 1,0 0 0,0 0-1,48 191 1,-48-120-1,23 25 1,-46-25 0,23-47-1,0 0 1,0-48 15,0 24-15</inkml:trace>
  <inkml:trace contextRef="#ctx0" brushRef="#br0" timeOffset="73001.1754">3071 10263 0,'0'0'16,"0"0"15,0 0-15,167-24-16,-72 72 15,-23 23 1,-48 1-1,-48-1 17,-48-23-17,1-48 1,23-24-1,24-24 1,48-23 15,72 47-15,23 48-1,24 24 1,-72 47 15,-71 0-15,-71 0-1,-49-23 1,-22-25 0,46-23 15,72-24-16,24 0 17</inkml:trace>
  <inkml:trace contextRef="#ctx0" brushRef="#br0" timeOffset="74156.2414">4048 12549 0,'0'0'16,"95"143"-16,-47 0 15,23 24 1,-23-25 15,-24-46-15,-1-49-1,-23-47 1,24-47-1,0-96 17,-24-48-17,24-47 1,0-24-1,-1-23 1,-23-25 0,24 24 15,-48 0-16,48 1 1,0 23 0,-24 0 15,24 71-16,-24 25 1,0 70 0,0 25-1,0 47 16,0 24-15,0 0 0,-24 48-1,24-48 32</inkml:trace>
  <inkml:trace contextRef="#ctx0" brushRef="#br0" timeOffset="75100.2954">5405 11668 0,'0'0'16,"0"-119"-1,0-24 1,0 24 0,0 24-1,0 71 1,0 48-1,0 71 1,0 0 15,24 48-15,23-24-1,-23 0 1,48-23 0,-1-25 15,-47-71-16,-24 0 1,-95 0 0,-48 0-1,24 24 16,47-48-15,49 24 0,46 0-1,-23 0 1,72 0 15,-72 0-15</inkml:trace>
  <inkml:trace contextRef="#ctx0" brushRef="#br0" timeOffset="76452.3728">6762 11359 0,'0'0'31,"0"0"-15,-238 23-16,119-23 15,24 24 1,23 0 15,49 0-15,46-24-1,25-24 1,-48 24 31</inkml:trace>
  <inkml:trace contextRef="#ctx0" brushRef="#br0" timeOffset="76791.3922">6429 11192 0,'0'0'16,"0"0"-1,0 190-15,24-94 16,-24-1 15,24-24-15,-24-23-1,0-24 1,0-24-1,0 0 17,-24-24-17,24 24 16</inkml:trace>
  <inkml:trace contextRef="#ctx0" brushRef="#br0" timeOffset="83922.8001">8334 10335 0,'0'0'15,"0"0"1,-143-96 0,24 96-16,0 24 31,48 24-16,23 23 1,48 24 0,24-23-1,23-24 16,1-25-15,23-46 0,1-49-1,-1-23 1,-23 0 15,0 23-15,-48 25-1,0 47 1,0 47-1,0 48 17,-24 1-17,24 23 1,24 0-1,-24-48 1,0 1 15,0-49-15,0 1-1,23-24 1,-23 0 0</inkml:trace>
  <inkml:trace contextRef="#ctx0" brushRef="#br0" timeOffset="84222.8172">8334 10954 0,'0'0'15,"-167"24"1,24-1-1,24 1 1,72 0 0,23-24-1,24 24 1,71-24-1,-71 0 17</inkml:trace>
  <inkml:trace contextRef="#ctx0" brushRef="#br0" timeOffset="84935.858">7953 11311 0,'0'0'31,"0"0"-15,-119 167-16,95-96 15,0-23 1,72-1 0,23-23-1,1-24 16,23 24-15,-47 0 0,-24 0-1,-1-24 16,-23-24-15,24-24 0,-24 0-1,0-23 1,0 0 15,0 23-15,0 24-1,0 48 1,0 71-1,0 0 17,24 25-17,-24-1 1,0-24-1,0-24 1,-24-23 15,24-48-15,0-24-1,48-24 1,-48 48 0</inkml:trace>
  <inkml:trace contextRef="#ctx0" brushRef="#br0" timeOffset="86251.9333">8715 10787 0,'0'0'16,"0"0"-1,0 0 16,-24-119-31,24 95 16,24 48 0,0 47-1,23 48 1,1-23 15,0-49-15,-24 1-1,-1-48 1,1-71-1,0-49 17,-48 1-17,24 24 1,0 48-1,0 23 1,48 95 15,-1 48-15,1 72-1,23 23 1,-23-23 0,-72-1 15,-23-71-16,-72-47 1,23-72 0,25-96-1,23-47 16,72 1-15,71-1 0,24 71-1,-23 25 16,-73 23-15,-23 24 0,0 0-1,-47 47 1,23-47 15,24 0-15</inkml:trace>
  <inkml:trace contextRef="#ctx0" brushRef="#br0" timeOffset="86854.9678">9191 9977 0,'0'0'16,"0"0"-1,-71 167 1,47-95-1,0-1 1,24-47 0,24 0-1,47-1 1,1-46 15,-25 23-15,-23 0-1,0 0 1,-24 0-1,0-24 17,0-24-17,0 48 16</inkml:trace>
  <inkml:trace contextRef="#ctx0" brushRef="#br0" timeOffset="87077.9805">9310 10168 0,'0'0'16,"0"0"-1,24 143-15,-24-48 16,24-24 0,-24 1 15,-24-48-16,0 0 1,24-24 0,0 0 30</inkml:trace>
  <inkml:trace contextRef="#ctx0" brushRef="#br0" timeOffset="90196.1589">10358 10811 0,'0'0'31,"0"0"-15,-238 24-16,119-1 15,71-23 1,48 0-1,24 0 17,24-23-17,-1 23 1,-47 0 31</inkml:trace>
  <inkml:trace contextRef="#ctx0" brushRef="#br0" timeOffset="90936.2012">10644 10477 0,'0'0'16,"0"0"-1,0 0 1,166-95-1,-94 119 1,-1 0 0,-47 23-1,-24 25 1,-47-1-1,-25 1 17,-23-1-17,0 1 1,47-25-1,24 1 1,48-48 15,71 24-15,24-48-1,0 24 1,-23 24 15,-49-24-15,-47 0-1,0 24 1,-24-24 0,24 0 15,0 0-16,-23 0 1,23 0 31</inkml:trace>
  <inkml:trace contextRef="#ctx0" brushRef="#br0" timeOffset="91734.2469">11311 10835 0,'0'0'32,"0"0"-17,-24 23 16</inkml:trace>
  <inkml:trace contextRef="#ctx0" brushRef="#br0" timeOffset="92447.2876">11739 10239 0,'0'0'31,"95"96"-15,-190-192-1,190 263-15,-142-119 16,-1-1-1,-23-47 17,47 0-17,24-47 1,24-1-1,47 48 1,24 0 15,1 24-15,-25 23-1,-23 25 1,-72-1 0,-47-23 15,-49 0-16,25-25 1,24-23 0,47 0-1,0 0 16,24 0-15</inkml:trace>
  <inkml:trace contextRef="#ctx0" brushRef="#br0" timeOffset="92750.305">12025 10835 0,'0'0'16,"0"0"15,-214 23-31,71 1 16,24-24-1,47 24 1,48-24-1,24 0 1,24 24 15,-24-24 0</inkml:trace>
  <inkml:trace contextRef="#ctx0" brushRef="#br0" timeOffset="93423.3435">11549 11144 0,'0'0'16,"0"0"0,0 0 15,0 0-16,23-143-15,49 143 16,-1 48 0,1 23-1,-25 1 1,-47 23 15,-47 0-15,-48 1-1,-1-1 1,1-48-1,0-47 17,71-23-17,24-49 1,24 25-1,71 23 1,0 0 15,1 48-15,-1 0-1,-48 23 1,1 1 0,-24-1 15,-24-23-16,0-24 1,0 0 15</inkml:trace>
  <inkml:trace contextRef="#ctx0" brushRef="#br0" timeOffset="94278.3924">12168 10573 0,'0'0'16,"24"119"-1,-48-238 17,95 285-32,-23-142 15,-1-48 1,25-23-1,-48-25 1,0-47 15,-24 24-15,-24 47-1,24 25 1,0 46 0,0 73 15,47 23-16,1 47 1,23 49 0,1-25-1,-72-23 16,-48-24-15,-47-96 0,-24-70-1,24-49 1,47-47 15,48 0-15,71 0-1,49 48 1,-25 47-1,-24 0 17,-47 24-17,-24 0 1,-48 0-1,48 0 32</inkml:trace>
  <inkml:trace contextRef="#ctx0" brushRef="#br0" timeOffset="94963.4316">12620 10025 0,'0'0'16,"0"0"15,0 0-15,0 0-1,0 0 1,167-71-1,-119 142-15,-25 0 32,-46 1-17,-25-24 1,0 23-1,-23-23 1,47-25 15,24-23-15,0 24-1,72-24 1,-25 0 15,25 0-15,-49 0-1,-23 0 1,0 0 0,0 0 15,-47 48-16,47-48 17</inkml:trace>
  <inkml:trace contextRef="#ctx0" brushRef="#br0" timeOffset="98455.6313">13263 10739 0,'0'0'16,"0"0"15,0 0-16,0 0 1,0 0 0,0 0-1,-71 0 32</inkml:trace>
  <inkml:trace contextRef="#ctx0" brushRef="#br0" timeOffset="98940.659">13787 10192 0,'0'0'32,"0"0"-17,71-191-15,-47 167 16,-24 24-1,0 72 1,24-1 15,-48 48-15,24 0-1,-24-23 1,1-1 0,-1-24 15,24-23-16,24-48 1,-24 0 0</inkml:trace>
  <inkml:trace contextRef="#ctx0" brushRef="#br0" timeOffset="99271.678">14168 10668 0,'0'0'31,"-143"-24"-31,-47 24 16,23 0-1,72 0 1,47 0-1,24 0 17,24 0-17,24 24 1,0 0-1,-24-24 32</inkml:trace>
  <inkml:trace contextRef="#ctx0" brushRef="#br0" timeOffset="99918.715">13430 11168 0,'0'0'16,"0"0"15,-214 24-31,118 47 16,49 25-1,23-1 1,48 0 15,71-24-15,24-47-1,0-48 1,-24-23-1,-23-25 17,-48 1-17,-48 0 1,-24 47-1,-23 24 1,23 47 15,0 25-15,1-1-1,23 24 1,24-23 0,24-1 15,-24-71-16</inkml:trace>
  <inkml:trace contextRef="#ctx0" brushRef="#br0" timeOffset="100709.7602">13692 11239 0,'0'0'31,"0"0"-15,0 0-1,0 0 1,95 167-1,-47-95-15,-25-25 32,-23-47-17,48-24 1,-24-47-1,-24-24 1,0-1 15,-24 25-15,24 47-1,24 48 1,0 47 0,23 49 15,25 22-16,-1 25 1,-23 0 0,-72-48-1,-24-48 16,-47-47-15,-24-72 0,48-47-1,47-24 16,48 24-15,23 23 0,25 25-1,-1 23 1,-47 24 15,0-24-15,-48 24-1,24 0 32</inkml:trace>
  <inkml:trace contextRef="#ctx0" brushRef="#br0" timeOffset="101307.7944">14097 10930 0,'0'0'16,"0"0"0,0 0 15,0-143-31,23 119 15,49 48 1,-24 24 0,-48-1-1,0 25 16,-24-1-15,-24-23 0,0-1-1,25-23 1,23-24 15,23 0-15,25-24-1,24 24 1,-25 0-1,-23 0 17,-24 0-17,0 0 1,0 0-1,-24 0 1,0 0 15,24 0-15</inkml:trace>
  <inkml:trace contextRef="#ctx0" brushRef="#br0" timeOffset="103862.9406">14906 10358 0,'0'0'16,"0"0"-1,191 24-15,-96-24 16,24 24-1,-24-24 17,-23 0-17,-48-24 1,-1 24-1,-23 0 32</inkml:trace>
  <inkml:trace contextRef="#ctx0" brushRef="#br0" timeOffset="104314.9664">15168 10192 0,'0'0'16,"0"0"0,0 0-1,0 190 1,-24-95-16,1 1 31,-1-25-15,24-23-1,-24-24 1,24-24-1,0 0 17,0 0-17,0-24 1,0 24 31</inkml:trace>
  <inkml:trace contextRef="#ctx0" brushRef="#br0" timeOffset="107239.1337">16526 9977 0,'0'0'16,"0"0"0,0-190-1,23 95-15,1 23 31,-24 48-15,0 24 0,24 72-1,-48 23 1,24 24 15,-24 0-15,1 0-1,-1-23 1,24-25 15,47-23-15,1-25-1,-48-23 1</inkml:trace>
  <inkml:trace contextRef="#ctx0" brushRef="#br0" timeOffset="107572.1527">16906 10335 0,'0'0'31,"-166"0"-31,-25-24 16,1 24-1,47 24 1,48-24 0,71 0 15,0 0-16,48 0 1,0 23 0,-24-23 30</inkml:trace>
  <inkml:trace contextRef="#ctx0" brushRef="#br0" timeOffset="108256.1919">15621 10954 0,'0'0'16,"0"0"-1,0 0 1,119-24 0,-48 72-1,-23 23 1,-24 0-1,-48 1 1,-24-25 0,-23-23 15,23-24-16,24-24 1,24 1 0,24-1-1,48 24 16,23 24-15,0 23 0,-24 49-1,-47-1 16,-71 0-15,-72-47 0,0-1-1,-1-23 1,49-48-1,47-23 17,24 47-1</inkml:trace>
  <inkml:trace contextRef="#ctx0" brushRef="#br0" timeOffset="108960.2321">16406 10954 0,'0'0'16,"0"0"-1,-166 0 1,70 71-1,49 1 1,-1 23 0,72 0-1,24 0 1,47-47 15,24-24-15,0-48-1,-47-24 1,-25-23-1,-71 23 17,-47 1-17,-1 47 1,25 23-1,-1 25 17,1 47-17,23 1 1,24-25-1,0 0 1,0-71 31</inkml:trace>
  <inkml:trace contextRef="#ctx0" brushRef="#br0" timeOffset="109683.2735">16597 11216 0,'0'0'15,"0"0"1,0 0 15,119 119-31,-71-48 16,-1 1-1,1-49 1,-24-23 15,-1-47-15,1-48-1,-48-1 1,1 25-1,23 23 17,0 24-17,23 48 1,1 71-1,48 48 1,-25 0 15,1 48-15,-48-48-1,-48-24 1,-47-72 0,0-71 15,0-71-16,47 0 1,48-48 0,24 48-1,47 47 16,-23 1-15,-1 47 0,-23-24-1,-24 24 32</inkml:trace>
  <inkml:trace contextRef="#ctx0" brushRef="#br0" timeOffset="110397.3143">17145 10716 0,'0'0'16,"0"0"15,-48 142-31,0-70 16,25-24-1,23-1 1,0-23 0,47-24 15,25 0-16,-1 0 1,-23 0 0,-24 0-1,-24-24 16,0 0-15,-24-23 0,0-25-1,24 1 1,0 23 15,0 48-15,0 24-1,24 71 1,0 1 15,-1-1-15,1 0-1,-24-24 1,0-47-1,0-24 1,0-24 15,0 1-15,0 23 15</inkml:trace>
  <inkml:trace contextRef="#ctx0" brushRef="#br0" timeOffset="113203.4748">4405 9858 0,'0'0'16,"0"0"-1,167 0-15,-72-23 16,0 23 0,48 0 15,0-24-16,24 24 1,-25-24 0,25 24-1,24 0 16,-1-24-15,-23 0 0,23 24-1,25-24 1,-1 1 15,0-1-15,1 24-1,23-24 1,0 0 15,24 24-15,0-24-1,0 24 1,23-23-1,-23-1 17,24 24-17,-24 0 1,24 0-1,-1 0 1,1-24 0,-24 24 15,48 0-16,-1-24 1,-23 0 0,24 24 15,23-23-16,-23-1 1,23 24 0,0-24-1,-23 24 1,23-24 15,24 24-15,-23 0-1,-25 0 1,25 0-1,-1 0 17,1 0-17,-25-24 1,-23 24-1,-24 0 17,0-24-17,-24 24 1,-24 0-1,-47-23 1,-24 23 0,0 0 15,-72 23-16,-23-23 1,-25 48 0,-23 0 15,0 47-16,0-24 1,24 25 0,-24-25-1,24-23 16,-24-24-15,0-48 0,0 24-1,0 0 32</inkml:trace>
  <inkml:trace contextRef="#ctx0" brushRef="#br0" timeOffset="114778.5649">18859 10549 0,'0'0'15,"0"0"1,-190 167-16,142-72 16,48 24-1,24-24 1,47-47 15,25-48-15,-25-72-1,0-47 1,-47-47 15,-24-25-15,-24 24-1,1 25 1,-1 70-1,24 72 1,0 48 15,0 47-15,24 72-1,-1-24 1,25-1 15,0-46-15,-1-49-1,1-47 1,-1-71 0,1-24 15,-24 23-16,-24 1 1,0 47 0,0 48-1,-24 47 16,48 24-15,24 1 0,-1-49-1,25 1 1,23-72 15,-24-71-15,-47-24-1,0-24 1,-24 48-1,-24 47 17,24 48-17,0 48 1,-24 47-1,48 72 1,0 47 15,-24 24-15,-24-24-1,0-23 1,-47-72 0,-1-95 15,1-48-16,0-71 1,23-72 0,72 48-1,47 0 16,48 47-15,0 49 0,-23-1-1,-49 24 1,-47 0 15,0 0-15,0 0-1,-47 24 1,47-24 31</inkml:trace>
  <inkml:trace contextRef="#ctx0" brushRef="#br0" timeOffset="118730.791">3452 14287 0,'0'0'15,"-95"120"1,48 22 0,23 1-1,48 48 1,-1-1-1,25 25 1,0 23 15,-48 0-15,0-24-1,-72 24 1,-23-47 0,-48-48 15,0-24-16,0-72 1,48-47 0,24-23-1,47 23 16,0 0-15,24 0 0,0 0-1,0 0 32</inkml:trace>
  <inkml:trace contextRef="#ctx0" brushRef="#br0" timeOffset="125223.1623">3810 16097 0,'0'0'16,"0"0"0,0 0-1,0 0 16,-24 167-31,48-96 16,-24 25 0,0-25-1,0 0 1,0-23 15,0-48-15,0 0-1,0 0 1,0 0-1,0 0 17,0 0-17,0 0 1</inkml:trace>
  <inkml:trace contextRef="#ctx0" brushRef="#br0" timeOffset="126204.2184">3786 14073 0,'0'0'16,"0"0"-1,0 0 17,190 0-32,-142 48 15,-24 23 1,-48 24-1,-24-23 1,-23-1 0,-1-23 15,49-48-16,-1 0 1,48-48 0,23 1 15,25-1-16,23 48 1,0 24 0,-47 24-1,-24 23 16,-72 24-15,-23 0 0,-25-23-1,25-24 1,47-25 15,0 1-15,24-24-1,48 24 1,-48-24 31</inkml:trace>
  <inkml:trace contextRef="#ctx0" brushRef="#br0" timeOffset="128378.3428">4714 16383 0,'0'0'16,"48"143"-16,24 0 15,-25-48 1,-23-24 15,-24 1-15,24-48 15,-24-72-16,24-71 1,-24-48 15,0-47-15,-24-48-1,0 0 1,0-24 15,24 24-15,0-23-1,0-1 1,-24 72 0,24 23 15,-23 48-16,23 24 1,-24 48 0,24-1-1,-24 48 16,24 24-15,0 0 0,0 0-1,24 0 1,23 0 15,1 0-15,23 0-1,25 0 1,-1-23-1,24 23 1,0-24 15,0 24-15,24-24-1,0 0 1,47 0 0,-23 1 15,24-25-16,-1 24 1,1 0 0,23-23 15,24 23-16,-24-24 1,1 24 0,23-23-1,0 23 1,0 0 15,0-23-15,0 23-1,0 0 1,0 0 15,1 24-15,-1-24-1,0-23 1,-24 23-1,24 0 17,0-24-17,1 25 1,-1-25-1,0 24 1,0 0 15,0 1-15,0-1-1,-24 0 17,-23 0-32,23 24 31,1-24-16,-49 1 1,1-1 0,-48 24-1,0-24 16,-24 0-15,-23 0 0,-48 0-1,-24 24 1,0 0 15,0-23-15,0 23-1,0 0 1,0 0-1,0 23 17,0 1-17,23 48 1,-23-25-1,-23 25 1,23-25 15,-24-23-15,24-24-1,0 0 1,0 0 15,-24 0-15,-24-24-1,48 24 1</inkml:trace>
  <inkml:trace contextRef="#ctx0" brushRef="#br0" timeOffset="130596.4696">5405 14930 0,'0'0'15,"0"0"1,-48-119-1,48 96-15,0 23 32,48 47-17,0 48 1,-25 24-1,1 1 1,0-1 15,-24-24-15,0-24-1,0-23 1,0-48 15,0 0-15,0 0-1,-48-24 1,-47 48 0,0-24 15,47 24-16,48-24 1,0 0 0,0 0-1,0 24 1,24-24 15,-24 0 0</inkml:trace>
  <inkml:trace contextRef="#ctx0" brushRef="#br0" timeOffset="134113.6708">6000 15049 0,'0'0'16,"0"0"0,0 0 15,191 0-31,-96 0 15,0-23 1,-23 23 0,-25 0-1,1 0 16,-24 0-15,-24 0 31</inkml:trace>
  <inkml:trace contextRef="#ctx0" brushRef="#br0" timeOffset="134350.6844">6310 15026 0,'0'0'15,"0"0"1,0 166-16,0-70 15,0-25 1,0-71 31</inkml:trace>
  <inkml:trace contextRef="#ctx0" brushRef="#br0" timeOffset="135213.7337">6215 14788 0,'0'0'16,"0"0"0,0 0-1,0 0 1,-24 166-1,24-71 1,0 1 0,24 23-1,-24-119 1</inkml:trace>
  <inkml:trace contextRef="#ctx0" brushRef="#br0" timeOffset="136151.7874">7572 14335 0,'0'0'16,"0"0"-1,-167-95-15,48 142 16,24 25 15,24 23-15,47 24-1,48-24 1,23-47-1,25-24 17,-25-48-17,1-47 1,0-25-1,-48-23 1,0 24 15,0 24-15,0 71-1,23 0 1,1 71 0,24 24-1,-24 1 16,23 23-15,-23-48 0,-24 1-1,0-49 16,0-23-15,0 0 0,0 0 15</inkml:trace>
  <inkml:trace contextRef="#ctx0" brushRef="#br0" timeOffset="136527.8089">7953 14883 0,'0'0'15,"0"0"17,-262 47-32,95-23 15,-23 0 1,71 0-1,24 0 1,47-24 15,24 0-15,24 0-1,0 0 1,72 47 0,-72-47 15</inkml:trace>
  <inkml:trace contextRef="#ctx0" brushRef="#br0" timeOffset="136968.8341">7286 15383 0,'0'0'16,"0"0"15,-71 190-31,71-118 16,0-25-1,47-23 1,25-24-1,23 0 17,-47 0-17,-1 0 1,-23 0-1,-24 0 1,0-24 31,0 24 0</inkml:trace>
  <inkml:trace contextRef="#ctx0" brushRef="#br0" timeOffset="137164.8453">7524 15454 0,'0'0'16,"0"0"0,48 191-1,-24-48-15,0 0 31,-1-24-15,-23-24 0,0-48-1,0-47 1</inkml:trace>
  <inkml:trace contextRef="#ctx0" brushRef="#br0" timeOffset="138066.8969">8144 14716 0,'0'0'31,"0"0"-15,71 167-16,-47-96 15,23-23 1,-23-48 0,0-24-1,0-47 16,-24-48-15,0 23 0,-24 25-1,24-1 16,0 96-15,0 48 0,48 71-1,23 23 1,0 25-1,1-1 17,-24 1-17,-48-25 1,-72-70-1,24-25 17,-47-71-17,24-71 1,23-72-1,48 0 1,48 0 0,-1 48 15,25 23-16,-25 49 1,-23-1 0,-24 24 15,0-48-16,0 48 17</inkml:trace>
  <inkml:trace contextRef="#ctx0" brushRef="#br0" timeOffset="138554.9248">8572 14121 0,'0'0'15,"0"0"17,-24 190-32,-23-118 15,47-1 1,0-47-1,23-24 1,25 0 15,24-24-15,-25 0-1,1 1 1,-48 23 15,0 0-15,0 0-1,0-24 1,0 24 15</inkml:trace>
  <inkml:trace contextRef="#ctx0" brushRef="#br0" timeOffset="138818.9399">8667 14216 0,'0'0'16,"0"0"-1,0 0 16,72 143-31,-48-48 16,-1-47 0,-46 23-1,23-47 1,0 0-1,0-48 17,0 24-17,0 0 16</inkml:trace>
  <inkml:trace contextRef="#ctx0" brushRef="#br1" timeOffset="143772.2233">11858 11049 0,'0'0'16,"0"0"15,-238 214-31,119-95 15,0 0 1,48-47 0,23-25-1,24-47 1,24 24 15,0-48-15,0 24-1,0 0 1,0 0 15,48 0-15,-48 0-1</inkml:trace>
  <inkml:trace contextRef="#ctx0" brushRef="#br1" timeOffset="144525.2663">11096 10382 0,'0'0'31,"0"0"-15,-214 191-16,95-72 15,0 0 1,0 0-1,47-24 1,25-47 15,23-24-15,24-24-1,0 0 1,0-24 15,24 24-15,-24 0 15</inkml:trace>
  <inkml:trace contextRef="#ctx0" brushRef="#br2" timeOffset="149398.5451">12073 10073 0,'0'0'15,"0"0"16,-143 143-31,24-24 16,23 0 0,1 0-1,24-48 1,23-23 15,48-48-15,0 0-1,0 0 1,0 0-1,0 0 48</inkml:trace>
  <inkml:trace contextRef="#ctx0" brushRef="#br2" timeOffset="150046.5821">13454 11049 0,'0'0'32,"0"0"-17,-143 238-15,48-95 16,23-24-1,1-48 17,23 1-17,24-72 1,24 0-1,0 0 1,-24-48 15,24 48 0</inkml:trace>
  <inkml:trace contextRef="#ctx0" brushRef="#br2" timeOffset="151432.6614">13120 11906 0,'0'0'16,"0"0"-1,72 143 1,-72-71-16,-48-25 31,-23 1-15,23-24-1,0-24 1,25-24 0,23 24 15,23-24-16,1 0 1,0 0 0,0 24-1,47 24 16,1 0-15,-25 24 0,1-48-1,-48 0 1,0 0 15,0 0-15,0 0-1,0 0 1,0 0-1,-24 0 17,0 23-17,24-23 1</inkml:trace>
  <inkml:trace contextRef="#ctx0" brushRef="#br3" timeOffset="160106.1575">14335 10835 0,'0'0'16,"0"0"0,-119 190-1,47-47 1,1 0-1,-1 0 1,1-24 0,23-48-1,1-23 16,47-48-15,0 0 0,0-24-1,23 0 1,-23 0 15,0 24-15</inkml:trace>
  <inkml:trace contextRef="#ctx0" brushRef="#br3" timeOffset="160889.2023">12811 9906 0,'0'0'16,"0"0"15,-167 262-31,72-95 16,23-1-1,1-23 1,-1 0 15,25-72-15,23-23-1,24-48 1,0 0-1,0-24 17,0 0-17,0 24 1,0 0 31</inkml:trace>
  <inkml:trace contextRef="#ctx0" brushRef="#br0" timeOffset="166779.5392">9406 14597 0,'0'0'16,"0"0"-1,0 0 16,166 0-31,-70-24 16,-49 24 0,1 0-1,-24 0 1,-24 0-1,23 0 17,-23 0 14</inkml:trace>
  <inkml:trace contextRef="#ctx0" brushRef="#br0" timeOffset="167240.5656">10263 14264 0,'0'0'31,"0"0"-16,-24-167-15,24 143 16,0 48 0,24 24-1,0 23 16,-24 24-15,0 1 0,-24-1-1,24-24 1,0-23 15,0-24-15,0-24 15</inkml:trace>
  <inkml:trace contextRef="#ctx0" brushRef="#br0" timeOffset="167577.5848">10358 14668 0,'0'0'15,"0"0"1,-190 24 0,70 0-1,49 0 1,23 0-1,25-24 1,46 24 0,49-24 15,-72 0 0</inkml:trace>
  <inkml:trace contextRef="#ctx0" brushRef="#br0" timeOffset="168433.6338">10025 15049 0,'0'0'16,"0"0"-1,0 0 17,-72-119-32,96 72 15,24 47 1,23 24-1,1 23 1,-25 25 15,-23 23-15,-24 24-1,-48 0 1,1 0 15,-1-71-15,0-1-1,1-70 1,-1-1 0,1-48-1,47 1 16,23 23-15,25 24 0,23 24-1,1 24 1,23 24 15,0-1-15,-47-23-1,0 0 1,-24-24 15,-24 0-15,0-24-1,0 24 1,-24-24-1,24 24 1,0 0 15,0 0 16</inkml:trace>
  <inkml:trace contextRef="#ctx0" brushRef="#br0" timeOffset="173173.9049">10930 14502 0,'0'0'16,"0"0"15,0 0-15,142 24-16,-46-24 15,23-24 1,0 0 0,-24 24-1,-47 0 16,-25 0-15,-23 0 0,0 0 30</inkml:trace>
  <inkml:trace contextRef="#ctx0" brushRef="#br0" timeOffset="173441.9203">11334 14311 0,'0'0'15,"0"0"1,0 191-1,0-96-15,-23 24 32,23-47-17,23-1 1,-23-71 31</inkml:trace>
  <inkml:trace contextRef="#ctx0" brushRef="#br0" timeOffset="173990.9517">12501 13573 0,'0'0'16,"0"0"-1,0 0 1,0 0-1,0 143 1,0-24 0,0-24-1,-24 1 1,24-1-1,0-48 17,0-23-17,0-24 1,0 0 31</inkml:trace>
  <inkml:trace contextRef="#ctx0" brushRef="#br0" timeOffset="174447.9778">13311 14097 0,'0'0'16,"0"0"0,-262 0-16,48 24 15,-1 0 1,1-1 15,71 1-15,48-24-1,47 0 1,48 0-1,0 0 17,24 48-17,-24-48 32</inkml:trace>
  <inkml:trace contextRef="#ctx0" brushRef="#br0" timeOffset="175127.0166">11930 14645 0,'0'0'16,"0"0"-1,0 0 16,0 0-15,143-48-16,-96 96 16,1 23-1,-48 1 1,-48-1 15,-23-23-15,23-25-1,24-23 1,24-47-1,0 23 17,48 0-17,23 24 1,25 48-1,-25 23 1,-47 24 15,-48 1-15,-71-1-1,-24-47 1,24-1 0,23-47 15,24-47-16,48 23 1,0 0 0,0 24 30</inkml:trace>
  <inkml:trace contextRef="#ctx0" brushRef="#br0" timeOffset="175730.0511">12620 14668 0,'0'0'15,"0"0"1,0 0-1,-166 0 1,94 96-16,1 23 31,71 0-15,23-24 15,25-23-31,24-49 16,23-46 15,-24-49-16,1 1 1,-48-1 0,-24 48 15,-48 1-16,-24 46 1,1 49 0,47 23-1,0 0 1,1 1 15,23-96 0</inkml:trace>
  <inkml:trace contextRef="#ctx0" brushRef="#br0" timeOffset="176516.0961">12882 14954 0,'0'0'32,"0"0"-17,0 0 1,0 0-1,0 0 17,0 0-17,0 0 1,167 167-16,-120-119 15,-47-48 1,24-24 0,-24-72 15,-47 1-16,-1 0 1,0 24 0,48 71-1,24 0 16,48 95-15,23 24 0,24 48-1,-48 23 16,-23-23-15,-48-24 0,-71-24-1,-25-96 1,1-23 15,24-95-15,47-24-1,0-24 1,48 24-1,23-24 1,-23 96 15,24 23-15,-48 24-1,-24 0 1,24 0 31</inkml:trace>
  <inkml:trace contextRef="#ctx0" brushRef="#br0" timeOffset="177221.1364">13287 14311 0,'0'0'16,"0"0"-1,0 167-15,-24-96 16,0 25 15,1-49-15,23-47-1,23 0 1,25-24-1,0-23 17,-1 23-17,-47 24 1,0-24-1,0 24 1,0 0 15,-24-47-15,1 23-1,-1-24 1,24 24 0,0 24 15,24 48-16,-1 0 1,1 23 0,0 0 15,-24-23-16,-24-24 1,24-24 31</inkml:trace>
  <inkml:trace contextRef="#ctx0" brushRef="#br0" timeOffset="178882.2314">14573 14216 0,'0'0'16,"0"0"-1,-191-119 1,96 119-1,0 71 1,23 48 0,49 24-1,46-24 1,49-23-1,-1-73 17,1-23-17,-25-95 1,-23-48-1,-24-47 17,-24-1-17,-23 25 1,23 47-1,0 71 1,24 48 15,-24 95-15,48 48-1,24 24 1,23 47 0,1-47 15,-1-48-16,0-48 1,-47-71 0,0-95 15,0-72-16,-48 24 1,0 24 0,24 48-1,0 71 1,0 48 15,0 47-15,48 24-1,0-48 1,23-23-1,-23-48 17,-1-71-17,-23-49 1,-24-22-1,-24 23 1,0 23 15,1 96-15,23 24-1,0 95 1,47 48 0,25 47 15,47 24-16,-24 48 1,-71-72 0,-48-47 15,-24-72-16,-47-71 1,0-72 0,23-118-1,49-1 1,46-23 15,49 71-15,-1 23-1,-23 49 1,-24 23-1,-24 48 17,0-24-17,0 0 32</inkml:trace>
  <inkml:trace contextRef="#ctx0" brushRef="#br0" timeOffset="217178.4218">15644 14621 0,'0'0'16,"0"0"0,0 0-1,215-48 1,-96 24-1,0 1 1,-48-1 0,-23 24-1,-48 0 1,0 0 15,-72 0-15,49 24-1,23-24 1</inkml:trace>
  <inkml:trace contextRef="#ctx0" brushRef="#br0" timeOffset="217813.4582">15621 14811 0,'0'0'31,"0"0"0,0 0-15,214-47-16,-95 23 16,0 0-1,-48 0 1,-23 24 15,-48 0-15,0 0-1,-24 0 1,0 0-1,1 0 17,23 0 14</inkml:trace>
  <inkml:trace contextRef="#ctx0" brushRef="#br0" timeOffset="230432.1799">17002 13287 0,'0'0'31,"0"0"-16,-167 238-15,119-71 16,25 0 0,23 47 15,23 24-16,25 0 1,0 1 0,-48-1-1,-48-24 16,-23-24-15,-48-47 0,-24-47-1,24-49 1,23-47 15,49 0-15,47-24-1,-24 24 1,24 0-1,0 48 1,0-48 31</inkml:trace>
  <inkml:trace contextRef="#ctx0" brushRef="#br0" timeOffset="230846.2036">16835 16002 0,'0'0'16,"0"0"-1,-48-167 1,48 167-16,0 0 31,48 72-15,23 47-1,-23 24 1,-24-24 15,-24-48-15,24-71-1,-24 0 32</inkml:trace>
  <inkml:trace contextRef="#ctx0" brushRef="#br0" timeOffset="231784.2573">17097 13049 0,'0'0'16,"0"0"0,167 48-16,-96-1 15,-23 49 1,-24-1 15,-48-24-15,-24-47-1,1-24 1,-1-24-1,24-47 1,24 0 15,24 47-15,47 0-1,1 72 1,-1-1 15,-23 48-15,-48 1-1,-48-25 1,-47 1 0,0-49-1,23-23 16,25-23-15,47-1 0,0 24-1,0 0 16,0 0-15,0 0 0,0 71-1,0-71 32</inkml:trace>
  <inkml:trace contextRef="#ctx0" brushRef="#br0" timeOffset="234260.3989">17907 15026 0,'0'0'16,"0"0"15,71 214-31,-23-47 15,-1 23 1,25-23 0,-48 23-1,23-71 16,-23-47-15,-24-48 0,24-48-1,0-71 1,-24-72 15,0-24-15,-24-23-1,24-24 1,-24-24 15,24 24-15,0 47-1,-24-23 1,24 47-1,0-23 1,-24 47 15,1 24-15,-1 24-1,0-1 1,24 25 0,-24 23 15,48 1-16,-24 23 1,0 24 0,0-24-1,24 24 16,47 0-15,24 0 0,1-24-1,47 24 1,23 0 15,1-23-15,0-1-1,23 0 1,24 0-1,-23 0 17,47 0-17,-24 1 1,1-25-1,23 24 1,0-23 15,24 23-15,-24 0-1,0-24 1,-24 25 0,25-1 15,-1 0-16,-24 0 1,0 0 0,-23 24 15,-1-24-16,-23 1 1,0-1 0,-48 24-1,0-24 1,0 0 15,-24 24-15,0-24-1,-23 24 1,-1-23 15,-23 23-15,0 0-1,-1 0 1,1 0 15,-24-24-15,-24 24-1,0 0 1,23 0-1,-23 0 1,0 24 15,0 23-15,0 25-1,0 23 1,0 0 0,0-23 15,0-49-16,0-23 1,0 0 0,0-23-1,0-1 16,24 0-15,-48 24 0,-23 48-1,47-48 1</inkml:trace>
  <inkml:trace contextRef="#ctx0" brushRef="#br0" timeOffset="235987.4977">24265 14335 0,'0'0'16,"0"0"-1,0 0 1,0 0 15,0 0-15,0 0-1,-167-95-15,119 166 16,24 25-1,1-25 17,46 0-17,25-23 1,-24-48-1,47-71 1,1-48 15,-48-24-15,-48 0-1,24 24 1,0 71 0,0 48 15,0 0-16,0 72 1,0 47 0,24 0-1,23 0 16,1-24-15,-1-71 0,-23-24-1,48-48 1,-49-71 15,1 24-15,-24 23-1,0 25 1,0 47-1,0 24 17,-24 47-17,48 24 1,0-23-1,0-25 1,24-23 15,-1-71-15,-23-49-1,0-47 1,-48 24 0,0 48 15,24 71-16,0 0 1,0 119 0,48 71 15,-24 49-16,23-1 1,-47-24 0,-24-47-1,-23-96 16,-25-71-15,1-95 0,47-48-1,72 0 1,-1 48 15,49 23-15,-25 25-1,-23 47 1,-24-24-1,-24 24 17,-48 48-17,-24-25 1,72-23-1</inkml:trace>
  <inkml:trace contextRef="#ctx0" brushRef="#br0" timeOffset="238234.6262">18740 13954 0,'0'0'16,"0"0"-1,0 167-15,0-72 16,0 48 0,0-24 15,0-48-16,24 1 1,-24-72 31</inkml:trace>
  <inkml:trace contextRef="#ctx0" brushRef="#br0" timeOffset="238468.6396">18978 14502 0,'0'0'31,"-143"24"-31,-23-1 16,23 25-1,24-24 1,71 0-1,24-1 1,24-23 31</inkml:trace>
  <inkml:trace contextRef="#ctx0" brushRef="#br0" timeOffset="239329.6888">18692 15026 0,'0'0'16,"0"0"-1,0 0 16,-95-167-31,119 119 16,0 48 0,23 48-1,25 47 16,-48 24-15,0 0 0,-48-23-1,0-1 1,-48 0-1,25-71 17,-1 0-17,1-48 1,-1-24-1,48 1 17,0-1-17,24 24 1,47 0-1,24 72 1,1 23 15,-1 1-15,-24-1-1,-47-47 1,0 0 0,-24-24-1,0-24 16,0 24-15,0-24 0,0 48-1,0-24 16,0 0-15,-48 0 0,48 0 15</inkml:trace>
  <inkml:trace contextRef="#ctx0" brushRef="#br0" timeOffset="240719.7683">19454 14549 0,'0'0'15,"0"0"1,0 0-1,0 0 1,0 0 15,0 0-15,0 0-1,143 24-15,-71-24 16,-25 0 0,-23 0 15,0-24-16,0 24 1,-24 0 0,0 0-1</inkml:trace>
  <inkml:trace contextRef="#ctx0" brushRef="#br0" timeOffset="240943.7811">19597 14383 0,'0'0'16,"0"0"-1,-23 119-15,-1-72 16,24 25 15,47-1-15,-47-71-1</inkml:trace>
  <inkml:trace contextRef="#ctx0" brushRef="#br0" timeOffset="241731.8262">20359 13811 0,'0'0'16,"0"0"0,-190-24-16,95 72 15,23 23 1,72 1 15,24-1-15,24-47-1,-1-24 1,25-47-1,-25-49 1,-23 25 15,0-1-15,-24 49-1,0 23 1,24 47 15,-24 25-15,0 47-1,24-24 1,-24 0 15,23-23-15,-23-25-1,24-23 1,-24-24 15</inkml:trace>
  <inkml:trace contextRef="#ctx0" brushRef="#br0" timeOffset="241960.8393">20574 14359 0,'0'0'31,"0"0"-15,-238 71-16,95-47 16,47 0-1,49 0 1,47 23-1,0-47 32</inkml:trace>
  <inkml:trace contextRef="#ctx0" brushRef="#br0" timeOffset="242365.8625">20240 14692 0,'0'0'16,"0"0"0,-95 215-1,47-120 1,25-48-1,23-23 1,23 24 0,25-48-1,23 0 16,-23-24-15,-24 24 0,-24 0-1,24-24 16,-24-47-15,0 71 31</inkml:trace>
  <inkml:trace contextRef="#ctx0" brushRef="#br0" timeOffset="242700.8816">20312 14788 0,'0'0'15,"0"0"1,0 119-1,0 0 1,24 0 0,-24 0-1,0-48 1,0-23-1,0-24 1,0-24 15,0 0-15,0 0-1,0 0 1,0 0 0,0 0 30</inkml:trace>
  <inkml:trace contextRef="#ctx0" brushRef="#br0" timeOffset="243836.9466">20764 14097 0,'0'0'16,"0"0"0,72 143-1,-1-48-15,-23-23 16,-1-25 15,-47-71-15,24 1-1,-48-97 16,0 1-31,1 48 32,23 47-17,0 24 1,47 48-1,1 71 17,-24 71-17,23 48 1,-23 24-1,-24-47 1,-47-72 0,-25-72 15,-23-71-16,0-119 1,47-72 0,72 25 15,23 23-16,25 24 1,-1 71 0,-23 24-1,-48 1 16,24-25-15,-24 48 15</inkml:trace>
  <inkml:trace contextRef="#ctx0" brushRef="#br0" timeOffset="244284.9723">21169 13454 0,'0'0'16,"0"0"-1,0 143 1,-24-48-16,0-23 31,-23-25-15,47-23-1,0 0 1,47-24 0,25-24 15,-25 24-16,-23 0 1,0 0 0,-24 0-1,0 0 16,-24-95-15,24 95 0</inkml:trace>
  <inkml:trace contextRef="#ctx0" brushRef="#br0" timeOffset="244577.989">21169 13597 0,'0'0'16,"0"0"0,0 0-1,71 143 1,-71-72-16,24 1 31,-24-1-15,24-23-1,-24-1 1,24-47-1,-24 0 1,-24 0 15,24 0 16</inkml:trace>
  <inkml:trace contextRef="#ctx0" brushRef="#br0" timeOffset="244961.0109">22002 14335 0,'0'0'16,"0"0"-1,0 0 1,-166-24-1,47 48 1,23 0 0,49-24-1,-1 0 1,48 0-1</inkml:trace>
  <inkml:trace contextRef="#ctx0" brushRef="#br0" timeOffset="245219.0257">21669 14097 0,'0'0'16,"0"0"-1,24 238-15,-24-119 16,0 0 0,0-24 15,0-95 16</inkml:trace>
  <inkml:trace contextRef="#ctx0" brushRef="#br0" timeOffset="245713.0539">22812 13478 0,'0'0'15,"0"0"17,0-167-32,0 167 15,-24 95 1,48 24-1,0 48 1,0-24 15,-1 0-15,-23-48-1,24-47 1,-24-48 31</inkml:trace>
  <inkml:trace contextRef="#ctx0" brushRef="#br0" timeOffset="246080.0749">23479 14049 0,'0'0'16,"0"0"-1,-286 24-15,72 0 16,-1 0 0,25-24 15,-1 24-16,72-24 1,48 23 0,23-23 15,48 0-16,0 24 1,0-24 31</inkml:trace>
  <inkml:trace contextRef="#ctx0" brushRef="#br0" timeOffset="246727.1119">22002 14716 0,'0'0'15,"0"0"1,96-143-16,-49 143 15,1 24 17,-24 47-17,-24 25 1,-24-1-1,-24-47 1,1-1 15,23-47-15,24 0-1,0-24 1,24-23 0,47 23 15,48 48-16,-24 47 1,-47 48 0,-72 0-1,-47-47 1,-25-25 15,1-23-15,0-48-1,47-71 1,48 95 15</inkml:trace>
  <inkml:trace contextRef="#ctx0" brushRef="#br0" timeOffset="247255.1421">22717 14645 0,'0'0'16,"0"0"0,-191 23-1,120 49 1,-1 23-1,49 24 1,46 0 0,49-47 15,-1-25-16,1-47 1,-1-23 0,-23-73-1,-48 25 1,-24-1 15,-24 49-15,1 70-1,-25 48 1,48 25 15,-23-1-15,47-119 15</inkml:trace>
  <inkml:trace contextRef="#ctx0" brushRef="#br0" timeOffset="248002.1849">22812 14930 0,'0'0'15,"0"0"1,0 0 15,119 143-31,-95-119 16,0-24-1,-1-24 1,25-47 0,-24-1-1,0 1 16,-48 23-15,24 48 0,0 24-1,-24 71 16,48 48-15,24 72 0,-1-1-1,-23 24 1,-48-71 15,-47-96-15,-25-47-1,25-72 1,0-71-1,47-47 1,24-1 15,24 24-15,23 48-1,-23 47 1,0 1 0,0 47 15,-24-24-16,23 0 1,-23 24 0</inkml:trace>
  <inkml:trace contextRef="#ctx0" brushRef="#br0" timeOffset="248452.2106">23169 14216 0,'0'0'15,"0"0"1,0 0 15,-24 167-31,1-72 16,23-24-1,0-23 1,0-24-1,0-24 17,71-24-17,-23-24 1,-1 1-1,1 23 17,-48 24-17,24 0 1,0-24-1,-24 24 1</inkml:trace>
  <inkml:trace contextRef="#ctx0" brushRef="#br0" timeOffset="248753.2278">23336 14454 0,'0'0'31,"0"0"-15,48 191-16,-48-144 16,0 1-1,0-48 1,0 0 15,0 0-15,0 0-1,-48-24 1,48 24-1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879" units="1/cm"/>
          <inkml:channelProperty channel="T" name="resolution" value="1" units="1/dev"/>
        </inkml:channelProperties>
      </inkml:inkSource>
      <inkml:timestamp xml:id="ts0" timeString="2020-05-18T14:33:08.84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4262 6667 0,'0'0'31,"0"0"-15,-167-23-16,96 23 15,-24 47 1,23 1 0,25 23 15,23 25-16,0 23 1,24 24 0,24-1-1,-24 25 16,24 24-15,-1-25 0,1 25-1,0-1 1,-24 1 15,0-1-15,-24-23-1,-23-24 1,-49-48-1,-23-23 17,0-49-17,-24-23 1,0-23-1,48-1 1,24-24 15,23 24-15,24 0-1,24 24 1,0 0 0,0 0 15,0 0-16,0 24 1,-23 0 0,23-24 30</inkml:trace>
  <inkml:trace contextRef="#ctx0" brushRef="#br0" timeOffset="527.0301">4095 9073 0,'0'0'31,"0"0"-15,0 0-1,0 0 1,0 0 0,0 0 15,0 0-16,24 142-15,-24-46 16,24-25 0,-24-23-1,0-24 16,0-1-15,-24-70 0,24 47 15</inkml:trace>
  <inkml:trace contextRef="#ctx0" brushRef="#br0" timeOffset="1720.0984">4524 6525 0,'0'0'16,"0"0"0,0 0-1,0 0 1,119-24-1,-48 71 1,-23 25 0,-24 23-1,-24-23 1,-24-25-1,-47 1 17,-1-48-17,25 0 1,-1-24-1,24-24 1,24 1 15,24 23-15,47 24-1,1 24 1,-1 23 15,1 25-15,-48-1-1,-24 1 1,-48-1 0,-24-23 15,-23-1-16,0-47 1,0-23 0,47-1-1,24 24 1,24-24 15,0 24-15,0 0-1,24-24 1,-24 24 15,-24 48-15,24-48 30</inkml:trace>
  <inkml:trace contextRef="#ctx0" brushRef="#br0" timeOffset="6569.3757">5524 8477 0,'0'0'16,"0"0"0,95 119-1,-47 0-15,23-23 31,1-1-15,-24 0 0,23 0-1,-23-47 1,-48-24 15,23-48-15,-23-47-1,-23-49 1,23-46-1,0-1 17,0 0-17,-24-47 1,24 24-1,-24-25 1,0 25 15,0 23-15,24 0-1,-23 1 1,-1 47 0,0 23 15,0 1-16,24 24 1,-24 23 0,24 24-1,0 0 16,24 24-15,-24-23 0,24 23-1,24 0 16,23 0-15,-23 0 0,47 0-1,24 0 1,0 0 15,0 23-15,24-23-1,24 0 1,-1 0-1,1 0 1,0 0 15,23 0-15,-23 0-1,23 0 1,1 0 15,23 0-15,-23-23-1,-1 23 1,1 0 0,-1-24 15,1 24-16,-25-24 1,25 24 0,-1-24-1,-23 0 16,0 24-15,-24-23 0,23-1-1,-23 24 1,-24 0 15,-24 0-15,1 0-1,-25 0 1,-23 0-1,-24 24 17,-1-24-17,-23 23 1,24 1-1,-48-24 1,24 24 15,0-24-15,0 0 15,24 0-15,-24 0 15,0 0-16,0-24 1,0 24 0,0 24 15,24 0-16,-24-24 1</inkml:trace>
  <inkml:trace contextRef="#ctx0" brushRef="#br0" timeOffset="8484.4853">6977 7406 0,'0'0'15,"0"0"1,-48-143-1,24 95-15,24 24 32,24 48-17,-24 24 1,24 23-1,0 1 1,-24 23 15,23-24-15,-23-23-1,0 0 1,48-25 0,-48-23 15</inkml:trace>
  <inkml:trace contextRef="#ctx0" brushRef="#br0" timeOffset="8787.5026">7262 7691 0,'0'0'31,"0"0"-15,-214 0-16,71 0 16,24 0-1,0 0 16,72 24-15,23-24 0,24 0-1,0 0 1,47 48-1,-47-48 32</inkml:trace>
  <inkml:trace contextRef="#ctx0" brushRef="#br0" timeOffset="9726.5563">6739 8072 0,'0'0'15,"0"0"16,0 0-15,0 0 0,0 0-1,0 0 16,142 0-31,-94 72 16,-24 23 0,-24 24-1,-24-24 1,-24 24 15,-23-47-15,-24-1-1,23-47 1,-23-48-1,47 1 17,1-25-17,47-24 1,47 49-1,1-1 1,47 48 15,1-1-15,-1 25-1,-24 0 1,1-1 0,-25 1 15,-23-24-16,-24-24 1,0 0 0,0 0-1,0 0 16,0 0-15,0 0 0,0-24-1,0 48 16,-24-24-15,24 0 15</inkml:trace>
  <inkml:trace contextRef="#ctx0" brushRef="#br0" timeOffset="10880.6223">8096 7739 0,'0'0'16,"0"0"-1,-191 0 1,120 0-16,-24 0 15,47 0 17,48 0-17,0 0 1,0 0 31</inkml:trace>
  <inkml:trace contextRef="#ctx0" brushRef="#br0" timeOffset="11112.6356">7810 7525 0,'0'0'31,"0"0"-16,0 0 1,48 190-16,-24-118 16,-24-1 15,0 1-16,-24-49 1,24-23 0</inkml:trace>
  <inkml:trace contextRef="#ctx0" brushRef="#br0" timeOffset="11865.6787">8501 7310 0,'0'0'15,"0"0"1,-143-47 0,71 47-16,25 47 31,47 1-16,47 23 1,1-23 0,0-24 15,-1-24-16,-23-24 1,0-24 0,-24-23-1,24 23 16,-24 25-15,0 46 0,0 1-1,0 48 1,23-1 15,-23 24-15,-23-23-1,23-1 1,-24-47-1,24 0 17,0-24-17,0 0 16</inkml:trace>
  <inkml:trace contextRef="#ctx0" brushRef="#br0" timeOffset="12165.6958">8667 7858 0,'0'0'31,"-119"0"-31,0 0 15,0 0 1,24 0 0,71 0-1,0 0 16,48 24-15,24 0 0,-48-24 30</inkml:trace>
  <inkml:trace contextRef="#ctx0" brushRef="#br0" timeOffset="12842.7345">8429 8049 0,'0'0'15,"0"0"17,0 0-17,-119 166-15,72-118 16,47 0-1,0-25 1,47 1 15,25 0-15,-25 0-1,25-24 1,-49 24 15,1-24-15,0 0-1,-24 0 1,-24-24 0,24 0 15,-24-24-16,1-23 1,-1 47 0,24 0-1,0 24 16,0 48-15,24 23 0,-24 1-1,0 23 1,0-24 15,0 1-15,-24-24-1,24-25 1,0-46-1,0 23 32</inkml:trace>
  <inkml:trace contextRef="#ctx0" brushRef="#br0" timeOffset="13702.7837">8786 7644 0,'0'0'15,"0"0"16,0 0-15,24 143-16,0-72 16,24-47-1,-1 0 1,-23-72 15,24 0-15,-48-23-1,-24 0 1,24-1-1,0 48 17,0 48-17,24 48 1,23 23-1,1 72 17,0 23-17,-1-23 1,-71-24-1,-23-48 1,-25-48 15,-23-70-15,0-49-1,47-23 1,24 0 0,48-1 15,24 25-16,23 23 1,1 48 0,-48-23-1,-24 23 16,0 0-15,-48-24 0,48 24-1</inkml:trace>
  <inkml:trace contextRef="#ctx0" brushRef="#br0" timeOffset="14482.8283">9072 7001 0,'0'0'16,"0"0"15,0 0-15,-47 167-16,-1-96 15,24-23 1,0-25 0,1 25 15,46-48-16,25 24 1,0-24 0,-1 0-1,1 0 16,-24-24-15,-24 24 0,0 0-1,0-24 1,-24-23 15,0 23-15,0-24-1,24 24 1,0 24 15,24 48-15,0 0-1,0 23 1,23 0-1,-23 1 17,-24-24-17,0-25 1,0 1-1,0-24 32</inkml:trace>
  <inkml:trace contextRef="#ctx0" brushRef="#br0" timeOffset="15734.9">9858 7810 0,'0'0'16,"0"0"15,-119-23-31,24 23 15,23 0 1,1 0 0,23 0-1,1 0 16,47 0-15,0 0 15</inkml:trace>
  <inkml:trace contextRef="#ctx0" brushRef="#br0" timeOffset="15955.9126">9596 7572 0,'0'0'16,"0"0"-1,48 119 1,-48-23-16,24-25 31,-24 1-15,0-1-1,-24-23 1,24-48 0</inkml:trace>
  <inkml:trace contextRef="#ctx0" brushRef="#br0" timeOffset="16444.9406">10382 7382 0,'0'0'15,"0"0"1,0-143-1,0 119 1,0 24 0,0 48-1,0 23 1,24 24 15,0 1-15,-1 23-1,-23-48 1,-23-23-1,23-48 1,-48 0 15,48 0-15</inkml:trace>
  <inkml:trace contextRef="#ctx0" brushRef="#br0" timeOffset="17574.0052">11025 7739 0,'0'0'15,"0"0"1,-238 24-16,71-48 15,0 0 1,1 24 15,47 0-15,47 0-1,24 0 1,25 0 0,23 48 15,0-48 0</inkml:trace>
  <inkml:trace contextRef="#ctx0" brushRef="#br0" timeOffset="18247.0436">10072 7977 0,'0'0'16,"0"0"15,0 0-15,0 0-1,143 48-15,-143-1 16,-24 25-1,1-1 17,-25-47-17,0 0 1,1-24-1,23 0 1,24-48 0,24 1 15,23 23-16,1 24 1,23 47 0,-23 25 15,-24-1-16,-24 25 1,-48-25 0,-23-47-1,-48-24 16,23-24-15,1 0 0,48 0-1,47 24 1</inkml:trace>
  <inkml:trace contextRef="#ctx0" brushRef="#br0" timeOffset="18811.0759">10453 8072 0,'0'0'31,"0"0"-15,-166 96-16,118-1 15,24 0 1,48 24 0,47-24 15,25-47-16,-25-48 1,24-24 0,-47-47 15,-48-1-16,-48 25 1,1 23 0,-25 24-1,25 24 1,23 47 15,0 1-15,0-1-1,24-71 32</inkml:trace>
  <inkml:trace contextRef="#ctx0" brushRef="#br0" timeOffset="19564.119">10668 8334 0,'0'0'16,"0"0"15,0 0-15,95 143-16,-71-95 15,-1-1 1,25-47 0,-24-23 15,0-49-16,-24-23 1,-24 0 0,24 47-1,0 24 16,0 24-15,0 72 0,24 47-1,23 47 1,1 1 15,-24 0-15,0-48-1,-48-48 1,-24-47-1,-23-71 17,-25-49-17,49-47 1,47 1-1,0 46 1,47 25 15,-23 47-15,0 0-1,0 24 1,-24 0 31</inkml:trace>
  <inkml:trace contextRef="#ctx0" brushRef="#br0" timeOffset="20237.1575">11049 7977 0,'0'0'16,"0"0"15,0 0-15,-48 143-1,48-95-15,-24-48 16,24 23-1,0-23 17,48 0-17,-24 0 1,23 0-1,-23 0 17,-24 0-17,24 0 1,-24 0-1,0-23 1,-24-1 15,24-48-15,0 49-1,0-1 1,0 48 0,0 23-1,24 48 16,0-23-15,0-1 0,-24-23-1,-24-24 16,24-24 1</inkml:trace>
  <inkml:trace contextRef="#ctx0" brushRef="#br0" timeOffset="21815.2477">12192 7525 0,'0'0'16,"0"0"15,-167-48-31,119 96 15,1 23 1,47 24 0,24 1-1,23-1 16,48-71-15,-23-24 0,-1-72-1,-23-47 1,-48-47 15,-24-25-15,0 48-1,0 24 1,-23 71-1,47 25 17,-24 70-17,24 72 1,24 24-1,23 24 17,25-24-17,-1-24 1,-23-48 0,0-47-1,23-72 16,-47-23-15,-24-24 0,0 23-1,0 1 1,0 71 15,0 0-15,0 71-1,0 1 1,47 23-1,1 0 17,0-47-17,-1-48 1,1-48-1,0-23 1,-48-72 15,-24 24-15,0 47-1,24 49 1,-24 23 0,24 71 15,24 96-16,24 47 1,-1 48 0,-23-24-1,0-47 16,-48-48-15,-24-96 0,-47-47-1,0-95 1,23-48 15,25-24-15,71 24-1,23 24 1,49 48-1,-1 47 17,-24 0-17,-23 24 1,-48 0-1,0 0 1,-24 24 15,-24 24-15,48-48-1</inkml:trace>
  <inkml:trace contextRef="#ctx0" brushRef="#br0" timeOffset="66044.7775">14073 7810 0,'0'0'16,"-143"0"0,24 0-16,0 24 31,71 0-16,48 0 1,0-24 0</inkml:trace>
  <inkml:trace contextRef="#ctx0" brushRef="#br0" timeOffset="66304.7924">14097 8001 0,'0'0'31,"-119"24"-31,-1-24 16,1 0-1,24 0 1,71 0 15,24 0-15,24 0-1,-24 0 1</inkml:trace>
  <inkml:trace contextRef="#ctx0" brushRef="#br0" timeOffset="67845.8805">15525 6239 0,'0'0'15,"0"0"1,-166 71 0,118 1-1,24 47 1,48 24-1,0 23 1,47 49 15,1-1-15,-1 24-1,-47-24 1,-24 25 0,-24-49 15,0 1-16,-47-49 1,-48-70 0,0-25-1,0-23 16,47-24-15,1 0 0,47 0-1,24-24 1,0 24 15,0 0-15,0 0-1,0 0 1,0 24-1,24 0 17,-24-24-17</inkml:trace>
  <inkml:trace contextRef="#ctx0" brushRef="#br0" timeOffset="68559.9214">15549 8811 0,'0'0'15,"0"0"17,0-143-32,0 143 15,0 0 1,0 47-1,0 25 1,0 23 15,0-24-15,0-23-1,-24-24 1,24-24 31</inkml:trace>
  <inkml:trace contextRef="#ctx0" brushRef="#br0" timeOffset="69422.9707">15954 6120 0,'0'0'16,"0"0"-1,0 0 1,0 0 0,119 143-1,-119-72 1,-48-23-1,1-24 1,-25-24 0,1-24 15,47 0-16,24-24 1,72 24 0,47 48-1,0 24 1,-48 47 15,-47-23-15,-48-1-1,-47-23 1,-48-25 15,0-23-15,47 0-1,48-23 1,24-1-1,24 48 17,-24-24-1</inkml:trace>
  <inkml:trace contextRef="#ctx0" brushRef="#br0" timeOffset="70692.0433">16668 8072 0,'0'0'16,"0"0"15,0 0-15,143 96-16,-71-1 15,23 24 1,0 24-1,-47-24 1,-1-24 15,-23-47-15,-24-24-1,0-48 1,0-48 15,24-47-15,-24-47-1,0-25 1,0 1 0,-24-25 15,0-23-16,1 24 1,-1-24 0,-24 47-1,1 25 16,-1-1-15,24 48 0,0 24-1,0-1 1,1 49 15,-1-1-15,24 24-1,0 24 1,0 0-1,0 0 1,0 0 15,0 0-15,0 0-1,24 0 1,-1 24 15,49-24-15,-1 24-1,1-24 1,-1 0 0,1 0 15,-25-24-16,-23 24 1,24 24 0,-48-24 30</inkml:trace>
  <inkml:trace contextRef="#ctx0" brushRef="#br0" timeOffset="72569.1507">17764 7691 0,'0'0'32,"0"0"-17,0 0 1,143 0-16,-48 0 15,24 24 1,24-24 15,0 0-15,23 0-1,25 0 1,-24 0 0,47 0 15,-24 0-16,25 0 1,-1-24 0,24 24-1,-24 0 16,-23 0-15,23 0 0,-23 0-1,-1 0 1,-23-23 15,0 23-15,-25 0-1,-22 0 1,-25-24 15,-24 24-15,-23-24-1,-24 24 1,0-24-1,-1 24 17,-23 0-17,0 0 1,0 0-1,0 24 1,0-24 0,0 0 46</inkml:trace>
  <inkml:trace contextRef="#ctx0" brushRef="#br0" timeOffset="86422.9431">18692 8049 0,'0'0'16,"0"0"-1,0 0 1,191 23 0,-120 25-16,-23 23 15,-24 1 16,-24 23-15,-48-47 0,-23-24-1,-1-24 1,25-24 15,47-24-15,24-23-1,71 47 1,24 48 15,-24 23-15,-24 25-1,-47 23 1,-48-24-1,-47 1 17,-48-24-17,-48-25 1,48-23-1,24-23 1,47-1 15,48 24 16</inkml:trace>
  <inkml:trace contextRef="#ctx0" brushRef="#br0" timeOffset="87071.9802">19597 8049 0,'0'0'16,"0"0"-1,-143 142-15,96-46 16,47-1 15,24-24-15,47 1-1,48-72 1,0 0-1,0-48 17,-47-23-17,-49-1 1,-46 25-1,-49 23 1,1 48 15,-24 47-15,23 1-1,25 23 1,47 0 0,47-23 15,1-25-16,-48-47 17</inkml:trace>
  <inkml:trace contextRef="#ctx0" brushRef="#br0" timeOffset="87784.0209">20121 8239 0,'0'0'31,"0"0"-15,0 0-1,72 167-15,-25-96 16,1 24-1,0-47 17,-1-48-17,1-48 1,-24-23-1,-1-24 1,-46 0 15,-1 23-15,24 48-1,-24 48 1,48 71 0,23 48 15,25 24-16,-1 47 1,-23-47 0,-72-24-1,-47-72 16,-48-71-15,0-47 0,47-72-1,48-1 1,48 25 15,48 24-15,-1 23-1,-23 24 1,-25 24 15,-23 0 0</inkml:trace>
  <inkml:trace contextRef="#ctx0" brushRef="#br0" timeOffset="88535.0639">20645 7882 0,'0'0'31,"0"0"-16,0 0 1,-24 143 0,-23-72-16,23-23 15,0 23 16,24-47-15,48 0 0,23 0-1,-23-48 1,-1 24 15,-23-24-15,-24 0-1,24 0 1,-24-23 15,0-1-15,-24 1-1,0 23 1,24 24-1,0 24 17,0 47-17,0 0 1,0 25-1,24-25 1,-24-47 15,0 0-15,0-24-1,0-24 1,0-24 0,0 25 15,0 46-16,0-23 1</inkml:trace>
  <inkml:trace contextRef="#ctx0" brushRef="#br0" timeOffset="286479.3857">17597 7287 0,'0'0'31,"0"0"-16,0-215-15,-24 96 16,24 24 15,-24 24-15,24 71-1,0 0 1,0 71 0,24 24 15,0 0-16,0 1 1,-24-1 0,0-47-1,0-48 1,0 0 15,0 0-15</inkml:trace>
  <inkml:trace contextRef="#ctx0" brushRef="#br0" timeOffset="287496.4438">18192 6763 0,'0'0'15,"0"0"1,0 190 0,-71-118-16,-24-49 31,-24-23-16,23-47 1,1-1 0,47-23-1,72-1 16,0 1-15,48 23 0,23 24-1,-24 48 1,1 24 15,-25 0-15,-47 23-1,-23-23 1,-1-25-1,-24 1 17,24-24-17,0-24 1,48-23-1,24 23 1,23 24 15,25 24-15,-25 47-1,0 24 1,-71 1 15,-23-1-15,-49-47-1,-47-1 1,0-71 0,0-23 15,48-1-16,47-47 1,71 47 0,1-23-1,23 47 16,-23 0-15,-24 24 0,0 0-1,-24 24 1,0-24 31</inkml:trace>
  <inkml:trace contextRef="#ctx0" brushRef="#br0" timeOffset="288470.4995">18430 6882 0,'0'0'15,"0"0"1,0 166-16,0-94 16,48-1-1,24-23 16,-25-72-15,25 0 0,-25-71-1,-23 0 1,-24 23 15,0 1-15,0 71-1,-24 0 1,0 71-1,24 25 17,24 23-17,0 47 1,0-23-1,-24-24 1,-24-23 15,-24-73-15,1-23-1,-1-71 1,1-24 15,47-1-15,23 1-1,25 48 1,23 23 0,-23 0-1,-24 24 16,-24 0-15,0 0 0,-24 0-1,24 0 16,-24 0-15,24 0 0,0 0 15</inkml:trace>
  <inkml:trace contextRef="#ctx0" brushRef="#br0" timeOffset="289664.5678">18978 6239 0,'0'0'32,"0"0"-17,0 0 1,0 119-1,-24-48-15,1-23 32,-1 0-17,24-1 1,24 1-1,-1-24 1,25-24 0,0 0 15,-25 0-16,-23 0 1,0 0 0,0 0 15,0 0-16,0-48 1,-23 0 0,23 1-1,0-1 16,0 48-15,0 0 0,0 48-1,0 23 1,0 1 15,-24-1-15,24-47-1,0 0 1,0-24-1,0-24 17,0 24-17,0 0 32</inkml:trace>
  <inkml:trace contextRef="#ctx0" brushRef="#br0" timeOffset="292939.7552">19407 6977 0,'0'0'16,"0"0"15,0 0-16,190 71-15,-47-71 16,-48 24 0,1 0-1,-25-24 16,-23 0-15,-24 0 0,-24 0 15,0 0-16,0 0 1</inkml:trace>
  <inkml:trace contextRef="#ctx0" brushRef="#br0" timeOffset="293278.7746">19883 6858 0,'0'0'16,"0"0"-1,-24 119 1,0-24 0,24-23-1,-23-1 1,23 1-1,0-49 1,0-23 15,0 0-15,-24 0-1,24 0 1,0 0 0</inkml:trace>
  <inkml:trace contextRef="#ctx0" brushRef="#br0" timeOffset="302101.2792">20788 6787 0,'0'0'31,"0"0"-16,-72 119-15,1-96 16,-24-23 0,-24-47 15,24-1-16,47-47 1,24 23 0,48 1-1,47 23 16,25 48-15,23 48 0,-48 0-1,0 47 1,-71-24 15,-23 1-15,-25-1-1,-47-23 1,23-48-1,1 0 17,47-24-17,24-24 1,48 25-1,47-1 1,0 48 15,24 23-15,-23 25 0,-25 23-1,-47 0 1,-48 0 15,-47-23-15,-49-48-1,1-48 1,24-24-1,24-23 17,47-24-17,24 23 1,71 1-1,1 23 1,-1 48 15,-23 24-15,-48-24-1</inkml:trace>
  <inkml:trace contextRef="#ctx0" brushRef="#br0" timeOffset="302556.3052">20978 6929 0,'0'0'16,"0"0"0,24-190-16,-24 142 15,0 48 1,0 24 15,0 71-15,0 1-1,0 23 1,0-24-1,24-24 17,-24-47-17,0 0 1,0-24-1,0-24 17,0 24-1</inkml:trace>
  <inkml:trace contextRef="#ctx0" brushRef="#br0" timeOffset="303529.3609">21478 7644 0,'0'0'32,"0"0"-17,120 0-15,-49 0 16,24 24-1,1-24 1,23 0 15,0 23-15,23-23-1,1 24 1,0 0 0,0-24 15,24 0-16,-24 24 1,23-24 0,-23 24-1,-24-24 16,0 0-15,-23 0 0,-25 0-1,0 0 1,-23 0 15,0 0-15,-48 0-1,0 0 1,24 0-1,-48 0 17,0 0-17,-24 0 1,48 0 31</inkml:trace>
  <inkml:trace contextRef="#ctx0" brushRef="#br0" timeOffset="304880.4381">21359 6906 0,'0'0'16,"0"0"-1,0 0 1,0 0 0,-95 166-1,95-94 1,48-1-1,47-47 1,0 0 0,-23-48-1,-1-47 16,-71-25-15,0 25 0,-24-1-1,1 25 16,23 71-15,0 23 0,47 48-1,-23 25 1,24 22-1,-25 1 17,-46 0-17,-1-48 1,-48-47-1,-23-48 1,0-48 15,23-23-15,72-24-1,24 23 1,24 1 15,23 47-15,1 0-1,-25 0 1,1 24 0,-24 0 15,-24 0-16,0 0 1,0 0 0,0 0-1,0 0 16,0 24-15,0-24 15</inkml:trace>
  <inkml:trace contextRef="#ctx0" brushRef="#br0" timeOffset="306044.5047">21788 6382 0,'0'0'31,"0"0"-15,0 0-1,0 0 1,-167 95-1,96-143-15,23 1 32,48-25-17,48 25 1,23 23-1,1 48 1,-25-1 15,1 49-15,-48-24-1,-24-1 1,-23-23 15,-1-24-15,24 0-1,0-24 1,72 0 0,23 24 15,1 24-16,-24 24 1,-1 23 0,-47 1-1,-47-25 16,-25-23-15,-23-48 0,0-23-1,71-1 1,24 0 15,47-23-15,25 47-1,-25 48 1,1 0-1,-48-24 32</inkml:trace>
  <inkml:trace contextRef="#ctx0" brushRef="#br0" timeOffset="313139.9106">22693 7001 0,'0'0'16,"0"0"-1,-214 0 1,95-24 0,-1 24-1,73 0 1,23-24-1,24 24 32</inkml:trace>
  <inkml:trace contextRef="#ctx0" brushRef="#br0" timeOffset="313363.9234">22431 6810 0,'0'0'16,"0"0"0,0 191-1,0-96-15,-24 0 31,24-95 1</inkml:trace>
  <inkml:trace contextRef="#ctx0" brushRef="#br0" timeOffset="314002.9599">23145 6953 0,'0'0'15,"0"0"17,0-166-32,0 142 15,0 48 1,0 71-1,48 0 1,-24 0 15,0 24-15,-1-23-1,1-25 1,0-47 0,-24-24 15,24-24-16,-24 0 1,0 24 0,-72-24-1,1 24 16,0 24-15,23-24 0,0 0-1,48 0 1,-24 0 15,24 0 0</inkml:trace>
  <inkml:trace contextRef="#ctx0" brushRef="#br0" timeOffset="315842.0651">17264 6263 0,'0'0'15,"0"0"1,0 0 0,166 23-1,-94-23 1,47 0-1,0-23 1,24 23 0,0-24-1,23 24 1,1-24 15,0 0-15,23 0-1,1 1 1,-1-1 15,1 0-15,23 24-1,-23-24 1,23 24-1,0-24 17,-23 1-17,23 23 1,0-24-1,24 24 1,-23 0 15,23 0-15,-24 0-1,24 24 1,0-24 15,-47 23-15,-1 1-1,1-24 1,-1 24 0,-47-24-1,0 0 16,-24-24-15,0 24 0,-23 0-1,-1-24 16,-24 24-15,1 0 0,-25 0-1,1-23 1,0 23 15,-25 0-15,-23 0-1,24 0 1,-24 23-1,0 25 17,0 0-17,0 23 1,24 24-1,-24 1 1,0-1 15,24 0-15,-24-47-1,0-25 1,0-23 0,0 0-1,0-23 16,0 23-15</inkml:trace>
  <inkml:trace contextRef="#ctx0" brushRef="#br0" timeOffset="317373.1527">24503 7501 0,'0'0'16,"0"0"0,-167 48-1,119 23 1,48 24-1,24-23 1,24-25 0,-1-47-1,25-47 16,-25-49-15,-47-70 0,0-1-1,0 48 16,0 24-15,-23 71 0,23 48-1,-24 47 1,24 48 15,24 0-15,23 24-1,1-48 1,-24-47-1,-24-48 17,47-48-17,1-47 1,0 24-1,-48-1 1,-24 25 0,24 47 15,0 23-16,-24 73 1,48-25 0,0 24-1,23-47 16,-23-48-15,24-48 0,-1-23-1,-23 0 16,-48-25-15,24 49 0,0 47-1,-47 23 1,23 97 15,24 70-15,0 24-1,0-23 1,-24-1-1,0-71 17,-47-71-17,23-72 1,-23-71-1,47-24 1,48-24 15,23 48-15,25 47-1,-25 1 1,1 23 0,-48 24 15,0 0-16,-48 47 1,48-47 31</inkml:trace>
  <inkml:trace contextRef="#ctx0" brushRef="#br1" timeOffset="337501.3039">17478 6572 0,'0'0'16,"0"0"0,190-95-1,-47 47-15,48 1 31,23 23-15,24-24 0,0-23-1,48 23 1,0 1-1,24-1 17,23 24-17,0-23 1,1 23-1,23 24 1,-24 24 15,1-1-15,23 1-1,-48 48 1,1-25 15,-48 48-15,-24-23-1,0 23 1,-47 0 0,-49 1 15,-46-1-16,-25 0 1,-23 0 0,-48 24-1,-48-23 16,-47-1-15,-48-24 0,-71-23-1,-48 0 1,-48-48 15,-23 0-15,-24 23-1,-1-23 1,-23 24-1,0-24 17,-23 0-17,23 0 1,0 24-1,0-24 1,0 24 15,47-24-15,1 0-1,23-24 1,1 0 0,71-23 15,23-25-16,72-23 1,24 0 0,96-24-1,23 0 16,47 0-15,48-1 0,25 49-1,-1 0 1,0 23 15,0 24-15,-24 0-1,-95 24 32</inkml:trace>
  <inkml:trace contextRef="#ctx0" brushRef="#br1" timeOffset="338410.3559">19121 5929 0,'0'0'15,"0"0"1,0-143-16,71 24 16,25-24-1,23 24 16,24-23-15,23 22 0,1 25-1,-24 24 1,-24 23-1,-48 24 17,-47 1-17,-24 23 1,-47 23-1,-25 1 17,-23 0-17,0-24 1,47 0-1,48 0 1,24 0 0,71-24 15,0 0-16,1 24 1,-25 0 0,-47 24-1,-24 0 16,-48 24-15,1-1 0,-25 1-1,25-48 16,23 0-15,24 0 0,0 0 30</inkml:trace>
  <inkml:trace contextRef="#ctx0" brushRef="#br1" timeOffset="363453.7883">21002 4239 0,'0'0'16,"0"0"-1,-119-48 1,48 96-1,23 23 1,24 0 0,0 1-1,48-1 1,0-23 15,0-48-15,24-48-1,23 1 1,-23-25-1,-25 1 17,1 47-17,-24 24 1,0 48-1,0 47 17,24 0-17,-24 0 1,24 1-1,0-25 1,-24-23 15,0-48-15,0 0-1,0 0 1,0 0 15,0 0 0</inkml:trace>
  <inkml:trace contextRef="#ctx0" brushRef="#br1" timeOffset="364918.8721">21288 4501 0,'0'0'16,"0"0"0,0 0-1,0 0 16,48 166-31,-1-71 16,1-47 0,-1 0-1,-23-48 1,24-48 15,-24-23-15,-24-25-1,0 25 1,-24 23-1,24 48 17,0 24-17,48 71 1,23 72-1,0 47 1,-23 1 15,-48-25-15,-71-71-1,-25-71 1,-23-96 15,0-71-15,48-47-1,71 46 1,71 1 0,-23 72 15,23 47-16,-47 0 1,0 0 0,-48 47-1,24-47 32</inkml:trace>
  <inkml:trace contextRef="#ctx0" brushRef="#br1" timeOffset="366795.9795">21598 3881 0,'0'0'16,"0"0"15,0 0-15,-48 191-16,24-143 15,0-1 1,24-23 0,24 0 15,24 0-16,-1-24 1,-23 23 0,24-23-1,-24 0 1,-1-23 15,1 23-15,-24-24-1,24 0 1,-48-24 15,24 25-15,0-1-1,0 24 1,0 0-1,24 47 17,-24 25-17,24-25 1,0 25-1,0-25 1,-1-23 15,-23 0-15,0-24-1,0 0 1,-23-24 0,23 24 15,0 0 0</inkml:trace>
  <inkml:trace contextRef="#ctx0" brushRef="#br1" timeOffset="369197.1168">22622 4667 0,'0'0'0,"0"0"31,-215 24-31,96-24 16,24 0-1,47 0 1,24 0 15,48 0-15,-24 0-1</inkml:trace>
  <inkml:trace contextRef="#ctx0" brushRef="#br1" timeOffset="369423.1298">22288 4596 0,'0'0'15,"48"119"1,-1-24-1,-23 0 1,-24-23 0,0-72 30</inkml:trace>
  <inkml:trace contextRef="#ctx0" brushRef="#br1" timeOffset="370100.1685">22931 4381 0,'0'0'31,"0"0"-15,0 0-1,48 191-15,-25-48 16,-23-24 0,24 24 15,-24-48-16,24-47 1,0-25 0,47-46-1,-23-1 1,-48 24 15,0 0-15,-71 0-1,-49 0 1,25 0-1,0-24 17,71 24-17,0 0 1,24 0-1,24 0 1,-24 0 15</inkml:trace>
  <inkml:trace contextRef="#ctx0" brushRef="#br1" timeOffset="375467.4755">20502 3524 0,'0'0'32,"0"0"-17,0 0 1,-71 119-16,71 72 15,0 71 1,24 0 15,-48 0-15,24 0-1,47-24 1,25-24 0,47-71 15,-48-72-16,-23-47 1,-24-24 0,-24 0-1,47-24 16,-47 24 1</inkml:trace>
  <inkml:trace contextRef="#ctx0" brushRef="#br1" timeOffset="376174.5159">23455 3977 0,'0'0'31,"48"190"-31,23 72 16,0 24 0,-47 0-1,-48-48 1,1-24 15,-49-71-15,25-48-1,23-47 1,0-48-1,24 0 17,0 0-17,0-24 1,0 24 31</inkml:trace>
  <inkml:trace contextRef="#ctx0" brushRef="#br1" timeOffset="377109.5694">23598 3524 0,'0'0'15,"0"0"17,0 0-17,0 0 1,143-24-16,-96 120 15,-23 23 17,-48-24-17,0-24 1,-47 1-1,0-48 1,23-48 0,-23-24 15,71 24-16,0 1 1,71 46 0,0 25-1,25 0 16,-1-1-15,-47-47 0,-25 24-1,1-48 1,-24 24 15,0 0-15,0 0-1,-24 24 1,24-24 31</inkml:trace>
  <inkml:trace contextRef="#ctx0" brushRef="#br1" timeOffset="385784.0656">20978 8882 0,'0'0'16,"0"0"-1,-262 167-15,48-96 16,-72 1-1,-47-49 17,-24 1-17,-24-71 1,48-25-1,23-23 1,96-24 15,71-48-15,71 0-1,96 1 1,95-25 0,72 48-1,47 24 16,48 24-15,23 47 0,1 25-1,-1 46 16,1 1-15,-24 48 0,-25 23-1,-46 24 1,-25 24 15,-71 24-15,-71-1-1,-48-23 1,-95 0-1,-48-48 17,-95-23-17,23-25 1,49-23-1,166-24 32</inkml:trace>
  <inkml:trace contextRef="#ctx0" brushRef="#br1" timeOffset="386657.1155">20812 8858 0,'0'0'16,"71"143"-16,24-24 15,1 24 1,23-24 15,0 0-15,0-24-1,-48-47 1,-23-48-1,-24-24 1,-48-47 15,0-1-15,-24 1-1,25 47 1,23 24 0,23 48 15,49 23-16,-1 24 1,1-23 0,-25-1 15,-23-23-16,-71-24 1,-72-48 0,-1 0-1,25 24 16,48-24-15,47 24 0,0 24-1,0-24 1,0 0 15,0 0-15,0 0-1,0 0 1</inkml:trace>
  <inkml:trace contextRef="#ctx0" brushRef="#br1" timeOffset="388720.2335">22622 9477 0,'0'0'32,"0"0"-17,-167 24-15,72 48 16,23-1-1,24 24 17,25-23-17,46 23 1,25-24-1,47 1 1,24-48 0,48-48 15,-24 0-16,-48-24 1,-47-23 0,-72 0-1,-24 23 16,-23 24-15,-24 48 0,23 0-1,1 47 16,47 24-15,24-23 0,0-25-1,24 1 1,-24-48 15,0 0-15,0 0-1,-24-24 1,48 24-1,-24 0 17</inkml:trace>
  <inkml:trace contextRef="#ctx0" brushRef="#br1" timeOffset="390186.3174">23122 9596 0,'0'0'15,"0"0"16,0 0-15,0 0 0,0 0-1,23 167 1,25-95-16,0-25 31,-1 1-15,1-24-1,-24-72 1,23-23-1,-47-25 17,0 1-17,-23 24 1,23 47-1,0 24 1,0 71 15,23 24-15,25 48-1,0 24 1,-1 24 0,-47-25 15,-24-23-16,-71-71 1,0-72 0,-24-48-1,47-24 16,49-47-15,46 24 0,73 48-1,-25-1 1,1 24 15,-25 0-15,-47 0-1,0 24 32</inkml:trace>
  <inkml:trace contextRef="#ctx0" brushRef="#br1" timeOffset="390860.3559">23526 9168 0,'0'0'16,"0"0"0,0 0-1,0 0 16,0 0-15,119-95-16,-47 142 16,-48 1-1,-24 23 1,-24-23 15,-48 23-15,1-23-1,0-24 1,23 0 15,48-24-15,24 23-1,71-23 1,-24 0-1,25 24 17,-73-24-17,1 0 1,-24 0-1,-24 0 1,24 0 31</inkml:trace>
  <inkml:trace contextRef="#ctx0" brushRef="#br1" timeOffset="391238.3775">23907 8906 0,'0'0'31,"0"0"-15,215 143-16,-120 0 16,0 47-1,-47 1 1,-48-1 15,-48-47-15,-23-24-1,-24-24 1,-1-47-1,96-48 32</inkml:trace>
  <inkml:trace contextRef="#ctx0" brushRef="#br1" timeOffset="391755.4071">22217 9120 0,'0'0'15,"-96"119"1,1 48-1,48 23 1,47 25 0,71-25-1,24-23 1,24-48 15,-47-48-15,-48-47-1,-24-24 32</inkml:trace>
  <inkml:trace contextRef="#ctx0" brushRef="#br1" timeOffset="392630.4572">24146 8596 0,'0'0'16,"0"0"-1,0 0 1,0 0 15,23-119-31,1 119 16,24 24-1,-24 47 1,23 25-1,-47-1 17,-24 0-17,-23-47 1,-25-24-1,1-24 1,23-48 15,24 24-15,48-23-1,24 23 1,23 48 0,25 23 15,-1-23-16,-24 24 1,-23-1 0,-48-47 15,0 0-16,-24 0 1,-24-24 0,25 24-1,-25 0 16,48 0 1</inkml:trace>
  <inkml:trace contextRef="#ctx0" brushRef="#br0" timeOffset="402876.0432">3810 11192 0,'0'0'15,"0"0"1,-262 24 0,119-1-16,-24 1 31,48 0-16,48 0 1,47 0 0,71 23-1,-47-47 32</inkml:trace>
  <inkml:trace contextRef="#ctx0" brushRef="#br0" timeOffset="403140.0583">3762 11549 0,'0'0'16,"-143"24"-1,-24-24-15,-23 0 32,47 0-17,48 0 1,71 0-1,48 0 17,-24 0-17</inkml:trace>
  <inkml:trace contextRef="#ctx0" brushRef="#br0" timeOffset="403739.0925">4857 10430 0,'0'0'31,"0"0"-16,0 0 1,-119 167-16,119-1 16,48 49-1,0 46 1,-1 49 15,-47-24-15,-71 0-1,-25-72 1,-70-71 15,-1-119-15,-23-24-1,71-48 1,71-24-1,48 49 1,0-25 15,0 48-15,24 0-1,-24 0 1</inkml:trace>
  <inkml:trace contextRef="#ctx0" brushRef="#br0" timeOffset="404153.1162">4953 12382 0,'0'0'16,"0"0"15,0 191-31,23-72 16,-23-48-1,0-47 1,-23-48-1,23 24 32</inkml:trace>
  <inkml:trace contextRef="#ctx0" brushRef="#br0" timeOffset="405054.1677">5262 10216 0,'0'0'15,"0"0"1,0 0-1,0 0 17,0 0-17,72 142-15,-96-70 16,-24-25-1,1 1 1,23-48 15,0 0-15,24-48-1,24 1 1,23-1 0,25 48 15,-25 24-16,1 47 1,-24 1 0,-48-1-1,-24-23 16,-23-24-15,0-24 0,-1 0-1,25-24 16,23 24-15,48 0 0,-24 0-1,-24 48 1,24-48 15</inkml:trace>
  <inkml:trace contextRef="#ctx0" brushRef="#br0" timeOffset="415973.7923">8715 11454 0,'0'0'15,"0"0"16,0 0-15,0 0 0,0 0-1,0 0 1,-191 0-1,72 0 1,-23 0 0,-49 0-1,1 0 1,-25 0 15,-23 24-15,0-24-1,47 23 1,-23 1-1,48-24 17,23 24-17,24-24 1,47 0-1,24 0 1,25 0 15,23 0-15,0 0-1,0 0 1,23 0 0,-23 0 46</inkml:trace>
  <inkml:trace contextRef="#ctx0" brushRef="#br0" timeOffset="418075.9126">6620 10406 0,'0'0'15,"0"0"1,-120-143-1,25 96 1,0 23 0,23 71-1,49 25 1,23 23-1,47 0 17,25-23-17,-1-25 1,1-47-1,-25-71 17,1-24-17,-48-1 1,0 49-1,0 47 1,-24 47 0,24 25 15,0 47-16,24 24 1,-24 0 0,24-24 15,0-48-16,-24-23 1,0-48 0,0 0 30</inkml:trace>
  <inkml:trace contextRef="#ctx0" brushRef="#br0" timeOffset="418759.9517">6762 10739 0,'0'0'16,"0"0"-1,72 167 1,-25-95-16,25-49 31,-25-23-15,1-71-1,-24-48 1,-24 0 0,-24 24 15,0 47-16,24 48 1,0 71 0,24 48 15,24 48-16,-24 24 1,-1 23 0,-23-47-1,-23-72 1,-1-71 15,-48-48-15,25-95-1,-1-24 1,48 0 15,24 48-15,23 47-1,1 24 1,0 1 15,-48 23-15,0 0 15</inkml:trace>
  <inkml:trace contextRef="#ctx0" brushRef="#br0" timeOffset="419275.9812">7239 9835 0,'0'0'15,"0"0"1,23 190 0,-46-71-16,-1-24 15,24-23 16,0-25-15,0-23 0,47-24-1,1 0 1,0 0 15,-1 0-15,1 0-1,-24 0 1,0-24 15,-24 24-15,0 0-1,-48-47 1,48 47 31</inkml:trace>
  <inkml:trace contextRef="#ctx0" brushRef="#br0" timeOffset="419615.0006">7429 10168 0,'0'0'16,"0"0"-1,0 0 1,48 119 0,-24 0-16,-1-48 31,-23 1-16,0-48 1,0 0 0,0-24-1,24-24 16,-24 0-15,0 0 0,0 24-1,0 24 32,0-24 0</inkml:trace>
  <inkml:trace contextRef="#ctx0" brushRef="#br0" timeOffset="420262.0376">8239 10573 0,'0'0'16,"0"0"-1,-215-24-15,144 24 16,0-24-1,23 48 17,24-24-17,24 0 16</inkml:trace>
  <inkml:trace contextRef="#ctx0" brushRef="#br0" timeOffset="420524.0526">8024 10335 0,'0'0'16,"0"0"-1,24 190-15,0-71 16,0 0 0,-24 0 15,0-47-16,0-72 17</inkml:trace>
  <inkml:trace contextRef="#ctx0" brushRef="#br0" timeOffset="421163.0891">8405 10597 0,'0'0'31,"0"-120"-31,0 25 16,0 48-1,0 70 1,0 25-1,24 71 17,0 24-17,24-24 1,-25 24-1,1-72 1,0 1 15,0-72-15,0 0-1,0-24 1,-24 0 0,-48 24 15,0 0-16,-23 24 1,-1-24 0,1 0-1,47 24 16,0-24-15,24 0 0,0 0-1,24 24 1,-48-1 15,24-23 0</inkml:trace>
  <inkml:trace contextRef="#ctx0" brushRef="#br0" timeOffset="423001.1943">7048 11954 0,'0'0'15,"0"0"1,-167 143-1,167-24 1,24 24 0,48 0-1,23-48 1,0-24-1,-23-95 17,-1-23-17,-47-25 1,-24-23-1,-72 47 1,25 25 15,-25 46-15,25 49-1,23 23 1,0 0 0,0-23 15,24-72 0</inkml:trace>
  <inkml:trace contextRef="#ctx0" brushRef="#br0" timeOffset="423865.2437">7429 12240 0,'0'0'16,"0"0"-1,48 142-15,-24-46 16,23-1-1,25-24 17,-1-71-17,-23-47 1,-25-72-1,-23 0 1,-23 0 15,23 71-15,0 24-1,0 72 1,23 47 15,1 72-15,24 23-1,0 25 1,-25-1 0,-23-47 15,-23-48-16,-49-96 1,1-46 0,-1-73-1,25-47 16,47 1-15,23 46 0,25 49-1,0 23 1,-25 0 15,1 48-15,0-24-1,-24 0 1,0 24-1,0-24 17,0 0-17,0 0 1,0 0 15</inkml:trace>
  <inkml:trace contextRef="#ctx0" brushRef="#br0" timeOffset="425208.3205">7977 11930 0,'0'0'15,"0"0"1,0 0-1,143-143 1,-96 143 0,-23 48-1,0-1 1,-24 25-1,-24-1 1,0-23 15,-47 0-15,23-1-1,1 1 1,47-24 0,0-1 15,47 1-16,25 0 1,-1 0 0,-23-24-1,-24 24 16,-24-24-15,0 0 0,0 0-1,-72-24 1,72 24 46</inkml:trace>
  <inkml:trace contextRef="#ctx0" brushRef="#br0" timeOffset="427018.424">9644 11144 0,'0'0'31,"0"0"-15,-119-47-16,0 70 15,-1 49 1,49 23 0,47 24 15,48 0-16,47-24 1,1-47 0,-1-96 15,1-47-16,-25-71 1,-47-25 0,0 1-1,-23 47 16,23 47-15,0 96 0,0 48-1,0 71 1,0 48 15,47 23-15,1-47-1,23-24 1,1-95-1,-1-48 17,1-71-17,-49-48 1,1 24-1,-24 48 1,-24 47 15,24 48-15,0 47-1,24 48 1,24 0 15,23-47-15,1-25-1,-25-71 1,1-71 0,-48-48 15,0 0-16,-24 48 1,24 48 0,0 70-1,0 73 17,72 70-17,-1 72 1,-23 24-1,-1 0 1,-70-47 0,-25-96 15,-24-72-16,1-94 1,23-72 0,48-48-1,48 0 16,23 48-15,72 48 0,-47 23-1,-1 48 16,-48-24-15,-23 24 0,-24 0-1,-47 24 1,47-24 15</inkml:trace>
  <inkml:trace contextRef="#ctx0" brushRef="#br0" timeOffset="430548.6259">11453 11263 0,'0'0'31,"0"0"-16,0 0 1,215 0-16,-96 0 16,0-24-1,-24 1 16,-23 23-15,-25 0 0,-47 0-1,-95 47 1,95-47 31</inkml:trace>
  <inkml:trace contextRef="#ctx0" brushRef="#br0" timeOffset="430924.6475">11430 11430 0,'0'0'15,"0"0"1,0 0 15,166 0-31,-47 0 16,0 0-1,24 0 1,-71-24 0,-48 48 15,-24-24-16,-24-24 1,0 48 0,0-24 15,24 0-16,0 0 1</inkml:trace>
  <inkml:trace contextRef="#ctx0" brushRef="#br0" timeOffset="433354.7865">13478 10239 0,'0'0'16,"0"0"-1,-167 143 1,119-48-16,1 48 31,47 24-15,0 24-1,23 23 1,-23 0-1,-23 0 17,-73-47-17,-23-24 1,-24-48-1,1-47 1,46-48 15,49-24-15,23-24-1,48 25 1,-24 23 15,23 0-15,-23 0 31</inkml:trace>
  <inkml:trace contextRef="#ctx0" brushRef="#br0" timeOffset="433778.8107">13311 11978 0,'0'0'15,"0"0"17,0 0-17,0 0 1,24 143-1,-24-48-15,0-24 16,0 1 15,0-25-15,0-23-1,0-24 1,-24-24 15,24 24-15</inkml:trace>
  <inkml:trace contextRef="#ctx0" brushRef="#br0" timeOffset="434746.8661">13549 10001 0,'0'0'32,"0"0"-17,0 0 1,0 0-1,167-24 1,-120 96-16,-23-25 16,-48 25 15,-23-1-16,-1-47 1,0-24 0,25 0-1,46-47 16,25 23-15,23 24 0,1 47-1,-1 1 1,-47 23 15,-48 1-15,-47-1-1,-24-47 1,-1 0 15,25-48-15,71 24-1,0-24 1,0 0-1,0 24 17,0 24-17,0-24 32</inkml:trace>
  <inkml:trace contextRef="#ctx0" brushRef="#br0" timeOffset="437609.0298">15002 10239 0,'0'0'16,"0"0"-1,-191-23 1,96 70 0,23 25-1,25 23 1,47-24-1,47-23 1,1 0 15,0-72-15,-1-24-1,1-23 1,-48-25 0,24 25 15,-24 47-16,0 24 1,23 72 0,1 23-1,0 0 16,0 24-15,-24-24 0,-24-23-1,0-25 1,24-47 15,48 0-15,-48 0 15</inkml:trace>
  <inkml:trace contextRef="#ctx0" brushRef="#br0" timeOffset="438319.0704">15097 10620 0,'0'0'31,"0"0"-15,0 0-1,71 167-15,-47-143 16,0 0 15,23-72-15,-23 0-1,0-47 1,0 0 15,-24 47-15,-24 24-1,24 24 1,0 48 0,24 47-1,23 48 16,1 0-15,0 0 0,-48-24-1,-24-48 1,-48-47 15,-23-48-15,24-47-1,47-48 1,48 24-1,23 23 17,25 25-17,-1 23 1,-23 24-1,-24 0 1,-24 0 15,-24 24-15,24-24-1</inkml:trace>
  <inkml:trace contextRef="#ctx0" brushRef="#br0" timeOffset="439148.1178">15668 10025 0,'0'0'15,"0"0"16,-24 143-31,24-72 0,-23-23 32,23 0-17,0-48 1,47 0-1,1 0 1,0 0 15,-1 0-15,-23 0-1,-24 0 1,0-24 15,0 0-15,0-24-1,-24-23 1,0 47 0,24 0 15,0 48-16,0 48 1,0-1 0,0 24-1,0 0 16,24-23-15,-24-48 0,0 0-1,0-24 1,0-24 15,0 24 0</inkml:trace>
  <inkml:trace contextRef="#ctx0" brushRef="#br0" timeOffset="439747.1521">16073 11025 0,'0'0'16,"-143"24"-16,-71-24 16,-24 0-1,-48 0 1,24 24 15,24-24-15,95 24-1,72-24 1,47 0-1,24 0 17,24 0-17,-1 23 1,25 1-1,-48-24 1</inkml:trace>
  <inkml:trace contextRef="#ctx0" brushRef="#br0" timeOffset="440415.1903">15097 11478 0,'0'0'16,"0"0"-1,-191 23 1,96 25-1,24 47 1,47 1 0,48-1-1,47 0 1,48-47 15,0-25-15,24-23-1,-72-47 1,-23-1-1,-72-47 17,-47 47-17,-1 25 1,1 46-1,23 49 1,25-1 15,-1 24-15,24 1-1,0-49 1,0-47 31</inkml:trace>
  <inkml:trace contextRef="#ctx0" brushRef="#br0" timeOffset="441203.2354">15287 11716 0,'0'0'15,"0"0"1,0 0 15,0 0-15,167 190-16,-119-118 15,-1-49 1,-23 1-1,0-71 17,0-25-17,-48-23 1,0 24-1,0-1 17,24 48-17,0 24 1,24 72-1,24 23 1,23 48 0,-23 24 15,-24 23-16,-48-47 1,-24-48 0,-47-71 15,23-72-16,25-23 1,23-48 0,72 0-1,47 47 16,-24 1-15,25 47 0,-73 0-1,1 24 1,-24 0 15,-24-24-15,24 24 30</inkml:trace>
  <inkml:trace contextRef="#ctx0" brushRef="#br0" timeOffset="441813.2702">15811 11168 0,'0'0'16,"0"0"0,0 0 15,0 0-16,143-48-15,-72 96 16,-23 0 0,-48 47-1,0-47 16,-48 23-15,-23-23 0,0-25-1,47 1 1,0 0 15,24-24-15,71 24-1,1-24 1,-1 0-1,1 0 17,-49 0-17,-23 0 1,0 0-1,-23 0 1,-1 24 15,24-24-15</inkml:trace>
  <inkml:trace contextRef="#ctx0" brushRef="#br0" timeOffset="445072.4567">17121 10716 0,'0'0'16,"0"0"-1,-191 0 1,96 47-1,24 48 1,71-23 0,0 23-1,47-23 1,1-49 15,-1-46-15,1-73-1,-24-47 1,-24 1-1,0-1 17,0 24-17,-24 95 1,24 24-1,24 71 17,0 48-17,0 24 1,23 0-1,1-48 1,-1-23 0,-23-48 15,24-96-16,0-23 1,-48 0 0,23 23-1,-23 48 16,0 24-15,0 48 0,0 23-1,24 1 16,0-1-15,0-47 0,23-48-1,-23-23 1,24-49 15,-48 1-15,24 24-1,-24 71 1,0 24-1,0 95 17,23 24-17,25 47 1,23 24-1,-47-23 1,-24-48 15,-71-48-15,-24-95-1,-1-48 1,25-47 0,71 24 15,71-1-16,1 25 1,-25 47 0,-23-24-1,-24 24 16,0 0 16</inkml:trace>
  <inkml:trace contextRef="#ctx0" brushRef="#br0" timeOffset="445416.4763">18573 10882 0,'0'0'16,"-143"0"0,1 0-1,-1 0 1,24 0-1,71 0 1,24-24 0,48-23 15,-24 47-16</inkml:trace>
  <inkml:trace contextRef="#ctx0" brushRef="#br0" timeOffset="445644.4894">18169 10811 0,'0'0'15,"23"119"1,-23 0-16,0-24 31,0 0-15,0-95 30</inkml:trace>
  <inkml:trace contextRef="#ctx0" brushRef="#br0" timeOffset="446244.5237">19312 10120 0,'0'0'16,"0"0"15,-120 143-31,120 24 15,24 23 1,0 48 0,0 48-1,-48 0 16,-24-48-15,-71-71 0,-23-48-1,-1-95 1,0-48 15,71-48-15,25 1-1,47 0 1,47 71-1,-47 0 32</inkml:trace>
  <inkml:trace contextRef="#ctx0" brushRef="#br0" timeOffset="446622.5453">19526 11859 0,'0'0'16,"0"0"0,0 0-1,0 0 16,0 0-15,0 0 0,0 166-1,-24-94-15,0-48 31,24-24 1</inkml:trace>
  <inkml:trace contextRef="#ctx0" brushRef="#br0" timeOffset="447437.5919">19693 9882 0,'0'0'16,"0"0"15,0 0-16,0 0 1,0 0 0,142 0-1,-118 95-15,-24 1 31,-47-49-15,23-47 0,-24 0-1,48-24 16,24-23-15,47 47 0,1 47-1,-1 25 1,-47-1-1,-48 1 17,-47-48-17,-24 23 1,23-47-1,25 24 1,47-48 15,0 48-15,0-24-1,0 24 1,0-24 31</inkml:trace>
  <inkml:trace contextRef="#ctx0" brushRef="#br0" timeOffset="448798.6698">20978 10263 0,'0'0'15,"0"0"1,0 0 15,-23 191-31,23-72 16,0 24-1,0-24 1,0-24 15,0-24-15,0-47-1,47-48 1,-47 24 31</inkml:trace>
  <inkml:trace contextRef="#ctx0" brushRef="#br0" timeOffset="449136.6891">21169 10954 0,'0'0'15,"-214"0"-15,-1 0 16,25 0 0,71-24 15,47 24-16,72 0 1,0 0 0,0 0-1,48 24 1,-24 23 15,-24-47 0</inkml:trace>
  <inkml:trace contextRef="#ctx0" brushRef="#br0" timeOffset="449763.725">20859 11287 0,'0'0'16,"0"0"15,-214-24-31,95 96 16,24-1-1,47 48 1,48-24 0,48 1 15,23-1-16,48-47 1,24-48 0,-24-24-1,-71-24 16,-48-23-15,-48 23 0,-23 0-1,-1 72 16,25 0-15,-1 48 0,24-1-1,24 0 1,0 1 15,0-72 16</inkml:trace>
  <inkml:trace contextRef="#ctx0" brushRef="#br0" timeOffset="450552.7701">21074 11620 0,'0'0'16,"0"0"15,0 0-16,0 0 1,0 0 0,119 96-1,-72-1-15,-23-47 31,0-1-15,24-47 0,-25-47-1,1-49 16,-24 1-15,0 24 0,-24 23-1,24 24 1,0 72 15,24 47-15,24 48-1,-1 47 1,25 1-1,-24 23 1,-72-71 15,-24-48-15,-47-71-1,-24-95 1,24-24 15,47-48-15,72 47-1,0 1 1,47 48 0,-23-1 15,-25 48-16,-23-24 1,0 24 31</inkml:trace>
  <inkml:trace contextRef="#ctx0" brushRef="#br0" timeOffset="451235.8092">21574 11311 0,'0'0'15,"0"0"1,0 0-1,-48-119 1,72 71-16,0 24 31,23 1-15,25 70-1,-25 1 1,-23 23 0,-48 1 15,1-1-16,-49-23 1,48-1 0,1-23-1,23-24 16,23 24-15,49-24 0,-1 0-1,-47 0 16,0 0-15,-24 0 0,0 0-1,0 0 1,-48 24-1,72 0 17,-24-24-17</inkml:trace>
  <inkml:trace contextRef="#ctx0" brushRef="#br0" timeOffset="454279.9833">22574 10835 0,'0'0'31,"0"0"-15,-95-119-16,-1 95 16,1 48-1,24 47 1,23 0 15,48 25-15,48-25-1,-1-47 1,1 0 15,23-72-15,1-47-1,-72-48 1,0 0-1,-24 24 1,24 48 15,0 71-15,0 0-1,-24 71 1,48 48 15,24 24-15,-1-24-1,1-47 1,-24-49 0,23-23 15,1-47-16,0-49 1,-25 25 0,-23 23-1,-23 25 16,46 23-15,-46 23 0,23 73-1,47-25 1,1 1 15,-24-25-15,23-23-1,1-48 1,-1-71-1,-47-24 17,-23 24-17,23 47 1,0 48-1,-24 24 1,48 95 15,-1 48-15,25 47-1,0 0 1,-48 0 0,-48-94 15,-23-49-16,-1-47 1,-23-72 0,47-71 15,48-24-16,24 0 1,71 48 0,1 47-1,-25 48 16,-23-23-15,-24 46 0,-24-23-1,0 0 1,0 0-1,0 0 32</inkml:trace>
  <inkml:trace contextRef="#ctx0" brushRef="#br1" timeOffset="458411.2196">15859 10001 0,'0'0'32,"0"0"-17,-167 143-15,72-71 16,-48 23-1,24-24 1,47-23 15,49-24-15,-1-24-1,24 0 1,0 0 0,0 0 30</inkml:trace>
  <inkml:trace contextRef="#ctx0" brushRef="#br1" timeOffset="459123.2603">16216 11025 0,'0'0'15,"0"0"1,-119 143-16,24-48 16,-24 24-1,23-23 16,1-25-15,47 0 0,25-47-1,23-24 1,0 0 15,0 0 0,0 0 16</inkml:trace>
  <inkml:trace contextRef="#ctx0" brushRef="#br1" timeOffset="461187.3784">15668 9477 0,'0'0'15,"0"0"1,0 0-1,167 119 1,-167-47-16,0-1 16,-24 25 15,-47-49-16,23-23 1,0-24 0,25-24-1,-1 0 16,48 1-15,-1-1 0,49 0-1,-1 24 16,-23 0-15,23 0 0,-23 24-1,23 0 1,-47-24-1,-24 0 17,0 0-17,-24 0 1,1 47-1,23-47 32</inkml:trace>
  <inkml:trace contextRef="#ctx0" brushRef="#br0" timeOffset="465917.6489">3952 14454 0,'0'0'15,"0"0"1,0 0-1,0 0 1,-142 0 0,-1-24-16,-24 24 31,0 0-16,48 0 1,24 24 0,24 0 15,94 0-16,-23-24 1</inkml:trace>
  <inkml:trace contextRef="#ctx0" brushRef="#br0" timeOffset="466257.6684">3881 14645 0,'0'0'16,"0"0"-1,-143 23 1,48 1-16,-24-24 31,-24 24-15,24-24-1,24 0 1,71-24-1,24 24 32</inkml:trace>
  <inkml:trace contextRef="#ctx0" brushRef="#br0" timeOffset="466854.7025">5048 13906 0,'0'0'15,"0"0"16,0 0-15,-191-47-16,120 142 16,23 48-1,48 71 1,24 48 15,-24 24-15,24-24-1,-48-24 1,-24-71-1,-23-72 1,-24-47 15,-24-48-15,24-72-1,23 1 1,48 23 15,0 0-15,24 48 15</inkml:trace>
  <inkml:trace contextRef="#ctx0" brushRef="#br0" timeOffset="467192.7219">5119 15430 0,'0'0'16,"0"0"15,0 0-15,0 0-1,24 262-15,0-119 16,-24-95-1,-24-72 17,24 24-17</inkml:trace>
  <inkml:trace contextRef="#ctx0" brushRef="#br0" timeOffset="467947.7651">5357 13883 0,'0'0'16,"0"0"0,0 0-1,143-72 1,-95 72-1,0 0 1,-25 72 0,-23-1-1,-23 1 1,-25-1-1,0 0 17,24-47-17,1-24 1,23 0-1,23-71 17,25 23-17,24 48 1,-1 24-1,-47 71 1,-24 0 15,-24-47-15,-47 0-1,-1-24 1,1-24 0,-25 0 15,96 0 0</inkml:trace>
  <inkml:trace contextRef="#ctx0" brushRef="#br0" timeOffset="473755.0972">6643 14287 0,'0'0'32,"0"0"-17,119 48-15,-71 47 16,-24 1-1,-48-1 1,-24-71 15,1-1-15,-1 1-1,1-48 1,47 24 0,23-23 15,25-1-16,23 0 1,-23 24 0,23 24-1,-47 23 16,0 25-15,-24-1 0,-48 1-1,-23-48 1,23-1 15,-47-23-15,24-23-1,23-1 1,0-24 15,48 48 0</inkml:trace>
  <inkml:trace contextRef="#ctx0" brushRef="#br0" timeOffset="474096.1167">6977 15121 0,'0'0'15,"0"0"1,-167-24 0,72 24-16,23 24 15,1-24 16,-1 0-15,25-24 0,47 24 30</inkml:trace>
  <inkml:trace contextRef="#ctx0" brushRef="#br0" timeOffset="474929.1644">6643 15407 0,'0'0'16,"0"0"15,0 0-15,0 0-1,143-72-15,-95 72 16,-24 72 0,-1 23 15,1 24-16,-48 24 1,1-24 0,-25-24-1,-23-47 16,23-48-15,-23-24 0,47-47-1,24-25 1,0 25 15,47 23-15,1 24-1,0 72 1,-1 23-1,1 1 17,23 23-17,-23-47 1,-1-1-1,-23-47 17,-24 0-17,0 0 1,0 0-1,-24 0 1,1-23 0,23 23 15</inkml:trace>
  <inkml:trace contextRef="#ctx0" brushRef="#br0" timeOffset="476919.2782">7286 14716 0,'0'0'32,"0"0"-17,0 0 1,72 119-16,-25-24 15,-23-23 1,24-48 15,-1-48-15,-23-48-1,0-23 1,0 24 0,-24 23 15,0 0-16,0 72 1,0 0 0,-24 48-1,48 47 16,-24 23-15,47 49 0,25-1-1,-48 1 1,-24-48 15,-24-48-15,-24-71-1,-23-72 1,23-47-1,1-48 17,23 24-17,24-24 1,24 24-1,-1 24 1,25 71 15,-24 0-15,0 24-1,-24 0 1</inkml:trace>
  <inkml:trace contextRef="#ctx0" brushRef="#br0" timeOffset="477745.3254">7762 14216 0,'0'0'16,"0"0"-1,0 0 1,0 0-1,0 0 1,72-119 0,-1 95-1,-23 48 1,-24 47-1,-24 1 1,0-1 15,-48 1-15,24-25-1,-23 1 1,-1 0 0,24-25 15,24-23-16,0 0 1,48 0 0,0-23-1,23 46 16,-23-23-15,-25 0 0,1 0-1,-24 0 1,0 0 15,-47 24-15,47-24 15</inkml:trace>
  <inkml:trace contextRef="#ctx0" brushRef="#br0" timeOffset="481641.5483">8691 15026 0,'0'0'16,"0"0"-1,0 0 1,-167 0 0,120 71-1,47 24 1,0 48-1,47-48 1,-23-23 0,24-72 15,-24-72-16,-24-70 1,0-73 0,-48 25-1,24 23 16,0 72-15,24 95 0,0 47-1,24 73 1,0 22 15,0 49-15,24-24-1,-1-72 1,-23-48-1,24-23 1,-25-95 15,1-1-15,-24-23-1,0 48 1,0 47 15,0 0-15,0 71-1,24 24 1,24 24 0,-1-47-1,1-25 16,0-47-15,-25-71 0,1-24-1,-24-24 16,-24 0-15,24 71 0,0 48-1,24 48 1,-24 71 15,24 47-15,24 1-1,-25 23 1,1 25-1,0-25 17,-24 1-17,-48-72 1,1-72-1,-25-47 1,25-47 15,23-48-15,0-24-1,48-24 1,24 24 0,-1 23 15,1 49-16,-1 23 1,-23 24 0,0 24 15,-24-24-16,-24 0 1,24 0 31</inkml:trace>
  <inkml:trace contextRef="#ctx0" brushRef="#br0" timeOffset="482030.5705">9953 15169 0,'0'0'15,"0"0"1,-190 47 0,71-47-1,23 24 1,25-24-1,23 0 1,48 0 31</inkml:trace>
  <inkml:trace contextRef="#ctx0" brushRef="#br0" timeOffset="482292.5855">9572 14907 0,'0'0'16,"24"119"-16,0 71 15,0 24 1,0-71-1,-24-71 17,0-72-17,0 0 32</inkml:trace>
  <inkml:trace contextRef="#ctx0" brushRef="#br0" timeOffset="482843.6171">10572 14121 0,'0'0'16,"0"0"-1,-71 143-15,95 71 16,23 48 0,1 24-1,23-1 16,1-23-15,-25-24 0,-47-47-1,-47-72 1,-1-48 15,-23-47-15,-24-24-1,23-24 1,25 1-1,-1-49 17,24 1-17,24 71 32</inkml:trace>
  <inkml:trace contextRef="#ctx0" brushRef="#br0" timeOffset="483218.6385">11072 16097 0,'0'0'15,"0"0"1,0 0 0,0 0-1,0 0 16,-23 191-31,23-48 16,0-96 0,0-47 30</inkml:trace>
  <inkml:trace contextRef="#ctx0" brushRef="#br0" timeOffset="484279.6992">10858 13859 0,'0'0'31,"0"0"-15,0 0-1,143 24 1,-95 23-16,-48 1 15,0 23 17,0 1-17,-48-25 1,24-23-1,0-24 1,24 0 15,0 0-15,24-24-1,24 1 1,-1 23 0,1 23 15,-24 49-16,-24 23 1,0-23 0,-48-1 15,1-47-16,-25-24 1,1 0 0,23-48-1,0 24 16,48 24-15,0 0 0,0 0-1,0 0 1,-23 0 15,23 0 0</inkml:trace>
  <inkml:trace contextRef="#ctx0" brushRef="#br0" timeOffset="486117.8043">12644 14621 0,'0'0'15,"0"0"1,24-214-16,-48 94 15,24 73 1,0 23 0,-24 72 15,0 23-16,24 48 1,-23 24 0,23-24 15,23 24-16,-23-143 1</inkml:trace>
  <inkml:trace contextRef="#ctx0" brushRef="#br0" timeOffset="486418.8215">12787 14907 0,'0'0'16,"-143"0"-16,24-24 15,0 24 1,47 0-1,25 0 17,23 0-17,24 0 16</inkml:trace>
  <inkml:trace contextRef="#ctx0" brushRef="#br0" timeOffset="487095.8603">12763 15097 0,'0'0'16,"0"0"0,0 0-1,-167-24 1,48 96-16,24 23 31,47 24-15,25 0-1,70 0 1,25-47-1,23-49 17,0-23-17,24-47 1,-95-48-1,-48-1 1,-23 49 15,-1 23-15,0 48-1,1 47 1,23 24 0,24 24 15,0-71-16,24-24 1,-24-24 31</inkml:trace>
  <inkml:trace contextRef="#ctx0" brushRef="#br0" timeOffset="489007.9696">13239 14430 0,'0'0'16,"0"0"-1,0 0 17,0 0-17,0 0 1,24 167-16,-24-72 15,24-23 1,0-48 15,23-48-15,25-24-1,-24-71 1,-25 24 0,-23 23-1,0 25 16,0 47-15,-23 24 0,-1 47-1,48 48 16,47 48-15,24-24 0,-23 47-1,-25 1 1,-71-25 15,-71 1-15,0-96-1,-24-71 1,47-95-1,49-48 17,46 0-17,49 1 1,23 46-1,-47 49 1,-24 23 15,-24 24-15,-24-24-1,24 24 1</inkml:trace>
  <inkml:trace contextRef="#ctx0" brushRef="#br0" timeOffset="489308.9868">13811 14145 0,'0'0'16,"0"0"-1,-191 0 1,168-24-16,23 24 31</inkml:trace>
  <inkml:trace contextRef="#ctx0" brushRef="#br0" timeOffset="489947.0233">14120 13835 0,'0'0'31,"0"0"-15,0 0-1,0 0 1,0 0-1,167 24 1,-143 71 0,-24 24-1,-48-24 1,-23-23-1,23-25 17,1-47-17,-1-23 1,48-49-1,0 1 1,24 71 15,0 0-15,23 24-1,49 23 1,-25 1 0,-23-1 15,-1 1-16,-47-24 1,0-24 0,0 0-1</inkml:trace>
  <inkml:trace contextRef="#ctx0" brushRef="#br0" timeOffset="491413.1072">15002 14645 0,'0'0'16,"0"0"15,0 0-15,-143-72-16,71 144 15,48 47 1,1-24 15,46 0-15,25-47-1,-24 23 1,47-95 0,1-47-1,-72-72 16,-24-24-15,-24 1 0,24 23-1,1 71 1,-1 49 15,24 23-15,24 47-1,-1 120 1,25-24 15,0 24-15,23-25-1,1-46 1,-25-73-1,1-70 1,-24-48 15,-24-72-15,-24 48-1,24 47 1,0 49 15,0 46-15,0 25-1,24 47 1,-1-23 0,1-1 15,24 1-16,23-96 1,-23-48 0,-48-47-1,-24-24 16,-24 72-15,25 47 0,23 24-1,0 48 16,23 95-15,49 47 0,23 72-1,0 71 1,-23-118-1,-96-25 17,-95-71-17,-24-119 1,-24-47-1,48-96 1,72 0 15,47 48-15,24 23-1,23 25 1,-23 23 0,-24 24 15,24-48-16,-24 48 17</inkml:trace>
  <inkml:trace contextRef="#ctx0" brushRef="#br0" timeOffset="492499.1693">16406 14645 0,'0'0'31,"120"-24"-31,22 0 15,-46 0 1,-49 24 0,-23 0-1,-24 24 16,-71 24-15,71-48 0</inkml:trace>
  <inkml:trace contextRef="#ctx0" brushRef="#br0" timeOffset="492802.1866">16216 14835 0,'0'0'15,"0"0"17,214-47-32,-118 47 15,-1 0 1,-24 0-1,-47 0 17,0 0-17,-24 0 1,0 0 15</inkml:trace>
  <inkml:trace contextRef="#ctx0" brushRef="#br0" timeOffset="494002.2553">17859 13264 0,'0'0'32,"-119"0"-32,0 0 15,0 23 1,47-23-1,25 0 1,-1 24 15,48 0-15,0 24-1,0 23 1,0 24 0,24 48 15,-24-24-16,-24 48 1,24 0 0,-24-1-1,1 25 16,-1-1-15,-24-23 0,24-24-1,-23 0 1,23 0 15,0-48-15,0 0-1,24-47 1,0 23 15,0-47-15,0 24-1,0-25 1,0-23-1,0 24 1,24-24 15,24-24-15,23 24-1,1-23 1,-1-1 0,0 0 15,-47 24-16,0 0 1,-24 0 0,0 0 15,0 0-16,0 0 1,0 0 0,0 0-1</inkml:trace>
  <inkml:trace contextRef="#ctx0" brushRef="#br0" timeOffset="501624.6913">17978 13478 0,'0'0'16,"0"0"15,0 0-15,48-119-16,47 143 15,-24 23 1,-23 48-1,0 1 17,-72-1-17,-24-24 1,-23-47-1,47-24 1,-24-47 15,48-25-15,24 25-1,24-1 1,71 72 0,-24 23 15,-24 1-16,-23 47 1,-72-47 0,-71 23-1,0-47 16,0 0-15,47-48 0,24 24-1,0 0 16,24 0 1</inkml:trace>
  <inkml:trace contextRef="#ctx0" brushRef="#br0" timeOffset="501931.7088">18430 14073 0,'0'0'15,"-166"0"-15,47 0 16,0 0-1,71 0 1,48 0 15,-24 24-15,24-24 15</inkml:trace>
  <inkml:trace contextRef="#ctx0" brushRef="#br0" timeOffset="502788.7578">17954 14526 0,'0'0'16,"0"0"-1,0-143-15,24 95 16,0 48-1,71 48 17,-23 47-17,-25 24 1,-23 0-1,-24 0 1,-48-24 15,1 1-15,-25-49-1,25-23 1,-1-48 0,0-23 15,1-49-16,47 25 1,24 23 0,23 25-1,1 23 16,23 47-15,48 1 0,-23 23-1,-1-23 16,-48-24-15,1-1 0,-48-46-1,0 23 1,0 0 31,0 0-32,0 0 1,-48-24-1,48 24 17</inkml:trace>
  <inkml:trace contextRef="#ctx0" brushRef="#br0" timeOffset="504478.8545">18812 13645 0,'0'0'15,"0"0"1,71 190 0,-23-119-16,-48-47 31,0-24-16,23-95 1,1 0 0,-24-24-1,-24 23 1,24 49 15,-23 47-15,46 47-1,1 49 1,48 70 15,-1 1-15,-23 0-1,-25-1 1,-46-70-1,-49-49 17,1-47-17,-24-47 1,47-96-1,48 0 1,71 48 15,1 47-15,-1 0-1,-23 48 1,-48-23 0,-48 46 15,48-23-16</inkml:trace>
  <inkml:trace contextRef="#ctx0" brushRef="#br0" timeOffset="505272.8999">19050 12811 0,'0'0'15,"0"0"1,0 0-1,142-48 1,-70 120 0,-48-24-1,-24 23 1,-48-23-1,-23-25 1,23-23 15,24-23-15,24-25-1,72 0 1,-1 48 0,48 24-1,-47 48 16,-25-1-15,-71 0 0,-47-23-1,-24 0 16,-24-48-15,71 0 0,48 0-1,0 0 1,0 0 15,0 24-15,24 23-1,-24-47 16</inkml:trace>
  <inkml:trace contextRef="#ctx0" brushRef="#br0" timeOffset="506202.9531">18573 14216 0,'0'0'16,"0"0"-1,239 0 1,-73-24-1,25 0 1,-1 1 0,-47 23-1,-71-24 16,-49 24-15,-23 0 0,-23 24-1,-49 23 1,72-47-1</inkml:trace>
  <inkml:trace contextRef="#ctx0" brushRef="#br0" timeOffset="506994.9984">18931 14526 0,'0'0'16,"0"0"0,0 0 15,142-24-31,-46 71 15,-73 25 1,-23-1 0,-23 1 15,-49-25-16,1-47 1,23 0 0,24-47-1,24-1 1,48 24 15,71 24-15,-24 24-1,1 48 1,-25 47-1,-71 0 17,-71-24-17,-25-24 1,-70-47-1,23-24 17,48-47-17,47-1 1,24 0-1,24 1 1,0 47 0,0 0 15,0 47-16,0-47 1</inkml:trace>
  <inkml:trace contextRef="#ctx0" brushRef="#br1" timeOffset="509774.1574">19454 14526 0,'0'0'16,"-166"190"-16,-25 1 16,1 23-1,23-47 16,48-48-15,71-48 0,25-47-1,23-24 1,0-24 15,23 0-15,-23 24 15</inkml:trace>
  <inkml:trace contextRef="#ctx0" brushRef="#br1" timeOffset="510336.1895">18430 13335 0,'0'0'31,"0"0"-15,-142 167-16,-1-72 16,-24 48-1,24-48 1,48 0 15,47-71-15,24 0-1,24-24 1,0 0-1,24-24 17,-24 24-17,0 0 16</inkml:trace>
  <inkml:trace contextRef="#ctx0" brushRef="#br0" timeOffset="521029.8012">19978 13906 0,'0'0'31,"0"0"-15,0 0-1,143 24 1,-71-24-16,23 0 16,0-24 15,-23 24-16,-25 0 1,1 0 0,-24 0 15,-48 0-16,24 0 32</inkml:trace>
  <inkml:trace contextRef="#ctx0" brushRef="#br0" timeOffset="521260.8144">20383 13716 0,'0'0'16,"0"0"15,0 0-15,0 167-16,0-72 15,0-24 1,-24 1-1,24-25 1,0-47 15</inkml:trace>
  <inkml:trace contextRef="#ctx0" brushRef="#br0" timeOffset="521672.838">21121 13335 0,'0'0'15,"0"0"1,0 0 15,0 0-15,0 0-1,24 167 1,-48-48-16,1-24 31,23 0-15,23-23-1,-23-72 1</inkml:trace>
  <inkml:trace contextRef="#ctx0" brushRef="#br0" timeOffset="521977.8554">21336 13930 0,'0'0'31,"-143"0"-31,-24 0 16,48 0-1,48 24 1,23-24 0,24 0 15,48 0-16,0 24 1,-24-24 31</inkml:trace>
  <inkml:trace contextRef="#ctx0" brushRef="#br0" timeOffset="522717.8977">21240 14121 0,'0'0'32,"0"0"-17,-214 71-15,119 1 16,23 23-1,25 0 1,47 24 15,47-47-15,25 23-1,-1-47 1,25-25 15,-25-46-15,0-1-1,-47-24 1,-24-23 0,-24-1 15,1 48-16,-49 1 1,1 46 0,23 1-1,0 48 16,1-1-15,47 1 0,0-25-1,24 1 1,-24-24 15,0-24 0,0 0 16</inkml:trace>
  <inkml:trace contextRef="#ctx0" brushRef="#br0" timeOffset="526634.1217">21836 13549 0,'0'0'16,"0"0"-1,-48-119 1,48 72-1,-24-1 1,24 48 0,24 24-1,24 71 16,-1 0-15,1 1 0,23-49-1,-47 1 1,0-72 15,0-47-15,-24-49-1,0 25 1,24 0-1,-1 47 17,-23 25-17,48 94 1,23 48-1,1 72 1,-1 23 15,-47 24-15,-48-48-1,-47-47 1,-72-95 0,24-48-1,24-95 16,71-48-15,95 0 0,1 24-1,47 24 16,-48 71-15,-23 0 0,-48 24-1,-24 0 16,24 0 1</inkml:trace>
  <inkml:trace contextRef="#ctx0" brushRef="#br0" timeOffset="526933.1388">22526 12906 0,'0'0'15,"0"0"1,-214 24 0,119 0-16,47-24 31,48 0 0</inkml:trace>
  <inkml:trace contextRef="#ctx0" brushRef="#br0" timeOffset="527300.1598">22812 12621 0,'0'0'31,"0"0"-15,0 0 0,0 0-1,0 0 1,0 0 15,0 238-31,24-167 16,-24 1-1,0-25 1,0-47-1,0 0 17,0 0 14</inkml:trace>
  <inkml:trace contextRef="#ctx0" brushRef="#br0" timeOffset="527945.1967">23074 13692 0,'0'0'15,"-191"24"-15,-47 0 16,-24-24 15,0 24-15,72-1-1,47 1 1,95 0-1,25-24 1,23 0 15,0 0-15,23 0-1,1 0 32,24 48-31,-48-48 15</inkml:trace>
  <inkml:trace contextRef="#ctx0" brushRef="#br0" timeOffset="529634.2933">21883 14002 0,'0'0'16,"0"0"0,-95 190-1,47-47-15,25 0 31,23-24-15,47 0 0,25-47-1,-25-25 16,-47-23-15,24-24 0,-24-48-1,0 48 1</inkml:trace>
  <inkml:trace contextRef="#ctx0" brushRef="#br0" timeOffset="530340.3337">21883 14573 0,'0'0'31,"0"0"-15,0 0 0,0 0-1,191 0 1,-144 0-16,-23 0 31,-48 0-15,-47 24-1,-24-24 1,0 0 15,23 0-15,72 0-1,0 0 1,48 0-1,71-24 17,-119 24 14</inkml:trace>
  <inkml:trace contextRef="#ctx0" brushRef="#br0" timeOffset="530984.3705">22574 14192 0,'0'0'16,"0"0"0,0 0-1,0 0 1,0 0 15,0 143-31,0-24 16,0 0-1,0-47 1,24-1-1,-24-71 17,24 0-17,23-24 1,-23 24-1,-24 0 1,-48-24 15,-47 48-15,0 0-1,47-24 1,1 0 15,47-24-15,0 24 15</inkml:trace>
  <inkml:trace contextRef="#ctx0" brushRef="#br0" timeOffset="531466.3981">22574 13906 0,'0'0'16,"0"0"-1,143 120-15,-24-1 16,-48 47-1,-23-23 17,-24 0-17,-48-24 1,0-71-1,0-1 17,0-47-17,24 0 1,0 0 15,0 0 0,-23-47-15,23 47 31</inkml:trace>
  <inkml:trace contextRef="#ctx0" brushRef="#br0" timeOffset="532712.4694">23264 12525 0,'0'0'16,"0"0"15,143-23-31,-47-1 16,-1 0-1,-24 24 1,-47-24-1,0 48 17,0 47-17,-24 25 1,0 70-1,0 25 17,23 71-17,1 23 1,-24 1-1,0 0 1,-24-48 15,1-24-15,23-71-1,0-71 1,0-72 0,0 0-1,0 0 16,0 0-15,-24 0 0,-24-24-1,1 24 16,23 24-15,24-24 0,0 0-1,0 0 1,24-24 15,-24 24-15</inkml:trace>
  <inkml:trace contextRef="#ctx0" brushRef="#br0" timeOffset="534470.5699">24122 14740 0,'0'0'16,"0"0"-1,0-214 1,0 95-1,0 119 1,0 23 0,0 73-1,0 23 1,24 0 15,-24-24-15,23 0-1,1-71 1,-24-24-1,0 0 17,0 0-17,0 0 1,0 0-1,-71 0 17,23 0-17,24 0 1,24 0-1,0 0 1,0 0 31</inkml:trace>
  <inkml:trace contextRef="#ctx0" brushRef="#br0" timeOffset="535378.6219">23979 12097 0,'0'0'15,"0"0"17,0 0-17,143-96-15,-96 120 16,-23 24-1,0 47 1,-48 0 15,-23-23-15,23-1-1,-24-47 1,48-24 0,0-24 15,24-47-16,24 23 1,-1 24 0,1 24-1,23 48 16,-23 47-15,-24 24 0,-24 0-1,-72-47 1,-23-48 15,-24-24-15,24 0-1,71-24 1,24 24-1,24-24 17,-24 24-17,-24 24 1,-24 23-1,48-47 32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879" units="1/cm"/>
          <inkml:channelProperty channel="T" name="resolution" value="1" units="1/dev"/>
        </inkml:channelProperties>
      </inkml:inkSource>
      <inkml:timestamp xml:id="ts0" timeString="2020-05-18T14:42:50.6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3738 6739 0,'0'0'15,"0"0"1,0 0-1,-214 24 1,95-24 0,24 0-1,-25 24 1,25-24-1,24 0 1,23 23 15,1-23-15,23 0-1,24 0 1,0 0 0,0 0 15,24 24-16,-24 24 1,23-1 0,-23 25-1,24 47 16,-24 0-15,24 48 0,-24-1-1,0 25 1,0-1 15,24 25-15,-24-1-1,0-24 1,24 1-1,-1-24 17,-23-1-17,24-47 1,0 0-1,0-47 1,0-24 15,-1-1-15,25-23-1,24-24 1,23 24 15,-24-24-15,1 0-1,-25 0 1,-23 0 0,-24 0-1,0 0 16,0 0-15,-24 0 0,-47-24-1,71 24 16</inkml:trace>
  <inkml:trace contextRef="#ctx0" brushRef="#br0" timeOffset="565.0323">2524 7810 0,'0'0'16,"0"0"15,-167 0-31,24 0 15,0 0 1,48 0 0,47 0-1,48 0 16,24 0-15,24 24 0,47 0-1,-95-24 32</inkml:trace>
  <inkml:trace contextRef="#ctx0" brushRef="#br0" timeOffset="939.0537">2524 7953 0,'0'0'16,"0"0"-1,0 0 17,-143 24-32,24-24 15,0 0 1,-24-24-1,71 24 1,25 0 15,23 0-15,24 0-1,0 0 1,0 0 15,0 0-15,0 0-1,0 0 1,0 0 0,0 0 31</inkml:trace>
  <inkml:trace contextRef="#ctx0" brushRef="#br0" timeOffset="5331.3049">4119 7334 0,'0'0'31,"0"0"-15,-24-119-16,24 72 15,0 70 1,24 25 0,0 0 15,-24 23-16,24 24 1,-24 1 0,0-25-1,0 24 16,24-47-15,-1-1 0,-23-47-1</inkml:trace>
  <inkml:trace contextRef="#ctx0" brushRef="#br0" timeOffset="5622.3216">4453 7810 0,'0'0'16,"0"0"-1,-215 0 1,72 0 0,0 0-1,24 24 1,48-24-1,47 0 1,48 0 15,-24 0-15,0 0 31</inkml:trace>
  <inkml:trace contextRef="#ctx0" brushRef="#br0" timeOffset="6570.3758">3952 8287 0,'0'0'15,"0"0"1,0 0 15,-23-143-31,46 95 16,1 24-1,24 24 1,23 48-1,-23 23 17,0 25-17,-25-1 1,-23 24-1,-23-24 1,-25 1 15,0-25-15,-23-23-1,-1-25 1,1-46 0,23-49 15,25 25-16,23-25 1,23 48 0,49 0-1,-1 48 16,25 24-15,-1 23 0,0-23-1,-23 23 1,-1-47 15,-47 0-15,-24-24-1,-24 0 1,24 0-1,0 0 17,0-24-17,0 24 1,0 24-1,0-24 32</inkml:trace>
  <inkml:trace contextRef="#ctx0" brushRef="#br0" timeOffset="7510.4296">4762 7596 0,'0'0'16,"0"0"0,0 119-16,24-47 15,0-25 1,47-23 15,1-24-15,-1-24-1,1-47 1,-49-24-1,-23-1 17,-23 49-17,-1-1 1,24 48-1,0 24 1,0 71 15,47 24-15,1 24-1,23 24 1,-47 23 0,-24-47 15,-47-48-16,-25-23 1,-23-72 0,23-48-1,1-47 16,47 0-15,48-1 0,24 25-1,23 0 1,24 47 15,-23 24-15,-48 0-1,-1-24 1,-23 24-1,0 0 32</inkml:trace>
  <inkml:trace contextRef="#ctx0" brushRef="#br0" timeOffset="8487.4855">5286 6906 0,'0'0'16,"0"0"0,0 0-1,0 0 16,143 0-31,-96 47 16,-23 25 0,-24-1-1,-24 1 1,-23-25 15,-1-23-15,1-24-1,23-24 1,0 0-1,24-23 17,24 23-17,47 24 1,24 24-1,-23 23 1,-1 25 15,-47-1-15,-24 24-1,-24-47 1,-71-24 0,0-24 15,-24 0-16,47-24 1,25 0 0,23 0-1,24 1 1,0 23 15,0 0-15,0 0-1,0 0 1,0 0 15,0 23-15,-24 1-1,24-24 32</inkml:trace>
  <inkml:trace contextRef="#ctx0" brushRef="#br0" timeOffset="9799.5605">6715 7644 0,'0'0'16,"0"0"15,0 0-15,-119 24-16,0-24 15,0 0 1,47 0 15,1 0-15,23 0-1,24-24 1,24 48 0,0-24 30</inkml:trace>
  <inkml:trace contextRef="#ctx0" brushRef="#br0" timeOffset="10317.5901">7453 7453 0,'0'0'15,"0"0"1,24-214-1,0 143-15,-24 23 16,0 24 15,0 48-15,23 47-1,-23 25 1,24 23 15,-24-24-15,24 24-1,-24-48 1,0-23 0,0-24 15,48-24-16,-48 0 32</inkml:trace>
  <inkml:trace contextRef="#ctx0" brushRef="#br0" timeOffset="10625.6078">7905 7763 0,'0'0'16,"-119"-24"-1,-24 0 1,-23 24 0,-1-24-1,72 24 1,47 0-1,24 0 17,24 0-17,0 0 1,0 0-1,48 24 1,-48-24 15</inkml:trace>
  <inkml:trace contextRef="#ctx0" brushRef="#br0" timeOffset="11368.6503">7667 8096 0,'0'0'16,"0"0"0,0 0-1,-143-71 1,48 71-16,-24 24 31,24 23-15,0 25-1,23-1 1,24 24-1,25 24 17,46-47-17,25 23 1,24-23-1,23-49 1,24 1 15,0-48-15,-48 1-1,-47-49 1,-48 24 15,-47 1-15,-24 23-1,-1 24 1,25 24 0,0 23 15,23 25-16,24-24 1,48 23 0,-24-71 30</inkml:trace>
  <inkml:trace contextRef="#ctx0" brushRef="#br0" timeOffset="12237.7">7691 8287 0,'0'0'32,"0"0"-17,0 0 1,119 190-16,-71-118 15,-1-25 17,1-23-17,0-48 1,-1-47-1,-47-1 1,0-23 0,-24 0 15,1 47-16,23 24 1,0 48 0,0 72-1,47 23 16,1 23-15,23 25 0,-23 24-1,-48-48 1,-24-24 15,-23-48-15,-49-71-1,-23-48 1,24-23-1,47-48 17,48 24-17,48 23 1,47 25-1,0 23 1,-23 0 15,-24 24-15,-25 0-1,-23 0 1,0 0 15,0-24-15,0 0-1,0 24 1</inkml:trace>
  <inkml:trace contextRef="#ctx0" brushRef="#br0" timeOffset="13292.7603">8263 6667 0,'0'0'16,"0"0"15,190 24-31,-95-48 16,-23 24-1,-1 0 1,-23 24 0,-1 0 15,-23 48-16,-24 23 1,24 48 0,0 47 15,0 24-16,0 25 1,-1 23 0,1-24-1,0 24 1,-24-48 15,24-24-15,23-47-1,-23-47 1,0-25-1,-24-47 17,0 0-17,-24-24 1,-47-24-1,-1 0 1,1 24 15,23 0-15,24 0-1,1 24 1,23-24 15,0 0-15,23-24-1,-23 0 1,0 24 31</inkml:trace>
  <inkml:trace contextRef="#ctx0" brushRef="#br0" timeOffset="14604.8354">9477 9073 0,'0'0'31,"0"0"-15,0 0 0,0 0-1,0 0 1,0 0 15,0 166-31,24-94 16,-24-1-1,0 1 1,-24-49-1,24-46 17,0 23-17</inkml:trace>
  <inkml:trace contextRef="#ctx0" brushRef="#br0" timeOffset="15647.895">9144 6477 0,'0'0'15,"0"0"1,119 0 0,-48 48-1,-23 23 1,-24 0-1,-24 1 1,-48-24 15,-24-25-15,25 1-1,-1-48 1,24 1 0,24-1 15,48 24-16,23 24 1,1-1 0,-1 49-1,-47-1 16,-48 1-15,-23-1 0,-72-47-1,23-24 1,1 0 15,48-24-15,23 0-1,24 24 1,0 0-1,71 24 17,-71-24 14</inkml:trace>
  <inkml:trace contextRef="#ctx0" brushRef="#br0" timeOffset="16593.9491">10668 7810 0,'0'0'16,"0"0"-1,-238 0 1,118 0-16,49 0 31,23 24-15,72 0-1,48 0 1,-72-24-1</inkml:trace>
  <inkml:trace contextRef="#ctx0" brushRef="#br0" timeOffset="16894.9663">10644 7977 0,'0'0'16,"-119"24"-16,0-24 15,0 0 1,47 0 0,1 0-1,47 0 16,24 0-15,0 0 0,0 0 30</inkml:trace>
  <inkml:trace contextRef="#ctx0" brushRef="#br0" timeOffset="18554.0612">11620 6406 0,'0'0'16,"0"0"0,-143 23-1,48 1-15,0-24 31,47 0-15,1 0 0,-1 24-1,48-24 16,-24 24-15,24 47 0,0 1-1,24 23 1,0 48 15,0 23-15,-24 25-1,23-1 1,1 49 15,-24-1-15,0-24-1,0 24 1,-24-47-1,1-25 1,-1-23 15,24-24-15,-24-23-1,24-49 1,24 1 0,0-24 15,-1-24-16,49 0 1,-25 0 0,1 0 15,0 0-16,-48 0 1,0 0 0,0 0-1,-24 0 16,24 0-15,0 0 0,0 0 46</inkml:trace>
  <inkml:trace contextRef="#ctx0" brushRef="#br0" timeOffset="19449.1124">12001 7334 0,'0'0'15,"0"0"1,-24-143-16,24 72 15,0 47 1,0 24 15,0 24-15,0 47-1,24 25 1,0-1 0,-24 0-1,0-23 16,0-1-15,71 0 0,-71-71-1</inkml:trace>
  <inkml:trace contextRef="#ctx0" brushRef="#br0" timeOffset="19674.1253">12239 7739 0,'0'0'16,"-119"-24"-1,0 24-15,-24 0 32,24 0-17,48 0 1,47 24-1,48 0 17,-24-24-17</inkml:trace>
  <inkml:trace contextRef="#ctx0" brushRef="#br0" timeOffset="20725.1854">11787 8215 0,'0'0'16,"0"0"0,0 0-1,0-143-15,24 96 16,-1-1 15,25 48-15,0 48-1,23 23 1,-23 24-1,-1 1 17,-70-1-17,-1 24 1,-24-24-1,-23-23 17,-1-25-17,1-23 1,23-48-1,24-23 1,1-25 0,23 1 15,23 23-16,25 24 1,47 48 0,1 0-1,-1 47 16,0-23-15,-47 24 0,-1-25-1,-47-23 1,0-24 15,0 0-15,0 0-1,0 0 1,0 0-1,0 0 17,0 0-17,0 0 1,0 0-1,0 0 17,24 24-17,-24-24 16</inkml:trace>
  <inkml:trace contextRef="#ctx0" brushRef="#br0" timeOffset="22452.2842">12596 6810 0,'0'0'31,"0"0"-15,0 0-1,-142 191-15,142-72 16,23 24 0,25 23 15,47 1-16,-47-48 1,0-47 0,-25-25-1,-23-47 16,0 0-15</inkml:trace>
  <inkml:trace contextRef="#ctx0" brushRef="#br0" timeOffset="23127.3228">12882 7048 0,'0'0'16,"0"0"15,0 0-15,143 48-16,-95 24 15,-48 23 1,-24-24 0,0-23 15,-24-24-16,1-1 1,47-46 0,0-25-1,71 24 16,1 24-15,47 24 0,-48 47-1,-23 1 1,-48-1 15,-72 1-15,-23-48-1,0-1 1,-24-23 15,47-23-15,25-25-1,47 48 1</inkml:trace>
  <inkml:trace contextRef="#ctx0" brushRef="#br0" timeOffset="23466.3422">13216 6882 0,'0'0'15,"0"0"1,190 238 0,-142-71-16,-1-1 31,-47-23-16,-23-24 1,-1-47 0,24-25-1,-24-71 16,24 24-15</inkml:trace>
  <inkml:trace contextRef="#ctx0" brushRef="#br0" timeOffset="24329.3916">13525 6453 0,'0'0'16,"0"0"0,0 0 15,119 48-31,-71 23 15,-48 1 1,0-1 0,-48-23-1,1-1 16,-1-47-15,24 0 0,24-23-1,24-25 1,24 24 15,23 48-15,24 24-1,-47 23 1,-48 0-1,0 1 17,-72-25-17,1-23 1,-24-24-1,47-24 17,1 24-17,47-23 1,0 23-1,0-24 1,0 24 15,0 47-15,23 1-1,-23-48 1</inkml:trace>
  <inkml:trace contextRef="#ctx0" brushRef="#br0" timeOffset="26009.4877">14882 7620 0,'0'0'16,"0"0"15,-142 0-31,-1 0 16,24 0-1,23-24 1,49 24 0,47 0 15,0 0-16,0 0 1,0 0 0,0 0-1,0 24 16,0 0-15,0-24 31</inkml:trace>
  <inkml:trace contextRef="#ctx0" brushRef="#br0" timeOffset="26724.5286">16002 7358 0,'0'0'31,"0"0"-15,0-167-16,0 72 16,0 47-1,0 1 16,0 47-15,23 47 0,-23 1-1,0 71 1,24-24 15,-24 24-15,24-23-1,0-25 1,0-23-1,23-24 17,-47-24 14</inkml:trace>
  <inkml:trace contextRef="#ctx0" brushRef="#br0" timeOffset="27070.5484">16597 7691 0,'0'0'16,"0"0"-1,-143 0-15,-24 0 16,-23-23 0,-1-1 15,25 24-16,70-24 1,25 24 0,47 0-1,24-24 16,24 48-15,-24-24 0,24 0-1,0 48 16,-24-48 1</inkml:trace>
  <inkml:trace contextRef="#ctx0" brushRef="#br0" timeOffset="27861.5936">15811 8239 0,'0'0'15,"0"0"1,0 0 0,-119-71-1,48 71-15,-25 23 31,25 25-15,-1 24 0,49-1-1,46 24 1,25 0 15,24-47-15,23 0-1,0-24 1,-23-48-1,-25-24 17,-23 0-17,-48 1 1,-47-1-1,-1 24 17,1 48-17,-1 0 1,49 47-1,-1-23 1,24 24 15,0-25-15,24-23-1,-24-24 17</inkml:trace>
  <inkml:trace contextRef="#ctx0" brushRef="#br0" timeOffset="28271.617">16049 8620 0,'0'0'31,"0"0"-15,0 0-1,0 0 1,0 0-1,0 0 17,0 0-17,0 0 1,0 0-1,0 0 1,0 0 15,-24 72-15</inkml:trace>
  <inkml:trace contextRef="#ctx0" brushRef="#br0" timeOffset="29625.6945">16216 8072 0,'0'0'31,"0"0"-16,0 0 1,167-47-16,-120 71 16,1 23-1,-24 1 16,0 23-15,-24 1 0,-48-1-1,0-23 1,24-24 15,-23-24-15,47 0-1,0-48 1,0 0-1,47 25 17,25-1-17,-1 71 1,25 1-1,-49 47 1,-23 0 15,-24 1-15,-48-25-1,-47-23 1,0-48 15,23 0-15,25 0-1,23-24 1,24 0 0,0 24-1,0-24 16,0 24-15,0 0 0,0 0-1,0 0 1,0 0 15,0 0-15,0 24-1,0-24 32</inkml:trace>
  <inkml:trace contextRef="#ctx0" brushRef="#br0" timeOffset="30787.761">17454 7429 0,'0'0'16,"0"0"-1,-119-23-15,48 23 16,-1 0-1,1-24 17,23 24-17,24 0 1,1 0-1,23 0 17,0 0-17,0 0 16</inkml:trace>
  <inkml:trace contextRef="#ctx0" brushRef="#br0" timeOffset="31538.8039">18097 6215 0,'0'0'15,"0"0"1,-143 143-1,72 0 1,-1 23 0,25 49-1,23 47 1,0 23-1,48 25 17,24-24-17,47 0 1,0-25-1,-23-46 1,-1-49 15,-47-46-15,0-25-1,-24-48 1,0-23 0,0-24 15,0 0-16,0 0 1,0-24 0,0 1-1,-24 23 16,24 23-15,0-23 15</inkml:trace>
  <inkml:trace contextRef="#ctx0" brushRef="#br0" timeOffset="33191.8985">18835 7191 0,'0'0'31,"0"0"-15,-23-166-16,23 142 15,0 48 1,-24 23-1,24 25 17,-24 23-17,24 0 1,0 0-1,24 25 1,23-49 15,25 0-15,-72-71 15</inkml:trace>
  <inkml:trace contextRef="#ctx0" brushRef="#br0" timeOffset="33443.9129">19026 7715 0,'0'0'31,"0"0"-15,-238-24-16,95 1 16,24 23-1,47-24 16,25 24-15,23 0 0,24 0-1,47 24 16,-47-24 1</inkml:trace>
  <inkml:trace contextRef="#ctx0" brushRef="#br0" timeOffset="34578.9778">18669 8215 0,'0'0'16,"0"0"0,0 0-1,0 0 1,0 0-1,-72-119 1,72 48 0,24 23-1,0 24 1,23 24-1,25 48 1,23 47 15,-47 0-15,-24 25-1,-48-1 1,-24-24 0,1-24 15,-49-47-16,1-24 1,24-24 0,23-23 15,24-1-16,72 0 1,-1 25 0,49 23-1,-1 47 16,24 1-15,-24 23 0,24 1-1,-47-25 1,-25 1 15,-47-24-15,0-24-1,0 0 1,-24-24-1,1 24 17,23-24-17,0 24 16</inkml:trace>
  <inkml:trace contextRef="#ctx0" brushRef="#br0" timeOffset="35181.0122">19431 6834 0,'0'0'31,"0"0"-15,-72 238-16,48-71 15,48 23 1,24 1-1,23-24 1,1-24 15,-25-72-15,-47-23-1,24-48 1,-24 0 31</inkml:trace>
  <inkml:trace contextRef="#ctx0" brushRef="#br0" timeOffset="35774.0462">19835 7287 0,'0'0'16,"0"0"15,0 0-15,0 0-1,0 0 1,0 0 15,48 119-31,-24 0 16,23-24-1,-23-24 1,24-23-1,0-24 17,-25-24-17,1 0 1,-24 0-1,-47-24 1,-25 24 15,1-24-15,-1 24-1,1 0 1,23 0 15,48-24-15,0 24 31</inkml:trace>
  <inkml:trace contextRef="#ctx0" brushRef="#br0" timeOffset="36148.0676">20097 6882 0,'0'0'15,"96"119"-15,-25 48 16,-23-1-1,-24 1 17,-24 0-17,-24-25 1,0-46-1,24-49 17,0-47-17,0 0 32</inkml:trace>
  <inkml:trace contextRef="#ctx0" brushRef="#br0" timeOffset="36946.1132">20336 6501 0,'0'0'16,"0"0"-1,0 0 1,119 47-1,-119 25-15,23 23 32,-46-47-17,23-1 1,-24-23-1,0-24 1,24-47 15,48 23-15,-1 0-1,25 48 1,-1 47 15,-23 1-15,-48-1-1,-48 0 1,-23-47 0,-48-24 15,47-24-16,25 24 1,47-23 0,-24-1-1,48 24 16,-24-24-15,0 48 0,-24 0-1,48 23 1,-24-47 31</inkml:trace>
  <inkml:trace contextRef="#ctx0" brushRef="#br0" timeOffset="42503.4311">21812 7668 0,'0'0'15,"0"0"1,-167 0-16,48-24 16,24 24 15,23 0-16,25 0 1,-1-24 0,24 48-1,1-24 16,23 0-15,0 0 0,0 0-1,0 0 1,0 24 15,0-24 0</inkml:trace>
  <inkml:trace contextRef="#ctx0" brushRef="#br0" timeOffset="46960.686">22979 7072 0,'0'0'16,"0"0"15,0-119-31,0 119 16,0 24-1,23 24 1,1 47 0,0 24 15,0 0-16,0 0 1,-24-24 0,24-47-1,-1-24 1,25 0 15,-48-24 16</inkml:trace>
  <inkml:trace contextRef="#ctx0" brushRef="#br0" timeOffset="47309.706">23431 7668 0,'0'0'15,"0"0"1,-214-24-1,71 0-15,0 24 32,0 0-17,48-24 1,24 48-1,47-24 1,24 0 15,0 0-15,0 0-1,0-24 1,0 24 15,24 24-15,-24-24 15</inkml:trace>
  <inkml:trace contextRef="#ctx0" brushRef="#br0" timeOffset="48246.7596">22979 8049 0,'0'0'16,"0"0"0,-215 0-1,120 23-15,0 1 31,23 48-15,49-1 0,23 24-1,47 1 16,25-25-15,23 0 0,24-47-1,-24-24 1,-23-24 15,-49-23-15,-46-25-1,-25 25 1,-23 23 15,-1 24-15,25 24-1,-1 23 1,0 25-1,48-1 17,0-23-17,24 0 1,-24-48 15</inkml:trace>
  <inkml:trace contextRef="#ctx0" brushRef="#br0" timeOffset="48548.7768">23217 8572 0,'0'0'16,"0"0"-1,0 0 16,-119 0-31,95 0 16,24-23 0,48-1-1,-25 48 1,-23-24 15</inkml:trace>
  <inkml:trace contextRef="#ctx0" brushRef="#br0" timeOffset="49291.8193">23598 8382 0,'0'0'16,"0"0"-1,-24-214 1,24 166-16,0 24 16,0 48 15,24 24-16,-24 23 1,24 48 0,-1-24-1,1 1 16,0-25-15,0-47 0,-24-24-1,24 0 1,-24-24 15,0 24-15,0 0-1,-48 0 1,0 0-1,1 0 17,-1 0-17,1 0 1,47 0-1,0 0 1,0 0 15,23 0-15,-23 0-1,0 0 32</inkml:trace>
  <inkml:trace contextRef="#ctx0" brushRef="#br0" timeOffset="50651.8971">23360 6263 0,'0'0'15,"0"0"1,0 0-1,0 0 1,143 190 0,-72-47-1,24 48 1,-47 23-1,23 48 1,-23 0 0,0 23-1,-1 1 16,1-24-15,-48-48 0,-48-47-1,24-48 1,-23-71 15,-1-1-15,48-47-1,0-23 1,24-1-1,0 0 17,23 0-17,-47 24 16</inkml:trace>
  <inkml:trace contextRef="#ctx0" brushRef="#br0" timeOffset="51703.9573">23907 6429 0,'0'0'15,"0"0"16,143 72-31,-47-48 16,-25-24 0,0 23-1,-71-23 1,24 0 15,-24 72-15,0-1-1,-24 48 1,24 72-1,0 23 17,24 48-17,0 24 1,0 0-1,0-24 1,-24-1 0,-24-70 15,0-48-16,24-48 1,-24-47 0,24-24-1,0-24 16,0 0-15,0 0 0,-24-24-1,-23 0 1,-48 24 15,47 0-15,0 24-1,24-24 1,1 24-1,23-24 17,0 0-17,0 0 1,0 23-1,0-23 32</inkml:trace>
  <inkml:trace contextRef="#ctx0" brushRef="#br0" timeOffset="55459.1721">3405 11573 0,'0'0'15,"0"0"1,-143 24 0,24-24-1,0 0 1,0 0-1,47 23 1,49-23 0,-1 0 15,48 0-16,23 48 1,-47-48 31</inkml:trace>
  <inkml:trace contextRef="#ctx0" brushRef="#br0" timeOffset="55833.1935">3286 11835 0,'0'0'32,"-143"0"-32,0 0 15,24 0 1,48 24-1,47-24 17,0 0-17,48 0 1,-24 0-1,0 0 1,0 0 15,0 0-15,0 23-1,0-23 32</inkml:trace>
  <inkml:trace contextRef="#ctx0" brushRef="#br0" timeOffset="62966.6015">4643 10787 0,'0'0'15,"0"0"1,0 0 0,0 0-1,0 0 16,0 0-15,0 0 0,143 191-16,-119-72 15,-24 0 16,-24 0-15,-24-24 0,-23-24-1,-24-47 1,23-24 15,-23-47-15,47-1-1,25 0 1,46 1-1,1 23 17,48 24-17,-1 24 1,24 23-1,0 25 1,1-1 0,-25-23 15,-23-1-16,-24-47 1,-24 0 0,0 0 30</inkml:trace>
  <inkml:trace contextRef="#ctx0" brushRef="#br0" timeOffset="63491.6315">4857 10906 0,'0'0'31,"0"0"-15,0 0-1,167-71-15,-95 71 16,-1 0-1,-23 0 17,-25 47-17,25 25 1,-24 23-1,-24 0 1,24 24 15,-24-47-15,0-1 0,0-23-1,0-48 1,0 0 15,47-24-15,1-24-1,-48 48 32</inkml:trace>
  <inkml:trace contextRef="#ctx0" brushRef="#br0" timeOffset="63747.6462">5548 11216 0,'0'0'16,"0"0"-1,0 0 17,-191 0-32,96 0 15,0 0 1,24 0-1,-1 23 1,48-23 15,24 24-15,0-24 31</inkml:trace>
  <inkml:trace contextRef="#ctx0" brushRef="#br0" timeOffset="64204.6723">5548 11644 0,'0'0'31,"0"0"-15,-262 24-16,95-24 15,1 24 1,-1 0-1,24-24 17,24 24-17,24-1 1,71-23-1,0 0 1,24 24 15,0-24-15,0 0 15</inkml:trace>
  <inkml:trace contextRef="#ctx0" brushRef="#br0" timeOffset="65182.7282">4786 12025 0,'0'0'16,"0"0"-1,0 0 1,24-166-1,-24 94 1,24 48 0,-1 48-1,25 24 1,0 23-1,-1 24 17,-47 25-17,24-25 1,-72 24-1,25-24 1,-49-23 15,1-25-15,-1-47-1,1-24 1,23-47 0,24-1 15,24 25-16,24-1 1,24 24 0,23 48-1,1 24 16,23-1-15,0 49 0,-23-49-1,-1 1 1,-23-24-1,-48-24 17,24 0-17,-24 0 1,0 0-1,0 0 1,0 0 15,0 0-15,0 0-1,-24 0 1,24 0 31</inkml:trace>
  <inkml:trace contextRef="#ctx0" brushRef="#br0" timeOffset="67995.8891">6905 11311 0,'0'0'15,"0"0"16,-190 0-31,118 0 16,25 0 0,-1 0-1,48 0 1,0 0 15,0 0-15,0 24-1,0-24 1</inkml:trace>
  <inkml:trace contextRef="#ctx0" brushRef="#br0" timeOffset="68551.921">7715 10763 0,'0'0'16,"0"0"-1,0 0 16,0 0-15,0 0 0,0 0-1,24 191 1,-24-72-1,0 24 1,0-24 0,0-24-1,0-24 1,0-47-1,23-24 17,-23 0 14</inkml:trace>
  <inkml:trace contextRef="#ctx0" brushRef="#br0" timeOffset="68928.9425">8048 11430 0,'0'0'16,"-143"-24"0,-23 24-1,-1 0 1,-23 0-1,70 0 1,25 24 0,24-24 15,47 0-16,24 0 1,0 0 0,24 0-1,-24 0 16,24 24-15,-24-24 31</inkml:trace>
  <inkml:trace contextRef="#ctx0" brushRef="#br0" timeOffset="69383.9685">7310 12049 0,'0'0'15,"0"0"1,0 0 15,-48-190-31,48 118 16,0 48-1,0 24 1,0 48 0,0 23 15,0 25-16,24 23 1,-24-24 0,0 0 15,0-47-16,0-1 1,0-47 0,0 0-1</inkml:trace>
  <inkml:trace contextRef="#ctx0" brushRef="#br0" timeOffset="70513.0331">7905 11716 0,'0'0'32,"0"0"-17,96 143-15,-96-72 16,-24 24-1,-24-47 1,-23-24 15,-25-24-15,1-48-1,24-23 1,23-1 0,48 1 15,48-1-16,23 49 1,1 23 0,-1 23-1,1 1 16,-49 48-15,-23-1 0,-23-23-1,-1-1 1,-24-23 15,0-24-15,25 0-1,-1-24 1,48 0-1,23 1 17,1 46-17,47 25 1,-23 24-1,-49-1 1,1 48 15,-48-48-15,-47 1-1,-24-1 1,-1-71 15,1-23-15,24-49-1,23 1 1,24-1 0,48-23-1,24 47 16,-1 25-15,25-1 0,-48 0-1,-1 24 16,-23 0-15,0 0 0,-23 0-1,23 24 1,0-24 15</inkml:trace>
  <inkml:trace contextRef="#ctx0" brushRef="#br0" timeOffset="73179.1856">9358 11168 0,'0'0'16,"0"0"0,-119 0-1,0 24-15,47-48 31,1 24-15,23 24 0,25-24-1,23 0 16,0 0-15,0 0 0,0 0-1,0 0 16,0 0-15,0 0 0,0 0-1,0 0 1,0 0-1,0 0 17,0 0-17,0 24 1,0-24 15</inkml:trace>
  <inkml:trace contextRef="#ctx0" brushRef="#br0" timeOffset="76595.381">10477 10763 0,'0'0'16,"0"0"15,0-143-31,0 96 15,0 23 1,0 48 0,-24 23-1,24 25 16,0 23-15,-23 24 0,23-24-1,0 1 1,0-25 15,0-23-15,47-25-1,-47-23 16</inkml:trace>
  <inkml:trace contextRef="#ctx0" brushRef="#br0" timeOffset="76898.3983">10668 11216 0,'0'0'16,"0"0"15,-262 0-31,119 0 16,0 0-1,48 0 1,23 0 0,48 0 15,24 23-16,0-23 1,72 48 0,-72-48 30</inkml:trace>
  <inkml:trace contextRef="#ctx0" brushRef="#br0" timeOffset="77835.4519">10215 11668 0,'0'0'15,"0"0"17,0 0-17,-71-143-15,95 72 16,-24 47-1,47 0 17,1 48-17,23 24 1,-23 23-1,0 48 1,-25 0 15,-23 0-15,-23-24-1,-25 25 1,0-49 0,-23-47 15,-1 0-16,1-72 1,23 0 0,24-23-1,24 23 16,24 1-15,48 47 0,-1 23-1,24 25 1,1 24 15,-25-25-15,1 1-1,-25-24 1,-23-1-1,-24-23 17,0 0-17,0 0 1,0-23-1,0 23 1,0 0 15,0 0-15,0 0 15,0 0-15,0 0 30</inkml:trace>
  <inkml:trace contextRef="#ctx0" brushRef="#br0" timeOffset="79525.5486">12215 10930 0,'0'0'16,"-119"24"-1,-23-24 1,46 24-1,25-24 1,23 0 0,24 0-1,48 0 16,0 0-15,-24 0 15</inkml:trace>
  <inkml:trace contextRef="#ctx0" brushRef="#br0" timeOffset="79825.5658">11906 10835 0,'0'0'16,"0"0"-1,24 119-15,-24-48 16,-24 1-1,24-25 1,-24 1 15,24-24-15,0-24-1,0 0 32</inkml:trace>
  <inkml:trace contextRef="#ctx0" brushRef="#br0" timeOffset="80491.6039">13168 10716 0,'0'0'15,"0"0"1,0-167-16,24 95 15,-24 25 1,0 71 15,0 23-15,24 25-1,-1 23 1,-23 24 0,24-24 15,-24 1-16,24-25 1,0-23 0,-24-48 30</inkml:trace>
  <inkml:trace contextRef="#ctx0" brushRef="#br0" timeOffset="80762.6194">13644 11144 0,'0'0'16,"0"0"15,-190-24-31,23 24 16,0 0-1,1 0 1,70 0-1,25 0 17,23 0-17,48 0 1,0 24-1,24 0 1,-24-24 15</inkml:trace>
  <inkml:trace contextRef="#ctx0" brushRef="#br0" timeOffset="81439.6581">13168 11406 0,'0'0'16,"0"0"0,-214 72-16,118-25 15,49 48 1,23 1 15,48-1-15,47 24-1,72-48 1,0 1 15,-24-72-15,0-24-1,-71-24 1,-48-23-1,-72 0 17,1 23-17,-1 24 1,1 48-1,23 24 1,24 23 15,1 0-15,46 1-1,-23-24 1,24-25 0,-24-23 15,0 0 0</inkml:trace>
  <inkml:trace contextRef="#ctx0" brushRef="#br0" timeOffset="83797.793">14763 11073 0,'0'0'16,"-143"0"-16,1 0 15,23 0 1,23 24-1,73-24 1,46 0 15,49 0-15,-72 0 31</inkml:trace>
  <inkml:trace contextRef="#ctx0" brushRef="#br0" timeOffset="84134.8122">14811 11239 0,'0'0'16,"0"0"-1,-214 24-15,95-24 16,23 0 0,49-24-1,-1 48 16,48-24-15,0-24 0,0 48-1,0-24 1,0 0 15,0 0 16</inkml:trace>
  <inkml:trace contextRef="#ctx0" brushRef="#br0" timeOffset="85567.8942">15311 11097 0,'0'0'16,"0"0"-1,0 0 1,0 0 15,0 0-15,191-48-16,-72 48 15,24 0 1,23 0 0,25 0 15,-1 0-16,1 24 1,23-24 0,0 0-1,1 0 16,-1 24-15,24-24 0,-24 0-1,25 0 1,-1 0 15,0 23-15,0-23-1,0 0 1,0 0-1,0 24 17,0-24-17,-23 0 1,23-24-1,-24 24 1,0 0 15,-23 0-15,-1 0-1,-23 0 1,0 0 0,-48 0 15,-24 0-16,-23 0 1,-25 0 0,-23 0-1,-24 0 16,0 0 1,-24 0-17,0 0 1,24 0 15</inkml:trace>
  <inkml:trace contextRef="#ctx0" brushRef="#br0" timeOffset="86321.9373">17978 11644 0,'0'0'16,"0"0"0,-71-190-16,47 142 15,0 1 1,24 70 15,0 25-15,0 23-1,24 48 1,0 1-1,-24-1 17,-24-24-17,0-24 1,0-47-1,0 0 1,24-24 31</inkml:trace>
  <inkml:trace contextRef="#ctx0" brushRef="#br0" timeOffset="87371.9974">18526 11359 0,'0'0'16,"0"0"-1,119 166 1,-119-94-16,-24 23 31,-47-47-15,-49-25-1,1-23 1,24-23-1,24-49 17,47 1-17,48-1 1,23 25-1,25 23 1,-1 24 15,1 24-15,-25 23-1,1 1 1,-24 47 0,-48-23 15,0-25-16,-24 1 1,-23-24 0,47-24 15,0-24-16,48 0 1,48 0 0,-1 24-1,24 48 16,-23-1-15,-48 25 0,-48-1-1,-24 1 1,-47-25 15,-24 1-15,0-72-1,24 0 1,23-47-1,48-24 17,48-1-17,48 49 1,23-1-1,-24 1 1,24 47 15,-23 23-15,-48 25-1,-24-48 1</inkml:trace>
  <inkml:trace contextRef="#ctx0" brushRef="#br0" timeOffset="90821.1947">15430 10120 0,'0'0'15,"0"0"1,0 0-1,24-143 1,0 143-16,23 48 16,1 47 15,0 24-16,-25 24 1,-46 0 0,-25 0-1,-23-24 16,-25-48-15,25-47 0,-1-48-1,25-23 16,23-48-15,48 23 0,0 1-1,23 71 16,25 0-15,-1 47 0,1 25-1,-1 23 1,0-24 15,-23-23-15,-24 0-1,-24-48 1,0 0 31</inkml:trace>
  <inkml:trace contextRef="#ctx0" brushRef="#br0" timeOffset="91541.2359">15954 10049 0,'0'0'15,"0"0"16,-24 143-31,0-48 16,1 0 0,-1-23-1,0-1 16,24-47-15,24 0 0,23 0-1,1-24 1,0 0-1,-25 0 17,-23 0-17,0 0 1,0 0-1,0 0 1,0-48 15,0 0-15,0 1-1,24-1 1,-24 24 0,0 24 15,0 72-16,0-1 1,0 24 0,0-23 15,0-1-16,0 1 1,0-72 15</inkml:trace>
  <inkml:trace contextRef="#ctx0" brushRef="#br0" timeOffset="92367.2831">16311 10144 0,'0'0'16,"0"0"-1,119-48 1,-71 72 0,0 24-1,-48 0 1,-24 47-1,0-24 1,-24 1 15,1-25-15,-1-23-1,48-24 1,0-24 0,24 0 15,23-23-16,1 23 1,24 24 0,-25 24-1,1 47 16,-24 25-15,-1-1 0,-70-24-1,-1 1 1,-23-49 15,-25-23-15,25-23-1,23-1 1,25-24-1,23 24 17,0 1-17,0 23 1,0 0-1,0 0 1,0 23 15,0 25-15,0-48 31</inkml:trace>
  <inkml:trace contextRef="#ctx0" brushRef="#br0" timeOffset="93004.3195">17383 10382 0,'0'0'32,"0"0"-17,-143 24-15,24-24 16,0 0 15,47 0-31,25 0 31,47 0-15,0 0-1,23 0 1,-23-24 0,0 24 15,24 24-16,-24-24 17</inkml:trace>
  <inkml:trace contextRef="#ctx0" brushRef="#br0" timeOffset="94465.4031">18121 10120 0,'0'0'16,"0"0"0,0-119-1,0 95 1,0 24-1,0 72 1,24 23 0,0 24-1,-24 0 16,23 24-15,-23-48 0,0-23-1,0-25 1,24-23 15,-24-24-15,24-24-1,-24 24 1,-71-23-1,-25 23 17,1 0-17,0 0 1,0 0-1,71 23 1,0-23 15,24 0-15,0 0-1,24 0 1,0 0 15,-1 0-15,1 24-1,-24-24 1</inkml:trace>
  <inkml:trace contextRef="#ctx0" brushRef="#br0" timeOffset="95708.4742">19288 10430 0,'0'0'16,"0"0"-1,-191 0 1,96-24-16,0 24 15,23 0 17,49 0-17,23 0 1,0 0-1,0 0 17,0 0-17,0 0 1,23 24-1,-23-24 32</inkml:trace>
  <inkml:trace contextRef="#ctx0" brushRef="#br0" timeOffset="97848.5966">20074 10263 0,'0'0'16,"0"0"15,-120-167-31,25 96 15,0 47 1,0 48 0,47 24-1,24 23 16,48 24-15,48 24 0,23-47-1,-24-48 1,1-24 15,-25-48-15,-23-47-1,-24 0 1,-24 23 15,24 48-15,0 24-1,0 24 1,24 71-1,-24 48 1,24 0 15,0 0-15,0-24-1,-1-24 1,-23-47 15,0-48-15,0 0-1,0-24 1,0 0 0,-23 0 15,23 24-16</inkml:trace>
  <inkml:trace contextRef="#ctx0" brushRef="#br0" timeOffset="98223.6181">20836 10501 0,'0'0'15,"0"0"1,-215 0-1,96 0-15,0 0 16,48 0 15,23 0-15,48 0-1,0-47 1,0 47 31</inkml:trace>
  <inkml:trace contextRef="#ctx0" brushRef="#br0" timeOffset="98447.6309">20431 10192 0,'0'0'15,"0"0"1,47 143-16,-23-24 16,0-24 15,0 0-16,-24-23 1,0-49 0,0-23-1</inkml:trace>
  <inkml:trace contextRef="#ctx0" brushRef="#br0" timeOffset="99234.6759">21098 10025 0,'0'0'16,"0"0"15,0 0-15,142 0-16,-94 71 15,-48 25 1,0-1 0,-24 0 15,-23-23-16,-1-49 1,24 1 0,24-24-1,0-47 16,24-1-15,0 0 0,23 48-1,25 0 1,-25 72 15,1-1-15,-24 25-1,-48-1 1,-47-24-1,-25-23 17,-23-48-17,48 0 1,-1 0-1,72-24 1,-23 24 15,23 0-15,0 0-1,23 24 1,-46 23 15,23-47-15</inkml:trace>
  <inkml:trace contextRef="#ctx0" brushRef="#br0" timeOffset="104380.9703">22669 10835 0,'0'0'15,"0"0"1,0 0 15,-190 23-31,94-23 16,1-23-1,24 23 1,47 0 15,0 0-15,24 23-1,48 1 1,-48-24 31</inkml:trace>
  <inkml:trace contextRef="#ctx0" brushRef="#br0" timeOffset="104831.9961">22598 11001 0,'0'0'16,"0"0"-1,-143 24 1,48-24-16,-1 0 15,25 0 17,23 0-17,24 0 1,1 0-1,23 24 1,0-48 15,0 24-15,0 0-1,0 0 1,0 0 0,0 24 15,0 0-16,0-24 32</inkml:trace>
  <inkml:trace contextRef="#ctx0" brushRef="#br0" timeOffset="106061.0664">23122 10787 0,'0'0'16,"0"0"-1,0 0 1,166 24 0,-47-24-1,0 0 1,24 0-1,24 24 1,0-24 15,23 23-15,-47-23-1,0 24 1,-24-24 0,-24 0-1,-23-24 16,-25 24-15,-23 0 0,0 0-1,-24 0 16,0 0-15,-24 0 0,0 24-1,24-24 32</inkml:trace>
  <inkml:trace contextRef="#ctx0" brushRef="#br0" timeOffset="106895.1141">23336 10073 0,'0'0'16,"0"0"-1,0 0 16,-72-143-31,96 95 16,24 24 0,47 48-1,0 0 1,-23 47 15,-25-23-15,-47 23-1,-23 1 1,-25-1-1,-23 1 17,-1-25-17,25 25 1,23-48-1,0-1 17,48 1-17,23 0 1,1-48-1,23 24 1,1 0 0,-1 0 15,1 0-16,-25 0 1,-47 0 0,24 0 15,-24 0-16</inkml:trace>
  <inkml:trace contextRef="#ctx0" brushRef="#br0" timeOffset="107600.1544">23931 9882 0,'0'0'15,"0"0"1,0 0-1,143 0 1,-95 48 0,-48 23-1,-24 1 1,0-1-1,-24-23 17,1-1-17,23-47 1,0-23-1,24-1 1,24-24 0,0 0 15,47 48-16,25 24 1,-1 48 0,-24 23-1,-23 0 16,-72-23-15,-47-25 0,-25-23-1,-23-24 1,24-48 15,24 1-15,71 47 30</inkml:trace>
  <inkml:trace contextRef="#ctx0" brushRef="#br0" timeOffset="108361.1979">24717 9954 0,'0'0'16,"0"0"0,-167 23-1,72 25 1,47 23-1,25 25 1,46-1 0,49 0 15,23-47-16,24-1 1,0-47 0,-23-23-1,-73-25 1,-46-23 15,-25 23-15,-24 24-1,25 24 1,-1 48 15,1-1-15,23 25-1,24-1 1,24-23-1,-24 0 17,0-48-17,0 0 1,0-24-1,0 0 1,0 24 15,0 0-15,0 0-1,-24 24 1,24-24 31</inkml:trace>
  <inkml:trace contextRef="#ctx0" brushRef="#br0" timeOffset="109449.2601">23574 11692 0,'0'0'15,"0"0"1,0 0-1,143-143 1,-143 24 0,-24 0-1,0 24 1,0 47-1,24 48 1,0 48 15,24 23-15,24 48-1,-24 0 1,-1-24 0,-23-23 15,0-24-16,-23-48 1,23 0 15</inkml:trace>
  <inkml:trace contextRef="#ctx0" brushRef="#br0" timeOffset="110349.3116">24241 11263 0,'0'0'16,"0"0"-1,47 143 1,-70-48 0,-49-47-1,-23-48 1,0-24-1,23-23 1,25-25 15,23-23-15,71 47-1,1 1 1,47 70 15,1 25-15,-49 24-1,-23-25 1,-24 25 0,-48-25 15,25-47-16,-25 0 1,24-24 0,48 1-1,24-1 16,47 71-15,-24 25 0,-23 47-1,-48-24 1,-24-23-1,-71-25 17,0-47-17,-1-24 1,1-71-1,47 0 17,72 0-17,24 23 1,47 48-1,0 24 1,-23 24 15,-48 0-15,23 47-1,-47-71 1</inkml:trace>
  <inkml:trace contextRef="#ctx0" brushRef="#br0" timeOffset="111819.3957">18716 14002 0,'0'0'16,"-119"0"-1,-24 0-15,-23 0 32,23 0-17,0 0 1,48 24-1,47-24 1,48 23 15,0-23 0</inkml:trace>
  <inkml:trace contextRef="#ctx0" brushRef="#br0" timeOffset="112116.4127">18430 14192 0,'0'0'16,"-119"0"-16,0 24 16,24-24-1,0 24 16,47-24-15,1 0 0,47 0 15</inkml:trace>
  <inkml:trace contextRef="#ctx0" brushRef="#br0" timeOffset="112567.4385">19169 13764 0,'0'0'31,"0"-119"-31,23 23 16,-23 49-1,0 47 1,0 47 0,24 25 15,-24 47-16,0 0 1,24 0 0,0-24-1,-24-47 16,0-24-15,0-24 15</inkml:trace>
  <inkml:trace contextRef="#ctx0" brushRef="#br0" timeOffset="113017.4642">19764 13692 0,'0'0'16,"0"0"-1,0-190 1,0 94 0,-24 49-1,24 47 1,0 24-1,0 71 1,24 0 15,-24 24-15,24 0-1,-24-24 1,24-23 0,-24-48 15,-24-24-16,24 0 17</inkml:trace>
  <inkml:trace contextRef="#ctx0" brushRef="#br0" timeOffset="113915.5156">20526 13335 0,'0'0'15,"0"0"1,71 143-1,-118-48-15,-25-23 16,-23-49 15,0-46-15,23-25-1,25-71 1,47 24 15,24-1-15,47 49-1,24 47 1,1 47 0,-25 25 15,-47-25-16,-48 25 1,-24-25 0,1-23-1,23 0 16,24-24-15,0-48 0,48 25-1,23 23 1,0 47 15,1 49-15,-48-1-1,-48 0 1,-48 0-1,-23-47 17,0-48-17,0-48 1,23-23-1,48-24 1,48 23 15,24 1-15,23 23-1,-23 24 1,0 48 0,-48-24 30</inkml:trace>
  <inkml:trace contextRef="#ctx0" brushRef="#br0" timeOffset="114405.5436">20859 14073 0,'0'0'15,"-143"24"1,-23 0-16,-48-24 15,-25 24 17,-23-1-17,1-23 1,46 0-1,72 24 17,72-24-17,23 0 1,48 0-1,0 24 1,0-24 0,24 24 15,-24-24 0</inkml:trace>
  <inkml:trace contextRef="#ctx0" brushRef="#br0" timeOffset="115194.5888">19907 14454 0,'0'0'16,"0"0"15,0 0-15,-119-143-16,24 143 15,23 24 1,25 48-1,23-1 17,48 24-17,47-23 1,-23-25-1,-1-23 1,25-48 0,-25-47 15,1-24-16,-24 23 1,-24 48 0,23 24 15,-23 24-16,24 71 1,0 24 0,0 24-1,0 24 16,-24-48-15,0-24 0,0-47-1,0-24 1,0 0 15,0-48-15,-24 24-1,0-72 1,24 72 31</inkml:trace>
  <inkml:trace contextRef="#ctx0" brushRef="#br0" timeOffset="117070.6961">18526 13549 0,'0'0'16,"0"0"-1,-24-143 1,0 48-16,0-24 31,0 24-15,1 0-1,-1 23 1,24 48-1,0 1 1,0 23 15,24 0-15,23 0-1,49 0 1,-1 0 15,48 0-15,23-24-1,25 0 1,23 0 0,24 0 15,0 0-16,24 1 1,-23-25 0,-25 24-1,0 0 16,-23 1-15,-25-1 0,-47 0-1,-23 24 1,-25-24 15,-71 24-15,24 24-1,-48 47 1,0 25-1,-23 47 17,23 47-17,-24 24 1,24 48-1,24 0 1,-23 24 15,23-24-15,0-24-1,0 0 1,23-24 0,-23-71 15,0-24-16,0-71 1,-23 0 0,-1-48-1,-24 23 16,-47-46-15,-24 23 0,-48 23-1,-23 1 1,-25 0 15,-47 24-15,-23 23-1,-25-23 1,-23-24 15,23 23-15,48-23-1,48 0 1,47-24-1,72-24 17,71 24-17,24 0 1,48-48-1,-1-23 1,-23 0 15,0-72-15,0 0-1,-24-24 1,0 0 0,0 25 15,0 46-16,0 72 1,0 24 0,0 0-1,0 143 16,24 48-15,-24-191 0</inkml:trace>
  <inkml:trace contextRef="#ctx0" brushRef="#br0" timeOffset="118049.7521">21098 14859 0,'0'0'16,"0"0"15,-120 238-31,49-71 15,-24-1 1,47-23 0,0-24-1,25-71 16,23-24-15,23-48 0,73-47-1,-1-96 1,24 48 15,-24 24-15,-23 23-1,-25 25 1,-23 47-1,-48 0 17,-23 47-17,-1 72 1,-23 0-1,-1 24 1,1-24 15,47 0-15,-24-71-1,48 0 1,0-25 0,0-23 15,0 0-16,-23-23 1,23-73 0,0 96 30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D7541CA-CB26-4FC8-88C9-16DD3B038D09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D0E75FE-11C6-405C-B694-6D14E0A3596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90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584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554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7894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7389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812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7729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2760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423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73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34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371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03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28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95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686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85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798CB-3BCD-4F6A-B800-B151D445D34C}" type="datetimeFigureOut">
              <a:rPr lang="pt-BR" smtClean="0"/>
              <a:pPr/>
              <a:t>18/05/2020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20B5C62-CF3F-489D-BE29-182FC01DEB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346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tvsavian@usp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customXml" Target="../ink/ink4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emf"/><Relationship Id="rId4" Type="http://schemas.openxmlformats.org/officeDocument/2006/relationships/customXml" Target="../ink/ink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3608" y="2996952"/>
            <a:ext cx="792088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100" b="1" i="1" dirty="0"/>
              <a:t>Escola Superior de Agricultura</a:t>
            </a:r>
            <a:br>
              <a:rPr lang="pt-BR" sz="3100" b="1" i="1" dirty="0"/>
            </a:br>
            <a:r>
              <a:rPr lang="pt-BR" sz="3100" b="1" i="1" dirty="0"/>
              <a:t> “Luiz de Queiroz”</a:t>
            </a:r>
            <a:br>
              <a:rPr lang="pt-BR" sz="3100" b="1" i="1" dirty="0"/>
            </a:br>
            <a:r>
              <a:rPr lang="pt-BR" sz="3100" b="1" i="1" dirty="0"/>
              <a:t>Universidade de São Paulo</a:t>
            </a:r>
            <a:br>
              <a:rPr lang="pt-BR" sz="3100" b="1" i="1" dirty="0"/>
            </a:br>
            <a:r>
              <a:rPr lang="pt-BR" sz="3100" b="1" i="1" dirty="0"/>
              <a:t/>
            </a:r>
            <a:br>
              <a:rPr lang="pt-BR" sz="3100" b="1" i="1" dirty="0"/>
            </a:br>
            <a:r>
              <a:rPr lang="pt-BR" sz="1000" b="1" i="1" dirty="0"/>
              <a:t/>
            </a:r>
            <a:br>
              <a:rPr lang="pt-BR" sz="1000" b="1" i="1" dirty="0"/>
            </a:br>
            <a:r>
              <a:rPr lang="pt-BR" sz="3100" b="1" i="1" dirty="0"/>
              <a:t/>
            </a:r>
            <a:br>
              <a:rPr lang="pt-BR" sz="3100" b="1" i="1" dirty="0"/>
            </a:br>
            <a:r>
              <a:rPr lang="pt-BR" b="1" i="1" dirty="0"/>
              <a:t>LCE0220 – Cálculo II</a:t>
            </a:r>
            <a:br>
              <a:rPr lang="pt-BR" b="1" i="1" dirty="0"/>
            </a:br>
            <a:r>
              <a:rPr lang="pt-BR" sz="3900" b="1" i="1" dirty="0"/>
              <a:t>Comprimento do arco de uma curva plana</a:t>
            </a:r>
            <a:endParaRPr lang="pt-BR" sz="2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47664" y="5229200"/>
            <a:ext cx="6400800" cy="1296144"/>
          </a:xfrm>
        </p:spPr>
        <p:txBody>
          <a:bodyPr>
            <a:normAutofit/>
          </a:bodyPr>
          <a:lstStyle/>
          <a:p>
            <a:pPr algn="r"/>
            <a:r>
              <a:rPr lang="pt-BR" b="1" dirty="0" err="1">
                <a:solidFill>
                  <a:schemeClr val="tx1"/>
                </a:solidFill>
              </a:rPr>
              <a:t>Profª</a:t>
            </a:r>
            <a:r>
              <a:rPr lang="pt-BR" b="1" dirty="0">
                <a:solidFill>
                  <a:schemeClr val="tx1"/>
                </a:solidFill>
              </a:rPr>
              <a:t>. Cristiane Mariana Rodrigues da Silva</a:t>
            </a:r>
          </a:p>
          <a:p>
            <a:pPr algn="r"/>
            <a:r>
              <a:rPr lang="pt-BR" b="1" dirty="0">
                <a:solidFill>
                  <a:schemeClr val="tx1"/>
                </a:solidFill>
              </a:rPr>
              <a:t>LCE – </a:t>
            </a:r>
            <a:r>
              <a:rPr lang="pt-BR" b="1" dirty="0" err="1">
                <a:solidFill>
                  <a:schemeClr val="tx1"/>
                </a:solidFill>
              </a:rPr>
              <a:t>Depto</a:t>
            </a:r>
            <a:r>
              <a:rPr lang="pt-BR" b="1" dirty="0">
                <a:solidFill>
                  <a:schemeClr val="tx1"/>
                </a:solidFill>
              </a:rPr>
              <a:t>. Ciências Exatas</a:t>
            </a:r>
          </a:p>
          <a:p>
            <a:pPr algn="r"/>
            <a:r>
              <a:rPr lang="pt-BR" u="sng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cmrsilva@usp.br</a:t>
            </a:r>
            <a:endParaRPr lang="pt-BR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7650" name="Picture 2" descr="http://www4.esalq.usp.br/sites/default/files/logo-esalq-simbol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28604"/>
            <a:ext cx="1295400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117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915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700" b="1" i="1" dirty="0"/>
              <a:t>LCE0220 – Cálculo II – </a:t>
            </a:r>
            <a:r>
              <a:rPr lang="pt-BR" sz="6700" b="1" i="1" dirty="0" err="1"/>
              <a:t>Profª</a:t>
            </a:r>
            <a:r>
              <a:rPr lang="pt-BR" sz="6700" b="1" i="1" dirty="0"/>
              <a:t>. Cristiane</a:t>
            </a:r>
          </a:p>
          <a:p>
            <a:endParaRPr lang="pt-BR" b="1" dirty="0"/>
          </a:p>
          <a:p>
            <a:r>
              <a:rPr lang="pt-BR" sz="3800" b="1" dirty="0"/>
              <a:t>Comprimento do arco de uma curva plana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870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u="sng" dirty="0"/>
              <a:t>Outro caso</a:t>
            </a:r>
            <a:r>
              <a:rPr lang="pt-BR" dirty="0"/>
              <a:t>: Se a curva é dada por x = g(y) em vez de y = f(x). Neste caso, o comprimento da curva de A(g(c),c) até B(g(d),d) é dado por: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xmlns="" id="{037BF2BA-BFD3-47B8-9C96-D55E3AFB6CC9}"/>
                  </a:ext>
                </a:extLst>
              </p:cNvPr>
              <p:cNvSpPr txBox="1"/>
              <p:nvPr/>
            </p:nvSpPr>
            <p:spPr>
              <a:xfrm>
                <a:off x="179512" y="2567359"/>
                <a:ext cx="8496944" cy="12216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3500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  <m:d>
                                        <m:d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35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pt-BR" sz="3500" dirty="0"/>
              </a:p>
            </p:txBody>
          </p:sp>
        </mc:Choice>
        <mc:Fallback xmlns="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037BF2BA-BFD3-47B8-9C96-D55E3AFB6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567359"/>
                <a:ext cx="8496944" cy="12216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Tinta 1"/>
              <p14:cNvContentPartPr/>
              <p14:nvPr/>
            </p14:nvContentPartPr>
            <p14:xfrm>
              <a:off x="4860360" y="1200240"/>
              <a:ext cx="2323440" cy="977400"/>
            </p14:xfrm>
          </p:contentPart>
        </mc:Choice>
        <mc:Fallback>
          <p:pic>
            <p:nvPicPr>
              <p:cNvPr id="2" name="Tinta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51000" y="1190880"/>
                <a:ext cx="2342160" cy="99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707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915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700" b="1" i="1" dirty="0"/>
              <a:t>LCE0220 – Cálculo II – </a:t>
            </a:r>
            <a:r>
              <a:rPr lang="pt-BR" sz="6700" b="1" i="1" dirty="0" err="1"/>
              <a:t>Profª</a:t>
            </a:r>
            <a:r>
              <a:rPr lang="pt-BR" sz="6700" b="1" i="1" dirty="0"/>
              <a:t>. Cristiane</a:t>
            </a:r>
          </a:p>
          <a:p>
            <a:endParaRPr lang="pt-BR" b="1" dirty="0"/>
          </a:p>
          <a:p>
            <a:r>
              <a:rPr lang="pt-BR" sz="3800" b="1" dirty="0"/>
              <a:t>Comprimento do arco de uma curva plana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1286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u="sng" dirty="0"/>
              <a:t>Exemplo 2</a:t>
            </a:r>
            <a:r>
              <a:rPr lang="pt-BR" dirty="0"/>
              <a:t>: Calcular o comprimento do arco dado por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x = 1/2y</a:t>
            </a:r>
            <a:r>
              <a:rPr lang="pt-BR" baseline="30000" dirty="0"/>
              <a:t>3</a:t>
            </a:r>
            <a:r>
              <a:rPr lang="pt-BR" dirty="0"/>
              <a:t>+1/(6y)-1; 1 </a:t>
            </a:r>
            <a:r>
              <a:rPr lang="pt-BR" dirty="0">
                <a:sym typeface="Symbol" panose="05050102010706020507" pitchFamily="18" charset="2"/>
              </a:rPr>
              <a:t></a:t>
            </a:r>
            <a:r>
              <a:rPr lang="pt-BR" dirty="0"/>
              <a:t> y </a:t>
            </a:r>
            <a:r>
              <a:rPr lang="pt-BR" dirty="0">
                <a:sym typeface="Symbol" panose="05050102010706020507" pitchFamily="18" charset="2"/>
              </a:rPr>
              <a:t>  </a:t>
            </a:r>
            <a:r>
              <a:rPr lang="pt-BR" dirty="0"/>
              <a:t>3. 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Logo,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xmlns="" id="{037BF2BA-BFD3-47B8-9C96-D55E3AFB6CC9}"/>
                  </a:ext>
                </a:extLst>
              </p:cNvPr>
              <p:cNvSpPr txBox="1"/>
              <p:nvPr/>
            </p:nvSpPr>
            <p:spPr>
              <a:xfrm>
                <a:off x="1475656" y="2113873"/>
                <a:ext cx="4176464" cy="9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0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pt-BR" sz="3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3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pt-BR" sz="3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3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3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sz="3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pt-BR" sz="3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3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pt-BR" sz="3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pt-BR" sz="3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t-BR" sz="3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3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sz="3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pt-BR" sz="3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pt-BR" sz="3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pt-BR" sz="3000" dirty="0"/>
              </a:p>
            </p:txBody>
          </p:sp>
        </mc:Choice>
        <mc:Fallback xmlns="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037BF2BA-BFD3-47B8-9C96-D55E3AFB6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113873"/>
                <a:ext cx="4176464" cy="9462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xmlns="" id="{46A4B53F-3DF7-443A-9D06-65ED587CE81B}"/>
                  </a:ext>
                </a:extLst>
              </p:cNvPr>
              <p:cNvSpPr txBox="1"/>
              <p:nvPr/>
            </p:nvSpPr>
            <p:spPr>
              <a:xfrm>
                <a:off x="-180528" y="4389085"/>
                <a:ext cx="8496944" cy="12216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3500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  <m:d>
                                        <m:d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35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pt-BR" sz="3500" dirty="0"/>
              </a:p>
            </p:txBody>
          </p:sp>
        </mc:Choice>
        <mc:Fallback xmlns=""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46A4B53F-3DF7-443A-9D06-65ED587CE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0528" y="4389085"/>
                <a:ext cx="8496944" cy="12216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73E9305C-B1B9-48B5-BC2A-EFE495AE03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0482" y="1834140"/>
            <a:ext cx="3244006" cy="1887710"/>
          </a:xfrm>
          <a:prstGeom prst="rect">
            <a:avLst/>
          </a:prstGeom>
        </p:spPr>
      </p:pic>
      <p:cxnSp>
        <p:nvCxnSpPr>
          <p:cNvPr id="10" name="Conector reto 9">
            <a:extLst>
              <a:ext uri="{FF2B5EF4-FFF2-40B4-BE49-F238E27FC236}">
                <a16:creationId xmlns:a16="http://schemas.microsoft.com/office/drawing/2014/main" xmlns="" id="{05AFD8F9-13B9-4490-AAE3-315DEEF50AE4}"/>
              </a:ext>
            </a:extLst>
          </p:cNvPr>
          <p:cNvCxnSpPr>
            <a:cxnSpLocks/>
          </p:cNvCxnSpPr>
          <p:nvPr/>
        </p:nvCxnSpPr>
        <p:spPr>
          <a:xfrm rot="16200000">
            <a:off x="7076235" y="1873881"/>
            <a:ext cx="0" cy="3060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xmlns="" id="{394168FA-023A-4C23-B468-944C2877C0AF}"/>
              </a:ext>
            </a:extLst>
          </p:cNvPr>
          <p:cNvCxnSpPr>
            <a:cxnSpLocks/>
          </p:cNvCxnSpPr>
          <p:nvPr/>
        </p:nvCxnSpPr>
        <p:spPr>
          <a:xfrm rot="16200000">
            <a:off x="7074448" y="1626040"/>
            <a:ext cx="0" cy="3060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Tinta 2"/>
              <p14:cNvContentPartPr/>
              <p14:nvPr/>
            </p14:nvContentPartPr>
            <p14:xfrm>
              <a:off x="540000" y="1722960"/>
              <a:ext cx="7209720" cy="4775400"/>
            </p14:xfrm>
          </p:contentPart>
        </mc:Choice>
        <mc:Fallback>
          <p:pic>
            <p:nvPicPr>
              <p:cNvPr id="3" name="Tinta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0640" y="1713600"/>
                <a:ext cx="7228440" cy="479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132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915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700" b="1" i="1" dirty="0"/>
              <a:t>LCE0220 – Cálculo II – </a:t>
            </a:r>
            <a:r>
              <a:rPr lang="pt-BR" sz="6700" b="1" i="1" dirty="0" err="1"/>
              <a:t>Profª</a:t>
            </a:r>
            <a:r>
              <a:rPr lang="pt-BR" sz="6700" b="1" i="1" dirty="0"/>
              <a:t>. Cristiane</a:t>
            </a:r>
          </a:p>
          <a:p>
            <a:endParaRPr lang="pt-BR" b="1" dirty="0"/>
          </a:p>
          <a:p>
            <a:r>
              <a:rPr lang="pt-BR" sz="3800" b="1" dirty="0"/>
              <a:t>Comprimento do arco de uma curva plana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870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u="sng" dirty="0"/>
              <a:t>Exemplo 2</a:t>
            </a:r>
            <a:r>
              <a:rPr lang="pt-BR" dirty="0"/>
              <a:t>: Calcular o comprimento do arco dado por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x = 1/2y</a:t>
            </a:r>
            <a:r>
              <a:rPr lang="pt-BR" baseline="30000" dirty="0"/>
              <a:t>3</a:t>
            </a:r>
            <a:r>
              <a:rPr lang="pt-BR" dirty="0"/>
              <a:t>+1/(6y)-1; 1 </a:t>
            </a:r>
            <a:r>
              <a:rPr lang="pt-BR" dirty="0">
                <a:sym typeface="Symbol" panose="05050102010706020507" pitchFamily="18" charset="2"/>
              </a:rPr>
              <a:t></a:t>
            </a:r>
            <a:r>
              <a:rPr lang="pt-BR" dirty="0"/>
              <a:t> y </a:t>
            </a:r>
            <a:r>
              <a:rPr lang="pt-BR" dirty="0">
                <a:sym typeface="Symbol" panose="05050102010706020507" pitchFamily="18" charset="2"/>
              </a:rPr>
              <a:t>  </a:t>
            </a:r>
            <a:r>
              <a:rPr lang="pt-BR" dirty="0"/>
              <a:t>3.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Tinta 1"/>
              <p14:cNvContentPartPr/>
              <p14:nvPr/>
            </p14:nvContentPartPr>
            <p14:xfrm>
              <a:off x="582840" y="2082960"/>
              <a:ext cx="8384400" cy="4012560"/>
            </p14:xfrm>
          </p:contentPart>
        </mc:Choice>
        <mc:Fallback>
          <p:pic>
            <p:nvPicPr>
              <p:cNvPr id="2" name="Tinta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480" y="2073600"/>
                <a:ext cx="8403120" cy="403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861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915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700" b="1" i="1" dirty="0"/>
              <a:t>LCE0220 – Cálculo II – </a:t>
            </a:r>
            <a:r>
              <a:rPr lang="pt-BR" sz="6700" b="1" i="1" dirty="0" err="1"/>
              <a:t>Profª</a:t>
            </a:r>
            <a:r>
              <a:rPr lang="pt-BR" sz="6700" b="1" i="1" dirty="0"/>
              <a:t>. Cristiane</a:t>
            </a:r>
          </a:p>
          <a:p>
            <a:endParaRPr lang="pt-BR" b="1" dirty="0"/>
          </a:p>
          <a:p>
            <a:r>
              <a:rPr lang="pt-BR" sz="3800" b="1" dirty="0"/>
              <a:t>Comprimento do arco de uma curva plana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870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u="sng" dirty="0"/>
              <a:t>Exemplo 2</a:t>
            </a:r>
            <a:r>
              <a:rPr lang="pt-BR" dirty="0"/>
              <a:t>: Calcular o comprimento do arco dado por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x = 1/2y</a:t>
            </a:r>
            <a:r>
              <a:rPr lang="pt-BR" baseline="30000" dirty="0"/>
              <a:t>3</a:t>
            </a:r>
            <a:r>
              <a:rPr lang="pt-BR" dirty="0"/>
              <a:t>+1/(6y)-1; 1 </a:t>
            </a:r>
            <a:r>
              <a:rPr lang="pt-BR" dirty="0">
                <a:sym typeface="Symbol" panose="05050102010706020507" pitchFamily="18" charset="2"/>
              </a:rPr>
              <a:t></a:t>
            </a:r>
            <a:r>
              <a:rPr lang="pt-BR" dirty="0"/>
              <a:t> y </a:t>
            </a:r>
            <a:r>
              <a:rPr lang="pt-BR" dirty="0">
                <a:sym typeface="Symbol" panose="05050102010706020507" pitchFamily="18" charset="2"/>
              </a:rPr>
              <a:t>  </a:t>
            </a:r>
            <a:r>
              <a:rPr lang="pt-BR" dirty="0"/>
              <a:t>3.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Tinta 1"/>
              <p14:cNvContentPartPr/>
              <p14:nvPr/>
            </p14:nvContentPartPr>
            <p14:xfrm>
              <a:off x="1054440" y="1260000"/>
              <a:ext cx="7929720" cy="4706640"/>
            </p14:xfrm>
          </p:contentPart>
        </mc:Choice>
        <mc:Fallback>
          <p:pic>
            <p:nvPicPr>
              <p:cNvPr id="2" name="Tinta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5080" y="1250640"/>
                <a:ext cx="7948440" cy="472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8620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915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700" b="1" i="1" dirty="0"/>
              <a:t>LCE0220 – Cálculo II – </a:t>
            </a:r>
            <a:r>
              <a:rPr lang="pt-BR" sz="6700" b="1" i="1" dirty="0" err="1"/>
              <a:t>Profª</a:t>
            </a:r>
            <a:r>
              <a:rPr lang="pt-BR" sz="6700" b="1" i="1" dirty="0"/>
              <a:t>. Cristiane</a:t>
            </a:r>
          </a:p>
          <a:p>
            <a:endParaRPr lang="pt-BR" b="1" dirty="0"/>
          </a:p>
          <a:p>
            <a:r>
              <a:rPr lang="pt-BR" sz="3800" b="1" dirty="0"/>
              <a:t>Comprimento do arco de uma curva plana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870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u="sng" dirty="0"/>
              <a:t>Exemplo 2</a:t>
            </a:r>
            <a:r>
              <a:rPr lang="pt-BR" dirty="0"/>
              <a:t>: Calcular o comprimento do arco dado por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x = 1/2y</a:t>
            </a:r>
            <a:r>
              <a:rPr lang="pt-BR" baseline="30000" dirty="0"/>
              <a:t>3</a:t>
            </a:r>
            <a:r>
              <a:rPr lang="pt-BR" dirty="0"/>
              <a:t>+1/(6y)-1; 1 </a:t>
            </a:r>
            <a:r>
              <a:rPr lang="pt-BR" dirty="0">
                <a:sym typeface="Symbol" panose="05050102010706020507" pitchFamily="18" charset="2"/>
              </a:rPr>
              <a:t></a:t>
            </a:r>
            <a:r>
              <a:rPr lang="pt-BR" dirty="0"/>
              <a:t> y </a:t>
            </a:r>
            <a:r>
              <a:rPr lang="pt-BR" dirty="0">
                <a:sym typeface="Symbol" panose="05050102010706020507" pitchFamily="18" charset="2"/>
              </a:rPr>
              <a:t>  </a:t>
            </a:r>
            <a:r>
              <a:rPr lang="pt-BR" dirty="0"/>
              <a:t>3.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Tinta 1"/>
              <p14:cNvContentPartPr/>
              <p14:nvPr/>
            </p14:nvContentPartPr>
            <p14:xfrm>
              <a:off x="668520" y="2237400"/>
              <a:ext cx="8307000" cy="3506400"/>
            </p14:xfrm>
          </p:contentPart>
        </mc:Choice>
        <mc:Fallback>
          <p:pic>
            <p:nvPicPr>
              <p:cNvPr id="2" name="Tinta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9160" y="2228040"/>
                <a:ext cx="8325720" cy="352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766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5760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b="1" i="1" dirty="0"/>
              <a:t>LCE0220 – Cálculo II – </a:t>
            </a:r>
            <a:r>
              <a:rPr lang="pt-BR" b="1" i="1" dirty="0" err="1"/>
              <a:t>Profª</a:t>
            </a:r>
            <a:r>
              <a:rPr lang="pt-BR" b="1" i="1" dirty="0"/>
              <a:t>. Cristiane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/>
              <a:t>Bibliografia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FLEMMING, D.M.; GONÇALVES, M.B. Cálculo A: funções, limites, derivação, integração. 6ª ed. São Paulo: Pearson Prentice</a:t>
            </a:r>
          </a:p>
          <a:p>
            <a:pPr algn="just"/>
            <a:r>
              <a:rPr lang="pt-BR" dirty="0"/>
              <a:t>Hall, 2007. 464p.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FLEMMING, D.M.; GONÇALVES, M.B. Cálculo B: funções de várias variáveis, integrais múltiplas, integrais curvilíneas e de</a:t>
            </a:r>
          </a:p>
          <a:p>
            <a:pPr algn="just"/>
            <a:r>
              <a:rPr lang="pt-BR" dirty="0"/>
              <a:t>superfície. 2ª ed. São Paulo: Pearson Prentice Hall, 2007. 448p.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MORETTIN, P.A.; HAZZAN, S.; BUSSAB, W. O. Cálculo: funções de uma e várias variáveis. 2ª ed. São Paulo: Saraiva, 2012,</a:t>
            </a:r>
          </a:p>
          <a:p>
            <a:pPr algn="just"/>
            <a:r>
              <a:rPr lang="pt-BR" dirty="0"/>
              <a:t>416p.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LEITHOLD, L. O cálculo com Geometria Analítica. 3ª ed. São Paulo: </a:t>
            </a:r>
            <a:r>
              <a:rPr lang="pt-BR" dirty="0" err="1"/>
              <a:t>Harbra</a:t>
            </a:r>
            <a:r>
              <a:rPr lang="pt-BR" dirty="0"/>
              <a:t>, 1994. V.1.</a:t>
            </a:r>
          </a:p>
        </p:txBody>
      </p:sp>
    </p:spTree>
    <p:extLst>
      <p:ext uri="{BB962C8B-B14F-4D97-AF65-F5344CB8AC3E}">
        <p14:creationId xmlns:p14="http://schemas.microsoft.com/office/powerpoint/2010/main" val="329603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915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700" b="1" i="1" dirty="0"/>
              <a:t>LCE0220 – Cálculo II – </a:t>
            </a:r>
            <a:r>
              <a:rPr lang="pt-BR" sz="6700" b="1" i="1" dirty="0" err="1"/>
              <a:t>Profª</a:t>
            </a:r>
            <a:r>
              <a:rPr lang="pt-BR" sz="6700" b="1" i="1" dirty="0"/>
              <a:t>. Cristiane</a:t>
            </a:r>
          </a:p>
          <a:p>
            <a:endParaRPr lang="pt-BR" b="1" dirty="0"/>
          </a:p>
          <a:p>
            <a:r>
              <a:rPr lang="pt-BR" sz="3800" b="1" dirty="0"/>
              <a:t>Comprimento do arco de uma curva plana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870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/>
              <a:t>Se o gráfico de f(x) em [</a:t>
            </a:r>
            <a:r>
              <a:rPr lang="pt-BR" dirty="0" err="1"/>
              <a:t>a,b</a:t>
            </a:r>
            <a:r>
              <a:rPr lang="pt-BR" dirty="0"/>
              <a:t>] é uma reta, então o comprimento do arco S é dado por:</a:t>
            </a:r>
            <a:endParaRPr lang="pt-BR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xmlns="" id="{C1ED8314-2C9C-48B9-B043-2B7B8762B7C2}"/>
                  </a:ext>
                </a:extLst>
              </p:cNvPr>
              <p:cNvSpPr txBox="1"/>
              <p:nvPr/>
            </p:nvSpPr>
            <p:spPr>
              <a:xfrm>
                <a:off x="827584" y="2303993"/>
                <a:ext cx="7200800" cy="708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t-BR" sz="3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t-BR" sz="3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pt-BR" sz="3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3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sz="3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pt-BR" sz="3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t-BR" sz="3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sz="3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pt-BR" sz="3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pt-BR" sz="3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pt-BR" sz="3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sz="3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pt-BR" sz="3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pt-BR" sz="38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pt-BR" sz="38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  <m:r>
                                    <a:rPr lang="pt-BR" sz="3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pt-BR" sz="3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pt-BR" sz="3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pt-BR" sz="3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pt-BR" sz="38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pt-BR" sz="3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pt-BR" sz="3800" dirty="0"/>
              </a:p>
            </p:txBody>
          </p:sp>
        </mc:Choice>
        <mc:Fallback xmlns="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C1ED8314-2C9C-48B9-B043-2B7B8762B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303993"/>
                <a:ext cx="7200800" cy="7081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9B033B3B-0958-4D3C-8698-22F7184781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9156" y="3176681"/>
            <a:ext cx="3270995" cy="3454171"/>
          </a:xfrm>
          <a:prstGeom prst="rect">
            <a:avLst/>
          </a:prstGeom>
        </p:spPr>
      </p:pic>
      <p:cxnSp>
        <p:nvCxnSpPr>
          <p:cNvPr id="5" name="Conector reto 4">
            <a:extLst>
              <a:ext uri="{FF2B5EF4-FFF2-40B4-BE49-F238E27FC236}">
                <a16:creationId xmlns:a16="http://schemas.microsoft.com/office/drawing/2014/main" xmlns="" id="{5F9786F1-C693-492E-8249-8839C31F0838}"/>
              </a:ext>
            </a:extLst>
          </p:cNvPr>
          <p:cNvCxnSpPr/>
          <p:nvPr/>
        </p:nvCxnSpPr>
        <p:spPr>
          <a:xfrm>
            <a:off x="3923928" y="4725144"/>
            <a:ext cx="0" cy="1296144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xmlns="" id="{DC7408F8-5F12-4A8F-BEF7-4B1A733660FD}"/>
              </a:ext>
            </a:extLst>
          </p:cNvPr>
          <p:cNvCxnSpPr/>
          <p:nvPr/>
        </p:nvCxnSpPr>
        <p:spPr>
          <a:xfrm>
            <a:off x="4932040" y="4077072"/>
            <a:ext cx="0" cy="1980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xmlns="" id="{F1591223-73EA-48C4-8E59-6EB7652ABCF1}"/>
              </a:ext>
            </a:extLst>
          </p:cNvPr>
          <p:cNvCxnSpPr>
            <a:cxnSpLocks/>
          </p:cNvCxnSpPr>
          <p:nvPr/>
        </p:nvCxnSpPr>
        <p:spPr>
          <a:xfrm rot="16200000">
            <a:off x="3577703" y="4320846"/>
            <a:ext cx="0" cy="720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xmlns="" id="{88C26C3B-08AC-4743-85E8-B4DFD2A29775}"/>
              </a:ext>
            </a:extLst>
          </p:cNvPr>
          <p:cNvCxnSpPr>
            <a:cxnSpLocks/>
          </p:cNvCxnSpPr>
          <p:nvPr/>
        </p:nvCxnSpPr>
        <p:spPr>
          <a:xfrm rot="16200000">
            <a:off x="4068040" y="3226927"/>
            <a:ext cx="0" cy="1728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7EE02266-657F-4241-8053-E013C6D4EC5F}"/>
              </a:ext>
            </a:extLst>
          </p:cNvPr>
          <p:cNvSpPr txBox="1"/>
          <p:nvPr/>
        </p:nvSpPr>
        <p:spPr>
          <a:xfrm>
            <a:off x="3708101" y="4355812"/>
            <a:ext cx="71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98AA8529-7D80-4865-90C8-19D9BF7867B0}"/>
              </a:ext>
            </a:extLst>
          </p:cNvPr>
          <p:cNvSpPr txBox="1"/>
          <p:nvPr/>
        </p:nvSpPr>
        <p:spPr>
          <a:xfrm>
            <a:off x="4741570" y="3731638"/>
            <a:ext cx="71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B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6BFA8BDA-82D9-441E-95F2-52FEF4377974}"/>
              </a:ext>
            </a:extLst>
          </p:cNvPr>
          <p:cNvSpPr txBox="1"/>
          <p:nvPr/>
        </p:nvSpPr>
        <p:spPr>
          <a:xfrm>
            <a:off x="3743133" y="5894774"/>
            <a:ext cx="71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53BA1DE7-690B-4DB6-8774-64B8CBBCCC95}"/>
              </a:ext>
            </a:extLst>
          </p:cNvPr>
          <p:cNvSpPr txBox="1"/>
          <p:nvPr/>
        </p:nvSpPr>
        <p:spPr>
          <a:xfrm>
            <a:off x="4785291" y="5891127"/>
            <a:ext cx="71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b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9C74FF75-CB46-4427-ADB9-78BFE5EFE9E6}"/>
              </a:ext>
            </a:extLst>
          </p:cNvPr>
          <p:cNvSpPr txBox="1"/>
          <p:nvPr/>
        </p:nvSpPr>
        <p:spPr>
          <a:xfrm>
            <a:off x="2715702" y="4496180"/>
            <a:ext cx="71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f(a)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C61E0803-6E02-412F-AEB8-AA752AA84A26}"/>
              </a:ext>
            </a:extLst>
          </p:cNvPr>
          <p:cNvSpPr txBox="1"/>
          <p:nvPr/>
        </p:nvSpPr>
        <p:spPr>
          <a:xfrm>
            <a:off x="2716582" y="3892406"/>
            <a:ext cx="71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f(b)</a:t>
            </a:r>
          </a:p>
        </p:txBody>
      </p:sp>
    </p:spTree>
    <p:extLst>
      <p:ext uri="{BB962C8B-B14F-4D97-AF65-F5344CB8AC3E}">
        <p14:creationId xmlns:p14="http://schemas.microsoft.com/office/powerpoint/2010/main" val="151980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915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700" b="1" i="1" dirty="0"/>
              <a:t>LCE0220 – Cálculo II – </a:t>
            </a:r>
            <a:r>
              <a:rPr lang="pt-BR" sz="6700" b="1" i="1" dirty="0" err="1"/>
              <a:t>Profª</a:t>
            </a:r>
            <a:r>
              <a:rPr lang="pt-BR" sz="6700" b="1" i="1" dirty="0"/>
              <a:t>. Cristiane</a:t>
            </a:r>
          </a:p>
          <a:p>
            <a:endParaRPr lang="pt-BR" b="1" dirty="0"/>
          </a:p>
          <a:p>
            <a:r>
              <a:rPr lang="pt-BR" sz="3800" b="1" dirty="0"/>
              <a:t>Comprimento do arco de uma curva plana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1701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/>
              <a:t>Se o gráfico de f(x) em [</a:t>
            </a:r>
            <a:r>
              <a:rPr lang="pt-BR" dirty="0" err="1"/>
              <a:t>a,b</a:t>
            </a:r>
            <a:r>
              <a:rPr lang="pt-BR" dirty="0"/>
              <a:t>] é uma curva, podemos obter uma partição do intervalo [</a:t>
            </a:r>
            <a:r>
              <a:rPr lang="pt-BR" dirty="0" err="1"/>
              <a:t>a,b</a:t>
            </a:r>
            <a:r>
              <a:rPr lang="pt-BR" dirty="0"/>
              <a:t>], tal como a = x</a:t>
            </a:r>
            <a:r>
              <a:rPr lang="pt-BR" baseline="-25000" dirty="0"/>
              <a:t>0</a:t>
            </a:r>
            <a:r>
              <a:rPr lang="pt-BR" dirty="0"/>
              <a:t> &lt; x</a:t>
            </a:r>
            <a:r>
              <a:rPr lang="pt-BR" baseline="-25000" dirty="0"/>
              <a:t>1</a:t>
            </a:r>
            <a:r>
              <a:rPr lang="pt-BR" dirty="0"/>
              <a:t> &lt; x</a:t>
            </a:r>
            <a:r>
              <a:rPr lang="pt-BR" baseline="-25000" dirty="0"/>
              <a:t>2</a:t>
            </a:r>
            <a:r>
              <a:rPr lang="pt-BR" dirty="0"/>
              <a:t> &lt; </a:t>
            </a:r>
            <a:r>
              <a:rPr lang="pt-BR" dirty="0">
                <a:sym typeface="Symbol" panose="05050102010706020507" pitchFamily="18" charset="2"/>
              </a:rPr>
              <a:t></a:t>
            </a:r>
            <a:r>
              <a:rPr lang="pt-BR" dirty="0"/>
              <a:t> &lt; x</a:t>
            </a:r>
            <a:r>
              <a:rPr lang="pt-BR" baseline="-25000" dirty="0"/>
              <a:t>n-1</a:t>
            </a:r>
            <a:r>
              <a:rPr lang="pt-BR" dirty="0"/>
              <a:t> &lt; </a:t>
            </a:r>
            <a:r>
              <a:rPr lang="pt-BR" dirty="0" err="1"/>
              <a:t>x</a:t>
            </a:r>
            <a:r>
              <a:rPr lang="pt-BR" baseline="-25000" dirty="0" err="1"/>
              <a:t>n</a:t>
            </a:r>
            <a:r>
              <a:rPr lang="pt-BR" dirty="0"/>
              <a:t> = b</a:t>
            </a:r>
          </a:p>
          <a:p>
            <a:pPr algn="just">
              <a:lnSpc>
                <a:spcPct val="150000"/>
              </a:lnSpc>
            </a:pPr>
            <a:r>
              <a:rPr lang="pt-BR" dirty="0"/>
              <a:t>E podemos aproximar a curva por meio de uma poligonal, cujo comprimento é dado por:</a:t>
            </a:r>
            <a:endParaRPr lang="pt-BR" baseline="30000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xmlns="" id="{2E617378-625F-4799-9B63-D225BAEAC4C9}"/>
              </a:ext>
            </a:extLst>
          </p:cNvPr>
          <p:cNvGrpSpPr/>
          <p:nvPr/>
        </p:nvGrpSpPr>
        <p:grpSpPr>
          <a:xfrm>
            <a:off x="5940354" y="3512796"/>
            <a:ext cx="3024134" cy="3156564"/>
            <a:chOff x="5220274" y="3368780"/>
            <a:chExt cx="3024134" cy="3156564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xmlns="" id="{B70E868F-E761-4339-A540-7B4CA2B6F1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90183" y="3368780"/>
              <a:ext cx="2952750" cy="2867025"/>
            </a:xfrm>
            <a:prstGeom prst="rect">
              <a:avLst/>
            </a:prstGeom>
          </p:spPr>
        </p:pic>
        <p:cxnSp>
          <p:nvCxnSpPr>
            <p:cNvPr id="5" name="Conector reto 4">
              <a:extLst>
                <a:ext uri="{FF2B5EF4-FFF2-40B4-BE49-F238E27FC236}">
                  <a16:creationId xmlns:a16="http://schemas.microsoft.com/office/drawing/2014/main" xmlns="" id="{5F9786F1-C693-492E-8249-8839C31F0838}"/>
                </a:ext>
              </a:extLst>
            </p:cNvPr>
            <p:cNvCxnSpPr/>
            <p:nvPr/>
          </p:nvCxnSpPr>
          <p:spPr>
            <a:xfrm>
              <a:off x="5976931" y="4622693"/>
              <a:ext cx="0" cy="1044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xmlns="" id="{6BFA8BDA-82D9-441E-95F2-52FEF4377974}"/>
                </a:ext>
              </a:extLst>
            </p:cNvPr>
            <p:cNvSpPr txBox="1"/>
            <p:nvPr/>
          </p:nvSpPr>
          <p:spPr>
            <a:xfrm>
              <a:off x="5796136" y="5575385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a</a:t>
              </a:r>
            </a:p>
          </p:txBody>
        </p:sp>
        <p:cxnSp>
          <p:nvCxnSpPr>
            <p:cNvPr id="13" name="Conector reto 12">
              <a:extLst>
                <a:ext uri="{FF2B5EF4-FFF2-40B4-BE49-F238E27FC236}">
                  <a16:creationId xmlns:a16="http://schemas.microsoft.com/office/drawing/2014/main" xmlns="" id="{F1591223-73EA-48C4-8E59-6EB7652ABCF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850128" y="4482839"/>
              <a:ext cx="0" cy="252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xmlns="" id="{9C74FF75-CB46-4427-ADB9-78BFE5EFE9E6}"/>
                </a:ext>
              </a:extLst>
            </p:cNvPr>
            <p:cNvSpPr txBox="1"/>
            <p:nvPr/>
          </p:nvSpPr>
          <p:spPr>
            <a:xfrm>
              <a:off x="5220274" y="4437112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f(a)</a:t>
              </a:r>
            </a:p>
          </p:txBody>
        </p: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xmlns="" id="{DC7408F8-5F12-4A8F-BEF7-4B1A733660FD}"/>
                </a:ext>
              </a:extLst>
            </p:cNvPr>
            <p:cNvCxnSpPr/>
            <p:nvPr/>
          </p:nvCxnSpPr>
          <p:spPr>
            <a:xfrm>
              <a:off x="7668344" y="4409538"/>
              <a:ext cx="0" cy="1224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>
              <a:extLst>
                <a:ext uri="{FF2B5EF4-FFF2-40B4-BE49-F238E27FC236}">
                  <a16:creationId xmlns:a16="http://schemas.microsoft.com/office/drawing/2014/main" xmlns="" id="{88C26C3B-08AC-4743-85E8-B4DFD2A29775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696128" y="3413665"/>
              <a:ext cx="0" cy="1944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xmlns="" id="{C61E0803-6E02-412F-AEB8-AA752AA84A26}"/>
                </a:ext>
              </a:extLst>
            </p:cNvPr>
            <p:cNvSpPr txBox="1"/>
            <p:nvPr/>
          </p:nvSpPr>
          <p:spPr>
            <a:xfrm>
              <a:off x="5220274" y="4197941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f(b)</a:t>
              </a:r>
            </a:p>
          </p:txBody>
        </p:sp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xmlns="" id="{7EE02266-657F-4241-8053-E013C6D4EC5F}"/>
                </a:ext>
              </a:extLst>
            </p:cNvPr>
            <p:cNvSpPr txBox="1"/>
            <p:nvPr/>
          </p:nvSpPr>
          <p:spPr>
            <a:xfrm>
              <a:off x="5796136" y="4320806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A</a:t>
              </a:r>
            </a:p>
          </p:txBody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xmlns="" id="{98AA8529-7D80-4865-90C8-19D9BF7867B0}"/>
                </a:ext>
              </a:extLst>
            </p:cNvPr>
            <p:cNvSpPr txBox="1"/>
            <p:nvPr/>
          </p:nvSpPr>
          <p:spPr>
            <a:xfrm>
              <a:off x="7524530" y="4067780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B</a:t>
              </a:r>
            </a:p>
          </p:txBody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xmlns="" id="{53BA1DE7-690B-4DB6-8774-64B8CBBCCC95}"/>
                </a:ext>
              </a:extLst>
            </p:cNvPr>
            <p:cNvSpPr txBox="1"/>
            <p:nvPr/>
          </p:nvSpPr>
          <p:spPr>
            <a:xfrm>
              <a:off x="7524328" y="5589240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b</a:t>
              </a:r>
            </a:p>
          </p:txBody>
        </p:sp>
        <p:cxnSp>
          <p:nvCxnSpPr>
            <p:cNvPr id="21" name="Conector reto 20">
              <a:extLst>
                <a:ext uri="{FF2B5EF4-FFF2-40B4-BE49-F238E27FC236}">
                  <a16:creationId xmlns:a16="http://schemas.microsoft.com/office/drawing/2014/main" xmlns="" id="{92E58AAC-4B2C-49F7-8B8E-937F970BAD0A}"/>
                </a:ext>
              </a:extLst>
            </p:cNvPr>
            <p:cNvCxnSpPr/>
            <p:nvPr/>
          </p:nvCxnSpPr>
          <p:spPr>
            <a:xfrm>
              <a:off x="6258833" y="4625426"/>
              <a:ext cx="0" cy="1044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xmlns="" id="{61A8AC3D-F393-4143-9BB0-301A1274EEE3}"/>
                </a:ext>
              </a:extLst>
            </p:cNvPr>
            <p:cNvCxnSpPr/>
            <p:nvPr/>
          </p:nvCxnSpPr>
          <p:spPr>
            <a:xfrm>
              <a:off x="6540735" y="4639281"/>
              <a:ext cx="0" cy="1044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>
              <a:extLst>
                <a:ext uri="{FF2B5EF4-FFF2-40B4-BE49-F238E27FC236}">
                  <a16:creationId xmlns:a16="http://schemas.microsoft.com/office/drawing/2014/main" xmlns="" id="{5C76BCE8-EC5F-4E4F-9C2C-5CF233B95D03}"/>
                </a:ext>
              </a:extLst>
            </p:cNvPr>
            <p:cNvCxnSpPr/>
            <p:nvPr/>
          </p:nvCxnSpPr>
          <p:spPr>
            <a:xfrm>
              <a:off x="6822637" y="4611571"/>
              <a:ext cx="0" cy="1044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to 23">
              <a:extLst>
                <a:ext uri="{FF2B5EF4-FFF2-40B4-BE49-F238E27FC236}">
                  <a16:creationId xmlns:a16="http://schemas.microsoft.com/office/drawing/2014/main" xmlns="" id="{7BA15B97-DD35-4A74-868D-2C8259FEE0CB}"/>
                </a:ext>
              </a:extLst>
            </p:cNvPr>
            <p:cNvCxnSpPr/>
            <p:nvPr/>
          </p:nvCxnSpPr>
          <p:spPr>
            <a:xfrm>
              <a:off x="7104539" y="4608838"/>
              <a:ext cx="0" cy="1044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to 24">
              <a:extLst>
                <a:ext uri="{FF2B5EF4-FFF2-40B4-BE49-F238E27FC236}">
                  <a16:creationId xmlns:a16="http://schemas.microsoft.com/office/drawing/2014/main" xmlns="" id="{C097B989-C37A-4E78-BFE5-9CB88AE21936}"/>
                </a:ext>
              </a:extLst>
            </p:cNvPr>
            <p:cNvCxnSpPr/>
            <p:nvPr/>
          </p:nvCxnSpPr>
          <p:spPr>
            <a:xfrm>
              <a:off x="7386441" y="4594983"/>
              <a:ext cx="0" cy="1044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xmlns="" id="{313E875E-D946-4C01-A616-12711927D83F}"/>
                </a:ext>
              </a:extLst>
            </p:cNvPr>
            <p:cNvSpPr txBox="1"/>
            <p:nvPr/>
          </p:nvSpPr>
          <p:spPr>
            <a:xfrm>
              <a:off x="6098225" y="5575385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x</a:t>
              </a:r>
              <a:r>
                <a:rPr lang="pt-BR" baseline="-25000" dirty="0"/>
                <a:t>1</a:t>
              </a: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xmlns="" id="{B87206B8-8F37-4A1A-9007-70EC4A84F238}"/>
                </a:ext>
              </a:extLst>
            </p:cNvPr>
            <p:cNvSpPr txBox="1"/>
            <p:nvPr/>
          </p:nvSpPr>
          <p:spPr>
            <a:xfrm>
              <a:off x="6372402" y="5589240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x</a:t>
              </a:r>
              <a:r>
                <a:rPr lang="pt-BR" baseline="-25000" dirty="0"/>
                <a:t>2</a:t>
              </a: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xmlns="" id="{C940D845-A6E1-4C59-B8C3-F33267F205C0}"/>
                </a:ext>
              </a:extLst>
            </p:cNvPr>
            <p:cNvSpPr txBox="1"/>
            <p:nvPr/>
          </p:nvSpPr>
          <p:spPr>
            <a:xfrm>
              <a:off x="7165217" y="5562617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x</a:t>
              </a:r>
              <a:r>
                <a:rPr lang="pt-BR" baseline="-25000" dirty="0"/>
                <a:t>n-1</a:t>
              </a:r>
            </a:p>
          </p:txBody>
        </p: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xmlns="" id="{E9E9E534-CB3A-4AA8-821C-32BCC2B39271}"/>
                </a:ext>
              </a:extLst>
            </p:cNvPr>
            <p:cNvSpPr txBox="1"/>
            <p:nvPr/>
          </p:nvSpPr>
          <p:spPr>
            <a:xfrm>
              <a:off x="5724330" y="5879013"/>
              <a:ext cx="7198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||</a:t>
              </a:r>
            </a:p>
            <a:p>
              <a:r>
                <a:rPr lang="pt-BR" dirty="0"/>
                <a:t> x</a:t>
              </a:r>
              <a:r>
                <a:rPr lang="pt-BR" baseline="-25000" dirty="0"/>
                <a:t>0</a:t>
              </a:r>
            </a:p>
          </p:txBody>
        </p:sp>
        <p:sp>
          <p:nvSpPr>
            <p:cNvPr id="30" name="CaixaDeTexto 29">
              <a:extLst>
                <a:ext uri="{FF2B5EF4-FFF2-40B4-BE49-F238E27FC236}">
                  <a16:creationId xmlns:a16="http://schemas.microsoft.com/office/drawing/2014/main" xmlns="" id="{EB6E70E4-F88A-474B-B99D-90D4B407ADE4}"/>
                </a:ext>
              </a:extLst>
            </p:cNvPr>
            <p:cNvSpPr txBox="1"/>
            <p:nvPr/>
          </p:nvSpPr>
          <p:spPr>
            <a:xfrm>
              <a:off x="7452522" y="5877272"/>
              <a:ext cx="7198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||</a:t>
              </a:r>
            </a:p>
            <a:p>
              <a:r>
                <a:rPr lang="pt-BR" dirty="0"/>
                <a:t> </a:t>
              </a:r>
              <a:r>
                <a:rPr lang="pt-BR" dirty="0" err="1"/>
                <a:t>x</a:t>
              </a:r>
              <a:r>
                <a:rPr lang="pt-BR" baseline="-25000" dirty="0" err="1"/>
                <a:t>n</a:t>
              </a:r>
              <a:endParaRPr lang="pt-BR" baseline="-25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xmlns="" id="{C1ED8314-2C9C-48B9-B043-2B7B8762B7C2}"/>
                  </a:ext>
                </a:extLst>
              </p:cNvPr>
              <p:cNvSpPr txBox="1"/>
              <p:nvPr/>
            </p:nvSpPr>
            <p:spPr>
              <a:xfrm>
                <a:off x="395536" y="2996952"/>
                <a:ext cx="8748464" cy="14702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pt-BR" sz="35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sz="35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sz="35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pt-BR" sz="3500" b="0" i="1" smtClean="0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)−</m:t>
                                      </m:r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pt-BR" sz="3500" b="0" i="1" smtClean="0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</m:oMath>
                  </m:oMathPara>
                </a14:m>
                <a:endParaRPr lang="pt-BR" sz="3500" dirty="0"/>
              </a:p>
            </p:txBody>
          </p:sp>
        </mc:Choice>
        <mc:Fallback xmlns="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C1ED8314-2C9C-48B9-B043-2B7B8762B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996952"/>
                <a:ext cx="8748464" cy="14702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559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915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700" b="1" i="1" dirty="0"/>
              <a:t>LCE0220 – Cálculo II – </a:t>
            </a:r>
            <a:r>
              <a:rPr lang="pt-BR" sz="6700" b="1" i="1" dirty="0" err="1"/>
              <a:t>Profª</a:t>
            </a:r>
            <a:r>
              <a:rPr lang="pt-BR" sz="6700" b="1" i="1" dirty="0"/>
              <a:t>. Cristiane</a:t>
            </a:r>
          </a:p>
          <a:p>
            <a:endParaRPr lang="pt-BR" b="1" dirty="0"/>
          </a:p>
          <a:p>
            <a:r>
              <a:rPr lang="pt-BR" sz="3800" b="1" dirty="0"/>
              <a:t>Comprimento do arco de uma curva plana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870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/>
              <a:t>Assumindo que f seja uma função contínua e </a:t>
            </a:r>
            <a:r>
              <a:rPr lang="pt-BR" dirty="0" err="1"/>
              <a:t>diferenciável</a:t>
            </a:r>
            <a:r>
              <a:rPr lang="pt-BR" dirty="0"/>
              <a:t> em [</a:t>
            </a:r>
            <a:r>
              <a:rPr lang="pt-BR" dirty="0" err="1"/>
              <a:t>a,b</a:t>
            </a:r>
            <a:r>
              <a:rPr lang="pt-BR" dirty="0"/>
              <a:t>] o teorema do valor médio garante que existe </a:t>
            </a:r>
            <a:r>
              <a:rPr lang="pt-BR" dirty="0" err="1"/>
              <a:t>c</a:t>
            </a:r>
            <a:r>
              <a:rPr lang="pt-BR" baseline="-25000" dirty="0" err="1"/>
              <a:t>i</a:t>
            </a:r>
            <a:r>
              <a:rPr lang="pt-BR" dirty="0"/>
              <a:t> </a:t>
            </a:r>
            <a:r>
              <a:rPr lang="pt-BR" dirty="0">
                <a:sym typeface="Symbol" panose="05050102010706020507" pitchFamily="18" charset="2"/>
              </a:rPr>
              <a:t></a:t>
            </a:r>
            <a:r>
              <a:rPr lang="pt-BR" dirty="0"/>
              <a:t> (x</a:t>
            </a:r>
            <a:r>
              <a:rPr lang="pt-BR" baseline="-25000" dirty="0"/>
              <a:t>i</a:t>
            </a:r>
            <a:r>
              <a:rPr lang="pt-BR" dirty="0"/>
              <a:t>, x</a:t>
            </a:r>
            <a:r>
              <a:rPr lang="pt-BR" baseline="-25000" dirty="0"/>
              <a:t>i-1</a:t>
            </a:r>
            <a:r>
              <a:rPr lang="pt-BR" dirty="0"/>
              <a:t>) tal que</a:t>
            </a:r>
            <a:endParaRPr lang="pt-BR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xmlns="" id="{C1ED8314-2C9C-48B9-B043-2B7B8762B7C2}"/>
                  </a:ext>
                </a:extLst>
              </p:cNvPr>
              <p:cNvSpPr txBox="1"/>
              <p:nvPr/>
            </p:nvSpPr>
            <p:spPr>
              <a:xfrm>
                <a:off x="0" y="2302007"/>
                <a:ext cx="6574369" cy="11363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sz="35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sz="35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sz="35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pt-BR" sz="35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35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pt-BR" sz="35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sz="3500" dirty="0"/>
              </a:p>
            </p:txBody>
          </p:sp>
        </mc:Choice>
        <mc:Fallback xmlns="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C1ED8314-2C9C-48B9-B043-2B7B8762B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2007"/>
                <a:ext cx="6574369" cy="11363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Agrupar 30">
            <a:extLst>
              <a:ext uri="{FF2B5EF4-FFF2-40B4-BE49-F238E27FC236}">
                <a16:creationId xmlns:a16="http://schemas.microsoft.com/office/drawing/2014/main" xmlns="" id="{68109181-976E-46C0-B29B-462F04CDE312}"/>
              </a:ext>
            </a:extLst>
          </p:cNvPr>
          <p:cNvGrpSpPr/>
          <p:nvPr/>
        </p:nvGrpSpPr>
        <p:grpSpPr>
          <a:xfrm>
            <a:off x="179512" y="3901993"/>
            <a:ext cx="3275855" cy="2867025"/>
            <a:chOff x="5868145" y="3512796"/>
            <a:chExt cx="3275855" cy="2867025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xmlns="" id="{B70E868F-E761-4339-A540-7B4CA2B6F1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10263" y="3512796"/>
              <a:ext cx="2952750" cy="2867025"/>
            </a:xfrm>
            <a:prstGeom prst="rect">
              <a:avLst/>
            </a:prstGeom>
          </p:spPr>
        </p:pic>
        <p:cxnSp>
          <p:nvCxnSpPr>
            <p:cNvPr id="5" name="Conector reto 4">
              <a:extLst>
                <a:ext uri="{FF2B5EF4-FFF2-40B4-BE49-F238E27FC236}">
                  <a16:creationId xmlns:a16="http://schemas.microsoft.com/office/drawing/2014/main" xmlns="" id="{5F9786F1-C693-492E-8249-8839C31F0838}"/>
                </a:ext>
              </a:extLst>
            </p:cNvPr>
            <p:cNvCxnSpPr/>
            <p:nvPr/>
          </p:nvCxnSpPr>
          <p:spPr>
            <a:xfrm>
              <a:off x="6697011" y="4766709"/>
              <a:ext cx="0" cy="1044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xmlns="" id="{6BFA8BDA-82D9-441E-95F2-52FEF4377974}"/>
                </a:ext>
              </a:extLst>
            </p:cNvPr>
            <p:cNvSpPr txBox="1"/>
            <p:nvPr/>
          </p:nvSpPr>
          <p:spPr>
            <a:xfrm>
              <a:off x="6516216" y="5719401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a</a:t>
              </a:r>
            </a:p>
          </p:txBody>
        </p:sp>
        <p:cxnSp>
          <p:nvCxnSpPr>
            <p:cNvPr id="13" name="Conector reto 12">
              <a:extLst>
                <a:ext uri="{FF2B5EF4-FFF2-40B4-BE49-F238E27FC236}">
                  <a16:creationId xmlns:a16="http://schemas.microsoft.com/office/drawing/2014/main" xmlns="" id="{F1591223-73EA-48C4-8E59-6EB7652ABCF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570208" y="4626855"/>
              <a:ext cx="0" cy="252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xmlns="" id="{9C74FF75-CB46-4427-ADB9-78BFE5EFE9E6}"/>
                </a:ext>
              </a:extLst>
            </p:cNvPr>
            <p:cNvSpPr txBox="1"/>
            <p:nvPr/>
          </p:nvSpPr>
          <p:spPr>
            <a:xfrm>
              <a:off x="5940354" y="4581128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f(a)</a:t>
              </a:r>
            </a:p>
          </p:txBody>
        </p: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xmlns="" id="{DC7408F8-5F12-4A8F-BEF7-4B1A733660FD}"/>
                </a:ext>
              </a:extLst>
            </p:cNvPr>
            <p:cNvCxnSpPr/>
            <p:nvPr/>
          </p:nvCxnSpPr>
          <p:spPr>
            <a:xfrm>
              <a:off x="8388424" y="4553554"/>
              <a:ext cx="0" cy="1224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>
              <a:extLst>
                <a:ext uri="{FF2B5EF4-FFF2-40B4-BE49-F238E27FC236}">
                  <a16:creationId xmlns:a16="http://schemas.microsoft.com/office/drawing/2014/main" xmlns="" id="{88C26C3B-08AC-4743-85E8-B4DFD2A29775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7416208" y="3557681"/>
              <a:ext cx="0" cy="1944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xmlns="" id="{C61E0803-6E02-412F-AEB8-AA752AA84A26}"/>
                </a:ext>
              </a:extLst>
            </p:cNvPr>
            <p:cNvSpPr txBox="1"/>
            <p:nvPr/>
          </p:nvSpPr>
          <p:spPr>
            <a:xfrm>
              <a:off x="5940354" y="4341957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f(b)</a:t>
              </a:r>
            </a:p>
          </p:txBody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xmlns="" id="{53BA1DE7-690B-4DB6-8774-64B8CBBCCC95}"/>
                </a:ext>
              </a:extLst>
            </p:cNvPr>
            <p:cNvSpPr txBox="1"/>
            <p:nvPr/>
          </p:nvSpPr>
          <p:spPr>
            <a:xfrm>
              <a:off x="8244408" y="5733256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b</a:t>
              </a:r>
            </a:p>
          </p:txBody>
        </p:sp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xmlns="" id="{61A8AC3D-F393-4143-9BB0-301A1274EEE3}"/>
                </a:ext>
              </a:extLst>
            </p:cNvPr>
            <p:cNvCxnSpPr/>
            <p:nvPr/>
          </p:nvCxnSpPr>
          <p:spPr>
            <a:xfrm>
              <a:off x="7524328" y="4783297"/>
              <a:ext cx="0" cy="1044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xmlns="" id="{B87206B8-8F37-4A1A-9007-70EC4A84F238}"/>
                </a:ext>
              </a:extLst>
            </p:cNvPr>
            <p:cNvSpPr txBox="1"/>
            <p:nvPr/>
          </p:nvSpPr>
          <p:spPr>
            <a:xfrm>
              <a:off x="7366659" y="5733256"/>
              <a:ext cx="719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c</a:t>
              </a:r>
              <a:endParaRPr lang="pt-BR" baseline="-25000" dirty="0"/>
            </a:p>
          </p:txBody>
        </p:sp>
        <p:cxnSp>
          <p:nvCxnSpPr>
            <p:cNvPr id="8" name="Conector reto 7">
              <a:extLst>
                <a:ext uri="{FF2B5EF4-FFF2-40B4-BE49-F238E27FC236}">
                  <a16:creationId xmlns:a16="http://schemas.microsoft.com/office/drawing/2014/main" xmlns="" id="{FB253BBF-29D0-4F11-903F-FAFEB96155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68145" y="4288526"/>
              <a:ext cx="3275855" cy="968384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xmlns="" id="{548BFC2C-E9B8-4F53-8600-516B9CBA3931}"/>
                  </a:ext>
                </a:extLst>
              </p:cNvPr>
              <p:cNvSpPr txBox="1"/>
              <p:nvPr/>
            </p:nvSpPr>
            <p:spPr>
              <a:xfrm>
                <a:off x="3166684" y="5347435"/>
                <a:ext cx="2952750" cy="5973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pt-B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pt-B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pt-B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sz="2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pt-BR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pt-BR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num>
                        <m:den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pt-BR" sz="2000" dirty="0"/>
              </a:p>
            </p:txBody>
          </p:sp>
        </mc:Choice>
        <mc:Fallback xmlns=""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id="{548BFC2C-E9B8-4F53-8600-516B9CBA39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684" y="5347435"/>
                <a:ext cx="2952750" cy="5973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aixaDeTexto 34">
                <a:extLst>
                  <a:ext uri="{FF2B5EF4-FFF2-40B4-BE49-F238E27FC236}">
                    <a16:creationId xmlns:a16="http://schemas.microsoft.com/office/drawing/2014/main" xmlns="" id="{BD61B44C-C2DA-4D05-8902-F42CC4C59EAB}"/>
                  </a:ext>
                </a:extLst>
              </p:cNvPr>
              <p:cNvSpPr txBox="1"/>
              <p:nvPr/>
            </p:nvSpPr>
            <p:spPr>
              <a:xfrm>
                <a:off x="1925924" y="3645385"/>
                <a:ext cx="7038564" cy="5386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sz="35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pt-BR" sz="35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35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pt-BR" sz="35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pt-BR" sz="3500" dirty="0"/>
              </a:p>
            </p:txBody>
          </p:sp>
        </mc:Choice>
        <mc:Fallback xmlns="">
          <p:sp>
            <p:nvSpPr>
              <p:cNvPr id="35" name="CaixaDeTexto 34">
                <a:extLst>
                  <a:ext uri="{FF2B5EF4-FFF2-40B4-BE49-F238E27FC236}">
                    <a16:creationId xmlns:a16="http://schemas.microsoft.com/office/drawing/2014/main" id="{BD61B44C-C2DA-4D05-8902-F42CC4C59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5924" y="3645385"/>
                <a:ext cx="7038564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243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3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915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700" b="1" i="1" dirty="0"/>
              <a:t>LCE0220 – Cálculo II – </a:t>
            </a:r>
            <a:r>
              <a:rPr lang="pt-BR" sz="6700" b="1" i="1" dirty="0" err="1"/>
              <a:t>Profª</a:t>
            </a:r>
            <a:r>
              <a:rPr lang="pt-BR" sz="6700" b="1" i="1" dirty="0"/>
              <a:t>. Cristiane</a:t>
            </a:r>
          </a:p>
          <a:p>
            <a:endParaRPr lang="pt-BR" b="1" dirty="0"/>
          </a:p>
          <a:p>
            <a:r>
              <a:rPr lang="pt-BR" sz="3800" b="1" dirty="0"/>
              <a:t>Comprimento do arco de uma curva plana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455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/>
              <a:t>Desse modo, podemos reescrever S:</a:t>
            </a:r>
            <a:endParaRPr lang="pt-BR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aixaDeTexto 34">
                <a:extLst>
                  <a:ext uri="{FF2B5EF4-FFF2-40B4-BE49-F238E27FC236}">
                    <a16:creationId xmlns:a16="http://schemas.microsoft.com/office/drawing/2014/main" xmlns="" id="{BD61B44C-C2DA-4D05-8902-F42CC4C59EAB}"/>
                  </a:ext>
                </a:extLst>
              </p:cNvPr>
              <p:cNvSpPr txBox="1"/>
              <p:nvPr/>
            </p:nvSpPr>
            <p:spPr>
              <a:xfrm>
                <a:off x="467544" y="1916832"/>
                <a:ext cx="8496944" cy="14702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pt-BR" sz="35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sz="35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pt-BR" sz="35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sz="35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  <m:d>
                                        <m:d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  <m:d>
                                        <m:d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pt-BR" sz="35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</m:oMath>
                  </m:oMathPara>
                </a14:m>
                <a:endParaRPr lang="pt-BR" sz="3500" dirty="0"/>
              </a:p>
            </p:txBody>
          </p:sp>
        </mc:Choice>
        <mc:Fallback xmlns="">
          <p:sp>
            <p:nvSpPr>
              <p:cNvPr id="35" name="CaixaDeTexto 34">
                <a:extLst>
                  <a:ext uri="{FF2B5EF4-FFF2-40B4-BE49-F238E27FC236}">
                    <a16:creationId xmlns:a16="http://schemas.microsoft.com/office/drawing/2014/main" id="{BD61B44C-C2DA-4D05-8902-F42CC4C59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916832"/>
                <a:ext cx="8496944" cy="14702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ixaDeTexto 22">
                <a:extLst>
                  <a:ext uri="{FF2B5EF4-FFF2-40B4-BE49-F238E27FC236}">
                    <a16:creationId xmlns:a16="http://schemas.microsoft.com/office/drawing/2014/main" xmlns="" id="{CABBBFE5-A422-4E1C-9465-4D6126F4BF0F}"/>
                  </a:ext>
                </a:extLst>
              </p:cNvPr>
              <p:cNvSpPr txBox="1"/>
              <p:nvPr/>
            </p:nvSpPr>
            <p:spPr>
              <a:xfrm>
                <a:off x="467544" y="3470894"/>
                <a:ext cx="8496944" cy="14702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pt-BR" sz="35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sz="35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pt-BR" sz="35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sz="35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  <m:r>
                                        <a:rPr lang="pt-BR" sz="3500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  <m:d>
                                        <m:d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t-BR" sz="35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pt-BR" sz="35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</m:oMath>
                  </m:oMathPara>
                </a14:m>
                <a:endParaRPr lang="pt-BR" sz="3500" dirty="0"/>
              </a:p>
            </p:txBody>
          </p:sp>
        </mc:Choice>
        <mc:Fallback xmlns="">
          <p:sp>
            <p:nvSpPr>
              <p:cNvPr id="23" name="CaixaDeTexto 22">
                <a:extLst>
                  <a:ext uri="{FF2B5EF4-FFF2-40B4-BE49-F238E27FC236}">
                    <a16:creationId xmlns:a16="http://schemas.microsoft.com/office/drawing/2014/main" id="{CABBBFE5-A422-4E1C-9465-4D6126F4B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470894"/>
                <a:ext cx="8496944" cy="14702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ixaDeTexto 23">
                <a:extLst>
                  <a:ext uri="{FF2B5EF4-FFF2-40B4-BE49-F238E27FC236}">
                    <a16:creationId xmlns:a16="http://schemas.microsoft.com/office/drawing/2014/main" xmlns="" id="{2B2EE861-C0AD-479F-B5EA-431275E04C52}"/>
                  </a:ext>
                </a:extLst>
              </p:cNvPr>
              <p:cNvSpPr txBox="1"/>
              <p:nvPr/>
            </p:nvSpPr>
            <p:spPr>
              <a:xfrm>
                <a:off x="467544" y="5127078"/>
                <a:ext cx="8496944" cy="14702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pt-BR" sz="35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pt-BR" sz="35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3500" b="0" i="1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sSup>
                                        <m:sSupPr>
                                          <m:ctrlPr>
                                            <a:rPr lang="pt-BR" sz="35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begChr m:val="["/>
                                              <m:endChr m:val="]"/>
                                              <m:ctrlPr>
                                                <a:rPr lang="pt-BR" sz="35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𝑓</m:t>
                                              </m:r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pt-BR" sz="35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pt-BR" sz="35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pt-BR" sz="35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𝑐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pt-BR" sz="35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pt-BR" sz="35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  <m:d>
                                    <m:dPr>
                                      <m:ctrlPr>
                                        <a:rPr lang="pt-BR" sz="35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pt-BR" sz="35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nary>
                    </m:oMath>
                  </m:oMathPara>
                </a14:m>
                <a:endParaRPr lang="pt-BR" sz="3500" dirty="0"/>
              </a:p>
            </p:txBody>
          </p:sp>
        </mc:Choice>
        <mc:Fallback xmlns="">
          <p:sp>
            <p:nvSpPr>
              <p:cNvPr id="24" name="CaixaDeTexto 23">
                <a:extLst>
                  <a:ext uri="{FF2B5EF4-FFF2-40B4-BE49-F238E27FC236}">
                    <a16:creationId xmlns:a16="http://schemas.microsoft.com/office/drawing/2014/main" id="{2B2EE861-C0AD-479F-B5EA-431275E04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127078"/>
                <a:ext cx="8496944" cy="14702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29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915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700" b="1" i="1" dirty="0"/>
              <a:t>LCE0220 – Cálculo II – </a:t>
            </a:r>
            <a:r>
              <a:rPr lang="pt-BR" sz="6700" b="1" i="1" dirty="0" err="1"/>
              <a:t>Profª</a:t>
            </a:r>
            <a:r>
              <a:rPr lang="pt-BR" sz="6700" b="1" i="1" dirty="0"/>
              <a:t>. Cristiane</a:t>
            </a:r>
          </a:p>
          <a:p>
            <a:endParaRPr lang="pt-BR" b="1" dirty="0"/>
          </a:p>
          <a:p>
            <a:r>
              <a:rPr lang="pt-BR" sz="3800" b="1" dirty="0"/>
              <a:t>Comprimento do arco de uma curva plana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455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/>
              <a:t>Desse modo, podemos reescrever S:</a:t>
            </a:r>
            <a:endParaRPr lang="pt-BR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ixaDeTexto 23">
                <a:extLst>
                  <a:ext uri="{FF2B5EF4-FFF2-40B4-BE49-F238E27FC236}">
                    <a16:creationId xmlns:a16="http://schemas.microsoft.com/office/drawing/2014/main" xmlns="" id="{2B2EE861-C0AD-479F-B5EA-431275E04C52}"/>
                  </a:ext>
                </a:extLst>
              </p:cNvPr>
              <p:cNvSpPr txBox="1"/>
              <p:nvPr/>
            </p:nvSpPr>
            <p:spPr>
              <a:xfrm>
                <a:off x="467544" y="1742702"/>
                <a:ext cx="8496944" cy="6522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35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pt-BR" sz="35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pt-BR" sz="35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sz="35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35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pt-BR" sz="35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ad>
                          <m:radPr>
                            <m:degHide m:val="on"/>
                            <m:ctrlPr>
                              <a:rPr lang="pt-BR" sz="35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t-BR" sz="35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pt-BR" sz="35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pt-BR" sz="35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pt-BR" sz="3500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r>
                                      <a:rPr lang="pt-BR" sz="3500" i="1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  <m:d>
                                      <m:dPr>
                                        <m:ctrlPr>
                                          <a:rPr lang="pt-BR" sz="35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pt-BR" sz="35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pt-BR" sz="3500" i="1">
                                                <a:latin typeface="Cambria Math" panose="02040503050406030204" pitchFamily="18" charset="0"/>
                                              </a:rPr>
                                              <m:t>𝑐</m:t>
                                            </m:r>
                                          </m:e>
                                          <m:sub>
                                            <m:r>
                                              <a:rPr lang="pt-BR" sz="35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d>
                              </m:e>
                              <m:sup>
                                <m:r>
                                  <a:rPr lang="pt-BR" sz="35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e>
                    </m:nary>
                  </m:oMath>
                </a14:m>
                <a:r>
                  <a:rPr lang="pt-BR" sz="35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3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sz="3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35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sz="35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pt-BR" sz="35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pt-BR" sz="3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35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pt-BR" sz="35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35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</m:d>
                  </m:oMath>
                </a14:m>
                <a:endParaRPr lang="pt-BR" sz="3500" dirty="0"/>
              </a:p>
            </p:txBody>
          </p:sp>
        </mc:Choice>
        <mc:Fallback xmlns="">
          <p:sp>
            <p:nvSpPr>
              <p:cNvPr id="24" name="CaixaDeTexto 23">
                <a:extLst>
                  <a:ext uri="{FF2B5EF4-FFF2-40B4-BE49-F238E27FC236}">
                    <a16:creationId xmlns:a16="http://schemas.microsoft.com/office/drawing/2014/main" id="{2B2EE861-C0AD-479F-B5EA-431275E04C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742702"/>
                <a:ext cx="8496944" cy="6522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xmlns="" id="{734F9107-C654-4E81-84AF-77192A8D9327}"/>
                  </a:ext>
                </a:extLst>
              </p:cNvPr>
              <p:cNvSpPr txBox="1"/>
              <p:nvPr/>
            </p:nvSpPr>
            <p:spPr>
              <a:xfrm>
                <a:off x="0" y="2564904"/>
                <a:ext cx="8496944" cy="14702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  <m:d>
                                        <m:d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pt-BR" sz="3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pt-BR" sz="3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3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pt-BR" sz="3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pt-BR" sz="3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pt-BR" sz="3500" dirty="0"/>
              </a:p>
            </p:txBody>
          </p:sp>
        </mc:Choice>
        <mc:Fallback xmlns="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734F9107-C654-4E81-84AF-77192A8D93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64904"/>
                <a:ext cx="8496944" cy="14702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Conector: Curvo 2">
            <a:extLst>
              <a:ext uri="{FF2B5EF4-FFF2-40B4-BE49-F238E27FC236}">
                <a16:creationId xmlns:a16="http://schemas.microsoft.com/office/drawing/2014/main" xmlns="" id="{5EFB7CF6-9389-45DD-BE1B-E18A75ECEE27}"/>
              </a:ext>
            </a:extLst>
          </p:cNvPr>
          <p:cNvCxnSpPr/>
          <p:nvPr/>
        </p:nvCxnSpPr>
        <p:spPr>
          <a:xfrm rot="10800000" flipV="1">
            <a:off x="4211960" y="3789040"/>
            <a:ext cx="1800200" cy="1345012"/>
          </a:xfrm>
          <a:prstGeom prst="curved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401DAF85-970B-4DC9-8232-3C779655464B}"/>
              </a:ext>
            </a:extLst>
          </p:cNvPr>
          <p:cNvSpPr txBox="1"/>
          <p:nvPr/>
        </p:nvSpPr>
        <p:spPr>
          <a:xfrm>
            <a:off x="727151" y="4920811"/>
            <a:ext cx="3573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Soma de Riemann da função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xmlns="" id="{26E697A0-03D0-413F-962A-547495F96CC4}"/>
                  </a:ext>
                </a:extLst>
              </p:cNvPr>
              <p:cNvSpPr txBox="1"/>
              <p:nvPr/>
            </p:nvSpPr>
            <p:spPr>
              <a:xfrm>
                <a:off x="683568" y="5373216"/>
                <a:ext cx="4032448" cy="6522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pt-BR" sz="35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t-BR" sz="35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  <m:d>
                                    <m:dPr>
                                      <m:ctrlP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35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pt-BR" sz="3500" dirty="0"/>
              </a:p>
            </p:txBody>
          </p:sp>
        </mc:Choice>
        <mc:Fallback xmlns=""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id="{26E697A0-03D0-413F-962A-547495F96C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373216"/>
                <a:ext cx="4032448" cy="6522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91690527-F58A-461B-AE4D-88119082C6E3}"/>
              </a:ext>
            </a:extLst>
          </p:cNvPr>
          <p:cNvSpPr txBox="1"/>
          <p:nvPr/>
        </p:nvSpPr>
        <p:spPr>
          <a:xfrm>
            <a:off x="4572000" y="5568421"/>
            <a:ext cx="3674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Observe que n </a:t>
            </a:r>
            <a:r>
              <a:rPr lang="pt-BR" dirty="0">
                <a:sym typeface="Symbol" panose="05050102010706020507" pitchFamily="18" charset="2"/>
              </a:rPr>
              <a:t> +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∞  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pt-BR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pt-BR" dirty="0">
                <a:sym typeface="Symbol" panose="05050102010706020507" pitchFamily="18" charset="2"/>
              </a:rPr>
              <a:t> 0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156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915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700" b="1" i="1" dirty="0"/>
              <a:t>LCE0220 – Cálculo II – </a:t>
            </a:r>
            <a:r>
              <a:rPr lang="pt-BR" sz="6700" b="1" i="1" dirty="0" err="1"/>
              <a:t>Profª</a:t>
            </a:r>
            <a:r>
              <a:rPr lang="pt-BR" sz="6700" b="1" i="1" dirty="0"/>
              <a:t>. Cristiane</a:t>
            </a:r>
          </a:p>
          <a:p>
            <a:endParaRPr lang="pt-BR" b="1" dirty="0"/>
          </a:p>
          <a:p>
            <a:r>
              <a:rPr lang="pt-BR" sz="3800" b="1" dirty="0"/>
              <a:t>Comprimento do arco de uma curva plana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3779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u="sng" dirty="0"/>
              <a:t>Definição</a:t>
            </a:r>
            <a:r>
              <a:rPr lang="pt-BR" dirty="0"/>
              <a:t>: Seja C uma curva de equação y = f(x), sendo f uma função contínua e derivável em [</a:t>
            </a:r>
            <a:r>
              <a:rPr lang="pt-BR" dirty="0" err="1"/>
              <a:t>a,b</a:t>
            </a:r>
            <a:r>
              <a:rPr lang="pt-BR" dirty="0"/>
              <a:t>]. O comprimento do arco da curva C, do ponto A(a, f(a)) no ponto B(b, f(b)), denotado por S, é dado por</a:t>
            </a:r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>
              <a:lnSpc>
                <a:spcPct val="150000"/>
              </a:lnSpc>
            </a:pPr>
            <a:endParaRPr lang="pt-BR" dirty="0"/>
          </a:p>
          <a:p>
            <a:pPr algn="just">
              <a:lnSpc>
                <a:spcPct val="150000"/>
              </a:lnSpc>
            </a:pPr>
            <a:r>
              <a:rPr lang="pt-BR" dirty="0"/>
              <a:t>Se o limite à direita existir, como f’(x) é uma função contínua e o limite existe, temos que: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xmlns="" id="{734F9107-C654-4E81-84AF-77192A8D9327}"/>
                  </a:ext>
                </a:extLst>
              </p:cNvPr>
              <p:cNvSpPr txBox="1"/>
              <p:nvPr/>
            </p:nvSpPr>
            <p:spPr>
              <a:xfrm>
                <a:off x="467544" y="2750814"/>
                <a:ext cx="8496944" cy="14702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pt-BR" sz="35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pt-BR" sz="35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func>
                                <m:funcPr>
                                  <m:ctrlPr>
                                    <a:rPr lang="pt-BR" sz="35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pt-BR" sz="3500" b="0" i="0" smtClean="0"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pt-BR" sz="35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BR" sz="35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  <m:r>
                                        <a:rPr lang="pt-BR" sz="35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pt-BR" sz="35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pt-BR" sz="35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→0</m:t>
                                  </m:r>
                                </m:e>
                              </m:func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pt-BR" sz="35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ad>
                                <m:radPr>
                                  <m:degHide m:val="on"/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  <m: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  <m:d>
                                            <m:dPr>
                                              <m:ctrlPr>
                                                <a:rPr lang="pt-BR" sz="35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pt-BR" sz="35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pt-BR" sz="35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𝑐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pt-BR" sz="35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a:rPr lang="pt-BR" sz="3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pt-BR" sz="3500" dirty="0"/>
              </a:p>
            </p:txBody>
          </p:sp>
        </mc:Choice>
        <mc:Fallback xmlns="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734F9107-C654-4E81-84AF-77192A8D93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750814"/>
                <a:ext cx="8496944" cy="14702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xmlns="" id="{C1B0DD8C-44C7-4A79-82AE-6BBB0A71A24D}"/>
                  </a:ext>
                </a:extLst>
              </p:cNvPr>
              <p:cNvSpPr txBox="1"/>
              <p:nvPr/>
            </p:nvSpPr>
            <p:spPr>
              <a:xfrm>
                <a:off x="323528" y="5015631"/>
                <a:ext cx="8496944" cy="12216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  <m:d>
                                        <m:d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35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pt-BR" sz="3500" dirty="0"/>
              </a:p>
            </p:txBody>
          </p:sp>
        </mc:Choice>
        <mc:Fallback xmlns=""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id="{C1B0DD8C-44C7-4A79-82AE-6BBB0A71A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015631"/>
                <a:ext cx="8496944" cy="12216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64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915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700" b="1" i="1" dirty="0"/>
              <a:t>LCE0220 – Cálculo II – </a:t>
            </a:r>
            <a:r>
              <a:rPr lang="pt-BR" sz="6700" b="1" i="1" dirty="0" err="1"/>
              <a:t>Profª</a:t>
            </a:r>
            <a:r>
              <a:rPr lang="pt-BR" sz="6700" b="1" i="1" dirty="0"/>
              <a:t>. Cristiane</a:t>
            </a:r>
          </a:p>
          <a:p>
            <a:endParaRPr lang="pt-BR" b="1" dirty="0"/>
          </a:p>
          <a:p>
            <a:r>
              <a:rPr lang="pt-BR" sz="3800" b="1" dirty="0"/>
              <a:t>Comprimento do arco de uma curva plana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870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u="sng" dirty="0"/>
              <a:t>Exemplo 1</a:t>
            </a:r>
            <a:r>
              <a:rPr lang="pt-BR" dirty="0"/>
              <a:t>: Calcular o comprimento do arco da curva dada por             y = x</a:t>
            </a:r>
            <a:r>
              <a:rPr lang="pt-BR" baseline="30000" dirty="0"/>
              <a:t>3/2</a:t>
            </a:r>
            <a:r>
              <a:rPr lang="pt-BR" dirty="0"/>
              <a:t> – 4, de A(1,-3) até B(4,4)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xmlns="" id="{C1B0DD8C-44C7-4A79-82AE-6BBB0A71A24D}"/>
                  </a:ext>
                </a:extLst>
              </p:cNvPr>
              <p:cNvSpPr txBox="1"/>
              <p:nvPr/>
            </p:nvSpPr>
            <p:spPr>
              <a:xfrm>
                <a:off x="171646" y="2139448"/>
                <a:ext cx="4839286" cy="12216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pt-BR" sz="35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pt-BR" sz="35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pt-BR" sz="35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pt-BR" sz="35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  <m:r>
                                        <a:rPr lang="pt-BR" sz="3500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  <m:d>
                                        <m:dPr>
                                          <m:ctrlPr>
                                            <a:rPr lang="pt-BR" sz="35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35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pt-BR" sz="35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pt-BR" sz="35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pt-BR" sz="3500" dirty="0"/>
              </a:p>
            </p:txBody>
          </p:sp>
        </mc:Choice>
        <mc:Fallback xmlns=""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id="{C1B0DD8C-44C7-4A79-82AE-6BBB0A71A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46" y="2139448"/>
                <a:ext cx="4839286" cy="12216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Agrupar 4">
            <a:extLst>
              <a:ext uri="{FF2B5EF4-FFF2-40B4-BE49-F238E27FC236}">
                <a16:creationId xmlns:a16="http://schemas.microsoft.com/office/drawing/2014/main" xmlns="" id="{BFE91F43-C40F-4433-A321-76D154372ABF}"/>
              </a:ext>
            </a:extLst>
          </p:cNvPr>
          <p:cNvGrpSpPr/>
          <p:nvPr/>
        </p:nvGrpSpPr>
        <p:grpSpPr>
          <a:xfrm>
            <a:off x="5320605" y="1936118"/>
            <a:ext cx="3571875" cy="2348247"/>
            <a:chOff x="5004048" y="1936118"/>
            <a:chExt cx="3571875" cy="2348247"/>
          </a:xfrm>
        </p:grpSpPr>
        <p:pic>
          <p:nvPicPr>
            <p:cNvPr id="2" name="Imagem 1">
              <a:extLst>
                <a:ext uri="{FF2B5EF4-FFF2-40B4-BE49-F238E27FC236}">
                  <a16:creationId xmlns:a16="http://schemas.microsoft.com/office/drawing/2014/main" xmlns="" id="{2C2E113E-4226-4702-BF9F-E580F8D51F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04048" y="1988840"/>
              <a:ext cx="3571875" cy="2295525"/>
            </a:xfrm>
            <a:prstGeom prst="rect">
              <a:avLst/>
            </a:prstGeom>
          </p:spPr>
        </p:pic>
        <p:cxnSp>
          <p:nvCxnSpPr>
            <p:cNvPr id="11" name="Conector reto 10">
              <a:extLst>
                <a:ext uri="{FF2B5EF4-FFF2-40B4-BE49-F238E27FC236}">
                  <a16:creationId xmlns:a16="http://schemas.microsoft.com/office/drawing/2014/main" xmlns="" id="{A9AFDAAC-45B8-4C5F-B448-652654BA4B56}"/>
                </a:ext>
              </a:extLst>
            </p:cNvPr>
            <p:cNvCxnSpPr/>
            <p:nvPr/>
          </p:nvCxnSpPr>
          <p:spPr>
            <a:xfrm>
              <a:off x="5983582" y="3198767"/>
              <a:ext cx="0" cy="756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>
              <a:extLst>
                <a:ext uri="{FF2B5EF4-FFF2-40B4-BE49-F238E27FC236}">
                  <a16:creationId xmlns:a16="http://schemas.microsoft.com/office/drawing/2014/main" xmlns="" id="{AEAA5582-0A5B-4B18-9BDD-04E46B56E39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607678" y="3564582"/>
              <a:ext cx="0" cy="756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CaixaDeTexto 2">
              <a:extLst>
                <a:ext uri="{FF2B5EF4-FFF2-40B4-BE49-F238E27FC236}">
                  <a16:creationId xmlns:a16="http://schemas.microsoft.com/office/drawing/2014/main" xmlns="" id="{C8425990-CAD2-4859-B92D-398280C88190}"/>
                </a:ext>
              </a:extLst>
            </p:cNvPr>
            <p:cNvSpPr txBox="1"/>
            <p:nvPr/>
          </p:nvSpPr>
          <p:spPr>
            <a:xfrm>
              <a:off x="5810988" y="3861048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A</a:t>
              </a:r>
            </a:p>
          </p:txBody>
        </p:sp>
        <p:cxnSp>
          <p:nvCxnSpPr>
            <p:cNvPr id="14" name="Conector reto 13">
              <a:extLst>
                <a:ext uri="{FF2B5EF4-FFF2-40B4-BE49-F238E27FC236}">
                  <a16:creationId xmlns:a16="http://schemas.microsoft.com/office/drawing/2014/main" xmlns="" id="{D16A3E42-773F-45B0-8D01-B846CD43EE91}"/>
                </a:ext>
              </a:extLst>
            </p:cNvPr>
            <p:cNvCxnSpPr/>
            <p:nvPr/>
          </p:nvCxnSpPr>
          <p:spPr>
            <a:xfrm>
              <a:off x="8283075" y="2231442"/>
              <a:ext cx="0" cy="972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>
              <a:extLst>
                <a:ext uri="{FF2B5EF4-FFF2-40B4-BE49-F238E27FC236}">
                  <a16:creationId xmlns:a16="http://schemas.microsoft.com/office/drawing/2014/main" xmlns="" id="{BA0F39E8-BC99-4A9D-AB47-25F34636356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759678" y="701442"/>
              <a:ext cx="0" cy="306000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xmlns="" id="{6857F2D0-3F30-49BF-84A3-A324D4B34BE2}"/>
                </a:ext>
              </a:extLst>
            </p:cNvPr>
            <p:cNvSpPr txBox="1"/>
            <p:nvPr/>
          </p:nvSpPr>
          <p:spPr>
            <a:xfrm>
              <a:off x="8134296" y="1936118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B</a:t>
              </a:r>
            </a:p>
          </p:txBody>
        </p:sp>
        <p:sp>
          <p:nvSpPr>
            <p:cNvPr id="4" name="Elipse 3">
              <a:extLst>
                <a:ext uri="{FF2B5EF4-FFF2-40B4-BE49-F238E27FC236}">
                  <a16:creationId xmlns:a16="http://schemas.microsoft.com/office/drawing/2014/main" xmlns="" id="{C8002327-3EF5-4BD2-91A5-0211504AA9BB}"/>
                </a:ext>
              </a:extLst>
            </p:cNvPr>
            <p:cNvSpPr/>
            <p:nvPr/>
          </p:nvSpPr>
          <p:spPr>
            <a:xfrm>
              <a:off x="7020272" y="3090701"/>
              <a:ext cx="216020" cy="21377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Tinta 6"/>
              <p14:cNvContentPartPr/>
              <p14:nvPr/>
            </p14:nvContentPartPr>
            <p14:xfrm>
              <a:off x="325440" y="1628640"/>
              <a:ext cx="8470080" cy="4132440"/>
            </p14:xfrm>
          </p:contentPart>
        </mc:Choice>
        <mc:Fallback>
          <p:pic>
            <p:nvPicPr>
              <p:cNvPr id="7" name="Tint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6080" y="1619280"/>
                <a:ext cx="8488800" cy="415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4419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475656" y="188641"/>
            <a:ext cx="7488832" cy="915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6700" b="1" i="1" dirty="0"/>
              <a:t>LCE0220 – Cálculo II – </a:t>
            </a:r>
            <a:r>
              <a:rPr lang="pt-BR" sz="6700" b="1" i="1" dirty="0" err="1"/>
              <a:t>Profª</a:t>
            </a:r>
            <a:r>
              <a:rPr lang="pt-BR" sz="6700" b="1" i="1" dirty="0"/>
              <a:t>. Cristiane</a:t>
            </a:r>
          </a:p>
          <a:p>
            <a:endParaRPr lang="pt-BR" b="1" dirty="0"/>
          </a:p>
          <a:p>
            <a:r>
              <a:rPr lang="pt-BR" sz="3800" b="1" dirty="0"/>
              <a:t>Comprimento do arco de uma curva plana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576" y="1268760"/>
            <a:ext cx="8208912" cy="870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u="sng" dirty="0"/>
              <a:t>Exemplo 1</a:t>
            </a:r>
            <a:r>
              <a:rPr lang="pt-BR" dirty="0"/>
              <a:t>: Calcular o comprimento do arco da curva dada por             y = x</a:t>
            </a:r>
            <a:r>
              <a:rPr lang="pt-BR" baseline="30000" dirty="0"/>
              <a:t>3/2</a:t>
            </a:r>
            <a:r>
              <a:rPr lang="pt-BR" dirty="0"/>
              <a:t> – 4, de A(1,-3) até B(4,4)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Tinta 1"/>
              <p14:cNvContentPartPr/>
              <p14:nvPr/>
            </p14:nvContentPartPr>
            <p14:xfrm>
              <a:off x="754200" y="2108880"/>
              <a:ext cx="8341560" cy="4723920"/>
            </p14:xfrm>
          </p:contentPart>
        </mc:Choice>
        <mc:Fallback>
          <p:pic>
            <p:nvPicPr>
              <p:cNvPr id="2" name="Tinta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4840" y="2099520"/>
                <a:ext cx="8360280" cy="4742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4400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6803</TotalTime>
  <Words>850</Words>
  <Application>Microsoft Office PowerPoint</Application>
  <PresentationFormat>Apresentação na tela (4:3)</PresentationFormat>
  <Paragraphs>125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Century Gothic</vt:lpstr>
      <vt:lpstr>Symbol</vt:lpstr>
      <vt:lpstr>Times New Roman</vt:lpstr>
      <vt:lpstr>Wingdings 3</vt:lpstr>
      <vt:lpstr>Cacho</vt:lpstr>
      <vt:lpstr>Escola Superior de Agricultura  “Luiz de Queiroz” Universidade de São Paulo    LCE0220 – Cálculo II Comprimento do arco de uma curva plana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LCE2112 – Estatística Aplicada às Ciências Sociais e Ambientais</dc:title>
  <dc:creator>***</dc:creator>
  <cp:lastModifiedBy>lce</cp:lastModifiedBy>
  <cp:revision>149</cp:revision>
  <dcterms:created xsi:type="dcterms:W3CDTF">2014-08-05T19:39:36Z</dcterms:created>
  <dcterms:modified xsi:type="dcterms:W3CDTF">2020-05-18T14:47:41Z</dcterms:modified>
</cp:coreProperties>
</file>