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89" r:id="rId3"/>
    <p:sldId id="318" r:id="rId4"/>
    <p:sldId id="319" r:id="rId5"/>
    <p:sldId id="266" r:id="rId6"/>
    <p:sldId id="321" r:id="rId7"/>
    <p:sldId id="265" r:id="rId8"/>
    <p:sldId id="269" r:id="rId9"/>
    <p:sldId id="274" r:id="rId10"/>
    <p:sldId id="272" r:id="rId11"/>
    <p:sldId id="317" r:id="rId12"/>
    <p:sldId id="267" r:id="rId13"/>
    <p:sldId id="293" r:id="rId14"/>
    <p:sldId id="270" r:id="rId15"/>
    <p:sldId id="322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97" d="100"/>
          <a:sy n="97" d="100"/>
        </p:scale>
        <p:origin x="1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57A6B-3338-7F4F-A6B4-F819407DD17F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A7E02-EF67-D14F-81B4-C551FC3ED5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3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E46CD8-54C2-4F02-994F-CFDACEB6FFC7}" type="slidenum">
              <a:rPr lang="pt-BR" altLang="en-US">
                <a:latin typeface="Calibri" panose="020F0502020204030204" pitchFamily="34" charset="0"/>
              </a:rPr>
              <a:pPr eaLnBrk="1" hangingPunct="1"/>
              <a:t>9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3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15E16-4FFF-3047-BA69-2E72943FF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9945A-76C8-514A-BF38-44696DCB2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C3DD34-76B2-A647-886A-2D62A1D3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7950C8-4357-D041-9EED-0F6D232A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889CB0-3249-0C40-B07F-8711F21E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24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C50260-7F5A-B34C-9A40-0B8946CE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7EAA3E7-4F41-2A4D-BCBC-6DFFDDAA9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B743B1-3C06-7240-89A6-037EBF42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47FDBF-947F-C347-8219-64713882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9B455-3483-3D42-936E-7BD73FB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45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4E51C7-8634-9A4D-ADE0-AA513CA04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2B2AD7-315C-A940-95BF-5F0B1083A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7B5F7B-F220-FA41-ACAC-F50803D1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D06B2A-D28E-B045-9739-CA63CBA4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A69535-0DDC-5C4B-A6B6-D421FDBA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68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1B890-AEED-3D4C-B9EB-7C0D159A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5BA22E-5CC1-A04D-9CDC-46727C29B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831545-B5AC-1F40-A28F-3EAA23CA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2ABA95-8B24-EC4F-B266-80120222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E5BB7D-7213-324B-A431-9B5DB65E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87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EB750-D09C-8E49-BD77-8FE1BC32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B0887F-D49B-5F4A-AFCF-572EB754E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88F468-F423-5344-80CF-E768363F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937182-7728-AE45-84A3-BB8BA500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0ECF1D-1323-A543-9250-B6BAAE35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10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9FAD1-727D-8D4B-930D-DADCB02F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B79098-DEDF-AE47-868B-14DCC0CDA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7D16D2-E419-C84B-810D-100F29EA5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3012F3-0A73-9549-9659-450B73D8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1708B67-4848-6D42-9D70-814DE12CB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90E422-0D4C-734C-814C-BEEAFC2E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8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A97EB-A6C7-074D-BDEA-1324F898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848327-7B1E-4946-AC9F-4377D45C8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C3D577-BE6C-314F-BE18-380A293FA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2327038-9476-CB4C-9238-E81F3734A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FD128A1-972F-AB40-B594-2018B4208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1317EFF-7189-1D46-AEE5-304A7114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524B36-D7E6-5A45-8E92-FE305E07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E88E132-FF2A-AD47-830F-9A9CED3C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62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FB803-0631-A04D-A184-18C00D3D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E0DA21-7BFF-3A41-A60A-8525AD8A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A6890BF-51ED-134E-B2CF-DAB54957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8EF41DB-FBB2-CA43-984C-AE00DB8B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31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0D848DA-8DC6-3645-8071-BD967A36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B75DB-3F6C-F04D-BC60-5BA7172D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5B1F62-F347-B542-9635-52C8A3E23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87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7C5D9-427F-1942-896B-D0FA84AF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77B5C4-92D4-C249-901A-7C2ACD6A3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DB47B7-2A1D-BD4B-B1AE-2682FC026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CB3C88-3CB2-D44C-A873-6E6400DC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EDAAF2B-CE35-974D-8804-B08CD8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37ACC9-412E-1945-A36B-A9A190CD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7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896B6-ED77-9645-B6FE-B1B8D4FA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A9044E-A9D7-3642-BA86-6B90474F5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ED1241A-12C4-C947-94E4-C24B94E92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AC3B60-9B35-F147-B01D-5C852FB7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644D6E-4DEE-984E-A5E8-7C0DF09A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544E5D-23C8-E54E-B8F3-0DF90CA9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14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7EC73F-5682-E046-87B3-058C47D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E22A67-18B8-8C4C-8692-C7BF5809D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8C194-43AD-A240-BA5F-524F46E55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F8DEF-927C-0349-9D39-D4061F493490}" type="datetimeFigureOut">
              <a:rPr lang="pt-BR" smtClean="0"/>
              <a:t>09/06/2020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ECAF72-A1CC-5540-B7CD-B0AD837E3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7E6289-C73C-0140-8AD3-45ECD1B55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E2EED-8667-3B42-AB5E-586EA4E2EF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97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watch?v=LNHBMFCzzn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1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1.png"/><Relationship Id="rId4" Type="http://schemas.openxmlformats.org/officeDocument/2006/relationships/hyperlink" Target="https://www.youtube.com/watch?v=rjHNSuUx_9U" TargetMode="External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537096" y="1751547"/>
            <a:ext cx="9117807" cy="2105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Introdução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conceito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neuroplasticidade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5095875" y="4982434"/>
            <a:ext cx="501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Alline Campos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E6AD721-CB22-4BB8-B5DF-0A5C775E8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1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5"/>
    </mc:Choice>
    <mc:Fallback>
      <p:transition spd="slow" advTm="6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25" x="5029200" y="3195638"/>
          <p14:tracePt t="34234" x="5072063" y="3340100"/>
          <p14:tracePt t="34241" x="5132388" y="3543300"/>
          <p14:tracePt t="34249" x="5224463" y="3816350"/>
          <p14:tracePt t="34256" x="5368925" y="4087813"/>
          <p14:tracePt t="34265" x="5505450" y="4368800"/>
          <p14:tracePt t="34272" x="5632450" y="4589463"/>
          <p14:tracePt t="34280" x="5786438" y="4818063"/>
          <p14:tracePt t="34286" x="5930900" y="4979988"/>
          <p14:tracePt t="34300" x="6049963" y="5116513"/>
          <p14:tracePt t="34302" x="6142038" y="5208588"/>
          <p14:tracePt t="34310" x="6227763" y="5286375"/>
          <p14:tracePt t="34318" x="6311900" y="5353050"/>
          <p14:tracePt t="34326" x="6389688" y="5413375"/>
          <p14:tracePt t="34335" x="6448425" y="5456238"/>
          <p14:tracePt t="34345" x="6516688" y="5472113"/>
          <p14:tracePt t="34353" x="6575425" y="5497513"/>
          <p14:tracePt t="34358" x="6618288" y="5507038"/>
          <p14:tracePt t="34368" x="6661150" y="5507038"/>
          <p14:tracePt t="34372" x="6686550" y="5507038"/>
          <p14:tracePt t="34383" x="6704013" y="5497513"/>
          <p14:tracePt t="34388" x="6719888" y="5481638"/>
          <p14:tracePt t="34398" x="6729413" y="5464175"/>
          <p14:tracePt t="34404" x="6737350" y="5456238"/>
          <p14:tracePt t="34415" x="6754813" y="5438775"/>
          <p14:tracePt t="34421" x="6770688" y="5421313"/>
          <p14:tracePt t="34431" x="6780213" y="5405438"/>
          <p14:tracePt t="34437" x="6797675" y="5395913"/>
          <p14:tracePt t="34443" x="6797675" y="5380038"/>
          <p14:tracePt t="34450" x="6805613" y="5362575"/>
          <p14:tracePt t="34458" x="6813550" y="5345113"/>
          <p14:tracePt t="34467" x="6823075" y="5337175"/>
          <p14:tracePt t="34474" x="6831013" y="5319713"/>
          <p14:tracePt t="34482" x="6831013" y="5302250"/>
          <p14:tracePt t="34490" x="6838950" y="5294313"/>
          <p14:tracePt t="34501" x="6838950" y="5286375"/>
          <p14:tracePt t="61330" x="6856413" y="5276850"/>
          <p14:tracePt t="61337" x="7204075" y="5192713"/>
          <p14:tracePt t="61346" x="7688263" y="5073650"/>
          <p14:tracePt t="61357" x="8156575" y="4929188"/>
          <p14:tracePt t="61362" x="8580438" y="4835525"/>
          <p14:tracePt t="61371" x="9031288" y="4733925"/>
          <p14:tracePt t="61376" x="9431338" y="4657725"/>
          <p14:tracePt t="61384" x="9771063" y="4572000"/>
          <p14:tracePt t="61392" x="10110788" y="4495800"/>
          <p14:tracePt t="61400" x="10399713" y="4427538"/>
          <p14:tracePt t="61408" x="10696575" y="4394200"/>
          <p14:tracePt t="61416" x="10993438" y="4376738"/>
          <p14:tracePt t="61426" x="11282363" y="4376738"/>
          <p14:tracePt t="61432" x="11664950" y="4359275"/>
          <p14:tracePt t="61442" x="12072938" y="43418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90799" y="1386637"/>
            <a:ext cx="8429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1899: F</a:t>
            </a:r>
            <a:r>
              <a:rPr lang="en-US" b="0" i="0" dirty="0">
                <a:effectLst/>
                <a:latin typeface="arial" panose="020B0604020202020204" pitchFamily="34" charset="0"/>
              </a:rPr>
              <a:t>irst identifying the articulations between neurons, not yet called synapses, as possible sites of neural plasticity.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4" y="1003256"/>
            <a:ext cx="1514475" cy="203077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28625" y="3170194"/>
            <a:ext cx="202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Eugenio </a:t>
            </a:r>
            <a:r>
              <a:rPr lang="en-US" sz="1400" dirty="0" err="1"/>
              <a:t>Tanzi</a:t>
            </a:r>
            <a:endParaRPr lang="en-US" sz="1400" dirty="0"/>
          </a:p>
          <a:p>
            <a:pPr algn="ctr"/>
            <a:r>
              <a:rPr lang="en-US" sz="1400" dirty="0"/>
              <a:t>1956-1934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199" y="2751093"/>
            <a:ext cx="1533525" cy="191690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791573" y="4789318"/>
            <a:ext cx="1628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Ernesto Lugaro</a:t>
            </a:r>
          </a:p>
          <a:p>
            <a:pPr algn="ctr"/>
            <a:r>
              <a:rPr lang="it-IT" sz="1400" dirty="0"/>
              <a:t>1870 –1940</a:t>
            </a:r>
            <a:endParaRPr lang="en-US" sz="1400" dirty="0"/>
          </a:p>
        </p:txBody>
      </p:sp>
      <p:sp>
        <p:nvSpPr>
          <p:cNvPr id="9" name="Retângulo 8"/>
          <p:cNvSpPr/>
          <p:nvPr/>
        </p:nvSpPr>
        <p:spPr>
          <a:xfrm>
            <a:off x="428625" y="6189952"/>
            <a:ext cx="676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Lugaro</a:t>
            </a:r>
            <a:r>
              <a:rPr lang="it-IT" dirty="0"/>
              <a:t>, E. (1906) I Problemi Odierni della Psichiatria, Milan: </a:t>
            </a:r>
            <a:r>
              <a:rPr lang="it-IT" dirty="0" err="1"/>
              <a:t>Sandron</a:t>
            </a:r>
            <a:endParaRPr lang="en-US" dirty="0"/>
          </a:p>
        </p:txBody>
      </p:sp>
      <p:sp>
        <p:nvSpPr>
          <p:cNvPr id="10" name="Retângulo 9"/>
          <p:cNvSpPr/>
          <p:nvPr/>
        </p:nvSpPr>
        <p:spPr>
          <a:xfrm>
            <a:off x="2769325" y="3731325"/>
            <a:ext cx="6439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 1906: First linking neural plasticity with synaptic plasticity</a:t>
            </a:r>
            <a:endParaRPr lang="en-US" dirty="0">
              <a:latin typeface="arial" panose="020B0604020202020204" pitchFamily="34" charset="0"/>
            </a:endParaRPr>
          </a:p>
          <a:p>
            <a:r>
              <a:rPr lang="en-US" dirty="0"/>
              <a:t>give the name plasticity to synaptic </a:t>
            </a:r>
            <a:r>
              <a:rPr lang="en-US" dirty="0" err="1"/>
              <a:t>modificability</a:t>
            </a:r>
            <a:endParaRPr lang="en-US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328753" y="255357"/>
            <a:ext cx="46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neuroci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ência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14742C3-B827-4812-9575-D81B3C2EF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9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16"/>
    </mc:Choice>
    <mc:Fallback>
      <p:transition spd="slow" advTm="72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943" x="3763963" y="6102350"/>
          <p14:tracePt t="37950" x="3933825" y="6076950"/>
          <p14:tracePt t="37956" x="4240213" y="6042025"/>
          <p14:tracePt t="37967" x="4562475" y="6008688"/>
          <p14:tracePt t="37973" x="4970463" y="6008688"/>
          <p14:tracePt t="37983" x="5378450" y="6016625"/>
          <p14:tracePt t="37989" x="5761038" y="6034088"/>
          <p14:tracePt t="38000" x="6032500" y="6067425"/>
          <p14:tracePt t="38005" x="6278563" y="6102350"/>
          <p14:tracePt t="38016" x="6405563" y="6118225"/>
          <p14:tracePt t="38020" x="6491288" y="6169025"/>
          <p14:tracePt t="38027" x="6559550" y="6211888"/>
          <p14:tracePt t="38036" x="6592888" y="6288088"/>
          <p14:tracePt t="38043" x="6592888" y="6356350"/>
          <p14:tracePt t="38054" x="6575425" y="6442075"/>
          <p14:tracePt t="38058" x="6524625" y="6535738"/>
          <p14:tracePt t="38067" x="6491288" y="6637338"/>
          <p14:tracePt t="38074" x="6456363" y="6731000"/>
          <p14:tracePt t="38083" x="6430963" y="6815138"/>
          <p14:tracePt t="38633" x="6354763" y="6832600"/>
          <p14:tracePt t="38636" x="6346825" y="6824663"/>
          <p14:tracePt t="38644" x="6338888" y="6824663"/>
          <p14:tracePt t="38652" x="6338888" y="6815138"/>
          <p14:tracePt t="38658" x="6338888" y="6807200"/>
          <p14:tracePt t="38668" x="6338888" y="6799263"/>
          <p14:tracePt t="38675" x="6338888" y="6789738"/>
          <p14:tracePt t="38685" x="6338888" y="6781800"/>
          <p14:tracePt t="38700" x="6346825" y="6781800"/>
          <p14:tracePt t="38706" x="6354763" y="6781800"/>
          <p14:tracePt t="38717" x="6354763" y="6772275"/>
          <p14:tracePt t="38720" x="6364288" y="6764338"/>
          <p14:tracePt t="38729" x="6372225" y="6764338"/>
          <p14:tracePt t="38789" x="6372225" y="6756400"/>
          <p14:tracePt t="38810" x="6372225" y="6738938"/>
          <p14:tracePt t="38818" x="6372225" y="6731000"/>
          <p14:tracePt t="38827" x="6380163" y="6713538"/>
          <p14:tracePt t="38835" x="6389688" y="6696075"/>
          <p14:tracePt t="38842" x="6397625" y="6680200"/>
          <p14:tracePt t="38853" x="6405563" y="6670675"/>
          <p14:tracePt t="38858" x="6423025" y="6654800"/>
          <p14:tracePt t="38867" x="6440488" y="6637338"/>
          <p14:tracePt t="38875" x="6448425" y="6619875"/>
          <p14:tracePt t="38883" x="6465888" y="6602413"/>
          <p14:tracePt t="38888" x="6483350" y="6586538"/>
          <p14:tracePt t="38900" x="6499225" y="6569075"/>
          <p14:tracePt t="38904" x="6516688" y="6551613"/>
          <p14:tracePt t="38916" x="6516688" y="6543675"/>
          <p14:tracePt t="38922" x="6524625" y="6543675"/>
          <p14:tracePt t="38929" x="6542088" y="6535738"/>
          <p14:tracePt t="38938" x="6550025" y="6518275"/>
          <p14:tracePt t="38945" x="6567488" y="6510338"/>
          <p14:tracePt t="38954" x="6584950" y="6500813"/>
          <p14:tracePt t="38958" x="6600825" y="6483350"/>
          <p14:tracePt t="38970" x="6610350" y="6467475"/>
          <p14:tracePt t="38974" x="6626225" y="6450013"/>
          <p14:tracePt t="38983" x="6653213" y="6432550"/>
          <p14:tracePt t="38990" x="6669088" y="6424613"/>
          <p14:tracePt t="39001" x="6694488" y="6407150"/>
          <p14:tracePt t="39007" x="6704013" y="6391275"/>
          <p14:tracePt t="39016" x="6729413" y="6365875"/>
          <p14:tracePt t="39022" x="6762750" y="6313488"/>
          <p14:tracePt t="39029" x="6788150" y="6254750"/>
          <p14:tracePt t="39038" x="6831013" y="6186488"/>
          <p14:tracePt t="39045" x="6873875" y="6135688"/>
          <p14:tracePt t="39054" x="6942138" y="6076950"/>
          <p14:tracePt t="39061" x="7008813" y="6008688"/>
          <p14:tracePt t="39070" x="7077075" y="5940425"/>
          <p14:tracePt t="39076" x="7137400" y="5872163"/>
          <p14:tracePt t="39086" x="7221538" y="5803900"/>
          <p14:tracePt t="39102" x="7400925" y="5668963"/>
          <p14:tracePt t="39109" x="7493000" y="5608638"/>
          <p14:tracePt t="39118" x="7586663" y="5565775"/>
          <p14:tracePt t="39125" x="7672388" y="5524500"/>
          <p14:tracePt t="39135" x="7773988" y="5472113"/>
          <p14:tracePt t="39139" x="7893050" y="5413375"/>
          <p14:tracePt t="39149" x="8029575" y="5370513"/>
          <p14:tracePt t="39154" x="8174038" y="5327650"/>
          <p14:tracePt t="39166" x="8301038" y="5311775"/>
          <p14:tracePt t="39171" x="8453438" y="5286375"/>
          <p14:tracePt t="39182" x="8597900" y="5268913"/>
          <p14:tracePt t="39189" x="8802688" y="5243513"/>
          <p14:tracePt t="39192" x="9048750" y="5218113"/>
          <p14:tracePt t="39203" x="9261475" y="5183188"/>
          <p14:tracePt t="39209" x="9421813" y="5157788"/>
          <p14:tracePt t="39219" x="9617075" y="5132388"/>
          <p14:tracePt t="39225" x="9829800" y="5106988"/>
          <p14:tracePt t="39233" x="10050463" y="5073650"/>
          <p14:tracePt t="39240" x="10298113" y="5048250"/>
          <p14:tracePt t="39251" x="10501313" y="5048250"/>
          <p14:tracePt t="39256" x="10663238" y="5022850"/>
          <p14:tracePt t="39266" x="10858500" y="4997450"/>
          <p14:tracePt t="39270" x="10993438" y="4979988"/>
          <p14:tracePt t="39282" x="11112500" y="4954588"/>
          <p14:tracePt t="39287" x="11198225" y="4937125"/>
          <p14:tracePt t="39295" x="11256963" y="4911725"/>
          <p14:tracePt t="39304" x="11325225" y="4894263"/>
          <p14:tracePt t="39311" x="11368088" y="4878388"/>
          <p14:tracePt t="39320" x="11393488" y="4860925"/>
          <p14:tracePt t="39326" x="11418888" y="4843463"/>
          <p14:tracePt t="39336" x="11436350" y="4827588"/>
          <p14:tracePt t="39340" x="11444288" y="4810125"/>
          <p14:tracePt t="39351" x="11452225" y="4802188"/>
          <p14:tracePt t="39357" x="11461750" y="4792663"/>
          <p14:tracePt t="39366" x="11469688" y="4784725"/>
          <p14:tracePt t="39383" x="11487150" y="4775200"/>
          <p14:tracePt t="39388" x="11503025" y="4759325"/>
          <p14:tracePt t="39399" x="11512550" y="4759325"/>
          <p14:tracePt t="39404" x="11537950" y="4759325"/>
          <p14:tracePt t="39411" x="11563350" y="4759325"/>
          <p14:tracePt t="39420" x="11588750" y="4759325"/>
          <p14:tracePt t="39427" x="11606213" y="4749800"/>
          <p14:tracePt t="39436" x="11622088" y="4741863"/>
          <p14:tracePt t="39471" x="11622088" y="4733925"/>
          <p14:tracePt t="39479" x="11622088" y="4724400"/>
          <p14:tracePt t="39541" x="11596688" y="4733925"/>
          <p14:tracePt t="39548" x="11545888" y="4749800"/>
          <p14:tracePt t="39557" x="11512550" y="4767263"/>
          <p14:tracePt t="39566" x="11487150" y="4784725"/>
          <p14:tracePt t="39572" x="11461750" y="4802188"/>
          <p14:tracePt t="39581" x="11444288" y="4818063"/>
          <p14:tracePt t="39586" x="11436350" y="4827588"/>
          <p14:tracePt t="39595" x="11418888" y="4835525"/>
          <p14:tracePt t="39604" x="11401425" y="4835525"/>
          <p14:tracePt t="39660" x="11393488" y="4835525"/>
          <p14:tracePt t="39700" x="11385550" y="4835525"/>
          <p14:tracePt t="39715" x="11368088" y="4835525"/>
          <p14:tracePt t="39722" x="11350625" y="4843463"/>
          <p14:tracePt t="39739" x="11342688" y="4843463"/>
          <p14:tracePt t="39748" x="11325225" y="4852988"/>
          <p14:tracePt t="39765" x="11317288" y="4852988"/>
          <p14:tracePt t="39793" x="11307763" y="4852988"/>
          <p14:tracePt t="40051" x="11299825" y="4852988"/>
          <p14:tracePt t="40070" x="11291888" y="4852988"/>
          <p14:tracePt t="40079" x="11282363" y="4852988"/>
          <p14:tracePt t="40099" x="11274425" y="4852988"/>
          <p14:tracePt t="40105" x="11256963" y="4852988"/>
          <p14:tracePt t="40115" x="11249025" y="4843463"/>
          <p14:tracePt t="40121" x="11188700" y="4827588"/>
          <p14:tracePt t="40132" x="11129963" y="4810125"/>
          <p14:tracePt t="40137" x="11044238" y="4784725"/>
          <p14:tracePt t="40145" x="10952163" y="4759325"/>
          <p14:tracePt t="40154" x="10866438" y="4741863"/>
          <p14:tracePt t="40160" x="10764838" y="4716463"/>
          <p14:tracePt t="40170" x="10663238" y="4699000"/>
          <p14:tracePt t="40175" x="10577513" y="4683125"/>
          <p14:tracePt t="40183" x="10483850" y="4665663"/>
          <p14:tracePt t="40190" x="10399713" y="4640263"/>
          <p14:tracePt t="40199" x="10313988" y="4622800"/>
          <p14:tracePt t="40207" x="10237788" y="4597400"/>
          <p14:tracePt t="40216" x="10153650" y="4589463"/>
          <p14:tracePt t="40222" x="10085388" y="4564063"/>
          <p14:tracePt t="40233" x="10042525" y="4554538"/>
          <p14:tracePt t="40239" x="10017125" y="4554538"/>
          <p14:tracePt t="40252" x="10009188" y="4546600"/>
          <p14:tracePt t="40255" x="9999663" y="4546600"/>
          <p14:tracePt t="40260" x="9991725" y="4546600"/>
          <p14:tracePt t="40601" x="9983788" y="4546600"/>
          <p14:tracePt t="40608" x="9974263" y="4554538"/>
          <p14:tracePt t="40617" x="9956800" y="4564063"/>
          <p14:tracePt t="40625" x="9940925" y="4572000"/>
          <p14:tracePt t="40635" x="9931400" y="4572000"/>
          <p14:tracePt t="40640" x="9915525" y="4579938"/>
          <p14:tracePt t="40649" x="9898063" y="4579938"/>
          <p14:tracePt t="40654" x="9890125" y="4589463"/>
          <p14:tracePt t="40666" x="9872663" y="4597400"/>
          <p14:tracePt t="40670" x="9855200" y="4605338"/>
          <p14:tracePt t="40681" x="9847263" y="4614863"/>
          <p14:tracePt t="40686" x="9829800" y="4622800"/>
          <p14:tracePt t="40695" x="9812338" y="4622800"/>
          <p14:tracePt t="40704" x="9804400" y="4622800"/>
          <p14:tracePt t="40711" x="9786938" y="4630738"/>
          <p14:tracePt t="40720" x="9771063" y="4640263"/>
          <p14:tracePt t="40724" x="9761538" y="4648200"/>
          <p14:tracePt t="40735" x="9745663" y="4657725"/>
          <p14:tracePt t="40740" x="9728200" y="4665663"/>
          <p14:tracePt t="40749" x="9710738" y="4673600"/>
          <p14:tracePt t="40757" x="9702800" y="4683125"/>
          <p14:tracePt t="40766" x="9685338" y="4699000"/>
          <p14:tracePt t="40773" x="9677400" y="4708525"/>
          <p14:tracePt t="40782" x="9667875" y="4716463"/>
          <p14:tracePt t="40855" x="9659938" y="4716463"/>
          <p14:tracePt t="40865" x="9652000" y="4716463"/>
          <p14:tracePt t="40873" x="9642475" y="4724400"/>
          <p14:tracePt t="40882" x="9642475" y="4741863"/>
          <p14:tracePt t="40889" x="9642475" y="4759325"/>
          <p14:tracePt t="40899" x="9642475" y="4784725"/>
          <p14:tracePt t="40905" x="9634538" y="4818063"/>
          <p14:tracePt t="40917" x="9634538" y="4827588"/>
          <p14:tracePt t="40920" x="9626600" y="4860925"/>
          <p14:tracePt t="40932" x="9601200" y="4911725"/>
          <p14:tracePt t="40936" x="9583738" y="4954588"/>
          <p14:tracePt t="40945" x="9566275" y="5022850"/>
          <p14:tracePt t="40950" x="9532938" y="5099050"/>
          <p14:tracePt t="40959" x="9498013" y="5157788"/>
          <p14:tracePt t="40966" x="9472613" y="5218113"/>
          <p14:tracePt t="40974" x="9431338" y="5286375"/>
          <p14:tracePt t="40984" x="9371013" y="5353050"/>
          <p14:tracePt t="40991" x="9302750" y="5413375"/>
          <p14:tracePt t="40999" x="9236075" y="5497513"/>
          <p14:tracePt t="41006" x="9150350" y="5565775"/>
          <p14:tracePt t="41017" x="9056688" y="5634038"/>
          <p14:tracePt t="41023" x="8963025" y="5702300"/>
          <p14:tracePt t="41032" x="8828088" y="5778500"/>
          <p14:tracePt t="41037" x="8724900" y="5846763"/>
          <p14:tracePt t="41045" x="8605838" y="5915025"/>
          <p14:tracePt t="41054" x="8496300" y="5965825"/>
          <p14:tracePt t="41061" x="8410575" y="6008688"/>
          <p14:tracePt t="41070" x="8318500" y="6067425"/>
          <p14:tracePt t="41076" x="8232775" y="6110288"/>
          <p14:tracePt t="41086" x="8139113" y="6153150"/>
          <p14:tracePt t="41101" x="7961313" y="6211888"/>
          <p14:tracePt t="41106" x="7859713" y="6237288"/>
          <p14:tracePt t="41120" x="7715250" y="6246813"/>
          <p14:tracePt t="41123" x="7561263" y="6246813"/>
          <p14:tracePt t="41132" x="7383463" y="6229350"/>
          <p14:tracePt t="41138" x="7145338" y="6211888"/>
          <p14:tracePt t="41149" x="6881813" y="6194425"/>
          <p14:tracePt t="41154" x="6534150" y="6194425"/>
          <p14:tracePt t="41166" x="6210300" y="6178550"/>
          <p14:tracePt t="41170" x="5802313" y="6161088"/>
          <p14:tracePt t="41177" x="5429250" y="6161088"/>
          <p14:tracePt t="41184" x="4953000" y="6127750"/>
          <p14:tracePt t="41192" x="4435475" y="6102350"/>
          <p14:tracePt t="41200" x="3908425" y="6067425"/>
          <p14:tracePt t="41208" x="3355975" y="6024563"/>
          <p14:tracePt t="41217" x="2803525" y="5999163"/>
          <p14:tracePt t="41225" x="2311400" y="5965825"/>
          <p14:tracePt t="41233" x="1835150" y="5922963"/>
          <p14:tracePt t="41240" x="1452563" y="5889625"/>
          <p14:tracePt t="41250" x="1155700" y="5854700"/>
          <p14:tracePt t="41256" x="935038" y="5821363"/>
          <p14:tracePt t="41266" x="790575" y="5803900"/>
          <p14:tracePt t="41270" x="704850" y="5753100"/>
          <p14:tracePt t="41281" x="636588" y="5710238"/>
          <p14:tracePt t="41287" x="595313" y="5651500"/>
          <p14:tracePt t="41298" x="577850" y="5583238"/>
          <p14:tracePt t="41304" x="560388" y="5540375"/>
          <p14:tracePt t="41311" x="569913" y="5481638"/>
          <p14:tracePt t="41320" x="585788" y="5405438"/>
          <p14:tracePt t="41325" x="620713" y="5319713"/>
          <p14:tracePt t="41334" x="671513" y="5200650"/>
          <p14:tracePt t="41340" x="714375" y="5081588"/>
          <p14:tracePt t="41349" x="747713" y="4972050"/>
          <p14:tracePt t="41356" x="781050" y="4878388"/>
          <p14:tracePt t="41366" x="806450" y="4775200"/>
          <p14:tracePt t="41372" x="815975" y="4673600"/>
          <p14:tracePt t="41382" x="815975" y="4589463"/>
          <p14:tracePt t="41388" x="823913" y="4503738"/>
          <p14:tracePt t="41399" x="841375" y="4419600"/>
          <p14:tracePt t="41403" x="841375" y="4359275"/>
          <p14:tracePt t="41411" x="849313" y="4300538"/>
          <p14:tracePt t="41420" x="866775" y="4240213"/>
          <p14:tracePt t="41426" x="874713" y="4181475"/>
          <p14:tracePt t="41435" x="900113" y="4130675"/>
          <p14:tracePt t="41442" x="917575" y="4087813"/>
          <p14:tracePt t="41452" x="942975" y="4044950"/>
          <p14:tracePt t="41458" x="985838" y="4019550"/>
          <p14:tracePt t="41468" x="1036638" y="3976688"/>
          <p14:tracePt t="41474" x="1079500" y="3951288"/>
          <p14:tracePt t="41482" x="1147763" y="3925888"/>
          <p14:tracePt t="41488" x="1223963" y="3892550"/>
          <p14:tracePt t="41500" x="1308100" y="3875088"/>
          <p14:tracePt t="41505" x="1393825" y="3849688"/>
          <p14:tracePt t="41515" x="1512888" y="3832225"/>
          <p14:tracePt t="41520" x="1639888" y="3806825"/>
          <p14:tracePt t="41532" x="1749425" y="3781425"/>
          <p14:tracePt t="41537" x="1852613" y="3773488"/>
          <p14:tracePt t="41547" x="1979613" y="3748088"/>
          <p14:tracePt t="41552" x="2073275" y="3722688"/>
          <p14:tracePt t="41558" x="2157413" y="3713163"/>
          <p14:tracePt t="41568" x="2225675" y="3713163"/>
          <p14:tracePt t="41574" x="2286000" y="3705225"/>
          <p14:tracePt t="41585" x="2319338" y="3705225"/>
          <p14:tracePt t="41590" x="2336800" y="3697288"/>
          <p14:tracePt t="41599" x="2344738" y="3697288"/>
          <p14:tracePt t="41606" x="2352675" y="3697288"/>
          <p14:tracePt t="41617" x="2362200" y="3697288"/>
          <p14:tracePt t="41623" x="2370138" y="3697288"/>
          <p14:tracePt t="41633" x="2379663" y="3697288"/>
          <p14:tracePt t="41636" x="2395538" y="3697288"/>
          <p14:tracePt t="41648" x="2405063" y="3697288"/>
          <p14:tracePt t="41653" x="2420938" y="3705225"/>
          <p14:tracePt t="41661" x="2438400" y="3713163"/>
          <p14:tracePt t="41670" x="2455863" y="3722688"/>
          <p14:tracePt t="41677" x="2463800" y="3738563"/>
          <p14:tracePt t="41686" x="2481263" y="3748088"/>
          <p14:tracePt t="41693" x="2497138" y="3763963"/>
          <p14:tracePt t="41702" x="2514600" y="3781425"/>
          <p14:tracePt t="41706" x="2524125" y="3781425"/>
          <p14:tracePt t="41716" x="2540000" y="3790950"/>
          <p14:tracePt t="41722" x="2557463" y="3798888"/>
          <p14:tracePt t="41733" x="2565400" y="37988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125539"/>
            <a:ext cx="1836738" cy="24034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6120" r="4558" b="11263"/>
          <a:stretch>
            <a:fillRect/>
          </a:stretch>
        </p:blipFill>
        <p:spPr bwMode="auto">
          <a:xfrm>
            <a:off x="1919289" y="908050"/>
            <a:ext cx="1595437" cy="16573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1847851" y="2565401"/>
            <a:ext cx="352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Rudolf Albert Von kölliker</a:t>
            </a:r>
            <a:endParaRPr lang="pt-BR" altLang="en-US" sz="1200">
              <a:latin typeface="Arial" panose="020B0604020202020204" pitchFamily="34" charset="0"/>
            </a:endParaRPr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2927350" y="333375"/>
            <a:ext cx="532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Neuroplasticidade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Arial" panose="020B0604020202020204" pitchFamily="34" charset="0"/>
              </a:rPr>
              <a:t>perspectiva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histórica</a:t>
            </a:r>
            <a:endParaRPr lang="pt-BR" altLang="en-US" sz="1800" dirty="0">
              <a:latin typeface="Arial" panose="020B0604020202020204" pitchFamily="34" charset="0"/>
            </a:endParaRPr>
          </a:p>
        </p:txBody>
      </p:sp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213101"/>
            <a:ext cx="1582737" cy="24225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1992314" y="5589589"/>
            <a:ext cx="1582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Wilhelm His</a:t>
            </a:r>
            <a:endParaRPr lang="pt-BR" altLang="en-US" sz="1200">
              <a:latin typeface="Arial" panose="020B0604020202020204" pitchFamily="34" charset="0"/>
            </a:endParaRPr>
          </a:p>
        </p:txBody>
      </p: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7680325" y="3500438"/>
            <a:ext cx="29162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Santiago Ramón y Cajal</a:t>
            </a:r>
            <a:endParaRPr lang="pt-BR" altLang="en-US" sz="1200">
              <a:latin typeface="Arial" panose="020B0604020202020204" pitchFamily="34" charset="0"/>
            </a:endParaRPr>
          </a:p>
        </p:txBody>
      </p:sp>
      <p:sp>
        <p:nvSpPr>
          <p:cNvPr id="9225" name="TextBox 13"/>
          <p:cNvSpPr txBox="1">
            <a:spLocks noChangeArrowheads="1"/>
          </p:cNvSpPr>
          <p:nvPr/>
        </p:nvSpPr>
        <p:spPr bwMode="auto">
          <a:xfrm>
            <a:off x="3863975" y="981076"/>
            <a:ext cx="324008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“1904: a estrutura do cérebro permanece fixa após o nascimento. O conceito de que novos neurônios são adicionados ao sistema nervoso central é inconcebível, devido à complexa arquitetura do cérebro.”</a:t>
            </a:r>
            <a:endParaRPr lang="pt-BR" altLang="en-US" sz="1800">
              <a:latin typeface="Arial" panose="020B0604020202020204" pitchFamily="34" charset="0"/>
            </a:endParaRPr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1703388" y="6318251"/>
            <a:ext cx="4176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Kolliker, A.  </a:t>
            </a:r>
            <a:r>
              <a:rPr lang="en-US" altLang="en-US" sz="1200" i="1">
                <a:latin typeface="Arial" panose="020B0604020202020204" pitchFamily="34" charset="0"/>
              </a:rPr>
              <a:t>A  handbuch der Gewebelehre</a:t>
            </a:r>
            <a:r>
              <a:rPr lang="en-US" altLang="en-US" sz="1200">
                <a:latin typeface="Arial" panose="020B0604020202020204" pitchFamily="34" charset="0"/>
              </a:rPr>
              <a:t>, 1936;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His, W. </a:t>
            </a:r>
            <a:r>
              <a:rPr lang="en-US" altLang="en-US" sz="1200" i="1">
                <a:latin typeface="Arial" panose="020B0604020202020204" pitchFamily="34" charset="0"/>
              </a:rPr>
              <a:t>Die entwicklung des menschilichen</a:t>
            </a:r>
            <a:r>
              <a:rPr lang="en-US" altLang="en-US" sz="1200">
                <a:latin typeface="Arial" panose="020B0604020202020204" pitchFamily="34" charset="0"/>
              </a:rPr>
              <a:t> , 1904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200">
              <a:latin typeface="Arial" panose="020B0604020202020204" pitchFamily="34" charset="0"/>
            </a:endParaRPr>
          </a:p>
        </p:txBody>
      </p:sp>
      <p:sp>
        <p:nvSpPr>
          <p:cNvPr id="9227" name="Rectangle 18"/>
          <p:cNvSpPr>
            <a:spLocks noChangeArrowheads="1"/>
          </p:cNvSpPr>
          <p:nvPr/>
        </p:nvSpPr>
        <p:spPr bwMode="auto">
          <a:xfrm>
            <a:off x="5087938" y="4365626"/>
            <a:ext cx="4572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“1912: no SNC dos adultos, as vias neuronais são fixas e imutáveis. Todas as células deverão morrer e não ocorrerá regeneração. Talvez, no futuro, a ciência mude esta lei"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6024563" y="6364288"/>
            <a:ext cx="4248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BR" altLang="en-US" sz="1400">
                <a:latin typeface="Arial" panose="020B0604020202020204" pitchFamily="34" charset="0"/>
              </a:rPr>
              <a:t>Gross. </a:t>
            </a:r>
            <a:r>
              <a:rPr lang="pt-BR" altLang="en-US" sz="1400" i="1">
                <a:latin typeface="Arial" panose="020B0604020202020204" pitchFamily="34" charset="0"/>
              </a:rPr>
              <a:t>Nature Neurosc</a:t>
            </a:r>
            <a:r>
              <a:rPr lang="pt-BR" altLang="en-US" sz="1400">
                <a:latin typeface="Arial" panose="020B0604020202020204" pitchFamily="34" charset="0"/>
              </a:rPr>
              <a:t>., 2000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A0BE320-0958-45F3-93BB-A847EEE71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3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22"/>
    </mc:Choice>
    <mc:Fallback>
      <p:transition spd="slow" advTm="9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2" x="2582863" y="3798888"/>
          <p14:tracePt t="1728" x="4002088" y="3994150"/>
          <p14:tracePt t="1734" x="4460875" y="4113213"/>
          <p14:tracePt t="1740" x="4910138" y="4232275"/>
          <p14:tracePt t="1750" x="5343525" y="4325938"/>
          <p14:tracePt t="1758" x="5794375" y="4427538"/>
          <p14:tracePt t="1766" x="6235700" y="4470400"/>
          <p14:tracePt t="1773" x="6669088" y="4470400"/>
          <p14:tracePt t="1781" x="7077075" y="4486275"/>
          <p14:tracePt t="1788" x="7426325" y="4486275"/>
          <p14:tracePt t="1797" x="7715250" y="4478338"/>
          <p14:tracePt t="1802" x="7994650" y="4445000"/>
          <p14:tracePt t="1814" x="8224838" y="4368800"/>
          <p14:tracePt t="1820" x="8385175" y="4300538"/>
          <p14:tracePt t="1826" x="8572500" y="4214813"/>
          <p14:tracePt t="1835" x="8759825" y="4130675"/>
          <p14:tracePt t="1842" x="8963025" y="4002088"/>
          <p14:tracePt t="1852" x="9132888" y="3883025"/>
          <p14:tracePt t="1858" x="9302750" y="3790950"/>
          <p14:tracePt t="1868" x="9464675" y="3705225"/>
          <p14:tracePt t="1872" x="9667875" y="3586163"/>
          <p14:tracePt t="1880" x="9771063" y="3502025"/>
          <p14:tracePt t="1900" x="9906000" y="3382963"/>
          <p14:tracePt t="1905" x="9931400" y="3365500"/>
          <p14:tracePt t="1914" x="9931400" y="3355975"/>
          <p14:tracePt t="1943" x="9923463" y="3398838"/>
          <p14:tracePt t="1950" x="9864725" y="3484563"/>
          <p14:tracePt t="1958" x="9804400" y="3594100"/>
          <p14:tracePt t="1967" x="9761538" y="3679825"/>
          <p14:tracePt t="1974" x="9736138" y="3773488"/>
          <p14:tracePt t="1984" x="9720263" y="3857625"/>
          <p14:tracePt t="1990" x="9702800" y="3943350"/>
          <p14:tracePt t="1999" x="9702800" y="4027488"/>
          <p14:tracePt t="2006" x="9720263" y="4105275"/>
          <p14:tracePt t="2016" x="9736138" y="4181475"/>
          <p14:tracePt t="2022" x="9779000" y="4232275"/>
          <p14:tracePt t="2030" x="9829800" y="4257675"/>
          <p14:tracePt t="2036" x="9890125" y="4283075"/>
          <p14:tracePt t="2047" x="9940925" y="4291013"/>
          <p14:tracePt t="2052" x="9999663" y="4291013"/>
          <p14:tracePt t="2064" x="10085388" y="4265613"/>
          <p14:tracePt t="2069" x="10186988" y="4206875"/>
          <p14:tracePt t="2079" x="10306050" y="4121150"/>
          <p14:tracePt t="2084" x="10450513" y="4011613"/>
          <p14:tracePt t="2092" x="10552113" y="3883025"/>
          <p14:tracePt t="2102" x="10637838" y="3722688"/>
          <p14:tracePt t="2106" x="10714038" y="3552825"/>
          <p14:tracePt t="2115" x="10764838" y="3408363"/>
          <p14:tracePt t="2123" x="10807700" y="3263900"/>
          <p14:tracePt t="2130" x="10823575" y="3119438"/>
          <p14:tracePt t="2138" x="10848975" y="2957513"/>
          <p14:tracePt t="2147" x="10866438" y="2820988"/>
          <p14:tracePt t="2154" x="10883900" y="2693988"/>
          <p14:tracePt t="2164" x="10883900" y="2608263"/>
          <p14:tracePt t="2170" x="10883900" y="2532063"/>
          <p14:tracePt t="2176" x="10883900" y="2473325"/>
          <p14:tracePt t="2185" x="10883900" y="2430463"/>
          <p14:tracePt t="2192" x="10883900" y="2413000"/>
          <p14:tracePt t="2208" x="10883900" y="2405063"/>
          <p14:tracePt t="2266" x="10874375" y="2405063"/>
          <p14:tracePt t="2282" x="10874375" y="2413000"/>
          <p14:tracePt t="2290" x="10866438" y="2413000"/>
          <p14:tracePt t="2442" x="10866438" y="2422525"/>
          <p14:tracePt t="4738" x="10815638" y="2422525"/>
          <p14:tracePt t="4746" x="10747375" y="2422525"/>
          <p14:tracePt t="4754" x="10671175" y="2430463"/>
          <p14:tracePt t="4763" x="10585450" y="2455863"/>
          <p14:tracePt t="4770" x="10493375" y="2473325"/>
          <p14:tracePt t="4780" x="10390188" y="2498725"/>
          <p14:tracePt t="4786" x="10306050" y="2524125"/>
          <p14:tracePt t="4797" x="10204450" y="2557463"/>
          <p14:tracePt t="4802" x="10101263" y="2600325"/>
          <p14:tracePt t="4809" x="9983788" y="2633663"/>
          <p14:tracePt t="4817" x="9864725" y="2701925"/>
          <p14:tracePt t="4824" x="9710738" y="2787650"/>
          <p14:tracePt t="4834" x="9498013" y="2871788"/>
          <p14:tracePt t="4839" x="9312275" y="2965450"/>
          <p14:tracePt t="4850" x="9064625" y="3059113"/>
          <p14:tracePt t="4856" x="8828088" y="3152775"/>
          <p14:tracePt t="4866" x="8580438" y="3271838"/>
          <p14:tracePt t="4872" x="8308975" y="3373438"/>
          <p14:tracePt t="4892" x="7773988" y="3568700"/>
          <p14:tracePt t="4903" x="7213600" y="3773488"/>
          <p14:tracePt t="4915" x="6942138" y="3892550"/>
          <p14:tracePt t="4921" x="6661150" y="4037013"/>
          <p14:tracePt t="4929" x="6389688" y="4171950"/>
          <p14:tracePt t="4934" x="6194425" y="4275138"/>
          <p14:tracePt t="4945" x="5997575" y="4384675"/>
          <p14:tracePt t="4950" x="5768975" y="4513263"/>
          <p14:tracePt t="4959" x="5581650" y="4614863"/>
          <p14:tracePt t="4966" x="5360988" y="4708525"/>
          <p14:tracePt t="4972" x="5148263" y="4802188"/>
          <p14:tracePt t="4981" x="4910138" y="4878388"/>
          <p14:tracePt t="4988" x="4699000" y="4972050"/>
          <p14:tracePt t="4997" x="4519613" y="5022850"/>
          <p14:tracePt t="5004" x="4349750" y="5064125"/>
          <p14:tracePt t="5013" x="4222750" y="5091113"/>
          <p14:tracePt t="5020" x="4078288" y="5106988"/>
          <p14:tracePt t="5030" x="3933825" y="5149850"/>
          <p14:tracePt t="5036" x="3822700" y="5167313"/>
          <p14:tracePt t="5043" x="3738563" y="5192713"/>
          <p14:tracePt t="5051" x="3644900" y="5226050"/>
          <p14:tracePt t="5059" x="3559175" y="5260975"/>
          <p14:tracePt t="5067" x="3467100" y="5276850"/>
          <p14:tracePt t="5074" x="3381375" y="5327650"/>
          <p14:tracePt t="5084" x="3297238" y="5370513"/>
          <p14:tracePt t="5090" x="3236913" y="5413375"/>
          <p14:tracePt t="5100" x="3168650" y="5456238"/>
          <p14:tracePt t="5106" x="3109913" y="5497513"/>
          <p14:tracePt t="5115" x="3059113" y="5549900"/>
          <p14:tracePt t="5120" x="3016250" y="5600700"/>
          <p14:tracePt t="5129" x="2965450" y="5651500"/>
          <p14:tracePt t="5136" x="2905125" y="5719763"/>
          <p14:tracePt t="5146" x="2863850" y="5778500"/>
          <p14:tracePt t="5152" x="2846388" y="5846763"/>
          <p14:tracePt t="5163" x="2828925" y="5905500"/>
          <p14:tracePt t="5171" x="2803525" y="5983288"/>
          <p14:tracePt t="5180" x="2803525" y="6034088"/>
          <p14:tracePt t="5185" x="2803525" y="6110288"/>
          <p14:tracePt t="5197" x="2803525" y="6178550"/>
          <p14:tracePt t="5199" x="2803525" y="6254750"/>
          <p14:tracePt t="5206" x="2820988" y="6323013"/>
          <p14:tracePt t="5214" x="2838450" y="6399213"/>
          <p14:tracePt t="5222" x="2854325" y="6457950"/>
          <p14:tracePt t="5232" x="2879725" y="6526213"/>
          <p14:tracePt t="5238" x="2897188" y="6569075"/>
          <p14:tracePt t="5247" x="2940050" y="6637338"/>
          <p14:tracePt t="5254" x="2982913" y="6670675"/>
          <p14:tracePt t="5263" x="3033713" y="6713538"/>
          <p14:tracePt t="5270" x="3092450" y="6738938"/>
          <p14:tracePt t="5279" x="3143250" y="6756400"/>
          <p14:tracePt t="5284" x="3203575" y="6772275"/>
          <p14:tracePt t="5295" x="3262313" y="6781800"/>
          <p14:tracePt t="5301" x="3322638" y="6807200"/>
          <p14:tracePt t="5308" x="3381375" y="6807200"/>
          <p14:tracePt t="5317" x="3424238" y="6807200"/>
          <p14:tracePt t="5324" x="3467100" y="6807200"/>
          <p14:tracePt t="5332" x="3492500" y="6799263"/>
          <p14:tracePt t="5340" x="3517900" y="6789738"/>
          <p14:tracePt t="5346" x="3543300" y="6781800"/>
          <p14:tracePt t="5354" x="3551238" y="6764338"/>
          <p14:tracePt t="5363" x="3568700" y="6756400"/>
          <p14:tracePt t="5370" x="3586163" y="6746875"/>
          <p14:tracePt t="5380" x="3594100" y="6731000"/>
          <p14:tracePt t="5386" x="3602038" y="6713538"/>
          <p14:tracePt t="5396" x="3619500" y="6688138"/>
          <p14:tracePt t="5402" x="3627438" y="6680200"/>
          <p14:tracePt t="5412" x="3644900" y="6645275"/>
          <p14:tracePt t="5418" x="3652838" y="6619875"/>
          <p14:tracePt t="5424" x="3662363" y="6594475"/>
          <p14:tracePt t="5432" x="3662363" y="6569075"/>
          <p14:tracePt t="5440" x="3670300" y="6561138"/>
          <p14:tracePt t="5450" x="3670300" y="6543675"/>
          <p14:tracePt t="5456" x="3670300" y="6526213"/>
          <p14:tracePt t="5464" x="3678238" y="6518275"/>
          <p14:tracePt t="5472" x="3678238" y="6500813"/>
          <p14:tracePt t="5481" x="3678238" y="6492875"/>
          <p14:tracePt t="5497" x="3678238" y="6483350"/>
          <p14:tracePt t="5796" x="3687763" y="6475413"/>
          <p14:tracePt t="5802" x="3703638" y="6475413"/>
          <p14:tracePt t="5813" x="3713163" y="6457950"/>
          <p14:tracePt t="5819" x="3729038" y="6442075"/>
          <p14:tracePt t="5829" x="3746500" y="6424613"/>
          <p14:tracePt t="5834" x="3771900" y="6407150"/>
          <p14:tracePt t="5846" x="3806825" y="6391275"/>
          <p14:tracePt t="5851" x="3857625" y="6365875"/>
          <p14:tracePt t="5861" x="3908425" y="6330950"/>
          <p14:tracePt t="5867" x="3967163" y="6313488"/>
          <p14:tracePt t="5878" x="4027488" y="6262688"/>
          <p14:tracePt t="5883" x="4095750" y="6194425"/>
          <p14:tracePt t="5888" x="4162425" y="6110288"/>
          <p14:tracePt t="5900" x="4230688" y="6049963"/>
          <p14:tracePt t="5904" x="4298950" y="5965825"/>
          <p14:tracePt t="5913" x="4367213" y="5889625"/>
          <p14:tracePt t="5920" x="4400550" y="5803900"/>
          <p14:tracePt t="5930" x="4435475" y="5710238"/>
          <p14:tracePt t="5937" x="4451350" y="5626100"/>
          <p14:tracePt t="5947" x="4468813" y="5540375"/>
          <p14:tracePt t="5952" x="4468813" y="5446713"/>
          <p14:tracePt t="5958" x="4451350" y="5353050"/>
          <p14:tracePt t="5966" x="4425950" y="5251450"/>
          <p14:tracePt t="5975" x="4392613" y="5157788"/>
          <p14:tracePt t="5983" x="4341813" y="5064125"/>
          <p14:tracePt t="5990" x="4273550" y="5005388"/>
          <p14:tracePt t="6000" x="4205288" y="4937125"/>
          <p14:tracePt t="6006" x="4137025" y="4878388"/>
          <p14:tracePt t="6016" x="4060825" y="4827588"/>
          <p14:tracePt t="6022" x="3984625" y="4792663"/>
          <p14:tracePt t="6032" x="3900488" y="4767263"/>
          <p14:tracePt t="6036" x="3797300" y="4749800"/>
          <p14:tracePt t="6046" x="3713163" y="4724400"/>
          <p14:tracePt t="6052" x="3611563" y="4716463"/>
          <p14:tracePt t="6063" x="3525838" y="4716463"/>
          <p14:tracePt t="6068" x="3441700" y="4716463"/>
          <p14:tracePt t="6079" x="3363913" y="4716463"/>
          <p14:tracePt t="6084" x="3305175" y="4716463"/>
          <p14:tracePt t="6096" x="3236913" y="4724400"/>
          <p14:tracePt t="6099" x="3178175" y="4733925"/>
          <p14:tracePt t="6111" x="3127375" y="4759325"/>
          <p14:tracePt t="6115" x="3109913" y="4775200"/>
          <p14:tracePt t="6123" x="3084513" y="4784725"/>
          <p14:tracePt t="6133" x="3074988" y="4810125"/>
          <p14:tracePt t="6138" x="3049588" y="4843463"/>
          <p14:tracePt t="6146" x="3024188" y="4894263"/>
          <p14:tracePt t="6154" x="3008313" y="4946650"/>
          <p14:tracePt t="6163" x="2990850" y="5005388"/>
          <p14:tracePt t="6170" x="2990850" y="5064125"/>
          <p14:tracePt t="6180" x="2990850" y="5124450"/>
          <p14:tracePt t="6184" x="3008313" y="5183188"/>
          <p14:tracePt t="6196" x="3033713" y="5243513"/>
          <p14:tracePt t="6200" x="3074988" y="5319713"/>
          <p14:tracePt t="6211" x="3143250" y="5387975"/>
          <p14:tracePt t="6217" x="3203575" y="5456238"/>
          <p14:tracePt t="6224" x="3287713" y="5524500"/>
          <p14:tracePt t="6234" x="3363913" y="5591175"/>
          <p14:tracePt t="6240" x="3457575" y="5659438"/>
          <p14:tracePt t="6251" x="3543300" y="5694363"/>
          <p14:tracePt t="6256" x="3644900" y="5710238"/>
          <p14:tracePt t="6265" x="3746500" y="5727700"/>
          <p14:tracePt t="6270" x="3832225" y="5719763"/>
          <p14:tracePt t="6279" x="3951288" y="5702300"/>
          <p14:tracePt t="6286" x="4052888" y="5676900"/>
          <p14:tracePt t="6296" x="4154488" y="5651500"/>
          <p14:tracePt t="6302" x="4256088" y="5608638"/>
          <p14:tracePt t="6313" x="4359275" y="5540375"/>
          <p14:tracePt t="6318" x="4468813" y="5464175"/>
          <p14:tracePt t="6328" x="4570413" y="5370513"/>
          <p14:tracePt t="6335" x="4681538" y="5208588"/>
          <p14:tracePt t="6340" x="4775200" y="5038725"/>
          <p14:tracePt t="6349" x="4868863" y="4827588"/>
          <p14:tracePt t="6356" x="4935538" y="4572000"/>
          <p14:tracePt t="6366" x="4962525" y="4325938"/>
          <p14:tracePt t="6373" x="4995863" y="4105275"/>
          <p14:tracePt t="6382" x="4987925" y="3892550"/>
          <p14:tracePt t="6388" x="4945063" y="3646488"/>
          <p14:tracePt t="6399" x="4859338" y="3382963"/>
          <p14:tracePt t="6405" x="4724400" y="3101975"/>
          <p14:tracePt t="6412" x="4579938" y="2830513"/>
          <p14:tracePt t="6419" x="4468813" y="2651125"/>
          <p14:tracePt t="6429" x="4341813" y="2498725"/>
          <p14:tracePt t="6434" x="4205288" y="2379663"/>
          <p14:tracePt t="6445" x="4044950" y="2286000"/>
          <p14:tracePt t="6451" x="3873500" y="2200275"/>
          <p14:tracePt t="6461" x="3729038" y="2166938"/>
          <p14:tracePt t="6466" x="3594100" y="2141538"/>
          <p14:tracePt t="6475" x="3441700" y="2141538"/>
          <p14:tracePt t="6484" x="3297238" y="2141538"/>
          <p14:tracePt t="6490" x="3152775" y="2141538"/>
          <p14:tracePt t="6500" x="3016250" y="2166938"/>
          <p14:tracePt t="6504" x="2914650" y="2192338"/>
          <p14:tracePt t="6513" x="2811463" y="2209800"/>
          <p14:tracePt t="6520" x="2735263" y="2235200"/>
          <p14:tracePt t="6529" x="2659063" y="2252663"/>
          <p14:tracePt t="6536" x="2608263" y="2286000"/>
          <p14:tracePt t="6546" x="2582863" y="2311400"/>
          <p14:tracePt t="6552" x="2574925" y="2336800"/>
          <p14:tracePt t="6563" x="2557463" y="2344738"/>
          <p14:tracePt t="6568" x="2540000" y="2371725"/>
          <p14:tracePt t="6575" x="2540000" y="2397125"/>
          <p14:tracePt t="6582" x="2532063" y="2422525"/>
          <p14:tracePt t="6590" x="2532063" y="2438400"/>
          <p14:tracePt t="6599" x="2532063" y="2463800"/>
          <p14:tracePt t="6606" x="2532063" y="2481263"/>
          <p14:tracePt t="6615" x="2540000" y="2481263"/>
          <p14:tracePt t="6623" x="2540000" y="2489200"/>
          <p14:tracePt t="6720" x="2549525" y="2498725"/>
          <p14:tracePt t="6727" x="2590800" y="2566988"/>
          <p14:tracePt t="6735" x="2659063" y="2660650"/>
          <p14:tracePt t="6745" x="2727325" y="2736850"/>
          <p14:tracePt t="6750" x="2795588" y="2795588"/>
          <p14:tracePt t="6759" x="2854325" y="2838450"/>
          <p14:tracePt t="6767" x="2922588" y="2881313"/>
          <p14:tracePt t="6775" x="2998788" y="2906713"/>
          <p14:tracePt t="6783" x="3059113" y="2932113"/>
          <p14:tracePt t="6790" x="3117850" y="2940050"/>
          <p14:tracePt t="6799" x="3194050" y="2957513"/>
          <p14:tracePt t="6804" x="3262313" y="2974975"/>
          <p14:tracePt t="6814" x="3338513" y="2982913"/>
          <p14:tracePt t="6820" x="3398838" y="2990850"/>
          <p14:tracePt t="6830" x="3441700" y="2990850"/>
          <p14:tracePt t="6836" x="3482975" y="2990850"/>
          <p14:tracePt t="6846" x="3500438" y="2990850"/>
          <p14:tracePt t="6852" x="3517900" y="2982913"/>
          <p14:tracePt t="6863" x="3525838" y="2982913"/>
          <p14:tracePt t="6868" x="3543300" y="2974975"/>
          <p14:tracePt t="6879" x="3543300" y="2965450"/>
          <p14:tracePt t="6897" x="3551238" y="2965450"/>
          <p14:tracePt t="6984" x="3559175" y="2965450"/>
          <p14:tracePt t="7004" x="3559175" y="2974975"/>
          <p14:tracePt t="7012" x="3559175" y="2990850"/>
          <p14:tracePt t="7020" x="3559175" y="3000375"/>
          <p14:tracePt t="7030" x="3559175" y="3025775"/>
          <p14:tracePt t="7034" x="3559175" y="3051175"/>
          <p14:tracePt t="7045" x="3559175" y="3076575"/>
          <p14:tracePt t="7050" x="3568700" y="3101975"/>
          <p14:tracePt t="7062" x="3568700" y="3135313"/>
          <p14:tracePt t="7067" x="3576638" y="3160713"/>
          <p14:tracePt t="7075" x="3594100" y="3203575"/>
          <p14:tracePt t="7083" x="3602038" y="3238500"/>
          <p14:tracePt t="7090" x="3611563" y="3254375"/>
          <p14:tracePt t="7100" x="3619500" y="3279775"/>
          <p14:tracePt t="7104" x="3636963" y="3297238"/>
          <p14:tracePt t="7112" x="3636963" y="3314700"/>
          <p14:tracePt t="7128" x="3644900" y="3322638"/>
          <p14:tracePt t="7136" x="3644900" y="3330575"/>
          <p14:tracePt t="7342" x="3644900" y="3340100"/>
          <p14:tracePt t="7354" x="3652838" y="3348038"/>
          <p14:tracePt t="7362" x="3662363" y="3355975"/>
          <p14:tracePt t="7370" x="3678238" y="3382963"/>
          <p14:tracePt t="7378" x="3687763" y="3408363"/>
          <p14:tracePt t="7386" x="3703638" y="3433763"/>
          <p14:tracePt t="7396" x="3738563" y="3459163"/>
          <p14:tracePt t="7402" x="3797300" y="3509963"/>
          <p14:tracePt t="7412" x="3840163" y="3543300"/>
          <p14:tracePt t="7418" x="3908425" y="3586163"/>
          <p14:tracePt t="7424" x="3967163" y="3611563"/>
          <p14:tracePt t="7434" x="4044950" y="3646488"/>
          <p14:tracePt t="7440" x="4103688" y="3662363"/>
          <p14:tracePt t="7450" x="4179888" y="3687763"/>
          <p14:tracePt t="7456" x="4273550" y="3713163"/>
          <p14:tracePt t="7465" x="4341813" y="3730625"/>
          <p14:tracePt t="7472" x="4435475" y="3756025"/>
          <p14:tracePt t="7481" x="4545013" y="3773488"/>
          <p14:tracePt t="7488" x="4664075" y="3798888"/>
          <p14:tracePt t="7495" x="4765675" y="3824288"/>
          <p14:tracePt t="7502" x="4894263" y="3841750"/>
          <p14:tracePt t="7513" x="5021263" y="3883025"/>
          <p14:tracePt t="7518" x="5122863" y="3917950"/>
          <p14:tracePt t="7529" x="5224463" y="3951288"/>
          <p14:tracePt t="7534" x="5318125" y="3968750"/>
          <p14:tracePt t="7545" x="5403850" y="4002088"/>
          <p14:tracePt t="7550" x="5497513" y="4037013"/>
          <p14:tracePt t="7561" x="5581650" y="4062413"/>
          <p14:tracePt t="7566" x="5657850" y="4079875"/>
          <p14:tracePt t="7572" x="5735638" y="4105275"/>
          <p14:tracePt t="7582" x="5819775" y="4121150"/>
          <p14:tracePt t="7588" x="5921375" y="4146550"/>
          <p14:tracePt t="7599" x="6040438" y="4171950"/>
          <p14:tracePt t="7604" x="6176963" y="4197350"/>
          <p14:tracePt t="7612" x="6321425" y="4214813"/>
          <p14:tracePt t="7620" x="6499225" y="4232275"/>
          <p14:tracePt t="7628" x="6653213" y="4240213"/>
          <p14:tracePt t="7635" x="6831013" y="4257675"/>
          <p14:tracePt t="7646" x="7069138" y="4249738"/>
          <p14:tracePt t="7651" x="7307263" y="4232275"/>
          <p14:tracePt t="7661" x="7518400" y="4224338"/>
          <p14:tracePt t="7667" x="7662863" y="4197350"/>
          <p14:tracePt t="7675" x="7799388" y="4181475"/>
          <p14:tracePt t="7684" x="7943850" y="4164013"/>
          <p14:tracePt t="7690" x="8088313" y="4146550"/>
          <p14:tracePt t="7699" x="8224838" y="4121150"/>
          <p14:tracePt t="7706" x="8369300" y="4105275"/>
          <p14:tracePt t="7715" x="8513763" y="4079875"/>
          <p14:tracePt t="7720" x="8658225" y="4044950"/>
          <p14:tracePt t="7729" x="8785225" y="3994150"/>
          <p14:tracePt t="7736" x="8904288" y="3943350"/>
          <p14:tracePt t="7746" x="8988425" y="3917950"/>
          <p14:tracePt t="7752" x="9064625" y="3892550"/>
          <p14:tracePt t="7762" x="9142413" y="3875088"/>
          <p14:tracePt t="7768" x="9201150" y="3849688"/>
          <p14:tracePt t="7778" x="9251950" y="3832225"/>
          <p14:tracePt t="7784" x="9302750" y="3816350"/>
          <p14:tracePt t="7796" x="9337675" y="3798888"/>
          <p14:tracePt t="7801" x="9353550" y="3790950"/>
          <p14:tracePt t="7806" x="9388475" y="3790950"/>
          <p14:tracePt t="7816" x="9421813" y="3781425"/>
          <p14:tracePt t="7822" x="9464675" y="3781425"/>
          <p14:tracePt t="7831" x="9523413" y="3781425"/>
          <p14:tracePt t="7838" x="9583738" y="3763963"/>
          <p14:tracePt t="7848" x="9667875" y="3763963"/>
          <p14:tracePt t="7854" x="9728200" y="3763963"/>
          <p14:tracePt t="7864" x="9812338" y="3763963"/>
          <p14:tracePt t="7870" x="9898063" y="3763963"/>
          <p14:tracePt t="7879" x="9966325" y="3773488"/>
          <p14:tracePt t="7900" x="10153650" y="3773488"/>
          <p14:tracePt t="7911" x="10204450" y="3773488"/>
          <p14:tracePt t="7916" x="10229850" y="3773488"/>
          <p14:tracePt t="7925" x="10255250" y="3773488"/>
          <p14:tracePt t="7932" x="10263188" y="3763963"/>
          <p14:tracePt t="7982" x="10263188" y="3756025"/>
          <p14:tracePt t="8006" x="10263188" y="3748088"/>
          <p14:tracePt t="8014" x="10263188" y="3738563"/>
          <p14:tracePt t="8028" x="10263188" y="3730625"/>
          <p14:tracePt t="57786" x="10075863" y="3968750"/>
          <p14:tracePt t="57794" x="9796463" y="4325938"/>
          <p14:tracePt t="57803" x="9558338" y="4724400"/>
          <p14:tracePt t="57811" x="9421813" y="5132388"/>
          <p14:tracePt t="57818" x="9371013" y="5524500"/>
          <p14:tracePt t="57829" x="9380538" y="5813425"/>
          <p14:tracePt t="57832" x="9447213" y="6153150"/>
          <p14:tracePt t="57840" x="9575800" y="6510338"/>
          <p14:tracePt t="57849" x="9779000" y="6799263"/>
          <p14:tracePt t="58339" x="9558338" y="6645275"/>
          <p14:tracePt t="58344" x="9550400" y="6543675"/>
          <p14:tracePt t="58353" x="9540875" y="6416675"/>
          <p14:tracePt t="58362" x="9540875" y="6272213"/>
          <p14:tracePt t="58368" x="9523413" y="6135688"/>
          <p14:tracePt t="58378" x="9523413" y="5991225"/>
          <p14:tracePt t="58382" x="9532938" y="5854700"/>
          <p14:tracePt t="58391" x="9540875" y="5735638"/>
          <p14:tracePt t="58399" x="9566275" y="5634038"/>
          <p14:tracePt t="58406" x="9583738" y="5549900"/>
          <p14:tracePt t="58415" x="9609138" y="5456238"/>
          <p14:tracePt t="58422" x="9642475" y="5387975"/>
          <p14:tracePt t="58431" x="9667875" y="5319713"/>
          <p14:tracePt t="58438" x="9710738" y="5260975"/>
          <p14:tracePt t="58448" x="9753600" y="5218113"/>
          <p14:tracePt t="58452" x="9771063" y="5200650"/>
          <p14:tracePt t="58462" x="9779000" y="5192713"/>
          <p14:tracePt t="58468" x="9796463" y="5192713"/>
          <p14:tracePt t="58478" x="9812338" y="5183188"/>
          <p14:tracePt t="58509" x="9821863" y="5183188"/>
          <p14:tracePt t="58515" x="9839325" y="5192713"/>
          <p14:tracePt t="58522" x="9847263" y="5218113"/>
          <p14:tracePt t="58530" x="9864725" y="5251450"/>
          <p14:tracePt t="58538" x="9880600" y="5286375"/>
          <p14:tracePt t="58548" x="9898063" y="5337175"/>
          <p14:tracePt t="58554" x="9915525" y="5380038"/>
          <p14:tracePt t="58566" x="9948863" y="5430838"/>
          <p14:tracePt t="58570" x="9974263" y="5464175"/>
          <p14:tracePt t="58581" x="9991725" y="5489575"/>
          <p14:tracePt t="58586" x="10009188" y="5514975"/>
          <p14:tracePt t="58595" x="10025063" y="5549900"/>
          <p14:tracePt t="58600" x="10050463" y="5575300"/>
          <p14:tracePt t="58611" x="10059988" y="5591175"/>
          <p14:tracePt t="58616" x="10085388" y="5608638"/>
          <p14:tracePt t="58627" x="10110788" y="5616575"/>
          <p14:tracePt t="58633" x="10126663" y="5626100"/>
          <p14:tracePt t="58640" x="10136188" y="5634038"/>
          <p14:tracePt t="58650" x="10153650" y="5634038"/>
          <p14:tracePt t="58657" x="10169525" y="5634038"/>
          <p14:tracePt t="58792" x="10169525" y="5641975"/>
          <p14:tracePt t="58800" x="10169525" y="5651500"/>
          <p14:tracePt t="58810" x="10169525" y="5668963"/>
          <p14:tracePt t="58816" x="10169525" y="5684838"/>
          <p14:tracePt t="58827" x="10169525" y="5694363"/>
          <p14:tracePt t="58831" x="10161588" y="5702300"/>
          <p14:tracePt t="58838" x="10161588" y="5710238"/>
          <p14:tracePt t="58846" x="10153650" y="5710238"/>
          <p14:tracePt t="58861" x="10153650" y="57197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8406" y="1019944"/>
            <a:ext cx="116025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Neuroplasticidade</a:t>
            </a:r>
            <a:r>
              <a:rPr lang="en-US" sz="2000" dirty="0"/>
              <a:t> </a:t>
            </a:r>
            <a:r>
              <a:rPr lang="en-US" sz="2000" dirty="0" err="1"/>
              <a:t>dedica</a:t>
            </a:r>
            <a:r>
              <a:rPr lang="en-US" sz="2000" dirty="0"/>
              <a:t>-se </a:t>
            </a:r>
            <a:r>
              <a:rPr lang="en-US" sz="2000" dirty="0" err="1"/>
              <a:t>ao</a:t>
            </a:r>
            <a:r>
              <a:rPr lang="en-US" sz="2000" dirty="0"/>
              <a:t> </a:t>
            </a:r>
            <a:r>
              <a:rPr lang="en-US" sz="2000" dirty="0" err="1"/>
              <a:t>entendimento</a:t>
            </a:r>
            <a:r>
              <a:rPr lang="en-US" sz="2000" dirty="0"/>
              <a:t> dos </a:t>
            </a:r>
            <a:r>
              <a:rPr lang="en-US" sz="2000" dirty="0" err="1"/>
              <a:t>mecanismos</a:t>
            </a:r>
            <a:r>
              <a:rPr lang="en-US" sz="2000" dirty="0"/>
              <a:t> </a:t>
            </a:r>
            <a:r>
              <a:rPr lang="en-US" sz="2000" dirty="0" err="1"/>
              <a:t>pelos</a:t>
            </a:r>
            <a:r>
              <a:rPr lang="en-US" sz="2000" dirty="0"/>
              <a:t> </a:t>
            </a:r>
            <a:r>
              <a:rPr lang="en-US" sz="2000" dirty="0" err="1"/>
              <a:t>quais</a:t>
            </a:r>
            <a:r>
              <a:rPr lang="en-US" sz="2000" dirty="0"/>
              <a:t> o </a:t>
            </a:r>
            <a:r>
              <a:rPr lang="en-US" sz="2000" dirty="0" err="1"/>
              <a:t>cérebro</a:t>
            </a:r>
            <a:r>
              <a:rPr lang="en-US" sz="2000" dirty="0"/>
              <a:t> </a:t>
            </a:r>
            <a:r>
              <a:rPr lang="en-US" sz="2000" dirty="0" err="1"/>
              <a:t>adapta</a:t>
            </a:r>
            <a:r>
              <a:rPr lang="en-US" sz="2000" dirty="0"/>
              <a:t>-se e </a:t>
            </a:r>
            <a:r>
              <a:rPr lang="en-US" sz="2000" dirty="0" err="1"/>
              <a:t>modifica</a:t>
            </a:r>
            <a:r>
              <a:rPr lang="en-US" sz="2000" dirty="0"/>
              <a:t>-se </a:t>
            </a:r>
            <a:r>
              <a:rPr lang="en-US" sz="2000" b="1" i="1" u="sng" dirty="0" err="1"/>
              <a:t>em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resposta</a:t>
            </a:r>
            <a:r>
              <a:rPr lang="en-US" sz="2000" b="1" i="1" u="sng" dirty="0"/>
              <a:t> a </a:t>
            </a:r>
            <a:r>
              <a:rPr lang="en-US" sz="2000" b="1" i="1" u="sng" dirty="0" err="1"/>
              <a:t>uma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experiência</a:t>
            </a:r>
            <a:r>
              <a:rPr lang="en-US" sz="2000" dirty="0"/>
              <a:t>. (Fuchs and </a:t>
            </a:r>
            <a:r>
              <a:rPr lang="en-US" sz="2000" dirty="0" err="1"/>
              <a:t>Fluge</a:t>
            </a:r>
            <a:r>
              <a:rPr lang="en-US" sz="2000" dirty="0"/>
              <a:t>, 2014)</a:t>
            </a:r>
          </a:p>
          <a:p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3415017" y="276854"/>
            <a:ext cx="46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Neuroplasticidade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53077" y="3024988"/>
            <a:ext cx="4744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Plasticidade</a:t>
            </a:r>
            <a:r>
              <a:rPr lang="en-US" b="1" u="sng" dirty="0"/>
              <a:t> </a:t>
            </a:r>
            <a:r>
              <a:rPr lang="en-US" b="1" u="sng" dirty="0" err="1"/>
              <a:t>sináptica</a:t>
            </a:r>
            <a:endParaRPr lang="en-US" b="1" u="sng" dirty="0"/>
          </a:p>
          <a:p>
            <a:endParaRPr lang="en-US" b="1" u="sng" dirty="0"/>
          </a:p>
          <a:p>
            <a:endParaRPr lang="en-US" dirty="0"/>
          </a:p>
          <a:p>
            <a:r>
              <a:rPr lang="en-US" dirty="0" err="1"/>
              <a:t>Metaplasticidade</a:t>
            </a:r>
            <a:r>
              <a:rPr lang="en-US" dirty="0"/>
              <a:t>: a </a:t>
            </a:r>
            <a:r>
              <a:rPr lang="en-US" dirty="0" err="1"/>
              <a:t>plasticidade</a:t>
            </a:r>
            <a:r>
              <a:rPr lang="en-US" dirty="0"/>
              <a:t> da </a:t>
            </a:r>
            <a:r>
              <a:rPr lang="en-US" dirty="0" err="1"/>
              <a:t>plasticidade</a:t>
            </a:r>
            <a:r>
              <a:rPr lang="en-US" dirty="0"/>
              <a:t> </a:t>
            </a:r>
            <a:r>
              <a:rPr lang="en-US" dirty="0" err="1"/>
              <a:t>sináptica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Plasticidade</a:t>
            </a:r>
            <a:r>
              <a:rPr lang="en-US" dirty="0"/>
              <a:t> </a:t>
            </a:r>
            <a:r>
              <a:rPr lang="en-US" dirty="0" err="1"/>
              <a:t>fenotípica</a:t>
            </a:r>
            <a:r>
              <a:rPr lang="en-US" dirty="0"/>
              <a:t>: </a:t>
            </a:r>
            <a:r>
              <a:rPr lang="en-US" dirty="0" err="1"/>
              <a:t>mudancas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fenótipos</a:t>
            </a:r>
            <a:r>
              <a:rPr lang="en-US" dirty="0"/>
              <a:t> de </a:t>
            </a:r>
            <a:r>
              <a:rPr lang="en-US" dirty="0" err="1"/>
              <a:t>redes</a:t>
            </a:r>
            <a:r>
              <a:rPr lang="en-US" dirty="0"/>
              <a:t> </a:t>
            </a:r>
            <a:r>
              <a:rPr lang="en-US" dirty="0" err="1"/>
              <a:t>neurais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resposta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ambiente</a:t>
            </a:r>
            <a:r>
              <a:rPr lang="en-US" dirty="0"/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828EEB8-8B98-5E49-9BA7-E1FFC99E943B}"/>
              </a:ext>
            </a:extLst>
          </p:cNvPr>
          <p:cNvSpPr/>
          <p:nvPr/>
        </p:nvSpPr>
        <p:spPr>
          <a:xfrm>
            <a:off x="6410490" y="5371720"/>
            <a:ext cx="501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/>
              </a:rPr>
              <a:t>https://www.youtube.com/watch?v=LNHBMFCzznE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739FCB-7204-CB45-AF52-8156E4D37A5F}"/>
              </a:ext>
            </a:extLst>
          </p:cNvPr>
          <p:cNvSpPr txBox="1"/>
          <p:nvPr/>
        </p:nvSpPr>
        <p:spPr>
          <a:xfrm>
            <a:off x="6410490" y="4233867"/>
            <a:ext cx="501868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Indicação: TED-TALK da Profa. Lara </a:t>
            </a:r>
            <a:r>
              <a:rPr lang="pt-BR" dirty="0" err="1"/>
              <a:t>Boyd</a:t>
            </a:r>
            <a:r>
              <a:rPr lang="pt-BR" dirty="0"/>
              <a:t> (</a:t>
            </a:r>
            <a:r>
              <a:rPr lang="pt-BR" dirty="0" err="1"/>
              <a:t>University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British Columbia, </a:t>
            </a:r>
            <a:r>
              <a:rPr lang="pt-BR" dirty="0" err="1"/>
              <a:t>Chair</a:t>
            </a:r>
            <a:r>
              <a:rPr lang="pt-BR" dirty="0"/>
              <a:t> in </a:t>
            </a:r>
            <a:r>
              <a:rPr lang="pt-BR" dirty="0" err="1"/>
              <a:t>Neurobiology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Motor Learning)- 15 minutos</a:t>
            </a:r>
          </a:p>
        </p:txBody>
      </p:sp>
      <p:pic>
        <p:nvPicPr>
          <p:cNvPr id="8" name="Imagem 7" descr="Uma imagem contendo jogador, em pé, monitor, bola&#10;&#10;Descrição gerada automaticamente">
            <a:extLst>
              <a:ext uri="{FF2B5EF4-FFF2-40B4-BE49-F238E27FC236}">
                <a16:creationId xmlns:a16="http://schemas.microsoft.com/office/drawing/2014/main" id="{88A6F878-F661-1146-9338-01B7DC584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612" y="1826931"/>
            <a:ext cx="4059023" cy="2281251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26819B6-3852-4195-90A0-1C3695B85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41"/>
    </mc:Choice>
    <mc:Fallback>
      <p:transition spd="slow" advTm="15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8" x="10144125" y="5719763"/>
          <p14:tracePt t="1296" x="10075863" y="5770563"/>
          <p14:tracePt t="1304" x="9983788" y="5846763"/>
          <p14:tracePt t="1312" x="9906000" y="5922963"/>
          <p14:tracePt t="1322" x="9821863" y="6016625"/>
          <p14:tracePt t="1328" x="9745663" y="6110288"/>
          <p14:tracePt t="1339" x="9659938" y="6203950"/>
          <p14:tracePt t="1344" x="9591675" y="6297613"/>
          <p14:tracePt t="1357" x="9523413" y="6381750"/>
          <p14:tracePt t="1361" x="9456738" y="6492875"/>
          <p14:tracePt t="1370" x="9396413" y="6586538"/>
          <p14:tracePt t="1374" x="9353550" y="6670675"/>
          <p14:tracePt t="1386" x="9312275" y="6746875"/>
          <p14:tracePt t="1390" x="9261475" y="6824663"/>
          <p14:tracePt t="1560" x="7781925" y="6619875"/>
          <p14:tracePt t="1564" x="7561263" y="6399213"/>
          <p14:tracePt t="1572" x="7348538" y="6135688"/>
          <p14:tracePt t="1578" x="7059613" y="5829300"/>
          <p14:tracePt t="1589" x="6823075" y="5532438"/>
          <p14:tracePt t="1594" x="6600825" y="5243513"/>
          <p14:tracePt t="1604" x="6415088" y="5005388"/>
          <p14:tracePt t="1609" x="6219825" y="4810125"/>
          <p14:tracePt t="1620" x="5956300" y="4597400"/>
          <p14:tracePt t="1626" x="5667375" y="4394200"/>
          <p14:tracePt t="1636" x="5421313" y="4283075"/>
          <p14:tracePt t="1642" x="5199063" y="4171950"/>
          <p14:tracePt t="1652" x="4910138" y="4087813"/>
          <p14:tracePt t="1657" x="4646613" y="4002088"/>
          <p14:tracePt t="1665" x="4418013" y="3960813"/>
          <p14:tracePt t="1671" x="4171950" y="3908425"/>
          <p14:tracePt t="1678" x="3908425" y="3849688"/>
          <p14:tracePt t="1688" x="3670300" y="3816350"/>
          <p14:tracePt t="1694" x="3500438" y="3790950"/>
          <p14:tracePt t="1705" x="3363913" y="3790950"/>
          <p14:tracePt t="1710" x="3236913" y="3790950"/>
          <p14:tracePt t="1723" x="3092450" y="3816350"/>
          <p14:tracePt t="1726" x="2947988" y="3867150"/>
          <p14:tracePt t="1737" x="2803525" y="3892550"/>
          <p14:tracePt t="1740" x="2684463" y="3908425"/>
          <p14:tracePt t="1752" x="2600325" y="3925888"/>
          <p14:tracePt t="1758" x="2514600" y="3925888"/>
          <p14:tracePt t="1765" x="2455863" y="3925888"/>
          <p14:tracePt t="1773" x="2405063" y="3925888"/>
          <p14:tracePt t="1780" x="2344738" y="3925888"/>
          <p14:tracePt t="1789" x="2301875" y="3925888"/>
          <p14:tracePt t="1797" x="2276475" y="3925888"/>
          <p14:tracePt t="1805" x="2260600" y="3925888"/>
          <p14:tracePt t="1812" x="2251075" y="3925888"/>
          <p14:tracePt t="1820" x="2235200" y="3925888"/>
          <p14:tracePt t="1837" x="2217738" y="3925888"/>
          <p14:tracePt t="1842" x="2200275" y="3925888"/>
          <p14:tracePt t="1854" x="2192338" y="3917950"/>
          <p14:tracePt t="1858" x="2174875" y="3900488"/>
          <p14:tracePt t="1869" x="2149475" y="3883025"/>
          <p14:tracePt t="1874" x="2116138" y="3857625"/>
          <p14:tracePt t="1890" x="2030413" y="3806825"/>
          <p14:tracePt t="1896" x="1971675" y="3738563"/>
          <p14:tracePt t="1906" x="1928813" y="3662363"/>
          <p14:tracePt t="1912" x="1911350" y="3568700"/>
          <p14:tracePt t="1921" x="1885950" y="3441700"/>
          <p14:tracePt t="1928" x="1868488" y="3271838"/>
          <p14:tracePt t="1939" x="1868488" y="3067050"/>
          <p14:tracePt t="1944" x="1878013" y="2820988"/>
          <p14:tracePt t="1952" x="1920875" y="2600325"/>
          <p14:tracePt t="1960" x="1987550" y="2344738"/>
          <p14:tracePt t="1969" x="2081213" y="2133600"/>
          <p14:tracePt t="1974" x="2132013" y="1954213"/>
          <p14:tracePt t="1985" x="2192338" y="1819275"/>
          <p14:tracePt t="1990" x="2225675" y="1716088"/>
          <p14:tracePt t="2002" x="2251075" y="1639888"/>
          <p14:tracePt t="2008" x="2268538" y="1581150"/>
          <p14:tracePt t="2015" x="2293938" y="1520825"/>
          <p14:tracePt t="2024" x="2301875" y="1495425"/>
          <p14:tracePt t="2030" x="2301875" y="1487488"/>
          <p14:tracePt t="2060" x="2301875" y="1520825"/>
          <p14:tracePt t="2069" x="2276475" y="1571625"/>
          <p14:tracePt t="2077" x="2260600" y="1631950"/>
          <p14:tracePt t="2086" x="2208213" y="1700213"/>
          <p14:tracePt t="2092" x="2149475" y="1776413"/>
          <p14:tracePt t="2102" x="2081213" y="1852613"/>
          <p14:tracePt t="2108" x="2012950" y="1920875"/>
          <p14:tracePt t="2119" x="1946275" y="1989138"/>
          <p14:tracePt t="2124" x="1885950" y="2039938"/>
          <p14:tracePt t="2130" x="1817688" y="2090738"/>
          <p14:tracePt t="2140" x="1741488" y="2149475"/>
          <p14:tracePt t="2146" x="1673225" y="2192338"/>
          <p14:tracePt t="2156" x="1614488" y="2235200"/>
          <p14:tracePt t="2162" x="1554163" y="2252663"/>
          <p14:tracePt t="2172" x="1512888" y="2252663"/>
          <p14:tracePt t="2179" x="1444625" y="2243138"/>
          <p14:tracePt t="2188" x="1376363" y="2217738"/>
          <p14:tracePt t="2194" x="1300163" y="2200275"/>
          <p14:tracePt t="2206" x="1223963" y="2174875"/>
          <p14:tracePt t="2209" x="1138238" y="2166938"/>
          <p14:tracePt t="2219" x="1054100" y="2159000"/>
          <p14:tracePt t="2224" x="960438" y="2133600"/>
          <p14:tracePt t="2235" x="874713" y="2124075"/>
          <p14:tracePt t="2240" x="790575" y="2124075"/>
          <p14:tracePt t="2251" x="704850" y="2124075"/>
          <p14:tracePt t="2256" x="636588" y="2124075"/>
          <p14:tracePt t="2265" x="577850" y="2124075"/>
          <p14:tracePt t="2272" x="501650" y="2124075"/>
          <p14:tracePt t="2330" x="212725" y="2200275"/>
          <p14:tracePt t="2341" x="177800" y="2141538"/>
          <p14:tracePt t="2352" x="127000" y="2014538"/>
          <p14:tracePt t="2360" x="85725" y="1954213"/>
          <p14:tracePt t="2370" x="58738" y="1903413"/>
          <p14:tracePt t="2374" x="17463" y="1852613"/>
          <p14:tracePt t="2775" x="111125" y="1231900"/>
          <p14:tracePt t="2786" x="127000" y="1223963"/>
          <p14:tracePt t="2796" x="136525" y="1223963"/>
          <p14:tracePt t="2806" x="144463" y="1216025"/>
          <p14:tracePt t="2813" x="152400" y="1206500"/>
          <p14:tracePt t="2831" x="161925" y="1198563"/>
          <p14:tracePt t="2841" x="177800" y="1189038"/>
          <p14:tracePt t="2896" x="187325" y="1189038"/>
          <p14:tracePt t="80650" x="101600" y="1147763"/>
          <p14:tracePt t="81037" x="552450" y="3475038"/>
          <p14:tracePt t="81042" x="900113" y="3365500"/>
          <p14:tracePt t="81048" x="1249363" y="3254375"/>
          <p14:tracePt t="81059" x="1546225" y="3152775"/>
          <p14:tracePt t="81064" x="1724025" y="3084513"/>
          <p14:tracePt t="81077" x="1878013" y="3033713"/>
          <p14:tracePt t="81080" x="1997075" y="3000375"/>
          <p14:tracePt t="81091" x="2098675" y="2965450"/>
          <p14:tracePt t="81097" x="2182813" y="2940050"/>
          <p14:tracePt t="81102" x="2243138" y="2922588"/>
          <p14:tracePt t="81113" x="2311400" y="2897188"/>
          <p14:tracePt t="81118" x="2327275" y="2881313"/>
          <p14:tracePt t="81128" x="2344738" y="2863850"/>
          <p14:tracePt t="81134" x="2362200" y="2855913"/>
          <p14:tracePt t="81144" x="2379663" y="2838450"/>
          <p14:tracePt t="81150" x="2395538" y="2820988"/>
          <p14:tracePt t="81163" x="2405063" y="2805113"/>
          <p14:tracePt t="81166" x="2420938" y="2795588"/>
          <p14:tracePt t="81176" x="2438400" y="2778125"/>
          <p14:tracePt t="81181" x="2446338" y="2762250"/>
          <p14:tracePt t="81191" x="2463800" y="2744788"/>
          <p14:tracePt t="81196" x="2471738" y="2736850"/>
          <p14:tracePt t="81206" x="2481263" y="2719388"/>
          <p14:tracePt t="81214" x="2489200" y="2701925"/>
          <p14:tracePt t="81220" x="2489200" y="2693988"/>
          <p14:tracePt t="81248" x="2489200" y="2686050"/>
          <p14:tracePt t="81255" x="2471738" y="2686050"/>
          <p14:tracePt t="81263" x="2438400" y="2686050"/>
          <p14:tracePt t="81271" x="2387600" y="2686050"/>
          <p14:tracePt t="81278" x="2311400" y="2711450"/>
          <p14:tracePt t="81286" x="2225675" y="2727325"/>
          <p14:tracePt t="81294" x="2098675" y="2752725"/>
          <p14:tracePt t="81302" x="1954213" y="2778125"/>
          <p14:tracePt t="81312" x="1809750" y="2795588"/>
          <p14:tracePt t="81318" x="1665288" y="2820988"/>
          <p14:tracePt t="81328" x="1528763" y="2846388"/>
          <p14:tracePt t="81334" x="1384300" y="2871788"/>
          <p14:tracePt t="81342" x="1257300" y="2897188"/>
          <p14:tracePt t="81348" x="1130300" y="2914650"/>
          <p14:tracePt t="81359" x="1036638" y="2940050"/>
          <p14:tracePt t="81364" x="950913" y="2965450"/>
          <p14:tracePt t="81375" x="874713" y="2990850"/>
          <p14:tracePt t="81380" x="815975" y="3016250"/>
          <p14:tracePt t="81392" x="747713" y="3041650"/>
          <p14:tracePt t="81398" x="688975" y="3076575"/>
          <p14:tracePt t="81405" x="628650" y="3101975"/>
          <p14:tracePt t="81410" x="577850" y="3119438"/>
          <p14:tracePt t="81418" x="527050" y="3135313"/>
          <p14:tracePt t="81427" x="466725" y="3152775"/>
          <p14:tracePt t="81434" x="425450" y="3178175"/>
          <p14:tracePt t="81442" x="357188" y="3195638"/>
          <p14:tracePt t="81450" x="314325" y="3211513"/>
          <p14:tracePt t="81461" x="263525" y="3238500"/>
          <p14:tracePt t="81466" x="203200" y="3254375"/>
          <p14:tracePt t="81476" x="152400" y="3271838"/>
          <p14:tracePt t="81482" x="93663" y="3297238"/>
          <p14:tracePt t="81491" x="33338" y="3314700"/>
          <p14:tracePt t="81743" x="85725" y="3254375"/>
          <p14:tracePt t="81751" x="111125" y="3238500"/>
          <p14:tracePt t="81759" x="127000" y="3228975"/>
          <p14:tracePt t="81767" x="144463" y="3221038"/>
          <p14:tracePt t="81776" x="152400" y="3221038"/>
          <p14:tracePt t="81782" x="161925" y="3211513"/>
          <p14:tracePt t="81792" x="169863" y="3211513"/>
          <p14:tracePt t="81800" x="169863" y="3203575"/>
          <p14:tracePt t="105030" x="177800" y="3221038"/>
          <p14:tracePt t="105038" x="177800" y="3246438"/>
          <p14:tracePt t="105047" x="177800" y="3271838"/>
          <p14:tracePt t="105054" x="187325" y="3279775"/>
          <p14:tracePt t="105062" x="187325" y="3305175"/>
          <p14:tracePt t="105070" x="187325" y="3330575"/>
          <p14:tracePt t="105078" x="187325" y="3365500"/>
          <p14:tracePt t="105086" x="187325" y="3408363"/>
          <p14:tracePt t="105094" x="187325" y="3433763"/>
          <p14:tracePt t="105102" x="187325" y="3467100"/>
          <p14:tracePt t="105108" x="195263" y="3502025"/>
          <p14:tracePt t="105118" x="195263" y="3535363"/>
          <p14:tracePt t="105124" x="203200" y="3552825"/>
          <p14:tracePt t="105134" x="220663" y="3586163"/>
          <p14:tracePt t="105140" x="230188" y="3603625"/>
          <p14:tracePt t="105150" x="246063" y="3629025"/>
          <p14:tracePt t="105156" x="255588" y="3646488"/>
          <p14:tracePt t="105167" x="271463" y="3654425"/>
          <p14:tracePt t="105172" x="271463" y="3679825"/>
          <p14:tracePt t="105183" x="280988" y="3697288"/>
          <p14:tracePt t="105187" x="288925" y="3713163"/>
          <p14:tracePt t="105194" x="296863" y="3738563"/>
          <p14:tracePt t="105204" x="296863" y="3756025"/>
          <p14:tracePt t="105210" x="306388" y="3773488"/>
          <p14:tracePt t="105219" x="306388" y="3781425"/>
          <p14:tracePt t="105226" x="314325" y="3790950"/>
          <p14:tracePt t="105236" x="314325" y="3798888"/>
          <p14:tracePt t="105242" x="322263" y="3816350"/>
          <p14:tracePt t="105262" x="322263" y="3824288"/>
          <p14:tracePt t="105272" x="322263" y="3832225"/>
          <p14:tracePt t="105297" x="322263" y="3841750"/>
          <p14:tracePt t="105308" x="322263" y="3849688"/>
          <p14:tracePt t="105328" x="322263" y="3857625"/>
          <p14:tracePt t="105342" x="322263" y="3867150"/>
          <p14:tracePt t="105370" x="322263" y="3875088"/>
          <p14:tracePt t="105378" x="322263" y="3892550"/>
          <p14:tracePt t="105386" x="322263" y="3900488"/>
          <p14:tracePt t="105395" x="322263" y="3917950"/>
          <p14:tracePt t="105402" x="322263" y="3925888"/>
          <p14:tracePt t="105410" x="322263" y="3943350"/>
          <p14:tracePt t="105418" x="322263" y="3960813"/>
          <p14:tracePt t="105424" x="314325" y="3976688"/>
          <p14:tracePt t="105434" x="296863" y="3986213"/>
          <p14:tracePt t="105440" x="288925" y="4002088"/>
          <p14:tracePt t="105451" x="271463" y="4019550"/>
          <p14:tracePt t="105456" x="263525" y="4037013"/>
          <p14:tracePt t="105467" x="263525" y="4044950"/>
          <p14:tracePt t="105472" x="246063" y="4062413"/>
          <p14:tracePt t="105484" x="238125" y="4079875"/>
          <p14:tracePt t="105488" x="230188" y="4095750"/>
          <p14:tracePt t="105503" x="220663" y="4105275"/>
          <p14:tracePt t="105512" x="220663" y="4113213"/>
          <p14:tracePt t="113352" x="220663" y="4130675"/>
          <p14:tracePt t="113360" x="195263" y="4181475"/>
          <p14:tracePt t="113368" x="177800" y="4249738"/>
          <p14:tracePt t="113374" x="169863" y="4291013"/>
          <p14:tracePt t="113384" x="161925" y="4325938"/>
          <p14:tracePt t="113390" x="161925" y="4359275"/>
          <p14:tracePt t="113400" x="161925" y="4394200"/>
          <p14:tracePt t="113406" x="169863" y="4410075"/>
          <p14:tracePt t="113415" x="187325" y="4435475"/>
          <p14:tracePt t="113422" x="195263" y="4460875"/>
          <p14:tracePt t="113432" x="195263" y="4470400"/>
          <p14:tracePt t="113438" x="195263" y="4495800"/>
          <p14:tracePt t="113449" x="203200" y="4513263"/>
          <p14:tracePt t="113454" x="203200" y="4538663"/>
          <p14:tracePt t="113463" x="212725" y="4546600"/>
          <p14:tracePt t="113468" x="230188" y="4572000"/>
          <p14:tracePt t="113476" x="238125" y="4589463"/>
          <p14:tracePt t="113485" x="255588" y="4605338"/>
          <p14:tracePt t="113492" x="271463" y="4622800"/>
          <p14:tracePt t="113502" x="271463" y="4640263"/>
          <p14:tracePt t="113508" x="280988" y="4665663"/>
          <p14:tracePt t="113518" x="288925" y="4691063"/>
          <p14:tracePt t="113524" x="296863" y="4699000"/>
          <p14:tracePt t="113534" x="306388" y="4716463"/>
          <p14:tracePt t="113538" x="322263" y="4741863"/>
          <p14:tracePt t="113549" x="331788" y="4759325"/>
          <p14:tracePt t="113555" x="339725" y="4767263"/>
          <p14:tracePt t="113565" x="339725" y="4784725"/>
          <p14:tracePt t="113570" x="347663" y="4802188"/>
          <p14:tracePt t="113581" x="357188" y="4810125"/>
          <p14:tracePt t="113586" x="365125" y="4835525"/>
          <p14:tracePt t="113598" x="373063" y="4852988"/>
          <p14:tracePt t="113602" x="382588" y="4868863"/>
          <p14:tracePt t="113608" x="390525" y="4886325"/>
          <p14:tracePt t="113619" x="400050" y="4903788"/>
          <p14:tracePt t="113624" x="400050" y="4919663"/>
          <p14:tracePt t="113634" x="407988" y="4929188"/>
          <p14:tracePt t="113640" x="415925" y="4946650"/>
          <p14:tracePt t="113650" x="415925" y="4954588"/>
          <p14:tracePt t="113656" x="425450" y="4972050"/>
          <p14:tracePt t="113664" x="425450" y="4987925"/>
          <p14:tracePt t="113672" x="425450" y="4997450"/>
          <p14:tracePt t="113681" x="433388" y="5013325"/>
          <p14:tracePt t="113686" x="441325" y="5030788"/>
          <p14:tracePt t="113698" x="441325" y="5038725"/>
          <p14:tracePt t="113726" x="441325" y="5048250"/>
          <p14:tracePt t="113735" x="441325" y="5056188"/>
          <p14:tracePt t="113758" x="441325" y="5064125"/>
          <p14:tracePt t="113768" x="450850" y="5073650"/>
          <p14:tracePt t="113776" x="450850" y="5081588"/>
          <p14:tracePt t="113784" x="450850" y="5091113"/>
          <p14:tracePt t="113792" x="458788" y="5099050"/>
          <p14:tracePt t="113801" x="458788" y="5106988"/>
          <p14:tracePt t="113815" x="458788" y="5116513"/>
          <p14:tracePt t="113820" x="458788" y="5124450"/>
          <p14:tracePt t="113834" x="458788" y="5141913"/>
          <p14:tracePt t="113842" x="458788" y="5157788"/>
          <p14:tracePt t="113865" x="458788" y="5167313"/>
          <p14:tracePt t="113870" x="458788" y="5175250"/>
          <p14:tracePt t="113898" x="458788" y="5183188"/>
          <p14:tracePt t="113904" x="458788" y="5200650"/>
          <p14:tracePt t="113918" x="458788" y="5208588"/>
          <p14:tracePt t="113924" x="458788" y="5218113"/>
          <p14:tracePt t="114174" x="450850" y="5218113"/>
          <p14:tracePt t="114184" x="450850" y="5200650"/>
          <p14:tracePt t="114190" x="441325" y="5200650"/>
          <p14:tracePt t="114199" x="425450" y="5183188"/>
          <p14:tracePt t="114206" x="407988" y="5167313"/>
          <p14:tracePt t="114220" x="382588" y="5141913"/>
          <p14:tracePt t="114230" x="365125" y="5124450"/>
          <p14:tracePt t="114236" x="347663" y="5116513"/>
          <p14:tracePt t="114247" x="339725" y="5106988"/>
          <p14:tracePt t="114252" x="331788" y="5106988"/>
          <p14:tracePt t="114263" x="322263" y="5106988"/>
          <p14:tracePt t="114386" x="314325" y="5106988"/>
          <p14:tracePt t="114400" x="306388" y="5106988"/>
          <p14:tracePt t="114462" x="296863" y="5106988"/>
          <p14:tracePt t="114486" x="288925" y="5106988"/>
          <p14:tracePt t="114497" x="280988" y="5106988"/>
          <p14:tracePt t="114510" x="271463" y="5106988"/>
          <p14:tracePt t="114518" x="263525" y="5106988"/>
          <p14:tracePt t="114532" x="255588" y="5106988"/>
          <p14:tracePt t="114581" x="246063" y="5106988"/>
          <p14:tracePt t="114622" x="238125" y="5106988"/>
          <p14:tracePt t="129198" x="255588" y="5099050"/>
          <p14:tracePt t="129205" x="654050" y="5022850"/>
          <p14:tracePt t="129214" x="1249363" y="4937125"/>
          <p14:tracePt t="129220" x="1987550" y="4759325"/>
          <p14:tracePt t="129228" x="2701925" y="4605338"/>
          <p14:tracePt t="129236" x="3270250" y="4452938"/>
          <p14:tracePt t="129244" x="3848100" y="4283075"/>
          <p14:tracePt t="129252" x="4418013" y="4113213"/>
          <p14:tracePt t="129263" x="4927600" y="3857625"/>
          <p14:tracePt t="129268" x="5343525" y="3662363"/>
          <p14:tracePt t="129278" x="5776913" y="3502025"/>
          <p14:tracePt t="129282" x="6219825" y="3365500"/>
          <p14:tracePt t="129293" x="6534150" y="3254375"/>
          <p14:tracePt t="129298" x="6831013" y="3170238"/>
          <p14:tracePt t="129309" x="7094538" y="3067050"/>
          <p14:tracePt t="129314" x="7297738" y="2949575"/>
          <p14:tracePt t="129325" x="7467600" y="2830513"/>
          <p14:tracePt t="129330" x="7596188" y="2711450"/>
          <p14:tracePt t="129341" x="7723188" y="2617788"/>
          <p14:tracePt t="129346" x="7816850" y="2524125"/>
          <p14:tracePt t="129359" x="7900988" y="2430463"/>
          <p14:tracePt t="129362" x="7969250" y="2344738"/>
          <p14:tracePt t="129368" x="8004175" y="2268538"/>
          <p14:tracePt t="129378" x="8029575" y="2209800"/>
          <p14:tracePt t="129384" x="8054975" y="2149475"/>
          <p14:tracePt t="129392" x="8070850" y="2073275"/>
          <p14:tracePt t="129400" x="8096250" y="2014538"/>
          <p14:tracePt t="129409" x="8113713" y="1954213"/>
          <p14:tracePt t="129416" x="8131175" y="1885950"/>
          <p14:tracePt t="129426" x="8156575" y="1827213"/>
          <p14:tracePt t="129433" x="8174038" y="1766888"/>
          <p14:tracePt t="129441" x="8199438" y="1682750"/>
          <p14:tracePt t="129447" x="8215313" y="1589088"/>
          <p14:tracePt t="129455" x="8240713" y="1504950"/>
          <p14:tracePt t="129463" x="8266113" y="1419225"/>
          <p14:tracePt t="129475" x="8283575" y="1343025"/>
          <p14:tracePt t="129480" x="8308975" y="1249363"/>
          <p14:tracePt t="129486" x="8343900" y="1163638"/>
          <p14:tracePt t="129496" x="8369300" y="1069975"/>
          <p14:tracePt t="129503" x="8394700" y="1003300"/>
          <p14:tracePt t="129511" x="8410575" y="925513"/>
          <p14:tracePt t="129516" x="8435975" y="866775"/>
          <p14:tracePt t="129525" x="8435975" y="808038"/>
          <p14:tracePt t="129532" x="8435975" y="747713"/>
          <p14:tracePt t="129542" x="8435975" y="714375"/>
          <p14:tracePt t="129548" x="8420100" y="679450"/>
          <p14:tracePt t="129561" x="8402638" y="654050"/>
          <p14:tracePt t="129563" x="8369300" y="628650"/>
          <p14:tracePt t="129575" x="8308975" y="603250"/>
          <p14:tracePt t="129580" x="8240713" y="577850"/>
          <p14:tracePt t="129586" x="8181975" y="560388"/>
          <p14:tracePt t="129596" x="8105775" y="534988"/>
          <p14:tracePt t="129602" x="8037513" y="534988"/>
          <p14:tracePt t="129612" x="7951788" y="527050"/>
          <p14:tracePt t="129619" x="7867650" y="527050"/>
          <p14:tracePt t="129628" x="7781925" y="527050"/>
          <p14:tracePt t="129634" x="7688263" y="527050"/>
          <p14:tracePt t="129644" x="7604125" y="552450"/>
          <p14:tracePt t="129650" x="7518400" y="569913"/>
          <p14:tracePt t="129660" x="7426325" y="603250"/>
          <p14:tracePt t="129664" x="7340600" y="654050"/>
          <p14:tracePt t="129675" x="7229475" y="696913"/>
          <p14:tracePt t="129680" x="7127875" y="765175"/>
          <p14:tracePt t="129691" x="7008813" y="841375"/>
          <p14:tracePt t="129696" x="6856413" y="900113"/>
          <p14:tracePt t="129705" x="6694488" y="985838"/>
          <p14:tracePt t="129714" x="6559550" y="1062038"/>
          <p14:tracePt t="129720" x="6423025" y="1130300"/>
          <p14:tracePt t="129730" x="6278563" y="1206500"/>
          <p14:tracePt t="129736" x="6142038" y="1282700"/>
          <p14:tracePt t="129742" x="6024563" y="1368425"/>
          <p14:tracePt t="129750" x="5905500" y="1452563"/>
          <p14:tracePt t="129766" x="5692775" y="1639888"/>
          <p14:tracePt t="129776" x="5607050" y="1733550"/>
          <p14:tracePt t="129782" x="5530850" y="1827213"/>
          <p14:tracePt t="129792" x="5454650" y="1920875"/>
          <p14:tracePt t="129798" x="5386388" y="2014538"/>
          <p14:tracePt t="129809" x="5318125" y="2116138"/>
          <p14:tracePt t="129814" x="5249863" y="2235200"/>
          <p14:tracePt t="129820" x="5173663" y="2371725"/>
          <p14:tracePt t="129828" x="5089525" y="2532063"/>
          <p14:tracePt t="129836" x="5038725" y="2711450"/>
          <p14:tracePt t="129846" x="4987925" y="2863850"/>
          <p14:tracePt t="129852" x="4962525" y="3008313"/>
          <p14:tracePt t="129862" x="4945063" y="3135313"/>
          <p14:tracePt t="129868" x="4902200" y="3263900"/>
          <p14:tracePt t="129878" x="4868863" y="3408363"/>
          <p14:tracePt t="129884" x="4818063" y="3552825"/>
          <p14:tracePt t="129892" x="4783138" y="3697288"/>
          <p14:tracePt t="129898" x="4757738" y="3857625"/>
          <p14:tracePt t="129909" x="4732338" y="4019550"/>
          <p14:tracePt t="129914" x="4706938" y="4181475"/>
          <p14:tracePt t="129925" x="4681538" y="4341813"/>
          <p14:tracePt t="129930" x="4681538" y="4521200"/>
          <p14:tracePt t="129941" x="4689475" y="4699000"/>
          <p14:tracePt t="129946" x="4732338" y="4929188"/>
          <p14:tracePt t="129955" x="4775200" y="5124450"/>
          <p14:tracePt t="129963" x="4851400" y="5311775"/>
          <p14:tracePt t="129968" x="4953000" y="5524500"/>
          <p14:tracePt t="129978" x="5089525" y="5778500"/>
          <p14:tracePt t="129984" x="5292725" y="6067425"/>
          <p14:tracePt t="129995" x="5513388" y="6365875"/>
          <p14:tracePt t="130000" x="5700713" y="6627813"/>
          <p14:tracePt t="130634" x="11920538" y="714375"/>
          <p14:tracePt t="130642" x="11776075" y="704850"/>
          <p14:tracePt t="130648" x="11614150" y="679450"/>
          <p14:tracePt t="130659" x="11350625" y="663575"/>
          <p14:tracePt t="130663" x="11079163" y="646113"/>
          <p14:tracePt t="130670" x="10790238" y="628650"/>
          <p14:tracePt t="130679" x="10526713" y="628650"/>
          <p14:tracePt t="130686" x="10179050" y="636588"/>
          <p14:tracePt t="130695" x="9786938" y="696913"/>
          <p14:tracePt t="130702" x="9396413" y="730250"/>
          <p14:tracePt t="130711" x="9074150" y="765175"/>
          <p14:tracePt t="130718" x="8734425" y="841375"/>
          <p14:tracePt t="130726" x="8420100" y="909638"/>
          <p14:tracePt t="130734" x="8105775" y="993775"/>
          <p14:tracePt t="130742" x="7791450" y="1062038"/>
          <p14:tracePt t="130749" x="7467600" y="1173163"/>
          <p14:tracePt t="130760" x="7145338" y="1282700"/>
          <p14:tracePt t="130764" x="6823075" y="1411288"/>
          <p14:tracePt t="130775" x="6524625" y="1512888"/>
          <p14:tracePt t="130780" x="6286500" y="1606550"/>
          <p14:tracePt t="130791" x="6100763" y="1690688"/>
          <p14:tracePt t="130797" x="5921375" y="1809750"/>
          <p14:tracePt t="130808" x="5751513" y="1928813"/>
          <p14:tracePt t="130814" x="5641975" y="2030413"/>
          <p14:tracePt t="130818" x="5548313" y="2124075"/>
          <p14:tracePt t="130828" x="5446713" y="2252663"/>
          <p14:tracePt t="130834" x="5353050" y="2354263"/>
          <p14:tracePt t="130845" x="5249863" y="2498725"/>
          <p14:tracePt t="130850" x="5132388" y="2676525"/>
          <p14:tracePt t="130859" x="5021263" y="2846388"/>
          <p14:tracePt t="130866" x="4884738" y="3025775"/>
          <p14:tracePt t="130876" x="4808538" y="3160713"/>
          <p14:tracePt t="130892" x="4689475" y="3390900"/>
          <p14:tracePt t="130897" x="4630738" y="3492500"/>
          <p14:tracePt t="130908" x="4587875" y="3586163"/>
          <p14:tracePt t="130913" x="4554538" y="3662363"/>
          <p14:tracePt t="130921" x="4519613" y="3738563"/>
          <p14:tracePt t="130929" x="4503738" y="3798888"/>
          <p14:tracePt t="130937" x="4476750" y="3857625"/>
          <p14:tracePt t="130946" x="4468813" y="3908425"/>
          <p14:tracePt t="130952" x="4460875" y="3935413"/>
          <p14:tracePt t="130961" x="4460875" y="3951288"/>
          <p14:tracePt t="130968" x="4460875" y="3968750"/>
          <p14:tracePt t="130976" x="4460875" y="3976688"/>
          <p14:tracePt t="131123" x="4468813" y="3968750"/>
          <p14:tracePt t="131130" x="4476750" y="3960813"/>
          <p14:tracePt t="131146" x="4476750" y="3951288"/>
          <p14:tracePt t="131154" x="4486275" y="3943350"/>
          <p14:tracePt t="131163" x="4494213" y="3935413"/>
          <p14:tracePt t="131171" x="4511675" y="3917950"/>
          <p14:tracePt t="131179" x="4519613" y="3900488"/>
          <p14:tracePt t="131186" x="4537075" y="3883025"/>
          <p14:tracePt t="131196" x="4554538" y="3867150"/>
          <p14:tracePt t="131200" x="4570413" y="3841750"/>
          <p14:tracePt t="131211" x="4587875" y="3824288"/>
          <p14:tracePt t="131216" x="4613275" y="3798888"/>
          <p14:tracePt t="131226" x="4646613" y="3781425"/>
          <p14:tracePt t="131232" x="4673600" y="3756025"/>
          <p14:tracePt t="131242" x="4681538" y="3738563"/>
          <p14:tracePt t="131249" x="4699000" y="3730625"/>
          <p14:tracePt t="131259" x="4714875" y="3713163"/>
          <p14:tracePt t="131264" x="4732338" y="3697288"/>
          <p14:tracePt t="131275" x="4740275" y="3679825"/>
          <p14:tracePt t="131279" x="4749800" y="3679825"/>
          <p14:tracePt t="131286" x="4757738" y="3671888"/>
          <p14:tracePt t="131296" x="4765675" y="3662363"/>
          <p14:tracePt t="131302" x="4765675" y="3654425"/>
          <p14:tracePt t="131314" x="4775200" y="3654425"/>
          <p14:tracePt t="131324" x="4775200" y="3646488"/>
          <p14:tracePt t="131334" x="4783138" y="3646488"/>
          <p14:tracePt t="131346" x="4783138" y="3636963"/>
          <p14:tracePt t="134850" x="4791075" y="3636963"/>
          <p14:tracePt t="134858" x="4843463" y="3705225"/>
          <p14:tracePt t="134866" x="4884738" y="3773488"/>
          <p14:tracePt t="134876" x="4953000" y="3841750"/>
          <p14:tracePt t="134882" x="5003800" y="3917950"/>
          <p14:tracePt t="134891" x="5064125" y="3976688"/>
          <p14:tracePt t="134909" x="5191125" y="4113213"/>
          <p14:tracePt t="134915" x="5241925" y="4164013"/>
          <p14:tracePt t="134925" x="5310188" y="4197350"/>
          <p14:tracePt t="134929" x="5386388" y="4232275"/>
          <p14:tracePt t="134940" x="5454650" y="4249738"/>
          <p14:tracePt t="134945" x="5522913" y="4275138"/>
          <p14:tracePt t="134952" x="5591175" y="4283075"/>
          <p14:tracePt t="134961" x="5657850" y="4300538"/>
          <p14:tracePt t="134969" x="5708650" y="4300538"/>
          <p14:tracePt t="134976" x="5768975" y="4300538"/>
          <p14:tracePt t="134984" x="5827713" y="4300538"/>
          <p14:tracePt t="134994" x="5870575" y="4300538"/>
          <p14:tracePt t="134998" x="5913438" y="4300538"/>
          <p14:tracePt t="135008" x="5972175" y="4300538"/>
          <p14:tracePt t="135014" x="6015038" y="4308475"/>
          <p14:tracePt t="135024" x="6049963" y="4316413"/>
          <p14:tracePt t="135030" x="6091238" y="4316413"/>
          <p14:tracePt t="135042" x="6142038" y="4325938"/>
          <p14:tracePt t="135046" x="6167438" y="4333875"/>
          <p14:tracePt t="135059" x="6184900" y="4341813"/>
          <p14:tracePt t="135064" x="6210300" y="4341813"/>
          <p14:tracePt t="135075" x="6227763" y="4351338"/>
          <p14:tracePt t="135081" x="6235700" y="4351338"/>
          <p14:tracePt t="135087" x="6245225" y="4351338"/>
          <p14:tracePt t="135096" x="6253163" y="4359275"/>
          <p14:tracePt t="135122" x="6261100" y="4368800"/>
          <p14:tracePt t="135128" x="6278563" y="4384675"/>
          <p14:tracePt t="135139" x="6286500" y="4394200"/>
          <p14:tracePt t="135144" x="6303963" y="4402138"/>
          <p14:tracePt t="135150" x="6321425" y="4410075"/>
          <p14:tracePt t="135159" x="6338888" y="4427538"/>
          <p14:tracePt t="135177" x="6346825" y="4435475"/>
          <p14:tracePt t="135182" x="6354763" y="4435475"/>
          <p14:tracePt t="135191" x="6354763" y="4445000"/>
          <p14:tracePt t="135202" x="6354763" y="4452938"/>
          <p14:tracePt t="135214" x="6354763" y="4460875"/>
          <p14:tracePt t="135242" x="6354763" y="4470400"/>
          <p14:tracePt t="135362" x="6354763" y="4478338"/>
          <p14:tracePt t="135370" x="6354763" y="4486275"/>
          <p14:tracePt t="135378" x="6346825" y="4503738"/>
          <p14:tracePt t="135386" x="6338888" y="4521200"/>
          <p14:tracePt t="135392" x="6329363" y="4529138"/>
          <p14:tracePt t="135400" x="6321425" y="4546600"/>
          <p14:tracePt t="135410" x="6311900" y="4564063"/>
          <p14:tracePt t="135416" x="6296025" y="4579938"/>
          <p14:tracePt t="135427" x="6286500" y="4589463"/>
          <p14:tracePt t="135432" x="6278563" y="4605338"/>
          <p14:tracePt t="135440" x="6270625" y="4622800"/>
          <p14:tracePt t="135448" x="6261100" y="4640263"/>
          <p14:tracePt t="135458" x="6245225" y="4648200"/>
          <p14:tracePt t="135463" x="6227763" y="4665663"/>
          <p14:tracePt t="135473" x="6210300" y="4683125"/>
          <p14:tracePt t="135480" x="6202363" y="4699000"/>
          <p14:tracePt t="135487" x="6184900" y="4708525"/>
          <p14:tracePt t="135496" x="6176963" y="4724400"/>
          <p14:tracePt t="135502" x="6159500" y="4741863"/>
          <p14:tracePt t="135512" x="6142038" y="4759325"/>
          <p14:tracePt t="135518" x="6142038" y="4767263"/>
          <p14:tracePt t="135527" x="6134100" y="4775200"/>
          <p14:tracePt t="135534" x="6134100" y="4784725"/>
          <p14:tracePt t="135541" x="6126163" y="4792663"/>
          <p14:tracePt t="135557" x="6116638" y="4792663"/>
          <p14:tracePt t="135564" x="6116638" y="4802188"/>
          <p14:tracePt t="135584" x="6108700" y="4810125"/>
          <p14:tracePt t="135600" x="6100763" y="4818063"/>
          <p14:tracePt t="135612" x="6091238" y="4827588"/>
          <p14:tracePt t="135626" x="6083300" y="4835525"/>
          <p14:tracePt t="135634" x="6075363" y="4843463"/>
          <p14:tracePt t="135643" x="6075363" y="4852988"/>
          <p14:tracePt t="137712" x="6075363" y="4860925"/>
          <p14:tracePt t="137722" x="6083300" y="4903788"/>
          <p14:tracePt t="137729" x="6108700" y="4962525"/>
          <p14:tracePt t="137738" x="6134100" y="5013325"/>
          <p14:tracePt t="137745" x="6151563" y="5048250"/>
          <p14:tracePt t="137755" x="6167438" y="5099050"/>
          <p14:tracePt t="137760" x="6176963" y="5132388"/>
          <p14:tracePt t="137769" x="6184900" y="5157788"/>
          <p14:tracePt t="137778" x="6194425" y="5167313"/>
          <p14:tracePt t="137784" x="6194425" y="5192713"/>
          <p14:tracePt t="137793" x="6202363" y="5208588"/>
          <p14:tracePt t="137798" x="6202363" y="5218113"/>
          <p14:tracePt t="137809" x="6202363" y="5235575"/>
          <p14:tracePt t="137814" x="6202363" y="5260975"/>
          <p14:tracePt t="137824" x="6202363" y="5268913"/>
          <p14:tracePt t="137830" x="6202363" y="5294313"/>
          <p14:tracePt t="137840" x="6202363" y="5311775"/>
          <p14:tracePt t="137846" x="6202363" y="5319713"/>
          <p14:tracePt t="137857" x="6210300" y="5337175"/>
          <p14:tracePt t="137860" x="6210300" y="5345113"/>
          <p14:tracePt t="137868" x="6219825" y="5362575"/>
          <p14:tracePt t="137876" x="6227763" y="5380038"/>
          <p14:tracePt t="137895" x="6227763" y="5413375"/>
          <p14:tracePt t="137900" x="6235700" y="5430838"/>
          <p14:tracePt t="137910" x="6245225" y="5446713"/>
          <p14:tracePt t="137917" x="6261100" y="5456238"/>
          <p14:tracePt t="137926" x="6270625" y="5472113"/>
          <p14:tracePt t="137932" x="6278563" y="5489575"/>
          <p14:tracePt t="137943" x="6278563" y="5497513"/>
          <p14:tracePt t="137957" x="6278563" y="5507038"/>
          <p14:tracePt t="137988" x="6278563" y="5514975"/>
          <p14:tracePt t="138008" x="6278563" y="5524500"/>
          <p14:tracePt t="138014" x="6278563" y="5532438"/>
          <p14:tracePt t="138023" x="6278563" y="5540375"/>
          <p14:tracePt t="138028" x="6278563" y="5549900"/>
          <p14:tracePt t="138039" x="6278563" y="5565775"/>
          <p14:tracePt t="138056" x="6278563" y="5575300"/>
          <p14:tracePt t="138061" x="6278563" y="5583238"/>
          <p14:tracePt t="138079" x="6278563" y="5591175"/>
          <p14:tracePt t="138084" x="6278563" y="5600700"/>
          <p14:tracePt t="138092" x="6286500" y="56007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00035" y="213036"/>
            <a:ext cx="8083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Ampliando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horizontes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 (Neuro)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Resultado de imagem para From brain to 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5" y="1456274"/>
            <a:ext cx="3637145" cy="22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dendritic sp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43" y="1573818"/>
            <a:ext cx="2156304" cy="260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Resultado de imagem para synaptic proteins electron microscopy"/>
          <p:cNvSpPr>
            <a:spLocks noChangeAspect="1" noChangeArrowheads="1"/>
          </p:cNvSpPr>
          <p:nvPr/>
        </p:nvSpPr>
        <p:spPr bwMode="auto">
          <a:xfrm>
            <a:off x="1947434" y="4130449"/>
            <a:ext cx="100202" cy="1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Resultado de imagem para synaptic proteins electron microscopy"/>
          <p:cNvSpPr>
            <a:spLocks noChangeAspect="1" noChangeArrowheads="1"/>
          </p:cNvSpPr>
          <p:nvPr/>
        </p:nvSpPr>
        <p:spPr bwMode="auto">
          <a:xfrm>
            <a:off x="2099834" y="4282849"/>
            <a:ext cx="100202" cy="1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Seta para a direita 14"/>
          <p:cNvSpPr/>
          <p:nvPr/>
        </p:nvSpPr>
        <p:spPr>
          <a:xfrm>
            <a:off x="4462067" y="2555607"/>
            <a:ext cx="1449238" cy="56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34" name="Picture 14" descr="Resultado de imagem para d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651" y="1137103"/>
            <a:ext cx="1404098" cy="105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226" y="4833757"/>
            <a:ext cx="1900355" cy="1661934"/>
          </a:xfrm>
          <a:prstGeom prst="rect">
            <a:avLst/>
          </a:prstGeom>
        </p:spPr>
      </p:pic>
      <p:pic>
        <p:nvPicPr>
          <p:cNvPr id="5136" name="Picture 16" descr="Resultado de imagem para intracellular pathw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85" y="2550112"/>
            <a:ext cx="1906407" cy="223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eta para a direita 19"/>
          <p:cNvSpPr/>
          <p:nvPr/>
        </p:nvSpPr>
        <p:spPr>
          <a:xfrm>
            <a:off x="6164999" y="5365630"/>
            <a:ext cx="796518" cy="465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463" y="4463435"/>
            <a:ext cx="5385689" cy="203225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6397143" y="1137103"/>
            <a:ext cx="195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Morfologia</a:t>
            </a:r>
            <a:endParaRPr lang="en-US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552377" y="4045985"/>
            <a:ext cx="479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Neurotransmissores</a:t>
            </a:r>
            <a:r>
              <a:rPr lang="en-US" dirty="0"/>
              <a:t>/</a:t>
            </a:r>
            <a:r>
              <a:rPr lang="en-US" dirty="0" err="1"/>
              <a:t>proteínas</a:t>
            </a:r>
            <a:r>
              <a:rPr lang="en-US" dirty="0"/>
              <a:t> </a:t>
            </a:r>
            <a:r>
              <a:rPr lang="en-US" dirty="0" err="1"/>
              <a:t>sinápticas</a:t>
            </a:r>
            <a:endParaRPr lang="en-US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9329195" y="5562767"/>
            <a:ext cx="2395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Receptores</a:t>
            </a:r>
            <a:r>
              <a:rPr lang="en-US" dirty="0"/>
              <a:t> ,</a:t>
            </a:r>
            <a:r>
              <a:rPr lang="en-US" dirty="0" err="1"/>
              <a:t>enzimas</a:t>
            </a:r>
            <a:r>
              <a:rPr lang="en-US" dirty="0"/>
              <a:t>, </a:t>
            </a:r>
            <a:r>
              <a:rPr lang="en-US" dirty="0" err="1"/>
              <a:t>hormönios</a:t>
            </a:r>
            <a:r>
              <a:rPr lang="en-US" dirty="0"/>
              <a:t>, </a:t>
            </a:r>
            <a:r>
              <a:rPr lang="en-US" dirty="0" err="1"/>
              <a:t>fatores</a:t>
            </a:r>
            <a:r>
              <a:rPr lang="en-US" dirty="0"/>
              <a:t> </a:t>
            </a:r>
            <a:r>
              <a:rPr lang="en-US" dirty="0" err="1"/>
              <a:t>neurotróficos</a:t>
            </a:r>
            <a:r>
              <a:rPr lang="en-US" dirty="0"/>
              <a:t>.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1505235" y="1201975"/>
            <a:ext cx="43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1001988" y="3020992"/>
            <a:ext cx="1070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Vias</a:t>
            </a:r>
            <a:r>
              <a:rPr lang="en-US" dirty="0"/>
              <a:t> intra</a:t>
            </a:r>
          </a:p>
          <a:p>
            <a:r>
              <a:rPr lang="en-US" dirty="0" err="1"/>
              <a:t>celulares</a:t>
            </a:r>
            <a:endParaRPr lang="en-US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A8BDB6A-02E4-4084-A3D0-6F9CB567B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4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48"/>
    </mc:Choice>
    <mc:Fallback>
      <p:transition spd="slow" advTm="7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6" x="6286500" y="5591175"/>
          <p14:tracePt t="775" x="6311900" y="5327650"/>
          <p14:tracePt t="783" x="6311900" y="4954588"/>
          <p14:tracePt t="790" x="6286500" y="4597400"/>
          <p14:tracePt t="797" x="6184900" y="4300538"/>
          <p14:tracePt t="806" x="6049963" y="4044950"/>
          <p14:tracePt t="811" x="5913438" y="3867150"/>
          <p14:tracePt t="819" x="5743575" y="3756025"/>
          <p14:tracePt t="830" x="5513388" y="3629025"/>
          <p14:tracePt t="836" x="5292725" y="3517900"/>
          <p14:tracePt t="847" x="5054600" y="3416300"/>
          <p14:tracePt t="852" x="4843463" y="3340100"/>
          <p14:tracePt t="862" x="4605338" y="3246438"/>
          <p14:tracePt t="867" x="4349750" y="3203575"/>
          <p14:tracePt t="877" x="4086225" y="3186113"/>
          <p14:tracePt t="884" x="3890963" y="3152775"/>
          <p14:tracePt t="893" x="3756025" y="3152775"/>
          <p14:tracePt t="898" x="3627438" y="3160713"/>
          <p14:tracePt t="906" x="3508375" y="3186113"/>
          <p14:tracePt t="915" x="3406775" y="3221038"/>
          <p14:tracePt t="921" x="3287713" y="3289300"/>
          <p14:tracePt t="931" x="3152775" y="3365500"/>
          <p14:tracePt t="937" x="2990850" y="3459163"/>
          <p14:tracePt t="947" x="2778125" y="3603625"/>
          <p14:tracePt t="953" x="2600325" y="3756025"/>
          <p14:tracePt t="963" x="2405063" y="3951288"/>
          <p14:tracePt t="980" x="1868488" y="4359275"/>
          <p14:tracePt t="985" x="1682750" y="4529138"/>
          <p14:tracePt t="993" x="1546225" y="4665663"/>
          <p14:tracePt t="1000" x="1393825" y="4852988"/>
          <p14:tracePt t="1011" x="1274763" y="4979988"/>
          <p14:tracePt t="1015" x="1163638" y="5106988"/>
          <p14:tracePt t="1026" x="1062038" y="5235575"/>
          <p14:tracePt t="1031" x="1003300" y="5337175"/>
          <p14:tracePt t="1039" x="942975" y="5446713"/>
          <p14:tracePt t="1047" x="917575" y="5532438"/>
          <p14:tracePt t="1053" x="909638" y="5616575"/>
          <p14:tracePt t="1063" x="909638" y="5694363"/>
          <p14:tracePt t="1069" x="976313" y="5770563"/>
          <p14:tracePt t="1080" x="1069975" y="5829300"/>
          <p14:tracePt t="1086" x="1223963" y="5889625"/>
          <p14:tracePt t="1094" x="1427163" y="5948363"/>
          <p14:tracePt t="1102" x="1698625" y="5983288"/>
          <p14:tracePt t="1110" x="1997075" y="6016625"/>
          <p14:tracePt t="1117" x="2260600" y="6016625"/>
          <p14:tracePt t="1127" x="2532063" y="6008688"/>
          <p14:tracePt t="1131" x="2854325" y="5973763"/>
          <p14:tracePt t="1143" x="3211513" y="5940425"/>
          <p14:tracePt t="1149" x="3517900" y="5905500"/>
          <p14:tracePt t="1156" x="3781425" y="5803900"/>
          <p14:tracePt t="1164" x="4060825" y="5668963"/>
          <p14:tracePt t="1172" x="4281488" y="5540375"/>
          <p14:tracePt t="1181" x="4460875" y="5421313"/>
          <p14:tracePt t="1187" x="4613275" y="5311775"/>
          <p14:tracePt t="1197" x="4732338" y="5157788"/>
          <p14:tracePt t="1201" x="4826000" y="5013325"/>
          <p14:tracePt t="1210" x="4902200" y="4878388"/>
          <p14:tracePt t="1217" x="4962525" y="4759325"/>
          <p14:tracePt t="1227" x="4995863" y="4683125"/>
          <p14:tracePt t="1233" x="5003800" y="4648200"/>
          <p14:tracePt t="1244" x="5013325" y="4640263"/>
          <p14:tracePt t="1459" x="5046663" y="4640263"/>
          <p14:tracePt t="1487" x="5862638" y="4181475"/>
          <p14:tracePt t="1493" x="6210300" y="3935413"/>
          <p14:tracePt t="1500" x="6542088" y="3594100"/>
          <p14:tracePt t="1506" x="6881813" y="3135313"/>
          <p14:tracePt t="1514" x="7221538" y="2643188"/>
          <p14:tracePt t="1523" x="7604125" y="2174875"/>
          <p14:tracePt t="1529" x="7926388" y="1690688"/>
          <p14:tracePt t="1537" x="8199438" y="1206500"/>
          <p14:tracePt t="1547" x="8359775" y="714375"/>
          <p14:tracePt t="1553" x="8488363" y="169863"/>
          <p14:tracePt t="1765" x="2319338" y="407988"/>
          <p14:tracePt t="1773" x="2174875" y="688975"/>
          <p14:tracePt t="1780" x="2081213" y="925513"/>
          <p14:tracePt t="1787" x="2012950" y="1181100"/>
          <p14:tracePt t="1797" x="1987550" y="1401763"/>
          <p14:tracePt t="1803" x="1971675" y="1589088"/>
          <p14:tracePt t="1813" x="1971675" y="1758950"/>
          <p14:tracePt t="1817" x="1962150" y="1946275"/>
          <p14:tracePt t="1827" x="1962150" y="2098675"/>
          <p14:tracePt t="1833" x="1962150" y="2235200"/>
          <p14:tracePt t="1846" x="1962150" y="2379663"/>
          <p14:tracePt t="1849" x="1962150" y="2506663"/>
          <p14:tracePt t="1861" x="1997075" y="2633663"/>
          <p14:tracePt t="1865" x="2047875" y="2736850"/>
          <p14:tracePt t="1876" x="2132013" y="2846388"/>
          <p14:tracePt t="1881" x="2235200" y="2940050"/>
          <p14:tracePt t="1887" x="2387600" y="3016250"/>
          <p14:tracePt t="1896" x="2549525" y="3084513"/>
          <p14:tracePt t="1903" x="2719388" y="3127375"/>
          <p14:tracePt t="1912" x="2879725" y="3144838"/>
          <p14:tracePt t="1919" x="3041650" y="3170238"/>
          <p14:tracePt t="1929" x="3186113" y="3186113"/>
          <p14:tracePt t="1935" x="3322638" y="3186113"/>
          <p14:tracePt t="1944" x="3406775" y="3186113"/>
          <p14:tracePt t="1951" x="3475038" y="3160713"/>
          <p14:tracePt t="1960" x="3517900" y="3144838"/>
          <p14:tracePt t="1965" x="3543300" y="3127375"/>
          <p14:tracePt t="1978" x="3559175" y="3101975"/>
          <p14:tracePt t="1981" x="3576638" y="3076575"/>
          <p14:tracePt t="1993" x="3594100" y="3059113"/>
          <p14:tracePt t="1999" x="3594100" y="3041650"/>
          <p14:tracePt t="2006" x="3594100" y="3033713"/>
          <p14:tracePt t="22954" x="3586163" y="3033713"/>
          <p14:tracePt t="22961" x="3414713" y="3033713"/>
          <p14:tracePt t="22970" x="3178175" y="3059113"/>
          <p14:tracePt t="22977" x="2922588" y="3101975"/>
          <p14:tracePt t="22986" x="2684463" y="3186113"/>
          <p14:tracePt t="22993" x="2413000" y="3322638"/>
          <p14:tracePt t="23004" x="2098675" y="3509963"/>
          <p14:tracePt t="23009" x="1817688" y="3662363"/>
          <p14:tracePt t="23018" x="1538288" y="3824288"/>
          <p14:tracePt t="23024" x="1308100" y="3968750"/>
          <p14:tracePt t="23032" x="1011238" y="4214813"/>
          <p14:tracePt t="23042" x="722313" y="4513263"/>
          <p14:tracePt t="23048" x="458788" y="4818063"/>
          <p14:tracePt t="23058" x="212725" y="5064125"/>
          <p14:tracePt t="23063" x="25400" y="5302250"/>
          <p14:tracePt t="23221" x="7026275" y="6153150"/>
          <p14:tracePt t="23229" x="7246938" y="5735638"/>
          <p14:tracePt t="23238" x="7373938" y="5353050"/>
          <p14:tracePt t="23243" x="7408863" y="5022850"/>
          <p14:tracePt t="23253" x="7400925" y="4614863"/>
          <p14:tracePt t="23257" x="7323138" y="4197350"/>
          <p14:tracePt t="23268" x="7188200" y="3790950"/>
          <p14:tracePt t="23273" x="7008813" y="3348038"/>
          <p14:tracePt t="23282" x="6823075" y="3033713"/>
          <p14:tracePt t="23291" x="6626225" y="2744788"/>
          <p14:tracePt t="23298" x="6380163" y="2516188"/>
          <p14:tracePt t="23307" x="6091238" y="2336800"/>
          <p14:tracePt t="23313" x="5819775" y="2200275"/>
          <p14:tracePt t="23322" x="5530850" y="2116138"/>
          <p14:tracePt t="23327" x="5249863" y="2082800"/>
          <p14:tracePt t="23337" x="4962525" y="2082800"/>
          <p14:tracePt t="23344" x="4638675" y="2090738"/>
          <p14:tracePt t="23353" x="4341813" y="2124075"/>
          <p14:tracePt t="23359" x="4078288" y="2200275"/>
          <p14:tracePt t="23370" x="3806825" y="2303463"/>
          <p14:tracePt t="23375" x="3533775" y="2447925"/>
          <p14:tracePt t="23387" x="3305175" y="2574925"/>
          <p14:tracePt t="23391" x="3127375" y="2711450"/>
          <p14:tracePt t="23398" x="3016250" y="2855913"/>
          <p14:tracePt t="23408" x="2930525" y="3041650"/>
          <p14:tracePt t="23413" x="2905125" y="3178175"/>
          <p14:tracePt t="23423" x="2897188" y="3289300"/>
          <p14:tracePt t="23429" x="2897188" y="3373438"/>
          <p14:tracePt t="23439" x="2922588" y="3433763"/>
          <p14:tracePt t="23445" x="2982913" y="3492500"/>
          <p14:tracePt t="23456" x="3059113" y="3527425"/>
          <p14:tracePt t="23461" x="3160713" y="3535363"/>
          <p14:tracePt t="23476" x="3287713" y="3543300"/>
          <p14:tracePt t="23478" x="3414713" y="3543300"/>
          <p14:tracePt t="23487" x="3543300" y="3517900"/>
          <p14:tracePt t="23491" x="3652838" y="3475038"/>
          <p14:tracePt t="23504" x="3738563" y="3416300"/>
          <p14:tracePt t="23509" x="3806825" y="3348038"/>
          <p14:tracePt t="23518" x="3873500" y="3279775"/>
          <p14:tracePt t="23523" x="3941763" y="3221038"/>
          <p14:tracePt t="23532" x="3992563" y="3152775"/>
          <p14:tracePt t="23542" x="4035425" y="3094038"/>
          <p14:tracePt t="23545" x="4052888" y="3025775"/>
          <p14:tracePt t="23556" x="4078288" y="2982913"/>
          <p14:tracePt t="23561" x="4095750" y="2949575"/>
          <p14:tracePt t="23569" x="4095750" y="2932113"/>
          <p14:tracePt t="23577" x="4095750" y="2922588"/>
          <p14:tracePt t="26151" x="4121150" y="2940050"/>
          <p14:tracePt t="26159" x="4273550" y="3016250"/>
          <p14:tracePt t="26169" x="4494213" y="3109913"/>
          <p14:tracePt t="26176" x="4757738" y="3211513"/>
          <p14:tracePt t="26185" x="5080000" y="3314700"/>
          <p14:tracePt t="26189" x="5403850" y="3424238"/>
          <p14:tracePt t="26202" x="5802313" y="3535363"/>
          <p14:tracePt t="26206" x="6134100" y="3568700"/>
          <p14:tracePt t="26214" x="6440488" y="3603625"/>
          <p14:tracePt t="26221" x="6678613" y="3619500"/>
          <p14:tracePt t="26229" x="6813550" y="3619500"/>
          <p14:tracePt t="26238" x="6915150" y="3586163"/>
          <p14:tracePt t="26245" x="7008813" y="3552825"/>
          <p14:tracePt t="26255" x="7085013" y="3484563"/>
          <p14:tracePt t="26261" x="7162800" y="3416300"/>
          <p14:tracePt t="26272" x="7264400" y="3322638"/>
          <p14:tracePt t="26276" x="7358063" y="3228975"/>
          <p14:tracePt t="26286" x="7451725" y="3119438"/>
          <p14:tracePt t="26291" x="7545388" y="3000375"/>
          <p14:tracePt t="26302" x="7654925" y="2846388"/>
          <p14:tracePt t="26307" x="7766050" y="2701925"/>
          <p14:tracePt t="26318" x="7885113" y="2524125"/>
          <p14:tracePt t="26323" x="7977188" y="2354263"/>
          <p14:tracePt t="26335" x="8080375" y="2184400"/>
          <p14:tracePt t="26340" x="8189913" y="2014538"/>
          <p14:tracePt t="26351" x="8308975" y="1835150"/>
          <p14:tracePt t="26354" x="8420100" y="1690688"/>
          <p14:tracePt t="26361" x="8513763" y="1520825"/>
          <p14:tracePt t="26371" x="8589963" y="1385888"/>
          <p14:tracePt t="26377" x="8666163" y="1249363"/>
          <p14:tracePt t="26385" x="8750300" y="1079500"/>
          <p14:tracePt t="26393" x="8818563" y="977900"/>
          <p14:tracePt t="26402" x="8861425" y="900113"/>
          <p14:tracePt t="26409" x="8878888" y="849313"/>
          <p14:tracePt t="26419" x="8894763" y="823913"/>
          <p14:tracePt t="26425" x="8894763" y="815975"/>
          <p14:tracePt t="26434" x="8894763" y="798513"/>
          <p14:tracePt t="26439" x="8878888" y="773113"/>
          <p14:tracePt t="26451" x="8836025" y="755650"/>
          <p14:tracePt t="26456" x="8759825" y="739775"/>
          <p14:tracePt t="26464" x="8674100" y="714375"/>
          <p14:tracePt t="26473" x="8580438" y="688975"/>
          <p14:tracePt t="26480" x="8478838" y="679450"/>
          <p14:tracePt t="26489" x="8394700" y="654050"/>
          <p14:tracePt t="26495" x="8308975" y="646113"/>
          <p14:tracePt t="26502" x="8250238" y="646113"/>
          <p14:tracePt t="26509" x="8207375" y="646113"/>
          <p14:tracePt t="26519" x="8181975" y="654050"/>
          <p14:tracePt t="26525" x="8174038" y="654050"/>
          <p14:tracePt t="26535" x="8164513" y="663575"/>
          <p14:tracePt t="26541" x="8147050" y="671513"/>
          <p14:tracePt t="26557" x="8139113" y="688975"/>
          <p14:tracePt t="26569" x="8121650" y="696913"/>
          <p14:tracePt t="26573" x="8105775" y="704850"/>
          <p14:tracePt t="26579" x="8088313" y="722313"/>
          <p14:tracePt t="26589" x="8080375" y="747713"/>
          <p14:tracePt t="26595" x="8054975" y="781050"/>
          <p14:tracePt t="26606" x="8020050" y="833438"/>
          <p14:tracePt t="26611" x="7951788" y="900113"/>
          <p14:tracePt t="26621" x="7875588" y="968375"/>
          <p14:tracePt t="26627" x="7799388" y="1036638"/>
          <p14:tracePt t="26640" x="7705725" y="1104900"/>
          <p14:tracePt t="26643" x="7612063" y="1181100"/>
          <p14:tracePt t="26652" x="7518400" y="1266825"/>
          <p14:tracePt t="26657" x="7426325" y="1350963"/>
          <p14:tracePt t="26669" x="7332663" y="1427163"/>
          <p14:tracePt t="26673" x="7239000" y="1520825"/>
          <p14:tracePt t="26685" x="7153275" y="1631950"/>
          <p14:tracePt t="26689" x="7059613" y="1733550"/>
          <p14:tracePt t="26701" x="6992938" y="1844675"/>
          <p14:tracePt t="26707" x="6924675" y="1963738"/>
          <p14:tracePt t="26714" x="6864350" y="2047875"/>
          <p14:tracePt t="26723" x="6805613" y="2141538"/>
          <p14:tracePt t="26727" x="6762750" y="2243138"/>
          <p14:tracePt t="26737" x="6711950" y="2336800"/>
          <p14:tracePt t="26743" x="6669088" y="2455863"/>
          <p14:tracePt t="26752" x="6618288" y="2566988"/>
          <p14:tracePt t="26759" x="6567488" y="2660650"/>
          <p14:tracePt t="26769" x="6499225" y="2752725"/>
          <p14:tracePt t="26775" x="6423025" y="2846388"/>
          <p14:tracePt t="26785" x="6354763" y="2922588"/>
          <p14:tracePt t="26791" x="6303963" y="2990850"/>
          <p14:tracePt t="26802" x="6235700" y="3041650"/>
          <p14:tracePt t="26807" x="6184900" y="3084513"/>
          <p14:tracePt t="26814" x="6151563" y="3101975"/>
          <p14:tracePt t="26825" x="6134100" y="3109913"/>
          <p14:tracePt t="26830" x="6116638" y="3127375"/>
          <p14:tracePt t="26839" x="6108700" y="3127375"/>
          <p14:tracePt t="26845" x="6100763" y="3127375"/>
          <p14:tracePt t="27030" x="6057900" y="3127375"/>
          <p14:tracePt t="27038" x="6015038" y="3152775"/>
          <p14:tracePt t="27043" x="5972175" y="3170238"/>
          <p14:tracePt t="27051" x="5938838" y="3221038"/>
          <p14:tracePt t="27059" x="5913438" y="3297238"/>
          <p14:tracePt t="27068" x="5895975" y="3382963"/>
          <p14:tracePt t="27075" x="5870575" y="3484563"/>
          <p14:tracePt t="27086" x="5845175" y="3594100"/>
          <p14:tracePt t="27091" x="5819775" y="3730625"/>
          <p14:tracePt t="27101" x="5786438" y="3892550"/>
          <p14:tracePt t="27107" x="5761038" y="4037013"/>
          <p14:tracePt t="27118" x="5735638" y="4171950"/>
          <p14:tracePt t="27123" x="5718175" y="4316413"/>
          <p14:tracePt t="27130" x="5700713" y="4470400"/>
          <p14:tracePt t="27140" x="5700713" y="4648200"/>
          <p14:tracePt t="27145" x="5708650" y="4784725"/>
          <p14:tracePt t="27155" x="5726113" y="4929188"/>
          <p14:tracePt t="27161" x="5761038" y="5013325"/>
          <p14:tracePt t="27171" x="5819775" y="5106988"/>
          <p14:tracePt t="27177" x="5870575" y="5175250"/>
          <p14:tracePt t="27188" x="5930900" y="5235575"/>
          <p14:tracePt t="27191" x="5981700" y="5294313"/>
          <p14:tracePt t="27203" x="6040438" y="5319713"/>
          <p14:tracePt t="27207" x="6108700" y="5345113"/>
          <p14:tracePt t="27219" x="6167438" y="5353050"/>
          <p14:tracePt t="27223" x="6235700" y="5353050"/>
          <p14:tracePt t="27234" x="6311900" y="5337175"/>
          <p14:tracePt t="27239" x="6389688" y="5319713"/>
          <p14:tracePt t="27251" x="6483350" y="5294313"/>
          <p14:tracePt t="27256" x="6584950" y="5276850"/>
          <p14:tracePt t="27264" x="6719888" y="5251450"/>
          <p14:tracePt t="27269" x="6856413" y="5226050"/>
          <p14:tracePt t="27277" x="6983413" y="5200650"/>
          <p14:tracePt t="27286" x="7119938" y="5157788"/>
          <p14:tracePt t="27293" x="7239000" y="5124450"/>
          <p14:tracePt t="27302" x="7340600" y="5073650"/>
          <p14:tracePt t="27309" x="7434263" y="5005388"/>
          <p14:tracePt t="27322" x="7518400" y="4937125"/>
          <p14:tracePt t="27327" x="7586663" y="4868863"/>
          <p14:tracePt t="27335" x="7672388" y="4775200"/>
          <p14:tracePt t="27341" x="7740650" y="4683125"/>
          <p14:tracePt t="27350" x="7807325" y="4597400"/>
          <p14:tracePt t="27355" x="7875588" y="4503738"/>
          <p14:tracePt t="27364" x="7910513" y="4410075"/>
          <p14:tracePt t="27374" x="7943850" y="4325938"/>
          <p14:tracePt t="27380" x="7951788" y="4232275"/>
          <p14:tracePt t="27390" x="7969250" y="4146550"/>
          <p14:tracePt t="27395" x="7961313" y="4062413"/>
          <p14:tracePt t="27405" x="7943850" y="3976688"/>
          <p14:tracePt t="27411" x="7893050" y="3883025"/>
          <p14:tracePt t="27422" x="7842250" y="3790950"/>
          <p14:tracePt t="27425" x="7773988" y="3697288"/>
          <p14:tracePt t="27435" x="7697788" y="3611563"/>
          <p14:tracePt t="27441" x="7621588" y="3517900"/>
          <p14:tracePt t="27452" x="7527925" y="3424238"/>
          <p14:tracePt t="27457" x="7459663" y="3355975"/>
          <p14:tracePt t="27468" x="7391400" y="3289300"/>
          <p14:tracePt t="27473" x="7332663" y="3238500"/>
          <p14:tracePt t="27485" x="7281863" y="3195638"/>
          <p14:tracePt t="27489" x="7239000" y="3170238"/>
          <p14:tracePt t="27500" x="7213600" y="3152775"/>
          <p14:tracePt t="27503" x="7204075" y="3144838"/>
          <p14:tracePt t="27511" x="7188200" y="3135313"/>
          <p14:tracePt t="27523" x="7178675" y="3135313"/>
          <p14:tracePt t="27537" x="7178675" y="3127375"/>
          <p14:tracePt t="27559" x="7170738" y="3127375"/>
          <p14:tracePt t="29671" x="7178675" y="3119438"/>
          <p14:tracePt t="29680" x="7213600" y="3109913"/>
          <p14:tracePt t="29688" x="7272338" y="3101975"/>
          <p14:tracePt t="29696" x="7332663" y="3101975"/>
          <p14:tracePt t="29704" x="7400925" y="3094038"/>
          <p14:tracePt t="29713" x="7477125" y="3076575"/>
          <p14:tracePt t="29721" x="7561263" y="3076575"/>
          <p14:tracePt t="29727" x="7662863" y="3076575"/>
          <p14:tracePt t="29736" x="7791450" y="3094038"/>
          <p14:tracePt t="29743" x="7935913" y="3127375"/>
          <p14:tracePt t="29751" x="8080375" y="3195638"/>
          <p14:tracePt t="29757" x="8326438" y="3305175"/>
          <p14:tracePt t="29767" x="8615363" y="3467100"/>
          <p14:tracePt t="29773" x="8818563" y="3629025"/>
          <p14:tracePt t="29785" x="8972550" y="3806825"/>
          <p14:tracePt t="29789" x="9107488" y="3994150"/>
          <p14:tracePt t="29801" x="9201150" y="4138613"/>
          <p14:tracePt t="29806" x="9269413" y="4240213"/>
          <p14:tracePt t="29817" x="9312275" y="4333875"/>
          <p14:tracePt t="29821" x="9345613" y="4376738"/>
          <p14:tracePt t="29827" x="9353550" y="4394200"/>
          <p14:tracePt t="29837" x="9353550" y="4402138"/>
          <p14:tracePt t="30265" x="9363075" y="4402138"/>
          <p14:tracePt t="30273" x="9363075" y="4394200"/>
          <p14:tracePt t="30287" x="9363075" y="4384675"/>
          <p14:tracePt t="30296" x="9363075" y="4368800"/>
          <p14:tracePt t="30304" x="9363075" y="4359275"/>
          <p14:tracePt t="30311" x="9371013" y="4341813"/>
          <p14:tracePt t="30319" x="9380538" y="4325938"/>
          <p14:tracePt t="30327" x="9396413" y="4316413"/>
          <p14:tracePt t="30337" x="9405938" y="4300538"/>
          <p14:tracePt t="30343" x="9421813" y="4283075"/>
          <p14:tracePt t="30354" x="9439275" y="4265613"/>
          <p14:tracePt t="30359" x="9464675" y="4240213"/>
          <p14:tracePt t="30367" x="9490075" y="4224338"/>
          <p14:tracePt t="30373" x="9507538" y="4206875"/>
          <p14:tracePt t="30384" x="9523413" y="4181475"/>
          <p14:tracePt t="30389" x="9566275" y="4164013"/>
          <p14:tracePt t="30402" x="9609138" y="4130675"/>
          <p14:tracePt t="30408" x="9677400" y="4113213"/>
          <p14:tracePt t="30416" x="9720263" y="4095750"/>
          <p14:tracePt t="30421" x="9771063" y="4070350"/>
          <p14:tracePt t="30433" x="9829800" y="4052888"/>
          <p14:tracePt t="30437" x="9880600" y="4037013"/>
          <p14:tracePt t="30443" x="9923463" y="4011613"/>
          <p14:tracePt t="30454" x="9974263" y="3986213"/>
          <p14:tracePt t="30459" x="10025063" y="3935413"/>
          <p14:tracePt t="30470" x="10093325" y="3875088"/>
          <p14:tracePt t="30475" x="10144125" y="3816350"/>
          <p14:tracePt t="30486" x="10212388" y="3756025"/>
          <p14:tracePt t="30491" x="10263188" y="3738563"/>
          <p14:tracePt t="30501" x="10306050" y="3722688"/>
          <p14:tracePt t="30507" x="10374313" y="3697288"/>
          <p14:tracePt t="30517" x="10433050" y="3679825"/>
          <p14:tracePt t="30521" x="10493375" y="3662363"/>
          <p14:tracePt t="30533" x="10552113" y="3636963"/>
          <p14:tracePt t="30539" x="10628313" y="3603625"/>
          <p14:tracePt t="30546" x="10696575" y="3578225"/>
          <p14:tracePt t="30556" x="10756900" y="3543300"/>
          <p14:tracePt t="30562" x="10815638" y="3527425"/>
          <p14:tracePt t="30571" x="10883900" y="3484563"/>
          <p14:tracePt t="30577" x="10960100" y="3449638"/>
          <p14:tracePt t="30587" x="11036300" y="3416300"/>
          <p14:tracePt t="30591" x="11112500" y="3373438"/>
          <p14:tracePt t="30603" x="11188700" y="3330575"/>
          <p14:tracePt t="30607" x="11266488" y="3271838"/>
          <p14:tracePt t="30617" x="11360150" y="3203575"/>
          <p14:tracePt t="30623" x="11436350" y="3135313"/>
          <p14:tracePt t="30634" x="11512550" y="3067050"/>
          <p14:tracePt t="30640" x="11622088" y="2982913"/>
          <p14:tracePt t="30650" x="11715750" y="2889250"/>
          <p14:tracePt t="30658" x="11809413" y="2787650"/>
          <p14:tracePt t="30670" x="11988800" y="2582863"/>
          <p14:tracePt t="30680" x="12055475" y="2481263"/>
          <p14:tracePt t="30685" x="12123738" y="2387600"/>
          <p14:tracePt t="30829" x="12123738" y="884238"/>
          <p14:tracePt t="30835" x="12072938" y="833438"/>
          <p14:tracePt t="30842" x="12022138" y="808038"/>
          <p14:tracePt t="30850" x="11971338" y="765175"/>
          <p14:tracePt t="30859" x="11903075" y="730250"/>
          <p14:tracePt t="30867" x="11844338" y="704850"/>
          <p14:tracePt t="30873" x="11766550" y="671513"/>
          <p14:tracePt t="30884" x="11707813" y="628650"/>
          <p14:tracePt t="30904" x="11563350" y="560388"/>
          <p14:tracePt t="30911" x="11401425" y="519113"/>
          <p14:tracePt t="30919" x="11342688" y="509588"/>
          <p14:tracePt t="30927" x="11266488" y="501650"/>
          <p14:tracePt t="30937" x="11198225" y="501650"/>
          <p14:tracePt t="30943" x="11129963" y="501650"/>
          <p14:tracePt t="30953" x="11071225" y="501650"/>
          <p14:tracePt t="30959" x="11002963" y="519113"/>
          <p14:tracePt t="30970" x="10917238" y="544513"/>
          <p14:tracePt t="30975" x="10833100" y="560388"/>
          <p14:tracePt t="30984" x="10729913" y="585788"/>
          <p14:tracePt t="30989" x="10637838" y="620713"/>
          <p14:tracePt t="31001" x="10552113" y="663575"/>
          <p14:tracePt t="31007" x="10458450" y="714375"/>
          <p14:tracePt t="31017" x="10390188" y="773113"/>
          <p14:tracePt t="31022" x="10323513" y="841375"/>
          <p14:tracePt t="31033" x="10263188" y="909638"/>
          <p14:tracePt t="31039" x="10204450" y="1003300"/>
          <p14:tracePt t="31046" x="10144125" y="1087438"/>
          <p14:tracePt t="31054" x="10101263" y="1181100"/>
          <p14:tracePt t="31059" x="10075863" y="1282700"/>
          <p14:tracePt t="31068" x="10059988" y="1368425"/>
          <p14:tracePt t="31075" x="10034588" y="1462088"/>
          <p14:tracePt t="31085" x="10017125" y="1546225"/>
          <p14:tracePt t="31091" x="9991725" y="1631950"/>
          <p14:tracePt t="31100" x="9983788" y="1708150"/>
          <p14:tracePt t="31108" x="9983788" y="1776413"/>
          <p14:tracePt t="31118" x="9983788" y="1852613"/>
          <p14:tracePt t="31123" x="9983788" y="1911350"/>
          <p14:tracePt t="31133" x="9991725" y="1971675"/>
          <p14:tracePt t="31137" x="10009188" y="2005013"/>
          <p14:tracePt t="31146" x="10025063" y="2030413"/>
          <p14:tracePt t="31153" x="10042525" y="2047875"/>
          <p14:tracePt t="31162" x="10059988" y="2055813"/>
          <p14:tracePt t="31172" x="10059988" y="2065338"/>
          <p14:tracePt t="31177" x="10059988" y="2073275"/>
          <p14:tracePt t="32175" x="10059988" y="2090738"/>
          <p14:tracePt t="32183" x="10085388" y="2166938"/>
          <p14:tracePt t="32191" x="10101263" y="2235200"/>
          <p14:tracePt t="32202" x="10118725" y="2293938"/>
          <p14:tracePt t="32207" x="10153650" y="2354263"/>
          <p14:tracePt t="32217" x="10204450" y="2422525"/>
          <p14:tracePt t="32221" x="10271125" y="2473325"/>
          <p14:tracePt t="32232" x="10348913" y="2532063"/>
          <p14:tracePt t="32237" x="10442575" y="2549525"/>
          <p14:tracePt t="32248" x="10552113" y="2574925"/>
          <p14:tracePt t="32253" x="10696575" y="2600325"/>
          <p14:tracePt t="32262" x="10841038" y="2608263"/>
          <p14:tracePt t="32270" x="10968038" y="2608263"/>
          <p14:tracePt t="32277" x="11079163" y="2608263"/>
          <p14:tracePt t="32286" x="11180763" y="2600325"/>
          <p14:tracePt t="32291" x="11266488" y="2549525"/>
          <p14:tracePt t="32300" x="11360150" y="2506663"/>
          <p14:tracePt t="32307" x="11436350" y="2438400"/>
          <p14:tracePt t="32317" x="11503025" y="2371725"/>
          <p14:tracePt t="32323" x="11555413" y="2311400"/>
          <p14:tracePt t="32333" x="11588750" y="2217738"/>
          <p14:tracePt t="32339" x="11614150" y="2141538"/>
          <p14:tracePt t="32349" x="11622088" y="2055813"/>
          <p14:tracePt t="32355" x="11622088" y="1971675"/>
          <p14:tracePt t="32367" x="11622088" y="1885950"/>
          <p14:tracePt t="32372" x="11596688" y="1809750"/>
          <p14:tracePt t="32377" x="11580813" y="1733550"/>
          <p14:tracePt t="32387" x="11545888" y="1657350"/>
          <p14:tracePt t="32393" x="11503025" y="1597025"/>
          <p14:tracePt t="32403" x="11452225" y="1530350"/>
          <p14:tracePt t="32409" x="11385550" y="1477963"/>
          <p14:tracePt t="32419" x="11325225" y="1444625"/>
          <p14:tracePt t="32425" x="11256963" y="1427163"/>
          <p14:tracePt t="32435" x="11198225" y="1401763"/>
          <p14:tracePt t="32441" x="11137900" y="1393825"/>
          <p14:tracePt t="32449" x="11079163" y="1393825"/>
          <p14:tracePt t="32455" x="11010900" y="1393825"/>
          <p14:tracePt t="32469" x="10926763" y="1419225"/>
          <p14:tracePt t="32472" x="10848975" y="1436688"/>
          <p14:tracePt t="32483" x="10756900" y="1470025"/>
          <p14:tracePt t="32488" x="10679113" y="1520825"/>
          <p14:tracePt t="32499" x="10612438" y="1581150"/>
          <p14:tracePt t="32505" x="10552113" y="1639888"/>
          <p14:tracePt t="32512" x="10501313" y="1690688"/>
          <p14:tracePt t="32518" x="10467975" y="1741488"/>
          <p14:tracePt t="32527" x="10450513" y="1766888"/>
          <p14:tracePt t="32534" x="10433050" y="1784350"/>
          <p14:tracePt t="32541" x="10415588" y="1809750"/>
          <p14:tracePt t="32550" x="10415588" y="1827213"/>
          <p14:tracePt t="32557" x="10415588" y="1835150"/>
          <p14:tracePt t="32585" x="10415588" y="1844675"/>
          <p14:tracePt t="33922" x="10415588" y="1852613"/>
          <p14:tracePt t="33933" x="10415588" y="1860550"/>
          <p14:tracePt t="33941" x="10415588" y="1938338"/>
          <p14:tracePt t="33949" x="10415588" y="2047875"/>
          <p14:tracePt t="33957" x="10415588" y="2159000"/>
          <p14:tracePt t="33966" x="10415588" y="2260600"/>
          <p14:tracePt t="33973" x="10442575" y="2379663"/>
          <p14:tracePt t="33983" x="10458450" y="2489200"/>
          <p14:tracePt t="33989" x="10483850" y="2592388"/>
          <p14:tracePt t="33998" x="10509250" y="2693988"/>
          <p14:tracePt t="34003" x="10526713" y="2778125"/>
          <p14:tracePt t="34012" x="10552113" y="2871788"/>
          <p14:tracePt t="34022" x="10585450" y="2932113"/>
          <p14:tracePt t="34028" x="10602913" y="3016250"/>
          <p14:tracePt t="34037" x="10637838" y="3084513"/>
          <p14:tracePt t="34043" x="10671175" y="3144838"/>
          <p14:tracePt t="34054" x="10696575" y="3211513"/>
          <p14:tracePt t="34059" x="10721975" y="3246438"/>
          <p14:tracePt t="34069" x="10747375" y="3297238"/>
          <p14:tracePt t="34074" x="10772775" y="3340100"/>
          <p14:tracePt t="34083" x="10790238" y="3365500"/>
          <p14:tracePt t="34089" x="10815638" y="3390900"/>
          <p14:tracePt t="34099" x="10841038" y="3416300"/>
          <p14:tracePt t="34106" x="10858500" y="3433763"/>
          <p14:tracePt t="34115" x="10866438" y="3449638"/>
          <p14:tracePt t="34121" x="10883900" y="3449638"/>
          <p14:tracePt t="34132" x="10901363" y="3459163"/>
          <p14:tracePt t="34138" x="10917238" y="3467100"/>
          <p14:tracePt t="34213" x="10926763" y="3475038"/>
          <p14:tracePt t="34222" x="10934700" y="3492500"/>
          <p14:tracePt t="34230" x="10942638" y="3517900"/>
          <p14:tracePt t="34237" x="10952163" y="3552825"/>
          <p14:tracePt t="34248" x="10952163" y="3611563"/>
          <p14:tracePt t="34254" x="10952163" y="3662363"/>
          <p14:tracePt t="34265" x="10952163" y="3722688"/>
          <p14:tracePt t="34270" x="10952163" y="3781425"/>
          <p14:tracePt t="34278" x="10960100" y="3857625"/>
          <p14:tracePt t="34285" x="10968038" y="3917950"/>
          <p14:tracePt t="34291" x="10977563" y="3976688"/>
          <p14:tracePt t="34300" x="10985500" y="4037013"/>
          <p14:tracePt t="34308" x="11010900" y="4095750"/>
          <p14:tracePt t="34315" x="11028363" y="4156075"/>
          <p14:tracePt t="34324" x="11053763" y="4214813"/>
          <p14:tracePt t="34333" x="11079163" y="4283075"/>
          <p14:tracePt t="34339" x="11112500" y="4316413"/>
          <p14:tracePt t="34349" x="11147425" y="4351338"/>
          <p14:tracePt t="34355" x="11180763" y="4384675"/>
          <p14:tracePt t="34366" x="11223625" y="4402138"/>
          <p14:tracePt t="34371" x="11266488" y="4419600"/>
          <p14:tracePt t="34378" x="11317288" y="4435475"/>
          <p14:tracePt t="34387" x="11342688" y="4452938"/>
          <p14:tracePt t="34394" x="11376025" y="4470400"/>
          <p14:tracePt t="34402" x="11393488" y="4478338"/>
          <p14:tracePt t="34409" x="11410950" y="4486275"/>
          <p14:tracePt t="34419" x="11436350" y="4486275"/>
          <p14:tracePt t="34425" x="11444288" y="4486275"/>
          <p14:tracePt t="34434" x="11469688" y="4486275"/>
          <p14:tracePt t="34441" x="11495088" y="4486275"/>
          <p14:tracePt t="34449" x="11503025" y="4486275"/>
          <p14:tracePt t="34456" x="11520488" y="4486275"/>
          <p14:tracePt t="34466" x="11530013" y="4486275"/>
          <p14:tracePt t="34471" x="11545888" y="4486275"/>
          <p14:tracePt t="34483" x="11571288" y="4486275"/>
          <p14:tracePt t="34487" x="11580813" y="4486275"/>
          <p14:tracePt t="34498" x="11596688" y="4486275"/>
          <p14:tracePt t="34503" x="11614150" y="4478338"/>
          <p14:tracePt t="34515" x="11631613" y="4478338"/>
          <p14:tracePt t="34520" x="11657013" y="4478338"/>
          <p14:tracePt t="34525" x="11690350" y="4478338"/>
          <p14:tracePt t="34534" x="11725275" y="4478338"/>
          <p14:tracePt t="34541" x="11750675" y="4478338"/>
          <p14:tracePt t="34550" x="11776075" y="4478338"/>
          <p14:tracePt t="34557" x="11801475" y="4460875"/>
          <p14:tracePt t="34566" x="11826875" y="4452938"/>
          <p14:tracePt t="34573" x="11844338" y="4435475"/>
          <p14:tracePt t="34582" x="11860213" y="4419600"/>
          <p14:tracePt t="34589" x="11877675" y="4402138"/>
          <p14:tracePt t="34599" x="11895138" y="4384675"/>
          <p14:tracePt t="34603" x="11911013" y="4376738"/>
          <p14:tracePt t="34615" x="11920538" y="4359275"/>
          <p14:tracePt t="34620" x="11936413" y="4333875"/>
          <p14:tracePt t="34628" x="11953875" y="4308475"/>
          <p14:tracePt t="34637" x="11971338" y="4257675"/>
          <p14:tracePt t="34644" x="11996738" y="4206875"/>
          <p14:tracePt t="34654" x="12014200" y="4146550"/>
          <p14:tracePt t="34659" x="12039600" y="4070350"/>
          <p14:tracePt t="34669" x="12055475" y="4011613"/>
          <p14:tracePt t="34673" x="12072938" y="3951288"/>
          <p14:tracePt t="34682" x="12072938" y="3892550"/>
          <p14:tracePt t="34689" x="12090400" y="3816350"/>
          <p14:tracePt t="34699" x="12090400" y="3730625"/>
          <p14:tracePt t="34705" x="12080875" y="3654425"/>
          <p14:tracePt t="34716" x="12065000" y="3586163"/>
          <p14:tracePt t="34721" x="12039600" y="3527425"/>
          <p14:tracePt t="34733" x="12022138" y="3449638"/>
          <p14:tracePt t="34737" x="11996738" y="3373438"/>
          <p14:tracePt t="34748" x="11953875" y="3279775"/>
          <p14:tracePt t="34752" x="11911013" y="3203575"/>
          <p14:tracePt t="34759" x="11852275" y="3119438"/>
          <p14:tracePt t="34768" x="11784013" y="3025775"/>
          <p14:tracePt t="34775" x="11715750" y="2932113"/>
          <p14:tracePt t="34784" x="11639550" y="2846388"/>
          <p14:tracePt t="34792" x="11545888" y="2770188"/>
          <p14:tracePt t="34801" x="11452225" y="2686050"/>
          <p14:tracePt t="34808" x="11317288" y="2617788"/>
          <p14:tracePt t="34816" x="11155363" y="2532063"/>
          <p14:tracePt t="34825" x="10985500" y="2447925"/>
          <p14:tracePt t="34832" x="10848975" y="2379663"/>
          <p14:tracePt t="34837" x="10696575" y="2311400"/>
          <p14:tracePt t="34848" x="10483850" y="2235200"/>
          <p14:tracePt t="34854" x="10313988" y="2200275"/>
          <p14:tracePt t="34862" x="10169525" y="2174875"/>
          <p14:tracePt t="34870" x="10034588" y="2149475"/>
          <p14:tracePt t="34878" x="9890125" y="2141538"/>
          <p14:tracePt t="34887" x="9779000" y="2141538"/>
          <p14:tracePt t="34895" x="9677400" y="2141538"/>
          <p14:tracePt t="34903" x="9591675" y="2141538"/>
          <p14:tracePt t="34908" x="9507538" y="2149475"/>
          <p14:tracePt t="34918" x="9439275" y="2174875"/>
          <p14:tracePt t="34924" x="9371013" y="2192338"/>
          <p14:tracePt t="34932" x="9302750" y="2209800"/>
          <p14:tracePt t="34939" x="9244013" y="2235200"/>
          <p14:tracePt t="34949" x="9201150" y="2252663"/>
          <p14:tracePt t="34956" x="9132888" y="2286000"/>
          <p14:tracePt t="34965" x="9074150" y="2336800"/>
          <p14:tracePt t="34971" x="9005888" y="2405063"/>
          <p14:tracePt t="34982" x="8937625" y="2473325"/>
          <p14:tracePt t="34986" x="8869363" y="2549525"/>
          <p14:tracePt t="34994" x="8802688" y="2643188"/>
          <p14:tracePt t="35003" x="8742363" y="2744788"/>
          <p14:tracePt t="35010" x="8683625" y="2846388"/>
          <p14:tracePt t="35019" x="8623300" y="2965450"/>
          <p14:tracePt t="35026" x="8580438" y="3059113"/>
          <p14:tracePt t="35035" x="8521700" y="3160713"/>
          <p14:tracePt t="35041" x="8488363" y="3263900"/>
          <p14:tracePt t="35051" x="8445500" y="3355975"/>
          <p14:tracePt t="35057" x="8394700" y="3459163"/>
          <p14:tracePt t="35065" x="8359775" y="3560763"/>
          <p14:tracePt t="35071" x="8318500" y="3697288"/>
          <p14:tracePt t="35082" x="8291513" y="3806825"/>
          <p14:tracePt t="35087" x="8266113" y="3908425"/>
          <p14:tracePt t="35103" x="8250238" y="4113213"/>
          <p14:tracePt t="35112" x="8250238" y="4214813"/>
          <p14:tracePt t="35121" x="8275638" y="4300538"/>
          <p14:tracePt t="35128" x="8291513" y="4384675"/>
          <p14:tracePt t="35133" x="8318500" y="4478338"/>
          <p14:tracePt t="35141" x="8359775" y="4554538"/>
          <p14:tracePt t="35153" x="8394700" y="4630738"/>
          <p14:tracePt t="35157" x="8435975" y="4691063"/>
          <p14:tracePt t="35165" x="8488363" y="4759325"/>
          <p14:tracePt t="35173" x="8539163" y="4810125"/>
          <p14:tracePt t="35183" x="8605838" y="4878388"/>
          <p14:tracePt t="35189" x="8666163" y="4937125"/>
          <p14:tracePt t="35199" x="8716963" y="4987925"/>
          <p14:tracePt t="35205" x="8777288" y="5048250"/>
          <p14:tracePt t="35214" x="8836025" y="5099050"/>
          <p14:tracePt t="35219" x="8912225" y="5141913"/>
          <p14:tracePt t="35228" x="8988425" y="5175250"/>
          <p14:tracePt t="35237" x="9048750" y="5192713"/>
          <p14:tracePt t="35244" x="9117013" y="5218113"/>
          <p14:tracePt t="35253" x="9193213" y="5251450"/>
          <p14:tracePt t="35259" x="9269413" y="5268913"/>
          <p14:tracePt t="35269" x="9345613" y="5294313"/>
          <p14:tracePt t="35275" x="9431338" y="5311775"/>
          <p14:tracePt t="35286" x="9507538" y="5345113"/>
          <p14:tracePt t="35289" x="9583738" y="5370513"/>
          <p14:tracePt t="35298" x="9642475" y="5387975"/>
          <p14:tracePt t="35305" x="9702800" y="5413375"/>
          <p14:tracePt t="35315" x="9771063" y="5430838"/>
          <p14:tracePt t="35321" x="9829800" y="5446713"/>
          <p14:tracePt t="35332" x="9890125" y="5456238"/>
          <p14:tracePt t="35337" x="9948863" y="5481638"/>
          <p14:tracePt t="35348" x="9983788" y="5489575"/>
          <p14:tracePt t="35353" x="10017125" y="5497513"/>
          <p14:tracePt t="35359" x="10050463" y="5497513"/>
          <p14:tracePt t="35369" x="10067925" y="5497513"/>
          <p14:tracePt t="35375" x="10085388" y="5497513"/>
          <p14:tracePt t="35385" x="10101263" y="5497513"/>
          <p14:tracePt t="35391" x="10118725" y="5497513"/>
          <p14:tracePt t="35401" x="10144125" y="5497513"/>
          <p14:tracePt t="35407" x="10186988" y="5497513"/>
          <p14:tracePt t="35416" x="10245725" y="5489575"/>
          <p14:tracePt t="35423" x="10306050" y="5464175"/>
          <p14:tracePt t="35432" x="10364788" y="5456238"/>
          <p14:tracePt t="35439" x="10425113" y="5456238"/>
          <p14:tracePt t="35448" x="10483850" y="5456238"/>
          <p14:tracePt t="35453" x="10534650" y="5456238"/>
          <p14:tracePt t="35464" x="10585450" y="5446713"/>
          <p14:tracePt t="35469" x="10620375" y="5446713"/>
          <p14:tracePt t="35478" x="10663238" y="5446713"/>
          <p14:tracePt t="35486" x="10679113" y="5438775"/>
          <p14:tracePt t="35494" x="10704513" y="5430838"/>
          <p14:tracePt t="35503" x="10729913" y="5430838"/>
          <p14:tracePt t="35511" x="10747375" y="5421313"/>
          <p14:tracePt t="35517" x="10764838" y="5413375"/>
          <p14:tracePt t="35523" x="10798175" y="5395913"/>
          <p14:tracePt t="35532" x="10833100" y="5380038"/>
          <p14:tracePt t="35539" x="10891838" y="5362575"/>
          <p14:tracePt t="35548" x="10960100" y="5345113"/>
          <p14:tracePt t="35555" x="11018838" y="5319713"/>
          <p14:tracePt t="35565" x="11079163" y="5302250"/>
          <p14:tracePt t="35571" x="11137900" y="5302250"/>
          <p14:tracePt t="35583" x="11198225" y="5276850"/>
          <p14:tracePt t="35587" x="11241088" y="5276850"/>
          <p14:tracePt t="35599" x="11299825" y="5268913"/>
          <p14:tracePt t="35603" x="11350625" y="5260975"/>
          <p14:tracePt t="35609" x="11385550" y="5251450"/>
          <p14:tracePt t="35619" x="11410950" y="5243513"/>
          <p14:tracePt t="35626" x="11436350" y="5226050"/>
          <p14:tracePt t="35634" x="11452225" y="5218113"/>
          <p14:tracePt t="35642" x="11477625" y="5208588"/>
          <p14:tracePt t="35651" x="11495088" y="5200650"/>
          <p14:tracePt t="35657" x="11520488" y="5183188"/>
          <p14:tracePt t="35668" x="11555413" y="5167313"/>
          <p14:tracePt t="35671" x="11580813" y="5149850"/>
          <p14:tracePt t="35683" x="11606213" y="5124450"/>
          <p14:tracePt t="35687" x="11639550" y="5099050"/>
          <p14:tracePt t="35698" x="11690350" y="5064125"/>
          <p14:tracePt t="35703" x="11750675" y="5038725"/>
          <p14:tracePt t="35715" x="11791950" y="5022850"/>
          <p14:tracePt t="35719" x="11834813" y="4997450"/>
          <p14:tracePt t="35728" x="11885613" y="4972050"/>
          <p14:tracePt t="35737" x="11920538" y="4946650"/>
          <p14:tracePt t="35744" x="11971338" y="4911725"/>
          <p14:tracePt t="35752" x="11996738" y="4894263"/>
          <p14:tracePt t="35758" x="12022138" y="4878388"/>
          <p14:tracePt t="35766" x="12047538" y="4860925"/>
          <p14:tracePt t="35773" x="12072938" y="4843463"/>
          <p14:tracePt t="35783" x="12080875" y="4827588"/>
          <p14:tracePt t="35789" x="12098338" y="4810125"/>
          <p14:tracePt t="35799" x="12115800" y="4784725"/>
          <p14:tracePt t="35805" x="12133263" y="4759325"/>
          <p14:tracePt t="35815" x="12149138" y="4741863"/>
          <p14:tracePt t="35821" x="12174538" y="4708525"/>
          <p14:tracePt t="36032" x="12141200" y="3101975"/>
          <p14:tracePt t="36040" x="12106275" y="3033713"/>
          <p14:tracePt t="36048" x="12065000" y="2974975"/>
          <p14:tracePt t="36054" x="12004675" y="2906713"/>
          <p14:tracePt t="36064" x="11945938" y="2838450"/>
          <p14:tracePt t="36069" x="11877675" y="2787650"/>
          <p14:tracePt t="36081" x="11801475" y="2727325"/>
          <p14:tracePt t="36088" x="11707813" y="2660650"/>
          <p14:tracePt t="36094" x="11631613" y="2617788"/>
          <p14:tracePt t="36103" x="11537950" y="2582863"/>
          <p14:tracePt t="36109" x="11452225" y="2549525"/>
          <p14:tracePt t="36119" x="11360150" y="2516188"/>
          <p14:tracePt t="36125" x="11291888" y="2481263"/>
          <p14:tracePt t="36133" x="11215688" y="2463800"/>
          <p14:tracePt t="36139" x="11122025" y="2438400"/>
          <p14:tracePt t="36148" x="11036300" y="2422525"/>
          <p14:tracePt t="36155" x="10952163" y="2397125"/>
          <p14:tracePt t="36165" x="10858500" y="2387600"/>
          <p14:tracePt t="36171" x="10772775" y="2387600"/>
          <p14:tracePt t="36182" x="10688638" y="2387600"/>
          <p14:tracePt t="36187" x="10620375" y="2387600"/>
          <p14:tracePt t="36200" x="10552113" y="2387600"/>
          <p14:tracePt t="36203" x="10475913" y="2387600"/>
          <p14:tracePt t="36209" x="10415588" y="2387600"/>
          <p14:tracePt t="36217" x="10356850" y="2397125"/>
          <p14:tracePt t="36225" x="10298113" y="2422525"/>
          <p14:tracePt t="36235" x="10237788" y="2438400"/>
          <p14:tracePt t="36241" x="10186988" y="2455863"/>
          <p14:tracePt t="36251" x="10136188" y="2473325"/>
          <p14:tracePt t="36257" x="10093325" y="2498725"/>
          <p14:tracePt t="36268" x="10034588" y="2516188"/>
          <p14:tracePt t="36273" x="9966325" y="2557463"/>
          <p14:tracePt t="36282" x="9898063" y="2617788"/>
          <p14:tracePt t="36288" x="9839325" y="2676525"/>
          <p14:tracePt t="36298" x="9771063" y="2744788"/>
          <p14:tracePt t="36303" x="9702800" y="2820988"/>
          <p14:tracePt t="36315" x="9642475" y="2914650"/>
          <p14:tracePt t="36319" x="9609138" y="3016250"/>
          <p14:tracePt t="36331" x="9583738" y="3135313"/>
          <p14:tracePt t="36337" x="9566275" y="3246438"/>
          <p14:tracePt t="36344" x="9566275" y="3365500"/>
          <p14:tracePt t="36353" x="9540875" y="3492500"/>
          <p14:tracePt t="36360" x="9532938" y="3603625"/>
          <p14:tracePt t="36367" x="9507538" y="3705225"/>
          <p14:tracePt t="36373" x="9498013" y="3790950"/>
          <p14:tracePt t="36382" x="9498013" y="3917950"/>
          <p14:tracePt t="36389" x="9507538" y="4019550"/>
          <p14:tracePt t="36399" x="9540875" y="4113213"/>
          <p14:tracePt t="36405" x="9591675" y="4197350"/>
          <p14:tracePt t="36415" x="9642475" y="4275138"/>
          <p14:tracePt t="36421" x="9702800" y="4341813"/>
          <p14:tracePt t="36432" x="9761538" y="4410075"/>
          <p14:tracePt t="36437" x="9812338" y="4452938"/>
          <p14:tracePt t="36444" x="9855200" y="4478338"/>
          <p14:tracePt t="36453" x="9864725" y="4495800"/>
          <p14:tracePt t="36461" x="9880600" y="4503738"/>
          <p14:tracePt t="36469" x="9890125" y="4503738"/>
          <p14:tracePt t="36595" x="9890125" y="4495800"/>
          <p14:tracePt t="36635" x="9880600" y="4495800"/>
          <p14:tracePt t="37859" x="9872663" y="4495800"/>
          <p14:tracePt t="37867" x="9855200" y="4503738"/>
          <p14:tracePt t="37875" x="9839325" y="4546600"/>
          <p14:tracePt t="37884" x="9821863" y="4622800"/>
          <p14:tracePt t="37891" x="9796463" y="4708525"/>
          <p14:tracePt t="37901" x="9779000" y="4802188"/>
          <p14:tracePt t="37907" x="9753600" y="4911725"/>
          <p14:tracePt t="37915" x="9720263" y="5056188"/>
          <p14:tracePt t="37922" x="9694863" y="5200650"/>
          <p14:tracePt t="37931" x="9667875" y="5380038"/>
          <p14:tracePt t="37938" x="9652000" y="5591175"/>
          <p14:tracePt t="37947" x="9642475" y="5803900"/>
          <p14:tracePt t="37953" x="9642475" y="6008688"/>
          <p14:tracePt t="37964" x="9677400" y="6254750"/>
          <p14:tracePt t="37969" x="9720263" y="6510338"/>
          <p14:tracePt t="37980" x="9804400" y="6799263"/>
          <p14:tracePt t="38321" x="11241088" y="6680200"/>
          <p14:tracePt t="38329" x="11223625" y="6594475"/>
          <p14:tracePt t="38336" x="11198225" y="6510338"/>
          <p14:tracePt t="38346" x="11180763" y="6416675"/>
          <p14:tracePt t="38352" x="11147425" y="6330950"/>
          <p14:tracePt t="38360" x="11096625" y="6237288"/>
          <p14:tracePt t="38365" x="11028363" y="6143625"/>
          <p14:tracePt t="38373" x="10960100" y="6042025"/>
          <p14:tracePt t="38385" x="10866438" y="5948363"/>
          <p14:tracePt t="38389" x="10772775" y="5854700"/>
          <p14:tracePt t="38398" x="10679113" y="5770563"/>
          <p14:tracePt t="38406" x="10585450" y="5702300"/>
          <p14:tracePt t="38416" x="10493375" y="5634038"/>
          <p14:tracePt t="38421" x="10399713" y="5565775"/>
          <p14:tracePt t="38431" x="10313988" y="5507038"/>
          <p14:tracePt t="38437" x="10204450" y="5446713"/>
          <p14:tracePt t="38447" x="10101263" y="5405438"/>
          <p14:tracePt t="38452" x="10017125" y="5370513"/>
          <p14:tracePt t="38460" x="9923463" y="5345113"/>
          <p14:tracePt t="38469" x="9847263" y="5319713"/>
          <p14:tracePt t="38475" x="9786938" y="5294313"/>
          <p14:tracePt t="38485" x="9710738" y="5276850"/>
          <p14:tracePt t="38491" x="9642475" y="5251450"/>
          <p14:tracePt t="38501" x="9566275" y="5235575"/>
          <p14:tracePt t="38507" x="9490075" y="5208588"/>
          <p14:tracePt t="38517" x="9405938" y="5200650"/>
          <p14:tracePt t="38521" x="9320213" y="5200650"/>
          <p14:tracePt t="38531" x="9218613" y="5192713"/>
          <p14:tracePt t="38537" x="9107488" y="5192713"/>
          <p14:tracePt t="38548" x="8980488" y="5175250"/>
          <p14:tracePt t="38553" x="8861425" y="5175250"/>
          <p14:tracePt t="38565" x="8750300" y="5175250"/>
          <p14:tracePt t="38569" x="8615363" y="5175250"/>
          <p14:tracePt t="38580" x="8470900" y="5175250"/>
          <p14:tracePt t="38585" x="8326438" y="5183188"/>
          <p14:tracePt t="38600" x="8045450" y="5218113"/>
          <p14:tracePt t="38607" x="7918450" y="5243513"/>
          <p14:tracePt t="38617" x="7791450" y="5260975"/>
          <p14:tracePt t="38623" x="7662863" y="5286375"/>
          <p14:tracePt t="38632" x="7545388" y="5311775"/>
          <p14:tracePt t="38639" x="7442200" y="5327650"/>
          <p14:tracePt t="38647" x="7358063" y="5362575"/>
          <p14:tracePt t="38656" x="7281863" y="5395913"/>
          <p14:tracePt t="38664" x="7213600" y="5421313"/>
          <p14:tracePt t="38672" x="7170738" y="5446713"/>
          <p14:tracePt t="38680" x="7119938" y="5489575"/>
          <p14:tracePt t="38685" x="7069138" y="5532438"/>
          <p14:tracePt t="38696" x="7034213" y="5565775"/>
          <p14:tracePt t="38701" x="7008813" y="5616575"/>
          <p14:tracePt t="38711" x="6983413" y="5676900"/>
          <p14:tracePt t="38719" x="6958013" y="5735638"/>
          <p14:tracePt t="38727" x="6932613" y="5803900"/>
          <p14:tracePt t="38734" x="6915150" y="5864225"/>
          <p14:tracePt t="38741" x="6889750" y="5948363"/>
          <p14:tracePt t="38751" x="6873875" y="6042025"/>
          <p14:tracePt t="38755" x="6873875" y="6092825"/>
          <p14:tracePt t="38764" x="6873875" y="6178550"/>
          <p14:tracePt t="38772" x="6873875" y="6254750"/>
          <p14:tracePt t="38781" x="6873875" y="6323013"/>
          <p14:tracePt t="38787" x="6889750" y="6399213"/>
          <p14:tracePt t="38798" x="6915150" y="6457950"/>
          <p14:tracePt t="38803" x="6932613" y="6526213"/>
          <p14:tracePt t="38814" x="6967538" y="6586538"/>
          <p14:tracePt t="38819" x="7018338" y="6654800"/>
          <p14:tracePt t="38826" x="7059613" y="6705600"/>
          <p14:tracePt t="38835" x="7127875" y="6746875"/>
          <p14:tracePt t="38843" x="7188200" y="6789738"/>
          <p14:tracePt t="38852" x="7264400" y="6815138"/>
          <p14:tracePt t="38857" x="7323138" y="6840538"/>
          <p14:tracePt t="38938" x="8096250" y="6840538"/>
          <p14:tracePt t="38945" x="8156575" y="6840538"/>
          <p14:tracePt t="38952" x="8189913" y="6832600"/>
          <p14:tracePt t="38960" x="8232775" y="6824663"/>
          <p14:tracePt t="38967" x="8266113" y="6815138"/>
          <p14:tracePt t="38976" x="8283575" y="6807200"/>
          <p14:tracePt t="38984" x="8301038" y="6799263"/>
          <p14:tracePt t="38989" x="8308975" y="6799263"/>
          <p14:tracePt t="38998" x="8326438" y="6789738"/>
          <p14:tracePt t="39005" x="8343900" y="6789738"/>
          <p14:tracePt t="39015" x="8351838" y="6781800"/>
          <p14:tracePt t="39021" x="8369300" y="6781800"/>
          <p14:tracePt t="39032" x="8385175" y="6781800"/>
          <p14:tracePt t="39048" x="8402638" y="6781800"/>
          <p14:tracePt t="39060" x="8420100" y="6781800"/>
          <p14:tracePt t="39067" x="8428038" y="6781800"/>
          <p14:tracePt t="39075" x="8435975" y="6781800"/>
          <p14:tracePt t="39083" x="8453438" y="6781800"/>
          <p14:tracePt t="39091" x="8470900" y="6781800"/>
          <p14:tracePt t="39107" x="8478838" y="6789738"/>
          <p14:tracePt t="39117" x="8496300" y="6799263"/>
          <p14:tracePt t="39123" x="8496300" y="6807200"/>
          <p14:tracePt t="39133" x="8513763" y="6807200"/>
          <p14:tracePt t="39137" x="8529638" y="6815138"/>
          <p14:tracePt t="39147" x="8539163" y="6832600"/>
          <p14:tracePt t="39153" x="8547100" y="6840538"/>
          <p14:tracePt t="39163" x="8564563" y="6840538"/>
          <p14:tracePt t="39352" x="10229850" y="6815138"/>
          <p14:tracePt t="39358" x="10306050" y="6807200"/>
          <p14:tracePt t="39364" x="10364788" y="6781800"/>
          <p14:tracePt t="39371" x="10425113" y="6764338"/>
          <p14:tracePt t="39384" x="10483850" y="6746875"/>
          <p14:tracePt t="39388" x="10526713" y="6713538"/>
          <p14:tracePt t="39399" x="10560050" y="6688138"/>
          <p14:tracePt t="39403" x="10594975" y="6654800"/>
          <p14:tracePt t="39415" x="10653713" y="6594475"/>
          <p14:tracePt t="39420" x="10679113" y="6535738"/>
          <p14:tracePt t="39431" x="10714038" y="6483350"/>
          <p14:tracePt t="39435" x="10756900" y="6424613"/>
          <p14:tracePt t="39442" x="10798175" y="6356350"/>
          <p14:tracePt t="39451" x="10823575" y="6297613"/>
          <p14:tracePt t="39458" x="10858500" y="6246813"/>
          <p14:tracePt t="39466" x="10891838" y="6186488"/>
          <p14:tracePt t="39474" x="10909300" y="6118225"/>
          <p14:tracePt t="39483" x="10926763" y="6084888"/>
          <p14:tracePt t="39489" x="10942638" y="6042025"/>
          <p14:tracePt t="39497" x="10960100" y="6016625"/>
          <p14:tracePt t="39505" x="10968038" y="5991225"/>
          <p14:tracePt t="39514" x="10977563" y="5965825"/>
          <p14:tracePt t="39521" x="10977563" y="5957888"/>
          <p14:tracePt t="39531" x="10977563" y="5940425"/>
          <p14:tracePt t="39536" x="10977563" y="5922963"/>
          <p14:tracePt t="39547" x="10977563" y="5915025"/>
          <p14:tracePt t="39551" x="10977563" y="5897563"/>
          <p14:tracePt t="39571" x="10977563" y="58896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4440239" y="6453189"/>
            <a:ext cx="604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Adaptado de Dhikav and Anand, 2006. </a:t>
            </a:r>
            <a:r>
              <a:rPr lang="en-US" altLang="en-US" sz="1400" i="1">
                <a:latin typeface="Arial" panose="020B0604020202020204" pitchFamily="34" charset="0"/>
              </a:rPr>
              <a:t>Medical hyphotesis, </a:t>
            </a:r>
            <a:r>
              <a:rPr lang="en-US" altLang="en-US" sz="1400">
                <a:latin typeface="Arial" panose="020B0604020202020204" pitchFamily="34" charset="0"/>
              </a:rPr>
              <a:t>2006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4079876" y="5571512"/>
            <a:ext cx="37449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anose="020B0604020202020204" pitchFamily="34" charset="0"/>
              </a:rPr>
              <a:t>Função</a:t>
            </a:r>
            <a:r>
              <a:rPr lang="en-US" altLang="en-US" sz="2000" dirty="0">
                <a:latin typeface="Arial" panose="020B0604020202020204" pitchFamily="34" charset="0"/>
              </a:rPr>
              <a:t> cerebral</a:t>
            </a:r>
            <a:endParaRPr lang="pt-BR" altLang="en-US" sz="2000" dirty="0">
              <a:latin typeface="Arial" panose="020B0604020202020204" pitchFamily="34" charset="0"/>
            </a:endParaRP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4872039" y="3523637"/>
            <a:ext cx="223202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?</a:t>
            </a:r>
            <a:endParaRPr lang="pt-BR" altLang="en-US" sz="1600" dirty="0">
              <a:latin typeface="Arial" panose="020B0604020202020204" pitchFamily="34" charset="0"/>
            </a:endParaRP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1884362" y="3800152"/>
            <a:ext cx="223202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600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7535864" y="3810976"/>
            <a:ext cx="216058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?</a:t>
            </a:r>
            <a:endParaRPr lang="pt-BR" altLang="en-US" sz="1600" dirty="0">
              <a:latin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75050" y="4315801"/>
            <a:ext cx="1657350" cy="115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627688" y="5071450"/>
            <a:ext cx="7921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925109" y="4498937"/>
            <a:ext cx="1294606" cy="95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TextBox 16"/>
          <p:cNvSpPr txBox="1">
            <a:spLocks noChangeArrowheads="1"/>
          </p:cNvSpPr>
          <p:nvPr/>
        </p:nvSpPr>
        <p:spPr bwMode="auto">
          <a:xfrm>
            <a:off x="1992314" y="2083776"/>
            <a:ext cx="2016125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Fatores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genéticos</a:t>
            </a:r>
            <a:endParaRPr lang="pt-BR" altLang="en-US" sz="1400" dirty="0">
              <a:latin typeface="Arial" panose="020B0604020202020204" pitchFamily="34" charset="0"/>
            </a:endParaRPr>
          </a:p>
        </p:txBody>
      </p:sp>
      <p:sp>
        <p:nvSpPr>
          <p:cNvPr id="8204" name="TextBox 18"/>
          <p:cNvSpPr txBox="1">
            <a:spLocks noChangeArrowheads="1"/>
          </p:cNvSpPr>
          <p:nvPr/>
        </p:nvSpPr>
        <p:spPr bwMode="auto">
          <a:xfrm>
            <a:off x="5160170" y="1454826"/>
            <a:ext cx="1584325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Ambiente</a:t>
            </a:r>
            <a:endParaRPr lang="pt-BR" altLang="en-US" sz="1400" dirty="0">
              <a:latin typeface="Arial" panose="020B0604020202020204" pitchFamily="34" charset="0"/>
            </a:endParaRPr>
          </a:p>
        </p:txBody>
      </p:sp>
      <p:sp>
        <p:nvSpPr>
          <p:cNvPr id="8205" name="TextBox 19"/>
          <p:cNvSpPr txBox="1">
            <a:spLocks noChangeArrowheads="1"/>
          </p:cNvSpPr>
          <p:nvPr/>
        </p:nvSpPr>
        <p:spPr bwMode="auto">
          <a:xfrm>
            <a:off x="7608889" y="2155213"/>
            <a:ext cx="1582737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Experiência</a:t>
            </a:r>
            <a:endParaRPr lang="pt-BR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5232401" y="2660038"/>
            <a:ext cx="14398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3648076" y="1939313"/>
            <a:ext cx="2303463" cy="165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951539" y="1939313"/>
            <a:ext cx="2232025" cy="158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967663" y="3018812"/>
            <a:ext cx="10080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6383338" y="2515575"/>
            <a:ext cx="2089150" cy="863600"/>
          </a:xfrm>
          <a:prstGeom prst="straightConnector1">
            <a:avLst/>
          </a:prstGeom>
          <a:ln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2397919" y="3065644"/>
            <a:ext cx="12049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000376" y="2444137"/>
            <a:ext cx="2303463" cy="935038"/>
          </a:xfrm>
          <a:prstGeom prst="straightConnector1">
            <a:avLst/>
          </a:prstGeom>
          <a:ln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4151314" y="1651975"/>
            <a:ext cx="936625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816726" y="1651975"/>
            <a:ext cx="7921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584288" y="23512"/>
            <a:ext cx="10877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Sumário</a:t>
            </a:r>
            <a:r>
              <a:rPr lang="en-US" sz="2400" b="1" dirty="0"/>
              <a:t>: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O </a:t>
            </a:r>
            <a:r>
              <a:rPr lang="en-US" sz="2400" dirty="0" err="1"/>
              <a:t>cérebro</a:t>
            </a:r>
            <a:r>
              <a:rPr lang="en-US" sz="2400" dirty="0"/>
              <a:t> </a:t>
            </a:r>
            <a:r>
              <a:rPr lang="en-US" sz="2400" dirty="0" err="1"/>
              <a:t>adapta</a:t>
            </a:r>
            <a:r>
              <a:rPr lang="en-US" sz="2400" dirty="0"/>
              <a:t>-se e </a:t>
            </a:r>
            <a:r>
              <a:rPr lang="en-US" sz="2400" dirty="0" err="1"/>
              <a:t>modifica</a:t>
            </a:r>
            <a:r>
              <a:rPr lang="en-US" sz="2400" dirty="0"/>
              <a:t>-se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resposta</a:t>
            </a:r>
            <a:r>
              <a:rPr lang="en-US" sz="2400" dirty="0"/>
              <a:t> a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experiência</a:t>
            </a:r>
            <a:r>
              <a:rPr lang="en-US" sz="2400" dirty="0"/>
              <a:t>...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03247" y="5480450"/>
            <a:ext cx="147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Aprendizado</a:t>
            </a:r>
            <a:endParaRPr lang="en-US" dirty="0"/>
          </a:p>
          <a:p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8219715" y="5602230"/>
            <a:ext cx="300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Memória</a:t>
            </a:r>
            <a:endParaRPr lang="en-US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1C89DC7-2614-4B6F-8EEB-D89EF52D5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15"/>
    </mc:Choice>
    <mc:Fallback>
      <p:transition spd="slow" advTm="6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17" x="10977563" y="5880100"/>
          <p14:tracePt t="13625" x="10782300" y="5778500"/>
          <p14:tracePt t="13633" x="10509250" y="5676900"/>
          <p14:tracePt t="13639" x="10220325" y="5591175"/>
          <p14:tracePt t="13647" x="9915525" y="5540375"/>
          <p14:tracePt t="13656" x="9634538" y="5489575"/>
          <p14:tracePt t="13663" x="9380538" y="5489575"/>
          <p14:tracePt t="13673" x="9074150" y="5514975"/>
          <p14:tracePt t="13679" x="8750300" y="5626100"/>
          <p14:tracePt t="13689" x="8428038" y="5753100"/>
          <p14:tracePt t="13695" x="8096250" y="5897563"/>
          <p14:tracePt t="13706" x="7705725" y="6118225"/>
          <p14:tracePt t="13711" x="7256463" y="6338888"/>
          <p14:tracePt t="13717" x="6831013" y="6602413"/>
          <p14:tracePt t="13726" x="6456363" y="6815138"/>
          <p14:tracePt t="13947" x="5132388" y="5268913"/>
          <p14:tracePt t="13953" x="5191125" y="4741863"/>
          <p14:tracePt t="13960" x="5183188" y="4189413"/>
          <p14:tracePt t="13967" x="5072063" y="3568700"/>
          <p14:tracePt t="13975" x="4919663" y="2855913"/>
          <p14:tracePt t="13982" x="4740275" y="2200275"/>
          <p14:tracePt t="13992" x="4579938" y="1674813"/>
          <p14:tracePt t="13998" x="4349750" y="1231900"/>
          <p14:tracePt t="14008" x="4070350" y="823913"/>
          <p14:tracePt t="14015" x="3746500" y="441325"/>
          <p14:tracePt t="14026" x="3381375" y="76200"/>
          <p14:tracePt t="16496" x="5072063" y="177800"/>
          <p14:tracePt t="16506" x="5249863" y="288925"/>
          <p14:tracePt t="16511" x="5411788" y="390525"/>
          <p14:tracePt t="16521" x="5556250" y="466725"/>
          <p14:tracePt t="16526" x="5649913" y="544513"/>
          <p14:tracePt t="16533" x="5743575" y="636588"/>
          <p14:tracePt t="16540" x="5819775" y="747713"/>
          <p14:tracePt t="16549" x="5895975" y="849313"/>
          <p14:tracePt t="16558" x="5938838" y="960438"/>
          <p14:tracePt t="16565" x="5972175" y="1062038"/>
          <p14:tracePt t="16574" x="5997575" y="1173163"/>
          <p14:tracePt t="16581" x="6015038" y="1292225"/>
          <p14:tracePt t="16590" x="6032500" y="1419225"/>
          <p14:tracePt t="16596" x="6032500" y="1555750"/>
          <p14:tracePt t="16606" x="6024563" y="1700213"/>
          <p14:tracePt t="16611" x="6024563" y="1835150"/>
          <p14:tracePt t="16622" x="6032500" y="1971675"/>
          <p14:tracePt t="16626" x="6049963" y="2065338"/>
          <p14:tracePt t="16639" x="6083300" y="2174875"/>
          <p14:tracePt t="16643" x="6134100" y="2278063"/>
          <p14:tracePt t="16657" x="6194425" y="2362200"/>
          <p14:tracePt t="16661" x="6261100" y="2455863"/>
          <p14:tracePt t="16672" x="6338888" y="2549525"/>
          <p14:tracePt t="16673" x="6423025" y="2633663"/>
          <p14:tracePt t="16681" x="6516688" y="2701925"/>
          <p14:tracePt t="16690" x="6600825" y="2762250"/>
          <p14:tracePt t="16696" x="6694488" y="2805113"/>
          <p14:tracePt t="16707" x="6780213" y="2820988"/>
          <p14:tracePt t="16712" x="6856413" y="2846388"/>
          <p14:tracePt t="16726" x="6932613" y="2863850"/>
          <p14:tracePt t="16729" x="6967538" y="2881313"/>
          <p14:tracePt t="16739" x="6983413" y="2889250"/>
          <p14:tracePt t="16799" x="6983413" y="2863850"/>
          <p14:tracePt t="16807" x="6983413" y="2820988"/>
          <p14:tracePt t="16815" x="6983413" y="2778125"/>
          <p14:tracePt t="16822" x="6967538" y="2719388"/>
          <p14:tracePt t="16829" x="6942138" y="2660650"/>
          <p14:tracePt t="16839" x="6924675" y="2592388"/>
          <p14:tracePt t="16844" x="6907213" y="2532063"/>
          <p14:tracePt t="16858" x="6881813" y="2473325"/>
          <p14:tracePt t="16861" x="6856413" y="2413000"/>
          <p14:tracePt t="16878" x="6813550" y="2286000"/>
          <p14:tracePt t="16889" x="6797675" y="2260600"/>
          <p14:tracePt t="16894" x="6780213" y="2243138"/>
          <p14:tracePt t="16899" x="6762750" y="2217738"/>
          <p14:tracePt t="16909" x="6745288" y="2200275"/>
          <p14:tracePt t="16914" x="6745288" y="2184400"/>
          <p14:tracePt t="16925" x="6729413" y="2166938"/>
          <p14:tracePt t="16931" x="6719888" y="2159000"/>
          <p14:tracePt t="16941" x="6711950" y="2149475"/>
          <p14:tracePt t="16946" x="6704013" y="2133600"/>
          <p14:tracePt t="16958" x="6704013" y="2124075"/>
          <p14:tracePt t="16962" x="6704013" y="2108200"/>
          <p14:tracePt t="16972" x="6694488" y="2098675"/>
          <p14:tracePt t="16988" x="6694488" y="2090738"/>
          <p14:tracePt t="16997" x="6694488" y="2082800"/>
          <p14:tracePt t="17013" x="6694488" y="2073275"/>
          <p14:tracePt t="17021" x="6694488" y="2065338"/>
          <p14:tracePt t="17028" x="6694488" y="2055813"/>
          <p14:tracePt t="17040" x="6694488" y="2039938"/>
          <p14:tracePt t="17044" x="6694488" y="2030413"/>
          <p14:tracePt t="17056" x="6694488" y="2022475"/>
          <p14:tracePt t="17059" x="6694488" y="2005013"/>
          <p14:tracePt t="17070" x="6694488" y="1989138"/>
          <p14:tracePt t="17074" x="6704013" y="1979613"/>
          <p14:tracePt t="17083" x="6704013" y="1963738"/>
          <p14:tracePt t="17091" x="6704013" y="1938338"/>
          <p14:tracePt t="17099" x="6704013" y="1928813"/>
          <p14:tracePt t="17109" x="6704013" y="1911350"/>
          <p14:tracePt t="17115" x="6711950" y="1903413"/>
          <p14:tracePt t="17124" x="6711950" y="1885950"/>
          <p14:tracePt t="17129" x="6719888" y="1870075"/>
          <p14:tracePt t="17138" x="6719888" y="1860550"/>
          <p14:tracePt t="17145" x="6729413" y="1844675"/>
          <p14:tracePt t="17156" x="6729413" y="1827213"/>
          <p14:tracePt t="17160" x="6737350" y="1819275"/>
          <p14:tracePt t="17172" x="6737350" y="1801813"/>
          <p14:tracePt t="17177" x="6737350" y="1784350"/>
          <p14:tracePt t="17193" x="6737350" y="1766888"/>
          <p14:tracePt t="17207" x="6737350" y="1758950"/>
          <p14:tracePt t="17214" x="6745288" y="1751013"/>
          <p14:tracePt t="17449" x="6745288" y="1741488"/>
          <p14:tracePt t="17457" x="6745288" y="1725613"/>
          <p14:tracePt t="17464" x="6729413" y="1708150"/>
          <p14:tracePt t="17473" x="6711950" y="1690688"/>
          <p14:tracePt t="17481" x="6694488" y="1674813"/>
          <p14:tracePt t="17491" x="6678613" y="1665288"/>
          <p14:tracePt t="17496" x="6678613" y="1649413"/>
          <p14:tracePt t="17505" x="6661150" y="1631950"/>
          <p14:tracePt t="17510" x="6653213" y="1631950"/>
          <p14:tracePt t="17521" x="6635750" y="1614488"/>
          <p14:tracePt t="17526" x="6626225" y="1597025"/>
          <p14:tracePt t="17538" x="6610350" y="1581150"/>
          <p14:tracePt t="17542" x="6600825" y="1571625"/>
          <p14:tracePt t="17554" x="6592888" y="1555750"/>
          <p14:tracePt t="17559" x="6584950" y="1538288"/>
          <p14:tracePt t="17576" x="6575425" y="1530350"/>
          <p14:tracePt t="17653" x="6567488" y="1530350"/>
          <p14:tracePt t="17679" x="6567488" y="1538288"/>
          <p14:tracePt t="30371" x="6592888" y="1563688"/>
          <p14:tracePt t="30379" x="6618288" y="1581150"/>
          <p14:tracePt t="30387" x="6635750" y="1589088"/>
          <p14:tracePt t="30397" x="6653213" y="1606550"/>
          <p14:tracePt t="30404" x="6669088" y="1622425"/>
          <p14:tracePt t="30412" x="6686550" y="1631950"/>
          <p14:tracePt t="30421" x="6694488" y="1649413"/>
          <p14:tracePt t="30434" x="6711950" y="1665288"/>
          <p14:tracePt t="30441" x="6745288" y="1682750"/>
          <p14:tracePt t="30452" x="6805613" y="1700213"/>
          <p14:tracePt t="30456" x="6889750" y="1725613"/>
          <p14:tracePt t="30466" x="6967538" y="1733550"/>
          <p14:tracePt t="30473" x="7051675" y="1733550"/>
          <p14:tracePt t="30484" x="7137400" y="1741488"/>
          <p14:tracePt t="30488" x="7196138" y="1751013"/>
          <p14:tracePt t="30500" x="7272338" y="1766888"/>
          <p14:tracePt t="30504" x="7323138" y="1784350"/>
          <p14:tracePt t="30519" x="7416800" y="1835150"/>
          <p14:tracePt t="30527" x="7477125" y="1860550"/>
          <p14:tracePt t="30535" x="7545388" y="1895475"/>
          <p14:tracePt t="30543" x="7621588" y="1938338"/>
          <p14:tracePt t="30553" x="7705725" y="1971675"/>
          <p14:tracePt t="30558" x="7807325" y="1997075"/>
          <p14:tracePt t="30567" x="7926388" y="2022475"/>
          <p14:tracePt t="30575" x="8029575" y="2030413"/>
          <p14:tracePt t="30583" x="8121650" y="2039938"/>
          <p14:tracePt t="30589" x="8207375" y="2039938"/>
          <p14:tracePt t="30600" x="8301038" y="2039938"/>
          <p14:tracePt t="30604" x="8359775" y="2039938"/>
          <p14:tracePt t="30617" x="8420100" y="2030413"/>
          <p14:tracePt t="30621" x="8462963" y="2022475"/>
          <p14:tracePt t="30633" x="8521700" y="2022475"/>
          <p14:tracePt t="30638" x="8580438" y="2022475"/>
          <p14:tracePt t="30645" x="8666163" y="2022475"/>
          <p14:tracePt t="30655" x="8759825" y="2030413"/>
          <p14:tracePt t="30661" x="8904288" y="2055813"/>
          <p14:tracePt t="30667" x="9048750" y="2082800"/>
          <p14:tracePt t="30674" x="9209088" y="2108200"/>
          <p14:tracePt t="30684" x="9345613" y="2108200"/>
          <p14:tracePt t="30691" x="9464675" y="2108200"/>
          <p14:tracePt t="30701" x="9550400" y="2133600"/>
          <p14:tracePt t="30706" x="9634538" y="2149475"/>
          <p14:tracePt t="30717" x="9694863" y="2159000"/>
          <p14:tracePt t="30723" x="9728200" y="2174875"/>
          <p14:tracePt t="30733" x="9745663" y="2184400"/>
          <p14:tracePt t="30782" x="9745663" y="2192338"/>
          <p14:tracePt t="30793" x="9745663" y="2200275"/>
          <p14:tracePt t="30801" x="9736138" y="2200275"/>
          <p14:tracePt t="30808" x="9720263" y="2217738"/>
          <p14:tracePt t="30817" x="9720263" y="2235200"/>
          <p14:tracePt t="30823" x="9702800" y="2235200"/>
          <p14:tracePt t="30834" x="9694863" y="2243138"/>
          <p14:tracePt t="30838" x="9685338" y="2252663"/>
          <p14:tracePt t="30851" x="9667875" y="2260600"/>
          <p14:tracePt t="30855" x="9652000" y="2278063"/>
          <p14:tracePt t="30866" x="9634538" y="2286000"/>
          <p14:tracePt t="30884" x="9609138" y="2319338"/>
          <p14:tracePt t="30888" x="9591675" y="2336800"/>
          <p14:tracePt t="30892" x="9575800" y="2354263"/>
          <p14:tracePt t="30904" x="9550400" y="2362200"/>
          <p14:tracePt t="30908" x="9540875" y="2379663"/>
          <p14:tracePt t="30917" x="9515475" y="2397125"/>
          <p14:tracePt t="30925" x="9490075" y="2413000"/>
          <p14:tracePt t="30936" x="9464675" y="2430463"/>
          <p14:tracePt t="30941" x="9439275" y="2447925"/>
          <p14:tracePt t="30952" x="9431338" y="2455863"/>
          <p14:tracePt t="30957" x="9413875" y="2463800"/>
          <p14:tracePt t="30967" x="9405938" y="2473325"/>
          <p14:tracePt t="30972" x="9396413" y="2481263"/>
          <p14:tracePt t="31023" x="9388475" y="2481263"/>
          <p14:tracePt t="31035" x="9371013" y="2489200"/>
          <p14:tracePt t="31043" x="9363075" y="2489200"/>
          <p14:tracePt t="31051" x="9345613" y="2498725"/>
          <p14:tracePt t="31058" x="9312275" y="2498725"/>
          <p14:tracePt t="31068" x="9286875" y="2498725"/>
          <p14:tracePt t="31073" x="9244013" y="2498725"/>
          <p14:tracePt t="31084" x="9209088" y="2498725"/>
          <p14:tracePt t="31088" x="9183688" y="2498725"/>
          <p14:tracePt t="31101" x="9175750" y="2498725"/>
          <p14:tracePt t="31104" x="9158288" y="2498725"/>
          <p14:tracePt t="31117" x="9142413" y="2498725"/>
          <p14:tracePt t="31136" x="9132888" y="2498725"/>
          <p14:tracePt t="31151" x="9132888" y="2489200"/>
          <p14:tracePt t="31167" x="9117013" y="2481263"/>
          <p14:tracePt t="31170" x="9117013" y="2463800"/>
          <p14:tracePt t="31183" x="9107488" y="2463800"/>
          <p14:tracePt t="31186" x="9091613" y="2447925"/>
          <p14:tracePt t="31195" x="9074150" y="2430463"/>
          <p14:tracePt t="31202" x="9064625" y="2413000"/>
          <p14:tracePt t="31209" x="9048750" y="2405063"/>
          <p14:tracePt t="31217" x="9031288" y="2397125"/>
          <p14:tracePt t="31225" x="9013825" y="2379663"/>
          <p14:tracePt t="31233" x="9005888" y="2362200"/>
          <p14:tracePt t="31240" x="8988425" y="2344738"/>
          <p14:tracePt t="31251" x="8972550" y="2336800"/>
          <p14:tracePt t="31256" x="8955088" y="2319338"/>
          <p14:tracePt t="31271" x="8947150" y="2303463"/>
          <p14:tracePt t="31272" x="8937625" y="2293938"/>
          <p14:tracePt t="31282" x="8929688" y="2293938"/>
          <p14:tracePt t="31287" x="8929688" y="2286000"/>
          <p14:tracePt t="39027" x="8912225" y="2286000"/>
          <p14:tracePt t="39035" x="8555038" y="2286000"/>
          <p14:tracePt t="39044" x="7943850" y="2260600"/>
          <p14:tracePt t="39052" x="7196138" y="2243138"/>
          <p14:tracePt t="39059" x="6448425" y="2217738"/>
          <p14:tracePt t="39068" x="5667375" y="2260600"/>
          <p14:tracePt t="39075" x="5054600" y="2303463"/>
          <p14:tracePt t="39083" x="4562475" y="2336800"/>
          <p14:tracePt t="39088" x="4171950" y="2379663"/>
          <p14:tracePt t="39098" x="3873500" y="2405063"/>
          <p14:tracePt t="39104" x="3568700" y="2438400"/>
          <p14:tracePt t="39113" x="3270250" y="2473325"/>
          <p14:tracePt t="39121" x="2973388" y="2506663"/>
          <p14:tracePt t="39130" x="2727325" y="2541588"/>
          <p14:tracePt t="39136" x="2471738" y="2582863"/>
          <p14:tracePt t="39147" x="2225675" y="2617788"/>
          <p14:tracePt t="39153" x="2012950" y="2633663"/>
          <p14:tracePt t="39159" x="1766888" y="2660650"/>
          <p14:tracePt t="39167" x="1477963" y="2676525"/>
          <p14:tracePt t="39175" x="1173163" y="2711450"/>
          <p14:tracePt t="39185" x="935038" y="2727325"/>
          <p14:tracePt t="39190" x="747713" y="2752725"/>
          <p14:tracePt t="39200" x="603250" y="2778125"/>
          <p14:tracePt t="39206" x="458788" y="2787650"/>
          <p14:tracePt t="39217" x="331788" y="2805113"/>
          <p14:tracePt t="39223" x="187325" y="2820988"/>
          <p14:tracePt t="39231" x="85725" y="2846388"/>
          <p14:tracePt t="39407" x="127000" y="2762250"/>
          <p14:tracePt t="39414" x="263525" y="2701925"/>
          <p14:tracePt t="39422" x="373063" y="2660650"/>
          <p14:tracePt t="39431" x="492125" y="2625725"/>
          <p14:tracePt t="39437" x="620713" y="2600325"/>
          <p14:tracePt t="39447" x="765175" y="2566988"/>
          <p14:tracePt t="39453" x="968375" y="2541588"/>
          <p14:tracePt t="39464" x="1112838" y="2516188"/>
          <p14:tracePt t="39469" x="1265238" y="2489200"/>
          <p14:tracePt t="39475" x="1393825" y="2463800"/>
          <p14:tracePt t="39486" x="1512888" y="2438400"/>
          <p14:tracePt t="39491" x="1597025" y="2422525"/>
          <p14:tracePt t="39500" x="1673225" y="2397125"/>
          <p14:tracePt t="39506" x="1733550" y="2379663"/>
          <p14:tracePt t="39516" x="1766888" y="2362200"/>
          <p14:tracePt t="39523" x="1792288" y="2344738"/>
          <p14:tracePt t="39532" x="1801813" y="2336800"/>
          <p14:tracePt t="39554" x="1809750" y="2328863"/>
          <p14:tracePt t="39563" x="1809750" y="2311400"/>
          <p14:tracePt t="39580" x="1817688" y="2303463"/>
          <p14:tracePt t="39585" x="1827213" y="2286000"/>
          <p14:tracePt t="39596" x="1843088" y="2278063"/>
          <p14:tracePt t="39601" x="1852613" y="2260600"/>
          <p14:tracePt t="39611" x="1868488" y="2252663"/>
          <p14:tracePt t="39616" x="1885950" y="2243138"/>
          <p14:tracePt t="39623" x="1903413" y="2235200"/>
          <p14:tracePt t="39631" x="1911350" y="2227263"/>
          <p14:tracePt t="39639" x="1928813" y="2227263"/>
          <p14:tracePt t="39647" x="1946275" y="2217738"/>
          <p14:tracePt t="39654" x="1954213" y="2209800"/>
          <p14:tracePt t="39664" x="1979613" y="2200275"/>
          <p14:tracePt t="39671" x="2005013" y="2184400"/>
          <p14:tracePt t="39680" x="2038350" y="2166938"/>
          <p14:tracePt t="39686" x="2065338" y="2159000"/>
          <p14:tracePt t="39696" x="2081213" y="2159000"/>
          <p14:tracePt t="39701" x="2106613" y="2149475"/>
          <p14:tracePt t="39709" x="2124075" y="2141538"/>
          <p14:tracePt t="39718" x="2132013" y="2141538"/>
          <p14:tracePt t="46343" x="2132013" y="2149475"/>
          <p14:tracePt t="46350" x="2073275" y="2217738"/>
          <p14:tracePt t="46360" x="2030413" y="2311400"/>
          <p14:tracePt t="46368" x="2005013" y="2413000"/>
          <p14:tracePt t="46379" x="1979613" y="2524125"/>
          <p14:tracePt t="46383" x="1962150" y="2625725"/>
          <p14:tracePt t="46388" x="1936750" y="2719388"/>
          <p14:tracePt t="46398" x="1928813" y="2805113"/>
          <p14:tracePt t="46404" x="1928813" y="2897188"/>
          <p14:tracePt t="46415" x="1928813" y="3016250"/>
          <p14:tracePt t="46421" x="1928813" y="3144838"/>
          <p14:tracePt t="46429" x="1954213" y="3254375"/>
          <p14:tracePt t="46436" x="1971675" y="3348038"/>
          <p14:tracePt t="46446" x="1997075" y="3449638"/>
          <p14:tracePt t="46452" x="2030413" y="3560763"/>
          <p14:tracePt t="46461" x="2081213" y="3679825"/>
          <p14:tracePt t="46466" x="2124075" y="3824288"/>
          <p14:tracePt t="46478" x="2192338" y="3986213"/>
          <p14:tracePt t="46482" x="2251075" y="4087813"/>
          <p14:tracePt t="46498" x="2311400" y="4224338"/>
          <p14:tracePt t="46501" x="2379663" y="4325938"/>
          <p14:tracePt t="46510" x="2446338" y="4427538"/>
          <p14:tracePt t="46516" x="2524125" y="4521200"/>
          <p14:tracePt t="46523" x="2590800" y="4630738"/>
          <p14:tracePt t="46532" x="2659063" y="4708525"/>
          <p14:tracePt t="46539" x="2727325" y="4775200"/>
          <p14:tracePt t="46545" x="2786063" y="4835525"/>
          <p14:tracePt t="46553" x="2854325" y="4886325"/>
          <p14:tracePt t="46562" x="2914650" y="4929188"/>
          <p14:tracePt t="46568" x="2982913" y="4946650"/>
          <p14:tracePt t="46578" x="3024188" y="4962525"/>
          <p14:tracePt t="46584" x="3084513" y="4987925"/>
          <p14:tracePt t="46595" x="3143250" y="4997450"/>
          <p14:tracePt t="46600" x="3194050" y="4997450"/>
          <p14:tracePt t="46611" x="3236913" y="4997450"/>
          <p14:tracePt t="46616" x="3279775" y="4997450"/>
          <p14:tracePt t="46623" x="3305175" y="4979988"/>
          <p14:tracePt t="46631" x="3338513" y="4962525"/>
          <p14:tracePt t="46639" x="3363913" y="4946650"/>
          <p14:tracePt t="46648" x="3389313" y="4929188"/>
          <p14:tracePt t="46654" x="3398838" y="4911725"/>
          <p14:tracePt t="46665" x="3414713" y="4903788"/>
          <p14:tracePt t="46670" x="3432175" y="4886325"/>
          <p14:tracePt t="46678" x="3449638" y="4868863"/>
          <p14:tracePt t="46687" x="3467100" y="4852988"/>
          <p14:tracePt t="46701" x="3508375" y="4827588"/>
          <p14:tracePt t="46711" x="3543300" y="4810125"/>
          <p14:tracePt t="46716" x="3576638" y="4792663"/>
          <p14:tracePt t="46729" x="3611563" y="4775200"/>
          <p14:tracePt t="46733" x="3644900" y="4775200"/>
          <p14:tracePt t="46745" x="3678238" y="4767263"/>
          <p14:tracePt t="46750" x="3721100" y="4767263"/>
          <p14:tracePt t="46761" x="3756025" y="4767263"/>
          <p14:tracePt t="46765" x="3771900" y="4767263"/>
          <p14:tracePt t="46773" x="3797300" y="4767263"/>
          <p14:tracePt t="46779" x="3814763" y="4767263"/>
          <p14:tracePt t="46786" x="3822700" y="4767263"/>
          <p14:tracePt t="46795" x="3848100" y="4767263"/>
          <p14:tracePt t="46802" x="3873500" y="4775200"/>
          <p14:tracePt t="46812" x="3900488" y="4792663"/>
          <p14:tracePt t="46818" x="3916363" y="4802188"/>
          <p14:tracePt t="46828" x="3941763" y="4810125"/>
          <p14:tracePt t="46835" x="3967163" y="4818063"/>
          <p14:tracePt t="46845" x="3992563" y="4818063"/>
          <p14:tracePt t="46850" x="4010025" y="4818063"/>
          <p14:tracePt t="46860" x="4035425" y="4818063"/>
          <p14:tracePt t="46865" x="4070350" y="4818063"/>
          <p14:tracePt t="46874" x="4121150" y="4818063"/>
          <p14:tracePt t="46898" x="4240213" y="4818063"/>
          <p14:tracePt t="46901" x="4298950" y="4802188"/>
          <p14:tracePt t="46904" x="4359275" y="4784725"/>
          <p14:tracePt t="46914" x="4418013" y="4775200"/>
          <p14:tracePt t="46921" x="4503738" y="4749800"/>
          <p14:tracePt t="46928" x="4595813" y="4733925"/>
          <p14:tracePt t="46935" x="4706938" y="4716463"/>
          <p14:tracePt t="46946" x="4833938" y="4699000"/>
          <p14:tracePt t="46950" x="4962525" y="4673600"/>
          <p14:tracePt t="46961" x="5097463" y="4640263"/>
          <p14:tracePt t="46966" x="5241925" y="4597400"/>
          <p14:tracePt t="46978" x="5386388" y="4554538"/>
          <p14:tracePt t="46982" x="5530850" y="4529138"/>
          <p14:tracePt t="46995" x="5657850" y="4503738"/>
          <p14:tracePt t="47001" x="5768975" y="4478338"/>
          <p14:tracePt t="47004" x="5870575" y="4460875"/>
          <p14:tracePt t="47014" x="5964238" y="4435475"/>
          <p14:tracePt t="47020" x="6049963" y="4419600"/>
          <p14:tracePt t="47030" x="6126163" y="4394200"/>
          <p14:tracePt t="47037" x="6184900" y="4376738"/>
          <p14:tracePt t="47045" x="6245225" y="4341813"/>
          <p14:tracePt t="47053" x="6311900" y="4308475"/>
          <p14:tracePt t="47062" x="6364288" y="4265613"/>
          <p14:tracePt t="47068" x="6415088" y="4232275"/>
          <p14:tracePt t="47078" x="6465888" y="4189413"/>
          <p14:tracePt t="47082" x="6516688" y="4138613"/>
          <p14:tracePt t="47094" x="6567488" y="4095750"/>
          <p14:tracePt t="47099" x="6600825" y="4052888"/>
          <p14:tracePt t="47110" x="6653213" y="4027488"/>
          <p14:tracePt t="47117" x="6704013" y="3986213"/>
          <p14:tracePt t="47126" x="6754813" y="3960813"/>
          <p14:tracePt t="47133" x="6813550" y="3943350"/>
          <p14:tracePt t="47139" x="6873875" y="3925888"/>
          <p14:tracePt t="47148" x="6932613" y="3917950"/>
          <p14:tracePt t="47153" x="6967538" y="3908425"/>
          <p14:tracePt t="47161" x="7008813" y="3908425"/>
          <p14:tracePt t="47168" x="7043738" y="3908425"/>
          <p14:tracePt t="47179" x="7069138" y="3908425"/>
          <p14:tracePt t="47184" x="7102475" y="3908425"/>
          <p14:tracePt t="47195" x="7119938" y="3917950"/>
          <p14:tracePt t="47201" x="7145338" y="3925888"/>
          <p14:tracePt t="47211" x="7204075" y="3943350"/>
          <p14:tracePt t="47216" x="7246938" y="3951288"/>
          <p14:tracePt t="47228" x="7297738" y="3968750"/>
          <p14:tracePt t="47233" x="7358063" y="3976688"/>
          <p14:tracePt t="47239" x="7416800" y="3976688"/>
          <p14:tracePt t="47249" x="7502525" y="3976688"/>
          <p14:tracePt t="47254" x="7586663" y="3976688"/>
          <p14:tracePt t="47263" x="7672388" y="3968750"/>
          <p14:tracePt t="47270" x="7799388" y="3968750"/>
          <p14:tracePt t="47280" x="7910513" y="3968750"/>
          <p14:tracePt t="47287" x="8037513" y="3968750"/>
          <p14:tracePt t="47296" x="8147050" y="3968750"/>
          <p14:tracePt t="47302" x="8275638" y="3943350"/>
          <p14:tracePt t="47312" x="8394700" y="3943350"/>
          <p14:tracePt t="47316" x="8521700" y="3935413"/>
          <p14:tracePt t="47328" x="8623300" y="3917950"/>
          <p14:tracePt t="47333" x="8734425" y="3900488"/>
          <p14:tracePt t="47345" x="8836025" y="3883025"/>
          <p14:tracePt t="47349" x="8921750" y="3867150"/>
          <p14:tracePt t="47361" x="9013825" y="3841750"/>
          <p14:tracePt t="47366" x="9099550" y="3824288"/>
          <p14:tracePt t="47373" x="9175750" y="3798888"/>
          <p14:tracePt t="47381" x="9236075" y="3781425"/>
          <p14:tracePt t="47386" x="9294813" y="3773488"/>
          <p14:tracePt t="47395" x="9337675" y="3756025"/>
          <p14:tracePt t="47402" x="9371013" y="3748088"/>
          <p14:tracePt t="47411" x="9388475" y="3748088"/>
          <p14:tracePt t="47419" x="9405938" y="3748088"/>
          <p14:tracePt t="47428" x="9413875" y="3748088"/>
          <p14:tracePt t="47434" x="9431338" y="3748088"/>
          <p14:tracePt t="47446" x="9439275" y="3748088"/>
          <p14:tracePt t="47451" x="9456738" y="3748088"/>
          <p14:tracePt t="47461" x="9472613" y="3748088"/>
          <p14:tracePt t="47465" x="9482138" y="3748088"/>
          <p14:tracePt t="47476" x="9490075" y="3748088"/>
          <p14:tracePt t="47481" x="9498013" y="3748088"/>
          <p14:tracePt t="47489" x="9498013" y="3763963"/>
          <p14:tracePt t="47498" x="9507538" y="3773488"/>
          <p14:tracePt t="47504" x="9515475" y="3790950"/>
          <p14:tracePt t="47514" x="9515475" y="3806825"/>
          <p14:tracePt t="47520" x="9523413" y="3816350"/>
          <p14:tracePt t="47530" x="9523413" y="3832225"/>
          <p14:tracePt t="47536" x="9523413" y="3857625"/>
          <p14:tracePt t="47545" x="9507538" y="3892550"/>
          <p14:tracePt t="47550" x="9490075" y="3925888"/>
          <p14:tracePt t="47562" x="9472613" y="3960813"/>
          <p14:tracePt t="47566" x="9456738" y="3994150"/>
          <p14:tracePt t="47577" x="9431338" y="4027488"/>
          <p14:tracePt t="47582" x="9413875" y="4070350"/>
          <p14:tracePt t="47594" x="9388475" y="4079875"/>
          <p14:tracePt t="47599" x="9371013" y="4095750"/>
          <p14:tracePt t="47610" x="9345613" y="4113213"/>
          <p14:tracePt t="47613" x="9328150" y="4130675"/>
          <p14:tracePt t="47620" x="9312275" y="4146550"/>
          <p14:tracePt t="47632" x="9286875" y="4146550"/>
          <p14:tracePt t="47636" x="9261475" y="4146550"/>
          <p14:tracePt t="47647" x="9236075" y="4146550"/>
          <p14:tracePt t="47653" x="9175750" y="4146550"/>
          <p14:tracePt t="47662" x="9117013" y="4113213"/>
          <p14:tracePt t="47668" x="9048750" y="4070350"/>
          <p14:tracePt t="47678" x="8972550" y="4002088"/>
          <p14:tracePt t="47685" x="8894763" y="3935413"/>
          <p14:tracePt t="47694" x="8802688" y="3867150"/>
          <p14:tracePt t="47699" x="8691563" y="3798888"/>
          <p14:tracePt t="47710" x="8572500" y="3722688"/>
          <p14:tracePt t="47716" x="8453438" y="3654425"/>
          <p14:tracePt t="47723" x="8318500" y="3619500"/>
          <p14:tracePt t="47732" x="8147050" y="3578225"/>
          <p14:tracePt t="47739" x="7926388" y="3535363"/>
          <p14:tracePt t="47749" x="7705725" y="3492500"/>
          <p14:tracePt t="47754" x="7459663" y="3459163"/>
          <p14:tracePt t="47764" x="7221538" y="3459163"/>
          <p14:tracePt t="47768" x="6992938" y="3459163"/>
          <p14:tracePt t="47777" x="6762750" y="3459163"/>
          <p14:tracePt t="47784" x="6550025" y="3467100"/>
          <p14:tracePt t="47794" x="6354763" y="3492500"/>
          <p14:tracePt t="47801" x="6108700" y="3517900"/>
          <p14:tracePt t="47811" x="5862638" y="3568700"/>
          <p14:tracePt t="47816" x="5632450" y="3629025"/>
          <p14:tracePt t="47827" x="5411788" y="3722688"/>
          <p14:tracePt t="47832" x="5224463" y="3806825"/>
          <p14:tracePt t="47844" x="5072063" y="3875088"/>
          <p14:tracePt t="47849" x="4910138" y="3943350"/>
          <p14:tracePt t="47854" x="4783138" y="4002088"/>
          <p14:tracePt t="47863" x="4689475" y="4037013"/>
          <p14:tracePt t="47871" x="4587875" y="4079875"/>
          <p14:tracePt t="47896" x="4359275" y="4232275"/>
          <p14:tracePt t="47903" x="4291013" y="4291013"/>
          <p14:tracePt t="47911" x="4248150" y="4341813"/>
          <p14:tracePt t="47918" x="4222750" y="4376738"/>
          <p14:tracePt t="47927" x="4205288" y="4402138"/>
          <p14:tracePt t="47932" x="4187825" y="4427538"/>
          <p14:tracePt t="47944" x="4179888" y="4445000"/>
          <p14:tracePt t="47950" x="4179888" y="4460875"/>
          <p14:tracePt t="47960" x="4171950" y="4478338"/>
          <p14:tracePt t="47964" x="4171950" y="4486275"/>
          <p14:tracePt t="47977" x="4162425" y="4503738"/>
          <p14:tracePt t="47982" x="4154488" y="4521200"/>
          <p14:tracePt t="47989" x="4146550" y="4538663"/>
          <p14:tracePt t="48001" x="4137025" y="4546600"/>
          <p14:tracePt t="48004" x="4137025" y="4554538"/>
          <p14:tracePt t="48011" x="4137025" y="4564063"/>
          <p14:tracePt t="48018" x="4129088" y="4564063"/>
          <p14:tracePt t="53911" x="4129088" y="4572000"/>
          <p14:tracePt t="53918" x="4111625" y="4622800"/>
          <p14:tracePt t="53927" x="4086225" y="4699000"/>
          <p14:tracePt t="53934" x="4070350" y="4767263"/>
          <p14:tracePt t="53944" x="4044950" y="4860925"/>
          <p14:tracePt t="53951" x="4027488" y="4946650"/>
          <p14:tracePt t="53962" x="4002088" y="5030788"/>
          <p14:tracePt t="53968" x="3984625" y="5106988"/>
          <p14:tracePt t="53976" x="3959225" y="5167313"/>
          <p14:tracePt t="53980" x="3941763" y="5235575"/>
          <p14:tracePt t="53992" x="3916363" y="5294313"/>
          <p14:tracePt t="53996" x="3900488" y="5345113"/>
          <p14:tracePt t="54008" x="3883025" y="5387975"/>
          <p14:tracePt t="54014" x="3865563" y="5413375"/>
          <p14:tracePt t="54021" x="3857625" y="5438775"/>
          <p14:tracePt t="54032" x="3848100" y="5456238"/>
          <p14:tracePt t="54037" x="3840163" y="5472113"/>
          <p14:tracePt t="54042" x="3840163" y="5489575"/>
          <p14:tracePt t="54051" x="3840163" y="5497513"/>
          <p14:tracePt t="54059" x="3840163" y="5507038"/>
          <p14:tracePt t="54067" x="3840163" y="5532438"/>
          <p14:tracePt t="54075" x="3840163" y="5540375"/>
          <p14:tracePt t="54083" x="3840163" y="5565775"/>
          <p14:tracePt t="54092" x="3840163" y="5591175"/>
          <p14:tracePt t="54099" x="3848100" y="5600700"/>
          <p14:tracePt t="54109" x="3865563" y="5626100"/>
          <p14:tracePt t="54114" x="3883025" y="5651500"/>
          <p14:tracePt t="54124" x="3900488" y="5668963"/>
          <p14:tracePt t="54129" x="3908425" y="5684838"/>
          <p14:tracePt t="54137" x="3925888" y="5710238"/>
          <p14:tracePt t="54145" x="3951288" y="5735638"/>
          <p14:tracePt t="54154" x="3984625" y="5753100"/>
          <p14:tracePt t="54162" x="4017963" y="5770563"/>
          <p14:tracePt t="54168" x="4086225" y="5795963"/>
          <p14:tracePt t="54176" x="4129088" y="5813425"/>
          <p14:tracePt t="54185" x="4197350" y="5829300"/>
          <p14:tracePt t="54192" x="4256088" y="5854700"/>
          <p14:tracePt t="54198" x="4298950" y="5872163"/>
          <p14:tracePt t="54208" x="4349750" y="5880100"/>
          <p14:tracePt t="54215" x="4367213" y="5880100"/>
          <p14:tracePt t="54225" x="4392613" y="5880100"/>
          <p14:tracePt t="54231" x="4410075" y="5880100"/>
          <p14:tracePt t="54440" x="4418013" y="5880100"/>
          <p14:tracePt t="54470" x="4435475" y="5880100"/>
          <p14:tracePt t="54477" x="4486275" y="5864225"/>
          <p14:tracePt t="54485" x="4554538" y="5829300"/>
          <p14:tracePt t="54495" x="4605338" y="5795963"/>
          <p14:tracePt t="54501" x="4638675" y="5753100"/>
          <p14:tracePt t="54509" x="4656138" y="5702300"/>
          <p14:tracePt t="54515" x="4681538" y="5659438"/>
          <p14:tracePt t="54525" x="4699000" y="5600700"/>
          <p14:tracePt t="54532" x="4706938" y="5540375"/>
          <p14:tracePt t="54541" x="4714875" y="5481638"/>
          <p14:tracePt t="54546" x="4714875" y="5405438"/>
          <p14:tracePt t="54558" x="4714875" y="5337175"/>
          <p14:tracePt t="54562" x="4699000" y="5260975"/>
          <p14:tracePt t="54574" x="4673600" y="5200650"/>
          <p14:tracePt t="54578" x="4646613" y="5132388"/>
          <p14:tracePt t="54585" x="4587875" y="5064125"/>
          <p14:tracePt t="54593" x="4537075" y="5005388"/>
          <p14:tracePt t="54601" x="4468813" y="4937125"/>
          <p14:tracePt t="54610" x="4400550" y="4868863"/>
          <p14:tracePt t="54616" x="4324350" y="4827588"/>
          <p14:tracePt t="54625" x="4265613" y="4775200"/>
          <p14:tracePt t="54633" x="4197350" y="4741863"/>
          <p14:tracePt t="54642" x="4137025" y="4724400"/>
          <p14:tracePt t="54648" x="4060825" y="4699000"/>
          <p14:tracePt t="54658" x="3976688" y="4683125"/>
          <p14:tracePt t="54663" x="3890963" y="4657725"/>
          <p14:tracePt t="54671" x="3797300" y="4630738"/>
          <p14:tracePt t="54680" x="3713163" y="4614863"/>
          <p14:tracePt t="54688" x="3611563" y="4589463"/>
          <p14:tracePt t="54696" x="3508375" y="4564063"/>
          <p14:tracePt t="54703" x="3406775" y="4554538"/>
          <p14:tracePt t="54712" x="3322638" y="4538663"/>
          <p14:tracePt t="54718" x="3244850" y="4538663"/>
          <p14:tracePt t="54728" x="3178175" y="4521200"/>
          <p14:tracePt t="54734" x="3092450" y="4521200"/>
          <p14:tracePt t="54743" x="3008313" y="4529138"/>
          <p14:tracePt t="54749" x="2905125" y="4546600"/>
          <p14:tracePt t="54759" x="2803525" y="4564063"/>
          <p14:tracePt t="54764" x="2709863" y="4579938"/>
          <p14:tracePt t="54775" x="2625725" y="4605338"/>
          <p14:tracePt t="54781" x="2549525" y="4622800"/>
          <p14:tracePt t="54792" x="2463800" y="4673600"/>
          <p14:tracePt t="54797" x="2395538" y="4699000"/>
          <p14:tracePt t="54808" x="2336800" y="4741863"/>
          <p14:tracePt t="54813" x="2268538" y="4784725"/>
          <p14:tracePt t="54819" x="2217738" y="4827588"/>
          <p14:tracePt t="54828" x="2182813" y="4868863"/>
          <p14:tracePt t="54834" x="2141538" y="4919663"/>
          <p14:tracePt t="54845" x="2106613" y="4962525"/>
          <p14:tracePt t="54851" x="2090738" y="5013325"/>
          <p14:tracePt t="54861" x="2073275" y="5064125"/>
          <p14:tracePt t="54866" x="2047875" y="5124450"/>
          <p14:tracePt t="54875" x="2030413" y="5183188"/>
          <p14:tracePt t="54883" x="2012950" y="5260975"/>
          <p14:tracePt t="54892" x="1987550" y="5319713"/>
          <p14:tracePt t="54896" x="1979613" y="5395913"/>
          <p14:tracePt t="54909" x="1971675" y="5456238"/>
          <p14:tracePt t="54913" x="1962150" y="5514975"/>
          <p14:tracePt t="54924" x="1962150" y="5583238"/>
          <p14:tracePt t="54930" x="1962150" y="5641975"/>
          <p14:tracePt t="54937" x="1962150" y="5702300"/>
          <p14:tracePt t="54945" x="1979613" y="5761038"/>
          <p14:tracePt t="54953" x="2005013" y="5821363"/>
          <p14:tracePt t="54959" x="2022475" y="5872163"/>
          <p14:tracePt t="54966" x="2047875" y="5905500"/>
          <p14:tracePt t="54975" x="2065338" y="5948363"/>
          <p14:tracePt t="54983" x="2116138" y="5973763"/>
          <p14:tracePt t="54993" x="2166938" y="5991225"/>
          <p14:tracePt t="54998" x="2243138" y="6024563"/>
          <p14:tracePt t="55008" x="2311400" y="6049963"/>
          <p14:tracePt t="55014" x="2387600" y="6067425"/>
          <p14:tracePt t="55025" x="2471738" y="6076950"/>
          <p14:tracePt t="55031" x="2565400" y="6102350"/>
          <p14:tracePt t="55042" x="2633663" y="6110288"/>
          <p14:tracePt t="55047" x="2709863" y="6110288"/>
          <p14:tracePt t="55053" x="2770188" y="6118225"/>
          <p14:tracePt t="55062" x="2811463" y="6118225"/>
          <p14:tracePt t="55069" x="2838450" y="6118225"/>
          <p14:tracePt t="55077" x="2846388" y="6118225"/>
          <p14:tracePt t="55085" x="2863850" y="6118225"/>
          <p14:tracePt t="56917" x="2863850" y="6127750"/>
          <p14:tracePt t="56924" x="2854325" y="6143625"/>
          <p14:tracePt t="56932" x="2838450" y="6153150"/>
          <p14:tracePt t="56944" x="2828925" y="6169025"/>
          <p14:tracePt t="56948" x="2811463" y="6186488"/>
          <p14:tracePt t="56958" x="2803525" y="6194425"/>
          <p14:tracePt t="56964" x="2795588" y="6194425"/>
          <p14:tracePt t="56974" x="2795588" y="6203950"/>
          <p14:tracePt t="56990" x="2786063" y="6203950"/>
          <p14:tracePt t="56995" x="2778125" y="6211888"/>
          <p14:tracePt t="57004" x="2778125" y="6221413"/>
          <p14:tracePt t="57528" x="2778125" y="6229350"/>
          <p14:tracePt t="57544" x="2786063" y="6229350"/>
          <p14:tracePt t="57552" x="2795588" y="6229350"/>
          <p14:tracePt t="57560" x="2820988" y="6229350"/>
          <p14:tracePt t="57569" x="2871788" y="6229350"/>
          <p14:tracePt t="57577" x="2947988" y="6229350"/>
          <p14:tracePt t="57585" x="3033713" y="6203950"/>
          <p14:tracePt t="57594" x="3160713" y="6194425"/>
          <p14:tracePt t="57598" x="3305175" y="6169025"/>
          <p14:tracePt t="57608" x="3449638" y="6143625"/>
          <p14:tracePt t="57614" x="3594100" y="6118225"/>
          <p14:tracePt t="57624" x="3746500" y="6110288"/>
          <p14:tracePt t="57631" x="3890963" y="6084888"/>
          <p14:tracePt t="57641" x="4044950" y="6076950"/>
          <p14:tracePt t="57647" x="4265613" y="6049963"/>
          <p14:tracePt t="57657" x="4476750" y="6034088"/>
          <p14:tracePt t="57663" x="4664075" y="6008688"/>
          <p14:tracePt t="57676" x="4859338" y="5983288"/>
          <p14:tracePt t="57680" x="5046663" y="5948363"/>
          <p14:tracePt t="57684" x="5233988" y="5922963"/>
          <p14:tracePt t="57695" x="5429250" y="5897563"/>
          <p14:tracePt t="57700" x="5591175" y="5872163"/>
          <p14:tracePt t="57710" x="5735638" y="5846763"/>
          <p14:tracePt t="57717" x="5888038" y="5838825"/>
          <p14:tracePt t="57728" x="6049963" y="5813425"/>
          <p14:tracePt t="57732" x="6194425" y="5788025"/>
          <p14:tracePt t="57741" x="6329363" y="5761038"/>
          <p14:tracePt t="57748" x="6473825" y="5753100"/>
          <p14:tracePt t="57757" x="6610350" y="5753100"/>
          <p14:tracePt t="57763" x="6754813" y="5745163"/>
          <p14:tracePt t="57774" x="6873875" y="5727700"/>
          <p14:tracePt t="57779" x="6975475" y="5710238"/>
          <p14:tracePt t="57791" x="7069138" y="5684838"/>
          <p14:tracePt t="57795" x="7170738" y="5676900"/>
          <p14:tracePt t="57806" x="7272338" y="5676900"/>
          <p14:tracePt t="57813" x="7400925" y="5676900"/>
          <p14:tracePt t="57819" x="7527925" y="5676900"/>
          <p14:tracePt t="57827" x="7621588" y="5676900"/>
          <p14:tracePt t="57833" x="7715250" y="5659438"/>
          <p14:tracePt t="57842" x="7799388" y="5659438"/>
          <p14:tracePt t="57848" x="7867650" y="5641975"/>
          <p14:tracePt t="57857" x="7943850" y="5634038"/>
          <p14:tracePt t="57865" x="8020050" y="5616575"/>
          <p14:tracePt t="57878" x="8105775" y="5616575"/>
          <p14:tracePt t="57882" x="8189913" y="5626100"/>
          <p14:tracePt t="57891" x="8266113" y="5641975"/>
          <p14:tracePt t="57897" x="8351838" y="5668963"/>
          <p14:tracePt t="57907" x="8410575" y="5684838"/>
          <p14:tracePt t="57913" x="8470900" y="5702300"/>
          <p14:tracePt t="57919" x="8539163" y="5727700"/>
          <p14:tracePt t="57927" x="8597900" y="5761038"/>
          <p14:tracePt t="57934" x="8658225" y="5778500"/>
          <p14:tracePt t="57944" x="8724900" y="5813425"/>
          <p14:tracePt t="57950" x="8767763" y="5838825"/>
          <p14:tracePt t="57960" x="8810625" y="5880100"/>
          <p14:tracePt t="57967" x="8843963" y="5905500"/>
          <p14:tracePt t="57976" x="8886825" y="5932488"/>
          <p14:tracePt t="57981" x="8894763" y="5957888"/>
          <p14:tracePt t="57990" x="8921750" y="5973763"/>
          <p14:tracePt t="57997" x="8937625" y="5991225"/>
          <p14:tracePt t="58007" x="8963025" y="5999163"/>
          <p14:tracePt t="58013" x="8980488" y="5999163"/>
          <p14:tracePt t="58024" x="8997950" y="6008688"/>
          <p14:tracePt t="58030" x="9013825" y="6016625"/>
          <p14:tracePt t="58041" x="9031288" y="6016625"/>
          <p14:tracePt t="58045" x="9039225" y="6016625"/>
          <p14:tracePt t="58051" x="9056688" y="6016625"/>
          <p14:tracePt t="58059" x="9064625" y="6016625"/>
          <p14:tracePt t="58067" x="9082088" y="6024563"/>
          <p14:tracePt t="58075" x="9099550" y="6024563"/>
          <p14:tracePt t="58083" x="9107488" y="6024563"/>
          <p14:tracePt t="58091" x="9124950" y="6024563"/>
          <p14:tracePt t="58098" x="9132888" y="6024563"/>
          <p14:tracePt t="58107" x="9150350" y="6024563"/>
          <p14:tracePt t="58114" x="9175750" y="6024563"/>
          <p14:tracePt t="58124" x="9201150" y="6008688"/>
          <p14:tracePt t="58131" x="9236075" y="5991225"/>
          <p14:tracePt t="58141" x="9294813" y="5973763"/>
          <p14:tracePt t="58144" x="9345613" y="5940425"/>
          <p14:tracePt t="58157" x="9388475" y="5915025"/>
          <p14:tracePt t="58162" x="9439275" y="5872163"/>
          <p14:tracePt t="58169" x="9472613" y="5821363"/>
          <p14:tracePt t="58178" x="9498013" y="5795963"/>
          <p14:tracePt t="58185" x="9515475" y="5735638"/>
          <p14:tracePt t="58194" x="9515475" y="5694363"/>
          <p14:tracePt t="58200" x="9515475" y="5651500"/>
          <p14:tracePt t="58207" x="9507538" y="5591175"/>
          <p14:tracePt t="58214" x="9472613" y="5524500"/>
          <p14:tracePt t="58224" x="9447213" y="5464175"/>
          <p14:tracePt t="58231" x="9396413" y="5421313"/>
          <p14:tracePt t="58240" x="9328150" y="5380038"/>
          <p14:tracePt t="58247" x="9269413" y="5362575"/>
          <p14:tracePt t="58257" x="9193213" y="5337175"/>
          <p14:tracePt t="58262" x="9107488" y="5319713"/>
          <p14:tracePt t="58274" x="9005888" y="5294313"/>
          <p14:tracePt t="58278" x="8912225" y="5268913"/>
          <p14:tracePt t="58285" x="8828088" y="5251450"/>
          <p14:tracePt t="58294" x="8742363" y="5235575"/>
          <p14:tracePt t="58301" x="8658225" y="5235575"/>
          <p14:tracePt t="58311" x="8580438" y="5235575"/>
          <p14:tracePt t="58317" x="8529638" y="5235575"/>
          <p14:tracePt t="58326" x="8470900" y="5235575"/>
          <p14:tracePt t="58332" x="8410575" y="5243513"/>
          <p14:tracePt t="58343" x="8385175" y="5243513"/>
          <p14:tracePt t="58349" x="8369300" y="5260975"/>
          <p14:tracePt t="58357" x="8343900" y="5268913"/>
          <p14:tracePt t="58362" x="8334375" y="5286375"/>
          <p14:tracePt t="58374" x="8318500" y="5302250"/>
          <p14:tracePt t="58378" x="8301038" y="5319713"/>
          <p14:tracePt t="58389" x="8283575" y="5337175"/>
          <p14:tracePt t="58394" x="8266113" y="5362575"/>
          <p14:tracePt t="58406" x="8250238" y="5421313"/>
          <p14:tracePt t="58413" x="8232775" y="5464175"/>
          <p14:tracePt t="58419" x="8224838" y="5524500"/>
          <p14:tracePt t="58428" x="8215313" y="5583238"/>
          <p14:tracePt t="58434" x="8215313" y="5659438"/>
          <p14:tracePt t="58442" x="8215313" y="5719763"/>
          <p14:tracePt t="58448" x="8215313" y="5778500"/>
          <p14:tracePt t="58458" x="8232775" y="5838825"/>
          <p14:tracePt t="58464" x="8258175" y="5897563"/>
          <p14:tracePt t="58475" x="8291513" y="5940425"/>
          <p14:tracePt t="58480" x="8326438" y="5957888"/>
          <p14:tracePt t="58490" x="8394700" y="5983288"/>
          <p14:tracePt t="58498" x="8453438" y="6008688"/>
          <p14:tracePt t="58507" x="8513763" y="6024563"/>
          <p14:tracePt t="58512" x="8572500" y="6034088"/>
          <p14:tracePt t="58519" x="8648700" y="6042025"/>
          <p14:tracePt t="58529" x="8699500" y="6042025"/>
          <p14:tracePt t="58534" x="8759825" y="6042025"/>
          <p14:tracePt t="58544" x="8802688" y="6042025"/>
          <p14:tracePt t="58551" x="8861425" y="6042025"/>
          <p14:tracePt t="58559" x="8894763" y="6024563"/>
          <p14:tracePt t="58567" x="8921750" y="6016625"/>
          <p14:tracePt t="58577" x="8947150" y="5999163"/>
          <p14:tracePt t="58583" x="8963025" y="5999163"/>
          <p14:tracePt t="58591" x="8972550" y="5983288"/>
          <p14:tracePt t="58602" x="8972550" y="5973763"/>
          <p14:tracePt t="58616" x="8972550" y="5965825"/>
          <p14:tracePt t="58629" x="8980488" y="5957888"/>
          <p14:tracePt t="58641" x="8980488" y="5948363"/>
          <p14:tracePt t="58656" x="8980488" y="5940425"/>
          <p14:tracePt t="58660" x="8980488" y="5932488"/>
          <p14:tracePt t="59763" x="8972550" y="5932488"/>
          <p14:tracePt t="59772" x="8947150" y="5940425"/>
          <p14:tracePt t="59779" x="8912225" y="5940425"/>
          <p14:tracePt t="59789" x="8904288" y="5940425"/>
          <p14:tracePt t="59795" x="8878888" y="5948363"/>
          <p14:tracePt t="59807" x="8853488" y="5948363"/>
          <p14:tracePt t="59811" x="8836025" y="5948363"/>
          <p14:tracePt t="59823" x="8818563" y="5948363"/>
          <p14:tracePt t="59826" x="8802688" y="5948363"/>
          <p14:tracePt t="59832" x="8793163" y="5957888"/>
          <p14:tracePt t="59841" x="8777288" y="5957888"/>
          <p14:tracePt t="59848" x="8759825" y="5957888"/>
          <p14:tracePt t="59858" x="8750300" y="5957888"/>
          <p14:tracePt t="59864" x="8742363" y="5957888"/>
          <p14:tracePt t="59877" x="8734425" y="5957888"/>
          <p14:tracePt t="59893" x="8716963" y="5957888"/>
          <p14:tracePt t="59909" x="8709025" y="5957888"/>
          <p14:tracePt t="59914" x="8691563" y="5957888"/>
          <p14:tracePt t="59925" x="8683625" y="5957888"/>
          <p14:tracePt t="59931" x="8666163" y="5948363"/>
          <p14:tracePt t="59941" x="8648700" y="5940425"/>
          <p14:tracePt t="59947" x="8640763" y="5940425"/>
          <p14:tracePt t="59957" x="8623300" y="5932488"/>
          <p14:tracePt t="59963" x="8605838" y="5922963"/>
          <p14:tracePt t="59973" x="8589963" y="5915025"/>
          <p14:tracePt t="59979" x="8580438" y="5905500"/>
          <p14:tracePt t="59986" x="8564563" y="5889625"/>
          <p14:tracePt t="59994" x="8547100" y="5872163"/>
          <p14:tracePt t="60009" x="8521700" y="5846763"/>
          <p14:tracePt t="60019" x="8521700" y="5829300"/>
          <p14:tracePt t="60025" x="8504238" y="5803900"/>
          <p14:tracePt t="60033" x="8478838" y="5770563"/>
          <p14:tracePt t="60041" x="8453438" y="5719763"/>
          <p14:tracePt t="60050" x="8410575" y="5641975"/>
          <p14:tracePt t="60059" x="8369300" y="5565775"/>
          <p14:tracePt t="60066" x="8301038" y="5472113"/>
          <p14:tracePt t="60074" x="8232775" y="5387975"/>
          <p14:tracePt t="60081" x="8164513" y="5302250"/>
          <p14:tracePt t="60091" x="8096250" y="5208588"/>
          <p14:tracePt t="60096" x="8029575" y="5124450"/>
          <p14:tracePt t="60108" x="7951788" y="5030788"/>
          <p14:tracePt t="60113" x="7885113" y="4937125"/>
          <p14:tracePt t="60124" x="7816850" y="4843463"/>
          <p14:tracePt t="60130" x="7740650" y="4767263"/>
          <p14:tracePt t="60133" x="7654925" y="4673600"/>
          <p14:tracePt t="60140" x="7561263" y="4589463"/>
          <p14:tracePt t="60148" x="7467600" y="4521200"/>
          <p14:tracePt t="60157" x="7383463" y="4452938"/>
          <p14:tracePt t="60164" x="7289800" y="4384675"/>
          <p14:tracePt t="60173" x="7196138" y="4316413"/>
          <p14:tracePt t="60180" x="7094538" y="4257675"/>
          <p14:tracePt t="60191" x="7000875" y="4224338"/>
          <p14:tracePt t="60197" x="6881813" y="4189413"/>
          <p14:tracePt t="60207" x="6780213" y="4164013"/>
          <p14:tracePt t="60211" x="6643688" y="4138613"/>
          <p14:tracePt t="60223" x="6499225" y="4105275"/>
          <p14:tracePt t="60229" x="6354763" y="4079875"/>
          <p14:tracePt t="60235" x="6210300" y="4052888"/>
          <p14:tracePt t="60244" x="6075363" y="4044950"/>
          <p14:tracePt t="60251" x="5930900" y="4044950"/>
          <p14:tracePt t="60260" x="5802313" y="4044950"/>
          <p14:tracePt t="60267" x="5692775" y="4044950"/>
          <p14:tracePt t="60276" x="5581650" y="4044950"/>
          <p14:tracePt t="60280" x="5462588" y="4044950"/>
          <p14:tracePt t="60291" x="5327650" y="4062413"/>
          <p14:tracePt t="60297" x="5183188" y="4087813"/>
          <p14:tracePt t="60308" x="5054600" y="4105275"/>
          <p14:tracePt t="60312" x="4910138" y="4130675"/>
          <p14:tracePt t="60324" x="4791075" y="4164013"/>
          <p14:tracePt t="60328" x="4681538" y="4197350"/>
          <p14:tracePt t="60340" x="4587875" y="4249738"/>
          <p14:tracePt t="60344" x="4511675" y="4291013"/>
          <p14:tracePt t="60356" x="4435475" y="4341813"/>
          <p14:tracePt t="60361" x="4367213" y="4402138"/>
          <p14:tracePt t="60367" x="4298950" y="4452938"/>
          <p14:tracePt t="60377" x="4265613" y="4503738"/>
          <p14:tracePt t="60383" x="4240213" y="4529138"/>
          <p14:tracePt t="60390" x="4222750" y="4554538"/>
          <p14:tracePt t="60398" x="4205288" y="4589463"/>
          <p14:tracePt t="60407" x="4187825" y="4622800"/>
          <p14:tracePt t="60414" x="4162425" y="4683125"/>
          <p14:tracePt t="60424" x="4146550" y="4741863"/>
          <p14:tracePt t="60430" x="4137025" y="4802188"/>
          <p14:tracePt t="60442" x="4111625" y="4878388"/>
          <p14:tracePt t="60446" x="4095750" y="4972050"/>
          <p14:tracePt t="60457" x="4086225" y="5038725"/>
          <p14:tracePt t="60463" x="4070350" y="5099050"/>
          <p14:tracePt t="60472" x="4070350" y="5157788"/>
          <p14:tracePt t="60479" x="4060825" y="5200650"/>
          <p14:tracePt t="60485" x="4060825" y="5251450"/>
          <p14:tracePt t="60494" x="4078288" y="5294313"/>
          <p14:tracePt t="60501" x="4095750" y="5345113"/>
          <p14:tracePt t="60510" x="4111625" y="5405438"/>
          <p14:tracePt t="60516" x="4137025" y="5464175"/>
          <p14:tracePt t="60524" x="4154488" y="5524500"/>
          <p14:tracePt t="60530" x="4187825" y="5591175"/>
          <p14:tracePt t="60540" x="4230688" y="5651500"/>
          <p14:tracePt t="60546" x="4273550" y="5719763"/>
          <p14:tracePt t="60556" x="4332288" y="5788025"/>
          <p14:tracePt t="60563" x="4384675" y="5821363"/>
          <p14:tracePt t="60573" x="4468813" y="5872163"/>
          <p14:tracePt t="60580" x="4537075" y="5897563"/>
          <p14:tracePt t="60590" x="4630738" y="5932488"/>
          <p14:tracePt t="60595" x="4706938" y="5957888"/>
          <p14:tracePt t="60601" x="4783138" y="5973763"/>
          <p14:tracePt t="60609" x="4851400" y="5999163"/>
          <p14:tracePt t="60616" x="4945063" y="6024563"/>
          <p14:tracePt t="60628" x="5029200" y="6042025"/>
          <p14:tracePt t="60633" x="5132388" y="6067425"/>
          <p14:tracePt t="60640" x="5241925" y="6067425"/>
          <p14:tracePt t="60649" x="5368925" y="6076950"/>
          <p14:tracePt t="60657" x="5497513" y="6076950"/>
          <p14:tracePt t="60664" x="5649913" y="6076950"/>
          <p14:tracePt t="60673" x="5794375" y="6059488"/>
          <p14:tracePt t="60679" x="5938838" y="6059488"/>
          <p14:tracePt t="60690" x="6075363" y="6042025"/>
          <p14:tracePt t="60694" x="6210300" y="6016625"/>
          <p14:tracePt t="60706" x="6321425" y="5991225"/>
          <p14:tracePt t="60710" x="6423025" y="5965825"/>
          <p14:tracePt t="60723" x="6516688" y="5932488"/>
          <p14:tracePt t="60728" x="6584950" y="5905500"/>
          <p14:tracePt t="60735" x="6635750" y="5872163"/>
          <p14:tracePt t="60741" x="6661150" y="5854700"/>
          <p14:tracePt t="60748" x="6678613" y="5846763"/>
          <p14:tracePt t="60757" x="6694488" y="5829300"/>
          <p14:tracePt t="60764" x="6694488" y="5821363"/>
          <p14:tracePt t="60773" x="6694488" y="58134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89E12B-0F3D-5943-99DB-277AB474B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392" y="567862"/>
            <a:ext cx="8521215" cy="5722276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DB2B9F3-9629-4B15-869A-251E1C84B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1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99"/>
    </mc:Choice>
    <mc:Fallback>
      <p:transition spd="slow" advTm="6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62001" y="803325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Sumário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ym typeface="Wingdings"/>
              </a:rPr>
              <a:t>Neuroplasticidade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Origem do termo plasticidade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Plasticidade e a neurociência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ym typeface="Wingdings"/>
              </a:rPr>
              <a:t>A doutrina neuronal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97C97D-280C-4106-9975-65FCBBA6A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4057" y="643002"/>
            <a:ext cx="3796790" cy="379679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E98B435-DEEA-43A3-8A15-0ED0C2041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19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9143"/>
    </mc:Choice>
    <mc:Fallback>
      <p:transition spd="slow" advTm="1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" x="11852275" y="4589463"/>
          <p14:tracePt t="77" x="11333163" y="4954588"/>
          <p14:tracePt t="82" x="10985500" y="5192713"/>
          <p14:tracePt t="93" x="10663238" y="5413375"/>
          <p14:tracePt t="100" x="10374313" y="5616575"/>
          <p14:tracePt t="110" x="10067925" y="5778500"/>
          <p14:tracePt t="113" x="9796463" y="5915025"/>
          <p14:tracePt t="121" x="9515475" y="6049963"/>
          <p14:tracePt t="130" x="9261475" y="6186488"/>
          <p14:tracePt t="136" x="9064625" y="6288088"/>
          <p14:tracePt t="148" x="8929688" y="6381750"/>
          <p14:tracePt t="152" x="8810625" y="6457950"/>
          <p14:tracePt t="163" x="8691563" y="6535738"/>
          <p14:tracePt t="168" x="8580438" y="6611938"/>
          <p14:tracePt t="178" x="8488363" y="6680200"/>
          <p14:tracePt t="184" x="8428038" y="6721475"/>
          <p14:tracePt t="192" x="8377238" y="6746875"/>
          <p14:tracePt t="198" x="8351838" y="6764338"/>
          <p14:tracePt t="209" x="8326438" y="6781800"/>
          <p14:tracePt t="214" x="8318500" y="6789738"/>
          <p14:tracePt t="296" x="8301038" y="6789738"/>
          <p14:tracePt t="310" x="8291513" y="6799263"/>
          <p14:tracePt t="316" x="8283575" y="6799263"/>
          <p14:tracePt t="326" x="8266113" y="6799263"/>
          <p14:tracePt t="334" x="8258175" y="6799263"/>
          <p14:tracePt t="343" x="8240713" y="6799263"/>
          <p14:tracePt t="346" x="8232775" y="6799263"/>
          <p14:tracePt t="355" x="8224838" y="6799263"/>
          <p14:tracePt t="690" x="8215313" y="6789738"/>
          <p14:tracePt t="698" x="8181975" y="6696075"/>
          <p14:tracePt t="708" x="8147050" y="6594475"/>
          <p14:tracePt t="716" x="8088313" y="6475413"/>
          <p14:tracePt t="726" x="8029575" y="6348413"/>
          <p14:tracePt t="730" x="7986713" y="6211888"/>
          <p14:tracePt t="736" x="7951788" y="6067425"/>
          <p14:tracePt t="746" x="7910513" y="5940425"/>
          <p14:tracePt t="752" x="7893050" y="5821363"/>
          <p14:tracePt t="763" x="7867650" y="5727700"/>
          <p14:tracePt t="768" x="7842250" y="5626100"/>
          <p14:tracePt t="778" x="7824788" y="5532438"/>
          <p14:tracePt t="784" x="7799388" y="5456238"/>
          <p14:tracePt t="795" x="7781925" y="5395913"/>
          <p14:tracePt t="800" x="7756525" y="5337175"/>
          <p14:tracePt t="809" x="7748588" y="5311775"/>
          <p14:tracePt t="814" x="7731125" y="5286375"/>
          <p14:tracePt t="825" x="7715250" y="5276850"/>
          <p14:tracePt t="1134" x="7697788" y="5276850"/>
          <p14:tracePt t="1143" x="7629525" y="5302250"/>
          <p14:tracePt t="1150" x="7510463" y="5345113"/>
          <p14:tracePt t="1161" x="7400925" y="5405438"/>
          <p14:tracePt t="1166" x="7246938" y="5456238"/>
          <p14:tracePt t="1176" x="7102475" y="5489575"/>
          <p14:tracePt t="1182" x="6958013" y="5540375"/>
          <p14:tracePt t="1193" x="6813550" y="5575300"/>
          <p14:tracePt t="1212" x="6575425" y="5626100"/>
          <p14:tracePt t="1215" x="6499225" y="5641975"/>
          <p14:tracePt t="1220" x="6440488" y="5668963"/>
          <p14:tracePt t="1230" x="6415088" y="5676900"/>
          <p14:tracePt t="1236" x="6405563" y="56769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72271-BF35-3B4E-81DA-E4F5651B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pt-BR" sz="4800"/>
              <a:t>Exercício...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8522A3-1A08-2C46-A95A-65AF777CF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700">
                <a:solidFill>
                  <a:schemeClr val="bg1"/>
                </a:solidFill>
              </a:rPr>
              <a:t>1) Pegue o seu tubo de pasta de dentes...</a:t>
            </a:r>
          </a:p>
          <a:p>
            <a:r>
              <a:rPr lang="pt-BR" sz="1700">
                <a:solidFill>
                  <a:schemeClr val="bg1"/>
                </a:solidFill>
              </a:rPr>
              <a:t>Tente retorná-lo ao formato original</a:t>
            </a:r>
          </a:p>
          <a:p>
            <a:endParaRPr lang="pt-BR" sz="1700">
              <a:solidFill>
                <a:schemeClr val="bg1"/>
              </a:solidFill>
            </a:endParaRPr>
          </a:p>
          <a:p>
            <a:pPr marL="514350" indent="-514350">
              <a:buAutoNum type="arabicParenR" startAt="2"/>
            </a:pPr>
            <a:r>
              <a:rPr lang="pt-BR" sz="1700">
                <a:solidFill>
                  <a:schemeClr val="bg1"/>
                </a:solidFill>
              </a:rPr>
              <a:t>Pegue uma folha de papel e amasse</a:t>
            </a:r>
          </a:p>
          <a:p>
            <a:r>
              <a:rPr lang="pt-BR" sz="1700">
                <a:solidFill>
                  <a:schemeClr val="bg1"/>
                </a:solidFill>
              </a:rPr>
              <a:t>Tente retorná-la ao formato original.</a:t>
            </a:r>
          </a:p>
          <a:p>
            <a:r>
              <a:rPr lang="pt-BR" sz="1700">
                <a:solidFill>
                  <a:schemeClr val="bg1"/>
                </a:solidFill>
              </a:rPr>
              <a:t>Puxe as extremidades da folha de papel aplicando força.</a:t>
            </a:r>
          </a:p>
          <a:p>
            <a:r>
              <a:rPr lang="pt-BR" sz="1700">
                <a:solidFill>
                  <a:schemeClr val="bg1"/>
                </a:solidFill>
              </a:rPr>
              <a:t>Tente retorná-la ao formato original.</a:t>
            </a:r>
          </a:p>
          <a:p>
            <a:endParaRPr lang="pt-BR" sz="17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1700">
                <a:solidFill>
                  <a:schemeClr val="bg1"/>
                </a:solidFill>
              </a:rPr>
              <a:t>3) Se tiver a oportunidade, tente interagir com um pedaço de um elástico...</a:t>
            </a:r>
          </a:p>
          <a:p>
            <a:r>
              <a:rPr lang="pt-BR" sz="1700">
                <a:solidFill>
                  <a:schemeClr val="bg1"/>
                </a:solidFill>
              </a:rPr>
              <a:t>Puxe as extremidades com o máximo de força que você conseguir.</a:t>
            </a:r>
          </a:p>
          <a:p>
            <a:r>
              <a:rPr lang="pt-BR" sz="1700">
                <a:solidFill>
                  <a:schemeClr val="bg1"/>
                </a:solidFill>
              </a:rPr>
              <a:t>Tente retorná-la ao formato original.</a:t>
            </a:r>
          </a:p>
          <a:p>
            <a:endParaRPr lang="pt-BR" sz="17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17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1700">
              <a:solidFill>
                <a:schemeClr val="bg1"/>
              </a:solidFill>
            </a:endParaRPr>
          </a:p>
          <a:p>
            <a:endParaRPr lang="pt-BR" sz="1700">
              <a:solidFill>
                <a:schemeClr val="bg1"/>
              </a:solidFill>
            </a:endParaRP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29E3AA8-8E47-4BEA-8E8D-BABEEDCCD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27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3499"/>
    </mc:Choice>
    <mc:Fallback>
      <p:transition spd="slow" advTm="11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B681B-D13B-1C47-A5BA-15AB2CDC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pt-BR" sz="4800"/>
              <a:t>Reflita...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8C9B70-D9EC-3B43-AD76-F3C9AE39C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pt-BR" sz="2200">
                <a:solidFill>
                  <a:schemeClr val="bg1"/>
                </a:solidFill>
              </a:rPr>
              <a:t> Tente não se perguntar o porquê você se inscreveu nesta disciplina (ainda não)...</a:t>
            </a:r>
          </a:p>
          <a:p>
            <a:endParaRPr lang="pt-BR" sz="2200">
              <a:solidFill>
                <a:schemeClr val="bg1"/>
              </a:solidFill>
            </a:endParaRPr>
          </a:p>
          <a:p>
            <a:r>
              <a:rPr lang="pt-BR" sz="2200">
                <a:solidFill>
                  <a:schemeClr val="bg1"/>
                </a:solidFill>
              </a:rPr>
              <a:t>Você conseguiu retorna a tubo de pasta, o papel e o elástico ao seu “estado” original?</a:t>
            </a:r>
          </a:p>
          <a:p>
            <a:endParaRPr lang="pt-BR" sz="2200">
              <a:solidFill>
                <a:schemeClr val="bg1"/>
              </a:solidFill>
            </a:endParaRPr>
          </a:p>
          <a:p>
            <a:r>
              <a:rPr lang="pt-BR" sz="2200">
                <a:solidFill>
                  <a:schemeClr val="bg1"/>
                </a:solidFill>
              </a:rPr>
              <a:t>Mesmo que não tenha conseguido, você mudou a composição deste material?</a:t>
            </a:r>
          </a:p>
          <a:p>
            <a:endParaRPr lang="pt-BR" sz="2200">
              <a:solidFill>
                <a:schemeClr val="bg1"/>
              </a:solidFill>
            </a:endParaRPr>
          </a:p>
          <a:p>
            <a:r>
              <a:rPr lang="pt-BR" sz="2200">
                <a:solidFill>
                  <a:schemeClr val="bg1"/>
                </a:solidFill>
              </a:rPr>
              <a:t>Foi possível manter a função do objeto/material?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20CEB302-119B-4761-83C0-B017FFE63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65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3569"/>
    </mc:Choice>
    <mc:Fallback>
      <p:transition spd="slow" advTm="7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969" x="2752725" y="5030788"/>
          <p14:tracePt t="59977" x="2803525" y="4954588"/>
          <p14:tracePt t="59987" x="2871788" y="4860925"/>
          <p14:tracePt t="59993" x="2940050" y="4775200"/>
          <p14:tracePt t="60001" x="3008313" y="4691063"/>
          <p14:tracePt t="60009" x="3067050" y="4605338"/>
          <p14:tracePt t="60018" x="3100388" y="4513263"/>
          <p14:tracePt t="60023" x="3143250" y="4452938"/>
          <p14:tracePt t="60035" x="3178175" y="4376738"/>
          <p14:tracePt t="60039" x="3203575" y="4308475"/>
          <p14:tracePt t="60055" x="3270250" y="4189413"/>
          <p14:tracePt t="60072" x="3313113" y="4105275"/>
          <p14:tracePt t="60081" x="3330575" y="4062413"/>
          <p14:tracePt t="60088" x="3348038" y="4044950"/>
          <p14:tracePt t="60093" x="3363913" y="4011613"/>
          <p14:tracePt t="60103" x="3381375" y="3986213"/>
          <p14:tracePt t="60109" x="3398838" y="3951288"/>
          <p14:tracePt t="60119" x="3414713" y="3900488"/>
          <p14:tracePt t="60126" x="3441700" y="3857625"/>
          <p14:tracePt t="60134" x="3457575" y="3790950"/>
          <p14:tracePt t="60141" x="3475038" y="3730625"/>
          <p14:tracePt t="60152" x="3500438" y="3671888"/>
          <p14:tracePt t="60157" x="3508375" y="3611563"/>
          <p14:tracePt t="60169" x="3525838" y="3560763"/>
          <p14:tracePt t="60171" x="3551238" y="3502025"/>
          <p14:tracePt t="60184" x="3568700" y="3441700"/>
          <p14:tracePt t="60186" x="3586163" y="3382963"/>
          <p14:tracePt t="60197" x="3602038" y="3322638"/>
          <p14:tracePt t="60205" x="3619500" y="3254375"/>
          <p14:tracePt t="60211" x="3627438" y="3195638"/>
          <p14:tracePt t="60220" x="3627438" y="3152775"/>
          <p14:tracePt t="60228" x="3627438" y="3109913"/>
          <p14:tracePt t="60235" x="3627438" y="3076575"/>
          <p14:tracePt t="60242" x="3627438" y="3067050"/>
          <p14:tracePt t="60251" x="3619500" y="3051175"/>
          <p14:tracePt t="60257" x="3611563" y="3033713"/>
          <p14:tracePt t="60269" x="3602038" y="3033713"/>
          <p14:tracePt t="60308" x="3594100" y="3033713"/>
          <p14:tracePt t="60318" x="3576638" y="3076575"/>
          <p14:tracePt t="60326" x="3559175" y="3119438"/>
          <p14:tracePt t="60332" x="3543300" y="3170238"/>
          <p14:tracePt t="60339" x="3525838" y="3203575"/>
          <p14:tracePt t="60350" x="3508375" y="3254375"/>
          <p14:tracePt t="60355" x="3492500" y="3289300"/>
          <p14:tracePt t="60364" x="3475038" y="3314700"/>
          <p14:tracePt t="60373" x="3467100" y="3340100"/>
          <p14:tracePt t="60379" x="3449638" y="3355975"/>
          <p14:tracePt t="60389" x="3441700" y="3373438"/>
          <p14:tracePt t="60393" x="3432175" y="3390900"/>
          <p14:tracePt t="60405" x="3424238" y="3398838"/>
          <p14:tracePt t="60408" x="3424238" y="3408363"/>
          <p14:tracePt t="60417" x="3424238" y="34163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2450" y="1659917"/>
            <a:ext cx="1120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descreve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deformação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um material que é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submetido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modificações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reversíveis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forma,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resposta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aplicação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força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cargas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externas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força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corporal,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mudanças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reações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químicas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420192" y="265180"/>
            <a:ext cx="46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52450" y="858342"/>
            <a:ext cx="3258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Grego</a:t>
            </a:r>
            <a:r>
              <a:rPr lang="en-US" sz="2000" dirty="0"/>
              <a:t>: </a:t>
            </a:r>
            <a:r>
              <a:rPr lang="el-GR" sz="2000" dirty="0"/>
              <a:t>πλασσιν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dar</a:t>
            </a:r>
            <a:r>
              <a:rPr lang="en-US" sz="2000" dirty="0">
                <a:sym typeface="Wingdings" panose="05000000000000000000" pitchFamily="2" charset="2"/>
              </a:rPr>
              <a:t> forma.</a:t>
            </a:r>
            <a:endParaRPr lang="en-US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100" y="3670206"/>
            <a:ext cx="2114550" cy="231278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799477" y="6089127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Johann </a:t>
            </a:r>
            <a:r>
              <a:rPr lang="en-US" sz="1400" i="1" dirty="0" err="1"/>
              <a:t>Bauschinger</a:t>
            </a:r>
            <a:endParaRPr lang="en-US" sz="1400" i="1" dirty="0"/>
          </a:p>
          <a:p>
            <a:pPr algn="ctr"/>
            <a:r>
              <a:rPr lang="en-US" sz="1400" i="1" dirty="0"/>
              <a:t>1834-1893</a:t>
            </a:r>
          </a:p>
        </p:txBody>
      </p:sp>
      <p:pic>
        <p:nvPicPr>
          <p:cNvPr id="1026" name="Picture 2" descr="Resultado de imagem para plasticity physics 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2" y="3538710"/>
            <a:ext cx="4328758" cy="28211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Resultado de imagem para Isaac Newt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r="17112"/>
          <a:stretch/>
        </p:blipFill>
        <p:spPr bwMode="auto">
          <a:xfrm>
            <a:off x="6642375" y="3670206"/>
            <a:ext cx="2292501" cy="23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7202471" y="6038668"/>
            <a:ext cx="1172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Isaac Newton</a:t>
            </a:r>
          </a:p>
          <a:p>
            <a:pPr algn="ctr"/>
            <a:r>
              <a:rPr lang="en-US" sz="1400" i="1" dirty="0"/>
              <a:t>1643-1727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BE33751-69DC-41C4-A591-42012D1ED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27"/>
    </mc:Choice>
    <mc:Fallback>
      <p:transition spd="slow" advTm="12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1" x="3424238" y="3408363"/>
          <p14:tracePt t="629" x="3500438" y="3203575"/>
          <p14:tracePt t="637" x="3602038" y="2940050"/>
          <p14:tracePt t="645" x="3703638" y="2643188"/>
          <p14:tracePt t="655" x="3806825" y="2371725"/>
          <p14:tracePt t="662" x="3883025" y="2141538"/>
          <p14:tracePt t="669" x="3951288" y="1903413"/>
          <p14:tracePt t="676" x="3976688" y="1690688"/>
          <p14:tracePt t="686" x="4002088" y="1546225"/>
          <p14:tracePt t="692" x="4002088" y="1419225"/>
          <p14:tracePt t="703" x="4010025" y="1292225"/>
          <p14:tracePt t="707" x="4010025" y="1163638"/>
          <p14:tracePt t="718" x="4010025" y="1069975"/>
          <p14:tracePt t="725" x="4010025" y="985838"/>
          <p14:tracePt t="731" x="4010025" y="909638"/>
          <p14:tracePt t="739" x="4010025" y="841375"/>
          <p14:tracePt t="747" x="4010025" y="781050"/>
          <p14:tracePt t="755" x="4010025" y="755650"/>
          <p14:tracePt t="761" x="4017963" y="739775"/>
          <p14:tracePt t="770" x="4027488" y="722313"/>
          <p14:tracePt t="777" x="4035425" y="714375"/>
          <p14:tracePt t="789" x="4044950" y="704850"/>
          <p14:tracePt t="792" x="4060825" y="688975"/>
          <p14:tracePt t="803" x="4095750" y="671513"/>
          <p14:tracePt t="809" x="4146550" y="654050"/>
          <p14:tracePt t="819" x="4205288" y="628650"/>
          <p14:tracePt t="825" x="4306888" y="603250"/>
          <p14:tracePt t="835" x="4410075" y="585788"/>
          <p14:tracePt t="840" x="4537075" y="560388"/>
          <p14:tracePt t="847" x="4724400" y="519113"/>
          <p14:tracePt t="857" x="4910138" y="492125"/>
          <p14:tracePt t="863" x="5132388" y="450850"/>
          <p14:tracePt t="873" x="5292725" y="425450"/>
          <p14:tracePt t="879" x="5487988" y="400050"/>
          <p14:tracePt t="889" x="5632450" y="374650"/>
          <p14:tracePt t="895" x="5786438" y="347663"/>
          <p14:tracePt t="906" x="5930900" y="322263"/>
          <p14:tracePt t="911" x="6049963" y="306388"/>
          <p14:tracePt t="919" x="6142038" y="288925"/>
          <p14:tracePt t="925" x="6235700" y="271463"/>
          <p14:tracePt t="935" x="6321425" y="255588"/>
          <p14:tracePt t="941" x="6380163" y="246063"/>
          <p14:tracePt t="958" x="6440488" y="246063"/>
          <p14:tracePt t="968" x="6448425" y="246063"/>
          <p14:tracePt t="1019" x="6448425" y="263525"/>
          <p14:tracePt t="1027" x="6440488" y="271463"/>
          <p14:tracePt t="1036" x="6440488" y="288925"/>
          <p14:tracePt t="1043" x="6430963" y="306388"/>
          <p14:tracePt t="1053" x="6423025" y="314325"/>
          <p14:tracePt t="1059" x="6415088" y="331788"/>
          <p14:tracePt t="1068" x="6405563" y="347663"/>
          <p14:tracePt t="1074" x="6397625" y="357188"/>
          <p14:tracePt t="1081" x="6389688" y="382588"/>
          <p14:tracePt t="1091" x="6380163" y="407988"/>
          <p14:tracePt t="1098" x="6372225" y="425450"/>
          <p14:tracePt t="1106" x="6372225" y="441325"/>
          <p14:tracePt t="1113" x="6372225" y="466725"/>
          <p14:tracePt t="1122" x="6372225" y="501650"/>
          <p14:tracePt t="1129" x="6372225" y="527050"/>
          <p14:tracePt t="1138" x="6372225" y="552450"/>
          <p14:tracePt t="1143" x="6380163" y="585788"/>
          <p14:tracePt t="1153" x="6389688" y="611188"/>
          <p14:tracePt t="1159" x="6405563" y="636588"/>
          <p14:tracePt t="1169" x="6423025" y="671513"/>
          <p14:tracePt t="1175" x="6448425" y="688975"/>
          <p14:tracePt t="1185" x="6465888" y="714375"/>
          <p14:tracePt t="1191" x="6516688" y="747713"/>
          <p14:tracePt t="1203" x="6584950" y="781050"/>
          <p14:tracePt t="1209" x="6643688" y="798513"/>
          <p14:tracePt t="1216" x="6694488" y="815975"/>
          <p14:tracePt t="1220" x="6754813" y="841375"/>
          <p14:tracePt t="1229" x="6813550" y="849313"/>
          <p14:tracePt t="1239" x="6873875" y="849313"/>
          <p14:tracePt t="1245" x="6924675" y="849313"/>
          <p14:tracePt t="1256" x="6983413" y="849313"/>
          <p14:tracePt t="1268" x="7085013" y="833438"/>
          <p14:tracePt t="1273" x="7137400" y="815975"/>
          <p14:tracePt t="1281" x="7170738" y="798513"/>
          <p14:tracePt t="1290" x="7213600" y="781050"/>
          <p14:tracePt t="1297" x="7264400" y="755650"/>
          <p14:tracePt t="1306" x="7323138" y="739775"/>
          <p14:tracePt t="1311" x="7373938" y="722313"/>
          <p14:tracePt t="1319" x="7434263" y="696913"/>
          <p14:tracePt t="1327" x="7493000" y="679450"/>
          <p14:tracePt t="1336" x="7561263" y="654050"/>
          <p14:tracePt t="1343" x="7596188" y="636588"/>
          <p14:tracePt t="1352" x="7621588" y="620713"/>
          <p14:tracePt t="1359" x="7629525" y="611188"/>
          <p14:tracePt t="1369" x="7646988" y="603250"/>
          <p14:tracePt t="1374" x="7662863" y="595313"/>
          <p14:tracePt t="1382" x="7662863" y="585788"/>
          <p14:tracePt t="18641" x="7672388" y="585788"/>
          <p14:tracePt t="18649" x="7935913" y="696913"/>
          <p14:tracePt t="18657" x="8369300" y="833438"/>
          <p14:tracePt t="18665" x="8810625" y="993775"/>
          <p14:tracePt t="18673" x="9193213" y="1147763"/>
          <p14:tracePt t="18682" x="9558338" y="1343025"/>
          <p14:tracePt t="18689" x="9890125" y="1487488"/>
          <p14:tracePt t="18698" x="10153650" y="1589088"/>
          <p14:tracePt t="18705" x="10415588" y="1674813"/>
          <p14:tracePt t="18717" x="10663238" y="1766888"/>
          <p14:tracePt t="18720" x="10891838" y="1844675"/>
          <p14:tracePt t="18730" x="11137900" y="1938338"/>
          <p14:tracePt t="18734" x="11325225" y="2030413"/>
          <p14:tracePt t="18746" x="11461750" y="2108200"/>
          <p14:tracePt t="18751" x="11580813" y="2166938"/>
          <p14:tracePt t="18762" x="11674475" y="2235200"/>
          <p14:tracePt t="18767" x="11750675" y="2303463"/>
          <p14:tracePt t="18775" x="11844338" y="2371725"/>
          <p14:tracePt t="18784" x="11911013" y="2438400"/>
          <p14:tracePt t="18788" x="11979275" y="2498725"/>
          <p14:tracePt t="18799" x="12039600" y="2566988"/>
          <p14:tracePt t="18805" x="12098338" y="2633663"/>
          <p14:tracePt t="18815" x="12166600" y="2693988"/>
          <p14:tracePt t="19003" x="12004675" y="4037013"/>
          <p14:tracePt t="19012" x="11869738" y="4062413"/>
          <p14:tracePt t="19018" x="11725275" y="4062413"/>
          <p14:tracePt t="19025" x="11580813" y="4044950"/>
          <p14:tracePt t="19031" x="11436350" y="4019550"/>
          <p14:tracePt t="19039" x="11307763" y="3986213"/>
          <p14:tracePt t="19050" x="11206163" y="3968750"/>
          <p14:tracePt t="19055" x="11129963" y="3943350"/>
          <p14:tracePt t="19066" x="11071225" y="3925888"/>
          <p14:tracePt t="19071" x="11028363" y="3900488"/>
          <p14:tracePt t="19079" x="11002963" y="3892550"/>
          <p14:tracePt t="19087" x="10985500" y="3875088"/>
          <p14:tracePt t="19097" x="10968038" y="3857625"/>
          <p14:tracePt t="19102" x="10952163" y="3841750"/>
          <p14:tracePt t="19112" x="10942638" y="3816350"/>
          <p14:tracePt t="19118" x="10926763" y="3798888"/>
          <p14:tracePt t="19125" x="10909300" y="3748088"/>
          <p14:tracePt t="19134" x="10883900" y="3705225"/>
          <p14:tracePt t="19141" x="10841038" y="3636963"/>
          <p14:tracePt t="19151" x="10798175" y="3578225"/>
          <p14:tracePt t="19157" x="10729913" y="3492500"/>
          <p14:tracePt t="19167" x="10671175" y="3433763"/>
          <p14:tracePt t="19173" x="10602913" y="3365500"/>
          <p14:tracePt t="19179" x="10534650" y="3297238"/>
          <p14:tracePt t="19187" x="10483850" y="3246438"/>
          <p14:tracePt t="19196" x="10442575" y="3178175"/>
          <p14:tracePt t="19203" x="10399713" y="3127375"/>
          <p14:tracePt t="19213" x="10364788" y="3067050"/>
          <p14:tracePt t="19219" x="10331450" y="3016250"/>
          <p14:tracePt t="19229" x="10306050" y="2965450"/>
          <p14:tracePt t="19235" x="10288588" y="2932113"/>
          <p14:tracePt t="19246" x="10271125" y="2906713"/>
          <p14:tracePt t="19251" x="10263188" y="2889250"/>
          <p14:tracePt t="19257" x="10255250" y="2863850"/>
          <p14:tracePt t="19266" x="10255250" y="2838450"/>
          <p14:tracePt t="19273" x="10245725" y="2820988"/>
          <p14:tracePt t="19282" x="10245725" y="2805113"/>
          <p14:tracePt t="19289" x="10245725" y="2770188"/>
          <p14:tracePt t="19299" x="10245725" y="2752725"/>
          <p14:tracePt t="19305" x="10245725" y="2744788"/>
          <p14:tracePt t="19314" x="10245725" y="2727325"/>
          <p14:tracePt t="19329" x="10245725" y="2711450"/>
          <p14:tracePt t="19335" x="10245725" y="2701925"/>
          <p14:tracePt t="19355" x="10245725" y="2693988"/>
          <p14:tracePt t="19379" x="10255250" y="2686050"/>
          <p14:tracePt t="19387" x="10263188" y="2686050"/>
          <p14:tracePt t="19397" x="10280650" y="2686050"/>
          <p14:tracePt t="19403" x="10306050" y="2686050"/>
          <p14:tracePt t="19415" x="10323513" y="2686050"/>
          <p14:tracePt t="19418" x="10364788" y="2686050"/>
          <p14:tracePt t="19425" x="10415588" y="2686050"/>
          <p14:tracePt t="19433" x="10475913" y="2693988"/>
          <p14:tracePt t="19441" x="10526713" y="2693988"/>
          <p14:tracePt t="19449" x="10577513" y="2693988"/>
          <p14:tracePt t="19457" x="10602913" y="2693988"/>
          <p14:tracePt t="19466" x="10645775" y="2693988"/>
          <p14:tracePt t="19473" x="10671175" y="2693988"/>
          <p14:tracePt t="19481" x="10696575" y="2676525"/>
          <p14:tracePt t="19487" x="10714038" y="2676525"/>
          <p14:tracePt t="19497" x="10721975" y="2668588"/>
          <p14:tracePt t="19503" x="10739438" y="2651125"/>
          <p14:tracePt t="19513" x="10756900" y="2643188"/>
          <p14:tracePt t="19519" x="10772775" y="2633663"/>
          <p14:tracePt t="19529" x="10782300" y="2617788"/>
          <p14:tracePt t="19535" x="10798175" y="2617788"/>
          <p14:tracePt t="19546" x="10815638" y="2608263"/>
          <p14:tracePt t="19551" x="10823575" y="2600325"/>
          <p14:tracePt t="19557" x="10841038" y="2592388"/>
          <p14:tracePt t="19566" x="10858500" y="2582863"/>
          <p14:tracePt t="19573" x="10874375" y="2574925"/>
          <p14:tracePt t="19582" x="10883900" y="2574925"/>
          <p14:tracePt t="19589" x="10901363" y="2566988"/>
          <p14:tracePt t="19601" x="10917238" y="2566988"/>
          <p14:tracePt t="19605" x="10926763" y="2557463"/>
          <p14:tracePt t="19616" x="10942638" y="2549525"/>
          <p14:tracePt t="19621" x="10960100" y="2549525"/>
          <p14:tracePt t="19629" x="10968038" y="2541588"/>
          <p14:tracePt t="19637" x="10977563" y="2532063"/>
          <p14:tracePt t="19646" x="10993438" y="2532063"/>
          <p14:tracePt t="19663" x="11002963" y="2532063"/>
          <p14:tracePt t="19975" x="11002963" y="2541588"/>
          <p14:tracePt t="19991" x="11010900" y="2566988"/>
          <p14:tracePt t="19999" x="11010900" y="2582863"/>
          <p14:tracePt t="20007" x="11018838" y="2592388"/>
          <p14:tracePt t="20015" x="11018838" y="2608263"/>
          <p14:tracePt t="20023" x="11028363" y="2633663"/>
          <p14:tracePt t="20032" x="11028363" y="2643188"/>
          <p14:tracePt t="20037" x="11028363" y="2660650"/>
          <p14:tracePt t="20047" x="11028363" y="2668588"/>
          <p14:tracePt t="20053" x="11028363" y="2676525"/>
          <p14:tracePt t="20063" x="11028363" y="2686050"/>
          <p14:tracePt t="20069" x="11028363" y="2693988"/>
          <p14:tracePt t="44738" x="10764838" y="2778125"/>
          <p14:tracePt t="44748" x="10442575" y="2889250"/>
          <p14:tracePt t="44756" x="10169525" y="3025775"/>
          <p14:tracePt t="44762" x="9915525" y="3160713"/>
          <p14:tracePt t="44771" x="9677400" y="3254375"/>
          <p14:tracePt t="44776" x="9472613" y="3373438"/>
          <p14:tracePt t="44784" x="9294813" y="3509963"/>
          <p14:tracePt t="44792" x="9107488" y="3687763"/>
          <p14:tracePt t="44798" x="8886825" y="3883025"/>
          <p14:tracePt t="44808" x="8666163" y="4130675"/>
          <p14:tracePt t="44814" x="8462963" y="4351338"/>
          <p14:tracePt t="44824" x="8240713" y="4546600"/>
          <p14:tracePt t="44831" x="8062913" y="4699000"/>
          <p14:tracePt t="44841" x="7832725" y="4852988"/>
          <p14:tracePt t="44848" x="7654925" y="4972050"/>
          <p14:tracePt t="44855" x="7467600" y="5124450"/>
          <p14:tracePt t="44861" x="7332663" y="5260975"/>
          <p14:tracePt t="44871" x="7204075" y="5370513"/>
          <p14:tracePt t="44877" x="7077075" y="5472113"/>
          <p14:tracePt t="44888" x="6907213" y="5591175"/>
          <p14:tracePt t="44906" x="6626225" y="5795963"/>
          <p14:tracePt t="44917" x="6516688" y="5932488"/>
          <p14:tracePt t="44925" x="6311900" y="6143625"/>
          <p14:tracePt t="44930" x="6227763" y="6262688"/>
          <p14:tracePt t="44940" x="6142038" y="6373813"/>
          <p14:tracePt t="44947" x="6049963" y="6492875"/>
          <p14:tracePt t="44959" x="5938838" y="6602413"/>
          <p14:tracePt t="44962" x="5794375" y="6721475"/>
          <p14:tracePt t="45465" x="101600" y="5999163"/>
          <p14:tracePt t="45472" x="203200" y="5948363"/>
          <p14:tracePt t="45478" x="306388" y="5915025"/>
          <p14:tracePt t="45488" x="400050" y="5880100"/>
          <p14:tracePt t="45492" x="484188" y="5838825"/>
          <p14:tracePt t="45504" x="577850" y="5795963"/>
          <p14:tracePt t="45509" x="661988" y="5770563"/>
          <p14:tracePt t="45520" x="755650" y="5745163"/>
          <p14:tracePt t="45527" x="841375" y="5727700"/>
          <p14:tracePt t="45533" x="917575" y="5702300"/>
          <p14:tracePt t="45542" x="976313" y="5684838"/>
          <p14:tracePt t="45547" x="1036638" y="5668963"/>
          <p14:tracePt t="45555" x="1062038" y="5651500"/>
          <p14:tracePt t="45563" x="1079500" y="5651500"/>
          <p14:tracePt t="45797" x="1087438" y="5651500"/>
          <p14:tracePt t="45809" x="1095375" y="5651500"/>
          <p14:tracePt t="45819" x="1104900" y="5659438"/>
          <p14:tracePt t="45825" x="1112838" y="5676900"/>
          <p14:tracePt t="45833" x="1130300" y="5694363"/>
          <p14:tracePt t="45842" x="1155700" y="5727700"/>
          <p14:tracePt t="45850" x="1181100" y="5761038"/>
          <p14:tracePt t="45857" x="1214438" y="5813425"/>
          <p14:tracePt t="45863" x="1265238" y="5872163"/>
          <p14:tracePt t="45872" x="1300163" y="5915025"/>
          <p14:tracePt t="45879" x="1317625" y="5957888"/>
          <p14:tracePt t="45889" x="1343025" y="5983288"/>
          <p14:tracePt t="45909" x="1368425" y="6034088"/>
          <p14:tracePt t="45914" x="1376363" y="6049963"/>
          <p14:tracePt t="45922" x="1393825" y="6059488"/>
          <p14:tracePt t="45927" x="1401763" y="6076950"/>
          <p14:tracePt t="45934" x="1409700" y="6092825"/>
          <p14:tracePt t="45949" x="1409700" y="6102350"/>
          <p14:tracePt t="45959" x="1419225" y="6110288"/>
          <p14:tracePt t="45965" x="1419225" y="6127750"/>
          <p14:tracePt t="45975" x="1419225" y="6135688"/>
          <p14:tracePt t="45981" x="1419225" y="6153150"/>
          <p14:tracePt t="45990" x="1419225" y="6178550"/>
          <p14:tracePt t="45997" x="1409700" y="6211888"/>
          <p14:tracePt t="46008" x="1409700" y="6262688"/>
          <p14:tracePt t="46011" x="1409700" y="6305550"/>
          <p14:tracePt t="46021" x="1409700" y="6365875"/>
          <p14:tracePt t="46027" x="1409700" y="6442075"/>
          <p14:tracePt t="46038" x="1409700" y="6492875"/>
          <p14:tracePt t="46043" x="1401763" y="6543675"/>
          <p14:tracePt t="46054" x="1376363" y="6594475"/>
          <p14:tracePt t="46059" x="1350963" y="6627813"/>
          <p14:tracePt t="46070" x="1325563" y="6645275"/>
          <p14:tracePt t="46077" x="1308100" y="6670675"/>
          <p14:tracePt t="46084" x="1274763" y="6688138"/>
          <p14:tracePt t="46089" x="1257300" y="6696075"/>
          <p14:tracePt t="46097" x="1223963" y="6721475"/>
          <p14:tracePt t="46107" x="1198563" y="6738938"/>
          <p14:tracePt t="46113" x="1163638" y="6756400"/>
          <p14:tracePt t="46123" x="1130300" y="6772275"/>
          <p14:tracePt t="46129" x="1087438" y="6789738"/>
          <p14:tracePt t="46140" x="1069975" y="6807200"/>
          <p14:tracePt t="46163" x="1062038" y="6807200"/>
          <p14:tracePt t="46173" x="1044575" y="6815138"/>
          <p14:tracePt t="46179" x="1028700" y="6824663"/>
          <p14:tracePt t="46190" x="1003300" y="6824663"/>
          <p14:tracePt t="46194" x="976313" y="6832600"/>
          <p14:tracePt t="46281" x="968375" y="6832600"/>
          <p14:tracePt t="46291" x="960438" y="6832600"/>
          <p14:tracePt t="46397" x="950913" y="6832600"/>
          <p14:tracePt t="46406" x="950913" y="6824663"/>
          <p14:tracePt t="46413" x="950913" y="6815138"/>
          <p14:tracePt t="46425" x="950913" y="6807200"/>
          <p14:tracePt t="46434" x="950913" y="6799263"/>
          <p14:tracePt t="46441" x="942975" y="6799263"/>
          <p14:tracePt t="46449" x="942975" y="6789738"/>
          <p14:tracePt t="46457" x="935038" y="6789738"/>
          <p14:tracePt t="46463" x="935038" y="6781800"/>
          <p14:tracePt t="46536" x="942975" y="6772275"/>
          <p14:tracePt t="46542" x="942975" y="6764338"/>
          <p14:tracePt t="46554" x="942975" y="6756400"/>
          <p14:tracePt t="46565" x="950913" y="6756400"/>
          <p14:tracePt t="46581" x="950913" y="6746875"/>
          <p14:tracePt t="46598" x="950913" y="6738938"/>
          <p14:tracePt t="46612" x="950913" y="6731000"/>
          <p14:tracePt t="46623" x="960438" y="6721475"/>
          <p14:tracePt t="46627" x="960438" y="6713538"/>
          <p14:tracePt t="46638" x="960438" y="6705600"/>
          <p14:tracePt t="46643" x="968375" y="6688138"/>
          <p14:tracePt t="46654" x="968375" y="6680200"/>
          <p14:tracePt t="46659" x="968375" y="6670675"/>
          <p14:tracePt t="46671" x="968375" y="6662738"/>
          <p14:tracePt t="46684" x="968375" y="6645275"/>
          <p14:tracePt t="46691" x="968375" y="6637338"/>
          <p14:tracePt t="46702" x="968375" y="6619875"/>
          <p14:tracePt t="46708" x="968375" y="6611938"/>
          <p14:tracePt t="46713" x="968375" y="6602413"/>
          <p14:tracePt t="46865" x="968375" y="6594475"/>
          <p14:tracePt t="46893" x="968375" y="6586538"/>
          <p14:tracePt t="47009" x="976313" y="6586538"/>
          <p14:tracePt t="47019" x="985838" y="6569075"/>
          <p14:tracePt t="47026" x="1003300" y="6551613"/>
          <p14:tracePt t="47037" x="1011238" y="6543675"/>
          <p14:tracePt t="47041" x="1019175" y="6518275"/>
          <p14:tracePt t="47049" x="1028700" y="6492875"/>
          <p14:tracePt t="47058" x="1044575" y="6467475"/>
          <p14:tracePt t="47065" x="1062038" y="6432550"/>
          <p14:tracePt t="47075" x="1079500" y="6399213"/>
          <p14:tracePt t="47081" x="1104900" y="6348413"/>
          <p14:tracePt t="47088" x="1120775" y="6288088"/>
          <p14:tracePt t="47095" x="1138238" y="6229350"/>
          <p14:tracePt t="47106" x="1163638" y="6153150"/>
          <p14:tracePt t="47111" x="1181100" y="6092825"/>
          <p14:tracePt t="47121" x="1214438" y="6016625"/>
          <p14:tracePt t="47127" x="1249363" y="5940425"/>
          <p14:tracePt t="47137" x="1282700" y="5864225"/>
          <p14:tracePt t="47142" x="1325563" y="5788025"/>
          <p14:tracePt t="47154" x="1368425" y="5702300"/>
          <p14:tracePt t="47161" x="1401763" y="5626100"/>
          <p14:tracePt t="47164" x="1427163" y="5532438"/>
          <p14:tracePt t="47175" x="1452563" y="5456238"/>
          <p14:tracePt t="47181" x="1487488" y="5370513"/>
          <p14:tracePt t="47189" x="1520825" y="5276850"/>
          <p14:tracePt t="47197" x="1546225" y="5192713"/>
          <p14:tracePt t="47207" x="1571625" y="5106988"/>
          <p14:tracePt t="47213" x="1589088" y="5030788"/>
          <p14:tracePt t="47223" x="1597025" y="4946650"/>
          <p14:tracePt t="47229" x="1614488" y="4852988"/>
          <p14:tracePt t="47242" x="1622425" y="4767263"/>
          <p14:tracePt t="47245" x="1631950" y="4683125"/>
          <p14:tracePt t="47253" x="1631950" y="4614863"/>
          <p14:tracePt t="47259" x="1639888" y="4538663"/>
          <p14:tracePt t="47271" x="1657350" y="4460875"/>
          <p14:tracePt t="47275" x="1665288" y="4402138"/>
          <p14:tracePt t="47287" x="1682750" y="4333875"/>
          <p14:tracePt t="47293" x="1708150" y="4265613"/>
          <p14:tracePt t="47299" x="1724025" y="4181475"/>
          <p14:tracePt t="47309" x="1749425" y="4105275"/>
          <p14:tracePt t="47312" x="1766888" y="4019550"/>
          <p14:tracePt t="47323" x="1792288" y="3935413"/>
          <p14:tracePt t="47329" x="1817688" y="3832225"/>
          <p14:tracePt t="47341" x="1827213" y="3738563"/>
          <p14:tracePt t="47345" x="1827213" y="3654425"/>
          <p14:tracePt t="47354" x="1827213" y="3586163"/>
          <p14:tracePt t="47361" x="1827213" y="3509963"/>
          <p14:tracePt t="47371" x="1801813" y="3424238"/>
          <p14:tracePt t="47377" x="1776413" y="3340100"/>
          <p14:tracePt t="47387" x="1758950" y="3263900"/>
          <p14:tracePt t="47392" x="1724025" y="3186113"/>
          <p14:tracePt t="47399" x="1690688" y="3127375"/>
          <p14:tracePt t="47408" x="1647825" y="3059113"/>
          <p14:tracePt t="47415" x="1622425" y="3000375"/>
          <p14:tracePt t="47424" x="1597025" y="2974975"/>
          <p14:tracePt t="47431" x="1563688" y="2957513"/>
          <p14:tracePt t="47440" x="1528763" y="2940050"/>
          <p14:tracePt t="47447" x="1495425" y="2932113"/>
          <p14:tracePt t="47456" x="1462088" y="2922588"/>
          <p14:tracePt t="47463" x="1419225" y="2922588"/>
          <p14:tracePt t="47471" x="1368425" y="2932113"/>
          <p14:tracePt t="47477" x="1308100" y="2949575"/>
          <p14:tracePt t="47489" x="1249363" y="2974975"/>
          <p14:tracePt t="47493" x="1173163" y="2990850"/>
          <p14:tracePt t="47504" x="1095375" y="3016250"/>
          <p14:tracePt t="47510" x="1019175" y="3033713"/>
          <p14:tracePt t="47520" x="960438" y="3059113"/>
          <p14:tracePt t="47526" x="900113" y="3076575"/>
          <p14:tracePt t="47537" x="849313" y="3094038"/>
          <p14:tracePt t="47546" x="730250" y="3160713"/>
          <p14:tracePt t="47556" x="679450" y="3186113"/>
          <p14:tracePt t="47563" x="628650" y="3228975"/>
          <p14:tracePt t="47574" x="585788" y="3279775"/>
          <p14:tracePt t="47579" x="544513" y="3348038"/>
          <p14:tracePt t="47589" x="509588" y="3424238"/>
          <p14:tracePt t="47595" x="450850" y="3509963"/>
          <p14:tracePt t="47604" x="407988" y="3603625"/>
          <p14:tracePt t="47611" x="365125" y="3697288"/>
          <p14:tracePt t="47621" x="314325" y="3806825"/>
          <p14:tracePt t="47626" x="271463" y="3943350"/>
          <p14:tracePt t="47634" x="246063" y="4079875"/>
          <p14:tracePt t="47642" x="220663" y="4224338"/>
          <p14:tracePt t="47649" x="195263" y="4368800"/>
          <p14:tracePt t="47659" x="169863" y="4513263"/>
          <p14:tracePt t="47665" x="152400" y="4648200"/>
          <p14:tracePt t="47675" x="152400" y="4792663"/>
          <p14:tracePt t="47681" x="136525" y="4937125"/>
          <p14:tracePt t="47693" x="136525" y="5073650"/>
          <p14:tracePt t="47697" x="144463" y="5200650"/>
          <p14:tracePt t="47706" x="161925" y="5327650"/>
          <p14:tracePt t="47711" x="187325" y="5464175"/>
          <p14:tracePt t="47721" x="212725" y="5575300"/>
          <p14:tracePt t="47727" x="271463" y="5676900"/>
          <p14:tracePt t="47737" x="322263" y="5770563"/>
          <p14:tracePt t="47742" x="400050" y="5880100"/>
          <p14:tracePt t="47753" x="466725" y="5965825"/>
          <p14:tracePt t="47758" x="534988" y="6049963"/>
          <p14:tracePt t="47771" x="603250" y="6135688"/>
          <p14:tracePt t="47776" x="671513" y="6203950"/>
          <p14:tracePt t="47781" x="730250" y="6272213"/>
          <p14:tracePt t="47790" x="798513" y="6323013"/>
          <p14:tracePt t="47797" x="858838" y="6356350"/>
          <p14:tracePt t="47805" x="909638" y="6391275"/>
          <p14:tracePt t="47813" x="976313" y="6407150"/>
          <p14:tracePt t="47822" x="1019175" y="6424613"/>
          <p14:tracePt t="47828" x="1079500" y="6450013"/>
          <p14:tracePt t="47839" x="1112838" y="6457950"/>
          <p14:tracePt t="47845" x="1147763" y="6467475"/>
          <p14:tracePt t="47856" x="1181100" y="6467475"/>
          <p14:tracePt t="47861" x="1206500" y="6475413"/>
          <p14:tracePt t="47870" x="1223963" y="6475413"/>
          <p14:tracePt t="47875" x="1239838" y="6475413"/>
          <p14:tracePt t="47886" x="1257300" y="6475413"/>
          <p14:tracePt t="47891" x="1265238" y="6475413"/>
          <p14:tracePt t="47903" x="1282700" y="6475413"/>
          <p14:tracePt t="47907" x="1290638" y="6483350"/>
          <p14:tracePt t="47915" x="1308100" y="6483350"/>
          <p14:tracePt t="47923" x="1325563" y="6483350"/>
          <p14:tracePt t="47941" x="1325563" y="6492875"/>
          <p14:tracePt t="47947" x="1350963" y="6500813"/>
          <p14:tracePt t="47956" x="1358900" y="6510338"/>
          <p14:tracePt t="47961" x="1376363" y="6518275"/>
          <p14:tracePt t="47971" x="1393825" y="6535738"/>
          <p14:tracePt t="47976" x="1419225" y="6551613"/>
          <p14:tracePt t="47990" x="1435100" y="6569075"/>
          <p14:tracePt t="47994" x="1452563" y="6586538"/>
          <p14:tracePt t="48004" x="1477963" y="6594475"/>
          <p14:tracePt t="48009" x="1503363" y="6602413"/>
          <p14:tracePt t="48015" x="1520825" y="6619875"/>
          <p14:tracePt t="48024" x="1528763" y="6619875"/>
          <p14:tracePt t="48031" x="1538288" y="6627813"/>
          <p14:tracePt t="48055" x="1546225" y="6627813"/>
          <p14:tracePt t="48145" x="1538288" y="6619875"/>
          <p14:tracePt t="51365" x="1554163" y="6611938"/>
          <p14:tracePt t="51372" x="1622425" y="6577013"/>
          <p14:tracePt t="51382" x="1708150" y="6551613"/>
          <p14:tracePt t="51390" x="1784350" y="6518275"/>
          <p14:tracePt t="51397" x="1878013" y="6467475"/>
          <p14:tracePt t="51406" x="1979613" y="6416675"/>
          <p14:tracePt t="51415" x="2116138" y="6338888"/>
          <p14:tracePt t="51421" x="2301875" y="6254750"/>
          <p14:tracePt t="51428" x="2471738" y="6153150"/>
          <p14:tracePt t="51437" x="2641600" y="6034088"/>
          <p14:tracePt t="51443" x="2838450" y="5932488"/>
          <p14:tracePt t="51453" x="2998788" y="5846763"/>
          <p14:tracePt t="51459" x="3143250" y="5778500"/>
          <p14:tracePt t="51468" x="3244850" y="5719763"/>
          <p14:tracePt t="51476" x="3338513" y="5651500"/>
          <p14:tracePt t="51487" x="3406775" y="5583238"/>
          <p14:tracePt t="51492" x="3467100" y="5540375"/>
          <p14:tracePt t="51502" x="3517900" y="5489575"/>
          <p14:tracePt t="51509" x="3559175" y="5456238"/>
          <p14:tracePt t="51513" x="3568700" y="5438775"/>
          <p14:tracePt t="51521" x="3586163" y="5413375"/>
          <p14:tracePt t="51529" x="3602038" y="5387975"/>
          <p14:tracePt t="51540" x="3619500" y="5370513"/>
          <p14:tracePt t="51545" x="3636963" y="5345113"/>
          <p14:tracePt t="51556" x="3644900" y="5327650"/>
          <p14:tracePt t="51561" x="3662363" y="5302250"/>
          <p14:tracePt t="51572" x="3670300" y="5276850"/>
          <p14:tracePt t="51578" x="3678238" y="5251450"/>
          <p14:tracePt t="51590" x="3687763" y="5243513"/>
          <p14:tracePt t="51594" x="3703638" y="5226050"/>
          <p14:tracePt t="51604" x="3721100" y="5192713"/>
          <p14:tracePt t="51609" x="3738563" y="5157788"/>
          <p14:tracePt t="51618" x="3763963" y="5132388"/>
          <p14:tracePt t="51624" x="3797300" y="5081588"/>
          <p14:tracePt t="51631" x="3848100" y="5038725"/>
          <p14:tracePt t="51641" x="3900488" y="4979988"/>
          <p14:tracePt t="51647" x="3941763" y="4929188"/>
          <p14:tracePt t="51656" x="3967163" y="4860925"/>
          <p14:tracePt t="51663" x="4002088" y="4802188"/>
          <p14:tracePt t="51671" x="4027488" y="4741863"/>
          <p14:tracePt t="51677" x="4044950" y="4673600"/>
          <p14:tracePt t="51689" x="4060825" y="4614863"/>
          <p14:tracePt t="51695" x="4086225" y="4554538"/>
          <p14:tracePt t="51704" x="4103688" y="4495800"/>
          <p14:tracePt t="51711" x="4111625" y="4419600"/>
          <p14:tracePt t="51719" x="4111625" y="4376738"/>
          <p14:tracePt t="51726" x="4111625" y="4316413"/>
          <p14:tracePt t="51737" x="4111625" y="4257675"/>
          <p14:tracePt t="51740" x="4103688" y="4197350"/>
          <p14:tracePt t="51747" x="4095750" y="4164013"/>
          <p14:tracePt t="51757" x="4086225" y="4121150"/>
          <p14:tracePt t="51763" x="4070350" y="4070350"/>
          <p14:tracePt t="51772" x="4044950" y="4027488"/>
          <p14:tracePt t="51779" x="4035425" y="4002088"/>
          <p14:tracePt t="51788" x="4017963" y="3968750"/>
          <p14:tracePt t="51795" x="3992563" y="3917950"/>
          <p14:tracePt t="51805" x="3976688" y="3892550"/>
          <p14:tracePt t="51811" x="3959225" y="3857625"/>
          <p14:tracePt t="51819" x="3941763" y="3841750"/>
          <p14:tracePt t="51824" x="3925888" y="3816350"/>
          <p14:tracePt t="51838" x="3900488" y="3781425"/>
          <p14:tracePt t="51843" x="3865563" y="3738563"/>
          <p14:tracePt t="51852" x="3840163" y="3705225"/>
          <p14:tracePt t="51858" x="3806825" y="3679825"/>
          <p14:tracePt t="51869" x="3763963" y="3646488"/>
          <p14:tracePt t="51875" x="3729038" y="3619500"/>
          <p14:tracePt t="51882" x="3678238" y="3578225"/>
          <p14:tracePt t="51895" x="3644900" y="3552825"/>
          <p14:tracePt t="51904" x="3543300" y="3492500"/>
          <p14:tracePt t="51912" x="3492500" y="3475038"/>
          <p14:tracePt t="51922" x="3449638" y="3441700"/>
          <p14:tracePt t="51927" x="3398838" y="3424238"/>
          <p14:tracePt t="51937" x="3338513" y="3408363"/>
          <p14:tracePt t="51943" x="3287713" y="3398838"/>
          <p14:tracePt t="51953" x="3228975" y="3382963"/>
          <p14:tracePt t="51959" x="3178175" y="3382963"/>
          <p14:tracePt t="51969" x="3084513" y="3382963"/>
          <p14:tracePt t="51975" x="2998788" y="3382963"/>
          <p14:tracePt t="51982" x="2914650" y="3390900"/>
          <p14:tracePt t="51990" x="2786063" y="3408363"/>
          <p14:tracePt t="51997" x="2676525" y="3433763"/>
          <p14:tracePt t="52006" x="2582863" y="3459163"/>
          <p14:tracePt t="52012" x="2497138" y="3475038"/>
          <p14:tracePt t="52022" x="2420938" y="3502025"/>
          <p14:tracePt t="52029" x="2344738" y="3517900"/>
          <p14:tracePt t="52040" x="2268538" y="3543300"/>
          <p14:tracePt t="52044" x="2200275" y="3560763"/>
          <p14:tracePt t="52053" x="2124075" y="3586163"/>
          <p14:tracePt t="52058" x="2047875" y="3603625"/>
          <p14:tracePt t="52069" x="1987550" y="3629025"/>
          <p14:tracePt t="52075" x="1928813" y="3646488"/>
          <p14:tracePt t="52086" x="1860550" y="3679825"/>
          <p14:tracePt t="52091" x="1801813" y="3697288"/>
          <p14:tracePt t="52104" x="1741488" y="3730625"/>
          <p14:tracePt t="52109" x="1673225" y="3773488"/>
          <p14:tracePt t="52116" x="1622425" y="3824288"/>
          <p14:tracePt t="52123" x="1554163" y="3875088"/>
          <p14:tracePt t="52128" x="1503363" y="3943350"/>
          <p14:tracePt t="52137" x="1435100" y="4011613"/>
          <p14:tracePt t="52145" x="1358900" y="4079875"/>
          <p14:tracePt t="52155" x="1265238" y="4156075"/>
          <p14:tracePt t="52162" x="1189038" y="4224338"/>
          <p14:tracePt t="52171" x="1120775" y="4291013"/>
          <p14:tracePt t="52178" x="1054100" y="4359275"/>
          <p14:tracePt t="52187" x="1003300" y="4427538"/>
          <p14:tracePt t="52193" x="942975" y="4486275"/>
          <p14:tracePt t="52204" x="900113" y="4579938"/>
          <p14:tracePt t="52208" x="858838" y="4657725"/>
          <p14:tracePt t="52218" x="831850" y="4741863"/>
          <p14:tracePt t="52226" x="815975" y="4818063"/>
          <p14:tracePt t="52232" x="790575" y="4903788"/>
          <p14:tracePt t="52239" x="773113" y="4997450"/>
          <p14:tracePt t="52247" x="747713" y="5081588"/>
          <p14:tracePt t="52255" x="730250" y="5167313"/>
          <p14:tracePt t="52264" x="704850" y="5268913"/>
          <p14:tracePt t="52273" x="679450" y="5370513"/>
          <p14:tracePt t="52279" x="661988" y="5472113"/>
          <p14:tracePt t="52287" x="636588" y="5565775"/>
          <p14:tracePt t="52293" x="628650" y="5651500"/>
          <p14:tracePt t="52302" x="611188" y="5735638"/>
          <p14:tracePt t="52309" x="603250" y="5821363"/>
          <p14:tracePt t="52319" x="603250" y="5897563"/>
          <p14:tracePt t="52325" x="603250" y="5965825"/>
          <p14:tracePt t="52336" x="603250" y="6042025"/>
          <p14:tracePt t="52340" x="603250" y="6092825"/>
          <p14:tracePt t="52353" x="603250" y="6153150"/>
          <p14:tracePt t="52357" x="603250" y="6211888"/>
          <p14:tracePt t="52363" x="620713" y="6288088"/>
          <p14:tracePt t="52372" x="636588" y="6348413"/>
          <p14:tracePt t="52378" x="654050" y="6407150"/>
          <p14:tracePt t="52388" x="679450" y="6457950"/>
          <p14:tracePt t="52395" x="696913" y="6500813"/>
          <p14:tracePt t="52405" x="714375" y="6543675"/>
          <p14:tracePt t="52412" x="739775" y="6577013"/>
          <p14:tracePt t="52421" x="755650" y="6611938"/>
          <p14:tracePt t="52426" x="798513" y="6637338"/>
          <p14:tracePt t="52436" x="831850" y="6670675"/>
          <p14:tracePt t="52441" x="884238" y="6688138"/>
          <p14:tracePt t="52451" x="925513" y="6705600"/>
          <p14:tracePt t="52457" x="985838" y="6713538"/>
          <p14:tracePt t="52469" x="1028700" y="6713538"/>
          <p14:tracePt t="52476" x="1087438" y="6713538"/>
          <p14:tracePt t="52482" x="1147763" y="6713538"/>
          <p14:tracePt t="52490" x="1206500" y="6705600"/>
          <p14:tracePt t="52497" x="1265238" y="6680200"/>
          <p14:tracePt t="52506" x="1333500" y="6662738"/>
          <p14:tracePt t="52511" x="1393825" y="6645275"/>
          <p14:tracePt t="52522" x="1452563" y="6619875"/>
          <p14:tracePt t="52527" x="1503363" y="6602413"/>
          <p14:tracePt t="52536" x="1520825" y="6586538"/>
          <p14:tracePt t="52543" x="1546225" y="6569075"/>
          <p14:tracePt t="52554" x="1563688" y="6551613"/>
          <p14:tracePt t="52558" x="1579563" y="6543675"/>
          <p14:tracePt t="52572" x="1589088" y="6526213"/>
          <p14:tracePt t="52576" x="1589088" y="6518275"/>
          <p14:tracePt t="52588" x="1597025" y="6518275"/>
          <p14:tracePt t="52637" x="1606550" y="6510338"/>
          <p14:tracePt t="52652" x="1614488" y="6510338"/>
          <p14:tracePt t="52660" x="1614488" y="6500813"/>
          <p14:tracePt t="52703" x="1614488" y="6492875"/>
          <p14:tracePt t="55048" x="1622425" y="6492875"/>
          <p14:tracePt t="55055" x="1665288" y="6442075"/>
          <p14:tracePt t="55064" x="1716088" y="6373813"/>
          <p14:tracePt t="55072" x="1776413" y="6305550"/>
          <p14:tracePt t="55078" x="1809750" y="6254750"/>
          <p14:tracePt t="55086" x="1835150" y="6237288"/>
          <p14:tracePt t="55093" x="1885950" y="6178550"/>
          <p14:tracePt t="55114" x="2022475" y="6092825"/>
          <p14:tracePt t="55120" x="2090738" y="6067425"/>
          <p14:tracePt t="55126" x="2166938" y="6034088"/>
          <p14:tracePt t="55137" x="2243138" y="5999163"/>
          <p14:tracePt t="55143" x="2319338" y="5965825"/>
          <p14:tracePt t="55154" x="2379663" y="5948363"/>
          <p14:tracePt t="55160" x="2430463" y="5915025"/>
          <p14:tracePt t="55169" x="2497138" y="5872163"/>
          <p14:tracePt t="55175" x="2549525" y="5829300"/>
          <p14:tracePt t="55181" x="2600325" y="5778500"/>
          <p14:tracePt t="55197" x="2719388" y="5659438"/>
          <p14:tracePt t="55203" x="2786063" y="5591175"/>
          <p14:tracePt t="55211" x="2846388" y="5532438"/>
          <p14:tracePt t="55223" x="2905125" y="5464175"/>
          <p14:tracePt t="55233" x="2973388" y="5395913"/>
          <p14:tracePt t="55239" x="3033713" y="5337175"/>
          <p14:tracePt t="55245" x="3100388" y="5268913"/>
          <p14:tracePt t="55253" x="3168650" y="5208588"/>
          <p14:tracePt t="55258" x="3219450" y="5157788"/>
          <p14:tracePt t="55277" x="3338513" y="5064125"/>
          <p14:tracePt t="55287" x="3389313" y="5022850"/>
          <p14:tracePt t="55293" x="3441700" y="4972050"/>
          <p14:tracePt t="55299" x="3508375" y="4903788"/>
          <p14:tracePt t="55306" x="3559175" y="4852988"/>
          <p14:tracePt t="55316" x="3611563" y="4792663"/>
          <p14:tracePt t="55323" x="3678238" y="4733925"/>
          <p14:tracePt t="55329" x="3729038" y="4665663"/>
          <p14:tracePt t="55338" x="3781425" y="4605338"/>
          <p14:tracePt t="55345" x="3814763" y="4538663"/>
          <p14:tracePt t="55360" x="3848100" y="4495800"/>
          <p14:tracePt t="55369" x="3873500" y="4427538"/>
          <p14:tracePt t="55374" x="3883025" y="4394200"/>
          <p14:tracePt t="55385" x="3890963" y="4359275"/>
          <p14:tracePt t="55389" x="3890963" y="4325938"/>
          <p14:tracePt t="55400" x="3873500" y="4283075"/>
          <p14:tracePt t="55406" x="3857625" y="4232275"/>
          <p14:tracePt t="55417" x="3840163" y="4197350"/>
          <p14:tracePt t="55422" x="3822700" y="4164013"/>
          <p14:tracePt t="55429" x="3797300" y="4138613"/>
          <p14:tracePt t="55439" x="3771900" y="4105275"/>
          <p14:tracePt t="55446" x="3746500" y="4062413"/>
          <p14:tracePt t="55453" x="3695700" y="4037013"/>
          <p14:tracePt t="55461" x="3644900" y="4002088"/>
          <p14:tracePt t="55468" x="3594100" y="3976688"/>
          <p14:tracePt t="55475" x="3551238" y="3960813"/>
          <p14:tracePt t="55484" x="3482975" y="3935413"/>
          <p14:tracePt t="55491" x="3441700" y="3917950"/>
          <p14:tracePt t="55501" x="3406775" y="3900488"/>
          <p14:tracePt t="55507" x="3355975" y="3883025"/>
          <p14:tracePt t="55518" x="3322638" y="3875088"/>
          <p14:tracePt t="55524" x="3297238" y="3867150"/>
          <p14:tracePt t="55534" x="3254375" y="3857625"/>
          <p14:tracePt t="55540" x="3219450" y="3849688"/>
          <p14:tracePt t="55545" x="3178175" y="3849688"/>
          <p14:tracePt t="55553" x="3117850" y="3849688"/>
          <p14:tracePt t="55561" x="3059113" y="3857625"/>
          <p14:tracePt t="55571" x="2998788" y="3857625"/>
          <p14:tracePt t="55577" x="2940050" y="3867150"/>
          <p14:tracePt t="55588" x="2879725" y="3892550"/>
          <p14:tracePt t="55593" x="2820988" y="3908425"/>
          <p14:tracePt t="55605" x="2760663" y="3935413"/>
          <p14:tracePt t="55608" x="2693988" y="3951288"/>
          <p14:tracePt t="55619" x="2633663" y="3968750"/>
          <p14:tracePt t="55623" x="2565400" y="3994150"/>
          <p14:tracePt t="55634" x="2497138" y="4011613"/>
          <p14:tracePt t="55639" x="2438400" y="4037013"/>
          <p14:tracePt t="55650" x="2379663" y="4052888"/>
          <p14:tracePt t="55657" x="2327275" y="4087813"/>
          <p14:tracePt t="55668" x="2276475" y="4113213"/>
          <p14:tracePt t="55673" x="2243138" y="4138613"/>
          <p14:tracePt t="55680" x="2192338" y="4181475"/>
          <p14:tracePt t="55696" x="2090738" y="4265613"/>
          <p14:tracePt t="55705" x="2022475" y="4291013"/>
          <p14:tracePt t="55711" x="1962150" y="4351338"/>
          <p14:tracePt t="55720" x="1893888" y="4394200"/>
          <p14:tracePt t="55726" x="1835150" y="4460875"/>
          <p14:tracePt t="55735" x="1766888" y="4521200"/>
          <p14:tracePt t="55741" x="1698625" y="4589463"/>
          <p14:tracePt t="55751" x="1622425" y="4665663"/>
          <p14:tracePt t="55757" x="1538288" y="4733925"/>
          <p14:tracePt t="55770" x="1477963" y="4792663"/>
          <p14:tracePt t="55775" x="1409700" y="4860925"/>
          <p14:tracePt t="55779" x="1358900" y="4919663"/>
          <p14:tracePt t="55789" x="1290638" y="4979988"/>
          <p14:tracePt t="55795" x="1239838" y="5013325"/>
          <p14:tracePt t="55803" x="1181100" y="5081588"/>
          <p14:tracePt t="55811" x="1130300" y="5132388"/>
          <p14:tracePt t="55819" x="1079500" y="5183188"/>
          <p14:tracePt t="55826" x="1028700" y="5251450"/>
          <p14:tracePt t="55838" x="985838" y="5302250"/>
          <p14:tracePt t="55842" x="968375" y="5362575"/>
          <p14:tracePt t="55854" x="942975" y="5421313"/>
          <p14:tracePt t="55858" x="925513" y="5489575"/>
          <p14:tracePt t="55867" x="900113" y="5549900"/>
          <p14:tracePt t="55873" x="874713" y="5626100"/>
          <p14:tracePt t="55884" x="849313" y="5710238"/>
          <p14:tracePt t="55890" x="823913" y="5788025"/>
          <p14:tracePt t="55906" x="781050" y="5948363"/>
          <p14:tracePt t="55918" x="773113" y="6034088"/>
          <p14:tracePt t="55923" x="773113" y="6118225"/>
          <p14:tracePt t="55927" x="773113" y="6203950"/>
          <p14:tracePt t="55937" x="781050" y="6272213"/>
          <p14:tracePt t="55942" x="798513" y="6330950"/>
          <p14:tracePt t="55952" x="815975" y="6391275"/>
          <p14:tracePt t="55958" x="849313" y="6450013"/>
          <p14:tracePt t="55969" x="892175" y="6518275"/>
          <p14:tracePt t="55976" x="942975" y="6577013"/>
          <p14:tracePt t="55985" x="1011238" y="6645275"/>
          <p14:tracePt t="55990" x="1079500" y="6713538"/>
          <p14:tracePt t="56001" x="1155700" y="6781800"/>
          <p14:tracePt t="56006" x="1206500" y="6832600"/>
          <p14:tracePt t="56201" x="3059113" y="6789738"/>
          <p14:tracePt t="56209" x="3152775" y="6738938"/>
          <p14:tracePt t="56219" x="3236913" y="6705600"/>
          <p14:tracePt t="56225" x="3330575" y="6662738"/>
          <p14:tracePt t="56236" x="3414713" y="6602413"/>
          <p14:tracePt t="56239" x="3508375" y="6551613"/>
          <p14:tracePt t="56250" x="3586163" y="6492875"/>
          <p14:tracePt t="56256" x="3670300" y="6442075"/>
          <p14:tracePt t="56263" x="3756025" y="6365875"/>
          <p14:tracePt t="56272" x="3822700" y="6305550"/>
          <p14:tracePt t="56280" x="3890963" y="6237288"/>
          <p14:tracePt t="56289" x="3959225" y="6169025"/>
          <p14:tracePt t="56295" x="4017963" y="6102350"/>
          <p14:tracePt t="56307" x="4060825" y="6042025"/>
          <p14:tracePt t="56311" x="4095750" y="5991225"/>
          <p14:tracePt t="56320" x="4111625" y="5932488"/>
          <p14:tracePt t="56324" x="4129088" y="5897563"/>
          <p14:tracePt t="56335" x="4154488" y="5829300"/>
          <p14:tracePt t="56341" x="4171950" y="5770563"/>
          <p14:tracePt t="56352" x="4197350" y="5710238"/>
          <p14:tracePt t="56357" x="4205288" y="5634038"/>
          <p14:tracePt t="56368" x="4222750" y="5565775"/>
          <p14:tracePt t="56373" x="4240213" y="5489575"/>
          <p14:tracePt t="56384" x="4248150" y="5430838"/>
          <p14:tracePt t="56390" x="4248150" y="5362575"/>
          <p14:tracePt t="56394" x="4248150" y="5302250"/>
          <p14:tracePt t="56404" x="4248150" y="5226050"/>
          <p14:tracePt t="56413" x="4240213" y="5141913"/>
          <p14:tracePt t="56422" x="4222750" y="5056188"/>
          <p14:tracePt t="56427" x="4197350" y="4962525"/>
          <p14:tracePt t="56437" x="4179888" y="4878388"/>
          <p14:tracePt t="56443" x="4154488" y="4802188"/>
          <p14:tracePt t="56452" x="4137025" y="4741863"/>
          <p14:tracePt t="56459" x="4103688" y="4665663"/>
          <p14:tracePt t="56469" x="4070350" y="4605338"/>
          <p14:tracePt t="56474" x="4052888" y="4546600"/>
          <p14:tracePt t="56484" x="4010025" y="4478338"/>
          <p14:tracePt t="56489" x="3967163" y="4445000"/>
          <p14:tracePt t="56500" x="3933825" y="4410075"/>
          <p14:tracePt t="56506" x="3900488" y="4394200"/>
          <p14:tracePt t="56514" x="3848100" y="4376738"/>
          <p14:tracePt t="56521" x="3789363" y="4359275"/>
          <p14:tracePt t="56530" x="3729038" y="4333875"/>
          <p14:tracePt t="56538" x="3652838" y="4316413"/>
          <p14:tracePt t="56543" x="3576638" y="4291013"/>
          <p14:tracePt t="56552" x="3508375" y="4275138"/>
          <p14:tracePt t="56559" x="3432175" y="4257675"/>
          <p14:tracePt t="56569" x="3348038" y="4257675"/>
          <p14:tracePt t="56575" x="3262313" y="4249738"/>
          <p14:tracePt t="56589" x="3160713" y="4249738"/>
          <p14:tracePt t="56591" x="3074988" y="4249738"/>
          <p14:tracePt t="56603" x="2990850" y="4265613"/>
          <p14:tracePt t="56606" x="2897188" y="4283075"/>
          <p14:tracePt t="56618" x="2811463" y="4308475"/>
          <p14:tracePt t="56622" x="2727325" y="4325938"/>
          <p14:tracePt t="56629" x="2651125" y="4351338"/>
          <p14:tracePt t="56638" x="2557463" y="4376738"/>
          <p14:tracePt t="56646" x="2471738" y="4394200"/>
          <p14:tracePt t="56653" x="2387600" y="4419600"/>
          <p14:tracePt t="56662" x="2293938" y="4435475"/>
          <p14:tracePt t="56684" x="2208213" y="4460875"/>
          <p14:tracePt t="56705" x="2124075" y="4486275"/>
          <p14:tracePt t="56723" x="1724025" y="4733925"/>
          <p14:tracePt t="56727" x="1631950" y="4802188"/>
          <p14:tracePt t="56737" x="1563688" y="4860925"/>
          <p14:tracePt t="56743" x="1512888" y="4929188"/>
          <p14:tracePt t="56767" x="1376363" y="5132388"/>
          <p14:tracePt t="56775" x="1358900" y="5208588"/>
          <p14:tracePt t="56782" x="1325563" y="5286375"/>
          <p14:tracePt t="56792" x="1300163" y="5362575"/>
          <p14:tracePt t="56808" x="1282700" y="5430838"/>
          <p14:tracePt t="56821" x="1257300" y="5507038"/>
          <p14:tracePt t="56830" x="1214438" y="5770563"/>
          <p14:tracePt t="56843" x="1214438" y="5854700"/>
          <p14:tracePt t="56852" x="1214438" y="5940425"/>
          <p14:tracePt t="56859" x="1214438" y="6092825"/>
          <p14:tracePt t="56871" x="1231900" y="6229350"/>
          <p14:tracePt t="56880" x="1249363" y="6288088"/>
          <p14:tracePt t="56888" x="1265238" y="6323013"/>
          <p14:tracePt t="56905" x="1282700" y="6348413"/>
          <p14:tracePt t="56910" x="1290638" y="6365875"/>
          <p14:tracePt t="56923" x="1300163" y="6381750"/>
          <p14:tracePt t="56928" x="1317625" y="6391275"/>
          <p14:tracePt t="56943" x="1317625" y="6399213"/>
          <p14:tracePt t="75755" x="1325563" y="6399213"/>
          <p14:tracePt t="75763" x="1452563" y="6280150"/>
          <p14:tracePt t="75771" x="1639888" y="6127750"/>
          <p14:tracePt t="75780" x="1827213" y="5957888"/>
          <p14:tracePt t="75787" x="1979613" y="5829300"/>
          <p14:tracePt t="75797" x="2174875" y="5659438"/>
          <p14:tracePt t="75801" x="2311400" y="5524500"/>
          <p14:tracePt t="75810" x="2405063" y="5395913"/>
          <p14:tracePt t="75817" x="2497138" y="5302250"/>
          <p14:tracePt t="75827" x="2608263" y="5192713"/>
          <p14:tracePt t="75833" x="2701925" y="5091113"/>
          <p14:tracePt t="75843" x="2786063" y="4972050"/>
          <p14:tracePt t="75849" x="2871788" y="4827588"/>
          <p14:tracePt t="75860" x="2947988" y="4708525"/>
          <p14:tracePt t="75865" x="2982913" y="4622800"/>
          <p14:tracePt t="75871" x="2998788" y="4546600"/>
          <p14:tracePt t="75881" x="3024188" y="4486275"/>
          <p14:tracePt t="75898" x="3033713" y="4368800"/>
          <p14:tracePt t="75903" x="3041650" y="4300538"/>
          <p14:tracePt t="75915" x="3041650" y="4240213"/>
          <p14:tracePt t="75919" x="3041650" y="4181475"/>
          <p14:tracePt t="75927" x="3041650" y="4121150"/>
          <p14:tracePt t="75934" x="3041650" y="4062413"/>
          <p14:tracePt t="75944" x="3016250" y="4002088"/>
          <p14:tracePt t="75948" x="2990850" y="3943350"/>
          <p14:tracePt t="75960" x="2955925" y="3892550"/>
          <p14:tracePt t="75965" x="2930525" y="3841750"/>
          <p14:tracePt t="75976" x="2905125" y="3816350"/>
          <p14:tracePt t="75982" x="2889250" y="3790950"/>
          <p14:tracePt t="75989" x="2871788" y="3763963"/>
          <p14:tracePt t="75998" x="2854325" y="3748088"/>
          <p14:tracePt t="76004" x="2846388" y="3722688"/>
          <p14:tracePt t="76013" x="2846388" y="3705225"/>
          <p14:tracePt t="76021" x="2846388" y="3697288"/>
          <p14:tracePt t="76027" x="2846388" y="3679825"/>
          <p14:tracePt t="76036" x="2846388" y="3662363"/>
          <p14:tracePt t="76043" x="2846388" y="3646488"/>
          <p14:tracePt t="76051" x="2846388" y="3629025"/>
          <p14:tracePt t="76060" x="2846388" y="3611563"/>
          <p14:tracePt t="76067" x="2846388" y="3603625"/>
          <p14:tracePt t="76078" x="2854325" y="3594100"/>
          <p14:tracePt t="76083" x="2863850" y="3578225"/>
          <p14:tracePt t="76100" x="2879725" y="3560763"/>
          <p14:tracePt t="76105" x="2889250" y="3552825"/>
          <p14:tracePt t="76115" x="2897188" y="3543300"/>
          <p14:tracePt t="76120" x="2914650" y="3527425"/>
          <p14:tracePt t="76130" x="2930525" y="3509963"/>
          <p14:tracePt t="76137" x="2947988" y="3492500"/>
          <p14:tracePt t="76147" x="2955925" y="3484563"/>
          <p14:tracePt t="76153" x="2973388" y="3475038"/>
          <p14:tracePt t="76165" x="2990850" y="3467100"/>
          <p14:tracePt t="76168" x="3008313" y="3449638"/>
          <p14:tracePt t="76177" x="3008313" y="3441700"/>
          <p14:tracePt t="76184" x="3016250" y="3441700"/>
          <p14:tracePt t="76194" x="3033713" y="3441700"/>
          <p14:tracePt t="76210" x="3041650" y="3433763"/>
          <p14:tracePt t="76215" x="3049588" y="3416300"/>
          <p14:tracePt t="76230" x="3059113" y="3416300"/>
          <p14:tracePt t="76317" x="3049588" y="3424238"/>
          <p14:tracePt t="76325" x="3024188" y="3449638"/>
          <p14:tracePt t="76332" x="3008313" y="3467100"/>
          <p14:tracePt t="76339" x="2973388" y="3484563"/>
          <p14:tracePt t="76348" x="2955925" y="3517900"/>
          <p14:tracePt t="76355" x="2940050" y="3552825"/>
          <p14:tracePt t="76364" x="2922588" y="3603625"/>
          <p14:tracePt t="76371" x="2905125" y="3646488"/>
          <p14:tracePt t="76381" x="2879725" y="3705225"/>
          <p14:tracePt t="76387" x="2863850" y="3773488"/>
          <p14:tracePt t="76397" x="2854325" y="3841750"/>
          <p14:tracePt t="76403" x="2854325" y="3917950"/>
          <p14:tracePt t="76411" x="2863850" y="3986213"/>
          <p14:tracePt t="76417" x="2889250" y="4079875"/>
          <p14:tracePt t="76428" x="2905125" y="4164013"/>
          <p14:tracePt t="76433" x="2955925" y="4257675"/>
          <p14:tracePt t="76444" x="2982913" y="4333875"/>
          <p14:tracePt t="76449" x="3033713" y="4410075"/>
          <p14:tracePt t="76460" x="3059113" y="4486275"/>
          <p14:tracePt t="76465" x="3092450" y="4546600"/>
          <p14:tracePt t="76477" x="3135313" y="4622800"/>
          <p14:tracePt t="76479" x="3160713" y="4683125"/>
          <p14:tracePt t="76487" x="3178175" y="4749800"/>
          <p14:tracePt t="76497" x="3203575" y="4810125"/>
          <p14:tracePt t="76503" x="3219450" y="4852988"/>
          <p14:tracePt t="76512" x="3236913" y="4919663"/>
          <p14:tracePt t="76519" x="3254375" y="4962525"/>
          <p14:tracePt t="76530" x="3279775" y="4997450"/>
          <p14:tracePt t="76536" x="3287713" y="5013325"/>
          <p14:tracePt t="76544" x="3305175" y="5030788"/>
          <p14:tracePt t="76551" x="3338513" y="5048250"/>
          <p14:tracePt t="76561" x="3373438" y="5064125"/>
          <p14:tracePt t="76566" x="3424238" y="5081588"/>
          <p14:tracePt t="76576" x="3467100" y="5091113"/>
          <p14:tracePt t="76581" x="3508375" y="5091113"/>
          <p14:tracePt t="76589" x="3568700" y="5099050"/>
          <p14:tracePt t="76599" x="3627438" y="5099050"/>
          <p14:tracePt t="76605" x="3703638" y="5116513"/>
          <p14:tracePt t="76613" x="3763963" y="5132388"/>
          <p14:tracePt t="76621" x="3848100" y="5141913"/>
          <p14:tracePt t="76630" x="3908425" y="5167313"/>
          <p14:tracePt t="76637" x="3984625" y="5183188"/>
          <p14:tracePt t="76646" x="4044950" y="5208588"/>
          <p14:tracePt t="76651" x="4103688" y="5218113"/>
          <p14:tracePt t="76661" x="4162425" y="5226050"/>
          <p14:tracePt t="76669" x="4197350" y="5226050"/>
          <p14:tracePt t="76677" x="4240213" y="5226050"/>
          <p14:tracePt t="76683" x="4273550" y="5218113"/>
          <p14:tracePt t="76694" x="4306888" y="5200650"/>
          <p14:tracePt t="76699" x="4359275" y="5183188"/>
          <p14:tracePt t="76710" x="4410075" y="5149850"/>
          <p14:tracePt t="76715" x="4460875" y="5106988"/>
          <p14:tracePt t="76721" x="4529138" y="5048250"/>
          <p14:tracePt t="76730" x="4587875" y="4979988"/>
          <p14:tracePt t="76737" x="4656138" y="4911725"/>
          <p14:tracePt t="76747" x="4724400" y="4835525"/>
          <p14:tracePt t="76752" x="4791075" y="4741863"/>
          <p14:tracePt t="76763" x="4851400" y="4665663"/>
          <p14:tracePt t="76768" x="4894263" y="4589463"/>
          <p14:tracePt t="76779" x="4927600" y="4513263"/>
          <p14:tracePt t="76785" x="4945063" y="4435475"/>
          <p14:tracePt t="76793" x="4970463" y="4359275"/>
          <p14:tracePt t="76798" x="4987925" y="4275138"/>
          <p14:tracePt t="76810" x="5013325" y="4197350"/>
          <p14:tracePt t="76815" x="5013325" y="4138613"/>
          <p14:tracePt t="76826" x="5013325" y="4079875"/>
          <p14:tracePt t="76831" x="5013325" y="4027488"/>
          <p14:tracePt t="76840" x="5013325" y="3968750"/>
          <p14:tracePt t="76848" x="5013325" y="3925888"/>
          <p14:tracePt t="76855" x="5013325" y="3867150"/>
          <p14:tracePt t="76862" x="5013325" y="3824288"/>
          <p14:tracePt t="76871" x="5013325" y="3790950"/>
          <p14:tracePt t="76878" x="5013325" y="3756025"/>
          <p14:tracePt t="76885" x="5013325" y="3738563"/>
          <p14:tracePt t="76897" x="5003800" y="3705225"/>
          <p14:tracePt t="76900" x="4995863" y="3679825"/>
          <p14:tracePt t="76912" x="4978400" y="3654425"/>
          <p14:tracePt t="76916" x="4970463" y="3636963"/>
          <p14:tracePt t="76928" x="4962525" y="3619500"/>
          <p14:tracePt t="76932" x="4945063" y="3603625"/>
          <p14:tracePt t="76943" x="4927600" y="3568700"/>
          <p14:tracePt t="76948" x="4910138" y="3535363"/>
          <p14:tracePt t="76955" x="4868863" y="3492500"/>
          <p14:tracePt t="76965" x="4818063" y="3449638"/>
          <p14:tracePt t="76971" x="4757738" y="3398838"/>
          <p14:tracePt t="76980" x="4689475" y="3355975"/>
          <p14:tracePt t="76987" x="4613275" y="3314700"/>
          <p14:tracePt t="76996" x="4519613" y="3271838"/>
          <p14:tracePt t="77003" x="4435475" y="3246438"/>
          <p14:tracePt t="77013" x="4341813" y="3203575"/>
          <p14:tracePt t="77019" x="4214813" y="3170238"/>
          <p14:tracePt t="77026" x="4086225" y="3127375"/>
          <p14:tracePt t="77032" x="3941763" y="3109913"/>
          <p14:tracePt t="77043" x="3763963" y="3094038"/>
          <p14:tracePt t="77049" x="3627438" y="3067050"/>
          <p14:tracePt t="77060" x="3482975" y="3067050"/>
          <p14:tracePt t="77065" x="3348038" y="3067050"/>
          <p14:tracePt t="77076" x="3228975" y="3076575"/>
          <p14:tracePt t="77081" x="3127375" y="3094038"/>
          <p14:tracePt t="77089" x="3041650" y="3119438"/>
          <p14:tracePt t="77099" x="2947988" y="3135313"/>
          <p14:tracePt t="77103" x="2889250" y="3160713"/>
          <p14:tracePt t="77113" x="2828925" y="3178175"/>
          <p14:tracePt t="77119" x="2778125" y="3203575"/>
          <p14:tracePt t="77129" x="2744788" y="3228975"/>
          <p14:tracePt t="77135" x="2727325" y="3254375"/>
          <p14:tracePt t="77143" x="2709863" y="3289300"/>
          <p14:tracePt t="77151" x="2693988" y="3322638"/>
          <p14:tracePt t="77161" x="2668588" y="3373438"/>
          <p14:tracePt t="77166" x="2641600" y="3416300"/>
          <p14:tracePt t="77176" x="2625725" y="3467100"/>
          <p14:tracePt t="77180" x="2608263" y="3527425"/>
          <p14:tracePt t="77189" x="2574925" y="3586163"/>
          <p14:tracePt t="77199" x="2540000" y="3654425"/>
          <p14:tracePt t="77205" x="2524125" y="3713163"/>
          <p14:tracePt t="77215" x="2497138" y="3790950"/>
          <p14:tracePt t="77221" x="2481263" y="3867150"/>
          <p14:tracePt t="77231" x="2446338" y="3951288"/>
          <p14:tracePt t="77237" x="2420938" y="4037013"/>
          <p14:tracePt t="77246" x="2387600" y="4138613"/>
          <p14:tracePt t="77251" x="2370138" y="4275138"/>
          <p14:tracePt t="77260" x="2344738" y="4402138"/>
          <p14:tracePt t="77267" x="2336800" y="4503738"/>
          <p14:tracePt t="77277" x="2319338" y="4589463"/>
          <p14:tracePt t="77283" x="2319338" y="4673600"/>
          <p14:tracePt t="77294" x="2336800" y="4759325"/>
          <p14:tracePt t="77299" x="2352675" y="4835525"/>
          <p14:tracePt t="77310" x="2387600" y="4894263"/>
          <p14:tracePt t="77315" x="2430463" y="4962525"/>
          <p14:tracePt t="77325" x="2497138" y="5030788"/>
          <p14:tracePt t="77332" x="2574925" y="5099050"/>
          <p14:tracePt t="77337" x="2668588" y="5167313"/>
          <p14:tracePt t="77345" x="2786063" y="5235575"/>
          <p14:tracePt t="77352" x="2930525" y="5286375"/>
          <p14:tracePt t="77362" x="3074988" y="5319713"/>
          <p14:tracePt t="77369" x="3219450" y="5345113"/>
          <p14:tracePt t="77379" x="3373438" y="5353050"/>
          <p14:tracePt t="77385" x="3517900" y="5353050"/>
          <p14:tracePt t="77393" x="3652838" y="5345113"/>
          <p14:tracePt t="77401" x="3840163" y="5319713"/>
          <p14:tracePt t="77411" x="4052888" y="5286375"/>
          <p14:tracePt t="77415" x="4248150" y="5260975"/>
          <p14:tracePt t="77426" x="4392613" y="5226050"/>
          <p14:tracePt t="77432" x="4519613" y="5167313"/>
          <p14:tracePt t="77439" x="4613275" y="5099050"/>
          <p14:tracePt t="77449" x="4706938" y="5013325"/>
          <p14:tracePt t="77455" x="4775200" y="4937125"/>
          <p14:tracePt t="77464" x="4843463" y="4852988"/>
          <p14:tracePt t="77471" x="4884738" y="4775200"/>
          <p14:tracePt t="77480" x="4919663" y="4716463"/>
          <p14:tracePt t="77485" x="4935538" y="4640263"/>
          <p14:tracePt t="77496" x="4962525" y="4564063"/>
          <p14:tracePt t="77500" x="4962525" y="4495800"/>
          <p14:tracePt t="77510" x="4962525" y="4410075"/>
          <p14:tracePt t="77517" x="4962525" y="4325938"/>
          <p14:tracePt t="77527" x="4945063" y="4249738"/>
          <p14:tracePt t="77533" x="4927600" y="4189413"/>
          <p14:tracePt t="77543" x="4902200" y="4130675"/>
          <p14:tracePt t="77549" x="4884738" y="4062413"/>
          <p14:tracePt t="77560" x="4868863" y="4019550"/>
          <p14:tracePt t="77564" x="4833938" y="3968750"/>
          <p14:tracePt t="77571" x="4783138" y="3917950"/>
          <p14:tracePt t="77581" x="4732338" y="3867150"/>
          <p14:tracePt t="77587" x="4664075" y="3806825"/>
          <p14:tracePt t="77597" x="4587875" y="3763963"/>
          <p14:tracePt t="77603" x="4503738" y="3730625"/>
          <p14:tracePt t="77615" x="4400550" y="3713163"/>
          <p14:tracePt t="77618" x="4265613" y="3687763"/>
          <p14:tracePt t="77629" x="4137025" y="3662363"/>
          <p14:tracePt t="77635" x="4010025" y="3654425"/>
          <p14:tracePt t="77645" x="3908425" y="3636963"/>
          <p14:tracePt t="77648" x="3797300" y="3636963"/>
          <p14:tracePt t="77660" x="3713163" y="3636963"/>
          <p14:tracePt t="77664" x="3636963" y="3654425"/>
          <p14:tracePt t="77675" x="3568700" y="3671888"/>
          <p14:tracePt t="77680" x="3517900" y="3697288"/>
          <p14:tracePt t="77690" x="3482975" y="3713163"/>
          <p14:tracePt t="77698" x="3467100" y="3722688"/>
          <p14:tracePt t="77705" x="3449638" y="3738563"/>
          <p14:tracePt t="77715" x="3441700" y="3756025"/>
          <p14:tracePt t="77718" x="3441700" y="3773488"/>
          <p14:tracePt t="77729" x="3432175" y="3781425"/>
          <p14:tracePt t="77735" x="3424238" y="3798888"/>
          <p14:tracePt t="77743" x="3424238" y="3816350"/>
          <p14:tracePt t="77751" x="3424238" y="3824288"/>
          <p14:tracePt t="77761" x="3424238" y="3832225"/>
          <p14:tracePt t="77767" x="3424238" y="3841750"/>
          <p14:tracePt t="77788" x="3424238" y="3849688"/>
          <p14:tracePt t="87945" x="3492500" y="3841750"/>
          <p14:tracePt t="87954" x="3576638" y="3832225"/>
          <p14:tracePt t="87962" x="3678238" y="3806825"/>
          <p14:tracePt t="87969" x="3763963" y="3790950"/>
          <p14:tracePt t="87977" x="3848100" y="3763963"/>
          <p14:tracePt t="87985" x="3941763" y="3738563"/>
          <p14:tracePt t="87994" x="4027488" y="3722688"/>
          <p14:tracePt t="88001" x="4103688" y="3697288"/>
          <p14:tracePt t="88008" x="4179888" y="3679825"/>
          <p14:tracePt t="88015" x="4240213" y="3646488"/>
          <p14:tracePt t="88023" x="4273550" y="3629025"/>
          <p14:tracePt t="88031" x="4298950" y="3603625"/>
          <p14:tracePt t="88041" x="4341813" y="3568700"/>
          <p14:tracePt t="88047" x="4367213" y="3527425"/>
          <p14:tracePt t="88057" x="4400550" y="3492500"/>
          <p14:tracePt t="88063" x="4443413" y="3424238"/>
          <p14:tracePt t="88073" x="4476750" y="3373438"/>
          <p14:tracePt t="88079" x="4503738" y="3340100"/>
          <p14:tracePt t="88089" x="4529138" y="3305175"/>
          <p14:tracePt t="88094" x="4554538" y="3271838"/>
          <p14:tracePt t="88101" x="4554538" y="3246438"/>
          <p14:tracePt t="88110" x="4570413" y="3228975"/>
          <p14:tracePt t="88117" x="4570413" y="3221038"/>
          <p14:tracePt t="88126" x="4570413" y="3203575"/>
          <p14:tracePt t="88133" x="4570413" y="3186113"/>
          <p14:tracePt t="88141" x="4570413" y="3178175"/>
          <p14:tracePt t="88149" x="4570413" y="3160713"/>
          <p14:tracePt t="88158" x="4562475" y="3144838"/>
          <p14:tracePt t="88173" x="4545013" y="3135313"/>
          <p14:tracePt t="88179" x="4529138" y="3127375"/>
          <p14:tracePt t="88190" x="4511675" y="3127375"/>
          <p14:tracePt t="88194" x="4451350" y="3127375"/>
          <p14:tracePt t="88206" x="4392613" y="3135313"/>
          <p14:tracePt t="88211" x="4324350" y="3144838"/>
          <p14:tracePt t="88222" x="4248150" y="3170238"/>
          <p14:tracePt t="88229" x="4162425" y="3195638"/>
          <p14:tracePt t="88232" x="4070350" y="3211513"/>
          <p14:tracePt t="88243" x="3984625" y="3238500"/>
          <p14:tracePt t="88249" x="3890963" y="3271838"/>
          <p14:tracePt t="88259" x="3806825" y="3305175"/>
          <p14:tracePt t="88265" x="3738563" y="3348038"/>
          <p14:tracePt t="88273" x="3678238" y="3390900"/>
          <p14:tracePt t="88281" x="3619500" y="3449638"/>
          <p14:tracePt t="88291" x="3576638" y="3517900"/>
          <p14:tracePt t="88297" x="3559175" y="3594100"/>
          <p14:tracePt t="88306" x="3533775" y="3662363"/>
          <p14:tracePt t="88313" x="3533775" y="3738563"/>
          <p14:tracePt t="88322" x="3533775" y="3824288"/>
          <p14:tracePt t="88327" x="3543300" y="3908425"/>
          <p14:tracePt t="88336" x="3559175" y="3986213"/>
          <p14:tracePt t="88343" x="3602038" y="4062413"/>
          <p14:tracePt t="88351" x="3644900" y="4121150"/>
          <p14:tracePt t="88360" x="3687763" y="4189413"/>
          <p14:tracePt t="88367" x="3729038" y="4249738"/>
          <p14:tracePt t="88376" x="3771900" y="4300538"/>
          <p14:tracePt t="88382" x="3789363" y="4325938"/>
          <p14:tracePt t="88389" x="3806825" y="4341813"/>
          <p14:tracePt t="88397" x="3822700" y="4359275"/>
          <p14:tracePt t="88406" x="3832225" y="4376738"/>
          <p14:tracePt t="88413" x="3840163" y="4376738"/>
          <p14:tracePt t="88423" x="3848100" y="4376738"/>
          <p14:tracePt t="93955" x="3857625" y="4394200"/>
          <p14:tracePt t="93963" x="3873500" y="4419600"/>
          <p14:tracePt t="93974" x="3890963" y="4452938"/>
          <p14:tracePt t="93980" x="3908425" y="4486275"/>
          <p14:tracePt t="93988" x="3933825" y="4521200"/>
          <p14:tracePt t="93993" x="3967163" y="4546600"/>
          <p14:tracePt t="94005" x="4035425" y="4589463"/>
          <p14:tracePt t="94010" x="4095750" y="4630738"/>
          <p14:tracePt t="94020" x="4162425" y="4665663"/>
          <p14:tracePt t="94025" x="4240213" y="4708525"/>
          <p14:tracePt t="94033" x="4306888" y="4733925"/>
          <p14:tracePt t="94043" x="4410075" y="4749800"/>
          <p14:tracePt t="94048" x="4511675" y="4775200"/>
          <p14:tracePt t="94058" x="4605338" y="4802188"/>
          <p14:tracePt t="94063" x="4714875" y="4818063"/>
          <p14:tracePt t="94071" x="4818063" y="4835525"/>
          <p14:tracePt t="94079" x="4927600" y="4835525"/>
          <p14:tracePt t="94090" x="5013325" y="4835525"/>
          <p14:tracePt t="94095" x="5089525" y="4818063"/>
          <p14:tracePt t="94105" x="5183188" y="4802188"/>
          <p14:tracePt t="94111" x="5249863" y="4775200"/>
          <p14:tracePt t="94121" x="5327650" y="4759325"/>
          <p14:tracePt t="94127" x="5403850" y="4724400"/>
          <p14:tracePt t="94138" x="5462588" y="4699000"/>
          <p14:tracePt t="94142" x="5556250" y="4657725"/>
          <p14:tracePt t="94149" x="5649913" y="4597400"/>
          <p14:tracePt t="94160" x="5751513" y="4529138"/>
          <p14:tracePt t="94164" x="5827713" y="4460875"/>
          <p14:tracePt t="94173" x="5921375" y="4394200"/>
          <p14:tracePt t="94181" x="5989638" y="4325938"/>
          <p14:tracePt t="94190" x="6057900" y="4257675"/>
          <p14:tracePt t="94197" x="6116638" y="4197350"/>
          <p14:tracePt t="94208" x="6159500" y="4130675"/>
          <p14:tracePt t="94212" x="6202363" y="4070350"/>
          <p14:tracePt t="94221" x="6227763" y="4002088"/>
          <p14:tracePt t="94226" x="6261100" y="3943350"/>
          <p14:tracePt t="94238" x="6270625" y="3883025"/>
          <p14:tracePt t="94242" x="6270625" y="3824288"/>
          <p14:tracePt t="94254" x="6270625" y="3781425"/>
          <p14:tracePt t="94259" x="6245225" y="3730625"/>
          <p14:tracePt t="94270" x="6219825" y="3697288"/>
          <p14:tracePt t="94275" x="6159500" y="3662363"/>
          <p14:tracePt t="94283" x="6100763" y="3646488"/>
          <p14:tracePt t="94292" x="6007100" y="3619500"/>
          <p14:tracePt t="94297" x="5905500" y="3594100"/>
          <p14:tracePt t="94306" x="5819775" y="3568700"/>
          <p14:tracePt t="94312" x="5700713" y="3543300"/>
          <p14:tracePt t="94321" x="5591175" y="3517900"/>
          <p14:tracePt t="94329" x="5487988" y="3492500"/>
          <p14:tracePt t="94337" x="5394325" y="3467100"/>
          <p14:tracePt t="94345" x="5310188" y="3441700"/>
          <p14:tracePt t="94354" x="5216525" y="3408363"/>
          <p14:tracePt t="94361" x="5140325" y="3365500"/>
          <p14:tracePt t="94372" x="5064125" y="3322638"/>
          <p14:tracePt t="94376" x="4987925" y="3271838"/>
          <p14:tracePt t="94383" x="4894263" y="3221038"/>
          <p14:tracePt t="94394" x="4818063" y="3160713"/>
          <p14:tracePt t="94399" x="4757738" y="3109913"/>
          <p14:tracePt t="94411" x="4673600" y="3041650"/>
          <p14:tracePt t="94414" x="4579938" y="2982913"/>
          <p14:tracePt t="94424" x="4494213" y="2940050"/>
          <p14:tracePt t="94431" x="4400550" y="2897188"/>
          <p14:tracePt t="94440" x="4316413" y="2846388"/>
          <p14:tracePt t="94445" x="4222750" y="2813050"/>
          <p14:tracePt t="94454" x="4121150" y="2795588"/>
          <p14:tracePt t="94462" x="4017963" y="2770188"/>
          <p14:tracePt t="94473" x="3890963" y="2762250"/>
          <p14:tracePt t="94479" x="3763963" y="2736850"/>
          <p14:tracePt t="94487" x="3662363" y="2736850"/>
          <p14:tracePt t="94493" x="3576638" y="2736850"/>
          <p14:tracePt t="94504" x="3492500" y="2762250"/>
          <p14:tracePt t="94509" x="3398838" y="2778125"/>
          <p14:tracePt t="94520" x="3313113" y="2830513"/>
          <p14:tracePt t="94524" x="3219450" y="2871788"/>
          <p14:tracePt t="94531" x="3143250" y="2940050"/>
          <p14:tracePt t="94541" x="3067050" y="3008313"/>
          <p14:tracePt t="94547" x="3008313" y="3067050"/>
          <p14:tracePt t="94556" x="2982913" y="3135313"/>
          <p14:tracePt t="94563" x="2947988" y="3195638"/>
          <p14:tracePt t="94571" x="2922588" y="3289300"/>
          <p14:tracePt t="94579" x="2905125" y="3390900"/>
          <p14:tracePt t="94587" x="2889250" y="3484563"/>
          <p14:tracePt t="94594" x="2879725" y="3586163"/>
          <p14:tracePt t="94604" x="2879725" y="3671888"/>
          <p14:tracePt t="94608" x="2905125" y="3773488"/>
          <p14:tracePt t="94620" x="2940050" y="3867150"/>
          <p14:tracePt t="94624" x="2982913" y="3951288"/>
          <p14:tracePt t="94633" x="3049588" y="4019550"/>
          <p14:tracePt t="94641" x="3117850" y="4087813"/>
          <p14:tracePt t="94649" x="3211513" y="4156075"/>
          <p14:tracePt t="94658" x="3313113" y="4214813"/>
          <p14:tracePt t="94664" x="3398838" y="4249738"/>
          <p14:tracePt t="94674" x="3492500" y="4283075"/>
          <p14:tracePt t="94679" x="3576638" y="4300538"/>
          <p14:tracePt t="94688" x="3670300" y="4325938"/>
          <p14:tracePt t="94695" x="3756025" y="4325938"/>
          <p14:tracePt t="94705" x="3840163" y="4325938"/>
          <p14:tracePt t="94711" x="3925888" y="4325938"/>
          <p14:tracePt t="94721" x="4010025" y="4325938"/>
          <p14:tracePt t="94727" x="4095750" y="4300538"/>
          <p14:tracePt t="94738" x="4179888" y="4291013"/>
          <p14:tracePt t="94743" x="4256088" y="4265613"/>
          <p14:tracePt t="94754" x="4332288" y="4249738"/>
          <p14:tracePt t="94758" x="4392613" y="4224338"/>
          <p14:tracePt t="94765" x="4451350" y="4206875"/>
          <p14:tracePt t="94774" x="4503738" y="4189413"/>
          <p14:tracePt t="94781" x="4537075" y="4171950"/>
          <p14:tracePt t="94792" x="4562475" y="4156075"/>
          <p14:tracePt t="94797" x="4579938" y="4138613"/>
          <p14:tracePt t="94807" x="4595813" y="4121150"/>
          <p14:tracePt t="94813" x="4605338" y="4113213"/>
          <p14:tracePt t="94824" x="4621213" y="4095750"/>
          <p14:tracePt t="94829" x="4638675" y="4079875"/>
          <p14:tracePt t="94837" x="4656138" y="4062413"/>
          <p14:tracePt t="94843" x="4664075" y="4052888"/>
          <p14:tracePt t="94854" x="4681538" y="4044950"/>
          <p14:tracePt t="94859" x="4699000" y="4044950"/>
          <p14:tracePt t="94875" x="4699000" y="4037013"/>
          <p14:tracePt t="94949" x="4724400" y="4037013"/>
          <p14:tracePt t="94957" x="4749800" y="4052888"/>
          <p14:tracePt t="94965" x="4775200" y="4062413"/>
          <p14:tracePt t="94974" x="4783138" y="4062413"/>
          <p14:tracePt t="95643" x="4791075" y="4062413"/>
          <p14:tracePt t="95652" x="4808538" y="4044950"/>
          <p14:tracePt t="95659" x="4833938" y="4019550"/>
          <p14:tracePt t="95669" x="4859338" y="3994150"/>
          <p14:tracePt t="95676" x="4876800" y="3976688"/>
          <p14:tracePt t="95680" x="4910138" y="3925888"/>
          <p14:tracePt t="95690" x="4945063" y="3867150"/>
          <p14:tracePt t="95697" x="4978400" y="3798888"/>
          <p14:tracePt t="95707" x="5013325" y="3722688"/>
          <p14:tracePt t="95712" x="5046663" y="3636963"/>
          <p14:tracePt t="95722" x="5064125" y="3578225"/>
          <p14:tracePt t="95729" x="5064125" y="3517900"/>
          <p14:tracePt t="95737" x="5064125" y="3459163"/>
          <p14:tracePt t="95745" x="5046663" y="3382963"/>
          <p14:tracePt t="95755" x="5003800" y="3297238"/>
          <p14:tracePt t="95759" x="4962525" y="3228975"/>
          <p14:tracePt t="95770" x="4894263" y="3170238"/>
          <p14:tracePt t="95774" x="4833938" y="3101975"/>
          <p14:tracePt t="95787" x="4765675" y="3041650"/>
          <p14:tracePt t="95791" x="4699000" y="3000375"/>
          <p14:tracePt t="95799" x="4630738" y="2982913"/>
          <p14:tracePt t="95808" x="4537075" y="2957513"/>
          <p14:tracePt t="95815" x="4451350" y="2940050"/>
          <p14:tracePt t="95825" x="4332288" y="2922588"/>
          <p14:tracePt t="95829" x="4197350" y="2922588"/>
          <p14:tracePt t="95839" x="4070350" y="2922588"/>
          <p14:tracePt t="95845" x="3925888" y="2932113"/>
          <p14:tracePt t="95853" x="3797300" y="2940050"/>
          <p14:tracePt t="95861" x="3636963" y="2982913"/>
          <p14:tracePt t="95870" x="3441700" y="3016250"/>
          <p14:tracePt t="95877" x="3228975" y="3109913"/>
          <p14:tracePt t="95889" x="3033713" y="3203575"/>
          <p14:tracePt t="95894" x="2846388" y="3289300"/>
          <p14:tracePt t="95904" x="2668588" y="3355975"/>
          <p14:tracePt t="95908" x="2557463" y="3424238"/>
          <p14:tracePt t="95915" x="2463800" y="3502025"/>
          <p14:tracePt t="95924" x="2379663" y="3578225"/>
          <p14:tracePt t="95931" x="2301875" y="3671888"/>
          <p14:tracePt t="95941" x="2235200" y="3773488"/>
          <p14:tracePt t="95947" x="2174875" y="3883025"/>
          <p14:tracePt t="95957" x="2132013" y="3968750"/>
          <p14:tracePt t="95963" x="2106613" y="4070350"/>
          <p14:tracePt t="95975" x="2090738" y="4171950"/>
          <p14:tracePt t="95979" x="2073275" y="4257675"/>
          <p14:tracePt t="95987" x="2073275" y="4341813"/>
          <p14:tracePt t="95993" x="2090738" y="4445000"/>
          <p14:tracePt t="96004" x="2124075" y="4546600"/>
          <p14:tracePt t="96009" x="2166938" y="4622800"/>
          <p14:tracePt t="96020" x="2225675" y="4708525"/>
          <p14:tracePt t="96024" x="2276475" y="4784725"/>
          <p14:tracePt t="96036" x="2344738" y="4852988"/>
          <p14:tracePt t="96042" x="2413000" y="4911725"/>
          <p14:tracePt t="96049" x="2481263" y="4972050"/>
          <p14:tracePt t="96058" x="2540000" y="4997450"/>
          <p14:tracePt t="96065" x="2600325" y="5022850"/>
          <p14:tracePt t="96070" x="2684463" y="5038725"/>
          <p14:tracePt t="96079" x="2786063" y="5038725"/>
          <p14:tracePt t="96087" x="2871788" y="5038725"/>
          <p14:tracePt t="96095" x="2955925" y="5038725"/>
          <p14:tracePt t="96105" x="3049588" y="5022850"/>
          <p14:tracePt t="96111" x="3127375" y="4997450"/>
          <p14:tracePt t="96121" x="3168650" y="4979988"/>
          <p14:tracePt t="96127" x="3203575" y="4962525"/>
          <p14:tracePt t="96136" x="3219450" y="4946650"/>
          <p14:tracePt t="96142" x="3236913" y="4919663"/>
          <p14:tracePt t="96150" x="3254375" y="4903788"/>
          <p14:tracePt t="96160" x="3262313" y="4886325"/>
          <p14:tracePt t="96165" x="3262313" y="4860925"/>
          <p14:tracePt t="96174" x="3262313" y="4843463"/>
          <p14:tracePt t="96180" x="3262313" y="4835525"/>
          <p14:tracePt t="96189" x="3262313" y="4818063"/>
          <p14:tracePt t="96196" x="3262313" y="4810125"/>
          <p14:tracePt t="96205" x="3254375" y="4810125"/>
          <p14:tracePt t="96621" x="3262313" y="4818063"/>
          <p14:tracePt t="96629" x="3279775" y="4818063"/>
          <p14:tracePt t="96637" x="3305175" y="4827588"/>
          <p14:tracePt t="96645" x="3348038" y="4827588"/>
          <p14:tracePt t="96656" x="3406775" y="4827588"/>
          <p14:tracePt t="96662" x="3482975" y="4802188"/>
          <p14:tracePt t="96671" x="3576638" y="4784725"/>
          <p14:tracePt t="96677" x="3678238" y="4759325"/>
          <p14:tracePt t="96686" x="3789363" y="4699000"/>
          <p14:tracePt t="96691" x="3890963" y="4614863"/>
          <p14:tracePt t="96699" x="4002088" y="4538663"/>
          <p14:tracePt t="96708" x="4103688" y="4452938"/>
          <p14:tracePt t="96715" x="4197350" y="4359275"/>
          <p14:tracePt t="96726" x="4265613" y="4283075"/>
          <p14:tracePt t="96731" x="4324350" y="4197350"/>
          <p14:tracePt t="96740" x="4367213" y="4121150"/>
          <p14:tracePt t="96747" x="4392613" y="4037013"/>
          <p14:tracePt t="96757" x="4400550" y="3960813"/>
          <p14:tracePt t="96761" x="4410075" y="3892550"/>
          <p14:tracePt t="96771" x="4410075" y="3832225"/>
          <p14:tracePt t="96777" x="4400550" y="3773488"/>
          <p14:tracePt t="96787" x="4375150" y="3713163"/>
          <p14:tracePt t="96793" x="4332288" y="3646488"/>
          <p14:tracePt t="96804" x="4291013" y="3594100"/>
          <p14:tracePt t="96808" x="4256088" y="3578225"/>
          <p14:tracePt t="96820" x="4197350" y="3560763"/>
          <p14:tracePt t="96824" x="4137025" y="3543300"/>
          <p14:tracePt t="96830" x="4060825" y="3535363"/>
          <p14:tracePt t="96841" x="3992563" y="3535363"/>
          <p14:tracePt t="96847" x="3908425" y="3535363"/>
          <p14:tracePt t="96856" x="3840163" y="3535363"/>
          <p14:tracePt t="96863" x="3763963" y="3552825"/>
          <p14:tracePt t="96872" x="3687763" y="3560763"/>
          <p14:tracePt t="96878" x="3627438" y="3578225"/>
          <p14:tracePt t="96887" x="3543300" y="3603625"/>
          <p14:tracePt t="96907" x="3398838" y="3654425"/>
          <p14:tracePt t="96913" x="3338513" y="3679825"/>
          <p14:tracePt t="96920" x="3279775" y="3697288"/>
          <p14:tracePt t="96924" x="3228975" y="3713163"/>
          <p14:tracePt t="96936" x="3168650" y="3773488"/>
          <p14:tracePt t="96943" x="3117850" y="3806825"/>
          <p14:tracePt t="96949" x="3074988" y="3857625"/>
          <p14:tracePt t="96959" x="3041650" y="3925888"/>
          <p14:tracePt t="96965" x="3024188" y="3986213"/>
          <p14:tracePt t="96975" x="2998788" y="4044950"/>
          <p14:tracePt t="96980" x="2982913" y="4105275"/>
          <p14:tracePt t="96989" x="2982913" y="4164013"/>
          <p14:tracePt t="96995" x="2973388" y="4240213"/>
          <p14:tracePt t="97004" x="2973388" y="4300538"/>
          <p14:tracePt t="97011" x="2982913" y="4359275"/>
          <p14:tracePt t="97021" x="3008313" y="4419600"/>
          <p14:tracePt t="97027" x="3024188" y="4470400"/>
          <p14:tracePt t="97037" x="3041650" y="4486275"/>
          <p14:tracePt t="97043" x="3059113" y="4503738"/>
          <p14:tracePt t="97053" x="3084513" y="4513263"/>
          <p14:tracePt t="97058" x="3117850" y="4513263"/>
          <p14:tracePt t="97065" x="3160713" y="4513263"/>
          <p14:tracePt t="97073" x="3203575" y="4513263"/>
          <p14:tracePt t="97081" x="3254375" y="4503738"/>
          <p14:tracePt t="97089" x="3305175" y="4486275"/>
          <p14:tracePt t="97098" x="3322638" y="4470400"/>
          <p14:tracePt t="97106" x="3338513" y="4452938"/>
          <p14:tracePt t="97113" x="3355975" y="4435475"/>
          <p14:tracePt t="97123" x="3363913" y="4419600"/>
          <p14:tracePt t="97129" x="3373438" y="4410075"/>
          <p14:tracePt t="97137" x="3373438" y="4394200"/>
          <p14:tracePt t="97143" x="3373438" y="4376738"/>
          <p14:tracePt t="97153" x="3373438" y="4368800"/>
          <p14:tracePt t="97160" x="3373438" y="4351338"/>
          <p14:tracePt t="98115" x="3381375" y="4351338"/>
          <p14:tracePt t="98123" x="3398838" y="4368800"/>
          <p14:tracePt t="98131" x="3406775" y="4384675"/>
          <p14:tracePt t="98138" x="3424238" y="4402138"/>
          <p14:tracePt t="98145" x="3432175" y="4419600"/>
          <p14:tracePt t="98156" x="3449638" y="4435475"/>
          <p14:tracePt t="98161" x="3467100" y="4452938"/>
          <p14:tracePt t="98169" x="3482975" y="4460875"/>
          <p14:tracePt t="98177" x="3492500" y="4478338"/>
          <p14:tracePt t="98186" x="3525838" y="4495800"/>
          <p14:tracePt t="98193" x="3551238" y="4503738"/>
          <p14:tracePt t="98202" x="3576638" y="4503738"/>
          <p14:tracePt t="98209" x="3611563" y="4513263"/>
          <p14:tracePt t="98220" x="3636963" y="4513263"/>
          <p14:tracePt t="98225" x="3662363" y="4513263"/>
          <p14:tracePt t="98231" x="3687763" y="4513263"/>
          <p14:tracePt t="98240" x="3721100" y="4495800"/>
          <p14:tracePt t="98247" x="3756025" y="4478338"/>
          <p14:tracePt t="98255" x="3789363" y="4460875"/>
          <p14:tracePt t="98263" x="3814763" y="4445000"/>
          <p14:tracePt t="98272" x="3857625" y="4419600"/>
          <p14:tracePt t="98278" x="3900488" y="4394200"/>
          <p14:tracePt t="98287" x="3916363" y="4376738"/>
          <p14:tracePt t="98295" x="3967163" y="4333875"/>
          <p14:tracePt t="98303" x="4002088" y="4300538"/>
          <p14:tracePt t="98309" x="4044950" y="4257675"/>
          <p14:tracePt t="98320" x="4070350" y="4224338"/>
          <p14:tracePt t="98324" x="4086225" y="4189413"/>
          <p14:tracePt t="98335" x="4103688" y="4156075"/>
          <p14:tracePt t="98340" x="4121150" y="4130675"/>
          <p14:tracePt t="98352" x="4137025" y="4095750"/>
          <p14:tracePt t="98358" x="4146550" y="4079875"/>
          <p14:tracePt t="98365" x="4154488" y="4052888"/>
          <p14:tracePt t="98374" x="4154488" y="4044950"/>
          <p14:tracePt t="98379" x="4154488" y="4027488"/>
          <p14:tracePt t="98395" x="4154488" y="4019550"/>
          <p14:tracePt t="98493" x="4162425" y="4019550"/>
          <p14:tracePt t="98512" x="4171950" y="4011613"/>
          <p14:tracePt t="98522" x="4187825" y="4002088"/>
          <p14:tracePt t="98527" x="4197350" y="3986213"/>
          <p14:tracePt t="98537" x="4214813" y="3968750"/>
          <p14:tracePt t="98542" x="4230688" y="3951288"/>
          <p14:tracePt t="98553" x="4248150" y="3935413"/>
          <p14:tracePt t="98559" x="4256088" y="3925888"/>
          <p14:tracePt t="98569" x="4256088" y="3908425"/>
          <p14:tracePt t="98575" x="4265613" y="3900488"/>
          <p14:tracePt t="99841" x="4273550" y="3900488"/>
          <p14:tracePt t="99851" x="4291013" y="3917950"/>
          <p14:tracePt t="99857" x="4298950" y="3943350"/>
          <p14:tracePt t="99865" x="4324350" y="3951288"/>
          <p14:tracePt t="99873" x="4359275" y="3968750"/>
          <p14:tracePt t="99882" x="4392613" y="3994150"/>
          <p14:tracePt t="99908" x="4554538" y="4044950"/>
          <p14:tracePt t="99912" x="4613275" y="4070350"/>
          <p14:tracePt t="99919" x="4673600" y="4070350"/>
          <p14:tracePt t="99927" x="4732338" y="4079875"/>
          <p14:tracePt t="99935" x="4791075" y="4079875"/>
          <p14:tracePt t="99943" x="4859338" y="4079875"/>
          <p14:tracePt t="99953" x="4919663" y="4079875"/>
          <p14:tracePt t="99959" x="4995863" y="4052888"/>
          <p14:tracePt t="99969" x="5054600" y="4044950"/>
          <p14:tracePt t="99976" x="5114925" y="4027488"/>
          <p14:tracePt t="99985" x="5173663" y="4002088"/>
          <p14:tracePt t="99991" x="5208588" y="3986213"/>
          <p14:tracePt t="99997" x="5224463" y="3976688"/>
          <p14:tracePt t="100006" x="5241925" y="3960813"/>
          <p14:tracePt t="100013" x="5259388" y="3943350"/>
          <p14:tracePt t="100022" x="5267325" y="3925888"/>
          <p14:tracePt t="100029" x="5284788" y="3892550"/>
          <p14:tracePt t="100039" x="5292725" y="3867150"/>
          <p14:tracePt t="100045" x="5302250" y="3824288"/>
          <p14:tracePt t="100055" x="5302250" y="3773488"/>
          <p14:tracePt t="100061" x="5302250" y="3713163"/>
          <p14:tracePt t="100072" x="5302250" y="3671888"/>
          <p14:tracePt t="100075" x="5292725" y="3603625"/>
          <p14:tracePt t="100086" x="5276850" y="3560763"/>
          <p14:tracePt t="100091" x="5259388" y="3527425"/>
          <p14:tracePt t="100102" x="5233988" y="3502025"/>
          <p14:tracePt t="100107" x="5183188" y="3475038"/>
          <p14:tracePt t="100118" x="5106988" y="3459163"/>
          <p14:tracePt t="100124" x="5021263" y="3433763"/>
          <p14:tracePt t="100131" x="4935538" y="3416300"/>
          <p14:tracePt t="100140" x="4833938" y="3390900"/>
          <p14:tracePt t="100145" x="4732338" y="3390900"/>
          <p14:tracePt t="100155" x="4621213" y="3390900"/>
          <p14:tracePt t="100162" x="4494213" y="3390900"/>
          <p14:tracePt t="100169" x="4367213" y="3416300"/>
          <p14:tracePt t="100177" x="4248150" y="3441700"/>
          <p14:tracePt t="100186" x="4162425" y="3467100"/>
          <p14:tracePt t="100193" x="4086225" y="3484563"/>
          <p14:tracePt t="100203" x="4027488" y="3502025"/>
          <p14:tracePt t="100209" x="4010025" y="3527425"/>
          <p14:tracePt t="100219" x="3992563" y="3552825"/>
          <p14:tracePt t="100225" x="3992563" y="3568700"/>
          <p14:tracePt t="100231" x="3984625" y="3578225"/>
          <p14:tracePt t="100240" x="3984625" y="3594100"/>
          <p14:tracePt t="100247" x="3984625" y="3611563"/>
          <p14:tracePt t="100255" x="3984625" y="3619500"/>
          <p14:tracePt t="100263" x="3984625" y="3636963"/>
          <p14:tracePt t="100271" x="4002088" y="3654425"/>
          <p14:tracePt t="100279" x="4010025" y="3662363"/>
          <p14:tracePt t="100289" x="4010025" y="3679825"/>
          <p14:tracePt t="100303" x="4017963" y="3679825"/>
          <p14:tracePt t="100309" x="4017963" y="3687763"/>
          <p14:tracePt t="105367" x="4002088" y="3671888"/>
          <p14:tracePt t="105375" x="3857625" y="3586163"/>
          <p14:tracePt t="105383" x="3611563" y="3449638"/>
          <p14:tracePt t="105391" x="3338513" y="3348038"/>
          <p14:tracePt t="105400" x="3074988" y="3246438"/>
          <p14:tracePt t="105405" x="2863850" y="3178175"/>
          <p14:tracePt t="105416" x="2719388" y="3135313"/>
          <p14:tracePt t="105422" x="2574925" y="3101975"/>
          <p14:tracePt t="105429" x="2446338" y="3076575"/>
          <p14:tracePt t="105439" x="2301875" y="3041650"/>
          <p14:tracePt t="105445" x="2174875" y="3033713"/>
          <p14:tracePt t="105454" x="2073275" y="3033713"/>
          <p14:tracePt t="105461" x="1987550" y="3059113"/>
          <p14:tracePt t="105470" x="1903413" y="3094038"/>
          <p14:tracePt t="105475" x="1809750" y="3127375"/>
          <p14:tracePt t="105484" x="1733550" y="3152775"/>
          <p14:tracePt t="105491" x="1673225" y="3195638"/>
          <p14:tracePt t="105501" x="1606550" y="3263900"/>
          <p14:tracePt t="105507" x="1554163" y="3330575"/>
          <p14:tracePt t="105517" x="1495425" y="3390900"/>
          <p14:tracePt t="105522" x="1452563" y="3484563"/>
          <p14:tracePt t="105534" x="1419225" y="3586163"/>
          <p14:tracePt t="105540" x="1384300" y="3713163"/>
          <p14:tracePt t="105550" x="1358900" y="3832225"/>
          <p14:tracePt t="105554" x="1350963" y="3960813"/>
          <p14:tracePt t="105561" x="1350963" y="4070350"/>
          <p14:tracePt t="105570" x="1350963" y="4171950"/>
          <p14:tracePt t="105577" x="1350963" y="4300538"/>
          <p14:tracePt t="105588" x="1358900" y="4427538"/>
          <p14:tracePt t="105592" x="1384300" y="4554538"/>
          <p14:tracePt t="105601" x="1419225" y="4683125"/>
          <p14:tracePt t="105609" x="1477963" y="4818063"/>
          <p14:tracePt t="105617" x="1554163" y="4972050"/>
          <p14:tracePt t="105625" x="1673225" y="5099050"/>
          <p14:tracePt t="105634" x="1801813" y="5200650"/>
          <p14:tracePt t="105639" x="1971675" y="5319713"/>
          <p14:tracePt t="105650" x="2217738" y="5430838"/>
          <p14:tracePt t="105654" x="2489200" y="5532438"/>
          <p14:tracePt t="105666" x="2744788" y="5600700"/>
          <p14:tracePt t="105672" x="2973388" y="5641975"/>
          <p14:tracePt t="105679" x="3244850" y="5676900"/>
          <p14:tracePt t="105688" x="3517900" y="5710238"/>
          <p14:tracePt t="105695" x="3814763" y="5727700"/>
          <p14:tracePt t="105705" x="4070350" y="5727700"/>
          <p14:tracePt t="105708" x="4375150" y="5702300"/>
          <p14:tracePt t="105717" x="4673600" y="5668963"/>
          <p14:tracePt t="105725" x="5038725" y="5591175"/>
          <p14:tracePt t="105733" x="5360988" y="5481638"/>
          <p14:tracePt t="105741" x="5692775" y="5362575"/>
          <p14:tracePt t="105751" x="5989638" y="5235575"/>
          <p14:tracePt t="105757" x="6202363" y="5141913"/>
          <p14:tracePt t="105767" x="6346825" y="5048250"/>
          <p14:tracePt t="105772" x="6473825" y="4954588"/>
          <p14:tracePt t="105784" x="6567488" y="4843463"/>
          <p14:tracePt t="105790" x="6653213" y="4741863"/>
          <p14:tracePt t="105795" x="6711950" y="4630738"/>
          <p14:tracePt t="105804" x="6729413" y="4529138"/>
          <p14:tracePt t="105811" x="6754813" y="4419600"/>
          <p14:tracePt t="105820" x="6754813" y="4316413"/>
          <p14:tracePt t="105827" x="6737350" y="4206875"/>
          <p14:tracePt t="105836" x="6694488" y="4087813"/>
          <p14:tracePt t="105843" x="6600825" y="3951288"/>
          <p14:tracePt t="105853" x="6508750" y="3824288"/>
          <p14:tracePt t="105859" x="6346825" y="3679825"/>
          <p14:tracePt t="105867" x="6167438" y="3560763"/>
          <p14:tracePt t="105872" x="6007100" y="3475038"/>
          <p14:tracePt t="105883" x="5768975" y="3382963"/>
          <p14:tracePt t="105889" x="5505450" y="3297238"/>
          <p14:tracePt t="105904" x="5241925" y="3238500"/>
          <p14:tracePt t="105909" x="5003800" y="3203575"/>
          <p14:tracePt t="105916" x="4757738" y="3178175"/>
          <p14:tracePt t="105922" x="4519613" y="3160713"/>
          <p14:tracePt t="105929" x="4359275" y="3160713"/>
          <p14:tracePt t="105938" x="4222750" y="3160713"/>
          <p14:tracePt t="105943" x="4078288" y="3186113"/>
          <p14:tracePt t="105953" x="3959225" y="3211513"/>
          <p14:tracePt t="105959" x="3857625" y="3254375"/>
          <p14:tracePt t="105970" x="3756025" y="3314700"/>
          <p14:tracePt t="105976" x="3662363" y="3382963"/>
          <p14:tracePt t="105983" x="3568700" y="3449638"/>
          <p14:tracePt t="105990" x="3492500" y="3543300"/>
          <p14:tracePt t="106000" x="3424238" y="3619500"/>
          <p14:tracePt t="106006" x="3355975" y="3705225"/>
          <p14:tracePt t="106017" x="3305175" y="3790950"/>
          <p14:tracePt t="106022" x="3262313" y="3867150"/>
          <p14:tracePt t="106029" x="3244850" y="3943350"/>
          <p14:tracePt t="106039" x="3219450" y="4002088"/>
          <p14:tracePt t="106045" x="3219450" y="4052888"/>
          <p14:tracePt t="106054" x="3211513" y="4095750"/>
          <p14:tracePt t="106061" x="3211513" y="4130675"/>
          <p14:tracePt t="106070" x="3211513" y="4146550"/>
          <p14:tracePt t="106077" x="3211513" y="4171950"/>
          <p14:tracePt t="106085" x="3211513" y="4189413"/>
          <p14:tracePt t="106091" x="3211513" y="4197350"/>
          <p14:tracePt t="106101" x="3211513" y="4206875"/>
          <p14:tracePt t="106107" x="3219450" y="4206875"/>
          <p14:tracePt t="106117" x="3219450" y="4214813"/>
          <p14:tracePt t="119573" x="3228975" y="4214813"/>
          <p14:tracePt t="119581" x="3389313" y="4308475"/>
          <p14:tracePt t="119588" x="3611563" y="4419600"/>
          <p14:tracePt t="119595" x="3806825" y="4529138"/>
          <p14:tracePt t="119603" x="3967163" y="4605338"/>
          <p14:tracePt t="119613" x="4070350" y="4691063"/>
          <p14:tracePt t="119619" x="4162425" y="4749800"/>
          <p14:tracePt t="119629" x="4256088" y="4802188"/>
          <p14:tracePt t="119635" x="4341813" y="4860925"/>
          <p14:tracePt t="119646" x="4435475" y="4903788"/>
          <p14:tracePt t="119650" x="4529138" y="4954588"/>
          <p14:tracePt t="119662" x="4587875" y="4972050"/>
          <p14:tracePt t="119667" x="4646613" y="5005388"/>
          <p14:tracePt t="119672" x="4714875" y="5022850"/>
          <p14:tracePt t="119682" x="4749800" y="5038725"/>
          <p14:tracePt t="119688" x="4757738" y="5048250"/>
          <p14:tracePt t="119697" x="4775200" y="5064125"/>
          <p14:tracePt t="119705" x="4783138" y="5064125"/>
          <p14:tracePt t="119714" x="4791075" y="5073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BF931B9-316E-0D43-9F94-4F0DA710E3BA}"/>
              </a:ext>
            </a:extLst>
          </p:cNvPr>
          <p:cNvSpPr txBox="1"/>
          <p:nvPr/>
        </p:nvSpPr>
        <p:spPr>
          <a:xfrm>
            <a:off x="3420192" y="265180"/>
            <a:ext cx="46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F7BE6EF-9B48-0D4F-ADF1-1E8276CA8704}"/>
              </a:ext>
            </a:extLst>
          </p:cNvPr>
          <p:cNvSpPr/>
          <p:nvPr/>
        </p:nvSpPr>
        <p:spPr>
          <a:xfrm>
            <a:off x="6720380" y="6408154"/>
            <a:ext cx="4943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/>
              </a:rPr>
              <a:t>https://www.youtube.com/watch?v=rjHNSuUx_9U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F8CBA1-602B-774B-931D-BC0117C74940}"/>
              </a:ext>
            </a:extLst>
          </p:cNvPr>
          <p:cNvSpPr txBox="1"/>
          <p:nvPr/>
        </p:nvSpPr>
        <p:spPr>
          <a:xfrm>
            <a:off x="320051" y="969050"/>
            <a:ext cx="275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Literatura e arte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6B56EDF-C188-9A4D-836C-D7EEC9B9E5D4}"/>
              </a:ext>
            </a:extLst>
          </p:cNvPr>
          <p:cNvSpPr/>
          <p:nvPr/>
        </p:nvSpPr>
        <p:spPr>
          <a:xfrm>
            <a:off x="4211163" y="1505965"/>
            <a:ext cx="7817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pt-BR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literatura </a:t>
            </a:r>
            <a:r>
              <a:rPr lang="pt-BR" sz="1600" b="1" dirty="0">
                <a:solidFill>
                  <a:srgbClr val="222222"/>
                </a:solidFill>
                <a:latin typeface="arial" panose="020B0604020202020204" pitchFamily="34" charset="0"/>
              </a:rPr>
              <a:t>e a arte 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precisam se moldar e adaptar ao pensamento do artista, para que ele possa conferir a forma imaginada e prometida no seu exercício de criação . A </a:t>
            </a:r>
            <a:r>
              <a:rPr lang="pt-BR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PLASTICIDADE</a:t>
            </a:r>
            <a:r>
              <a:rPr lang="pt-BR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de sua obra é feita através da sua imaginação que ele usa de molde para criar .</a:t>
            </a:r>
            <a:endParaRPr lang="pt-BR" sz="16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9118641-FF38-F147-8A88-605B3E948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69" y="1580586"/>
            <a:ext cx="3937000" cy="20701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C1B836C-6F42-E848-8EE7-FB484BFC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51" y="3650686"/>
            <a:ext cx="3766930" cy="304367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0839845-62A6-B247-8265-2696FDE42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193" y="3650686"/>
            <a:ext cx="1665868" cy="240526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7FAE6A6-5290-604A-BC92-52CEA72A8FD5}"/>
              </a:ext>
            </a:extLst>
          </p:cNvPr>
          <p:cNvSpPr txBox="1"/>
          <p:nvPr/>
        </p:nvSpPr>
        <p:spPr>
          <a:xfrm>
            <a:off x="5576137" y="6203782"/>
            <a:ext cx="588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Caso tenha interesse veja essa rápida análise do  conto Preocupações de uma pai de família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C7B3CB9-61BD-8547-9351-61A996D974C8}"/>
              </a:ext>
            </a:extLst>
          </p:cNvPr>
          <p:cNvSpPr/>
          <p:nvPr/>
        </p:nvSpPr>
        <p:spPr>
          <a:xfrm>
            <a:off x="2203516" y="6098158"/>
            <a:ext cx="1830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Franz Kafka 1883- 1924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7B9DC1E-72B6-5A4C-904D-A7EB67B2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0231" y="2504817"/>
            <a:ext cx="3289300" cy="24765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B011C827-6484-5048-9824-02E7482014FA}"/>
              </a:ext>
            </a:extLst>
          </p:cNvPr>
          <p:cNvSpPr txBox="1"/>
          <p:nvPr/>
        </p:nvSpPr>
        <p:spPr>
          <a:xfrm>
            <a:off x="9393884" y="5056722"/>
            <a:ext cx="342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 persistência da memória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C5399961-DCC5-7349-A94B-F83EAC531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4494" y="2504396"/>
            <a:ext cx="2775737" cy="2155278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31CE8B57-0CE7-8C42-88E7-3495C3113E0A}"/>
              </a:ext>
            </a:extLst>
          </p:cNvPr>
          <p:cNvSpPr/>
          <p:nvPr/>
        </p:nvSpPr>
        <p:spPr>
          <a:xfrm>
            <a:off x="5987235" y="4725546"/>
            <a:ext cx="19127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i="0" dirty="0">
                <a:effectLst/>
                <a:latin typeface="arial" panose="020B0604020202020204" pitchFamily="34" charset="0"/>
              </a:rPr>
              <a:t>Salvador Dali 1904- 1989</a:t>
            </a:r>
            <a:endParaRPr lang="pt-BR" sz="1200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F96C71F-6CA1-44D3-BB08-E706744B7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7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32"/>
    </mc:Choice>
    <mc:Fallback>
      <p:transition spd="slow" advTm="16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3" x="4851400" y="5038725"/>
          <p14:tracePt t="682" x="5106988" y="4802188"/>
          <p14:tracePt t="693" x="5429250" y="4445000"/>
          <p14:tracePt t="708" x="5956300" y="3806825"/>
          <p14:tracePt t="726" x="6448425" y="2566988"/>
          <p14:tracePt t="737" x="6797675" y="1274763"/>
          <p14:tracePt t="743" x="6889750" y="347663"/>
          <p14:tracePt t="912" x="4078288" y="374650"/>
          <p14:tracePt t="918" x="3959225" y="646113"/>
          <p14:tracePt t="924" x="3908425" y="960438"/>
          <p14:tracePt t="930" x="3890963" y="1223963"/>
          <p14:tracePt t="940" x="3916363" y="1495425"/>
          <p14:tracePt t="945" x="3967163" y="1801813"/>
          <p14:tracePt t="973" x="4316413" y="2693988"/>
          <p14:tracePt t="980" x="4537075" y="2990850"/>
          <p14:tracePt t="989" x="4791075" y="3263900"/>
          <p14:tracePt t="995" x="5064125" y="3475038"/>
          <p14:tracePt t="1005" x="5241925" y="3636963"/>
          <p14:tracePt t="1011" x="5386388" y="3722688"/>
          <p14:tracePt t="1020" x="5573713" y="3816350"/>
          <p14:tracePt t="1027" x="5692775" y="3867150"/>
          <p14:tracePt t="1033" x="5786438" y="3900488"/>
          <p14:tracePt t="1048" x="5845175" y="3917950"/>
          <p14:tracePt t="1056" x="5870575" y="3917950"/>
          <p14:tracePt t="1064" x="5870575" y="3900488"/>
          <p14:tracePt t="1090" x="5870575" y="3892550"/>
          <p14:tracePt t="44830" x="5530850" y="3875088"/>
          <p14:tracePt t="44837" x="4978400" y="3875088"/>
          <p14:tracePt t="44845" x="4400550" y="3908425"/>
          <p14:tracePt t="44854" x="3840163" y="3968750"/>
          <p14:tracePt t="44861" x="3313113" y="4027488"/>
          <p14:tracePt t="44872" x="2828925" y="4113213"/>
          <p14:tracePt t="44875" x="2413000" y="4189413"/>
          <p14:tracePt t="44887" x="2090738" y="4300538"/>
          <p14:tracePt t="44894" x="1878013" y="4384675"/>
          <p14:tracePt t="44906" x="1673225" y="4513263"/>
          <p14:tracePt t="44911" x="1579563" y="4589463"/>
          <p14:tracePt t="44915" x="1512888" y="4657725"/>
          <p14:tracePt t="44925" x="1487488" y="4724400"/>
          <p14:tracePt t="44932" x="1477963" y="4784725"/>
          <p14:tracePt t="44941" x="1477963" y="4827588"/>
          <p14:tracePt t="44947" x="1477963" y="4852988"/>
          <p14:tracePt t="44955" x="1487488" y="4886325"/>
          <p14:tracePt t="44962" x="1495425" y="4911725"/>
          <p14:tracePt t="44972" x="1528763" y="4929188"/>
          <p14:tracePt t="44978" x="1597025" y="4954588"/>
          <p14:tracePt t="44987" x="1647825" y="4954588"/>
          <p14:tracePt t="44993" x="1733550" y="4954588"/>
          <p14:tracePt t="45004" x="1852613" y="4919663"/>
          <p14:tracePt t="45010" x="1997075" y="4878388"/>
          <p14:tracePt t="45021" x="2243138" y="4775200"/>
          <p14:tracePt t="45025" x="2489200" y="4665663"/>
          <p14:tracePt t="45031" x="2684463" y="4538663"/>
          <p14:tracePt t="45041" x="2889250" y="4402138"/>
          <p14:tracePt t="45047" x="3067050" y="4283075"/>
          <p14:tracePt t="45057" x="3219450" y="4095750"/>
          <p14:tracePt t="45063" x="3338513" y="3925888"/>
          <p14:tracePt t="45074" x="3449638" y="3748088"/>
          <p14:tracePt t="45079" x="3551238" y="3509963"/>
          <p14:tracePt t="45090" x="3619500" y="3322638"/>
          <p14:tracePt t="45096" x="3662363" y="3152775"/>
          <p14:tracePt t="45105" x="3678238" y="2990850"/>
          <p14:tracePt t="45109" x="3678238" y="2863850"/>
          <p14:tracePt t="45121" x="3678238" y="2770188"/>
          <p14:tracePt t="45126" x="3678238" y="2693988"/>
          <p14:tracePt t="45137" x="3670300" y="2633663"/>
          <p14:tracePt t="45143" x="3652838" y="2617788"/>
          <p14:tracePt t="45153" x="3644900" y="2617788"/>
          <p14:tracePt t="45159" x="3636963" y="2608263"/>
          <p14:tracePt t="45388" x="3627438" y="2625725"/>
          <p14:tracePt t="45395" x="3559175" y="2795588"/>
          <p14:tracePt t="45404" x="3517900" y="2990850"/>
          <p14:tracePt t="45411" x="3492500" y="3211513"/>
          <p14:tracePt t="45421" x="3449638" y="3382963"/>
          <p14:tracePt t="45425" x="3432175" y="3527425"/>
          <p14:tracePt t="45437" x="3406775" y="3671888"/>
          <p14:tracePt t="45441" x="3389313" y="3806825"/>
          <p14:tracePt t="45451" x="3389313" y="3917950"/>
          <p14:tracePt t="45458" x="3398838" y="4019550"/>
          <p14:tracePt t="45466" x="3406775" y="4121150"/>
          <p14:tracePt t="45475" x="3432175" y="4224338"/>
          <p14:tracePt t="45481" x="3449638" y="4308475"/>
          <p14:tracePt t="45491" x="3482975" y="4402138"/>
          <p14:tracePt t="45495" x="3517900" y="4486275"/>
          <p14:tracePt t="45505" x="3543300" y="4564063"/>
          <p14:tracePt t="45511" x="3559175" y="4622800"/>
          <p14:tracePt t="45521" x="3576638" y="4673600"/>
          <p14:tracePt t="45528" x="3586163" y="4708525"/>
          <p14:tracePt t="45537" x="3602038" y="4741863"/>
          <p14:tracePt t="45543" x="3602038" y="4767263"/>
          <p14:tracePt t="45554" x="3611563" y="4784725"/>
          <p14:tracePt t="45559" x="3619500" y="4810125"/>
          <p14:tracePt t="45565" x="3619500" y="4835525"/>
          <p14:tracePt t="45575" x="3619500" y="4860925"/>
          <p14:tracePt t="45581" x="3619500" y="4886325"/>
          <p14:tracePt t="45591" x="3619500" y="4946650"/>
          <p14:tracePt t="45597" x="3619500" y="4987925"/>
          <p14:tracePt t="45606" x="3627438" y="5056188"/>
          <p14:tracePt t="45614" x="3644900" y="5149850"/>
          <p14:tracePt t="45623" x="3662363" y="5235575"/>
          <p14:tracePt t="45630" x="3687763" y="5319713"/>
          <p14:tracePt t="45639" x="3713163" y="5438775"/>
          <p14:tracePt t="45645" x="3729038" y="5583238"/>
          <p14:tracePt t="45654" x="3756025" y="5719763"/>
          <p14:tracePt t="45659" x="3781425" y="5880100"/>
          <p14:tracePt t="45671" x="3806825" y="6042025"/>
          <p14:tracePt t="45675" x="3883025" y="6254750"/>
          <p14:tracePt t="45687" x="3984625" y="6518275"/>
          <p14:tracePt t="45693" x="4078288" y="6789738"/>
          <p14:tracePt t="46089" x="4783138" y="6611938"/>
          <p14:tracePt t="46094" x="4791075" y="6475413"/>
          <p14:tracePt t="46106" x="4791075" y="6330950"/>
          <p14:tracePt t="46112" x="4800600" y="6203950"/>
          <p14:tracePt t="46122" x="4808538" y="6118225"/>
          <p14:tracePt t="46125" x="4808538" y="6034088"/>
          <p14:tracePt t="46131" x="4808538" y="5948363"/>
          <p14:tracePt t="46142" x="4808538" y="5872163"/>
          <p14:tracePt t="46147" x="4808538" y="5821363"/>
          <p14:tracePt t="46174" x="4818063" y="5719763"/>
          <p14:tracePt t="46179" x="4818063" y="5710238"/>
          <p14:tracePt t="47958" x="4843463" y="5694363"/>
          <p14:tracePt t="47966" x="4935538" y="5583238"/>
          <p14:tracePt t="47975" x="5191125" y="5311775"/>
          <p14:tracePt t="47981" x="5556250" y="4987925"/>
          <p14:tracePt t="47989" x="5880100" y="4724400"/>
          <p14:tracePt t="47996" x="6075363" y="4529138"/>
          <p14:tracePt t="48006" x="6184900" y="4351338"/>
          <p14:tracePt t="48011" x="6296025" y="4206875"/>
          <p14:tracePt t="48020" x="6380163" y="4044950"/>
          <p14:tracePt t="48028" x="6430963" y="3951288"/>
          <p14:tracePt t="48037" x="6483350" y="3857625"/>
          <p14:tracePt t="48041" x="6524625" y="3781425"/>
          <p14:tracePt t="48052" x="6559550" y="3705225"/>
          <p14:tracePt t="48058" x="6575425" y="3662363"/>
          <p14:tracePt t="48069" x="6592888" y="3619500"/>
          <p14:tracePt t="48076" x="6610350" y="3603625"/>
          <p14:tracePt t="48082" x="6618288" y="3586163"/>
          <p14:tracePt t="48091" x="6618288" y="3578225"/>
          <p14:tracePt t="48172" x="6618288" y="3568700"/>
          <p14:tracePt t="48185" x="6618288" y="3560763"/>
          <p14:tracePt t="48192" x="6610350" y="3560763"/>
          <p14:tracePt t="48198" x="6600825" y="3552825"/>
          <p14:tracePt t="48206" x="6584950" y="3543300"/>
          <p14:tracePt t="48213" x="6567488" y="3527425"/>
          <p14:tracePt t="48223" x="6559550" y="3509963"/>
          <p14:tracePt t="48230" x="6542088" y="3492500"/>
          <p14:tracePt t="48240" x="6524625" y="3484563"/>
          <p14:tracePt t="48246" x="6508750" y="3459163"/>
          <p14:tracePt t="48255" x="6491288" y="3433763"/>
          <p14:tracePt t="48262" x="6473825" y="3416300"/>
          <p14:tracePt t="48270" x="6465888" y="3390900"/>
          <p14:tracePt t="48275" x="6448425" y="3382963"/>
          <p14:tracePt t="48286" x="6430963" y="3365500"/>
          <p14:tracePt t="48292" x="6415088" y="3355975"/>
          <p14:tracePt t="48303" x="6415088" y="3348038"/>
          <p14:tracePt t="48502" x="6405563" y="3348038"/>
          <p14:tracePt t="48514" x="6397625" y="3348038"/>
          <p14:tracePt t="48523" x="6389688" y="3355975"/>
          <p14:tracePt t="48529" x="6389688" y="3365500"/>
          <p14:tracePt t="48539" x="6380163" y="3382963"/>
          <p14:tracePt t="48545" x="6364288" y="3398838"/>
          <p14:tracePt t="48554" x="6346825" y="3408363"/>
          <p14:tracePt t="48561" x="6338888" y="3424238"/>
          <p14:tracePt t="48570" x="6311900" y="3441700"/>
          <p14:tracePt t="48578" x="6296025" y="3459163"/>
          <p14:tracePt t="48586" x="6270625" y="3475038"/>
          <p14:tracePt t="48592" x="6245225" y="3492500"/>
          <p14:tracePt t="48603" x="6227763" y="3509963"/>
          <p14:tracePt t="48608" x="6202363" y="3517900"/>
          <p14:tracePt t="48619" x="6176963" y="3535363"/>
          <p14:tracePt t="48624" x="6151563" y="3552825"/>
          <p14:tracePt t="48632" x="6116638" y="3568700"/>
          <p14:tracePt t="48642" x="6100763" y="3586163"/>
          <p14:tracePt t="48648" x="6091238" y="3603625"/>
          <p14:tracePt t="48657" x="6065838" y="3611563"/>
          <p14:tracePt t="48661" x="6040438" y="3619500"/>
          <p14:tracePt t="48670" x="6024563" y="3636963"/>
          <p14:tracePt t="48677" x="5997575" y="3654425"/>
          <p14:tracePt t="48686" x="5964238" y="3671888"/>
          <p14:tracePt t="48694" x="5946775" y="3687763"/>
          <p14:tracePt t="48704" x="5913438" y="3705225"/>
          <p14:tracePt t="48709" x="5862638" y="3722688"/>
          <p14:tracePt t="48720" x="5827713" y="3738563"/>
          <p14:tracePt t="48725" x="5794375" y="3756025"/>
          <p14:tracePt t="48736" x="5743575" y="3781425"/>
          <p14:tracePt t="48741" x="5708650" y="3798888"/>
          <p14:tracePt t="48748" x="5675313" y="3816350"/>
          <p14:tracePt t="48757" x="5624513" y="3824288"/>
          <p14:tracePt t="48765" x="5591175" y="3841750"/>
          <p14:tracePt t="48773" x="5530850" y="3857625"/>
          <p14:tracePt t="48780" x="5480050" y="3883025"/>
          <p14:tracePt t="48789" x="5437188" y="3900488"/>
          <p14:tracePt t="48795" x="5411788" y="3917950"/>
          <p14:tracePt t="48807" x="5403850" y="3917950"/>
          <p14:tracePt t="89856" x="5394325" y="3925888"/>
          <p14:tracePt t="89863" x="5343525" y="3986213"/>
          <p14:tracePt t="89871" x="5259388" y="4079875"/>
          <p14:tracePt t="89890" x="5114925" y="4249738"/>
          <p14:tracePt t="89897" x="5021263" y="4333875"/>
          <p14:tracePt t="89906" x="4945063" y="4394200"/>
          <p14:tracePt t="89911" x="4859338" y="4452938"/>
          <p14:tracePt t="89923" x="4791075" y="4521200"/>
          <p14:tracePt t="89928" x="4791075" y="4529138"/>
          <p14:tracePt t="89945" x="4791075" y="4538663"/>
          <p14:tracePt t="90078" x="4791075" y="4546600"/>
          <p14:tracePt t="90087" x="4791075" y="4564063"/>
          <p14:tracePt t="90094" x="4783138" y="4564063"/>
          <p14:tracePt t="90328" x="4783138" y="4579938"/>
          <p14:tracePt t="90338" x="4783138" y="4589463"/>
          <p14:tracePt t="90344" x="4783138" y="4597400"/>
          <p14:tracePt t="90353" x="4783138" y="4614863"/>
          <p14:tracePt t="90359" x="4783138" y="4630738"/>
          <p14:tracePt t="90375" x="4783138" y="4640263"/>
          <p14:tracePt t="90381" x="4783138" y="4648200"/>
          <p14:tracePt t="90392" x="4791075" y="4648200"/>
          <p14:tracePt t="90397" x="4808538" y="4657725"/>
          <p14:tracePt t="90406" x="4818063" y="4657725"/>
          <p14:tracePt t="90414" x="4833938" y="4657725"/>
          <p14:tracePt t="90423" x="4851400" y="4657725"/>
          <p14:tracePt t="90429" x="4859338" y="4657725"/>
          <p14:tracePt t="90439" x="4876800" y="4673600"/>
          <p14:tracePt t="90445" x="4884738" y="4683125"/>
          <p14:tracePt t="90457" x="4894263" y="4699000"/>
          <p14:tracePt t="90461" x="4910138" y="4708525"/>
          <p14:tracePt t="90468" x="4927600" y="4724400"/>
          <p14:tracePt t="90478" x="4945063" y="4741863"/>
          <p14:tracePt t="90484" x="4953000" y="4759325"/>
          <p14:tracePt t="90493" x="4970463" y="4767263"/>
          <p14:tracePt t="90499" x="4987925" y="4784725"/>
          <p14:tracePt t="90509" x="5003800" y="4802188"/>
          <p14:tracePt t="90515" x="5013325" y="4818063"/>
          <p14:tracePt t="90525" x="5021263" y="4827588"/>
          <p14:tracePt t="90532" x="5021263" y="4843463"/>
          <p14:tracePt t="90540" x="5021263" y="4860925"/>
          <p14:tracePt t="90556" x="5021263" y="4878388"/>
          <p14:tracePt t="90561" x="5021263" y="4886325"/>
          <p14:tracePt t="90573" x="5021263" y="4903788"/>
          <p14:tracePt t="90578" x="5021263" y="4911725"/>
          <p14:tracePt t="90588" x="5021263" y="4919663"/>
          <p14:tracePt t="90639" x="5029200" y="4919663"/>
          <p14:tracePt t="90647" x="5038725" y="4937125"/>
          <p14:tracePt t="90656" x="5046663" y="4954588"/>
          <p14:tracePt t="90663" x="5064125" y="4962525"/>
          <p14:tracePt t="90672" x="5072063" y="4979988"/>
          <p14:tracePt t="90679" x="5089525" y="4987925"/>
          <p14:tracePt t="90689" x="5097463" y="5005388"/>
          <p14:tracePt t="90693" x="5106988" y="5013325"/>
          <p14:tracePt t="90705" x="5106988" y="5022850"/>
          <p14:tracePt t="90711" x="5122863" y="5038725"/>
          <p14:tracePt t="90718" x="5132388" y="5048250"/>
          <p14:tracePt t="90727" x="5132388" y="5056188"/>
          <p14:tracePt t="90734" x="5140325" y="5073650"/>
          <p14:tracePt t="90742" x="5157788" y="5081588"/>
          <p14:tracePt t="90749" x="5157788" y="5091113"/>
          <p14:tracePt t="90759" x="5165725" y="5106988"/>
          <p14:tracePt t="90766" x="5173663" y="5124450"/>
          <p14:tracePt t="90779" x="5173663" y="5141913"/>
          <p14:tracePt t="90790" x="5173663" y="5149850"/>
          <p14:tracePt t="90795" x="5173663" y="5167313"/>
          <p14:tracePt t="90806" x="5173663" y="5183188"/>
          <p14:tracePt t="90822" x="5173663" y="5200650"/>
          <p14:tracePt t="90827" x="5173663" y="5218113"/>
          <p14:tracePt t="90839" x="5157788" y="5226050"/>
          <p14:tracePt t="90842" x="5140325" y="5243513"/>
          <p14:tracePt t="90850" x="5122863" y="5260975"/>
          <p14:tracePt t="90859" x="5114925" y="5276850"/>
          <p14:tracePt t="90866" x="5097463" y="5286375"/>
          <p14:tracePt t="90875" x="5080000" y="5302250"/>
          <p14:tracePt t="90882" x="5064125" y="5319713"/>
          <p14:tracePt t="90894" x="5054600" y="5337175"/>
          <p14:tracePt t="90897" x="5046663" y="5345113"/>
          <p14:tracePt t="90909" x="5038725" y="5345113"/>
          <p14:tracePt t="90913" x="5029200" y="5362575"/>
          <p14:tracePt t="90927" x="5021263" y="5362575"/>
          <p14:tracePt t="90939" x="5021263" y="5370513"/>
          <p14:tracePt t="90943" x="5013325" y="5380038"/>
          <p14:tracePt t="90955" x="5003800" y="5380038"/>
          <p14:tracePt t="91099" x="5003800" y="5387975"/>
          <p14:tracePt t="91107" x="5013325" y="5405438"/>
          <p14:tracePt t="91115" x="5029200" y="5421313"/>
          <p14:tracePt t="91124" x="5064125" y="5438775"/>
          <p14:tracePt t="91131" x="5097463" y="5456238"/>
          <p14:tracePt t="91143" x="5132388" y="5464175"/>
          <p14:tracePt t="91148" x="5183188" y="5464175"/>
          <p14:tracePt t="91156" x="5241925" y="5464175"/>
          <p14:tracePt t="91161" x="5302250" y="5456238"/>
          <p14:tracePt t="91172" x="5378450" y="5430838"/>
          <p14:tracePt t="91177" x="5472113" y="5395913"/>
          <p14:tracePt t="91189" x="5556250" y="5362575"/>
          <p14:tracePt t="91193" x="5649913" y="5294313"/>
          <p14:tracePt t="91205" x="5768975" y="5200650"/>
          <p14:tracePt t="91210" x="5905500" y="5022850"/>
          <p14:tracePt t="91222" x="6007100" y="4852988"/>
          <p14:tracePt t="91227" x="6065838" y="4589463"/>
          <p14:tracePt t="91232" x="6116638" y="4341813"/>
          <p14:tracePt t="91241" x="6134100" y="4105275"/>
          <p14:tracePt t="91247" x="6134100" y="3816350"/>
          <p14:tracePt t="91255" x="6134100" y="3517900"/>
          <p14:tracePt t="91263" x="6134100" y="3228975"/>
          <p14:tracePt t="91274" x="6108700" y="2906713"/>
          <p14:tracePt t="91279" x="6075363" y="2600325"/>
          <p14:tracePt t="91289" x="5981700" y="2286000"/>
          <p14:tracePt t="91295" x="5853113" y="1963738"/>
          <p14:tracePt t="91305" x="5726113" y="1581150"/>
          <p14:tracePt t="91310" x="5556250" y="1216025"/>
          <p14:tracePt t="91320" x="5368925" y="884238"/>
          <p14:tracePt t="91325" x="5157788" y="534988"/>
          <p14:tracePt t="91334" x="4927600" y="220663"/>
          <p14:tracePt t="91663" x="400050" y="4929188"/>
          <p14:tracePt t="91671" x="755650" y="4987925"/>
          <p14:tracePt t="91678" x="1173163" y="5022850"/>
          <p14:tracePt t="91688" x="1554163" y="5056188"/>
          <p14:tracePt t="91692" x="1843088" y="5056188"/>
          <p14:tracePt t="91699" x="2090738" y="5038725"/>
          <p14:tracePt t="91708" x="2286000" y="4997450"/>
          <p14:tracePt t="91715" x="2420938" y="4937125"/>
          <p14:tracePt t="91726" x="2524125" y="4878388"/>
          <p14:tracePt t="91731" x="2600325" y="4802188"/>
          <p14:tracePt t="91741" x="2659063" y="4733925"/>
          <p14:tracePt t="91748" x="2701925" y="4640263"/>
          <p14:tracePt t="91755" x="2727325" y="4572000"/>
          <p14:tracePt t="91763" x="2727325" y="4495800"/>
          <p14:tracePt t="91772" x="2719388" y="4427538"/>
          <p14:tracePt t="91777" x="2701925" y="4359275"/>
          <p14:tracePt t="91788" x="2668588" y="4300538"/>
          <p14:tracePt t="91793" x="2641600" y="4265613"/>
          <p14:tracePt t="91805" x="2616200" y="4249738"/>
          <p14:tracePt t="91811" x="2616200" y="4240213"/>
          <p14:tracePt t="91818" x="2600325" y="4232275"/>
          <p14:tracePt t="91828" x="2582863" y="4232275"/>
          <p14:tracePt t="91834" x="2574925" y="4232275"/>
          <p14:tracePt t="91840" x="2557463" y="4249738"/>
          <p14:tracePt t="91847" x="2540000" y="4265613"/>
          <p14:tracePt t="91855" x="2524125" y="4291013"/>
          <p14:tracePt t="91863" x="2514600" y="4316413"/>
          <p14:tracePt t="91874" x="2506663" y="4368800"/>
          <p14:tracePt t="91880" x="2497138" y="4410075"/>
          <p14:tracePt t="91891" x="2497138" y="4445000"/>
          <p14:tracePt t="91907" x="2497138" y="4486275"/>
          <p14:tracePt t="91912" x="2497138" y="4503738"/>
          <p14:tracePt t="91921" x="2497138" y="4513263"/>
          <p14:tracePt t="92418" x="2497138" y="4503738"/>
          <p14:tracePt t="92425" x="2455863" y="4470400"/>
          <p14:tracePt t="92434" x="2395538" y="4452938"/>
          <p14:tracePt t="92442" x="2319338" y="4427538"/>
          <p14:tracePt t="92450" x="2251075" y="4410075"/>
          <p14:tracePt t="92459" x="2157413" y="4402138"/>
          <p14:tracePt t="92463" x="2073275" y="4402138"/>
          <p14:tracePt t="92474" x="1987550" y="4402138"/>
          <p14:tracePt t="92479" x="1920875" y="4402138"/>
          <p14:tracePt t="92490" x="1843088" y="4419600"/>
          <p14:tracePt t="92495" x="1766888" y="4452938"/>
          <p14:tracePt t="92506" x="1690688" y="4513263"/>
          <p14:tracePt t="92511" x="1614488" y="4564063"/>
          <p14:tracePt t="92522" x="1528763" y="4630738"/>
          <p14:tracePt t="92527" x="1470025" y="4699000"/>
          <p14:tracePt t="92539" x="1401763" y="4775200"/>
          <p14:tracePt t="92543" x="1333500" y="4843463"/>
          <p14:tracePt t="92550" x="1290638" y="4911725"/>
          <p14:tracePt t="92559" x="1249363" y="4987925"/>
          <p14:tracePt t="92565" x="1198563" y="5064125"/>
          <p14:tracePt t="92575" x="1163638" y="5149850"/>
          <p14:tracePt t="92582" x="1138238" y="5226050"/>
          <p14:tracePt t="92592" x="1112838" y="5319713"/>
          <p14:tracePt t="92597" x="1095375" y="5387975"/>
          <p14:tracePt t="92608" x="1069975" y="5481638"/>
          <p14:tracePt t="92611" x="1062038" y="5565775"/>
          <p14:tracePt t="92622" x="1044575" y="5651500"/>
          <p14:tracePt t="92627" x="1044575" y="5753100"/>
          <p14:tracePt t="92638" x="1062038" y="5854700"/>
          <p14:tracePt t="92643" x="1112838" y="5973763"/>
          <p14:tracePt t="92655" x="1155700" y="6084888"/>
          <p14:tracePt t="92659" x="1223963" y="6178550"/>
          <p14:tracePt t="92670" x="1290638" y="6254750"/>
          <p14:tracePt t="92675" x="1358900" y="6323013"/>
          <p14:tracePt t="92684" x="1427163" y="6391275"/>
          <p14:tracePt t="92691" x="1487488" y="6432550"/>
          <p14:tracePt t="92698" x="1546225" y="6450013"/>
          <p14:tracePt t="92707" x="1614488" y="6475413"/>
          <p14:tracePt t="92713" x="1647825" y="6483350"/>
          <p14:tracePt t="92722" x="1657350" y="6483350"/>
          <p14:tracePt t="92729" x="1673225" y="6483350"/>
          <p14:tracePt t="92738" x="1682750" y="6475413"/>
          <p14:tracePt t="92760" x="1682750" y="6467475"/>
          <p14:tracePt t="92770" x="1690688" y="6442075"/>
          <p14:tracePt t="92775" x="1690688" y="6416675"/>
          <p14:tracePt t="92784" x="1690688" y="6381750"/>
          <p14:tracePt t="92792" x="1690688" y="6356350"/>
          <p14:tracePt t="92800" x="1690688" y="6330950"/>
          <p14:tracePt t="92808" x="1690688" y="6313488"/>
          <p14:tracePt t="101045" x="1724025" y="6313488"/>
          <p14:tracePt t="101053" x="1827213" y="6297613"/>
          <p14:tracePt t="101061" x="1936750" y="6280150"/>
          <p14:tracePt t="101072" x="2081213" y="6262688"/>
          <p14:tracePt t="101078" x="2208213" y="6262688"/>
          <p14:tracePt t="101086" x="2362200" y="6262688"/>
          <p14:tracePt t="101093" x="2532063" y="6262688"/>
          <p14:tracePt t="101102" x="2744788" y="6246813"/>
          <p14:tracePt t="101109" x="2990850" y="6221413"/>
          <p14:tracePt t="101119" x="3287713" y="6203950"/>
          <p14:tracePt t="101123" x="3551238" y="6186488"/>
          <p14:tracePt t="101135" x="3789363" y="6194425"/>
          <p14:tracePt t="101140" x="4002088" y="6203950"/>
          <p14:tracePt t="101148" x="4146550" y="6203950"/>
          <p14:tracePt t="101156" x="4281488" y="6203950"/>
          <p14:tracePt t="101164" x="4400550" y="6203950"/>
          <p14:tracePt t="101172" x="4511675" y="6203950"/>
          <p14:tracePt t="101179" x="4595813" y="6203950"/>
          <p14:tracePt t="101188" x="4681538" y="6194425"/>
          <p14:tracePt t="101195" x="4775200" y="6186488"/>
          <p14:tracePt t="101205" x="4843463" y="6169025"/>
          <p14:tracePt t="101209" x="4927600" y="6161088"/>
          <p14:tracePt t="101219" x="4987925" y="6153150"/>
          <p14:tracePt t="101225" x="5046663" y="6153150"/>
          <p14:tracePt t="101236" x="5097463" y="6143625"/>
          <p14:tracePt t="101241" x="5114925" y="6135688"/>
          <p14:tracePt t="101253" x="5132388" y="6135688"/>
          <p14:tracePt t="101257" x="5140325" y="6127750"/>
          <p14:tracePt t="103238" x="5140325" y="6118225"/>
          <p14:tracePt t="103246" x="5157788" y="6110288"/>
          <p14:tracePt t="103254" x="5173663" y="6092825"/>
          <p14:tracePt t="103261" x="5191125" y="6067425"/>
          <p14:tracePt t="103270" x="5208588" y="6034088"/>
          <p14:tracePt t="103278" x="5224463" y="5965825"/>
          <p14:tracePt t="103287" x="5249863" y="5872163"/>
          <p14:tracePt t="103292" x="5259388" y="5761038"/>
          <p14:tracePt t="103301" x="5259388" y="5616575"/>
          <p14:tracePt t="103308" x="5241925" y="5438775"/>
          <p14:tracePt t="103318" x="5199063" y="5243513"/>
          <p14:tracePt t="103323" x="5114925" y="4979988"/>
          <p14:tracePt t="103335" x="5021263" y="4708525"/>
          <p14:tracePt t="103339" x="4910138" y="4419600"/>
          <p14:tracePt t="103351" x="4783138" y="4062413"/>
          <p14:tracePt t="103355" x="4638675" y="3730625"/>
          <p14:tracePt t="103364" x="4476750" y="3424238"/>
          <p14:tracePt t="103369" x="4240213" y="3084513"/>
          <p14:tracePt t="103377" x="4078288" y="2770188"/>
          <p14:tracePt t="103387" x="3900488" y="2489200"/>
          <p14:tracePt t="103393" x="3662363" y="2192338"/>
          <p14:tracePt t="103404" x="3457575" y="1971675"/>
          <p14:tracePt t="103409" x="3262313" y="1776413"/>
          <p14:tracePt t="103418" x="3074988" y="1589088"/>
          <p14:tracePt t="103425" x="2795588" y="1325563"/>
          <p14:tracePt t="103435" x="2506663" y="1112838"/>
          <p14:tracePt t="103442" x="2301875" y="985838"/>
          <p14:tracePt t="103453" x="2141538" y="884238"/>
          <p14:tracePt t="103456" x="1997075" y="815975"/>
          <p14:tracePt t="103464" x="1868488" y="755650"/>
          <p14:tracePt t="103472" x="1749425" y="722313"/>
          <p14:tracePt t="103480" x="1665288" y="704850"/>
          <p14:tracePt t="103488" x="1579563" y="704850"/>
          <p14:tracePt t="103496" x="1512888" y="704850"/>
          <p14:tracePt t="103503" x="1435100" y="722313"/>
          <p14:tracePt t="103511" x="1358900" y="739775"/>
          <p14:tracePt t="103521" x="1274763" y="765175"/>
          <p14:tracePt t="103525" x="1181100" y="781050"/>
          <p14:tracePt t="103536" x="1095375" y="798513"/>
          <p14:tracePt t="103542" x="1011238" y="815975"/>
          <p14:tracePt t="103551" x="909638" y="815975"/>
          <p14:tracePt t="103557" x="823913" y="833438"/>
          <p14:tracePt t="103568" x="739775" y="841375"/>
          <p14:tracePt t="103573" x="636588" y="841375"/>
          <p14:tracePt t="103585" x="552450" y="841375"/>
          <p14:tracePt t="103589" x="466725" y="841375"/>
          <p14:tracePt t="103601" x="382588" y="841375"/>
          <p14:tracePt t="103604" x="296863" y="841375"/>
          <p14:tracePt t="103611" x="212725" y="841375"/>
          <p14:tracePt t="103619" x="136525" y="841375"/>
          <p14:tracePt t="103627" x="68263" y="858838"/>
          <p14:tracePt t="103636" x="0" y="884238"/>
          <p14:tracePt t="103777" x="85725" y="1819275"/>
          <p14:tracePt t="103785" x="152400" y="1903413"/>
          <p14:tracePt t="103791" x="220663" y="1989138"/>
          <p14:tracePt t="103802" x="288925" y="2065338"/>
          <p14:tracePt t="103807" x="347663" y="2133600"/>
          <p14:tracePt t="103818" x="407988" y="2192338"/>
          <p14:tracePt t="103823" x="476250" y="2260600"/>
          <p14:tracePt t="103830" x="544513" y="2328863"/>
          <p14:tracePt t="103839" x="620713" y="2397125"/>
          <p14:tracePt t="103846" x="714375" y="2463800"/>
          <p14:tracePt t="103855" x="806450" y="2532063"/>
          <p14:tracePt t="103861" x="909638" y="2592388"/>
          <p14:tracePt t="103871" x="1028700" y="2625725"/>
          <p14:tracePt t="103877" x="1155700" y="2660650"/>
          <p14:tracePt t="103888" x="1274763" y="2686050"/>
          <p14:tracePt t="103904" x="1435100" y="2727325"/>
          <p14:tracePt t="103908" x="1520825" y="2736850"/>
          <p14:tracePt t="103917" x="1589088" y="2736850"/>
          <p14:tracePt t="103923" x="1682750" y="2727325"/>
          <p14:tracePt t="103935" x="1766888" y="2701925"/>
          <p14:tracePt t="103939" x="1860550" y="2686050"/>
          <p14:tracePt t="103953" x="1928813" y="2651125"/>
          <p14:tracePt t="103956" x="2022475" y="2617788"/>
          <p14:tracePt t="103967" x="2098675" y="2557463"/>
          <p14:tracePt t="103973" x="2166938" y="2516188"/>
          <p14:tracePt t="103977" x="2225675" y="2473325"/>
          <p14:tracePt t="103986" x="2293938" y="2430463"/>
          <p14:tracePt t="103993" x="2344738" y="2379663"/>
          <p14:tracePt t="104001" x="2379663" y="2344738"/>
          <p14:tracePt t="104009" x="2395538" y="2328863"/>
          <p14:tracePt t="104018" x="2413000" y="2303463"/>
          <p14:tracePt t="104025" x="2430463" y="2286000"/>
          <p14:tracePt t="104034" x="2430463" y="2278063"/>
          <p14:tracePt t="104041" x="2430463" y="2268538"/>
          <p14:tracePt t="104052" x="2430463" y="2260600"/>
          <p14:tracePt t="105725" x="2430463" y="2268538"/>
          <p14:tracePt t="105733" x="2430463" y="2293938"/>
          <p14:tracePt t="105741" x="2430463" y="2311400"/>
          <p14:tracePt t="105750" x="2430463" y="2328863"/>
          <p14:tracePt t="105755" x="2430463" y="2344738"/>
          <p14:tracePt t="105768" x="2438400" y="2362200"/>
          <p14:tracePt t="105771" x="2455863" y="2379663"/>
          <p14:tracePt t="105783" x="2481263" y="2397125"/>
          <p14:tracePt t="105788" x="2506663" y="2413000"/>
          <p14:tracePt t="105796" x="2549525" y="2430463"/>
          <p14:tracePt t="105805" x="2608263" y="2447925"/>
          <p14:tracePt t="105812" x="2668588" y="2463800"/>
          <p14:tracePt t="105822" x="2744788" y="2473325"/>
          <p14:tracePt t="105829" x="2828925" y="2473325"/>
          <p14:tracePt t="105837" x="2914650" y="2473325"/>
          <p14:tracePt t="105841" x="2998788" y="2455863"/>
          <p14:tracePt t="105850" x="3084513" y="2455863"/>
          <p14:tracePt t="105858" x="3178175" y="2447925"/>
          <p14:tracePt t="105867" x="3244850" y="2447925"/>
          <p14:tracePt t="105873" x="3322638" y="2438400"/>
          <p14:tracePt t="105884" x="3381375" y="2430463"/>
          <p14:tracePt t="105906" x="3467100" y="2379663"/>
          <p14:tracePt t="105911" x="3482975" y="2362200"/>
          <p14:tracePt t="105921" x="3492500" y="2344738"/>
          <p14:tracePt t="105927" x="3500438" y="2311400"/>
          <p14:tracePt t="105937" x="3500438" y="2293938"/>
          <p14:tracePt t="105943" x="3500438" y="2260600"/>
          <p14:tracePt t="105953" x="3500438" y="2217738"/>
          <p14:tracePt t="105960" x="3482975" y="2159000"/>
          <p14:tracePt t="105969" x="3449638" y="2090738"/>
          <p14:tracePt t="105975" x="3432175" y="2030413"/>
          <p14:tracePt t="105985" x="3389313" y="1963738"/>
          <p14:tracePt t="105990" x="3355975" y="1920875"/>
          <p14:tracePt t="106001" x="3305175" y="1878013"/>
          <p14:tracePt t="106007" x="3254375" y="1835150"/>
          <p14:tracePt t="106017" x="3194050" y="1801813"/>
          <p14:tracePt t="106021" x="3135313" y="1784350"/>
          <p14:tracePt t="106033" x="3067050" y="1766888"/>
          <p14:tracePt t="106039" x="3008313" y="1741488"/>
          <p14:tracePt t="106046" x="2947988" y="1733550"/>
          <p14:tracePt t="106054" x="2905125" y="1733550"/>
          <p14:tracePt t="106062" x="2871788" y="1733550"/>
          <p14:tracePt t="106068" x="2854325" y="1733550"/>
          <p14:tracePt t="106075" x="2838450" y="1733550"/>
          <p14:tracePt t="106084" x="2820988" y="1741488"/>
          <p14:tracePt t="106091" x="2811463" y="1758950"/>
          <p14:tracePt t="106102" x="2795588" y="1766888"/>
          <p14:tracePt t="106107" x="2778125" y="1784350"/>
          <p14:tracePt t="106117" x="2770188" y="1801813"/>
          <p14:tracePt t="106123" x="2770188" y="1809750"/>
          <p14:tracePt t="106134" x="2770188" y="1819275"/>
          <p14:tracePt t="106139" x="2760663" y="1835150"/>
          <p14:tracePt t="106153" x="2760663" y="1844675"/>
          <p14:tracePt t="106169" x="2760663" y="18526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942693" y="6231889"/>
            <a:ext cx="1696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>
                <a:effectLst/>
                <a:latin typeface="Arial" panose="020B0604020202020204" pitchFamily="34" charset="0"/>
              </a:rPr>
              <a:t>Catherine </a:t>
            </a:r>
            <a:r>
              <a:rPr lang="en-US" sz="1400" i="0" dirty="0" err="1">
                <a:effectLst/>
                <a:latin typeface="Arial" panose="020B0604020202020204" pitchFamily="34" charset="0"/>
              </a:rPr>
              <a:t>Malabou</a:t>
            </a:r>
            <a:endParaRPr lang="en-US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84688" y="918088"/>
            <a:ext cx="85922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Filosofia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receber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produzir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forma… que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consequentemente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forma 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transforma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indivíduo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atualizando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caminho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escolhido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esperar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aspirar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49" y="496013"/>
            <a:ext cx="1905000" cy="240982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9550754" y="2996684"/>
            <a:ext cx="2281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Georg Wilhelm Friedrich Hegel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1770-1831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420192" y="265180"/>
            <a:ext cx="46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755" y="3951895"/>
            <a:ext cx="2609787" cy="2085975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553009" y="5236698"/>
            <a:ext cx="85021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(theory of trauma and defends the hypothesis of destructive plasticity.-materialism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biológico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pt-BR" dirty="0"/>
              <a:t>...Distúrbios emocionais essencialmente consistem no mal funcionamento dos sinais afetivos necessários para tomadas de decisões e que em diferentes graus se traduzem em comportamento permanentes ou temporários  de indiferença e desafeto.”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586395" y="3104405"/>
            <a:ext cx="6741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Força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autonomia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individual que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transformação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passado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desconhecido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fechar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feridas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substituir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 que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perdido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reestruturando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indivíduo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18" y="2348328"/>
            <a:ext cx="1761126" cy="2042906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531970" y="4383659"/>
            <a:ext cx="157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Friedrich Nietzsche</a:t>
            </a:r>
          </a:p>
          <a:p>
            <a:pPr algn="ctr"/>
            <a:r>
              <a:rPr lang="en-US" sz="1400" dirty="0"/>
              <a:t>1844-1900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963BCB9-0F38-4F64-85D8-1D0657AFC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8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93"/>
    </mc:Choice>
    <mc:Fallback>
      <p:transition spd="slow" advTm="121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54" x="2803525" y="1870075"/>
          <p14:tracePt t="9061" x="2846388" y="1885950"/>
          <p14:tracePt t="9069" x="2871788" y="1903413"/>
          <p14:tracePt t="9076" x="2889250" y="1903413"/>
          <p14:tracePt t="9085" x="2897188" y="1911350"/>
          <p14:tracePt t="9093" x="2905125" y="1911350"/>
          <p14:tracePt t="9101" x="2922588" y="1911350"/>
          <p14:tracePt t="9108" x="2922588" y="1928813"/>
          <p14:tracePt t="9117" x="2930525" y="1928813"/>
          <p14:tracePt t="9125" x="2940050" y="1938338"/>
          <p14:tracePt t="9132" x="2940050" y="1946275"/>
          <p14:tracePt t="9138" x="2947988" y="1954213"/>
          <p14:tracePt t="9146" x="2955925" y="1963738"/>
          <p14:tracePt t="9156" x="2973388" y="1989138"/>
          <p14:tracePt t="9162" x="2990850" y="2005013"/>
          <p14:tracePt t="9171" x="3008313" y="2055813"/>
          <p14:tracePt t="9178" x="3041650" y="2116138"/>
          <p14:tracePt t="9189" x="3092450" y="2184400"/>
          <p14:tracePt t="9194" x="3143250" y="2243138"/>
          <p14:tracePt t="9205" x="3211513" y="2311400"/>
          <p14:tracePt t="9210" x="3270250" y="2387600"/>
          <p14:tracePt t="9218" x="3338513" y="2455863"/>
          <p14:tracePt t="9226" x="3398838" y="2524125"/>
          <p14:tracePt t="9232" x="3441700" y="2582863"/>
          <p14:tracePt t="9241" x="3467100" y="2608263"/>
          <p14:tracePt t="9248" x="3482975" y="2633663"/>
          <p14:tracePt t="9258" x="3500438" y="2651125"/>
          <p14:tracePt t="9264" x="3517900" y="2668588"/>
          <p14:tracePt t="9273" x="3525838" y="2676525"/>
          <p14:tracePt t="9281" x="3533775" y="2693988"/>
          <p14:tracePt t="9288" x="3543300" y="2711450"/>
          <p14:tracePt t="9294" x="3551238" y="2727325"/>
          <p14:tracePt t="9306" x="3559175" y="2736850"/>
          <p14:tracePt t="9311" x="3576638" y="2752725"/>
          <p14:tracePt t="9321" x="3576638" y="2762250"/>
          <p14:tracePt t="20797" x="3576638" y="2770188"/>
          <p14:tracePt t="20804" x="3551238" y="2820988"/>
          <p14:tracePt t="20812" x="3517900" y="2914650"/>
          <p14:tracePt t="20821" x="3492500" y="3000375"/>
          <p14:tracePt t="20828" x="3475038" y="3059113"/>
          <p14:tracePt t="20837" x="3449638" y="3135313"/>
          <p14:tracePt t="20844" x="3432175" y="3211513"/>
          <p14:tracePt t="20855" x="3406775" y="3271838"/>
          <p14:tracePt t="20860" x="3381375" y="3330575"/>
          <p14:tracePt t="20871" x="3348038" y="3408363"/>
          <p14:tracePt t="20874" x="3305175" y="3484563"/>
          <p14:tracePt t="20885" x="3270250" y="3578225"/>
          <p14:tracePt t="20890" x="3219450" y="3662363"/>
          <p14:tracePt t="20901" x="3178175" y="3773488"/>
          <p14:tracePt t="20906" x="3117850" y="3875088"/>
          <p14:tracePt t="20917" x="3074988" y="3960813"/>
          <p14:tracePt t="20922" x="3041650" y="4052888"/>
          <p14:tracePt t="20930" x="3016250" y="4138613"/>
          <p14:tracePt t="20939" x="2982913" y="4232275"/>
          <p14:tracePt t="20944" x="2965450" y="4316413"/>
          <p14:tracePt t="20954" x="2930525" y="4410075"/>
          <p14:tracePt t="20972" x="2828925" y="4605338"/>
          <p14:tracePt t="20976" x="2770188" y="4691063"/>
          <p14:tracePt t="20985" x="2727325" y="4784725"/>
          <p14:tracePt t="20992" x="2684463" y="4860925"/>
          <p14:tracePt t="21001" x="2659063" y="4919663"/>
          <p14:tracePt t="21008" x="2641600" y="4979988"/>
          <p14:tracePt t="21018" x="2633663" y="5038725"/>
          <p14:tracePt t="21023" x="2616200" y="5099050"/>
          <p14:tracePt t="21034" x="2600325" y="5149850"/>
          <p14:tracePt t="21040" x="2600325" y="5183188"/>
          <p14:tracePt t="21046" x="2590800" y="5218113"/>
          <p14:tracePt t="21056" x="2574925" y="5260975"/>
          <p14:tracePt t="21062" x="2565400" y="5311775"/>
          <p14:tracePt t="21072" x="2549525" y="5353050"/>
          <p14:tracePt t="21078" x="2524125" y="5405438"/>
          <p14:tracePt t="21088" x="2506663" y="5456238"/>
          <p14:tracePt t="21094" x="2489200" y="5489575"/>
          <p14:tracePt t="21102" x="2471738" y="5514975"/>
          <p14:tracePt t="21108" x="2463800" y="5524500"/>
          <p14:tracePt t="21118" x="2455863" y="5540375"/>
          <p14:tracePt t="21128" x="2455863" y="5549900"/>
          <p14:tracePt t="21206" x="2455863" y="5540375"/>
          <p14:tracePt t="21216" x="2463800" y="5532438"/>
          <p14:tracePt t="21223" x="2481263" y="5514975"/>
          <p14:tracePt t="21231" x="2481263" y="5507038"/>
          <p14:tracePt t="21238" x="2489200" y="5497513"/>
          <p14:tracePt t="21246" x="2506663" y="5481638"/>
          <p14:tracePt t="21254" x="2514600" y="5464175"/>
          <p14:tracePt t="21260" x="2532063" y="5456238"/>
          <p14:tracePt t="21268" x="2557463" y="5430838"/>
          <p14:tracePt t="21276" x="2582863" y="5405438"/>
          <p14:tracePt t="21284" x="2625725" y="5353050"/>
          <p14:tracePt t="21292" x="2651125" y="5319713"/>
          <p14:tracePt t="21303" x="2693988" y="5268913"/>
          <p14:tracePt t="21308" x="2735263" y="5200650"/>
          <p14:tracePt t="21318" x="2786063" y="5132388"/>
          <p14:tracePt t="21324" x="2854325" y="5081588"/>
          <p14:tracePt t="21330" x="2889250" y="5038725"/>
          <p14:tracePt t="21340" x="2930525" y="5013325"/>
          <p14:tracePt t="21346" x="2955925" y="4997450"/>
          <p14:tracePt t="21356" x="2965450" y="4987925"/>
          <p14:tracePt t="21362" x="2982913" y="4972050"/>
          <p14:tracePt t="21371" x="2998788" y="4954588"/>
          <p14:tracePt t="21378" x="3008313" y="4937125"/>
          <p14:tracePt t="21389" x="3024188" y="4919663"/>
          <p14:tracePt t="21394" x="3024188" y="4911725"/>
          <p14:tracePt t="21405" x="3033713" y="4903788"/>
          <p14:tracePt t="21408" x="3041650" y="4894263"/>
          <p14:tracePt t="21418" x="3049588" y="4886325"/>
          <p14:tracePt t="21424" x="3059113" y="4868863"/>
          <p14:tracePt t="21434" x="3074988" y="4852988"/>
          <p14:tracePt t="21440" x="3092450" y="4835525"/>
          <p14:tracePt t="21452" x="3100388" y="4827588"/>
          <p14:tracePt t="21457" x="3117850" y="4810125"/>
          <p14:tracePt t="21467" x="3117850" y="4792663"/>
          <p14:tracePt t="21473" x="3127375" y="4784725"/>
          <p14:tracePt t="21480" x="3135313" y="4775200"/>
          <p14:tracePt t="21486" x="3143250" y="4759325"/>
          <p14:tracePt t="21504" x="3143250" y="4749800"/>
          <p14:tracePt t="21510" x="3143250" y="4741863"/>
          <p14:tracePt t="41954" x="3135313" y="4741863"/>
          <p14:tracePt t="41966" x="3074988" y="4741863"/>
          <p14:tracePt t="41971" x="2998788" y="4741863"/>
          <p14:tracePt t="41979" x="2914650" y="4741863"/>
          <p14:tracePt t="41986" x="2795588" y="4767263"/>
          <p14:tracePt t="41994" x="2651125" y="4818063"/>
          <p14:tracePt t="41999" x="2481263" y="4860925"/>
          <p14:tracePt t="42011" x="2301875" y="4911725"/>
          <p14:tracePt t="42016" x="2149475" y="4979988"/>
          <p14:tracePt t="42028" x="1962150" y="5048250"/>
          <p14:tracePt t="42035" x="1852613" y="5091113"/>
          <p14:tracePt t="42043" x="1698625" y="5157788"/>
          <p14:tracePt t="42048" x="1538288" y="5235575"/>
          <p14:tracePt t="42056" x="1376363" y="5302250"/>
          <p14:tracePt t="42066" x="1214438" y="5387975"/>
          <p14:tracePt t="42072" x="1054100" y="5464175"/>
          <p14:tracePt t="42080" x="892175" y="5532438"/>
          <p14:tracePt t="42086" x="765175" y="5591175"/>
          <p14:tracePt t="42094" x="628650" y="5668963"/>
          <p14:tracePt t="42102" x="484188" y="5753100"/>
          <p14:tracePt t="42112" x="390525" y="5829300"/>
          <p14:tracePt t="42118" x="296863" y="5897563"/>
          <p14:tracePt t="42128" x="212725" y="5965825"/>
          <p14:tracePt t="42134" x="119063" y="6024563"/>
          <p14:tracePt t="42144" x="0" y="6092825"/>
          <p14:tracePt t="42391" x="136525" y="6365875"/>
          <p14:tracePt t="42395" x="220663" y="6348413"/>
          <p14:tracePt t="42404" x="296863" y="6313488"/>
          <p14:tracePt t="42411" x="357188" y="6297613"/>
          <p14:tracePt t="42418" x="425450" y="6272213"/>
          <p14:tracePt t="42428" x="466725" y="6254750"/>
          <p14:tracePt t="42434" x="492125" y="6229350"/>
          <p14:tracePt t="42443" x="517525" y="6211888"/>
          <p14:tracePt t="42450" x="534988" y="6194425"/>
          <p14:tracePt t="42461" x="552450" y="6186488"/>
          <p14:tracePt t="42467" x="560388" y="6169025"/>
          <p14:tracePt t="42473" x="577850" y="6153150"/>
          <p14:tracePt t="42481" x="595313" y="6135688"/>
          <p14:tracePt t="42488" x="603250" y="6127750"/>
          <p14:tracePt t="42497" x="611188" y="6118225"/>
          <p14:tracePt t="42504" x="620713" y="6102350"/>
          <p14:tracePt t="42514" x="628650" y="6084888"/>
          <p14:tracePt t="42520" x="636588" y="6076950"/>
          <p14:tracePt t="42532" x="636588" y="6067425"/>
          <p14:tracePt t="42536" x="636588" y="6059488"/>
          <p14:tracePt t="42550" x="636588" y="6049963"/>
          <p14:tracePt t="42844" x="628650" y="6049963"/>
          <p14:tracePt t="42850" x="611188" y="6049963"/>
          <p14:tracePt t="42859" x="603250" y="6049963"/>
          <p14:tracePt t="42866" x="595313" y="6049963"/>
          <p14:tracePt t="42877" x="577850" y="6049963"/>
          <p14:tracePt t="42882" x="569913" y="6049963"/>
          <p14:tracePt t="42893" x="560388" y="6049963"/>
          <p14:tracePt t="42898" x="544513" y="6049963"/>
          <p14:tracePt t="42909" x="534988" y="6049963"/>
          <p14:tracePt t="42914" x="527050" y="6049963"/>
          <p14:tracePt t="42922" x="517525" y="6049963"/>
          <p14:tracePt t="42942" x="509588" y="6049963"/>
          <p14:tracePt t="42948" x="501650" y="6049963"/>
          <p14:tracePt t="42959" x="492125" y="6049963"/>
          <p14:tracePt t="42979" x="450850" y="6049963"/>
          <p14:tracePt t="42988" x="433388" y="6049963"/>
          <p14:tracePt t="42996" x="407988" y="6042025"/>
          <p14:tracePt t="43004" x="400050" y="6034088"/>
          <p14:tracePt t="43013" x="382588" y="6034088"/>
          <p14:tracePt t="43018" x="357188" y="6016625"/>
          <p14:tracePt t="43030" x="339725" y="6008688"/>
          <p14:tracePt t="43033" x="322263" y="5999163"/>
          <p14:tracePt t="43045" x="306388" y="5999163"/>
          <p14:tracePt t="43050" x="280988" y="5991225"/>
          <p14:tracePt t="43061" x="271463" y="5983288"/>
          <p14:tracePt t="43066" x="255588" y="5973763"/>
          <p14:tracePt t="43077" x="238125" y="5965825"/>
          <p14:tracePt t="43081" x="230188" y="5957888"/>
          <p14:tracePt t="43089" x="220663" y="5957888"/>
          <p14:tracePt t="43098" x="212725" y="5957888"/>
          <p14:tracePt t="43104" x="212725" y="5948363"/>
          <p14:tracePt t="43113" x="203200" y="5948363"/>
          <p14:tracePt t="83998" x="220663" y="5948363"/>
          <p14:tracePt t="84005" x="671513" y="5915025"/>
          <p14:tracePt t="84014" x="1239838" y="5813425"/>
          <p14:tracePt t="84022" x="1766888" y="5770563"/>
          <p14:tracePt t="84031" x="2235200" y="5735638"/>
          <p14:tracePt t="84038" x="2549525" y="5659438"/>
          <p14:tracePt t="84046" x="2770188" y="5616575"/>
          <p14:tracePt t="84054" x="2897188" y="5583238"/>
          <p14:tracePt t="84064" x="2998788" y="5557838"/>
          <p14:tracePt t="84070" x="3092450" y="5540375"/>
          <p14:tracePt t="84080" x="3143250" y="5540375"/>
          <p14:tracePt t="84086" x="3178175" y="5532438"/>
          <p14:tracePt t="84092" x="3186113" y="5532438"/>
          <p14:tracePt t="84101" x="3194050" y="5532438"/>
          <p14:tracePt t="84136" x="3178175" y="5557838"/>
          <p14:tracePt t="84146" x="3168650" y="5591175"/>
          <p14:tracePt t="84153" x="3152775" y="5626100"/>
          <p14:tracePt t="84158" x="3143250" y="5641975"/>
          <p14:tracePt t="84166" x="3143250" y="5668963"/>
          <p14:tracePt t="84174" x="3143250" y="5702300"/>
          <p14:tracePt t="84182" x="3152775" y="5727700"/>
          <p14:tracePt t="84190" x="3168650" y="5745163"/>
          <p14:tracePt t="84199" x="3186113" y="5770563"/>
          <p14:tracePt t="84206" x="3211513" y="5803900"/>
          <p14:tracePt t="84218" x="3262313" y="5829300"/>
          <p14:tracePt t="84222" x="3338513" y="5846763"/>
          <p14:tracePt t="84230" x="3424238" y="5880100"/>
          <p14:tracePt t="84236" x="3525838" y="5905500"/>
          <p14:tracePt t="84246" x="3636963" y="5915025"/>
          <p14:tracePt t="84252" x="3763963" y="5922963"/>
          <p14:tracePt t="84262" x="3883025" y="5922963"/>
          <p14:tracePt t="84268" x="4017963" y="5940425"/>
          <p14:tracePt t="84280" x="4162425" y="5948363"/>
          <p14:tracePt t="84284" x="4359275" y="5965825"/>
          <p14:tracePt t="84293" x="4570413" y="5973763"/>
          <p14:tracePt t="84301" x="4833938" y="5991225"/>
          <p14:tracePt t="84306" x="5080000" y="6024563"/>
          <p14:tracePt t="84314" x="5327650" y="6042025"/>
          <p14:tracePt t="84322" x="5538788" y="6067425"/>
          <p14:tracePt t="84330" x="5761038" y="6092825"/>
          <p14:tracePt t="84338" x="5921375" y="6118225"/>
          <p14:tracePt t="84346" x="6065838" y="6143625"/>
          <p14:tracePt t="84354" x="6245225" y="6186488"/>
          <p14:tracePt t="84363" x="6423025" y="6237288"/>
          <p14:tracePt t="84370" x="6575425" y="6288088"/>
          <p14:tracePt t="84380" x="6813550" y="6391275"/>
          <p14:tracePt t="84384" x="7059613" y="6483350"/>
          <p14:tracePt t="84393" x="7323138" y="6586538"/>
          <p14:tracePt t="84402" x="7621588" y="6688138"/>
          <p14:tracePt t="84409" x="7885113" y="6772275"/>
          <p14:tracePt t="84418" x="8012113" y="6815138"/>
          <p14:tracePt t="84424" x="8070850" y="6840538"/>
          <p14:tracePt t="84433" x="8096250" y="6850063"/>
          <p14:tracePt t="85245" x="7977188" y="6696075"/>
          <p14:tracePt t="85252" x="7977188" y="6611938"/>
          <p14:tracePt t="85258" x="7977188" y="6518275"/>
          <p14:tracePt t="85265" x="7977188" y="6467475"/>
          <p14:tracePt t="85274" x="7977188" y="6407150"/>
          <p14:tracePt t="85284" x="7977188" y="6356350"/>
          <p14:tracePt t="85290" x="7977188" y="6297613"/>
          <p14:tracePt t="85299" x="7977188" y="6237288"/>
          <p14:tracePt t="85304" x="7977188" y="6178550"/>
          <p14:tracePt t="85314" x="7977188" y="6127750"/>
          <p14:tracePt t="85320" x="7977188" y="6067425"/>
          <p14:tracePt t="85331" x="7977188" y="6034088"/>
          <p14:tracePt t="85335" x="7977188" y="5999163"/>
          <p14:tracePt t="85347" x="7977188" y="5983288"/>
          <p14:tracePt t="85352" x="7994650" y="5957888"/>
          <p14:tracePt t="85363" x="8004175" y="5940425"/>
          <p14:tracePt t="85368" x="8020050" y="5922963"/>
          <p14:tracePt t="85374" x="8037513" y="5915025"/>
          <p14:tracePt t="85383" x="8045450" y="5897563"/>
          <p14:tracePt t="85390" x="8054975" y="5880100"/>
          <p14:tracePt t="85399" x="8062913" y="5872163"/>
          <p14:tracePt t="85406" x="8070850" y="5872163"/>
          <p14:tracePt t="85416" x="8080375" y="5864225"/>
          <p14:tracePt t="85422" x="8088313" y="5864225"/>
          <p14:tracePt t="85432" x="8105775" y="5864225"/>
          <p14:tracePt t="85438" x="8113713" y="5864225"/>
          <p14:tracePt t="85447" x="8131175" y="5864225"/>
          <p14:tracePt t="85464" x="8147050" y="5872163"/>
          <p14:tracePt t="85467" x="8164513" y="5880100"/>
          <p14:tracePt t="85480" x="8181975" y="5897563"/>
          <p14:tracePt t="85484" x="8189913" y="5915025"/>
          <p14:tracePt t="85496" x="8207375" y="5922963"/>
          <p14:tracePt t="85502" x="8224838" y="5948363"/>
          <p14:tracePt t="85508" x="8240713" y="5973763"/>
          <p14:tracePt t="85518" x="8258175" y="5999163"/>
          <p14:tracePt t="85524" x="8275638" y="6024563"/>
          <p14:tracePt t="85531" x="8283575" y="6042025"/>
          <p14:tracePt t="85538" x="8308975" y="6067425"/>
          <p14:tracePt t="85546" x="8343900" y="6118225"/>
          <p14:tracePt t="85554" x="8359775" y="6153150"/>
          <p14:tracePt t="85562" x="8385175" y="6203950"/>
          <p14:tracePt t="85570" x="8428038" y="6254750"/>
          <p14:tracePt t="85579" x="8470900" y="6297613"/>
          <p14:tracePt t="85586" x="8488363" y="6313488"/>
          <p14:tracePt t="85596" x="8504238" y="6330950"/>
          <p14:tracePt t="85602" x="8521700" y="6356350"/>
          <p14:tracePt t="85608" x="8539163" y="6373813"/>
          <p14:tracePt t="85618" x="8555038" y="6391275"/>
          <p14:tracePt t="85624" x="8572500" y="6391275"/>
          <p14:tracePt t="85633" x="8580438" y="6407150"/>
          <p14:tracePt t="85640" x="8597900" y="6407150"/>
          <p14:tracePt t="85649" x="8597900" y="64166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495675" y="14342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Plasticity means…the possession of a structure weak enough to yield to an influence, but strong enough not to yield all at once.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495675" y="219768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>
                <a:effectLst/>
                <a:latin typeface="Times New Roman" panose="02020603050405020304" pitchFamily="18" charset="0"/>
              </a:rPr>
              <a:t>Organic matter, especially nervous tissue, seems endowed with a very extraordinary degree of plasticity of this sort … </a:t>
            </a:r>
            <a:r>
              <a:rPr lang="en-US" b="0" i="1" dirty="0">
                <a:effectLst/>
                <a:latin typeface="Times New Roman" panose="02020603050405020304" pitchFamily="18" charset="0"/>
              </a:rPr>
              <a:t>the phenomena of habit in living beings are due to the plasticity of the organic materials of which their bodies are composed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151662"/>
            <a:ext cx="2095500" cy="27146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924675" y="3515099"/>
            <a:ext cx="391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The principles of Psychology, 1890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81000" y="3933825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William James</a:t>
            </a:r>
          </a:p>
          <a:p>
            <a:pPr algn="ctr"/>
            <a:r>
              <a:rPr lang="en-US" sz="1400" dirty="0"/>
              <a:t>1842-1910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328753" y="255357"/>
            <a:ext cx="46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neuroci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ência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A5A9A3B-E776-474C-BD03-A4BFC84DA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6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42"/>
    </mc:Choice>
    <mc:Fallback>
      <p:transition spd="slow" advTm="10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51" x="4638675" y="5167313"/>
          <p14:tracePt t="20859" x="4664075" y="4929188"/>
          <p14:tracePt t="20867" x="4699000" y="4605338"/>
          <p14:tracePt t="20874" x="4740275" y="4275138"/>
          <p14:tracePt t="20881" x="4749800" y="4011613"/>
          <p14:tracePt t="20889" x="4749800" y="3773488"/>
          <p14:tracePt t="20898" x="4732338" y="3586163"/>
          <p14:tracePt t="20908" x="4706938" y="3441700"/>
          <p14:tracePt t="20921" x="4664075" y="3322638"/>
          <p14:tracePt t="20922" x="4621213" y="3246438"/>
          <p14:tracePt t="20931" x="4554538" y="3178175"/>
          <p14:tracePt t="20937" x="4494213" y="3160713"/>
          <p14:tracePt t="20948" x="4451350" y="3160713"/>
          <p14:tracePt t="20953" x="4392613" y="3160713"/>
          <p14:tracePt t="20959" x="4332288" y="3160713"/>
          <p14:tracePt t="20967" x="4256088" y="3186113"/>
          <p14:tracePt t="20975" x="4162425" y="3238500"/>
          <p14:tracePt t="20983" x="4070350" y="3314700"/>
          <p14:tracePt t="20991" x="3976688" y="3408363"/>
          <p14:tracePt t="21000" x="3873500" y="3543300"/>
          <p14:tracePt t="21007" x="3738563" y="3748088"/>
          <p14:tracePt t="21017" x="3619500" y="3925888"/>
          <p14:tracePt t="21023" x="3517900" y="4121150"/>
          <p14:tracePt t="21031" x="3457575" y="4325938"/>
          <p14:tracePt t="21037" x="3432175" y="4460875"/>
          <p14:tracePt t="21047" x="3424238" y="4605338"/>
          <p14:tracePt t="21053" x="3424238" y="4733925"/>
          <p14:tracePt t="21067" x="3424238" y="4868863"/>
          <p14:tracePt t="21071" x="3424238" y="4997450"/>
          <p14:tracePt t="21080" x="3432175" y="5116513"/>
          <p14:tracePt t="21084" x="3457575" y="5218113"/>
          <p14:tracePt t="21096" x="3492500" y="5294313"/>
          <p14:tracePt t="21102" x="3559175" y="5370513"/>
          <p14:tracePt t="21109" x="3636963" y="5438775"/>
          <p14:tracePt t="21117" x="3729038" y="5472113"/>
          <p14:tracePt t="21123" x="3814763" y="5497513"/>
          <p14:tracePt t="21133" x="3900488" y="5497513"/>
          <p14:tracePt t="21139" x="3992563" y="5456238"/>
          <p14:tracePt t="21147" x="4111625" y="5387975"/>
          <p14:tracePt t="21155" x="4214813" y="5294313"/>
          <p14:tracePt t="21165" x="4341813" y="5192713"/>
          <p14:tracePt t="21171" x="4494213" y="5064125"/>
          <p14:tracePt t="21180" x="4630738" y="4886325"/>
          <p14:tracePt t="21185" x="4775200" y="4657725"/>
          <p14:tracePt t="21194" x="4884738" y="4513263"/>
          <p14:tracePt t="21203" x="4995863" y="4291013"/>
          <p14:tracePt t="21210" x="5089525" y="4044950"/>
          <p14:tracePt t="21220" x="5173663" y="3781425"/>
          <p14:tracePt t="21225" x="5199063" y="3535363"/>
          <p14:tracePt t="21234" x="5233988" y="3322638"/>
          <p14:tracePt t="21241" x="5259388" y="3160713"/>
          <p14:tracePt t="21250" x="5284788" y="3016250"/>
          <p14:tracePt t="21257" x="5302250" y="2889250"/>
          <p14:tracePt t="21267" x="5318125" y="2787650"/>
          <p14:tracePt t="21271" x="5335588" y="2701925"/>
          <p14:tracePt t="21282" x="5335588" y="2643188"/>
          <p14:tracePt t="21287" x="5335588" y="2600325"/>
          <p14:tracePt t="21298" x="5335588" y="2566988"/>
          <p14:tracePt t="21303" x="5335588" y="2541588"/>
          <p14:tracePt t="21314" x="5335588" y="2532063"/>
          <p14:tracePt t="21389" x="5335588" y="2524125"/>
          <p14:tracePt t="21398" x="5335588" y="2489200"/>
          <p14:tracePt t="21405" x="5335588" y="2430463"/>
          <p14:tracePt t="21415" x="5343525" y="2371725"/>
          <p14:tracePt t="21418" x="5343525" y="2311400"/>
          <p14:tracePt t="21430" x="5360988" y="2243138"/>
          <p14:tracePt t="21435" x="5378450" y="2166938"/>
          <p14:tracePt t="21446" x="5386388" y="2082800"/>
          <p14:tracePt t="21450" x="5403850" y="1989138"/>
          <p14:tracePt t="21459" x="5411788" y="1903413"/>
          <p14:tracePt t="21470" x="5411788" y="1819275"/>
          <p14:tracePt t="21475" x="5411788" y="1751013"/>
          <p14:tracePt t="21484" x="5411788" y="1690688"/>
          <p14:tracePt t="21491" x="5411788" y="1657350"/>
          <p14:tracePt t="21498" x="5411788" y="1649413"/>
          <p14:tracePt t="21505" x="5411788" y="1639888"/>
          <p14:tracePt t="21739" x="5411788" y="1657350"/>
          <p14:tracePt t="21747" x="5411788" y="1674813"/>
          <p14:tracePt t="21755" x="5411788" y="1682750"/>
          <p14:tracePt t="21764" x="5411788" y="1700213"/>
          <p14:tracePt t="21771" x="5411788" y="1708150"/>
          <p14:tracePt t="21781" x="5403850" y="1725613"/>
          <p14:tracePt t="21787" x="5403850" y="1741488"/>
          <p14:tracePt t="21797" x="5394325" y="1751013"/>
          <p14:tracePt t="21803" x="5394325" y="1766888"/>
          <p14:tracePt t="21809" x="5394325" y="1784350"/>
          <p14:tracePt t="22423" x="5394325" y="1793875"/>
          <p14:tracePt t="22430" x="5421313" y="1844675"/>
          <p14:tracePt t="22437" x="5462588" y="1938338"/>
          <p14:tracePt t="22446" x="5538788" y="2039938"/>
          <p14:tracePt t="22453" x="5616575" y="2192338"/>
          <p14:tracePt t="22463" x="5692775" y="2328863"/>
          <p14:tracePt t="22470" x="5768975" y="2447925"/>
          <p14:tracePt t="22480" x="5837238" y="2541588"/>
          <p14:tracePt t="22485" x="5913438" y="2633663"/>
          <p14:tracePt t="22496" x="5989638" y="2744788"/>
          <p14:tracePt t="22501" x="6057900" y="2889250"/>
          <p14:tracePt t="22507" x="6108700" y="3067050"/>
          <p14:tracePt t="22516" x="6126163" y="3254375"/>
          <p14:tracePt t="22523" x="6134100" y="3390900"/>
          <p14:tracePt t="22533" x="6116638" y="3509963"/>
          <p14:tracePt t="22559" x="6116638" y="3517900"/>
          <p14:tracePt t="23023" x="6108700" y="3517900"/>
          <p14:tracePt t="23061" x="6116638" y="3502025"/>
          <p14:tracePt t="23069" x="6134100" y="3484563"/>
          <p14:tracePt t="23079" x="6151563" y="3467100"/>
          <p14:tracePt t="23086" x="6167438" y="3459163"/>
          <p14:tracePt t="23096" x="6176963" y="3441700"/>
          <p14:tracePt t="23101" x="6210300" y="3424238"/>
          <p14:tracePt t="23110" x="6253163" y="3408363"/>
          <p14:tracePt t="23119" x="6296025" y="3390900"/>
          <p14:tracePt t="23125" x="6354763" y="3365500"/>
          <p14:tracePt t="23132" x="6423025" y="3340100"/>
          <p14:tracePt t="23139" x="6483350" y="3314700"/>
          <p14:tracePt t="23147" x="6559550" y="3297238"/>
          <p14:tracePt t="23155" x="6618288" y="3271838"/>
          <p14:tracePt t="23164" x="6678613" y="3254375"/>
          <p14:tracePt t="23171" x="6762750" y="3228975"/>
          <p14:tracePt t="23180" x="6856413" y="3211513"/>
          <p14:tracePt t="23187" x="6942138" y="3160713"/>
          <p14:tracePt t="23197" x="7059613" y="3127375"/>
          <p14:tracePt t="23202" x="7196138" y="3084513"/>
          <p14:tracePt t="23209" x="7366000" y="3000375"/>
          <p14:tracePt t="23220" x="7604125" y="2906713"/>
          <p14:tracePt t="23225" x="7781925" y="2846388"/>
          <p14:tracePt t="23234" x="8037513" y="2805113"/>
          <p14:tracePt t="23241" x="8291513" y="2736850"/>
          <p14:tracePt t="23249" x="8555038" y="2660650"/>
          <p14:tracePt t="23257" x="8818563" y="2557463"/>
          <p14:tracePt t="23267" x="9117013" y="2455863"/>
          <p14:tracePt t="23273" x="9413875" y="2344738"/>
          <p14:tracePt t="23287" x="9948863" y="2149475"/>
          <p14:tracePt t="23296" x="10136188" y="2055813"/>
          <p14:tracePt t="23303" x="10374313" y="1963738"/>
          <p14:tracePt t="23314" x="10569575" y="1878013"/>
          <p14:tracePt t="23320" x="10747375" y="1809750"/>
          <p14:tracePt t="23330" x="10866438" y="1751013"/>
          <p14:tracePt t="23335" x="10968038" y="1690688"/>
          <p14:tracePt t="23346" x="11079163" y="1631950"/>
          <p14:tracePt t="23351" x="11163300" y="1571625"/>
          <p14:tracePt t="23364" x="11350625" y="1462088"/>
          <p14:tracePt t="23373" x="11426825" y="1401763"/>
          <p14:tracePt t="23383" x="11477625" y="1360488"/>
          <p14:tracePt t="23389" x="11503025" y="1343025"/>
          <p14:tracePt t="23400" x="11520488" y="1325563"/>
          <p14:tracePt t="23405" x="11530013" y="1308100"/>
          <p14:tracePt t="23416" x="11530013" y="1292225"/>
          <p14:tracePt t="23421" x="11537950" y="1282700"/>
          <p14:tracePt t="23431" x="11537950" y="1266825"/>
          <p14:tracePt t="23437" x="11537950" y="1257300"/>
          <p14:tracePt t="23459" x="11530013" y="1257300"/>
          <p14:tracePt t="23467" x="11512550" y="1257300"/>
          <p14:tracePt t="23475" x="11469688" y="1257300"/>
          <p14:tracePt t="23483" x="11410950" y="1257300"/>
          <p14:tracePt t="23491" x="11350625" y="1274763"/>
          <p14:tracePt t="23499" x="11266488" y="1292225"/>
          <p14:tracePt t="23507" x="11122025" y="1300163"/>
          <p14:tracePt t="23513" x="10985500" y="1325563"/>
          <p14:tracePt t="23521" x="10841038" y="1325563"/>
          <p14:tracePt t="23531" x="10729913" y="1325563"/>
          <p14:tracePt t="23536" x="10645775" y="1325563"/>
          <p14:tracePt t="23547" x="10560050" y="1325563"/>
          <p14:tracePt t="23553" x="10501313" y="1333500"/>
          <p14:tracePt t="23564" x="10442575" y="1343025"/>
          <p14:tracePt t="23569" x="10382250" y="1350963"/>
          <p14:tracePt t="23580" x="10356850" y="1360488"/>
          <p14:tracePt t="23585" x="10339388" y="1368425"/>
          <p14:tracePt t="23591" x="10331450" y="1376363"/>
          <p14:tracePt t="23601" x="10323513" y="1385888"/>
          <p14:tracePt t="23617" x="10313988" y="1401763"/>
          <p14:tracePt t="23623" x="10306050" y="1411288"/>
          <p14:tracePt t="23632" x="10298113" y="1419225"/>
          <p14:tracePt t="23639" x="10288588" y="1427163"/>
          <p14:tracePt t="23649" x="10280650" y="1436688"/>
          <p14:tracePt t="23655" x="10263188" y="1452563"/>
          <p14:tracePt t="23663" x="10263188" y="1470025"/>
          <p14:tracePt t="23668" x="10255250" y="1477963"/>
          <p14:tracePt t="23680" x="10237788" y="1487488"/>
          <p14:tracePt t="23685" x="10229850" y="1504950"/>
          <p14:tracePt t="23696" x="10220325" y="1520825"/>
          <p14:tracePt t="23701" x="10212388" y="1520825"/>
          <p14:tracePt t="23712" x="10194925" y="1538288"/>
          <p14:tracePt t="23717" x="10194925" y="1555750"/>
          <p14:tracePt t="23725" x="10186988" y="1555750"/>
          <p14:tracePt t="23733" x="10179050" y="1571625"/>
          <p14:tracePt t="23741" x="10169525" y="1581150"/>
          <p14:tracePt t="23755" x="10169525" y="1597025"/>
          <p14:tracePt t="23766" x="10161588" y="1597025"/>
          <p14:tracePt t="23771" x="10144125" y="1614488"/>
          <p14:tracePt t="23787" x="10144125" y="1631950"/>
          <p14:tracePt t="23797" x="10126663" y="1639888"/>
          <p14:tracePt t="23803" x="10126663" y="1649413"/>
          <p14:tracePt t="23813" x="10118725" y="1657350"/>
          <p14:tracePt t="23819" x="10110788" y="1665288"/>
          <p14:tracePt t="23825" x="10101263" y="1674813"/>
          <p14:tracePt t="23833" x="10101263" y="1690688"/>
          <p14:tracePt t="23841" x="10085388" y="1700213"/>
          <p14:tracePt t="23851" x="10075863" y="1716088"/>
          <p14:tracePt t="23857" x="10067925" y="1725613"/>
          <p14:tracePt t="23866" x="10059988" y="1741488"/>
          <p14:tracePt t="23873" x="10050463" y="1758950"/>
          <p14:tracePt t="23883" x="10050463" y="1766888"/>
          <p14:tracePt t="23889" x="10042525" y="1766888"/>
          <p14:tracePt t="23897" x="10034588" y="1784350"/>
          <p14:tracePt t="23913" x="10034588" y="1793875"/>
          <p14:tracePt t="23959" x="10025063" y="1793875"/>
          <p14:tracePt t="103305" x="10025063" y="1801813"/>
          <p14:tracePt t="103313" x="10034588" y="1870075"/>
          <p14:tracePt t="103321" x="10059988" y="1954213"/>
          <p14:tracePt t="103329" x="10085388" y="2030413"/>
          <p14:tracePt t="103339" x="10101263" y="2116138"/>
          <p14:tracePt t="103346" x="10126663" y="2209800"/>
          <p14:tracePt t="103353" x="10144125" y="2293938"/>
          <p14:tracePt t="103359" x="10169525" y="2371725"/>
          <p14:tracePt t="103369" x="10186988" y="2455863"/>
          <p14:tracePt t="103375" x="10212388" y="2549525"/>
          <p14:tracePt t="103386" x="10220325" y="2643188"/>
          <p14:tracePt t="103391" x="10245725" y="2744788"/>
          <p14:tracePt t="103401" x="10271125" y="2863850"/>
          <p14:tracePt t="103408" x="10288588" y="3008313"/>
          <p14:tracePt t="103415" x="10331450" y="3152775"/>
          <p14:tracePt t="103424" x="10364788" y="3263900"/>
          <p14:tracePt t="103429" x="10407650" y="3382963"/>
          <p14:tracePt t="103440" x="10442575" y="3484563"/>
          <p14:tracePt t="103445" x="10467975" y="3560763"/>
          <p14:tracePt t="103457" x="10483850" y="3619500"/>
          <p14:tracePt t="103461" x="10509250" y="3679825"/>
          <p14:tracePt t="103470" x="10526713" y="3748088"/>
          <p14:tracePt t="103476" x="10544175" y="3806825"/>
          <p14:tracePt t="103486" x="10569575" y="3867150"/>
          <p14:tracePt t="103493" x="10585450" y="3900488"/>
          <p14:tracePt t="103503" x="10602913" y="3925888"/>
          <p14:tracePt t="103508" x="10620375" y="3943350"/>
          <p14:tracePt t="103518" x="10628313" y="3951288"/>
          <p14:tracePt t="103524" x="10637838" y="39512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992047"/>
            <a:ext cx="3758939" cy="27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C:\Users\camposac\Desktop\Seminario Golgi LAb\CajalAutoretra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823649"/>
            <a:ext cx="207168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4167188" y="928689"/>
            <a:ext cx="650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1889: “A doutrina Neuronal” (individualidade da célula nervosa)</a:t>
            </a:r>
            <a:endParaRPr lang="pt-BR" altLang="en-US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14127" y="1392238"/>
            <a:ext cx="61538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i="1" dirty="0"/>
              <a:t>“The continuity of substance between cell and cell being excluded,</a:t>
            </a:r>
          </a:p>
          <a:p>
            <a:pPr eaLnBrk="1" hangingPunct="1"/>
            <a:r>
              <a:rPr lang="en-US" altLang="en-US" sz="1200" i="1" dirty="0"/>
              <a:t>the view that the nerve impulse is transmitted by contact as in</a:t>
            </a:r>
          </a:p>
          <a:p>
            <a:pPr eaLnBrk="1" hangingPunct="1"/>
            <a:r>
              <a:rPr lang="en-US" altLang="en-US" sz="1200" i="1" dirty="0"/>
              <a:t>the junctions of electric conductors, or by induction as in</a:t>
            </a:r>
          </a:p>
          <a:p>
            <a:pPr eaLnBrk="1" hangingPunct="1"/>
            <a:r>
              <a:rPr lang="pt-BR" altLang="en-US" sz="1200" i="1" dirty="0" err="1"/>
              <a:t>induction</a:t>
            </a:r>
            <a:r>
              <a:rPr lang="pt-BR" altLang="en-US" sz="1200" i="1" dirty="0"/>
              <a:t> </a:t>
            </a:r>
            <a:r>
              <a:rPr lang="pt-BR" altLang="en-US" sz="1200" i="1" dirty="0" err="1"/>
              <a:t>coils</a:t>
            </a:r>
            <a:r>
              <a:rPr lang="pt-BR" altLang="en-US" sz="1200" i="1" dirty="0"/>
              <a:t>, </a:t>
            </a:r>
            <a:r>
              <a:rPr lang="pt-BR" altLang="en-US" sz="1200" i="1" dirty="0" err="1"/>
              <a:t>becomes</a:t>
            </a:r>
            <a:r>
              <a:rPr lang="pt-BR" altLang="en-US" sz="1200" i="1" dirty="0"/>
              <a:t> </a:t>
            </a:r>
            <a:r>
              <a:rPr lang="pt-BR" altLang="en-US" sz="1200" i="1" dirty="0" err="1"/>
              <a:t>inescapable</a:t>
            </a:r>
            <a:r>
              <a:rPr lang="pt-BR" altLang="en-US" sz="1200" i="1" dirty="0"/>
              <a:t>” (</a:t>
            </a:r>
            <a:r>
              <a:rPr lang="pt-BR" altLang="en-US" sz="1200" i="1" dirty="0" err="1"/>
              <a:t>Cajal</a:t>
            </a:r>
            <a:r>
              <a:rPr lang="pt-BR" altLang="en-US" sz="1200" i="1" dirty="0"/>
              <a:t>, 1917)</a:t>
            </a:r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5881688" y="6438901"/>
            <a:ext cx="685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1200">
                <a:solidFill>
                  <a:schemeClr val="bg1"/>
                </a:solidFill>
              </a:rPr>
              <a:t>Cajal, S. Ramón y, 1917. Recuerdos de mi vida, Moya, Madrid</a:t>
            </a:r>
            <a:endParaRPr lang="pt-BR" altLang="en-US" sz="120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28753" y="255357"/>
            <a:ext cx="46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Plasticidade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neuroci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ência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354333" y="5457129"/>
            <a:ext cx="57163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1894 :</a:t>
            </a:r>
            <a:r>
              <a:rPr lang="en-US" altLang="en-US" dirty="0" err="1"/>
              <a:t>Termo</a:t>
            </a:r>
            <a:r>
              <a:rPr lang="en-US" altLang="en-US" dirty="0"/>
              <a:t>  “</a:t>
            </a:r>
            <a:r>
              <a:rPr lang="en-US" altLang="en-US" dirty="0" err="1"/>
              <a:t>Neuroplasticidade</a:t>
            </a:r>
            <a:r>
              <a:rPr lang="en-US" altLang="en-US" dirty="0"/>
              <a:t>”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>
                <a:sym typeface="Wingdings" panose="05000000000000000000" pitchFamily="2" charset="2"/>
              </a:rPr>
              <a:t>mudanças</a:t>
            </a:r>
            <a:r>
              <a:rPr lang="en-US" altLang="en-US" dirty="0">
                <a:sym typeface="Wingdings" panose="05000000000000000000" pitchFamily="2" charset="2"/>
              </a:rPr>
              <a:t> do </a:t>
            </a:r>
            <a:r>
              <a:rPr lang="en-US" altLang="en-US" dirty="0" err="1">
                <a:sym typeface="Wingdings" panose="05000000000000000000" pitchFamily="2" charset="2"/>
              </a:rPr>
              <a:t>cérebro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em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situações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patológicas</a:t>
            </a:r>
            <a:r>
              <a:rPr lang="en-US" altLang="en-US" dirty="0">
                <a:sym typeface="Wingdings" panose="05000000000000000000" pitchFamily="2" charset="2"/>
              </a:rPr>
              <a:t>.</a:t>
            </a:r>
            <a:endParaRPr lang="en-US" altLang="en-US" dirty="0"/>
          </a:p>
          <a:p>
            <a:pPr eaLnBrk="1" hangingPunct="1"/>
            <a:endParaRPr lang="pt-BR" alt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AC1E9A-CB9F-CC49-A0E7-3D2D06ECE9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945" b="36598"/>
          <a:stretch/>
        </p:blipFill>
        <p:spPr>
          <a:xfrm>
            <a:off x="9212515" y="2839073"/>
            <a:ext cx="2269657" cy="25498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7A86909-F028-4D44-8C47-2A88564A2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5555" y="2479596"/>
            <a:ext cx="2544077" cy="16776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DD3FCC8-B681-A647-807A-60CCF41737DE}"/>
              </a:ext>
            </a:extLst>
          </p:cNvPr>
          <p:cNvSpPr txBox="1"/>
          <p:nvPr/>
        </p:nvSpPr>
        <p:spPr>
          <a:xfrm>
            <a:off x="9438708" y="2465464"/>
            <a:ext cx="2631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“Teoria reticular”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98EDD4-90B4-3A41-8B6A-16F467AABCCF}"/>
              </a:ext>
            </a:extLst>
          </p:cNvPr>
          <p:cNvSpPr txBox="1"/>
          <p:nvPr/>
        </p:nvSpPr>
        <p:spPr>
          <a:xfrm>
            <a:off x="6211673" y="4249857"/>
            <a:ext cx="3101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Camillo Golgi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49E6A6-9995-1B40-9463-3DBCC19EB40F}"/>
              </a:ext>
            </a:extLst>
          </p:cNvPr>
          <p:cNvSpPr txBox="1"/>
          <p:nvPr/>
        </p:nvSpPr>
        <p:spPr>
          <a:xfrm>
            <a:off x="1604963" y="3639043"/>
            <a:ext cx="3101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Santiago Ramón </a:t>
            </a:r>
            <a:r>
              <a:rPr lang="pt-BR" sz="1200" dirty="0" err="1"/>
              <a:t>y</a:t>
            </a:r>
            <a:r>
              <a:rPr lang="pt-BR" sz="1200" dirty="0"/>
              <a:t> </a:t>
            </a:r>
            <a:r>
              <a:rPr lang="pt-BR" sz="1200" dirty="0" err="1"/>
              <a:t>Cajal</a:t>
            </a:r>
            <a:endParaRPr lang="pt-BR" sz="12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187B33-8868-D542-951B-B3F175048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4432" y="3842325"/>
            <a:ext cx="1988545" cy="2971588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95318D20-0558-4E7C-A5C4-FAF67315D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1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24"/>
    </mc:Choice>
    <mc:Fallback>
      <p:transition spd="slow" advTm="11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3" x="10637838" y="3943350"/>
          <p14:tracePt t="813" x="10612438" y="3748088"/>
          <p14:tracePt t="821" x="10534650" y="3382963"/>
          <p14:tracePt t="828" x="10483850" y="3041650"/>
          <p14:tracePt t="836" x="10450513" y="2744788"/>
          <p14:tracePt t="843" x="10399713" y="2438400"/>
          <p14:tracePt t="849" x="10306050" y="2124075"/>
          <p14:tracePt t="862" x="10204450" y="1801813"/>
          <p14:tracePt t="865" x="10101263" y="1530350"/>
          <p14:tracePt t="874" x="10034588" y="1376363"/>
          <p14:tracePt t="881" x="9966325" y="1241425"/>
          <p14:tracePt t="891" x="9864725" y="1130300"/>
          <p14:tracePt t="897" x="9771063" y="1044575"/>
          <p14:tracePt t="907" x="9667875" y="1003300"/>
          <p14:tracePt t="913" x="9566275" y="993775"/>
          <p14:tracePt t="925" x="9439275" y="993775"/>
          <p14:tracePt t="930" x="9302750" y="1003300"/>
          <p14:tracePt t="936" x="9158288" y="1028700"/>
          <p14:tracePt t="945" x="9005888" y="1096963"/>
          <p14:tracePt t="961" x="8683625" y="1257300"/>
          <p14:tracePt t="967" x="8564563" y="1343025"/>
          <p14:tracePt t="977" x="8470900" y="1436688"/>
          <p14:tracePt t="984" x="8359775" y="1538288"/>
          <p14:tracePt t="993" x="8250238" y="1665288"/>
          <p14:tracePt t="999" x="8131175" y="1793875"/>
          <p14:tracePt t="1007" x="8020050" y="1946275"/>
          <p14:tracePt t="1014" x="7875588" y="2108200"/>
          <p14:tracePt t="1024" x="7731125" y="2311400"/>
          <p14:tracePt t="1029" x="7612063" y="2506663"/>
          <p14:tracePt t="1041" x="7535863" y="2651125"/>
          <p14:tracePt t="1047" x="7493000" y="2752725"/>
          <p14:tracePt t="1057" x="7477125" y="2838450"/>
          <p14:tracePt t="1063" x="7477125" y="2906713"/>
          <p14:tracePt t="1070" x="7502525" y="2982913"/>
          <p14:tracePt t="1075" x="7561263" y="3051175"/>
          <p14:tracePt t="1083" x="7621588" y="3101975"/>
          <p14:tracePt t="1097" x="7723188" y="3127375"/>
          <p14:tracePt t="1101" x="7842250" y="3135313"/>
          <p14:tracePt t="1111" x="7994650" y="3160713"/>
          <p14:tracePt t="1115" x="8181975" y="3160713"/>
          <p14:tracePt t="1125" x="8428038" y="3127375"/>
          <p14:tracePt t="1131" x="8683625" y="3067050"/>
          <p14:tracePt t="1142" x="8912225" y="3000375"/>
          <p14:tracePt t="1147" x="9183688" y="2906713"/>
          <p14:tracePt t="1158" x="9456738" y="2762250"/>
          <p14:tracePt t="1164" x="9796463" y="2574925"/>
          <p14:tracePt t="1171" x="10144125" y="2344738"/>
          <p14:tracePt t="1179" x="10433050" y="2149475"/>
          <p14:tracePt t="1186" x="10637838" y="2005013"/>
          <p14:tracePt t="1195" x="10790238" y="1895475"/>
          <p14:tracePt t="1201" x="10858500" y="1819275"/>
          <p14:tracePt t="1211" x="10883900" y="1751013"/>
          <p14:tracePt t="1218" x="10901363" y="1708150"/>
          <p14:tracePt t="1226" x="10901363" y="1665288"/>
          <p14:tracePt t="1231" x="10901363" y="1639888"/>
          <p14:tracePt t="1241" x="10901363" y="1622425"/>
          <p14:tracePt t="1247" x="10901363" y="1614488"/>
          <p14:tracePt t="46532" x="10815638" y="1758950"/>
          <p14:tracePt t="46539" x="10704513" y="1911350"/>
          <p14:tracePt t="46548" x="10585450" y="2082800"/>
          <p14:tracePt t="46554" x="10475913" y="2260600"/>
          <p14:tracePt t="46563" x="10339388" y="2438400"/>
          <p14:tracePt t="46570" x="10220325" y="2608263"/>
          <p14:tracePt t="46578" x="10101263" y="2787650"/>
          <p14:tracePt t="46585" x="10009188" y="2957513"/>
          <p14:tracePt t="46594" x="9890125" y="3127375"/>
          <p14:tracePt t="46601" x="9786938" y="3297238"/>
          <p14:tracePt t="46613" x="9694863" y="3467100"/>
          <p14:tracePt t="46617" x="9617075" y="3603625"/>
          <p14:tracePt t="46626" x="9540875" y="3738563"/>
          <p14:tracePt t="46631" x="9498013" y="3841750"/>
          <p14:tracePt t="46642" x="9439275" y="3960813"/>
          <p14:tracePt t="46647" x="9388475" y="4113213"/>
          <p14:tracePt t="46659" x="9363075" y="4240213"/>
          <p14:tracePt t="46664" x="9320213" y="4368800"/>
          <p14:tracePt t="46675" x="9286875" y="4486275"/>
          <p14:tracePt t="46681" x="9261475" y="4589463"/>
          <p14:tracePt t="46688" x="9236075" y="4691063"/>
          <p14:tracePt t="46695" x="9218613" y="4775200"/>
          <p14:tracePt t="46701" x="9193213" y="4860925"/>
          <p14:tracePt t="46711" x="9183688" y="4954588"/>
          <p14:tracePt t="46717" x="9183688" y="5038725"/>
          <p14:tracePt t="46726" x="9193213" y="5106988"/>
          <p14:tracePt t="46734" x="9209088" y="5200650"/>
          <p14:tracePt t="46743" x="9226550" y="5268913"/>
          <p14:tracePt t="46749" x="9251950" y="5345113"/>
          <p14:tracePt t="46759" x="9269413" y="5421313"/>
          <p14:tracePt t="46765" x="9294813" y="5497513"/>
          <p14:tracePt t="46776" x="9337675" y="5575300"/>
          <p14:tracePt t="46781" x="9405938" y="5641975"/>
          <p14:tracePt t="46787" x="9464675" y="5702300"/>
          <p14:tracePt t="46798" x="9558338" y="5770563"/>
          <p14:tracePt t="46803" x="9652000" y="5829300"/>
          <p14:tracePt t="46813" x="9771063" y="5905500"/>
          <p14:tracePt t="46819" x="9898063" y="5940425"/>
          <p14:tracePt t="46829" x="10042525" y="5973763"/>
          <p14:tracePt t="46835" x="10186988" y="5999163"/>
          <p14:tracePt t="46845" x="10339388" y="5999163"/>
          <p14:tracePt t="46849" x="10483850" y="5999163"/>
          <p14:tracePt t="46860" x="10653713" y="5991225"/>
          <p14:tracePt t="46865" x="10815638" y="5965825"/>
          <p14:tracePt t="46877" x="11010900" y="5940425"/>
          <p14:tracePt t="46896" x="11368088" y="5813425"/>
          <p14:tracePt t="46901" x="11495088" y="5770563"/>
          <p14:tracePt t="46909" x="11631613" y="5719763"/>
          <p14:tracePt t="46914" x="11733213" y="5702300"/>
          <p14:tracePt t="46919" x="11818938" y="5676900"/>
          <p14:tracePt t="46928" x="11895138" y="5659438"/>
          <p14:tracePt t="46935" x="11953875" y="5634038"/>
          <p14:tracePt t="46945" x="12004675" y="5616575"/>
          <p14:tracePt t="46951" x="12039600" y="5600700"/>
          <p14:tracePt t="46961" x="12072938" y="5583238"/>
          <p14:tracePt t="46967" x="12090400" y="5565775"/>
          <p14:tracePt t="46979" x="12115800" y="5549900"/>
          <p14:tracePt t="46984" x="12123738" y="5532438"/>
          <p14:tracePt t="46991" x="12141200" y="5524500"/>
          <p14:tracePt t="46999" x="12158663" y="5507038"/>
          <p14:tracePt t="47010" x="12174538" y="5481638"/>
          <p14:tracePt t="47015" x="12184063" y="5446713"/>
          <p14:tracePt t="47087" x="12166600" y="4929188"/>
          <p14:tracePt t="47095" x="12141200" y="4843463"/>
          <p14:tracePt t="47099" x="12123738" y="4767263"/>
          <p14:tracePt t="47111" x="12090400" y="4673600"/>
          <p14:tracePt t="47115" x="12014200" y="4589463"/>
          <p14:tracePt t="47126" x="11961813" y="4495800"/>
          <p14:tracePt t="47131" x="11877675" y="4402138"/>
          <p14:tracePt t="47141" x="11809413" y="4283075"/>
          <p14:tracePt t="47147" x="11715750" y="4146550"/>
          <p14:tracePt t="47154" x="11639550" y="4027488"/>
          <p14:tracePt t="47163" x="11545888" y="3935413"/>
          <p14:tracePt t="47172" x="11452225" y="3841750"/>
          <p14:tracePt t="47178" x="11360150" y="3748088"/>
          <p14:tracePt t="47185" x="11274425" y="3662363"/>
          <p14:tracePt t="47194" x="11215688" y="3611563"/>
          <p14:tracePt t="47201" x="11163300" y="3568700"/>
          <p14:tracePt t="47209" x="11129963" y="3535363"/>
          <p14:tracePt t="47218" x="11104563" y="3517900"/>
          <p14:tracePt t="47228" x="11096625" y="3502025"/>
          <p14:tracePt t="47232" x="11079163" y="3484563"/>
          <p14:tracePt t="47242" x="11061700" y="3475038"/>
          <p14:tracePt t="47247" x="11053763" y="3475038"/>
          <p14:tracePt t="47259" x="11036300" y="3475038"/>
          <p14:tracePt t="47264" x="11018838" y="3475038"/>
          <p14:tracePt t="47275" x="11010900" y="3492500"/>
          <p14:tracePt t="47279" x="10993438" y="3509963"/>
          <p14:tracePt t="47288" x="10977563" y="3535363"/>
          <p14:tracePt t="47298" x="10926763" y="3560763"/>
          <p14:tracePt t="47301" x="10866438" y="3603625"/>
          <p14:tracePt t="47311" x="10798175" y="3654425"/>
          <p14:tracePt t="47317" x="10721975" y="3713163"/>
          <p14:tracePt t="47329" x="10645775" y="3781425"/>
          <p14:tracePt t="47333" x="10552113" y="3849688"/>
          <p14:tracePt t="47343" x="10483850" y="3917950"/>
          <p14:tracePt t="47350" x="10407650" y="3986213"/>
          <p14:tracePt t="47361" x="10331450" y="4052888"/>
          <p14:tracePt t="47365" x="10245725" y="4121150"/>
          <p14:tracePt t="47375" x="10169525" y="4197350"/>
          <p14:tracePt t="47381" x="10093325" y="4275138"/>
          <p14:tracePt t="47388" x="10017125" y="4368800"/>
          <p14:tracePt t="47397" x="9948863" y="4460875"/>
          <p14:tracePt t="47404" x="9915525" y="4554538"/>
          <p14:tracePt t="47413" x="9880600" y="4640263"/>
          <p14:tracePt t="47420" x="9864725" y="4716463"/>
          <p14:tracePt t="47429" x="9839325" y="4802188"/>
          <p14:tracePt t="47435" x="9821863" y="4894263"/>
          <p14:tracePt t="47444" x="9821863" y="4979988"/>
          <p14:tracePt t="47451" x="9847263" y="5064125"/>
          <p14:tracePt t="47460" x="9880600" y="5157788"/>
          <p14:tracePt t="47465" x="9940925" y="5235575"/>
          <p14:tracePt t="47475" x="10009188" y="5302250"/>
          <p14:tracePt t="47481" x="10110788" y="5345113"/>
          <p14:tracePt t="47492" x="10255250" y="5380038"/>
          <p14:tracePt t="47498" x="10399713" y="5405438"/>
          <p14:tracePt t="47508" x="10560050" y="5430838"/>
          <p14:tracePt t="47513" x="10714038" y="5438775"/>
          <p14:tracePt t="47525" x="10858500" y="5456238"/>
          <p14:tracePt t="47530" x="10993438" y="5446713"/>
          <p14:tracePt t="47535" x="11137900" y="5430838"/>
          <p14:tracePt t="47545" x="11282363" y="5387975"/>
          <p14:tracePt t="47551" x="11426825" y="5353050"/>
          <p14:tracePt t="47564" x="11571288" y="5302250"/>
          <p14:tracePt t="47567" x="11733213" y="5226050"/>
          <p14:tracePt t="47575" x="11844338" y="5157788"/>
          <p14:tracePt t="47583" x="11936413" y="5056188"/>
          <p14:tracePt t="47592" x="12030075" y="4954588"/>
          <p14:tracePt t="47599" x="12115800" y="4843463"/>
          <p14:tracePt t="47610" x="12184063" y="4741863"/>
          <p14:tracePt t="47701" x="12149138" y="3373438"/>
          <p14:tracePt t="47709" x="12106275" y="3289300"/>
          <p14:tracePt t="47717" x="12047538" y="3195638"/>
          <p14:tracePt t="47726" x="11979275" y="3101975"/>
          <p14:tracePt t="47732" x="11911013" y="3025775"/>
          <p14:tracePt t="47742" x="11844338" y="2965450"/>
          <p14:tracePt t="47747" x="11766550" y="2914650"/>
          <p14:tracePt t="47758" x="11690350" y="2881313"/>
          <p14:tracePt t="47763" x="11614150" y="2855913"/>
          <p14:tracePt t="47770" x="11512550" y="2838450"/>
          <p14:tracePt t="47779" x="11385550" y="2820988"/>
          <p14:tracePt t="47785" x="11256963" y="2820988"/>
          <p14:tracePt t="47796" x="11129963" y="2830513"/>
          <p14:tracePt t="47801" x="10993438" y="2855913"/>
          <p14:tracePt t="47812" x="10848975" y="2871788"/>
          <p14:tracePt t="47817" x="10653713" y="2940050"/>
          <p14:tracePt t="47828" x="10501313" y="3008313"/>
          <p14:tracePt t="47833" x="10348913" y="3076575"/>
          <p14:tracePt t="47842" x="10179050" y="3152775"/>
          <p14:tracePt t="47847" x="10042525" y="3228975"/>
          <p14:tracePt t="47858" x="9923463" y="3305175"/>
          <p14:tracePt t="47863" x="9821863" y="3382963"/>
          <p14:tracePt t="47874" x="9728200" y="3467100"/>
          <p14:tracePt t="47896" x="9482138" y="3748088"/>
          <p14:tracePt t="47904" x="9413875" y="3841750"/>
          <p14:tracePt t="47913" x="9380538" y="3908425"/>
          <p14:tracePt t="47917" x="9363075" y="4002088"/>
          <p14:tracePt t="47928" x="9363075" y="4095750"/>
          <p14:tracePt t="47933" x="9363075" y="4189413"/>
          <p14:tracePt t="47944" x="9380538" y="4275138"/>
          <p14:tracePt t="47949" x="9405938" y="4333875"/>
          <p14:tracePt t="47958" x="9447213" y="4410075"/>
          <p14:tracePt t="47965" x="9515475" y="4470400"/>
          <p14:tracePt t="47975" x="9566275" y="4513263"/>
          <p14:tracePt t="47982" x="9626600" y="4529138"/>
          <p14:tracePt t="47988" x="9694863" y="4538663"/>
          <p14:tracePt t="47997" x="9771063" y="4538663"/>
          <p14:tracePt t="48004" x="9829800" y="4503738"/>
          <p14:tracePt t="48012" x="9906000" y="4460875"/>
          <p14:tracePt t="48020" x="9991725" y="4394200"/>
          <p14:tracePt t="48029" x="10059988" y="4316413"/>
          <p14:tracePt t="48035" x="10101263" y="4240213"/>
          <p14:tracePt t="48046" x="10118725" y="4164013"/>
          <p14:tracePt t="48051" x="10144125" y="4105275"/>
          <p14:tracePt t="48061" x="10144125" y="4019550"/>
          <p14:tracePt t="48067" x="10153650" y="3943350"/>
          <p14:tracePt t="48075" x="10153650" y="3883025"/>
          <p14:tracePt t="48081" x="10161588" y="3824288"/>
          <p14:tracePt t="48092" x="10161588" y="3781425"/>
          <p14:tracePt t="48097" x="10161588" y="3773488"/>
          <p14:tracePt t="48110" x="10161588" y="3756025"/>
          <p14:tracePt t="48114" x="10161588" y="3748088"/>
          <p14:tracePt t="48837" x="10237788" y="3713163"/>
          <p14:tracePt t="48845" x="10356850" y="3697288"/>
          <p14:tracePt t="48854" x="10501313" y="3697288"/>
          <p14:tracePt t="48862" x="10637838" y="3679825"/>
          <p14:tracePt t="48869" x="10782300" y="3697288"/>
          <p14:tracePt t="48893" x="10901363" y="3705225"/>
          <p14:tracePt t="48909" x="10891838" y="3705225"/>
          <p14:tracePt t="48918" x="10858500" y="3713163"/>
          <p14:tracePt t="48925" x="10790238" y="3713163"/>
          <p14:tracePt t="48931" x="10696575" y="3738563"/>
          <p14:tracePt t="48942" x="10594975" y="3763963"/>
          <p14:tracePt t="48948" x="10467975" y="3781425"/>
          <p14:tracePt t="48958" x="10306050" y="3806825"/>
          <p14:tracePt t="48963" x="10118725" y="3832225"/>
          <p14:tracePt t="48974" x="9898063" y="3867150"/>
          <p14:tracePt t="48980" x="9685338" y="3892550"/>
          <p14:tracePt t="48990" x="9380538" y="3925888"/>
          <p14:tracePt t="48997" x="9056688" y="3943350"/>
          <p14:tracePt t="49001" x="8648700" y="3960813"/>
          <p14:tracePt t="49011" x="8275638" y="3960813"/>
          <p14:tracePt t="49017" x="7867650" y="3960813"/>
          <p14:tracePt t="49026" x="7527925" y="3960813"/>
          <p14:tracePt t="49033" x="7204075" y="3976688"/>
          <p14:tracePt t="49044" x="6889750" y="4027488"/>
          <p14:tracePt t="49050" x="6618288" y="4079875"/>
          <p14:tracePt t="49057" x="6364288" y="4130675"/>
          <p14:tracePt t="49065" x="6100763" y="4206875"/>
          <p14:tracePt t="49074" x="5845175" y="4275138"/>
          <p14:tracePt t="49079" x="5657850" y="4341813"/>
          <p14:tracePt t="49091" x="5513388" y="4368800"/>
          <p14:tracePt t="49097" x="5386388" y="4394200"/>
          <p14:tracePt t="49104" x="5233988" y="4419600"/>
          <p14:tracePt t="49112" x="5013325" y="4445000"/>
          <p14:tracePt t="49120" x="4765675" y="4478338"/>
          <p14:tracePt t="49127" x="4418013" y="4478338"/>
          <p14:tracePt t="49135" x="4044950" y="4495800"/>
          <p14:tracePt t="49145" x="3627438" y="4513263"/>
          <p14:tracePt t="49149" x="3254375" y="4529138"/>
          <p14:tracePt t="49158" x="2897188" y="4546600"/>
          <p14:tracePt t="49165" x="2608263" y="4546600"/>
          <p14:tracePt t="49177" x="2336800" y="4579938"/>
          <p14:tracePt t="49181" x="2090738" y="4614863"/>
          <p14:tracePt t="49192" x="1903413" y="4640263"/>
          <p14:tracePt t="49197" x="1708150" y="4683125"/>
          <p14:tracePt t="49208" x="1538288" y="4708525"/>
          <p14:tracePt t="49213" x="1333500" y="4767263"/>
          <p14:tracePt t="49225" x="1181100" y="4827588"/>
          <p14:tracePt t="49230" x="1028700" y="4878388"/>
          <p14:tracePt t="49235" x="909638" y="4937125"/>
          <p14:tracePt t="49245" x="823913" y="4997450"/>
          <p14:tracePt t="49251" x="730250" y="5056188"/>
          <p14:tracePt t="49261" x="661988" y="5106988"/>
          <p14:tracePt t="49267" x="603250" y="5175250"/>
          <p14:tracePt t="49275" x="534988" y="5243513"/>
          <p14:tracePt t="49283" x="466725" y="5302250"/>
          <p14:tracePt t="49294" x="400050" y="5370513"/>
          <p14:tracePt t="49299" x="347663" y="5438775"/>
          <p14:tracePt t="49309" x="314325" y="5497513"/>
          <p14:tracePt t="49314" x="280988" y="5557838"/>
          <p14:tracePt t="49325" x="263525" y="5626100"/>
          <p14:tracePt t="49330" x="246063" y="5684838"/>
          <p14:tracePt t="49341" x="220663" y="5735638"/>
          <p14:tracePt t="49347" x="212725" y="5778500"/>
          <p14:tracePt t="49357" x="212725" y="5803900"/>
          <p14:tracePt t="49364" x="220663" y="5821363"/>
          <p14:tracePt t="49370" x="246063" y="5846763"/>
          <p14:tracePt t="49376" x="280988" y="5880100"/>
          <p14:tracePt t="49384" x="347663" y="5897563"/>
          <p14:tracePt t="49393" x="415925" y="5915025"/>
          <p14:tracePt t="49399" x="509588" y="5940425"/>
          <p14:tracePt t="49408" x="595313" y="5948363"/>
          <p14:tracePt t="49416" x="696913" y="5948363"/>
          <p14:tracePt t="49425" x="798513" y="5940425"/>
          <p14:tracePt t="49431" x="925513" y="5915025"/>
          <p14:tracePt t="49441" x="1062038" y="5889625"/>
          <p14:tracePt t="49447" x="1206500" y="5864225"/>
          <p14:tracePt t="49454" x="1343025" y="5829300"/>
          <p14:tracePt t="49463" x="1470025" y="5770563"/>
          <p14:tracePt t="49470" x="1571625" y="5710238"/>
          <p14:tracePt t="49479" x="1665288" y="5641975"/>
          <p14:tracePt t="49485" x="1741488" y="5575300"/>
          <p14:tracePt t="49495" x="1809750" y="5507038"/>
          <p14:tracePt t="49501" x="1878013" y="5446713"/>
          <p14:tracePt t="49511" x="1928813" y="5380038"/>
          <p14:tracePt t="49517" x="1987550" y="5311775"/>
          <p14:tracePt t="49527" x="2012950" y="5268913"/>
          <p14:tracePt t="49531" x="2030413" y="5226050"/>
          <p14:tracePt t="49542" x="2055813" y="5183188"/>
          <p14:tracePt t="49547" x="2073275" y="5149850"/>
          <p14:tracePt t="49558" x="2081213" y="5124450"/>
          <p14:tracePt t="49563" x="2090738" y="5106988"/>
          <p14:tracePt t="49574" x="2098675" y="5091113"/>
          <p14:tracePt t="49580" x="2098675" y="5081588"/>
          <p14:tracePt t="49590" x="2098675" y="5064125"/>
          <p14:tracePt t="49595" x="2098675" y="5056188"/>
          <p14:tracePt t="49601" x="2098675" y="5048250"/>
          <p14:tracePt t="49611" x="2090738" y="5030788"/>
          <p14:tracePt t="49617" x="2073275" y="5030788"/>
          <p14:tracePt t="49628" x="2065338" y="5030788"/>
          <p14:tracePt t="49633" x="2047875" y="5030788"/>
          <p14:tracePt t="49641" x="2012950" y="5038725"/>
          <p14:tracePt t="49649" x="1987550" y="5048250"/>
          <p14:tracePt t="49658" x="1954213" y="5064125"/>
          <p14:tracePt t="49665" x="1911350" y="5081588"/>
          <p14:tracePt t="49676" x="1878013" y="5106988"/>
          <p14:tracePt t="49682" x="1827213" y="5141913"/>
          <p14:tracePt t="49691" x="1776413" y="5183188"/>
          <p14:tracePt t="49697" x="1733550" y="5251450"/>
          <p14:tracePt t="49707" x="1698625" y="5311775"/>
          <p14:tracePt t="49713" x="1673225" y="5387975"/>
          <p14:tracePt t="49719" x="1673225" y="5472113"/>
          <p14:tracePt t="49729" x="1682750" y="5557838"/>
          <p14:tracePt t="49735" x="1733550" y="5651500"/>
          <p14:tracePt t="49745" x="1827213" y="5745163"/>
          <p14:tracePt t="49751" x="1987550" y="5846763"/>
          <p14:tracePt t="49757" x="2166938" y="5965825"/>
          <p14:tracePt t="49765" x="2379663" y="6059488"/>
          <p14:tracePt t="49774" x="2565400" y="6143625"/>
          <p14:tracePt t="49781" x="2795588" y="6186488"/>
          <p14:tracePt t="49791" x="3041650" y="6237288"/>
          <p14:tracePt t="49797" x="3313113" y="6272213"/>
          <p14:tracePt t="49808" x="3611563" y="6288088"/>
          <p14:tracePt t="49813" x="3900488" y="6288088"/>
          <p14:tracePt t="49825" x="4171950" y="6280150"/>
          <p14:tracePt t="49829" x="4367213" y="6237288"/>
          <p14:tracePt t="49835" x="4519613" y="6169025"/>
          <p14:tracePt t="49845" x="4613275" y="6102350"/>
          <p14:tracePt t="49851" x="4681538" y="6024563"/>
          <p14:tracePt t="49861" x="4740275" y="5948363"/>
          <p14:tracePt t="49868" x="4775200" y="5854700"/>
          <p14:tracePt t="49894" x="4800600" y="5583238"/>
          <p14:tracePt t="49901" x="4783138" y="5489575"/>
          <p14:tracePt t="49911" x="4749800" y="5413375"/>
          <p14:tracePt t="49914" x="4724400" y="5345113"/>
          <p14:tracePt t="49924" x="4706938" y="5268913"/>
          <p14:tracePt t="49929" x="4664075" y="5192713"/>
          <p14:tracePt t="49940" x="4605338" y="5124450"/>
          <p14:tracePt t="49945" x="4545013" y="5056188"/>
          <p14:tracePt t="49957" x="4460875" y="5005388"/>
          <p14:tracePt t="49963" x="4375150" y="4954588"/>
          <p14:tracePt t="49970" x="4281488" y="4929188"/>
          <p14:tracePt t="49979" x="4197350" y="4903788"/>
          <p14:tracePt t="49985" x="4103688" y="4878388"/>
          <p14:tracePt t="49994" x="4017963" y="4878388"/>
          <p14:tracePt t="49999" x="3933825" y="4886325"/>
          <p14:tracePt t="50008" x="3848100" y="4903788"/>
          <p14:tracePt t="50015" x="3756025" y="4937125"/>
          <p14:tracePt t="50025" x="3678238" y="4979988"/>
          <p14:tracePt t="50031" x="3586163" y="5048250"/>
          <p14:tracePt t="50041" x="3525838" y="5106988"/>
          <p14:tracePt t="50047" x="3457575" y="5175250"/>
          <p14:tracePt t="50057" x="3389313" y="5235575"/>
          <p14:tracePt t="50063" x="3338513" y="5302250"/>
          <p14:tracePt t="50070" x="3297238" y="5380038"/>
          <p14:tracePt t="50078" x="3262313" y="5456238"/>
          <p14:tracePt t="50085" x="3244850" y="5514975"/>
          <p14:tracePt t="50095" x="3228975" y="5575300"/>
          <p14:tracePt t="50101" x="3219450" y="5634038"/>
          <p14:tracePt t="50112" x="3219450" y="5694363"/>
          <p14:tracePt t="50117" x="3219450" y="5753100"/>
          <p14:tracePt t="50127" x="3236913" y="5813425"/>
          <p14:tracePt t="50133" x="3244850" y="5838825"/>
          <p14:tracePt t="50141" x="3279775" y="5854700"/>
          <p14:tracePt t="50147" x="3330575" y="5864225"/>
          <p14:tracePt t="50157" x="3389313" y="5864225"/>
          <p14:tracePt t="50163" x="3432175" y="5864225"/>
          <p14:tracePt t="50175" x="3475038" y="5854700"/>
          <p14:tracePt t="50179" x="3525838" y="5821363"/>
          <p14:tracePt t="50191" x="3551238" y="5795963"/>
          <p14:tracePt t="50195" x="3568700" y="5761038"/>
          <p14:tracePt t="50206" x="3594100" y="5702300"/>
          <p14:tracePt t="50213" x="3602038" y="5641975"/>
          <p14:tracePt t="50217" x="3602038" y="5575300"/>
          <p14:tracePt t="50227" x="3602038" y="5514975"/>
          <p14:tracePt t="50234" x="3576638" y="5438775"/>
          <p14:tracePt t="50243" x="3543300" y="5370513"/>
          <p14:tracePt t="50249" x="3500438" y="5311775"/>
          <p14:tracePt t="50260" x="3441700" y="5276850"/>
          <p14:tracePt t="50265" x="3389313" y="5260975"/>
          <p14:tracePt t="50275" x="3348038" y="5243513"/>
          <p14:tracePt t="50281" x="3305175" y="5243513"/>
          <p14:tracePt t="50291" x="3254375" y="5243513"/>
          <p14:tracePt t="50296" x="3211513" y="5251450"/>
          <p14:tracePt t="50307" x="3178175" y="5268913"/>
          <p14:tracePt t="50313" x="3152775" y="5294313"/>
          <p14:tracePt t="50320" x="3127375" y="5319713"/>
          <p14:tracePt t="50329" x="3109913" y="5345113"/>
          <p14:tracePt t="50335" x="3092450" y="5380038"/>
          <p14:tracePt t="50345" x="3084513" y="5405438"/>
          <p14:tracePt t="50352" x="3074988" y="5430838"/>
          <p14:tracePt t="50361" x="3067050" y="5446713"/>
          <p14:tracePt t="50367" x="3067050" y="5456238"/>
          <p14:tracePt t="51244" x="3059113" y="5489575"/>
          <p14:tracePt t="51251" x="3041650" y="5549900"/>
          <p14:tracePt t="51261" x="3024188" y="5608638"/>
          <p14:tracePt t="51267" x="3008313" y="5641975"/>
          <p14:tracePt t="51276" x="2998788" y="5668963"/>
          <p14:tracePt t="51283" x="2990850" y="5694363"/>
          <p14:tracePt t="51293" x="2973388" y="5702300"/>
          <p14:tracePt t="51298" x="2965450" y="5719763"/>
          <p14:tracePt t="51307" x="2947988" y="5753100"/>
          <p14:tracePt t="51313" x="2940050" y="5778500"/>
          <p14:tracePt t="51325" x="2930525" y="5821363"/>
          <p14:tracePt t="51329" x="2930525" y="5854700"/>
          <p14:tracePt t="51342" x="2930525" y="5897563"/>
          <p14:tracePt t="51346" x="2930525" y="5922963"/>
          <p14:tracePt t="51357" x="2940050" y="5957888"/>
          <p14:tracePt t="51361" x="2955925" y="5999163"/>
          <p14:tracePt t="51372" x="2982913" y="6034088"/>
          <p14:tracePt t="51377" x="3024188" y="6059488"/>
          <p14:tracePt t="51384" x="3084513" y="6084888"/>
          <p14:tracePt t="51392" x="3143250" y="6102350"/>
          <p14:tracePt t="51400" x="3219450" y="6110288"/>
          <p14:tracePt t="51408" x="3322638" y="6135688"/>
          <p14:tracePt t="51415" x="3424238" y="6143625"/>
          <p14:tracePt t="51425" x="3551238" y="6143625"/>
          <p14:tracePt t="51431" x="3687763" y="6143625"/>
          <p14:tracePt t="51441" x="3814763" y="6127750"/>
          <p14:tracePt t="51445" x="3933825" y="6092825"/>
          <p14:tracePt t="51457" x="4027488" y="6042025"/>
          <p14:tracePt t="51461" x="4111625" y="5965825"/>
          <p14:tracePt t="51470" x="4197350" y="5889625"/>
          <p14:tracePt t="51479" x="4265613" y="5795963"/>
          <p14:tracePt t="51485" x="4332288" y="5676900"/>
          <p14:tracePt t="51495" x="4367213" y="5565775"/>
          <p14:tracePt t="51501" x="4392613" y="5430838"/>
          <p14:tracePt t="51511" x="4418013" y="5319713"/>
          <p14:tracePt t="51517" x="4443413" y="5235575"/>
          <p14:tracePt t="51524" x="4451350" y="5157788"/>
          <p14:tracePt t="51531" x="4451350" y="5099050"/>
          <p14:tracePt t="51542" x="4451350" y="5038725"/>
          <p14:tracePt t="51547" x="4425950" y="4979988"/>
          <p14:tracePt t="51557" x="4400550" y="4929188"/>
          <p14:tracePt t="51563" x="4349750" y="4886325"/>
          <p14:tracePt t="51573" x="4281488" y="4860925"/>
          <p14:tracePt t="51580" x="4214813" y="4835525"/>
          <p14:tracePt t="51590" x="4121150" y="4827588"/>
          <p14:tracePt t="51595" x="4035425" y="4827588"/>
          <p14:tracePt t="51602" x="3951288" y="4827588"/>
          <p14:tracePt t="51611" x="3865563" y="4835525"/>
          <p14:tracePt t="51617" x="3771900" y="4868863"/>
          <p14:tracePt t="51626" x="3687763" y="4919663"/>
          <p14:tracePt t="51635" x="3594100" y="4987925"/>
          <p14:tracePt t="51642" x="3500438" y="5056188"/>
          <p14:tracePt t="51650" x="3406775" y="5149850"/>
          <p14:tracePt t="51658" x="3313113" y="5235575"/>
          <p14:tracePt t="51665" x="3219450" y="5311775"/>
          <p14:tracePt t="51674" x="3143250" y="5405438"/>
          <p14:tracePt t="51679" x="3067050" y="5497513"/>
          <p14:tracePt t="51690" x="3016250" y="5591175"/>
          <p14:tracePt t="51695" x="2990850" y="5694363"/>
          <p14:tracePt t="51706" x="2973388" y="5778500"/>
          <p14:tracePt t="51712" x="2955925" y="5864225"/>
          <p14:tracePt t="51723" x="2955925" y="5948363"/>
          <p14:tracePt t="51728" x="2982913" y="6016625"/>
          <p14:tracePt t="51735" x="3049588" y="6076950"/>
          <p14:tracePt t="51745" x="3135313" y="6135688"/>
          <p14:tracePt t="51751" x="3287713" y="6194425"/>
          <p14:tracePt t="51760" x="3492500" y="6254750"/>
          <p14:tracePt t="51765" x="3721100" y="6313488"/>
          <p14:tracePt t="51774" x="3967163" y="6348413"/>
          <p14:tracePt t="51782" x="4214813" y="6381750"/>
          <p14:tracePt t="51791" x="4367213" y="6391275"/>
          <p14:tracePt t="51798" x="4511675" y="6391275"/>
          <p14:tracePt t="51806" x="4646613" y="6391275"/>
          <p14:tracePt t="51813" x="4783138" y="6330950"/>
          <p14:tracePt t="51824" x="4884738" y="6254750"/>
          <p14:tracePt t="51829" x="4978400" y="6178550"/>
          <p14:tracePt t="51836" x="5072063" y="6067425"/>
          <p14:tracePt t="51844" x="5148263" y="5932488"/>
          <p14:tracePt t="51852" x="5199063" y="5788025"/>
          <p14:tracePt t="51861" x="5233988" y="5641975"/>
          <p14:tracePt t="51867" x="5259388" y="5481638"/>
          <p14:tracePt t="51877" x="5259388" y="5353050"/>
          <p14:tracePt t="51894" x="5199063" y="5132388"/>
          <p14:tracePt t="51900" x="5114925" y="5048250"/>
          <p14:tracePt t="51908" x="5054600" y="4979988"/>
          <p14:tracePt t="51913" x="4962525" y="4911725"/>
          <p14:tracePt t="51924" x="4868863" y="4835525"/>
          <p14:tracePt t="51929" x="4783138" y="4818063"/>
          <p14:tracePt t="51940" x="4689475" y="4810125"/>
          <p14:tracePt t="51946" x="4605338" y="4792663"/>
          <p14:tracePt t="51956" x="4537075" y="4802188"/>
          <p14:tracePt t="51961" x="4443413" y="4818063"/>
          <p14:tracePt t="51972" x="4359275" y="4843463"/>
          <p14:tracePt t="51977" x="4281488" y="4886325"/>
          <p14:tracePt t="51984" x="4187825" y="4929188"/>
          <p14:tracePt t="51992" x="4121150" y="4997450"/>
          <p14:tracePt t="52000" x="4060825" y="5064125"/>
          <p14:tracePt t="52008" x="4017963" y="5116513"/>
          <p14:tracePt t="52015" x="3992563" y="5149850"/>
          <p14:tracePt t="52024" x="3967163" y="5183188"/>
          <p14:tracePt t="52031" x="3959225" y="5200650"/>
          <p14:tracePt t="52041" x="3959225" y="5218113"/>
          <p14:tracePt t="52047" x="3951288" y="5218113"/>
          <p14:tracePt t="52107" x="3959225" y="5208588"/>
          <p14:tracePt t="52113" x="3967163" y="5192713"/>
          <p14:tracePt t="52122" x="3976688" y="5183188"/>
          <p14:tracePt t="52129" x="3984625" y="5167313"/>
          <p14:tracePt t="52136" x="3984625" y="5149850"/>
          <p14:tracePt t="52144" x="3984625" y="5141913"/>
          <p14:tracePt t="52151" x="3984625" y="5124450"/>
          <p14:tracePt t="52225" x="3992563" y="5124450"/>
          <p14:tracePt t="53236" x="4095750" y="5141913"/>
          <p14:tracePt t="53243" x="4281488" y="5141913"/>
          <p14:tracePt t="53252" x="4579938" y="5157788"/>
          <p14:tracePt t="53260" x="5046663" y="5175250"/>
          <p14:tracePt t="53267" x="5718175" y="5141913"/>
          <p14:tracePt t="53275" x="6270625" y="5099050"/>
          <p14:tracePt t="53283" x="6932613" y="5081588"/>
          <p14:tracePt t="53292" x="7680325" y="5056188"/>
          <p14:tracePt t="53297" x="8402638" y="5056188"/>
          <p14:tracePt t="53307" x="9031288" y="5073650"/>
          <p14:tracePt t="53313" x="9609138" y="5056188"/>
          <p14:tracePt t="53324" x="10085388" y="5022850"/>
          <p14:tracePt t="53329" x="10399713" y="4929188"/>
          <p14:tracePt t="53340" x="10696575" y="4827588"/>
          <p14:tracePt t="53345" x="10909300" y="4733925"/>
          <p14:tracePt t="53358" x="11096625" y="4648200"/>
          <p14:tracePt t="53362" x="11215688" y="4579938"/>
          <p14:tracePt t="53367" x="11291888" y="4513263"/>
          <p14:tracePt t="53377" x="11376025" y="4445000"/>
          <p14:tracePt t="53383" x="11452225" y="4376738"/>
          <p14:tracePt t="53393" x="11520488" y="4308475"/>
          <p14:tracePt t="53399" x="11571288" y="4257675"/>
          <p14:tracePt t="53410" x="11614150" y="4206875"/>
          <p14:tracePt t="53416" x="11631613" y="4156075"/>
          <p14:tracePt t="53425" x="11647488" y="4130675"/>
          <p14:tracePt t="53431" x="11657013" y="4105275"/>
          <p14:tracePt t="53440" x="11657013" y="4095750"/>
          <p14:tracePt t="53445" x="11657013" y="4079875"/>
          <p14:tracePt t="53461" x="11647488" y="4070350"/>
          <p14:tracePt t="53473" x="11639550" y="4070350"/>
          <p14:tracePt t="53477" x="11622088" y="4070350"/>
          <p14:tracePt t="53489" x="11606213" y="4070350"/>
          <p14:tracePt t="53494" x="11588750" y="4079875"/>
          <p14:tracePt t="53502" x="11571288" y="4105275"/>
          <p14:tracePt t="53509" x="11530013" y="4156075"/>
          <p14:tracePt t="53517" x="11495088" y="4206875"/>
          <p14:tracePt t="53526" x="11469688" y="4257675"/>
          <p14:tracePt t="53531" x="11452225" y="4308475"/>
          <p14:tracePt t="53540" x="11444288" y="4341813"/>
          <p14:tracePt t="53547" x="11444288" y="4368800"/>
          <p14:tracePt t="53557" x="11444288" y="4394200"/>
          <p14:tracePt t="53563" x="11477625" y="4419600"/>
          <p14:tracePt t="53573" x="11537950" y="4435475"/>
          <p14:tracePt t="53579" x="11622088" y="4470400"/>
          <p14:tracePt t="53590" x="11715750" y="4486275"/>
          <p14:tracePt t="53594" x="11801475" y="4495800"/>
          <p14:tracePt t="53602" x="11911013" y="4495800"/>
          <p14:tracePt t="53612" x="12014200" y="4478338"/>
          <p14:tracePt t="53618" x="12090400" y="4460875"/>
          <p14:tracePt t="53627" x="12166600" y="4435475"/>
          <p14:tracePt t="53698" x="12090400" y="3646488"/>
          <p14:tracePt t="53706" x="11996738" y="3552825"/>
          <p14:tracePt t="53712" x="11885613" y="3467100"/>
          <p14:tracePt t="53723" x="11758613" y="3398838"/>
          <p14:tracePt t="53727" x="11555413" y="3340100"/>
          <p14:tracePt t="53739" x="11350625" y="3297238"/>
          <p14:tracePt t="53744" x="11137900" y="3263900"/>
          <p14:tracePt t="53750" x="10934700" y="3263900"/>
          <p14:tracePt t="53759" x="10756900" y="3263900"/>
          <p14:tracePt t="53765" x="10594975" y="3279775"/>
          <p14:tracePt t="53776" x="10467975" y="3322638"/>
          <p14:tracePt t="53781" x="10348913" y="3365500"/>
          <p14:tracePt t="53790" x="10255250" y="3408363"/>
          <p14:tracePt t="53797" x="10169525" y="3475038"/>
          <p14:tracePt t="53806" x="10075863" y="3552825"/>
          <p14:tracePt t="53813" x="9983788" y="3629025"/>
          <p14:tracePt t="53823" x="9915525" y="3705225"/>
          <p14:tracePt t="53827" x="9855200" y="3798888"/>
          <p14:tracePt t="53838" x="9796463" y="3892550"/>
          <p14:tracePt t="53844" x="9761538" y="3976688"/>
          <p14:tracePt t="53852" x="9745663" y="4070350"/>
          <p14:tracePt t="53861" x="9720263" y="4130675"/>
          <p14:tracePt t="53868" x="9720263" y="4189413"/>
          <p14:tracePt t="53877" x="9720263" y="4249738"/>
          <p14:tracePt t="53883" x="9728200" y="4291013"/>
          <p14:tracePt t="53894" x="9745663" y="4341813"/>
          <p14:tracePt t="53899" x="9761538" y="4359275"/>
          <p14:tracePt t="53909" x="9779000" y="4384675"/>
          <p14:tracePt t="53913" x="9821863" y="4402138"/>
          <p14:tracePt t="53923" x="9855200" y="4419600"/>
          <p14:tracePt t="53929" x="9890125" y="4427538"/>
          <p14:tracePt t="53940" x="9906000" y="4427538"/>
          <p14:tracePt t="53945" x="9923463" y="4435475"/>
          <p14:tracePt t="53956" x="9940925" y="4435475"/>
          <p14:tracePt t="53961" x="9948863" y="4435475"/>
          <p14:tracePt t="54066" x="9956800" y="4435475"/>
          <p14:tracePt t="56445" x="9966325" y="4435475"/>
          <p14:tracePt t="56454" x="10009188" y="4486275"/>
          <p14:tracePt t="56460" x="10059988" y="4538663"/>
          <p14:tracePt t="56467" x="10101263" y="4605338"/>
          <p14:tracePt t="56475" x="10161588" y="4657725"/>
          <p14:tracePt t="56485" x="10229850" y="4716463"/>
          <p14:tracePt t="56492" x="10288588" y="4741863"/>
          <p14:tracePt t="56500" x="10356850" y="4775200"/>
          <p14:tracePt t="56509" x="10433050" y="4802188"/>
          <p14:tracePt t="56515" x="10518775" y="4818063"/>
          <p14:tracePt t="56524" x="10602913" y="4843463"/>
          <p14:tracePt t="56529" x="10688638" y="4843463"/>
          <p14:tracePt t="56539" x="10782300" y="4852988"/>
          <p14:tracePt t="56546" x="10866438" y="4860925"/>
          <p14:tracePt t="56555" x="10960100" y="4860925"/>
          <p14:tracePt t="56562" x="11053763" y="4860925"/>
          <p14:tracePt t="56572" x="11122025" y="4835525"/>
          <p14:tracePt t="56577" x="11188700" y="4818063"/>
          <p14:tracePt t="56588" x="11249025" y="4802188"/>
          <p14:tracePt t="56593" x="11266488" y="4767263"/>
          <p14:tracePt t="56607" x="11307763" y="4673600"/>
          <p14:tracePt t="56615" x="11333163" y="4614863"/>
          <p14:tracePt t="56625" x="11350625" y="4529138"/>
          <p14:tracePt t="56631" x="11360150" y="4445000"/>
          <p14:tracePt t="56642" x="11376025" y="4351338"/>
          <p14:tracePt t="56647" x="11376025" y="4257675"/>
          <p14:tracePt t="56655" x="11360150" y="4130675"/>
          <p14:tracePt t="56663" x="11325225" y="4027488"/>
          <p14:tracePt t="56673" x="11282363" y="3935413"/>
          <p14:tracePt t="56678" x="11223625" y="3832225"/>
          <p14:tracePt t="56688" x="11155363" y="3748088"/>
          <p14:tracePt t="56693" x="11087100" y="3687763"/>
          <p14:tracePt t="56704" x="10993438" y="3611563"/>
          <p14:tracePt t="56711" x="10909300" y="3586163"/>
          <p14:tracePt t="56718" x="10815638" y="3552825"/>
          <p14:tracePt t="56726" x="10729913" y="3527425"/>
          <p14:tracePt t="56737" x="10628313" y="3502025"/>
          <p14:tracePt t="56742" x="10544175" y="3492500"/>
          <p14:tracePt t="56749" x="10450513" y="3484563"/>
          <p14:tracePt t="56759" x="10364788" y="3484563"/>
          <p14:tracePt t="56764" x="10298113" y="3484563"/>
          <p14:tracePt t="56772" x="10237788" y="3484563"/>
          <p14:tracePt t="56779" x="10161588" y="3502025"/>
          <p14:tracePt t="56789" x="10101263" y="3527425"/>
          <p14:tracePt t="56796" x="10042525" y="3543300"/>
          <p14:tracePt t="56805" x="9983788" y="3568700"/>
          <p14:tracePt t="56811" x="9915525" y="3611563"/>
          <p14:tracePt t="56822" x="9880600" y="3646488"/>
          <p14:tracePt t="56827" x="9855200" y="3671888"/>
          <p14:tracePt t="56834" x="9829800" y="3722688"/>
          <p14:tracePt t="56845" x="9812338" y="3756025"/>
          <p14:tracePt t="56849" x="9796463" y="3816350"/>
          <p14:tracePt t="56860" x="9786938" y="3875088"/>
          <p14:tracePt t="56865" x="9786938" y="3935413"/>
          <p14:tracePt t="56875" x="9786938" y="3994150"/>
          <p14:tracePt t="56895" x="9804400" y="4121150"/>
          <p14:tracePt t="56897" x="9829800" y="4189413"/>
          <p14:tracePt t="56908" x="9847263" y="4249738"/>
          <p14:tracePt t="56912" x="9880600" y="4300538"/>
          <p14:tracePt t="56922" x="9906000" y="4351338"/>
          <p14:tracePt t="56927" x="9931400" y="4359275"/>
          <p14:tracePt t="56939" x="9948863" y="4384675"/>
          <p14:tracePt t="56943" x="9966325" y="4402138"/>
          <p14:tracePt t="56954" x="9966325" y="4410075"/>
          <p14:tracePt t="56959" x="9974263" y="4410075"/>
          <p14:tracePt t="72635" x="9898063" y="4427538"/>
          <p14:tracePt t="72641" x="9812338" y="4445000"/>
          <p14:tracePt t="72651" x="9728200" y="4470400"/>
          <p14:tracePt t="72657" x="9634538" y="4495800"/>
          <p14:tracePt t="72668" x="9575800" y="4521200"/>
          <p14:tracePt t="72673" x="9482138" y="4572000"/>
          <p14:tracePt t="72683" x="9405938" y="4622800"/>
          <p14:tracePt t="72689" x="9312275" y="4683125"/>
          <p14:tracePt t="72700" x="9251950" y="4724400"/>
          <p14:tracePt t="72705" x="9183688" y="4767263"/>
          <p14:tracePt t="72717" x="9132888" y="4810125"/>
          <p14:tracePt t="72722" x="9117013" y="4827588"/>
          <p14:tracePt t="72727" x="9107488" y="4843463"/>
          <p14:tracePt t="72737" x="9091613" y="4860925"/>
          <p14:tracePt t="72743" x="9082088" y="4878388"/>
          <p14:tracePt t="72752" x="9082088" y="4886325"/>
          <p14:tracePt t="72759" x="9074150" y="4903788"/>
          <p14:tracePt t="72769" x="9074150" y="4919663"/>
          <p14:tracePt t="72775" x="9074150" y="4929188"/>
          <p14:tracePt t="72784" x="9074150" y="4946650"/>
          <p14:tracePt t="72789" x="9082088" y="4954588"/>
          <p14:tracePt t="72805" x="9099550" y="4962525"/>
          <p14:tracePt t="72816" x="9107488" y="4962525"/>
          <p14:tracePt t="72821" x="9124950" y="4972050"/>
          <p14:tracePt t="72832" x="9142413" y="4972050"/>
          <p14:tracePt t="72837" x="9175750" y="4972050"/>
          <p14:tracePt t="72846" x="9201150" y="4972050"/>
          <p14:tracePt t="72853" x="9261475" y="4972050"/>
          <p14:tracePt t="72861" x="9312275" y="4972050"/>
          <p14:tracePt t="72868" x="9371013" y="4972050"/>
          <p14:tracePt t="72875" x="9431338" y="4972050"/>
          <p14:tracePt t="72886" x="9490075" y="4946650"/>
          <p14:tracePt t="72891" x="9558338" y="4929188"/>
          <p14:tracePt t="72900" x="9617075" y="4911725"/>
          <p14:tracePt t="72907" x="9677400" y="4886325"/>
          <p14:tracePt t="72917" x="9710738" y="4868863"/>
          <p14:tracePt t="72923" x="9736138" y="4852988"/>
          <p14:tracePt t="72934" x="9761538" y="4835525"/>
          <p14:tracePt t="72939" x="9779000" y="4827588"/>
          <p14:tracePt t="72949" x="9786938" y="4810125"/>
          <p14:tracePt t="72955" x="9796463" y="4792663"/>
          <p14:tracePt t="72962" x="9796463" y="4784725"/>
          <p14:tracePt t="72978" x="9804400" y="4784725"/>
          <p14:tracePt t="73273" x="9812338" y="4775200"/>
          <p14:tracePt t="73289" x="9829800" y="4767263"/>
          <p14:tracePt t="73298" x="9940925" y="4749800"/>
          <p14:tracePt t="73305" x="10118725" y="4724400"/>
          <p14:tracePt t="73315" x="10364788" y="4708525"/>
          <p14:tracePt t="73322" x="10518775" y="4708525"/>
          <p14:tracePt t="73333" x="10612438" y="4708525"/>
          <p14:tracePt t="73336" x="10688638" y="4683125"/>
          <p14:tracePt t="73344" x="10756900" y="4630738"/>
          <p14:tracePt t="73352" x="10848975" y="4564063"/>
          <p14:tracePt t="73359" x="10952163" y="4470400"/>
          <p14:tracePt t="73369" x="11122025" y="4300538"/>
          <p14:tracePt t="73375" x="11317288" y="4105275"/>
          <p14:tracePt t="73386" x="11622088" y="3816350"/>
          <p14:tracePt t="73391" x="11979275" y="3475038"/>
          <p14:tracePt t="73627" x="9312275" y="450850"/>
          <p14:tracePt t="73637" x="9175750" y="730250"/>
          <p14:tracePt t="73641" x="9031288" y="1003300"/>
          <p14:tracePt t="73650" x="8912225" y="1274763"/>
          <p14:tracePt t="73655" x="8836025" y="1538288"/>
          <p14:tracePt t="73668" x="8785225" y="1819275"/>
          <p14:tracePt t="73673" x="8750300" y="2090738"/>
          <p14:tracePt t="73683" x="8716963" y="2397125"/>
          <p14:tracePt t="73689" x="8683625" y="2668588"/>
          <p14:tracePt t="73699" x="8666163" y="2906713"/>
          <p14:tracePt t="73705" x="8674100" y="3178175"/>
          <p14:tracePt t="73712" x="8709025" y="3416300"/>
          <p14:tracePt t="73721" x="8785225" y="3654425"/>
          <p14:tracePt t="73726" x="8886825" y="3824288"/>
          <p14:tracePt t="73737" x="8997950" y="4002088"/>
          <p14:tracePt t="73741" x="9099550" y="4105275"/>
          <p14:tracePt t="73753" x="9201150" y="4189413"/>
          <p14:tracePt t="73758" x="9302750" y="4249738"/>
          <p14:tracePt t="73766" x="9439275" y="4291013"/>
          <p14:tracePt t="73773" x="9550400" y="4316413"/>
          <p14:tracePt t="73784" x="9642475" y="4325938"/>
          <p14:tracePt t="73789" x="9728200" y="4325938"/>
          <p14:tracePt t="73801" x="9796463" y="4325938"/>
          <p14:tracePt t="73806" x="9855200" y="4308475"/>
          <p14:tracePt t="73812" x="9898063" y="4275138"/>
          <p14:tracePt t="73820" x="9915525" y="4257675"/>
          <p14:tracePt t="73828" x="9931400" y="4224338"/>
          <p14:tracePt t="73837" x="9940925" y="4189413"/>
          <p14:tracePt t="73843" x="9948863" y="4138613"/>
          <p14:tracePt t="73852" x="9948863" y="4113213"/>
          <p14:tracePt t="73859" x="9948863" y="4062413"/>
          <p14:tracePt t="73866" x="9931400" y="4044950"/>
          <p14:tracePt t="73873" x="9915525" y="4027488"/>
          <p14:tracePt t="73884" x="9898063" y="4011613"/>
          <p14:tracePt t="73889" x="9880600" y="4002088"/>
          <p14:tracePt t="73907" x="9872663" y="4002088"/>
          <p14:tracePt t="73922" x="9864725" y="4002088"/>
          <p14:tracePt t="74234" x="9812338" y="4002088"/>
          <p14:tracePt t="74243" x="9601200" y="4002088"/>
          <p14:tracePt t="74249" x="9107488" y="4002088"/>
          <p14:tracePt t="74258" x="8334375" y="4002088"/>
          <p14:tracePt t="74273" x="6346825" y="3976688"/>
          <p14:tracePt t="74283" x="5302250" y="4171950"/>
          <p14:tracePt t="74289" x="4248150" y="4359275"/>
          <p14:tracePt t="74299" x="3381375" y="4427538"/>
          <p14:tracePt t="74304" x="2565400" y="4521200"/>
          <p14:tracePt t="74312" x="1749425" y="4657725"/>
          <p14:tracePt t="74320" x="1095375" y="4767263"/>
          <p14:tracePt t="74326" x="620713" y="4868863"/>
          <p14:tracePt t="74333" x="263525" y="4997450"/>
          <p14:tracePt t="74680" x="2727325" y="6688138"/>
          <p14:tracePt t="74686" x="2998788" y="6551613"/>
          <p14:tracePt t="74693" x="3203575" y="6424613"/>
          <p14:tracePt t="74701" x="3348038" y="6323013"/>
          <p14:tracePt t="74707" x="3449638" y="6229350"/>
          <p14:tracePt t="74716" x="3533775" y="6143625"/>
          <p14:tracePt t="74723" x="3627438" y="6049963"/>
          <p14:tracePt t="74734" x="3703638" y="5957888"/>
          <p14:tracePt t="74740" x="3771900" y="5880100"/>
          <p14:tracePt t="74749" x="3832225" y="5813425"/>
          <p14:tracePt t="74755" x="3900488" y="5745163"/>
          <p14:tracePt t="74766" x="3967163" y="5668963"/>
          <p14:tracePt t="74771" x="4035425" y="5600700"/>
          <p14:tracePt t="74782" x="4086225" y="5540375"/>
          <p14:tracePt t="74787" x="4154488" y="5472113"/>
          <p14:tracePt t="74794" x="4197350" y="5405438"/>
          <p14:tracePt t="74802" x="4240213" y="5345113"/>
          <p14:tracePt t="74809" x="4273550" y="5276850"/>
          <p14:tracePt t="74818" x="4291013" y="5235575"/>
          <p14:tracePt t="74825" x="4306888" y="5183188"/>
          <p14:tracePt t="74834" x="4324350" y="5149850"/>
          <p14:tracePt t="74841" x="4341813" y="5116513"/>
          <p14:tracePt t="74849" x="4359275" y="5081588"/>
          <p14:tracePt t="74857" x="4375150" y="5056188"/>
          <p14:tracePt t="74865" x="4392613" y="5030788"/>
          <p14:tracePt t="74871" x="4418013" y="4997450"/>
          <p14:tracePt t="74882" x="4435475" y="4979988"/>
          <p14:tracePt t="74904" x="4595813" y="4852988"/>
          <p14:tracePt t="74915" x="4664075" y="4792663"/>
          <p14:tracePt t="74921" x="4714875" y="4749800"/>
          <p14:tracePt t="74928" x="4765675" y="4733925"/>
          <p14:tracePt t="74936" x="4818063" y="4708525"/>
          <p14:tracePt t="74941" x="4833938" y="4691063"/>
          <p14:tracePt t="74950" x="4859338" y="4673600"/>
          <p14:tracePt t="74957" x="4876800" y="4657725"/>
          <p14:tracePt t="74967" x="4894263" y="4640263"/>
          <p14:tracePt t="74984" x="4894263" y="4630738"/>
          <p14:tracePt t="74989" x="4902200" y="4630738"/>
          <p14:tracePt t="94680" x="4910138" y="4630738"/>
          <p14:tracePt t="94687" x="4978400" y="4673600"/>
          <p14:tracePt t="94695" x="5097463" y="4716463"/>
          <p14:tracePt t="94703" x="5199063" y="4741863"/>
          <p14:tracePt t="94711" x="5302250" y="4749800"/>
          <p14:tracePt t="94719" x="5386388" y="4749800"/>
          <p14:tracePt t="94729" x="5472113" y="4724400"/>
          <p14:tracePt t="94735" x="5548313" y="4708525"/>
          <p14:tracePt t="94745" x="5607050" y="4673600"/>
          <p14:tracePt t="94749" x="5657850" y="4648200"/>
          <p14:tracePt t="94759" x="5700713" y="4614863"/>
          <p14:tracePt t="94765" x="5708650" y="4605338"/>
          <p14:tracePt t="94777" x="5726113" y="4572000"/>
          <p14:tracePt t="94782" x="5743575" y="4529138"/>
          <p14:tracePt t="94792" x="5743575" y="4503738"/>
          <p14:tracePt t="94798" x="5743575" y="4470400"/>
          <p14:tracePt t="94809" x="5735638" y="4445000"/>
          <p14:tracePt t="94813" x="5692775" y="4419600"/>
          <p14:tracePt t="94824" x="5632450" y="4402138"/>
          <p14:tracePt t="94828" x="5556250" y="4384675"/>
          <p14:tracePt t="94835" x="5472113" y="4384675"/>
          <p14:tracePt t="94846" x="5343525" y="4394200"/>
          <p14:tracePt t="94851" x="5199063" y="4427538"/>
          <p14:tracePt t="94864" x="5072063" y="4478338"/>
          <p14:tracePt t="94867" x="4945063" y="4538663"/>
          <p14:tracePt t="94875" x="4791075" y="4597400"/>
          <p14:tracePt t="94897" x="4443413" y="4827588"/>
          <p14:tracePt t="94900" x="4265613" y="4946650"/>
          <p14:tracePt t="94908" x="4129088" y="5081588"/>
          <p14:tracePt t="94913" x="3967163" y="5226050"/>
          <p14:tracePt t="94925" x="3873500" y="5337175"/>
          <p14:tracePt t="94930" x="3789363" y="5456238"/>
          <p14:tracePt t="94938" x="3721100" y="5591175"/>
          <p14:tracePt t="94946" x="3687763" y="5719763"/>
          <p14:tracePt t="94953" x="3670300" y="5821363"/>
          <p14:tracePt t="94963" x="3662363" y="5889625"/>
          <p14:tracePt t="94967" x="3662363" y="5948363"/>
          <p14:tracePt t="94975" x="3662363" y="6008688"/>
          <p14:tracePt t="94983" x="3670300" y="6042025"/>
          <p14:tracePt t="94993" x="3687763" y="6067425"/>
          <p14:tracePt t="94999" x="3703638" y="6076950"/>
          <p14:tracePt t="95010" x="3721100" y="6092825"/>
          <p14:tracePt t="95015" x="3729038" y="6102350"/>
          <p14:tracePt t="95026" x="3738563" y="6102350"/>
          <p14:tracePt t="95031" x="3746500" y="6102350"/>
          <p14:tracePt t="95042" x="3756025" y="6102350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951</Words>
  <Application>Microsoft Office PowerPoint</Application>
  <PresentationFormat>Widescreen</PresentationFormat>
  <Paragraphs>128</Paragraphs>
  <Slides>15</Slides>
  <Notes>1</Notes>
  <HiddenSlides>0</HiddenSlides>
  <MMClips>15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Exercício...</vt:lpstr>
      <vt:lpstr>Reflita...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alline campos</dc:creator>
  <cp:lastModifiedBy>alline campos</cp:lastModifiedBy>
  <cp:revision>7</cp:revision>
  <dcterms:created xsi:type="dcterms:W3CDTF">2020-06-09T02:22:53Z</dcterms:created>
  <dcterms:modified xsi:type="dcterms:W3CDTF">2020-06-09T05:41:22Z</dcterms:modified>
</cp:coreProperties>
</file>