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0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7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3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3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9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9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1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CFCD-B15C-4268-9395-06D51477385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3128-9DA5-4857-93D1-126946316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4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 de Apresentação</a:t>
            </a:r>
            <a:br>
              <a:rPr lang="pt-BR" dirty="0" smtClean="0"/>
            </a:br>
            <a:r>
              <a:rPr lang="pt-BR" dirty="0" smtClean="0"/>
              <a:t>Estudo de Caso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6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90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estágio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Local;</a:t>
            </a:r>
          </a:p>
          <a:p>
            <a:endParaRPr lang="pt-BR" dirty="0" smtClean="0"/>
          </a:p>
          <a:p>
            <a:r>
              <a:rPr lang="pt-BR" dirty="0" smtClean="0"/>
              <a:t>Supervisora do local;</a:t>
            </a:r>
          </a:p>
          <a:p>
            <a:endParaRPr lang="pt-BR" dirty="0" smtClean="0"/>
          </a:p>
          <a:p>
            <a:r>
              <a:rPr lang="pt-BR" dirty="0" smtClean="0"/>
              <a:t>Docente responsável.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0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r>
              <a:rPr lang="en-US" dirty="0" smtClean="0"/>
              <a:t> do local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Qual a função do serviço (saúde, social, outro);</a:t>
            </a:r>
          </a:p>
          <a:p>
            <a:r>
              <a:rPr lang="pt-BR" dirty="0" smtClean="0"/>
              <a:t>Clientela atendida;</a:t>
            </a:r>
          </a:p>
          <a:p>
            <a:r>
              <a:rPr lang="pt-BR" dirty="0" smtClean="0"/>
              <a:t>Problemas relacionados a </a:t>
            </a:r>
            <a:r>
              <a:rPr lang="pt-BR" dirty="0" smtClean="0"/>
              <a:t>clientela (que tipo de problemas são atendidos nesse local);</a:t>
            </a:r>
            <a:endParaRPr lang="pt-BR" dirty="0" smtClean="0"/>
          </a:p>
          <a:p>
            <a:r>
              <a:rPr lang="pt-BR" dirty="0" smtClean="0"/>
              <a:t>Equipe.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do caso em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Quem é a pessoa ou grupo atendido(a) que constituirá o estudo de caso;</a:t>
            </a:r>
          </a:p>
          <a:p>
            <a:r>
              <a:rPr lang="pt-BR" dirty="0" smtClean="0"/>
              <a:t>Gênero, idade, escolaridade, ocupação laboral;</a:t>
            </a:r>
          </a:p>
          <a:p>
            <a:r>
              <a:rPr lang="pt-BR" dirty="0" smtClean="0"/>
              <a:t>Constituição familiar;</a:t>
            </a:r>
          </a:p>
          <a:p>
            <a:r>
              <a:rPr lang="pt-BR" dirty="0" smtClean="0"/>
              <a:t>Por que está nesse serviço.</a:t>
            </a:r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r>
              <a:rPr lang="en-US" dirty="0" smtClean="0"/>
              <a:t> do </a:t>
            </a:r>
            <a:r>
              <a:rPr lang="pt-BR" dirty="0" smtClean="0"/>
              <a:t>problema*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Descrição do problema relacionado ao caso em </a:t>
            </a:r>
            <a:r>
              <a:rPr lang="pt-BR" dirty="0" smtClean="0"/>
              <a:t>estudo (com referências buscadas na literatura).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504" y="6376863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* Pode ser usado mais 1 slide.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55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Apresentação de avaliação do caso em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Avaliação realizada (itens avaliados)</a:t>
            </a:r>
          </a:p>
          <a:p>
            <a:r>
              <a:rPr lang="pt-BR" dirty="0" smtClean="0"/>
              <a:t>Resultados </a:t>
            </a:r>
            <a:r>
              <a:rPr lang="pt-BR" dirty="0" smtClean="0"/>
              <a:t>da avaliação aplicada.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5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terapêutico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Objetivos e metas do tratamento ou intervenção social.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89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363272" cy="16421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das intervenções </a:t>
            </a:r>
            <a:br>
              <a:rPr lang="pt-BR" dirty="0" smtClean="0"/>
            </a:br>
            <a:r>
              <a:rPr lang="pt-BR" dirty="0" smtClean="0"/>
              <a:t>(o que foi praticado em cada sessão e os resultados)*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6279703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*Pode ser usado ate 3 slides.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852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do estágio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Pontos positivos e </a:t>
            </a:r>
            <a:r>
              <a:rPr lang="pt-BR" dirty="0" smtClean="0"/>
              <a:t>negativos;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que mudaria </a:t>
            </a:r>
            <a:r>
              <a:rPr lang="pt-BR" dirty="0" smtClean="0"/>
              <a:t>neste </a:t>
            </a:r>
            <a:r>
              <a:rPr lang="pt-BR" dirty="0" smtClean="0"/>
              <a:t>estágio.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58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170</Words>
  <Application>Microsoft Office PowerPoint</Application>
  <PresentationFormat>Apresentação na tela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Modelo de Apresentação Estudo de Caso</vt:lpstr>
      <vt:lpstr>Título do estágio</vt:lpstr>
      <vt:lpstr>Apresentação do local</vt:lpstr>
      <vt:lpstr>Apresentação do caso em estudo</vt:lpstr>
      <vt:lpstr>Apresentação do problema*</vt:lpstr>
      <vt:lpstr>Apresentação de avaliação do caso em estudo</vt:lpstr>
      <vt:lpstr>Projeto terapêutico</vt:lpstr>
      <vt:lpstr>Apresentação das intervenções  (o que foi praticado em cada sessão e os resultados)*</vt:lpstr>
      <vt:lpstr>Avaliação do estágio</vt:lpstr>
      <vt:lpstr>Referências bibliográficas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.</dc:creator>
  <cp:lastModifiedBy>Regina Fiorati</cp:lastModifiedBy>
  <cp:revision>8</cp:revision>
  <dcterms:created xsi:type="dcterms:W3CDTF">2018-02-16T14:05:03Z</dcterms:created>
  <dcterms:modified xsi:type="dcterms:W3CDTF">2018-02-16T16:58:12Z</dcterms:modified>
</cp:coreProperties>
</file>