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1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3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F342B-8386-BB4D-9D8D-0B4390992CFA}" type="datetimeFigureOut">
              <a:rPr lang="en-US" smtClean="0"/>
              <a:t>10/08/17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F65AA-6840-8443-BAF3-248614D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844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C9053-649F-4D15-8B6F-E179FF1D3E98}" type="datetimeFigureOut">
              <a:rPr lang="pt-BR" smtClean="0"/>
              <a:pPr/>
              <a:t>10/08/17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03A8A-FE86-4B6B-AAD4-88FD491D2673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648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2586-D21A-4460-BCEC-D678CA4028BA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2014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89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2586-D21A-4460-BCEC-D678CA4028BA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2014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89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2586-D21A-4460-BCEC-D678CA4028BA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2014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89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2586-D21A-4460-BCEC-D678CA4028BA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2014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89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2586-D21A-4460-BCEC-D678CA4028BA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2014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89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2586-D21A-4460-BCEC-D678CA4028BA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2014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89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2586-D21A-4460-BCEC-D678CA4028BA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2014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89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2586-D21A-4460-BCEC-D678CA4028BA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2014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89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D2586-D21A-4460-BCEC-D678CA4028BA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2014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98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70C1-FFD2-C548-9F55-18F2DA863154}" type="datetime1">
              <a:rPr lang="pt-BR" smtClean="0"/>
              <a:t>10/08/17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D632-93DE-4CB4-86D1-B6BF87E6D8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39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238C-A48D-FE40-80A1-86E63B943733}" type="datetime1">
              <a:rPr lang="pt-BR" smtClean="0"/>
              <a:t>10/08/17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D632-93DE-4CB4-86D1-B6BF87E6D8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50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E1A8-6137-AD49-BEB5-40CD5872D046}" type="datetime1">
              <a:rPr lang="pt-BR" smtClean="0"/>
              <a:t>10/08/17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D632-93DE-4CB4-86D1-B6BF87E6D8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71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D9A2-87CE-D847-80C2-31396E8E134C}" type="datetime1">
              <a:rPr lang="pt-BR" smtClean="0"/>
              <a:t>10/08/17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D632-93DE-4CB4-86D1-B6BF87E6D8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70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8E14-D900-1843-9A8D-3ADE6593B4F8}" type="datetime1">
              <a:rPr lang="pt-BR" smtClean="0"/>
              <a:t>10/08/17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D632-93DE-4CB4-86D1-B6BF87E6D8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92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FA01-22F1-AF4B-AA37-A8861D303F34}" type="datetime1">
              <a:rPr lang="pt-BR" smtClean="0"/>
              <a:t>10/08/17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D632-93DE-4CB4-86D1-B6BF87E6D8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81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BBF5-1A48-AC4F-BC1D-85A75AE81CF8}" type="datetime1">
              <a:rPr lang="pt-BR" smtClean="0"/>
              <a:t>10/08/17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D632-93DE-4CB4-86D1-B6BF87E6D8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88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4D4-AF9B-7548-89CB-6647391D2A1C}" type="datetime1">
              <a:rPr lang="pt-BR" smtClean="0"/>
              <a:t>10/08/17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D632-93DE-4CB4-86D1-B6BF87E6D8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87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0050-FAD9-084C-94B5-8A5ADEE99271}" type="datetime1">
              <a:rPr lang="pt-BR" smtClean="0"/>
              <a:t>10/08/17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D632-93DE-4CB4-86D1-B6BF87E6D8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27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FB66-616B-4448-9EE2-693F81951C76}" type="datetime1">
              <a:rPr lang="pt-BR" smtClean="0"/>
              <a:t>10/08/17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D632-93DE-4CB4-86D1-B6BF87E6D8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C386-3E22-854F-A5E7-496F58A630E6}" type="datetime1">
              <a:rPr lang="pt-BR" smtClean="0"/>
              <a:t>10/08/17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3D632-93DE-4CB4-86D1-B6BF87E6D8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05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1C0E0-3629-7D46-ACCF-CB1586B4A22F}" type="datetime1">
              <a:rPr lang="pt-BR" smtClean="0"/>
              <a:t>10/08/17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SABBAG, 2017.2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3D632-93DE-4CB4-86D1-B6BF87E6D8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59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hyperlink" Target="http://revista.ibict.br/ciinf/article/view/332/332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003" y="4382585"/>
            <a:ext cx="2783997" cy="244827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73780"/>
            <a:ext cx="7128792" cy="105727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Ciências da Informação e da Documentação e Biblioteconomia</a:t>
            </a:r>
            <a:r>
              <a:rPr lang="pt-BR" sz="2600" dirty="0" smtClean="0"/>
              <a:t>                                                      </a:t>
            </a:r>
            <a:endParaRPr lang="pt-BR" sz="2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5" y="60910"/>
            <a:ext cx="722948" cy="122586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73781"/>
            <a:ext cx="923925" cy="100012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199273" y="2564904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AF1B5E"/>
                </a:solidFill>
              </a:rPr>
              <a:t>LINGUAGENS DOCUMENTÁRIAS </a:t>
            </a:r>
          </a:p>
          <a:p>
            <a:pPr algn="ctr"/>
            <a:r>
              <a:rPr lang="pt-BR" sz="3200" b="1" dirty="0" smtClean="0">
                <a:solidFill>
                  <a:srgbClr val="AF1B5E"/>
                </a:solidFill>
              </a:rPr>
              <a:t>Disciplina 5962020</a:t>
            </a:r>
            <a:endParaRPr lang="pt-BR" sz="3200" b="1" dirty="0">
              <a:solidFill>
                <a:srgbClr val="AF1B5E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814197" y="5283880"/>
            <a:ext cx="373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Prof.ª Dr.ª Deise </a:t>
            </a:r>
            <a:r>
              <a:rPr lang="pt-BR" b="1" dirty="0" err="1" smtClean="0">
                <a:solidFill>
                  <a:schemeClr val="accent1">
                    <a:lumMod val="75000"/>
                  </a:schemeClr>
                </a:solidFill>
              </a:rPr>
              <a:t>Sabbag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50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73780"/>
            <a:ext cx="7128792" cy="105727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Ciências da Informação e da Documentação e Biblioteconomia</a:t>
            </a:r>
            <a:r>
              <a:rPr lang="pt-BR" sz="2600" dirty="0" smtClean="0"/>
              <a:t>                                                      </a:t>
            </a:r>
            <a:endParaRPr lang="pt-BR" sz="2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5" y="60910"/>
            <a:ext cx="722948" cy="122586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73781"/>
            <a:ext cx="923925" cy="100012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51454" y="2420888"/>
            <a:ext cx="76074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LINGUAGENS DOCUMENTÁRIAS</a:t>
            </a:r>
          </a:p>
          <a:p>
            <a:pPr algn="just"/>
            <a:endParaRPr lang="pt-BR" sz="32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Créditos Aula: 02</a:t>
            </a:r>
          </a:p>
          <a:p>
            <a:pPr algn="just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Créditos Trabalho: 01</a:t>
            </a:r>
          </a:p>
          <a:p>
            <a:pPr algn="just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Tipo: Semestral</a:t>
            </a:r>
            <a:endParaRPr lang="pt-B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20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3216"/>
            <a:ext cx="1955151" cy="1450748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73780"/>
            <a:ext cx="7128792" cy="105727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Ciências da Informação e da Documentação e Biblioteconomia</a:t>
            </a:r>
            <a:r>
              <a:rPr lang="pt-BR" sz="2600" dirty="0" smtClean="0"/>
              <a:t>                                                      </a:t>
            </a:r>
            <a:endParaRPr lang="pt-BR" sz="2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5" y="60910"/>
            <a:ext cx="722948" cy="122586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73781"/>
            <a:ext cx="923925" cy="100012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372163" y="2204864"/>
            <a:ext cx="7607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OBJETIVOS</a:t>
            </a:r>
          </a:p>
          <a:p>
            <a:pPr algn="just"/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Apresentar e discutir o papel da linguagem na organização e recuperação da informação;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Promover a compreensão das linguagens documentárias e suas especificidades;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 Apresentar e discutir novas perspectivas e aplicações das linguagens documentárias.</a:t>
            </a:r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970" y="1365349"/>
            <a:ext cx="1679030" cy="167903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43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73780"/>
            <a:ext cx="7128792" cy="105727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Ciências da Informação e da Documentação e Biblioteconomia</a:t>
            </a:r>
            <a:r>
              <a:rPr lang="pt-BR" sz="2600" dirty="0" smtClean="0"/>
              <a:t>                                                      </a:t>
            </a:r>
            <a:endParaRPr lang="pt-BR" sz="2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5" y="60910"/>
            <a:ext cx="722948" cy="122586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73781"/>
            <a:ext cx="923925" cy="100012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372163" y="2204864"/>
            <a:ext cx="7607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PROGRAMA DA DISCIPLINA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3338944"/>
            <a:ext cx="7200800" cy="2826359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48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73780"/>
            <a:ext cx="7128792" cy="105727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Ciências da Informação e da Documentação e Biblioteconomia</a:t>
            </a:r>
            <a:r>
              <a:rPr lang="pt-BR" sz="2600" dirty="0" smtClean="0"/>
              <a:t>                                                      </a:t>
            </a:r>
            <a:endParaRPr lang="pt-BR" sz="2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5" y="60910"/>
            <a:ext cx="722948" cy="122586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73781"/>
            <a:ext cx="923925" cy="100012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52159" y="1336160"/>
            <a:ext cx="88001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Formas de representação com fins documentários, estruturas, relações e avaliações.</a:t>
            </a:r>
          </a:p>
          <a:p>
            <a:pPr algn="just"/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400" dirty="0" smtClean="0"/>
              <a:t>1) A linguagem como um dos conceitos centrais nos processos de organização, representação e recuperação de informação;</a:t>
            </a:r>
          </a:p>
          <a:p>
            <a:r>
              <a:rPr lang="pt-BR" sz="2400" dirty="0" smtClean="0"/>
              <a:t> </a:t>
            </a:r>
          </a:p>
          <a:p>
            <a:r>
              <a:rPr lang="pt-BR" sz="2400" dirty="0" smtClean="0"/>
              <a:t>2) A linguagem natural, a linguagem de especialidade e a linguagem documentária: conjunções e disjunções;</a:t>
            </a:r>
          </a:p>
          <a:p>
            <a:r>
              <a:rPr lang="pt-BR" sz="2400" dirty="0" smtClean="0"/>
              <a:t> </a:t>
            </a:r>
          </a:p>
          <a:p>
            <a:r>
              <a:rPr lang="pt-BR" sz="2400" dirty="0" smtClean="0"/>
              <a:t>3) A linguagem documentária e sua dimensão comunicacional;</a:t>
            </a:r>
          </a:p>
          <a:p>
            <a:r>
              <a:rPr lang="pt-BR" sz="2400" dirty="0" smtClean="0"/>
              <a:t> 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977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73780"/>
            <a:ext cx="7128792" cy="105727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Ciências da Informação e da Documentação e Biblioteconomia</a:t>
            </a:r>
            <a:r>
              <a:rPr lang="pt-BR" sz="2600" dirty="0" smtClean="0"/>
              <a:t>                                                      </a:t>
            </a:r>
            <a:endParaRPr lang="pt-BR" sz="2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5" y="60910"/>
            <a:ext cx="722948" cy="122586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73781"/>
            <a:ext cx="923925" cy="100012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52159" y="1308451"/>
            <a:ext cx="88001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Formas de representação com fins documentários, estruturas, relações e avaliações.</a:t>
            </a:r>
          </a:p>
          <a:p>
            <a:endParaRPr lang="pt-BR" sz="2400" dirty="0" smtClean="0"/>
          </a:p>
          <a:p>
            <a:r>
              <a:rPr lang="pt-BR" sz="2400" dirty="0" smtClean="0"/>
              <a:t>4) Linguagens documentárias;</a:t>
            </a:r>
          </a:p>
          <a:p>
            <a:r>
              <a:rPr lang="pt-BR" sz="2400" dirty="0" smtClean="0"/>
              <a:t>4.1. Definição funcional e definição estrutural, elementos constituintes, objetivo e limites de uso;</a:t>
            </a:r>
          </a:p>
          <a:p>
            <a:r>
              <a:rPr lang="pt-BR" sz="2400" dirty="0" smtClean="0"/>
              <a:t>4.2. Aspectos lógicos, </a:t>
            </a:r>
            <a:r>
              <a:rPr lang="pt-BR" sz="2400" dirty="0" err="1" smtClean="0"/>
              <a:t>lingüísticos</a:t>
            </a:r>
            <a:r>
              <a:rPr lang="pt-BR" sz="2400" dirty="0" smtClean="0"/>
              <a:t>, terminológicos e pragmáticos;</a:t>
            </a:r>
          </a:p>
          <a:p>
            <a:r>
              <a:rPr lang="pt-BR" sz="2400" dirty="0" smtClean="0"/>
              <a:t>4.3. Tipologia das linguagens documentárias;</a:t>
            </a:r>
          </a:p>
          <a:p>
            <a:r>
              <a:rPr lang="pt-BR" sz="2400" dirty="0" smtClean="0"/>
              <a:t> </a:t>
            </a:r>
          </a:p>
          <a:p>
            <a:r>
              <a:rPr lang="pt-BR" sz="2400" dirty="0" smtClean="0"/>
              <a:t>5) Contribuições interdisciplinares para a compreensão, desenvolvimento e avaliação de linguagens documentárias;</a:t>
            </a:r>
          </a:p>
          <a:p>
            <a:endParaRPr lang="pt-BR" sz="2400" dirty="0" smtClean="0"/>
          </a:p>
          <a:p>
            <a:r>
              <a:rPr lang="pt-BR" sz="2400" dirty="0" smtClean="0"/>
              <a:t>6) Perspectivas para aplicação das linguagens documentárias em novos contextos.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917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73780"/>
            <a:ext cx="7128792" cy="105727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Ciências da Informação e da Documentação e Biblioteconomia</a:t>
            </a:r>
            <a:r>
              <a:rPr lang="pt-BR" sz="2600" dirty="0" smtClean="0"/>
              <a:t>                                                      </a:t>
            </a:r>
            <a:endParaRPr lang="pt-BR" sz="2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5" y="60910"/>
            <a:ext cx="722948" cy="122586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73781"/>
            <a:ext cx="923925" cy="100012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52159" y="1762385"/>
            <a:ext cx="88001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Aulas: Aulas expositivas; Leitura e discussão de textos; Filmes; Exercícios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Avaliação: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rovas; Exercícios; Resenhas, 1 Seminário, Trabalho Final.</a:t>
            </a:r>
          </a:p>
          <a:p>
            <a:pPr algn="just"/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75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73780"/>
            <a:ext cx="7128792" cy="105727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Ciências da Informação e da Documentação e Biblioteconomia</a:t>
            </a:r>
            <a:r>
              <a:rPr lang="pt-BR" sz="2600" dirty="0" smtClean="0"/>
              <a:t>                                                      </a:t>
            </a:r>
            <a:endParaRPr lang="pt-BR" sz="2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5" y="60910"/>
            <a:ext cx="722948" cy="122586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73781"/>
            <a:ext cx="923925" cy="100012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52159" y="1762385"/>
            <a:ext cx="8800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Calend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ário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das Aulas</a:t>
            </a:r>
          </a:p>
          <a:p>
            <a:pPr algn="just"/>
            <a:endParaRPr lang="pt-BR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799372"/>
              </p:ext>
            </p:extLst>
          </p:nvPr>
        </p:nvGraphicFramePr>
        <p:xfrm>
          <a:off x="1331640" y="2476248"/>
          <a:ext cx="705678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352839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10/08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09/11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i="0" dirty="0" smtClean="0">
                          <a:solidFill>
                            <a:schemeClr val="tx1"/>
                          </a:solidFill>
                        </a:rPr>
                        <a:t>17/08</a:t>
                      </a:r>
                      <a:endParaRPr lang="pt-BR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23/11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24/08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30/11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31/08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07/12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14/09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14/12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21/09 SECID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28/09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05/10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19/10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25/10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5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73780"/>
            <a:ext cx="7128792" cy="105727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Ciências da Informação e da Documentação e Biblioteconomia</a:t>
            </a:r>
            <a:r>
              <a:rPr lang="pt-BR" sz="2600" dirty="0" smtClean="0"/>
              <a:t>                                                      </a:t>
            </a:r>
            <a:endParaRPr lang="pt-BR" sz="2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5" y="60910"/>
            <a:ext cx="722948" cy="122586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73781"/>
            <a:ext cx="923925" cy="100012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52159" y="1762385"/>
            <a:ext cx="880015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Referências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PETTER</a:t>
            </a:r>
            <a:r>
              <a:rPr lang="pt-BR" dirty="0"/>
              <a:t>, Margarida. Linguagem, língua, linguística. In. FIORIN, José Luiz. </a:t>
            </a:r>
            <a:r>
              <a:rPr lang="pt-BR" b="1" dirty="0"/>
              <a:t>Introdução à linguística.</a:t>
            </a:r>
            <a:r>
              <a:rPr lang="pt-BR" dirty="0"/>
              <a:t> 5.ed. São Paulo: Contexto, 2007. p. 11 </a:t>
            </a:r>
            <a:r>
              <a:rPr lang="pt-BR" dirty="0" smtClean="0"/>
              <a:t>– 24. 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BARROS</a:t>
            </a:r>
            <a:r>
              <a:rPr lang="pt-BR" dirty="0"/>
              <a:t>, Diana Pessoa. A comunicação humana. In. FIORIN, José Luiz. </a:t>
            </a:r>
            <a:r>
              <a:rPr lang="pt-BR" b="1" dirty="0"/>
              <a:t>Introdução à linguística</a:t>
            </a:r>
            <a:r>
              <a:rPr lang="pt-BR" dirty="0"/>
              <a:t>. 5.ed. São Paulo: Contexto, 2007. p. 25 – 53.</a:t>
            </a:r>
          </a:p>
          <a:p>
            <a:endParaRPr lang="pt-BR" dirty="0"/>
          </a:p>
          <a:p>
            <a:r>
              <a:rPr lang="pt-BR" dirty="0" smtClean="0"/>
              <a:t>BELINE</a:t>
            </a:r>
            <a:r>
              <a:rPr lang="pt-BR" dirty="0"/>
              <a:t>, Ronald. A variação linguística. In. FIORIN, José Luiz. </a:t>
            </a:r>
            <a:r>
              <a:rPr lang="pt-BR" b="1" dirty="0"/>
              <a:t>Introdução à linguística</a:t>
            </a:r>
            <a:r>
              <a:rPr lang="pt-BR" dirty="0"/>
              <a:t>. 5.ed. São Paulo: Contexto, 2007. p. 121 – 140. </a:t>
            </a:r>
            <a:endParaRPr lang="pt-BR" dirty="0" smtClean="0"/>
          </a:p>
          <a:p>
            <a:r>
              <a:rPr lang="pt-BR" dirty="0" smtClean="0"/>
              <a:t> </a:t>
            </a:r>
          </a:p>
          <a:p>
            <a:r>
              <a:rPr lang="pt-BR" dirty="0" smtClean="0"/>
              <a:t>CINTRA</a:t>
            </a:r>
            <a:r>
              <a:rPr lang="pt-BR" dirty="0"/>
              <a:t>, Anna Maria Marques et al. </a:t>
            </a:r>
            <a:r>
              <a:rPr lang="pt-BR" b="1" dirty="0"/>
              <a:t>Para entender as linguagens documentarias</a:t>
            </a:r>
            <a:r>
              <a:rPr lang="pt-BR" dirty="0"/>
              <a:t>. 2.ed.rev. </a:t>
            </a:r>
            <a:r>
              <a:rPr lang="pt-BR" dirty="0" err="1"/>
              <a:t>ampl</a:t>
            </a:r>
            <a:r>
              <a:rPr lang="pt-BR" dirty="0"/>
              <a:t>. São Paulo: Polis, 2002.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GONZÁLEZ </a:t>
            </a:r>
            <a:r>
              <a:rPr lang="pt-BR" dirty="0"/>
              <a:t>de GOMES, Maria Nélida. O objeto de estudo da Ciência da Informação: paradoxos e desafios. </a:t>
            </a:r>
            <a:r>
              <a:rPr lang="pt-BR" b="1" dirty="0"/>
              <a:t>Ciência da Informação</a:t>
            </a:r>
            <a:r>
              <a:rPr lang="pt-BR" dirty="0"/>
              <a:t>, Brasília, v. 19, </a:t>
            </a:r>
            <a:r>
              <a:rPr lang="pt-BR" dirty="0" err="1"/>
              <a:t>n</a:t>
            </a:r>
            <a:r>
              <a:rPr lang="pt-BR" dirty="0"/>
              <a:t>. 2, jul./dez. 1990. Disponível em: &lt; </a:t>
            </a:r>
            <a:r>
              <a:rPr lang="pt-BR" u="sng" dirty="0">
                <a:hlinkClick r:id="rId5"/>
              </a:rPr>
              <a:t>http://revista.ibict.br/ciinf/article/view/332/332</a:t>
            </a:r>
            <a:r>
              <a:rPr lang="pt-BR" dirty="0"/>
              <a:t> &gt; . Acesso em: 15 jul. 2016. </a:t>
            </a:r>
          </a:p>
          <a:p>
            <a:pPr algn="just"/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SABBAG, 2017.2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064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571</Words>
  <Application>Microsoft Macintosh PowerPoint</Application>
  <PresentationFormat>On-screen Show (4:3)</PresentationFormat>
  <Paragraphs>105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Deise Sabbag</cp:lastModifiedBy>
  <cp:revision>37</cp:revision>
  <dcterms:created xsi:type="dcterms:W3CDTF">2014-08-13T17:43:59Z</dcterms:created>
  <dcterms:modified xsi:type="dcterms:W3CDTF">2017-08-10T15:17:07Z</dcterms:modified>
</cp:coreProperties>
</file>