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83" r:id="rId4"/>
    <p:sldId id="288" r:id="rId5"/>
    <p:sldId id="289" r:id="rId6"/>
    <p:sldId id="287" r:id="rId7"/>
    <p:sldId id="291" r:id="rId8"/>
    <p:sldId id="260" r:id="rId9"/>
    <p:sldId id="274" r:id="rId10"/>
    <p:sldId id="269" r:id="rId11"/>
    <p:sldId id="264" r:id="rId12"/>
    <p:sldId id="292" r:id="rId13"/>
    <p:sldId id="262" r:id="rId14"/>
    <p:sldId id="263" r:id="rId15"/>
    <p:sldId id="272" r:id="rId16"/>
    <p:sldId id="267" r:id="rId17"/>
    <p:sldId id="285" r:id="rId18"/>
    <p:sldId id="268" r:id="rId19"/>
    <p:sldId id="290" r:id="rId20"/>
    <p:sldId id="271" r:id="rId21"/>
    <p:sldId id="270" r:id="rId22"/>
    <p:sldId id="261" r:id="rId23"/>
    <p:sldId id="286" r:id="rId24"/>
    <p:sldId id="275" r:id="rId25"/>
    <p:sldId id="266" r:id="rId26"/>
    <p:sldId id="277" r:id="rId27"/>
    <p:sldId id="258" r:id="rId2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55D80F-9054-4344-8D41-F972051B5F0E}" v="162" dt="2020-11-11T23:51:28.793"/>
    <p1510:client id="{BC6C4A32-609A-5EFF-1C41-D921E40B2825}" v="14" dt="2020-11-15T18:51:35.432"/>
    <p1510:client id="{EB1D5138-C376-C739-118A-B94930BF4394}" v="672" dt="2020-11-16T14:34:10.816"/>
    <p1510:client id="{FA4C510C-243B-9867-0A88-FB380CEA443A}" v="3657" dt="2020-11-16T13:19:09.890"/>
    <p1510:client id="{FB6EBABF-BC5A-DE90-54D7-81F93A458979}" v="842" dt="2020-11-18T21:51:52.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scila Soares" userId="S::priscila.soares@usp.br::a5951ca2-7efa-4815-aa62-2444371dbd4a" providerId="AD" clId="Web-{EB1D5138-C376-C739-118A-B94930BF4394}"/>
    <pc:docChg chg="modSld">
      <pc:chgData name="Priscila Soares" userId="S::priscila.soares@usp.br::a5951ca2-7efa-4815-aa62-2444371dbd4a" providerId="AD" clId="Web-{EB1D5138-C376-C739-118A-B94930BF4394}" dt="2020-11-16T14:34:10.816" v="667" actId="20577"/>
      <pc:docMkLst>
        <pc:docMk/>
      </pc:docMkLst>
      <pc:sldChg chg="modSp">
        <pc:chgData name="Priscila Soares" userId="S::priscila.soares@usp.br::a5951ca2-7efa-4815-aa62-2444371dbd4a" providerId="AD" clId="Web-{EB1D5138-C376-C739-118A-B94930BF4394}" dt="2020-11-16T14:34:10.816" v="666" actId="20577"/>
        <pc:sldMkLst>
          <pc:docMk/>
          <pc:sldMk cId="2545763943" sldId="258"/>
        </pc:sldMkLst>
        <pc:spChg chg="mod">
          <ac:chgData name="Priscila Soares" userId="S::priscila.soares@usp.br::a5951ca2-7efa-4815-aa62-2444371dbd4a" providerId="AD" clId="Web-{EB1D5138-C376-C739-118A-B94930BF4394}" dt="2020-11-16T14:34:10.816" v="666" actId="20577"/>
          <ac:spMkLst>
            <pc:docMk/>
            <pc:sldMk cId="2545763943" sldId="258"/>
            <ac:spMk id="3" creationId="{0A68D36E-809D-4D02-AFBE-54B692219BB4}"/>
          </ac:spMkLst>
        </pc:spChg>
      </pc:sldChg>
      <pc:sldChg chg="modSp">
        <pc:chgData name="Priscila Soares" userId="S::priscila.soares@usp.br::a5951ca2-7efa-4815-aa62-2444371dbd4a" providerId="AD" clId="Web-{EB1D5138-C376-C739-118A-B94930BF4394}" dt="2020-11-16T14:08:38.319" v="312" actId="20577"/>
        <pc:sldMkLst>
          <pc:docMk/>
          <pc:sldMk cId="1204846431" sldId="263"/>
        </pc:sldMkLst>
        <pc:spChg chg="mod">
          <ac:chgData name="Priscila Soares" userId="S::priscila.soares@usp.br::a5951ca2-7efa-4815-aa62-2444371dbd4a" providerId="AD" clId="Web-{EB1D5138-C376-C739-118A-B94930BF4394}" dt="2020-11-16T14:08:38.319" v="312" actId="20577"/>
          <ac:spMkLst>
            <pc:docMk/>
            <pc:sldMk cId="1204846431" sldId="263"/>
            <ac:spMk id="3" creationId="{0A68D36E-809D-4D02-AFBE-54B692219BB4}"/>
          </ac:spMkLst>
        </pc:spChg>
      </pc:sldChg>
      <pc:sldChg chg="modSp">
        <pc:chgData name="Priscila Soares" userId="S::priscila.soares@usp.br::a5951ca2-7efa-4815-aa62-2444371dbd4a" providerId="AD" clId="Web-{EB1D5138-C376-C739-118A-B94930BF4394}" dt="2020-11-16T14:02:06.156" v="256" actId="20577"/>
        <pc:sldMkLst>
          <pc:docMk/>
          <pc:sldMk cId="1375917948" sldId="264"/>
        </pc:sldMkLst>
        <pc:spChg chg="mod">
          <ac:chgData name="Priscila Soares" userId="S::priscila.soares@usp.br::a5951ca2-7efa-4815-aa62-2444371dbd4a" providerId="AD" clId="Web-{EB1D5138-C376-C739-118A-B94930BF4394}" dt="2020-11-16T14:02:06.156" v="256" actId="20577"/>
          <ac:spMkLst>
            <pc:docMk/>
            <pc:sldMk cId="1375917948" sldId="264"/>
            <ac:spMk id="3" creationId="{0A68D36E-809D-4D02-AFBE-54B692219BB4}"/>
          </ac:spMkLst>
        </pc:spChg>
      </pc:sldChg>
      <pc:sldChg chg="modSp">
        <pc:chgData name="Priscila Soares" userId="S::priscila.soares@usp.br::a5951ca2-7efa-4815-aa62-2444371dbd4a" providerId="AD" clId="Web-{EB1D5138-C376-C739-118A-B94930BF4394}" dt="2020-11-16T13:57:13.041" v="52" actId="20577"/>
        <pc:sldMkLst>
          <pc:docMk/>
          <pc:sldMk cId="4183727849" sldId="269"/>
        </pc:sldMkLst>
        <pc:spChg chg="mod">
          <ac:chgData name="Priscila Soares" userId="S::priscila.soares@usp.br::a5951ca2-7efa-4815-aa62-2444371dbd4a" providerId="AD" clId="Web-{EB1D5138-C376-C739-118A-B94930BF4394}" dt="2020-11-16T13:57:13.041" v="52" actId="20577"/>
          <ac:spMkLst>
            <pc:docMk/>
            <pc:sldMk cId="4183727849" sldId="269"/>
            <ac:spMk id="3" creationId="{0A68D36E-809D-4D02-AFBE-54B692219BB4}"/>
          </ac:spMkLst>
        </pc:spChg>
      </pc:sldChg>
      <pc:sldChg chg="modSp">
        <pc:chgData name="Priscila Soares" userId="S::priscila.soares@usp.br::a5951ca2-7efa-4815-aa62-2444371dbd4a" providerId="AD" clId="Web-{EB1D5138-C376-C739-118A-B94930BF4394}" dt="2020-11-16T14:33:33.409" v="664" actId="20577"/>
        <pc:sldMkLst>
          <pc:docMk/>
          <pc:sldMk cId="2909678234" sldId="277"/>
        </pc:sldMkLst>
        <pc:spChg chg="mod">
          <ac:chgData name="Priscila Soares" userId="S::priscila.soares@usp.br::a5951ca2-7efa-4815-aa62-2444371dbd4a" providerId="AD" clId="Web-{EB1D5138-C376-C739-118A-B94930BF4394}" dt="2020-11-16T14:33:33.409" v="664" actId="20577"/>
          <ac:spMkLst>
            <pc:docMk/>
            <pc:sldMk cId="2909678234" sldId="277"/>
            <ac:spMk id="6" creationId="{0BB1B351-01AC-4440-A685-3060D9254984}"/>
          </ac:spMkLst>
        </pc:spChg>
      </pc:sldChg>
      <pc:sldChg chg="modSp">
        <pc:chgData name="Priscila Soares" userId="S::priscila.soares@usp.br::a5951ca2-7efa-4815-aa62-2444371dbd4a" providerId="AD" clId="Web-{EB1D5138-C376-C739-118A-B94930BF4394}" dt="2020-11-16T14:15:49.452" v="481" actId="20577"/>
        <pc:sldMkLst>
          <pc:docMk/>
          <pc:sldMk cId="481660348" sldId="285"/>
        </pc:sldMkLst>
        <pc:spChg chg="mod">
          <ac:chgData name="Priscila Soares" userId="S::priscila.soares@usp.br::a5951ca2-7efa-4815-aa62-2444371dbd4a" providerId="AD" clId="Web-{EB1D5138-C376-C739-118A-B94930BF4394}" dt="2020-11-16T14:15:49.452" v="481" actId="20577"/>
          <ac:spMkLst>
            <pc:docMk/>
            <pc:sldMk cId="481660348" sldId="285"/>
            <ac:spMk id="3" creationId="{0A68D36E-809D-4D02-AFBE-54B692219BB4}"/>
          </ac:spMkLst>
        </pc:spChg>
      </pc:sldChg>
      <pc:sldChg chg="modSp">
        <pc:chgData name="Priscila Soares" userId="S::priscila.soares@usp.br::a5951ca2-7efa-4815-aa62-2444371dbd4a" providerId="AD" clId="Web-{EB1D5138-C376-C739-118A-B94930BF4394}" dt="2020-11-16T14:27:39.246" v="618" actId="20577"/>
        <pc:sldMkLst>
          <pc:docMk/>
          <pc:sldMk cId="365670288" sldId="290"/>
        </pc:sldMkLst>
        <pc:spChg chg="mod">
          <ac:chgData name="Priscila Soares" userId="S::priscila.soares@usp.br::a5951ca2-7efa-4815-aa62-2444371dbd4a" providerId="AD" clId="Web-{EB1D5138-C376-C739-118A-B94930BF4394}" dt="2020-11-16T14:27:39.246" v="618" actId="20577"/>
          <ac:spMkLst>
            <pc:docMk/>
            <pc:sldMk cId="365670288" sldId="290"/>
            <ac:spMk id="3" creationId="{0A68D36E-809D-4D02-AFBE-54B692219BB4}"/>
          </ac:spMkLst>
        </pc:spChg>
      </pc:sldChg>
    </pc:docChg>
  </pc:docChgLst>
  <pc:docChgLst>
    <pc:chgData name="Priscila Soares" userId="S::priscila.soares@usp.br::a5951ca2-7efa-4815-aa62-2444371dbd4a" providerId="AD" clId="Web-{FB6EBABF-BC5A-DE90-54D7-81F93A458979}"/>
    <pc:docChg chg="addSld delSld modSld">
      <pc:chgData name="Priscila Soares" userId="S::priscila.soares@usp.br::a5951ca2-7efa-4815-aa62-2444371dbd4a" providerId="AD" clId="Web-{FB6EBABF-BC5A-DE90-54D7-81F93A458979}" dt="2020-11-18T21:51:52.063" v="841" actId="20577"/>
      <pc:docMkLst>
        <pc:docMk/>
      </pc:docMkLst>
      <pc:sldChg chg="modSp">
        <pc:chgData name="Priscila Soares" userId="S::priscila.soares@usp.br::a5951ca2-7efa-4815-aa62-2444371dbd4a" providerId="AD" clId="Web-{FB6EBABF-BC5A-DE90-54D7-81F93A458979}" dt="2020-11-17T23:38:52.647" v="240" actId="20577"/>
        <pc:sldMkLst>
          <pc:docMk/>
          <pc:sldMk cId="2670652108" sldId="260"/>
        </pc:sldMkLst>
        <pc:spChg chg="mod">
          <ac:chgData name="Priscila Soares" userId="S::priscila.soares@usp.br::a5951ca2-7efa-4815-aa62-2444371dbd4a" providerId="AD" clId="Web-{FB6EBABF-BC5A-DE90-54D7-81F93A458979}" dt="2020-11-17T23:38:52.647" v="240" actId="20577"/>
          <ac:spMkLst>
            <pc:docMk/>
            <pc:sldMk cId="2670652108" sldId="260"/>
            <ac:spMk id="5" creationId="{06C6E6AC-2C6D-4340-8641-CC64BE7DC15E}"/>
          </ac:spMkLst>
        </pc:spChg>
      </pc:sldChg>
      <pc:sldChg chg="addSp modSp">
        <pc:chgData name="Priscila Soares" userId="S::priscila.soares@usp.br::a5951ca2-7efa-4815-aa62-2444371dbd4a" providerId="AD" clId="Web-{FB6EBABF-BC5A-DE90-54D7-81F93A458979}" dt="2020-11-18T21:47:01.717" v="624" actId="20577"/>
        <pc:sldMkLst>
          <pc:docMk/>
          <pc:sldMk cId="1204846431" sldId="263"/>
        </pc:sldMkLst>
        <pc:spChg chg="add">
          <ac:chgData name="Priscila Soares" userId="S::priscila.soares@usp.br::a5951ca2-7efa-4815-aa62-2444371dbd4a" providerId="AD" clId="Web-{FB6EBABF-BC5A-DE90-54D7-81F93A458979}" dt="2020-11-18T21:46:27.527" v="595"/>
          <ac:spMkLst>
            <pc:docMk/>
            <pc:sldMk cId="1204846431" sldId="263"/>
            <ac:spMk id="2" creationId="{B5D278C2-F2DF-49F7-B99C-F8E8418FFDA5}"/>
          </ac:spMkLst>
        </pc:spChg>
        <pc:spChg chg="mod">
          <ac:chgData name="Priscila Soares" userId="S::priscila.soares@usp.br::a5951ca2-7efa-4815-aa62-2444371dbd4a" providerId="AD" clId="Web-{FB6EBABF-BC5A-DE90-54D7-81F93A458979}" dt="2020-11-18T21:47:01.717" v="624" actId="20577"/>
          <ac:spMkLst>
            <pc:docMk/>
            <pc:sldMk cId="1204846431" sldId="263"/>
            <ac:spMk id="3" creationId="{0A68D36E-809D-4D02-AFBE-54B692219BB4}"/>
          </ac:spMkLst>
        </pc:spChg>
      </pc:sldChg>
      <pc:sldChg chg="modSp">
        <pc:chgData name="Priscila Soares" userId="S::priscila.soares@usp.br::a5951ca2-7efa-4815-aa62-2444371dbd4a" providerId="AD" clId="Web-{FB6EBABF-BC5A-DE90-54D7-81F93A458979}" dt="2020-11-18T21:45:47.087" v="591" actId="20577"/>
        <pc:sldMkLst>
          <pc:docMk/>
          <pc:sldMk cId="1375917948" sldId="264"/>
        </pc:sldMkLst>
        <pc:spChg chg="mod">
          <ac:chgData name="Priscila Soares" userId="S::priscila.soares@usp.br::a5951ca2-7efa-4815-aa62-2444371dbd4a" providerId="AD" clId="Web-{FB6EBABF-BC5A-DE90-54D7-81F93A458979}" dt="2020-11-18T21:45:47.087" v="591" actId="20577"/>
          <ac:spMkLst>
            <pc:docMk/>
            <pc:sldMk cId="1375917948" sldId="264"/>
            <ac:spMk id="3" creationId="{0A68D36E-809D-4D02-AFBE-54B692219BB4}"/>
          </ac:spMkLst>
        </pc:spChg>
      </pc:sldChg>
      <pc:sldChg chg="addSp modSp">
        <pc:chgData name="Priscila Soares" userId="S::priscila.soares@usp.br::a5951ca2-7efa-4815-aa62-2444371dbd4a" providerId="AD" clId="Web-{FB6EBABF-BC5A-DE90-54D7-81F93A458979}" dt="2020-11-17T23:36:49.379" v="193" actId="20577"/>
        <pc:sldMkLst>
          <pc:docMk/>
          <pc:sldMk cId="1139629948" sldId="271"/>
        </pc:sldMkLst>
        <pc:spChg chg="add mod">
          <ac:chgData name="Priscila Soares" userId="S::priscila.soares@usp.br::a5951ca2-7efa-4815-aa62-2444371dbd4a" providerId="AD" clId="Web-{FB6EBABF-BC5A-DE90-54D7-81F93A458979}" dt="2020-11-17T23:36:46.238" v="191" actId="14100"/>
          <ac:spMkLst>
            <pc:docMk/>
            <pc:sldMk cId="1139629948" sldId="271"/>
            <ac:spMk id="5" creationId="{FDFB2391-4305-423D-8DFD-161DA0D2803C}"/>
          </ac:spMkLst>
        </pc:spChg>
        <pc:spChg chg="mod">
          <ac:chgData name="Priscila Soares" userId="S::priscila.soares@usp.br::a5951ca2-7efa-4815-aa62-2444371dbd4a" providerId="AD" clId="Web-{FB6EBABF-BC5A-DE90-54D7-81F93A458979}" dt="2020-11-17T23:36:49.379" v="193" actId="20577"/>
          <ac:spMkLst>
            <pc:docMk/>
            <pc:sldMk cId="1139629948" sldId="271"/>
            <ac:spMk id="6" creationId="{0BB1B351-01AC-4440-A685-3060D9254984}"/>
          </ac:spMkLst>
        </pc:spChg>
      </pc:sldChg>
      <pc:sldChg chg="addSp modSp">
        <pc:chgData name="Priscila Soares" userId="S::priscila.soares@usp.br::a5951ca2-7efa-4815-aa62-2444371dbd4a" providerId="AD" clId="Web-{FB6EBABF-BC5A-DE90-54D7-81F93A458979}" dt="2020-11-18T21:43:26.797" v="554" actId="20577"/>
        <pc:sldMkLst>
          <pc:docMk/>
          <pc:sldMk cId="4007377725" sldId="274"/>
        </pc:sldMkLst>
        <pc:spChg chg="add">
          <ac:chgData name="Priscila Soares" userId="S::priscila.soares@usp.br::a5951ca2-7efa-4815-aa62-2444371dbd4a" providerId="AD" clId="Web-{FB6EBABF-BC5A-DE90-54D7-81F93A458979}" dt="2020-11-17T23:33:51.297" v="174"/>
          <ac:spMkLst>
            <pc:docMk/>
            <pc:sldMk cId="4007377725" sldId="274"/>
            <ac:spMk id="3" creationId="{BCE02412-1357-40BB-B52F-3B0BDFDD3210}"/>
          </ac:spMkLst>
        </pc:spChg>
        <pc:spChg chg="mod">
          <ac:chgData name="Priscila Soares" userId="S::priscila.soares@usp.br::a5951ca2-7efa-4815-aa62-2444371dbd4a" providerId="AD" clId="Web-{FB6EBABF-BC5A-DE90-54D7-81F93A458979}" dt="2020-11-18T21:42:55.295" v="538" actId="20577"/>
          <ac:spMkLst>
            <pc:docMk/>
            <pc:sldMk cId="4007377725" sldId="274"/>
            <ac:spMk id="5" creationId="{943568A1-8497-4ABF-B449-5AEC1441D0B1}"/>
          </ac:spMkLst>
        </pc:spChg>
        <pc:spChg chg="add mod">
          <ac:chgData name="Priscila Soares" userId="S::priscila.soares@usp.br::a5951ca2-7efa-4815-aa62-2444371dbd4a" providerId="AD" clId="Web-{FB6EBABF-BC5A-DE90-54D7-81F93A458979}" dt="2020-11-18T21:43:26.797" v="554" actId="20577"/>
          <ac:spMkLst>
            <pc:docMk/>
            <pc:sldMk cId="4007377725" sldId="274"/>
            <ac:spMk id="7" creationId="{0AD813A1-0C99-498F-B548-9797BF70D8CE}"/>
          </ac:spMkLst>
        </pc:spChg>
        <pc:picChg chg="mod">
          <ac:chgData name="Priscila Soares" userId="S::priscila.soares@usp.br::a5951ca2-7efa-4815-aa62-2444371dbd4a" providerId="AD" clId="Web-{FB6EBABF-BC5A-DE90-54D7-81F93A458979}" dt="2020-11-18T21:43:08.546" v="543" actId="1076"/>
          <ac:picMkLst>
            <pc:docMk/>
            <pc:sldMk cId="4007377725" sldId="274"/>
            <ac:picMk id="2" creationId="{793F725E-B4D7-4A94-84B5-CCAF493CEDF9}"/>
          </ac:picMkLst>
        </pc:picChg>
      </pc:sldChg>
      <pc:sldChg chg="addSp modSp">
        <pc:chgData name="Priscila Soares" userId="S::priscila.soares@usp.br::a5951ca2-7efa-4815-aa62-2444371dbd4a" providerId="AD" clId="Web-{FB6EBABF-BC5A-DE90-54D7-81F93A458979}" dt="2020-11-18T21:51:47.547" v="839" actId="20577"/>
        <pc:sldMkLst>
          <pc:docMk/>
          <pc:sldMk cId="2909678234" sldId="277"/>
        </pc:sldMkLst>
        <pc:spChg chg="add mod">
          <ac:chgData name="Priscila Soares" userId="S::priscila.soares@usp.br::a5951ca2-7efa-4815-aa62-2444371dbd4a" providerId="AD" clId="Web-{FB6EBABF-BC5A-DE90-54D7-81F93A458979}" dt="2020-11-18T21:51:47.547" v="839" actId="20577"/>
          <ac:spMkLst>
            <pc:docMk/>
            <pc:sldMk cId="2909678234" sldId="277"/>
            <ac:spMk id="5" creationId="{FCA151B5-A3DD-4D5C-BE92-5EAEC2CC61C7}"/>
          </ac:spMkLst>
        </pc:spChg>
        <pc:spChg chg="mod">
          <ac:chgData name="Priscila Soares" userId="S::priscila.soares@usp.br::a5951ca2-7efa-4815-aa62-2444371dbd4a" providerId="AD" clId="Web-{FB6EBABF-BC5A-DE90-54D7-81F93A458979}" dt="2020-11-18T21:50:25.776" v="743" actId="20577"/>
          <ac:spMkLst>
            <pc:docMk/>
            <pc:sldMk cId="2909678234" sldId="277"/>
            <ac:spMk id="6" creationId="{0BB1B351-01AC-4440-A685-3060D9254984}"/>
          </ac:spMkLst>
        </pc:spChg>
      </pc:sldChg>
      <pc:sldChg chg="del">
        <pc:chgData name="Priscila Soares" userId="S::priscila.soares@usp.br::a5951ca2-7efa-4815-aa62-2444371dbd4a" providerId="AD" clId="Web-{FB6EBABF-BC5A-DE90-54D7-81F93A458979}" dt="2020-11-17T23:28:38.634" v="0"/>
        <pc:sldMkLst>
          <pc:docMk/>
          <pc:sldMk cId="2148737213" sldId="278"/>
        </pc:sldMkLst>
      </pc:sldChg>
      <pc:sldChg chg="del">
        <pc:chgData name="Priscila Soares" userId="S::priscila.soares@usp.br::a5951ca2-7efa-4815-aa62-2444371dbd4a" providerId="AD" clId="Web-{FB6EBABF-BC5A-DE90-54D7-81F93A458979}" dt="2020-11-17T23:28:42.368" v="1"/>
        <pc:sldMkLst>
          <pc:docMk/>
          <pc:sldMk cId="2353720059" sldId="279"/>
        </pc:sldMkLst>
      </pc:sldChg>
      <pc:sldChg chg="del">
        <pc:chgData name="Priscila Soares" userId="S::priscila.soares@usp.br::a5951ca2-7efa-4815-aa62-2444371dbd4a" providerId="AD" clId="Web-{FB6EBABF-BC5A-DE90-54D7-81F93A458979}" dt="2020-11-17T23:33:53.860" v="175"/>
        <pc:sldMkLst>
          <pc:docMk/>
          <pc:sldMk cId="100135552" sldId="280"/>
        </pc:sldMkLst>
      </pc:sldChg>
      <pc:sldChg chg="addSp modSp">
        <pc:chgData name="Priscila Soares" userId="S::priscila.soares@usp.br::a5951ca2-7efa-4815-aa62-2444371dbd4a" providerId="AD" clId="Web-{FB6EBABF-BC5A-DE90-54D7-81F93A458979}" dt="2020-11-18T21:40:11.223" v="356" actId="14100"/>
        <pc:sldMkLst>
          <pc:docMk/>
          <pc:sldMk cId="4231499285" sldId="283"/>
        </pc:sldMkLst>
        <pc:spChg chg="add mod">
          <ac:chgData name="Priscila Soares" userId="S::priscila.soares@usp.br::a5951ca2-7efa-4815-aa62-2444371dbd4a" providerId="AD" clId="Web-{FB6EBABF-BC5A-DE90-54D7-81F93A458979}" dt="2020-11-18T21:40:11.223" v="356" actId="14100"/>
          <ac:spMkLst>
            <pc:docMk/>
            <pc:sldMk cId="4231499285" sldId="283"/>
            <ac:spMk id="2" creationId="{8ABA8C94-49E8-401B-B714-F7CBF3CB04F6}"/>
          </ac:spMkLst>
        </pc:spChg>
      </pc:sldChg>
      <pc:sldChg chg="modSp">
        <pc:chgData name="Priscila Soares" userId="S::priscila.soares@usp.br::a5951ca2-7efa-4815-aa62-2444371dbd4a" providerId="AD" clId="Web-{FB6EBABF-BC5A-DE90-54D7-81F93A458979}" dt="2020-11-18T21:48:42.567" v="711" actId="20577"/>
        <pc:sldMkLst>
          <pc:docMk/>
          <pc:sldMk cId="481660348" sldId="285"/>
        </pc:sldMkLst>
        <pc:spChg chg="mod">
          <ac:chgData name="Priscila Soares" userId="S::priscila.soares@usp.br::a5951ca2-7efa-4815-aa62-2444371dbd4a" providerId="AD" clId="Web-{FB6EBABF-BC5A-DE90-54D7-81F93A458979}" dt="2020-11-18T21:47:49.173" v="633" actId="20577"/>
          <ac:spMkLst>
            <pc:docMk/>
            <pc:sldMk cId="481660348" sldId="285"/>
            <ac:spMk id="2" creationId="{38F24440-152F-4F0E-B5C4-77A8953D1724}"/>
          </ac:spMkLst>
        </pc:spChg>
        <pc:spChg chg="mod">
          <ac:chgData name="Priscila Soares" userId="S::priscila.soares@usp.br::a5951ca2-7efa-4815-aa62-2444371dbd4a" providerId="AD" clId="Web-{FB6EBABF-BC5A-DE90-54D7-81F93A458979}" dt="2020-11-18T21:48:42.567" v="711" actId="20577"/>
          <ac:spMkLst>
            <pc:docMk/>
            <pc:sldMk cId="481660348" sldId="285"/>
            <ac:spMk id="3" creationId="{0A68D36E-809D-4D02-AFBE-54B692219BB4}"/>
          </ac:spMkLst>
        </pc:spChg>
      </pc:sldChg>
      <pc:sldChg chg="addSp modSp">
        <pc:chgData name="Priscila Soares" userId="S::priscila.soares@usp.br::a5951ca2-7efa-4815-aa62-2444371dbd4a" providerId="AD" clId="Web-{FB6EBABF-BC5A-DE90-54D7-81F93A458979}" dt="2020-11-18T21:42:16.121" v="439" actId="1076"/>
        <pc:sldMkLst>
          <pc:docMk/>
          <pc:sldMk cId="2186452194" sldId="287"/>
        </pc:sldMkLst>
        <pc:spChg chg="add mod">
          <ac:chgData name="Priscila Soares" userId="S::priscila.soares@usp.br::a5951ca2-7efa-4815-aa62-2444371dbd4a" providerId="AD" clId="Web-{FB6EBABF-BC5A-DE90-54D7-81F93A458979}" dt="2020-11-18T21:42:16.121" v="439" actId="1076"/>
          <ac:spMkLst>
            <pc:docMk/>
            <pc:sldMk cId="2186452194" sldId="287"/>
            <ac:spMk id="5" creationId="{E29E4152-429F-4FB9-8041-1E73BCE4CBDB}"/>
          </ac:spMkLst>
        </pc:spChg>
        <pc:spChg chg="mod">
          <ac:chgData name="Priscila Soares" userId="S::priscila.soares@usp.br::a5951ca2-7efa-4815-aa62-2444371dbd4a" providerId="AD" clId="Web-{FB6EBABF-BC5A-DE90-54D7-81F93A458979}" dt="2020-11-18T21:42:09.730" v="438" actId="1076"/>
          <ac:spMkLst>
            <pc:docMk/>
            <pc:sldMk cId="2186452194" sldId="287"/>
            <ac:spMk id="6" creationId="{0BB1B351-01AC-4440-A685-3060D9254984}"/>
          </ac:spMkLst>
        </pc:spChg>
      </pc:sldChg>
      <pc:sldChg chg="modSp">
        <pc:chgData name="Priscila Soares" userId="S::priscila.soares@usp.br::a5951ca2-7efa-4815-aa62-2444371dbd4a" providerId="AD" clId="Web-{FB6EBABF-BC5A-DE90-54D7-81F93A458979}" dt="2020-11-18T21:40:27.583" v="358" actId="20577"/>
        <pc:sldMkLst>
          <pc:docMk/>
          <pc:sldMk cId="3039662933" sldId="288"/>
        </pc:sldMkLst>
        <pc:spChg chg="mod">
          <ac:chgData name="Priscila Soares" userId="S::priscila.soares@usp.br::a5951ca2-7efa-4815-aa62-2444371dbd4a" providerId="AD" clId="Web-{FB6EBABF-BC5A-DE90-54D7-81F93A458979}" dt="2020-11-18T21:40:27.583" v="358" actId="20577"/>
          <ac:spMkLst>
            <pc:docMk/>
            <pc:sldMk cId="3039662933" sldId="288"/>
            <ac:spMk id="5" creationId="{7D66307E-CF64-44F2-BD89-8F95FF971336}"/>
          </ac:spMkLst>
        </pc:spChg>
      </pc:sldChg>
      <pc:sldChg chg="addSp modSp">
        <pc:chgData name="Priscila Soares" userId="S::priscila.soares@usp.br::a5951ca2-7efa-4815-aa62-2444371dbd4a" providerId="AD" clId="Web-{FB6EBABF-BC5A-DE90-54D7-81F93A458979}" dt="2020-11-18T21:40:47.819" v="371" actId="1076"/>
        <pc:sldMkLst>
          <pc:docMk/>
          <pc:sldMk cId="2862544297" sldId="289"/>
        </pc:sldMkLst>
        <pc:spChg chg="add mod">
          <ac:chgData name="Priscila Soares" userId="S::priscila.soares@usp.br::a5951ca2-7efa-4815-aa62-2444371dbd4a" providerId="AD" clId="Web-{FB6EBABF-BC5A-DE90-54D7-81F93A458979}" dt="2020-11-18T21:40:47.819" v="371" actId="1076"/>
          <ac:spMkLst>
            <pc:docMk/>
            <pc:sldMk cId="2862544297" sldId="289"/>
            <ac:spMk id="2" creationId="{555DC1EF-3742-4276-9D74-9C0DC4B9D4BD}"/>
          </ac:spMkLst>
        </pc:spChg>
      </pc:sldChg>
      <pc:sldChg chg="modSp">
        <pc:chgData name="Priscila Soares" userId="S::priscila.soares@usp.br::a5951ca2-7efa-4815-aa62-2444371dbd4a" providerId="AD" clId="Web-{FB6EBABF-BC5A-DE90-54D7-81F93A458979}" dt="2020-11-18T21:49:48.008" v="737" actId="20577"/>
        <pc:sldMkLst>
          <pc:docMk/>
          <pc:sldMk cId="365670288" sldId="290"/>
        </pc:sldMkLst>
        <pc:spChg chg="mod">
          <ac:chgData name="Priscila Soares" userId="S::priscila.soares@usp.br::a5951ca2-7efa-4815-aa62-2444371dbd4a" providerId="AD" clId="Web-{FB6EBABF-BC5A-DE90-54D7-81F93A458979}" dt="2020-11-18T21:49:48.008" v="737" actId="20577"/>
          <ac:spMkLst>
            <pc:docMk/>
            <pc:sldMk cId="365670288" sldId="290"/>
            <ac:spMk id="3" creationId="{0A68D36E-809D-4D02-AFBE-54B692219BB4}"/>
          </ac:spMkLst>
        </pc:spChg>
      </pc:sldChg>
      <pc:sldChg chg="modSp add replId">
        <pc:chgData name="Priscila Soares" userId="S::priscila.soares@usp.br::a5951ca2-7efa-4815-aa62-2444371dbd4a" providerId="AD" clId="Web-{FB6EBABF-BC5A-DE90-54D7-81F93A458979}" dt="2020-11-17T23:38:29.866" v="220" actId="20577"/>
        <pc:sldMkLst>
          <pc:docMk/>
          <pc:sldMk cId="1875818235" sldId="291"/>
        </pc:sldMkLst>
        <pc:spChg chg="mod">
          <ac:chgData name="Priscila Soares" userId="S::priscila.soares@usp.br::a5951ca2-7efa-4815-aa62-2444371dbd4a" providerId="AD" clId="Web-{FB6EBABF-BC5A-DE90-54D7-81F93A458979}" dt="2020-11-17T23:38:29.866" v="220" actId="20577"/>
          <ac:spMkLst>
            <pc:docMk/>
            <pc:sldMk cId="1875818235" sldId="291"/>
            <ac:spMk id="6" creationId="{0BB1B351-01AC-4440-A685-3060D9254984}"/>
          </ac:spMkLst>
        </pc:spChg>
      </pc:sldChg>
      <pc:sldChg chg="addSp delSp modSp add replId">
        <pc:chgData name="Priscila Soares" userId="S::priscila.soares@usp.br::a5951ca2-7efa-4815-aa62-2444371dbd4a" providerId="AD" clId="Web-{FB6EBABF-BC5A-DE90-54D7-81F93A458979}" dt="2020-11-18T21:46:25.824" v="594"/>
        <pc:sldMkLst>
          <pc:docMk/>
          <pc:sldMk cId="287642702" sldId="292"/>
        </pc:sldMkLst>
        <pc:spChg chg="mod">
          <ac:chgData name="Priscila Soares" userId="S::priscila.soares@usp.br::a5951ca2-7efa-4815-aa62-2444371dbd4a" providerId="AD" clId="Web-{FB6EBABF-BC5A-DE90-54D7-81F93A458979}" dt="2020-11-18T21:45:39.415" v="587" actId="20577"/>
          <ac:spMkLst>
            <pc:docMk/>
            <pc:sldMk cId="287642702" sldId="292"/>
            <ac:spMk id="3" creationId="{0A68D36E-809D-4D02-AFBE-54B692219BB4}"/>
          </ac:spMkLst>
        </pc:spChg>
        <pc:spChg chg="add del">
          <ac:chgData name="Priscila Soares" userId="S::priscila.soares@usp.br::a5951ca2-7efa-4815-aa62-2444371dbd4a" providerId="AD" clId="Web-{FB6EBABF-BC5A-DE90-54D7-81F93A458979}" dt="2020-11-18T21:46:25.824" v="594"/>
          <ac:spMkLst>
            <pc:docMk/>
            <pc:sldMk cId="287642702" sldId="292"/>
            <ac:spMk id="5" creationId="{08262408-A9CD-4054-B122-3C831369DFB7}"/>
          </ac:spMkLst>
        </pc:spChg>
      </pc:sldChg>
    </pc:docChg>
  </pc:docChgLst>
  <pc:docChgLst>
    <pc:chgData name="Priscila Soares" userId="S::priscila.soares@usp.br::a5951ca2-7efa-4815-aa62-2444371dbd4a" providerId="AD" clId="Web-{FA4C510C-243B-9867-0A88-FB380CEA443A}"/>
    <pc:docChg chg="addSld delSld modSld sldOrd">
      <pc:chgData name="Priscila Soares" userId="S::priscila.soares@usp.br::a5951ca2-7efa-4815-aa62-2444371dbd4a" providerId="AD" clId="Web-{FA4C510C-243B-9867-0A88-FB380CEA443A}" dt="2020-11-16T13:19:09.890" v="3618"/>
      <pc:docMkLst>
        <pc:docMk/>
      </pc:docMkLst>
      <pc:sldChg chg="addSp delSp modSp ord">
        <pc:chgData name="Priscila Soares" userId="S::priscila.soares@usp.br::a5951ca2-7efa-4815-aa62-2444371dbd4a" providerId="AD" clId="Web-{FA4C510C-243B-9867-0A88-FB380CEA443A}" dt="2020-11-16T02:34:50.398" v="3276" actId="20577"/>
        <pc:sldMkLst>
          <pc:docMk/>
          <pc:sldMk cId="2210866551" sldId="256"/>
        </pc:sldMkLst>
        <pc:spChg chg="add mod">
          <ac:chgData name="Priscila Soares" userId="S::priscila.soares@usp.br::a5951ca2-7efa-4815-aa62-2444371dbd4a" providerId="AD" clId="Web-{FA4C510C-243B-9867-0A88-FB380CEA443A}" dt="2020-11-15T16:51:37.285" v="450" actId="1076"/>
          <ac:spMkLst>
            <pc:docMk/>
            <pc:sldMk cId="2210866551" sldId="256"/>
            <ac:spMk id="3" creationId="{D03686D8-E4AA-4D70-B488-1F623C0761F7}"/>
          </ac:spMkLst>
        </pc:spChg>
        <pc:spChg chg="add mod">
          <ac:chgData name="Priscila Soares" userId="S::priscila.soares@usp.br::a5951ca2-7efa-4815-aa62-2444371dbd4a" providerId="AD" clId="Web-{FA4C510C-243B-9867-0A88-FB380CEA443A}" dt="2020-11-15T16:45:44.839" v="16" actId="20577"/>
          <ac:spMkLst>
            <pc:docMk/>
            <pc:sldMk cId="2210866551" sldId="256"/>
            <ac:spMk id="5" creationId="{06C6E6AC-2C6D-4340-8641-CC64BE7DC15E}"/>
          </ac:spMkLst>
        </pc:spChg>
        <pc:spChg chg="mod">
          <ac:chgData name="Priscila Soares" userId="S::priscila.soares@usp.br::a5951ca2-7efa-4815-aa62-2444371dbd4a" providerId="AD" clId="Web-{FA4C510C-243B-9867-0A88-FB380CEA443A}" dt="2020-11-16T02:34:50.398" v="3276" actId="20577"/>
          <ac:spMkLst>
            <pc:docMk/>
            <pc:sldMk cId="2210866551" sldId="256"/>
            <ac:spMk id="6" creationId="{4287BE4A-A9B4-4037-A529-7EECA235BCB6}"/>
          </ac:spMkLst>
        </pc:spChg>
        <pc:spChg chg="add mod">
          <ac:chgData name="Priscila Soares" userId="S::priscila.soares@usp.br::a5951ca2-7efa-4815-aa62-2444371dbd4a" providerId="AD" clId="Web-{FA4C510C-243B-9867-0A88-FB380CEA443A}" dt="2020-11-15T18:17:17.074" v="1990" actId="1076"/>
          <ac:spMkLst>
            <pc:docMk/>
            <pc:sldMk cId="2210866551" sldId="256"/>
            <ac:spMk id="7" creationId="{C82D7E59-B20F-47E8-BD56-7C0FE85D35CD}"/>
          </ac:spMkLst>
        </pc:spChg>
        <pc:spChg chg="add mod">
          <ac:chgData name="Priscila Soares" userId="S::priscila.soares@usp.br::a5951ca2-7efa-4815-aa62-2444371dbd4a" providerId="AD" clId="Web-{FA4C510C-243B-9867-0A88-FB380CEA443A}" dt="2020-11-15T16:52:43.477" v="460" actId="1076"/>
          <ac:spMkLst>
            <pc:docMk/>
            <pc:sldMk cId="2210866551" sldId="256"/>
            <ac:spMk id="8" creationId="{A9DE1708-ADE3-4423-AFD0-288A83245279}"/>
          </ac:spMkLst>
        </pc:spChg>
        <pc:spChg chg="add mod">
          <ac:chgData name="Priscila Soares" userId="S::priscila.soares@usp.br::a5951ca2-7efa-4815-aa62-2444371dbd4a" providerId="AD" clId="Web-{FA4C510C-243B-9867-0A88-FB380CEA443A}" dt="2020-11-15T18:17:54.139" v="1998" actId="1076"/>
          <ac:spMkLst>
            <pc:docMk/>
            <pc:sldMk cId="2210866551" sldId="256"/>
            <ac:spMk id="9" creationId="{38553753-DA2E-42A5-8479-7B0C83371E9D}"/>
          </ac:spMkLst>
        </pc:spChg>
        <pc:spChg chg="add del mod">
          <ac:chgData name="Priscila Soares" userId="S::priscila.soares@usp.br::a5951ca2-7efa-4815-aa62-2444371dbd4a" providerId="AD" clId="Web-{FA4C510C-243B-9867-0A88-FB380CEA443A}" dt="2020-11-15T18:16:56.182" v="1987"/>
          <ac:spMkLst>
            <pc:docMk/>
            <pc:sldMk cId="2210866551" sldId="256"/>
            <ac:spMk id="10" creationId="{1C02B118-F2B0-4ACF-927E-8167CD353E0B}"/>
          </ac:spMkLst>
        </pc:spChg>
        <pc:spChg chg="add del mod">
          <ac:chgData name="Priscila Soares" userId="S::priscila.soares@usp.br::a5951ca2-7efa-4815-aa62-2444371dbd4a" providerId="AD" clId="Web-{FA4C510C-243B-9867-0A88-FB380CEA443A}" dt="2020-11-15T18:16:53.526" v="1985"/>
          <ac:spMkLst>
            <pc:docMk/>
            <pc:sldMk cId="2210866551" sldId="256"/>
            <ac:spMk id="11" creationId="{57BA0F2B-B672-437A-837A-9A950ACE7B68}"/>
          </ac:spMkLst>
        </pc:spChg>
        <pc:spChg chg="add del mod">
          <ac:chgData name="Priscila Soares" userId="S::priscila.soares@usp.br::a5951ca2-7efa-4815-aa62-2444371dbd4a" providerId="AD" clId="Web-{FA4C510C-243B-9867-0A88-FB380CEA443A}" dt="2020-11-15T18:16:55.151" v="1986"/>
          <ac:spMkLst>
            <pc:docMk/>
            <pc:sldMk cId="2210866551" sldId="256"/>
            <ac:spMk id="12" creationId="{78ED7A3E-3EC7-4294-8DAD-EC7B45FDFA84}"/>
          </ac:spMkLst>
        </pc:spChg>
        <pc:spChg chg="add mod">
          <ac:chgData name="Priscila Soares" userId="S::priscila.soares@usp.br::a5951ca2-7efa-4815-aa62-2444371dbd4a" providerId="AD" clId="Web-{FA4C510C-243B-9867-0A88-FB380CEA443A}" dt="2020-11-15T18:17:21.465" v="1991" actId="1076"/>
          <ac:spMkLst>
            <pc:docMk/>
            <pc:sldMk cId="2210866551" sldId="256"/>
            <ac:spMk id="13" creationId="{787D0146-61FC-4D86-8971-BF3E5B30C0BE}"/>
          </ac:spMkLst>
        </pc:spChg>
        <pc:spChg chg="add mod">
          <ac:chgData name="Priscila Soares" userId="S::priscila.soares@usp.br::a5951ca2-7efa-4815-aa62-2444371dbd4a" providerId="AD" clId="Web-{FA4C510C-243B-9867-0A88-FB380CEA443A}" dt="2020-11-15T16:55:00.298" v="533" actId="20577"/>
          <ac:spMkLst>
            <pc:docMk/>
            <pc:sldMk cId="2210866551" sldId="256"/>
            <ac:spMk id="14" creationId="{BF043E7F-8470-4701-8329-CF833F992EF4}"/>
          </ac:spMkLst>
        </pc:spChg>
        <pc:spChg chg="add mod">
          <ac:chgData name="Priscila Soares" userId="S::priscila.soares@usp.br::a5951ca2-7efa-4815-aa62-2444371dbd4a" providerId="AD" clId="Web-{FA4C510C-243B-9867-0A88-FB380CEA443A}" dt="2020-11-15T16:55:27.238" v="545" actId="1076"/>
          <ac:spMkLst>
            <pc:docMk/>
            <pc:sldMk cId="2210866551" sldId="256"/>
            <ac:spMk id="15" creationId="{E1E7F852-F4BD-4504-8BB0-027213203AC4}"/>
          </ac:spMkLst>
        </pc:spChg>
        <pc:spChg chg="add mod">
          <ac:chgData name="Priscila Soares" userId="S::priscila.soares@usp.br::a5951ca2-7efa-4815-aa62-2444371dbd4a" providerId="AD" clId="Web-{FA4C510C-243B-9867-0A88-FB380CEA443A}" dt="2020-11-15T18:18:01.593" v="2002" actId="20577"/>
          <ac:spMkLst>
            <pc:docMk/>
            <pc:sldMk cId="2210866551" sldId="256"/>
            <ac:spMk id="16" creationId="{CBD48CA6-5983-4593-950E-D5D1BA88D512}"/>
          </ac:spMkLst>
        </pc:spChg>
        <pc:spChg chg="add del mod">
          <ac:chgData name="Priscila Soares" userId="S::priscila.soares@usp.br::a5951ca2-7efa-4815-aa62-2444371dbd4a" providerId="AD" clId="Web-{FA4C510C-243B-9867-0A88-FB380CEA443A}" dt="2020-11-15T18:18:20.235" v="2029"/>
          <ac:spMkLst>
            <pc:docMk/>
            <pc:sldMk cId="2210866551" sldId="256"/>
            <ac:spMk id="18" creationId="{2EFE383B-7D9A-4FB7-9012-244A2DC2FF19}"/>
          </ac:spMkLst>
        </pc:spChg>
        <pc:spChg chg="add del mod">
          <ac:chgData name="Priscila Soares" userId="S::priscila.soares@usp.br::a5951ca2-7efa-4815-aa62-2444371dbd4a" providerId="AD" clId="Web-{FA4C510C-243B-9867-0A88-FB380CEA443A}" dt="2020-11-15T18:18:20.235" v="2028"/>
          <ac:spMkLst>
            <pc:docMk/>
            <pc:sldMk cId="2210866551" sldId="256"/>
            <ac:spMk id="19" creationId="{0EEF84CA-8B50-4CF4-874A-F6488EF1A21F}"/>
          </ac:spMkLst>
        </pc:spChg>
        <pc:spChg chg="add del mod">
          <ac:chgData name="Priscila Soares" userId="S::priscila.soares@usp.br::a5951ca2-7efa-4815-aa62-2444371dbd4a" providerId="AD" clId="Web-{FA4C510C-243B-9867-0A88-FB380CEA443A}" dt="2020-11-15T18:18:20.235" v="2027"/>
          <ac:spMkLst>
            <pc:docMk/>
            <pc:sldMk cId="2210866551" sldId="256"/>
            <ac:spMk id="20" creationId="{A3726EE9-71D2-4A06-B031-FD1EED2236E1}"/>
          </ac:spMkLst>
        </pc:spChg>
        <pc:spChg chg="add del mod">
          <ac:chgData name="Priscila Soares" userId="S::priscila.soares@usp.br::a5951ca2-7efa-4815-aa62-2444371dbd4a" providerId="AD" clId="Web-{FA4C510C-243B-9867-0A88-FB380CEA443A}" dt="2020-11-15T18:18:20.235" v="2026"/>
          <ac:spMkLst>
            <pc:docMk/>
            <pc:sldMk cId="2210866551" sldId="256"/>
            <ac:spMk id="21" creationId="{E00E1929-0662-4FE7-8C34-93D4F0D83EC3}"/>
          </ac:spMkLst>
        </pc:spChg>
        <pc:spChg chg="add del mod">
          <ac:chgData name="Priscila Soares" userId="S::priscila.soares@usp.br::a5951ca2-7efa-4815-aa62-2444371dbd4a" providerId="AD" clId="Web-{FA4C510C-243B-9867-0A88-FB380CEA443A}" dt="2020-11-15T18:18:20.235" v="2025"/>
          <ac:spMkLst>
            <pc:docMk/>
            <pc:sldMk cId="2210866551" sldId="256"/>
            <ac:spMk id="22" creationId="{A4AD6140-21BB-4548-947C-968E9056CC3B}"/>
          </ac:spMkLst>
        </pc:spChg>
        <pc:spChg chg="add del mod">
          <ac:chgData name="Priscila Soares" userId="S::priscila.soares@usp.br::a5951ca2-7efa-4815-aa62-2444371dbd4a" providerId="AD" clId="Web-{FA4C510C-243B-9867-0A88-FB380CEA443A}" dt="2020-11-15T18:18:20.235" v="2024"/>
          <ac:spMkLst>
            <pc:docMk/>
            <pc:sldMk cId="2210866551" sldId="256"/>
            <ac:spMk id="23" creationId="{63C1B881-B09A-43E7-90EF-1A56A2C39337}"/>
          </ac:spMkLst>
        </pc:spChg>
        <pc:spChg chg="add del mod">
          <ac:chgData name="Priscila Soares" userId="S::priscila.soares@usp.br::a5951ca2-7efa-4815-aa62-2444371dbd4a" providerId="AD" clId="Web-{FA4C510C-243B-9867-0A88-FB380CEA443A}" dt="2020-11-15T18:18:20.235" v="2023"/>
          <ac:spMkLst>
            <pc:docMk/>
            <pc:sldMk cId="2210866551" sldId="256"/>
            <ac:spMk id="24" creationId="{834FFE75-84A3-4D69-B3BC-A9E288F90817}"/>
          </ac:spMkLst>
        </pc:spChg>
        <pc:spChg chg="add del mod">
          <ac:chgData name="Priscila Soares" userId="S::priscila.soares@usp.br::a5951ca2-7efa-4815-aa62-2444371dbd4a" providerId="AD" clId="Web-{FA4C510C-243B-9867-0A88-FB380CEA443A}" dt="2020-11-15T18:18:20.235" v="2022"/>
          <ac:spMkLst>
            <pc:docMk/>
            <pc:sldMk cId="2210866551" sldId="256"/>
            <ac:spMk id="25" creationId="{609A6E8A-EF94-4773-ABCF-FE3680B9A4F2}"/>
          </ac:spMkLst>
        </pc:spChg>
        <pc:cxnChg chg="add mod">
          <ac:chgData name="Priscila Soares" userId="S::priscila.soares@usp.br::a5951ca2-7efa-4815-aa62-2444371dbd4a" providerId="AD" clId="Web-{FA4C510C-243B-9867-0A88-FB380CEA443A}" dt="2020-11-15T16:50:17.685" v="362" actId="1076"/>
          <ac:cxnSpMkLst>
            <pc:docMk/>
            <pc:sldMk cId="2210866551" sldId="256"/>
            <ac:cxnSpMk id="2" creationId="{27CDE896-C3A9-4AFE-9FE1-B3DFA229D7FC}"/>
          </ac:cxnSpMkLst>
        </pc:cxnChg>
        <pc:cxnChg chg="add del mod">
          <ac:chgData name="Priscila Soares" userId="S::priscila.soares@usp.br::a5951ca2-7efa-4815-aa62-2444371dbd4a" providerId="AD" clId="Web-{FA4C510C-243B-9867-0A88-FB380CEA443A}" dt="2020-11-15T18:18:20.235" v="2030"/>
          <ac:cxnSpMkLst>
            <pc:docMk/>
            <pc:sldMk cId="2210866551" sldId="256"/>
            <ac:cxnSpMk id="17" creationId="{BB93D9F2-06C6-47DC-BC6F-32D472AE0455}"/>
          </ac:cxnSpMkLst>
        </pc:cxnChg>
      </pc:sldChg>
      <pc:sldChg chg="modSp ord">
        <pc:chgData name="Priscila Soares" userId="S::priscila.soares@usp.br::a5951ca2-7efa-4815-aa62-2444371dbd4a" providerId="AD" clId="Web-{FA4C510C-243B-9867-0A88-FB380CEA443A}" dt="2020-11-16T12:23:06.806" v="3501" actId="14100"/>
        <pc:sldMkLst>
          <pc:docMk/>
          <pc:sldMk cId="1787065834" sldId="257"/>
        </pc:sldMkLst>
        <pc:spChg chg="mod">
          <ac:chgData name="Priscila Soares" userId="S::priscila.soares@usp.br::a5951ca2-7efa-4815-aa62-2444371dbd4a" providerId="AD" clId="Web-{FA4C510C-243B-9867-0A88-FB380CEA443A}" dt="2020-11-16T01:43:17.534" v="3214" actId="14100"/>
          <ac:spMkLst>
            <pc:docMk/>
            <pc:sldMk cId="1787065834" sldId="257"/>
            <ac:spMk id="3" creationId="{549DD4F8-2B22-41B0-AD87-8BD4F208007B}"/>
          </ac:spMkLst>
        </pc:spChg>
        <pc:spChg chg="mod">
          <ac:chgData name="Priscila Soares" userId="S::priscila.soares@usp.br::a5951ca2-7efa-4815-aa62-2444371dbd4a" providerId="AD" clId="Web-{FA4C510C-243B-9867-0A88-FB380CEA443A}" dt="2020-11-15T18:41:52.465" v="2543" actId="20577"/>
          <ac:spMkLst>
            <pc:docMk/>
            <pc:sldMk cId="1787065834" sldId="257"/>
            <ac:spMk id="5" creationId="{BD9F1068-EC5D-4FE8-A842-A0DB6371253B}"/>
          </ac:spMkLst>
        </pc:spChg>
        <pc:spChg chg="mod">
          <ac:chgData name="Priscila Soares" userId="S::priscila.soares@usp.br::a5951ca2-7efa-4815-aa62-2444371dbd4a" providerId="AD" clId="Web-{FA4C510C-243B-9867-0A88-FB380CEA443A}" dt="2020-11-16T12:23:06.806" v="3501" actId="14100"/>
          <ac:spMkLst>
            <pc:docMk/>
            <pc:sldMk cId="1787065834" sldId="257"/>
            <ac:spMk id="6" creationId="{0BB1B351-01AC-4440-A685-3060D9254984}"/>
          </ac:spMkLst>
        </pc:spChg>
      </pc:sldChg>
      <pc:sldChg chg="modSp ord">
        <pc:chgData name="Priscila Soares" userId="S::priscila.soares@usp.br::a5951ca2-7efa-4815-aa62-2444371dbd4a" providerId="AD" clId="Web-{FA4C510C-243B-9867-0A88-FB380CEA443A}" dt="2020-11-15T18:24:46.634" v="2302"/>
        <pc:sldMkLst>
          <pc:docMk/>
          <pc:sldMk cId="2545763943" sldId="258"/>
        </pc:sldMkLst>
        <pc:spChg chg="mod">
          <ac:chgData name="Priscila Soares" userId="S::priscila.soares@usp.br::a5951ca2-7efa-4815-aa62-2444371dbd4a" providerId="AD" clId="Web-{FA4C510C-243B-9867-0A88-FB380CEA443A}" dt="2020-11-15T18:11:25.939" v="1878" actId="20577"/>
          <ac:spMkLst>
            <pc:docMk/>
            <pc:sldMk cId="2545763943" sldId="258"/>
            <ac:spMk id="3" creationId="{0A68D36E-809D-4D02-AFBE-54B692219BB4}"/>
          </ac:spMkLst>
        </pc:spChg>
      </pc:sldChg>
      <pc:sldChg chg="add del replId">
        <pc:chgData name="Priscila Soares" userId="S::priscila.soares@usp.br::a5951ca2-7efa-4815-aa62-2444371dbd4a" providerId="AD" clId="Web-{FA4C510C-243B-9867-0A88-FB380CEA443A}" dt="2020-11-15T17:37:52.169" v="1660"/>
        <pc:sldMkLst>
          <pc:docMk/>
          <pc:sldMk cId="513342760" sldId="259"/>
        </pc:sldMkLst>
      </pc:sldChg>
      <pc:sldChg chg="addSp delSp modSp add ord replId">
        <pc:chgData name="Priscila Soares" userId="S::priscila.soares@usp.br::a5951ca2-7efa-4815-aa62-2444371dbd4a" providerId="AD" clId="Web-{FA4C510C-243B-9867-0A88-FB380CEA443A}" dt="2020-11-16T01:40:47.151" v="3153" actId="1076"/>
        <pc:sldMkLst>
          <pc:docMk/>
          <pc:sldMk cId="2670652108" sldId="260"/>
        </pc:sldMkLst>
        <pc:spChg chg="del">
          <ac:chgData name="Priscila Soares" userId="S::priscila.soares@usp.br::a5951ca2-7efa-4815-aa62-2444371dbd4a" providerId="AD" clId="Web-{FA4C510C-243B-9867-0A88-FB380CEA443A}" dt="2020-11-15T18:18:26.297" v="2033"/>
          <ac:spMkLst>
            <pc:docMk/>
            <pc:sldMk cId="2670652108" sldId="260"/>
            <ac:spMk id="3" creationId="{D03686D8-E4AA-4D70-B488-1F623C0761F7}"/>
          </ac:spMkLst>
        </pc:spChg>
        <pc:spChg chg="mod">
          <ac:chgData name="Priscila Soares" userId="S::priscila.soares@usp.br::a5951ca2-7efa-4815-aa62-2444371dbd4a" providerId="AD" clId="Web-{FA4C510C-243B-9867-0A88-FB380CEA443A}" dt="2020-11-15T16:56:10.522" v="567" actId="20577"/>
          <ac:spMkLst>
            <pc:docMk/>
            <pc:sldMk cId="2670652108" sldId="260"/>
            <ac:spMk id="5" creationId="{06C6E6AC-2C6D-4340-8641-CC64BE7DC15E}"/>
          </ac:spMkLst>
        </pc:spChg>
        <pc:spChg chg="mod">
          <ac:chgData name="Priscila Soares" userId="S::priscila.soares@usp.br::a5951ca2-7efa-4815-aa62-2444371dbd4a" providerId="AD" clId="Web-{FA4C510C-243B-9867-0A88-FB380CEA443A}" dt="2020-11-16T01:40:43.338" v="3151" actId="20577"/>
          <ac:spMkLst>
            <pc:docMk/>
            <pc:sldMk cId="2670652108" sldId="260"/>
            <ac:spMk id="6" creationId="{4287BE4A-A9B4-4037-A529-7EECA235BCB6}"/>
          </ac:spMkLst>
        </pc:spChg>
        <pc:spChg chg="del">
          <ac:chgData name="Priscila Soares" userId="S::priscila.soares@usp.br::a5951ca2-7efa-4815-aa62-2444371dbd4a" providerId="AD" clId="Web-{FA4C510C-243B-9867-0A88-FB380CEA443A}" dt="2020-11-15T18:18:28.157" v="2035"/>
          <ac:spMkLst>
            <pc:docMk/>
            <pc:sldMk cId="2670652108" sldId="260"/>
            <ac:spMk id="7" creationId="{C82D7E59-B20F-47E8-BD56-7C0FE85D35CD}"/>
          </ac:spMkLst>
        </pc:spChg>
        <pc:spChg chg="del">
          <ac:chgData name="Priscila Soares" userId="S::priscila.soares@usp.br::a5951ca2-7efa-4815-aa62-2444371dbd4a" providerId="AD" clId="Web-{FA4C510C-243B-9867-0A88-FB380CEA443A}" dt="2020-11-15T18:18:30.001" v="2037"/>
          <ac:spMkLst>
            <pc:docMk/>
            <pc:sldMk cId="2670652108" sldId="260"/>
            <ac:spMk id="8" creationId="{A9DE1708-ADE3-4423-AFD0-288A83245279}"/>
          </ac:spMkLst>
        </pc:spChg>
        <pc:spChg chg="mod">
          <ac:chgData name="Priscila Soares" userId="S::priscila.soares@usp.br::a5951ca2-7efa-4815-aa62-2444371dbd4a" providerId="AD" clId="Web-{FA4C510C-243B-9867-0A88-FB380CEA443A}" dt="2020-11-15T18:23:18.800" v="2237" actId="1076"/>
          <ac:spMkLst>
            <pc:docMk/>
            <pc:sldMk cId="2670652108" sldId="260"/>
            <ac:spMk id="9" creationId="{38553753-DA2E-42A5-8479-7B0C83371E9D}"/>
          </ac:spMkLst>
        </pc:spChg>
        <pc:spChg chg="mod ord">
          <ac:chgData name="Priscila Soares" userId="S::priscila.soares@usp.br::a5951ca2-7efa-4815-aa62-2444371dbd4a" providerId="AD" clId="Web-{FA4C510C-243B-9867-0A88-FB380CEA443A}" dt="2020-11-15T18:22:57.658" v="2236" actId="1076"/>
          <ac:spMkLst>
            <pc:docMk/>
            <pc:sldMk cId="2670652108" sldId="260"/>
            <ac:spMk id="10" creationId="{1C02B118-F2B0-4ACF-927E-8167CD353E0B}"/>
          </ac:spMkLst>
        </pc:spChg>
        <pc:spChg chg="del mod">
          <ac:chgData name="Priscila Soares" userId="S::priscila.soares@usp.br::a5951ca2-7efa-4815-aa62-2444371dbd4a" providerId="AD" clId="Web-{FA4C510C-243B-9867-0A88-FB380CEA443A}" dt="2020-11-15T18:23:50.662" v="2256"/>
          <ac:spMkLst>
            <pc:docMk/>
            <pc:sldMk cId="2670652108" sldId="260"/>
            <ac:spMk id="11" creationId="{57BA0F2B-B672-437A-837A-9A950ACE7B68}"/>
          </ac:spMkLst>
        </pc:spChg>
        <pc:spChg chg="mod">
          <ac:chgData name="Priscila Soares" userId="S::priscila.soares@usp.br::a5951ca2-7efa-4815-aa62-2444371dbd4a" providerId="AD" clId="Web-{FA4C510C-243B-9867-0A88-FB380CEA443A}" dt="2020-11-15T18:22:52.205" v="2235" actId="1076"/>
          <ac:spMkLst>
            <pc:docMk/>
            <pc:sldMk cId="2670652108" sldId="260"/>
            <ac:spMk id="12" creationId="{78ED7A3E-3EC7-4294-8DAD-EC7B45FDFA84}"/>
          </ac:spMkLst>
        </pc:spChg>
        <pc:spChg chg="del">
          <ac:chgData name="Priscila Soares" userId="S::priscila.soares@usp.br::a5951ca2-7efa-4815-aa62-2444371dbd4a" providerId="AD" clId="Web-{FA4C510C-243B-9867-0A88-FB380CEA443A}" dt="2020-11-15T18:18:27.110" v="2034"/>
          <ac:spMkLst>
            <pc:docMk/>
            <pc:sldMk cId="2670652108" sldId="260"/>
            <ac:spMk id="13" creationId="{787D0146-61FC-4D86-8971-BF3E5B30C0BE}"/>
          </ac:spMkLst>
        </pc:spChg>
        <pc:spChg chg="del">
          <ac:chgData name="Priscila Soares" userId="S::priscila.soares@usp.br::a5951ca2-7efa-4815-aa62-2444371dbd4a" providerId="AD" clId="Web-{FA4C510C-243B-9867-0A88-FB380CEA443A}" dt="2020-11-15T18:18:28.891" v="2036"/>
          <ac:spMkLst>
            <pc:docMk/>
            <pc:sldMk cId="2670652108" sldId="260"/>
            <ac:spMk id="14" creationId="{BF043E7F-8470-4701-8329-CF833F992EF4}"/>
          </ac:spMkLst>
        </pc:spChg>
        <pc:spChg chg="del">
          <ac:chgData name="Priscila Soares" userId="S::priscila.soares@usp.br::a5951ca2-7efa-4815-aa62-2444371dbd4a" providerId="AD" clId="Web-{FA4C510C-243B-9867-0A88-FB380CEA443A}" dt="2020-11-15T18:18:25.688" v="2032"/>
          <ac:spMkLst>
            <pc:docMk/>
            <pc:sldMk cId="2670652108" sldId="260"/>
            <ac:spMk id="15" creationId="{E1E7F852-F4BD-4504-8BB0-027213203AC4}"/>
          </ac:spMkLst>
        </pc:spChg>
        <pc:spChg chg="add">
          <ac:chgData name="Priscila Soares" userId="S::priscila.soares@usp.br::a5951ca2-7efa-4815-aa62-2444371dbd4a" providerId="AD" clId="Web-{FA4C510C-243B-9867-0A88-FB380CEA443A}" dt="2020-11-15T18:18:44.877" v="2042"/>
          <ac:spMkLst>
            <pc:docMk/>
            <pc:sldMk cId="2670652108" sldId="260"/>
            <ac:spMk id="19" creationId="{273C009C-389F-4099-9830-E80D6D7DDA9C}"/>
          </ac:spMkLst>
        </pc:spChg>
        <pc:spChg chg="add">
          <ac:chgData name="Priscila Soares" userId="S::priscila.soares@usp.br::a5951ca2-7efa-4815-aa62-2444371dbd4a" providerId="AD" clId="Web-{FA4C510C-243B-9867-0A88-FB380CEA443A}" dt="2020-11-15T18:18:44.892" v="2043"/>
          <ac:spMkLst>
            <pc:docMk/>
            <pc:sldMk cId="2670652108" sldId="260"/>
            <ac:spMk id="21" creationId="{FB6576BB-E97D-4E20-B5AC-134F23E13ECC}"/>
          </ac:spMkLst>
        </pc:spChg>
        <pc:spChg chg="add">
          <ac:chgData name="Priscila Soares" userId="S::priscila.soares@usp.br::a5951ca2-7efa-4815-aa62-2444371dbd4a" providerId="AD" clId="Web-{FA4C510C-243B-9867-0A88-FB380CEA443A}" dt="2020-11-15T18:18:44.892" v="2044"/>
          <ac:spMkLst>
            <pc:docMk/>
            <pc:sldMk cId="2670652108" sldId="260"/>
            <ac:spMk id="23" creationId="{5DF43822-E997-4BA7-A961-A01CB5837A82}"/>
          </ac:spMkLst>
        </pc:spChg>
        <pc:spChg chg="add">
          <ac:chgData name="Priscila Soares" userId="S::priscila.soares@usp.br::a5951ca2-7efa-4815-aa62-2444371dbd4a" providerId="AD" clId="Web-{FA4C510C-243B-9867-0A88-FB380CEA443A}" dt="2020-11-15T18:18:44.908" v="2045"/>
          <ac:spMkLst>
            <pc:docMk/>
            <pc:sldMk cId="2670652108" sldId="260"/>
            <ac:spMk id="25" creationId="{0AA05AB6-D5E3-459E-868E-B8E97654AAE3}"/>
          </ac:spMkLst>
        </pc:spChg>
        <pc:spChg chg="add">
          <ac:chgData name="Priscila Soares" userId="S::priscila.soares@usp.br::a5951ca2-7efa-4815-aa62-2444371dbd4a" providerId="AD" clId="Web-{FA4C510C-243B-9867-0A88-FB380CEA443A}" dt="2020-11-15T18:18:44.924" v="2046"/>
          <ac:spMkLst>
            <pc:docMk/>
            <pc:sldMk cId="2670652108" sldId="260"/>
            <ac:spMk id="27" creationId="{2CD45172-1D30-41FB-AF99-55BDB5C590F9}"/>
          </ac:spMkLst>
        </pc:spChg>
        <pc:spChg chg="add">
          <ac:chgData name="Priscila Soares" userId="S::priscila.soares@usp.br::a5951ca2-7efa-4815-aa62-2444371dbd4a" providerId="AD" clId="Web-{FA4C510C-243B-9867-0A88-FB380CEA443A}" dt="2020-11-15T18:18:44.939" v="2047"/>
          <ac:spMkLst>
            <pc:docMk/>
            <pc:sldMk cId="2670652108" sldId="260"/>
            <ac:spMk id="29" creationId="{485326C2-3717-42AB-AB21-53CBA6796D46}"/>
          </ac:spMkLst>
        </pc:spChg>
        <pc:spChg chg="add">
          <ac:chgData name="Priscila Soares" userId="S::priscila.soares@usp.br::a5951ca2-7efa-4815-aa62-2444371dbd4a" providerId="AD" clId="Web-{FA4C510C-243B-9867-0A88-FB380CEA443A}" dt="2020-11-15T18:18:44.955" v="2048"/>
          <ac:spMkLst>
            <pc:docMk/>
            <pc:sldMk cId="2670652108" sldId="260"/>
            <ac:spMk id="31" creationId="{75153F69-1D83-4C57-BE36-A57E86E4AB82}"/>
          </ac:spMkLst>
        </pc:spChg>
        <pc:spChg chg="add">
          <ac:chgData name="Priscila Soares" userId="S::priscila.soares@usp.br::a5951ca2-7efa-4815-aa62-2444371dbd4a" providerId="AD" clId="Web-{FA4C510C-243B-9867-0A88-FB380CEA443A}" dt="2020-11-15T18:18:44.955" v="2049"/>
          <ac:spMkLst>
            <pc:docMk/>
            <pc:sldMk cId="2670652108" sldId="260"/>
            <ac:spMk id="33" creationId="{18A8ABC7-6962-4FD0-B960-775C6B9B1217}"/>
          </ac:spMkLst>
        </pc:spChg>
        <pc:spChg chg="add del">
          <ac:chgData name="Priscila Soares" userId="S::priscila.soares@usp.br::a5951ca2-7efa-4815-aa62-2444371dbd4a" providerId="AD" clId="Web-{FA4C510C-243B-9867-0A88-FB380CEA443A}" dt="2020-11-15T18:19:44.068" v="2152"/>
          <ac:spMkLst>
            <pc:docMk/>
            <pc:sldMk cId="2670652108" sldId="260"/>
            <ac:spMk id="37" creationId="{7A8D9E4A-500F-4D18-890A-C18E8E7BE732}"/>
          </ac:spMkLst>
        </pc:spChg>
        <pc:spChg chg="add del">
          <ac:chgData name="Priscila Soares" userId="S::priscila.soares@usp.br::a5951ca2-7efa-4815-aa62-2444371dbd4a" providerId="AD" clId="Web-{FA4C510C-243B-9867-0A88-FB380CEA443A}" dt="2020-11-15T18:19:44.068" v="2151"/>
          <ac:spMkLst>
            <pc:docMk/>
            <pc:sldMk cId="2670652108" sldId="260"/>
            <ac:spMk id="39" creationId="{7AEBB7C0-6FEC-4720-BC99-765BD6E4A745}"/>
          </ac:spMkLst>
        </pc:spChg>
        <pc:spChg chg="add del">
          <ac:chgData name="Priscila Soares" userId="S::priscila.soares@usp.br::a5951ca2-7efa-4815-aa62-2444371dbd4a" providerId="AD" clId="Web-{FA4C510C-243B-9867-0A88-FB380CEA443A}" dt="2020-11-15T18:19:44.068" v="2150"/>
          <ac:spMkLst>
            <pc:docMk/>
            <pc:sldMk cId="2670652108" sldId="260"/>
            <ac:spMk id="41" creationId="{DDFFB8F0-F496-4A11-A1BF-78B6A9590178}"/>
          </ac:spMkLst>
        </pc:spChg>
        <pc:spChg chg="add del">
          <ac:chgData name="Priscila Soares" userId="S::priscila.soares@usp.br::a5951ca2-7efa-4815-aa62-2444371dbd4a" providerId="AD" clId="Web-{FA4C510C-243B-9867-0A88-FB380CEA443A}" dt="2020-11-15T18:19:44.068" v="2149"/>
          <ac:spMkLst>
            <pc:docMk/>
            <pc:sldMk cId="2670652108" sldId="260"/>
            <ac:spMk id="43" creationId="{AB7C1866-4652-4918-B227-B94193C2AF75}"/>
          </ac:spMkLst>
        </pc:spChg>
        <pc:spChg chg="add del">
          <ac:chgData name="Priscila Soares" userId="S::priscila.soares@usp.br::a5951ca2-7efa-4815-aa62-2444371dbd4a" providerId="AD" clId="Web-{FA4C510C-243B-9867-0A88-FB380CEA443A}" dt="2020-11-15T18:19:44.068" v="2148"/>
          <ac:spMkLst>
            <pc:docMk/>
            <pc:sldMk cId="2670652108" sldId="260"/>
            <ac:spMk id="45" creationId="{AE43742B-1CF0-48B0-8E72-FE4D47B1FD47}"/>
          </ac:spMkLst>
        </pc:spChg>
        <pc:spChg chg="add del">
          <ac:chgData name="Priscila Soares" userId="S::priscila.soares@usp.br::a5951ca2-7efa-4815-aa62-2444371dbd4a" providerId="AD" clId="Web-{FA4C510C-243B-9867-0A88-FB380CEA443A}" dt="2020-11-15T18:19:44.068" v="2147"/>
          <ac:spMkLst>
            <pc:docMk/>
            <pc:sldMk cId="2670652108" sldId="260"/>
            <ac:spMk id="47" creationId="{9E6AE9C1-F7EA-4DE0-A18F-408FADB5FA3C}"/>
          </ac:spMkLst>
        </pc:spChg>
        <pc:spChg chg="add del">
          <ac:chgData name="Priscila Soares" userId="S::priscila.soares@usp.br::a5951ca2-7efa-4815-aa62-2444371dbd4a" providerId="AD" clId="Web-{FA4C510C-243B-9867-0A88-FB380CEA443A}" dt="2020-11-15T18:19:44.068" v="2146"/>
          <ac:spMkLst>
            <pc:docMk/>
            <pc:sldMk cId="2670652108" sldId="260"/>
            <ac:spMk id="49" creationId="{EC63F557-52F3-434A-8DE1-B22F09F69926}"/>
          </ac:spMkLst>
        </pc:spChg>
        <pc:spChg chg="add del">
          <ac:chgData name="Priscila Soares" userId="S::priscila.soares@usp.br::a5951ca2-7efa-4815-aa62-2444371dbd4a" providerId="AD" clId="Web-{FA4C510C-243B-9867-0A88-FB380CEA443A}" dt="2020-11-15T18:19:44.068" v="2145"/>
          <ac:spMkLst>
            <pc:docMk/>
            <pc:sldMk cId="2670652108" sldId="260"/>
            <ac:spMk id="51" creationId="{B64EACDE-CDEA-48FD-887A-D59FCD7D5A70}"/>
          </ac:spMkLst>
        </pc:spChg>
        <pc:spChg chg="add mod">
          <ac:chgData name="Priscila Soares" userId="S::priscila.soares@usp.br::a5951ca2-7efa-4815-aa62-2444371dbd4a" providerId="AD" clId="Web-{FA4C510C-243B-9867-0A88-FB380CEA443A}" dt="2020-11-15T18:23:35.317" v="2244" actId="20577"/>
          <ac:spMkLst>
            <pc:docMk/>
            <pc:sldMk cId="2670652108" sldId="260"/>
            <ac:spMk id="53" creationId="{9BF56974-781A-400F-A6EF-3E07443DA487}"/>
          </ac:spMkLst>
        </pc:spChg>
        <pc:spChg chg="add mod">
          <ac:chgData name="Priscila Soares" userId="S::priscila.soares@usp.br::a5951ca2-7efa-4815-aa62-2444371dbd4a" providerId="AD" clId="Web-{FA4C510C-243B-9867-0A88-FB380CEA443A}" dt="2020-11-16T01:40:47.151" v="3153" actId="1076"/>
          <ac:spMkLst>
            <pc:docMk/>
            <pc:sldMk cId="2670652108" sldId="260"/>
            <ac:spMk id="54" creationId="{908CFB34-B061-4442-A656-8529D7BF4247}"/>
          </ac:spMkLst>
        </pc:spChg>
        <pc:spChg chg="add mod">
          <ac:chgData name="Priscila Soares" userId="S::priscila.soares@usp.br::a5951ca2-7efa-4815-aa62-2444371dbd4a" providerId="AD" clId="Web-{FA4C510C-243B-9867-0A88-FB380CEA443A}" dt="2020-11-15T18:30:24.015" v="2428" actId="20577"/>
          <ac:spMkLst>
            <pc:docMk/>
            <pc:sldMk cId="2670652108" sldId="260"/>
            <ac:spMk id="55" creationId="{FE93CCD3-DC48-4DF3-9264-07BACF6BC41D}"/>
          </ac:spMkLst>
        </pc:spChg>
        <pc:cxnChg chg="del">
          <ac:chgData name="Priscila Soares" userId="S::priscila.soares@usp.br::a5951ca2-7efa-4815-aa62-2444371dbd4a" providerId="AD" clId="Web-{FA4C510C-243B-9867-0A88-FB380CEA443A}" dt="2020-11-15T18:18:23.516" v="2031"/>
          <ac:cxnSpMkLst>
            <pc:docMk/>
            <pc:sldMk cId="2670652108" sldId="260"/>
            <ac:cxnSpMk id="2" creationId="{27CDE896-C3A9-4AFE-9FE1-B3DFA229D7FC}"/>
          </ac:cxnSpMkLst>
        </pc:cxnChg>
        <pc:cxnChg chg="add">
          <ac:chgData name="Priscila Soares" userId="S::priscila.soares@usp.br::a5951ca2-7efa-4815-aa62-2444371dbd4a" providerId="AD" clId="Web-{FA4C510C-243B-9867-0A88-FB380CEA443A}" dt="2020-11-15T18:18:44.861" v="2041"/>
          <ac:cxnSpMkLst>
            <pc:docMk/>
            <pc:sldMk cId="2670652108" sldId="260"/>
            <ac:cxnSpMk id="17" creationId="{1037979A-79D8-4715-A63A-6CAAB6163FB9}"/>
          </ac:cxnSpMkLst>
        </pc:cxnChg>
        <pc:cxnChg chg="add del">
          <ac:chgData name="Priscila Soares" userId="S::priscila.soares@usp.br::a5951ca2-7efa-4815-aa62-2444371dbd4a" providerId="AD" clId="Web-{FA4C510C-243B-9867-0A88-FB380CEA443A}" dt="2020-11-15T18:19:44.068" v="2153"/>
          <ac:cxnSpMkLst>
            <pc:docMk/>
            <pc:sldMk cId="2670652108" sldId="260"/>
            <ac:cxnSpMk id="35" creationId="{C2A5FB73-4E3C-45B3-AABF-BD33E48C9271}"/>
          </ac:cxnSpMkLst>
        </pc:cxnChg>
        <pc:cxnChg chg="add del mod">
          <ac:chgData name="Priscila Soares" userId="S::priscila.soares@usp.br::a5951ca2-7efa-4815-aa62-2444371dbd4a" providerId="AD" clId="Web-{FA4C510C-243B-9867-0A88-FB380CEA443A}" dt="2020-11-15T18:23:24.863" v="2239"/>
          <ac:cxnSpMkLst>
            <pc:docMk/>
            <pc:sldMk cId="2670652108" sldId="260"/>
            <ac:cxnSpMk id="52" creationId="{843D6B8B-6273-4F0F-BCA7-481B1EEBD846}"/>
          </ac:cxnSpMkLst>
        </pc:cxnChg>
      </pc:sldChg>
      <pc:sldChg chg="delSp modSp add ord replId">
        <pc:chgData name="Priscila Soares" userId="S::priscila.soares@usp.br::a5951ca2-7efa-4815-aa62-2444371dbd4a" providerId="AD" clId="Web-{FA4C510C-243B-9867-0A88-FB380CEA443A}" dt="2020-11-15T18:31:12.784" v="2469" actId="20577"/>
        <pc:sldMkLst>
          <pc:docMk/>
          <pc:sldMk cId="2066684604" sldId="261"/>
        </pc:sldMkLst>
        <pc:spChg chg="mod">
          <ac:chgData name="Priscila Soares" userId="S::priscila.soares@usp.br::a5951ca2-7efa-4815-aa62-2444371dbd4a" providerId="AD" clId="Web-{FA4C510C-243B-9867-0A88-FB380CEA443A}" dt="2020-11-15T18:31:12.784" v="2469" actId="20577"/>
          <ac:spMkLst>
            <pc:docMk/>
            <pc:sldMk cId="2066684604" sldId="261"/>
            <ac:spMk id="3" creationId="{0A68D36E-809D-4D02-AFBE-54B692219BB4}"/>
          </ac:spMkLst>
        </pc:spChg>
        <pc:picChg chg="del">
          <ac:chgData name="Priscila Soares" userId="S::priscila.soares@usp.br::a5951ca2-7efa-4815-aa62-2444371dbd4a" providerId="AD" clId="Web-{FA4C510C-243B-9867-0A88-FB380CEA443A}" dt="2020-11-15T17:01:11.369" v="719"/>
          <ac:picMkLst>
            <pc:docMk/>
            <pc:sldMk cId="2066684604" sldId="261"/>
            <ac:picMk id="7" creationId="{DA679E54-FB09-468C-8311-A68186401530}"/>
          </ac:picMkLst>
        </pc:picChg>
      </pc:sldChg>
      <pc:sldChg chg="modSp add ord replId">
        <pc:chgData name="Priscila Soares" userId="S::priscila.soares@usp.br::a5951ca2-7efa-4815-aa62-2444371dbd4a" providerId="AD" clId="Web-{FA4C510C-243B-9867-0A88-FB380CEA443A}" dt="2020-11-15T18:42:42.124" v="2606" actId="20577"/>
        <pc:sldMkLst>
          <pc:docMk/>
          <pc:sldMk cId="871585762" sldId="262"/>
        </pc:sldMkLst>
        <pc:spChg chg="mod">
          <ac:chgData name="Priscila Soares" userId="S::priscila.soares@usp.br::a5951ca2-7efa-4815-aa62-2444371dbd4a" providerId="AD" clId="Web-{FA4C510C-243B-9867-0A88-FB380CEA443A}" dt="2020-11-15T18:42:42.124" v="2606" actId="20577"/>
          <ac:spMkLst>
            <pc:docMk/>
            <pc:sldMk cId="871585762" sldId="262"/>
            <ac:spMk id="3" creationId="{0A68D36E-809D-4D02-AFBE-54B692219BB4}"/>
          </ac:spMkLst>
        </pc:spChg>
      </pc:sldChg>
      <pc:sldChg chg="modSp add ord replId">
        <pc:chgData name="Priscila Soares" userId="S::priscila.soares@usp.br::a5951ca2-7efa-4815-aa62-2444371dbd4a" providerId="AD" clId="Web-{FA4C510C-243B-9867-0A88-FB380CEA443A}" dt="2020-11-15T22:56:33.482" v="3033" actId="14100"/>
        <pc:sldMkLst>
          <pc:docMk/>
          <pc:sldMk cId="1204846431" sldId="263"/>
        </pc:sldMkLst>
        <pc:spChg chg="mod">
          <ac:chgData name="Priscila Soares" userId="S::priscila.soares@usp.br::a5951ca2-7efa-4815-aa62-2444371dbd4a" providerId="AD" clId="Web-{FA4C510C-243B-9867-0A88-FB380CEA443A}" dt="2020-11-15T22:56:33.482" v="3033" actId="14100"/>
          <ac:spMkLst>
            <pc:docMk/>
            <pc:sldMk cId="1204846431" sldId="263"/>
            <ac:spMk id="3" creationId="{0A68D36E-809D-4D02-AFBE-54B692219BB4}"/>
          </ac:spMkLst>
        </pc:spChg>
      </pc:sldChg>
      <pc:sldChg chg="addSp delSp modSp add ord replId">
        <pc:chgData name="Priscila Soares" userId="S::priscila.soares@usp.br::a5951ca2-7efa-4815-aa62-2444371dbd4a" providerId="AD" clId="Web-{FA4C510C-243B-9867-0A88-FB380CEA443A}" dt="2020-11-16T03:02:59.609" v="3485" actId="20577"/>
        <pc:sldMkLst>
          <pc:docMk/>
          <pc:sldMk cId="1375917948" sldId="264"/>
        </pc:sldMkLst>
        <pc:spChg chg="add mod">
          <ac:chgData name="Priscila Soares" userId="S::priscila.soares@usp.br::a5951ca2-7efa-4815-aa62-2444371dbd4a" providerId="AD" clId="Web-{FA4C510C-243B-9867-0A88-FB380CEA443A}" dt="2020-11-16T02:45:51.823" v="3349" actId="20577"/>
          <ac:spMkLst>
            <pc:docMk/>
            <pc:sldMk cId="1375917948" sldId="264"/>
            <ac:spMk id="2" creationId="{38F24440-152F-4F0E-B5C4-77A8953D1724}"/>
          </ac:spMkLst>
        </pc:spChg>
        <pc:spChg chg="add del mod">
          <ac:chgData name="Priscila Soares" userId="S::priscila.soares@usp.br::a5951ca2-7efa-4815-aa62-2444371dbd4a" providerId="AD" clId="Web-{FA4C510C-243B-9867-0A88-FB380CEA443A}" dt="2020-11-15T18:28:38.149" v="2385"/>
          <ac:spMkLst>
            <pc:docMk/>
            <pc:sldMk cId="1375917948" sldId="264"/>
            <ac:spMk id="2" creationId="{A3FE37CC-9B76-4CDE-B748-71AA1517C248}"/>
          </ac:spMkLst>
        </pc:spChg>
        <pc:spChg chg="mod">
          <ac:chgData name="Priscila Soares" userId="S::priscila.soares@usp.br::a5951ca2-7efa-4815-aa62-2444371dbd4a" providerId="AD" clId="Web-{FA4C510C-243B-9867-0A88-FB380CEA443A}" dt="2020-11-16T03:02:59.609" v="3485" actId="20577"/>
          <ac:spMkLst>
            <pc:docMk/>
            <pc:sldMk cId="1375917948" sldId="264"/>
            <ac:spMk id="3" creationId="{0A68D36E-809D-4D02-AFBE-54B692219BB4}"/>
          </ac:spMkLst>
        </pc:spChg>
      </pc:sldChg>
      <pc:sldChg chg="modSp add del ord replId">
        <pc:chgData name="Priscila Soares" userId="S::priscila.soares@usp.br::a5951ca2-7efa-4815-aa62-2444371dbd4a" providerId="AD" clId="Web-{FA4C510C-243B-9867-0A88-FB380CEA443A}" dt="2020-11-15T18:28:51.087" v="2389"/>
        <pc:sldMkLst>
          <pc:docMk/>
          <pc:sldMk cId="3273349436" sldId="265"/>
        </pc:sldMkLst>
        <pc:spChg chg="mod">
          <ac:chgData name="Priscila Soares" userId="S::priscila.soares@usp.br::a5951ca2-7efa-4815-aa62-2444371dbd4a" providerId="AD" clId="Web-{FA4C510C-243B-9867-0A88-FB380CEA443A}" dt="2020-11-15T17:12:37.851" v="1445" actId="20577"/>
          <ac:spMkLst>
            <pc:docMk/>
            <pc:sldMk cId="3273349436" sldId="265"/>
            <ac:spMk id="5" creationId="{06C6E6AC-2C6D-4340-8641-CC64BE7DC15E}"/>
          </ac:spMkLst>
        </pc:spChg>
        <pc:spChg chg="mod">
          <ac:chgData name="Priscila Soares" userId="S::priscila.soares@usp.br::a5951ca2-7efa-4815-aa62-2444371dbd4a" providerId="AD" clId="Web-{FA4C510C-243B-9867-0A88-FB380CEA443A}" dt="2020-11-15T18:28:48.696" v="2387" actId="20577"/>
          <ac:spMkLst>
            <pc:docMk/>
            <pc:sldMk cId="3273349436" sldId="265"/>
            <ac:spMk id="6" creationId="{4287BE4A-A9B4-4037-A529-7EECA235BCB6}"/>
          </ac:spMkLst>
        </pc:spChg>
      </pc:sldChg>
      <pc:sldChg chg="modSp add ord replId">
        <pc:chgData name="Priscila Soares" userId="S::priscila.soares@usp.br::a5951ca2-7efa-4815-aa62-2444371dbd4a" providerId="AD" clId="Web-{FA4C510C-243B-9867-0A88-FB380CEA443A}" dt="2020-11-15T18:31:19.503" v="2477" actId="20577"/>
        <pc:sldMkLst>
          <pc:docMk/>
          <pc:sldMk cId="652493776" sldId="266"/>
        </pc:sldMkLst>
        <pc:spChg chg="mod">
          <ac:chgData name="Priscila Soares" userId="S::priscila.soares@usp.br::a5951ca2-7efa-4815-aa62-2444371dbd4a" providerId="AD" clId="Web-{FA4C510C-243B-9867-0A88-FB380CEA443A}" dt="2020-11-15T18:31:19.503" v="2477" actId="20577"/>
          <ac:spMkLst>
            <pc:docMk/>
            <pc:sldMk cId="652493776" sldId="266"/>
            <ac:spMk id="3" creationId="{0A68D36E-809D-4D02-AFBE-54B692219BB4}"/>
          </ac:spMkLst>
        </pc:spChg>
      </pc:sldChg>
      <pc:sldChg chg="modSp add ord replId">
        <pc:chgData name="Priscila Soares" userId="S::priscila.soares@usp.br::a5951ca2-7efa-4815-aa62-2444371dbd4a" providerId="AD" clId="Web-{FA4C510C-243B-9867-0A88-FB380CEA443A}" dt="2020-11-15T18:31:00.548" v="2457" actId="20577"/>
        <pc:sldMkLst>
          <pc:docMk/>
          <pc:sldMk cId="3355089532" sldId="267"/>
        </pc:sldMkLst>
        <pc:spChg chg="mod">
          <ac:chgData name="Priscila Soares" userId="S::priscila.soares@usp.br::a5951ca2-7efa-4815-aa62-2444371dbd4a" providerId="AD" clId="Web-{FA4C510C-243B-9867-0A88-FB380CEA443A}" dt="2020-11-15T18:31:00.548" v="2457" actId="20577"/>
          <ac:spMkLst>
            <pc:docMk/>
            <pc:sldMk cId="3355089532" sldId="267"/>
            <ac:spMk id="3" creationId="{0A68D36E-809D-4D02-AFBE-54B692219BB4}"/>
          </ac:spMkLst>
        </pc:spChg>
      </pc:sldChg>
      <pc:sldChg chg="modSp add replId">
        <pc:chgData name="Priscila Soares" userId="S::priscila.soares@usp.br::a5951ca2-7efa-4815-aa62-2444371dbd4a" providerId="AD" clId="Web-{FA4C510C-243B-9867-0A88-FB380CEA443A}" dt="2020-11-16T12:20:56.147" v="3493" actId="20577"/>
        <pc:sldMkLst>
          <pc:docMk/>
          <pc:sldMk cId="2904835283" sldId="268"/>
        </pc:sldMkLst>
        <pc:spChg chg="mod">
          <ac:chgData name="Priscila Soares" userId="S::priscila.soares@usp.br::a5951ca2-7efa-4815-aa62-2444371dbd4a" providerId="AD" clId="Web-{FA4C510C-243B-9867-0A88-FB380CEA443A}" dt="2020-11-16T12:20:56.147" v="3493" actId="20577"/>
          <ac:spMkLst>
            <pc:docMk/>
            <pc:sldMk cId="2904835283" sldId="268"/>
            <ac:spMk id="3" creationId="{0A68D36E-809D-4D02-AFBE-54B692219BB4}"/>
          </ac:spMkLst>
        </pc:spChg>
      </pc:sldChg>
      <pc:sldChg chg="addSp modSp add ord replId">
        <pc:chgData name="Priscila Soares" userId="S::priscila.soares@usp.br::a5951ca2-7efa-4815-aa62-2444371dbd4a" providerId="AD" clId="Web-{FA4C510C-243B-9867-0A88-FB380CEA443A}" dt="2020-11-16T13:18:14.779" v="3587" actId="20577"/>
        <pc:sldMkLst>
          <pc:docMk/>
          <pc:sldMk cId="4183727849" sldId="269"/>
        </pc:sldMkLst>
        <pc:spChg chg="add mod">
          <ac:chgData name="Priscila Soares" userId="S::priscila.soares@usp.br::a5951ca2-7efa-4815-aa62-2444371dbd4a" providerId="AD" clId="Web-{FA4C510C-243B-9867-0A88-FB380CEA443A}" dt="2020-11-16T02:39:23.546" v="3302" actId="14100"/>
          <ac:spMkLst>
            <pc:docMk/>
            <pc:sldMk cId="4183727849" sldId="269"/>
            <ac:spMk id="2" creationId="{8A880CEC-B994-4A79-9466-212D229A0264}"/>
          </ac:spMkLst>
        </pc:spChg>
        <pc:spChg chg="mod">
          <ac:chgData name="Priscila Soares" userId="S::priscila.soares@usp.br::a5951ca2-7efa-4815-aa62-2444371dbd4a" providerId="AD" clId="Web-{FA4C510C-243B-9867-0A88-FB380CEA443A}" dt="2020-11-16T13:18:14.779" v="3587" actId="20577"/>
          <ac:spMkLst>
            <pc:docMk/>
            <pc:sldMk cId="4183727849" sldId="269"/>
            <ac:spMk id="3" creationId="{0A68D36E-809D-4D02-AFBE-54B692219BB4}"/>
          </ac:spMkLst>
        </pc:spChg>
      </pc:sldChg>
      <pc:sldChg chg="modSp add ord replId">
        <pc:chgData name="Priscila Soares" userId="S::priscila.soares@usp.br::a5951ca2-7efa-4815-aa62-2444371dbd4a" providerId="AD" clId="Web-{FA4C510C-243B-9867-0A88-FB380CEA443A}" dt="2020-11-15T18:31:10.127" v="2465" actId="20577"/>
        <pc:sldMkLst>
          <pc:docMk/>
          <pc:sldMk cId="2031962747" sldId="270"/>
        </pc:sldMkLst>
        <pc:spChg chg="mod">
          <ac:chgData name="Priscila Soares" userId="S::priscila.soares@usp.br::a5951ca2-7efa-4815-aa62-2444371dbd4a" providerId="AD" clId="Web-{FA4C510C-243B-9867-0A88-FB380CEA443A}" dt="2020-11-15T18:31:10.127" v="2465" actId="20577"/>
          <ac:spMkLst>
            <pc:docMk/>
            <pc:sldMk cId="2031962747" sldId="270"/>
            <ac:spMk id="3" creationId="{0A68D36E-809D-4D02-AFBE-54B692219BB4}"/>
          </ac:spMkLst>
        </pc:spChg>
      </pc:sldChg>
      <pc:sldChg chg="delSp modSp add del ord replId">
        <pc:chgData name="Priscila Soares" userId="S::priscila.soares@usp.br::a5951ca2-7efa-4815-aa62-2444371dbd4a" providerId="AD" clId="Web-{FA4C510C-243B-9867-0A88-FB380CEA443A}" dt="2020-11-15T18:28:15.804" v="2378" actId="20577"/>
        <pc:sldMkLst>
          <pc:docMk/>
          <pc:sldMk cId="1139629948" sldId="271"/>
        </pc:sldMkLst>
        <pc:spChg chg="del">
          <ac:chgData name="Priscila Soares" userId="S::priscila.soares@usp.br::a5951ca2-7efa-4815-aa62-2444371dbd4a" providerId="AD" clId="Web-{FA4C510C-243B-9867-0A88-FB380CEA443A}" dt="2020-11-15T17:43:27.206" v="1768"/>
          <ac:spMkLst>
            <pc:docMk/>
            <pc:sldMk cId="1139629948" sldId="271"/>
            <ac:spMk id="3" creationId="{549DD4F8-2B22-41B0-AD87-8BD4F208007B}"/>
          </ac:spMkLst>
        </pc:spChg>
        <pc:spChg chg="del">
          <ac:chgData name="Priscila Soares" userId="S::priscila.soares@usp.br::a5951ca2-7efa-4815-aa62-2444371dbd4a" providerId="AD" clId="Web-{FA4C510C-243B-9867-0A88-FB380CEA443A}" dt="2020-11-15T17:43:24.424" v="1767"/>
          <ac:spMkLst>
            <pc:docMk/>
            <pc:sldMk cId="1139629948" sldId="271"/>
            <ac:spMk id="5" creationId="{BD9F1068-EC5D-4FE8-A842-A0DB6371253B}"/>
          </ac:spMkLst>
        </pc:spChg>
        <pc:spChg chg="mod">
          <ac:chgData name="Priscila Soares" userId="S::priscila.soares@usp.br::a5951ca2-7efa-4815-aa62-2444371dbd4a" providerId="AD" clId="Web-{FA4C510C-243B-9867-0A88-FB380CEA443A}" dt="2020-11-15T18:28:15.804" v="2378" actId="20577"/>
          <ac:spMkLst>
            <pc:docMk/>
            <pc:sldMk cId="1139629948" sldId="271"/>
            <ac:spMk id="6" creationId="{0BB1B351-01AC-4440-A685-3060D9254984}"/>
          </ac:spMkLst>
        </pc:spChg>
      </pc:sldChg>
      <pc:sldChg chg="modSp add ord replId">
        <pc:chgData name="Priscila Soares" userId="S::priscila.soares@usp.br::a5951ca2-7efa-4815-aa62-2444371dbd4a" providerId="AD" clId="Web-{FA4C510C-243B-9867-0A88-FB380CEA443A}" dt="2020-11-15T18:30:53.439" v="2450" actId="1076"/>
        <pc:sldMkLst>
          <pc:docMk/>
          <pc:sldMk cId="2137173172" sldId="272"/>
        </pc:sldMkLst>
        <pc:spChg chg="mod">
          <ac:chgData name="Priscila Soares" userId="S::priscila.soares@usp.br::a5951ca2-7efa-4815-aa62-2444371dbd4a" providerId="AD" clId="Web-{FA4C510C-243B-9867-0A88-FB380CEA443A}" dt="2020-11-15T18:30:53.439" v="2450" actId="1076"/>
          <ac:spMkLst>
            <pc:docMk/>
            <pc:sldMk cId="2137173172" sldId="272"/>
            <ac:spMk id="6" creationId="{0BB1B351-01AC-4440-A685-3060D9254984}"/>
          </ac:spMkLst>
        </pc:spChg>
      </pc:sldChg>
      <pc:sldChg chg="modSp add del replId">
        <pc:chgData name="Priscila Soares" userId="S::priscila.soares@usp.br::a5951ca2-7efa-4815-aa62-2444371dbd4a" providerId="AD" clId="Web-{FA4C510C-243B-9867-0A88-FB380CEA443A}" dt="2020-11-15T18:12:35.022" v="1892"/>
        <pc:sldMkLst>
          <pc:docMk/>
          <pc:sldMk cId="2034092900" sldId="273"/>
        </pc:sldMkLst>
        <pc:spChg chg="mod">
          <ac:chgData name="Priscila Soares" userId="S::priscila.soares@usp.br::a5951ca2-7efa-4815-aa62-2444371dbd4a" providerId="AD" clId="Web-{FA4C510C-243B-9867-0A88-FB380CEA443A}" dt="2020-11-15T18:11:35.362" v="1888" actId="20577"/>
          <ac:spMkLst>
            <pc:docMk/>
            <pc:sldMk cId="2034092900" sldId="273"/>
            <ac:spMk id="6" creationId="{0BB1B351-01AC-4440-A685-3060D9254984}"/>
          </ac:spMkLst>
        </pc:spChg>
      </pc:sldChg>
      <pc:sldChg chg="addSp delSp modSp add ord replId">
        <pc:chgData name="Priscila Soares" userId="S::priscila.soares@usp.br::a5951ca2-7efa-4815-aa62-2444371dbd4a" providerId="AD" clId="Web-{FA4C510C-243B-9867-0A88-FB380CEA443A}" dt="2020-11-16T02:35:35.915" v="3284"/>
        <pc:sldMkLst>
          <pc:docMk/>
          <pc:sldMk cId="4007377725" sldId="274"/>
        </pc:sldMkLst>
        <pc:spChg chg="add mod">
          <ac:chgData name="Priscila Soares" userId="S::priscila.soares@usp.br::a5951ca2-7efa-4815-aa62-2444371dbd4a" providerId="AD" clId="Web-{FA4C510C-243B-9867-0A88-FB380CEA443A}" dt="2020-11-16T02:35:21.696" v="3283" actId="1076"/>
          <ac:spMkLst>
            <pc:docMk/>
            <pc:sldMk cId="4007377725" sldId="274"/>
            <ac:spMk id="5" creationId="{943568A1-8497-4ABF-B449-5AEC1441D0B1}"/>
          </ac:spMkLst>
        </pc:spChg>
        <pc:spChg chg="del mod">
          <ac:chgData name="Priscila Soares" userId="S::priscila.soares@usp.br::a5951ca2-7efa-4815-aa62-2444371dbd4a" providerId="AD" clId="Web-{FA4C510C-243B-9867-0A88-FB380CEA443A}" dt="2020-11-15T22:23:28.310" v="2899"/>
          <ac:spMkLst>
            <pc:docMk/>
            <pc:sldMk cId="4007377725" sldId="274"/>
            <ac:spMk id="6" creationId="{0BB1B351-01AC-4440-A685-3060D9254984}"/>
          </ac:spMkLst>
        </pc:spChg>
        <pc:picChg chg="add mod">
          <ac:chgData name="Priscila Soares" userId="S::priscila.soares@usp.br::a5951ca2-7efa-4815-aa62-2444371dbd4a" providerId="AD" clId="Web-{FA4C510C-243B-9867-0A88-FB380CEA443A}" dt="2020-11-15T22:24:15.108" v="2907"/>
          <ac:picMkLst>
            <pc:docMk/>
            <pc:sldMk cId="4007377725" sldId="274"/>
            <ac:picMk id="2" creationId="{793F725E-B4D7-4A94-84B5-CCAF493CEDF9}"/>
          </ac:picMkLst>
        </pc:picChg>
        <pc:picChg chg="add del mod">
          <ac:chgData name="Priscila Soares" userId="S::priscila.soares@usp.br::a5951ca2-7efa-4815-aa62-2444371dbd4a" providerId="AD" clId="Web-{FA4C510C-243B-9867-0A88-FB380CEA443A}" dt="2020-11-15T22:24:28.733" v="2909"/>
          <ac:picMkLst>
            <pc:docMk/>
            <pc:sldMk cId="4007377725" sldId="274"/>
            <ac:picMk id="3" creationId="{B2B81121-D497-4E4E-9EB6-73610D85DE5E}"/>
          </ac:picMkLst>
        </pc:picChg>
      </pc:sldChg>
      <pc:sldChg chg="modSp add ord replId">
        <pc:chgData name="Priscila Soares" userId="S::priscila.soares@usp.br::a5951ca2-7efa-4815-aa62-2444371dbd4a" providerId="AD" clId="Web-{FA4C510C-243B-9867-0A88-FB380CEA443A}" dt="2020-11-16T02:40:39.986" v="3308" actId="1076"/>
        <pc:sldMkLst>
          <pc:docMk/>
          <pc:sldMk cId="3859255381" sldId="275"/>
        </pc:sldMkLst>
        <pc:spChg chg="mod">
          <ac:chgData name="Priscila Soares" userId="S::priscila.soares@usp.br::a5951ca2-7efa-4815-aa62-2444371dbd4a" providerId="AD" clId="Web-{FA4C510C-243B-9867-0A88-FB380CEA443A}" dt="2020-11-16T02:40:39.986" v="3308" actId="1076"/>
          <ac:spMkLst>
            <pc:docMk/>
            <pc:sldMk cId="3859255381" sldId="275"/>
            <ac:spMk id="3" creationId="{0A68D36E-809D-4D02-AFBE-54B692219BB4}"/>
          </ac:spMkLst>
        </pc:spChg>
      </pc:sldChg>
      <pc:sldChg chg="modSp add del ord replId">
        <pc:chgData name="Priscila Soares" userId="S::priscila.soares@usp.br::a5951ca2-7efa-4815-aa62-2444371dbd4a" providerId="AD" clId="Web-{FA4C510C-243B-9867-0A88-FB380CEA443A}" dt="2020-11-15T18:25:28.418" v="2345"/>
        <pc:sldMkLst>
          <pc:docMk/>
          <pc:sldMk cId="2740341266" sldId="276"/>
        </pc:sldMkLst>
        <pc:spChg chg="mod">
          <ac:chgData name="Priscila Soares" userId="S::priscila.soares@usp.br::a5951ca2-7efa-4815-aa62-2444371dbd4a" providerId="AD" clId="Web-{FA4C510C-243B-9867-0A88-FB380CEA443A}" dt="2020-11-15T18:14:45.421" v="1969" actId="20577"/>
          <ac:spMkLst>
            <pc:docMk/>
            <pc:sldMk cId="2740341266" sldId="276"/>
            <ac:spMk id="5" creationId="{BD9F1068-EC5D-4FE8-A842-A0DB6371253B}"/>
          </ac:spMkLst>
        </pc:spChg>
      </pc:sldChg>
      <pc:sldChg chg="modSp add">
        <pc:chgData name="Priscila Soares" userId="S::priscila.soares@usp.br::a5951ca2-7efa-4815-aa62-2444371dbd4a" providerId="AD" clId="Web-{FA4C510C-243B-9867-0A88-FB380CEA443A}" dt="2020-11-15T18:31:37.223" v="2490" actId="1076"/>
        <pc:sldMkLst>
          <pc:docMk/>
          <pc:sldMk cId="2909678234" sldId="277"/>
        </pc:sldMkLst>
        <pc:spChg chg="mod">
          <ac:chgData name="Priscila Soares" userId="S::priscila.soares@usp.br::a5951ca2-7efa-4815-aa62-2444371dbd4a" providerId="AD" clId="Web-{FA4C510C-243B-9867-0A88-FB380CEA443A}" dt="2020-11-15T18:31:37.223" v="2490" actId="1076"/>
          <ac:spMkLst>
            <pc:docMk/>
            <pc:sldMk cId="2909678234" sldId="277"/>
            <ac:spMk id="6" creationId="{0BB1B351-01AC-4440-A685-3060D9254984}"/>
          </ac:spMkLst>
        </pc:spChg>
      </pc:sldChg>
      <pc:sldChg chg="modSp add ord replId">
        <pc:chgData name="Priscila Soares" userId="S::priscila.soares@usp.br::a5951ca2-7efa-4815-aa62-2444371dbd4a" providerId="AD" clId="Web-{FA4C510C-243B-9867-0A88-FB380CEA443A}" dt="2020-11-16T02:03:49.727" v="3265" actId="20577"/>
        <pc:sldMkLst>
          <pc:docMk/>
          <pc:sldMk cId="2148737213" sldId="278"/>
        </pc:sldMkLst>
        <pc:spChg chg="mod">
          <ac:chgData name="Priscila Soares" userId="S::priscila.soares@usp.br::a5951ca2-7efa-4815-aa62-2444371dbd4a" providerId="AD" clId="Web-{FA4C510C-243B-9867-0A88-FB380CEA443A}" dt="2020-11-16T02:03:49.727" v="3265" actId="20577"/>
          <ac:spMkLst>
            <pc:docMk/>
            <pc:sldMk cId="2148737213" sldId="278"/>
            <ac:spMk id="6" creationId="{0BB1B351-01AC-4440-A685-3060D9254984}"/>
          </ac:spMkLst>
        </pc:spChg>
      </pc:sldChg>
      <pc:sldChg chg="addSp delSp modSp add mod replId setBg">
        <pc:chgData name="Priscila Soares" userId="S::priscila.soares@usp.br::a5951ca2-7efa-4815-aa62-2444371dbd4a" providerId="AD" clId="Web-{FA4C510C-243B-9867-0A88-FB380CEA443A}" dt="2020-11-16T12:45:51.543" v="3516"/>
        <pc:sldMkLst>
          <pc:docMk/>
          <pc:sldMk cId="2353720059" sldId="279"/>
        </pc:sldMkLst>
        <pc:spChg chg="ord">
          <ac:chgData name="Priscila Soares" userId="S::priscila.soares@usp.br::a5951ca2-7efa-4815-aa62-2444371dbd4a" providerId="AD" clId="Web-{FA4C510C-243B-9867-0A88-FB380CEA443A}" dt="2020-11-16T01:56:46" v="3219"/>
          <ac:spMkLst>
            <pc:docMk/>
            <pc:sldMk cId="2353720059" sldId="279"/>
            <ac:spMk id="4" creationId="{ACEC8883-D1D6-43FD-A5A6-9B35B489AE5B}"/>
          </ac:spMkLst>
        </pc:spChg>
        <pc:spChg chg="mod">
          <ac:chgData name="Priscila Soares" userId="S::priscila.soares@usp.br::a5951ca2-7efa-4815-aa62-2444371dbd4a" providerId="AD" clId="Web-{FA4C510C-243B-9867-0A88-FB380CEA443A}" dt="2020-11-16T02:41:47.160" v="3322" actId="20577"/>
          <ac:spMkLst>
            <pc:docMk/>
            <pc:sldMk cId="2353720059" sldId="279"/>
            <ac:spMk id="6" creationId="{0BB1B351-01AC-4440-A685-3060D9254984}"/>
          </ac:spMkLst>
        </pc:spChg>
        <pc:spChg chg="add del">
          <ac:chgData name="Priscila Soares" userId="S::priscila.soares@usp.br::a5951ca2-7efa-4815-aa62-2444371dbd4a" providerId="AD" clId="Web-{FA4C510C-243B-9867-0A88-FB380CEA443A}" dt="2020-11-16T01:56:46" v="3219"/>
          <ac:spMkLst>
            <pc:docMk/>
            <pc:sldMk cId="2353720059" sldId="279"/>
            <ac:spMk id="8" creationId="{62542EEC-4F7C-4AE2-933E-EAC8EB3FA378}"/>
          </ac:spMkLst>
        </pc:spChg>
        <pc:spChg chg="add del">
          <ac:chgData name="Priscila Soares" userId="S::priscila.soares@usp.br::a5951ca2-7efa-4815-aa62-2444371dbd4a" providerId="AD" clId="Web-{FA4C510C-243B-9867-0A88-FB380CEA443A}" dt="2020-11-16T01:56:01.326" v="3217"/>
          <ac:spMkLst>
            <pc:docMk/>
            <pc:sldMk cId="2353720059" sldId="279"/>
            <ac:spMk id="11" creationId="{7CA0DAA6-33B8-4A25-810D-2F4D816FB40E}"/>
          </ac:spMkLst>
        </pc:spChg>
        <pc:spChg chg="add del">
          <ac:chgData name="Priscila Soares" userId="S::priscila.soares@usp.br::a5951ca2-7efa-4815-aa62-2444371dbd4a" providerId="AD" clId="Web-{FA4C510C-243B-9867-0A88-FB380CEA443A}" dt="2020-11-16T01:56:46" v="3219"/>
          <ac:spMkLst>
            <pc:docMk/>
            <pc:sldMk cId="2353720059" sldId="279"/>
            <ac:spMk id="13" creationId="{B81933D1-5615-42C7-9C0B-4EB7105CCE2D}"/>
          </ac:spMkLst>
        </pc:spChg>
        <pc:spChg chg="add del">
          <ac:chgData name="Priscila Soares" userId="S::priscila.soares@usp.br::a5951ca2-7efa-4815-aa62-2444371dbd4a" providerId="AD" clId="Web-{FA4C510C-243B-9867-0A88-FB380CEA443A}" dt="2020-11-16T01:56:46" v="3219"/>
          <ac:spMkLst>
            <pc:docMk/>
            <pc:sldMk cId="2353720059" sldId="279"/>
            <ac:spMk id="15" creationId="{19C9EAEA-39D0-4B0E-A0EB-51E7B26740B1}"/>
          </ac:spMkLst>
        </pc:spChg>
        <pc:grpChg chg="add del">
          <ac:chgData name="Priscila Soares" userId="S::priscila.soares@usp.br::a5951ca2-7efa-4815-aa62-2444371dbd4a" providerId="AD" clId="Web-{FA4C510C-243B-9867-0A88-FB380CEA443A}" dt="2020-11-16T01:56:46" v="3219"/>
          <ac:grpSpMkLst>
            <pc:docMk/>
            <pc:sldMk cId="2353720059" sldId="279"/>
            <ac:grpSpMk id="17" creationId="{032D8612-31EB-44CF-A1D0-14FD4C705424}"/>
          </ac:grpSpMkLst>
        </pc:grpChg>
        <pc:picChg chg="add del mod">
          <ac:chgData name="Priscila Soares" userId="S::priscila.soares@usp.br::a5951ca2-7efa-4815-aa62-2444371dbd4a" providerId="AD" clId="Web-{FA4C510C-243B-9867-0A88-FB380CEA443A}" dt="2020-11-16T12:45:51.543" v="3516"/>
          <ac:picMkLst>
            <pc:docMk/>
            <pc:sldMk cId="2353720059" sldId="279"/>
            <ac:picMk id="2" creationId="{5DB93859-D3E9-41C7-B62B-2759665680F4}"/>
          </ac:picMkLst>
        </pc:picChg>
      </pc:sldChg>
      <pc:sldChg chg="add replId">
        <pc:chgData name="Priscila Soares" userId="S::priscila.soares@usp.br::a5951ca2-7efa-4815-aa62-2444371dbd4a" providerId="AD" clId="Web-{FA4C510C-243B-9867-0A88-FB380CEA443A}" dt="2020-11-15T22:23:25.482" v="2898"/>
        <pc:sldMkLst>
          <pc:docMk/>
          <pc:sldMk cId="100135552" sldId="280"/>
        </pc:sldMkLst>
      </pc:sldChg>
      <pc:sldChg chg="modSp add del replId">
        <pc:chgData name="Priscila Soares" userId="S::priscila.soares@usp.br::a5951ca2-7efa-4815-aa62-2444371dbd4a" providerId="AD" clId="Web-{FA4C510C-243B-9867-0A88-FB380CEA443A}" dt="2020-11-16T13:18:57.436" v="3611"/>
        <pc:sldMkLst>
          <pc:docMk/>
          <pc:sldMk cId="538775772" sldId="281"/>
        </pc:sldMkLst>
        <pc:spChg chg="mod">
          <ac:chgData name="Priscila Soares" userId="S::priscila.soares@usp.br::a5951ca2-7efa-4815-aa62-2444371dbd4a" providerId="AD" clId="Web-{FA4C510C-243B-9867-0A88-FB380CEA443A}" dt="2020-11-15T22:56:49.967" v="3036" actId="20577"/>
          <ac:spMkLst>
            <pc:docMk/>
            <pc:sldMk cId="538775772" sldId="281"/>
            <ac:spMk id="3" creationId="{0A68D36E-809D-4D02-AFBE-54B692219BB4}"/>
          </ac:spMkLst>
        </pc:spChg>
      </pc:sldChg>
      <pc:sldChg chg="add del replId">
        <pc:chgData name="Priscila Soares" userId="S::priscila.soares@usp.br::a5951ca2-7efa-4815-aa62-2444371dbd4a" providerId="AD" clId="Web-{FA4C510C-243B-9867-0A88-FB380CEA443A}" dt="2020-11-15T22:23:32.201" v="2901"/>
        <pc:sldMkLst>
          <pc:docMk/>
          <pc:sldMk cId="4178168955" sldId="281"/>
        </pc:sldMkLst>
      </pc:sldChg>
      <pc:sldChg chg="modSp add del replId">
        <pc:chgData name="Priscila Soares" userId="S::priscila.soares@usp.br::a5951ca2-7efa-4815-aa62-2444371dbd4a" providerId="AD" clId="Web-{FA4C510C-243B-9867-0A88-FB380CEA443A}" dt="2020-11-16T13:19:09.890" v="3618"/>
        <pc:sldMkLst>
          <pc:docMk/>
          <pc:sldMk cId="2914173503" sldId="282"/>
        </pc:sldMkLst>
        <pc:spChg chg="mod">
          <ac:chgData name="Priscila Soares" userId="S::priscila.soares@usp.br::a5951ca2-7efa-4815-aa62-2444371dbd4a" providerId="AD" clId="Web-{FA4C510C-243B-9867-0A88-FB380CEA443A}" dt="2020-11-16T13:19:05.608" v="3613" actId="20577"/>
          <ac:spMkLst>
            <pc:docMk/>
            <pc:sldMk cId="2914173503" sldId="282"/>
            <ac:spMk id="3" creationId="{0A68D36E-809D-4D02-AFBE-54B692219BB4}"/>
          </ac:spMkLst>
        </pc:spChg>
      </pc:sldChg>
      <pc:sldChg chg="addSp delSp modSp add ord replId">
        <pc:chgData name="Priscila Soares" userId="S::priscila.soares@usp.br::a5951ca2-7efa-4815-aa62-2444371dbd4a" providerId="AD" clId="Web-{FA4C510C-243B-9867-0A88-FB380CEA443A}" dt="2020-11-16T12:48:33.484" v="3520"/>
        <pc:sldMkLst>
          <pc:docMk/>
          <pc:sldMk cId="4231499285" sldId="283"/>
        </pc:sldMkLst>
        <pc:spChg chg="del mod">
          <ac:chgData name="Priscila Soares" userId="S::priscila.soares@usp.br::a5951ca2-7efa-4815-aa62-2444371dbd4a" providerId="AD" clId="Web-{FA4C510C-243B-9867-0A88-FB380CEA443A}" dt="2020-11-16T02:02:31.504" v="3236"/>
          <ac:spMkLst>
            <pc:docMk/>
            <pc:sldMk cId="4231499285" sldId="283"/>
            <ac:spMk id="4" creationId="{ACEC8883-D1D6-43FD-A5A6-9B35B489AE5B}"/>
          </ac:spMkLst>
        </pc:spChg>
        <pc:spChg chg="del">
          <ac:chgData name="Priscila Soares" userId="S::priscila.soares@usp.br::a5951ca2-7efa-4815-aa62-2444371dbd4a" providerId="AD" clId="Web-{FA4C510C-243B-9867-0A88-FB380CEA443A}" dt="2020-11-16T02:00:57.358" v="3226"/>
          <ac:spMkLst>
            <pc:docMk/>
            <pc:sldMk cId="4231499285" sldId="283"/>
            <ac:spMk id="6" creationId="{0BB1B351-01AC-4440-A685-3060D9254984}"/>
          </ac:spMkLst>
        </pc:spChg>
        <pc:picChg chg="add del mod">
          <ac:chgData name="Priscila Soares" userId="S::priscila.soares@usp.br::a5951ca2-7efa-4815-aa62-2444371dbd4a" providerId="AD" clId="Web-{FA4C510C-243B-9867-0A88-FB380CEA443A}" dt="2020-11-16T02:01:50.580" v="3230"/>
          <ac:picMkLst>
            <pc:docMk/>
            <pc:sldMk cId="4231499285" sldId="283"/>
            <ac:picMk id="2" creationId="{AAABDF64-D6D8-48FE-8560-8CEDA897671E}"/>
          </ac:picMkLst>
        </pc:picChg>
        <pc:picChg chg="add mod">
          <ac:chgData name="Priscila Soares" userId="S::priscila.soares@usp.br::a5951ca2-7efa-4815-aa62-2444371dbd4a" providerId="AD" clId="Web-{FA4C510C-243B-9867-0A88-FB380CEA443A}" dt="2020-11-16T02:03:30.444" v="3241" actId="1076"/>
          <ac:picMkLst>
            <pc:docMk/>
            <pc:sldMk cId="4231499285" sldId="283"/>
            <ac:picMk id="3" creationId="{747920AE-3874-4532-AB6C-4F278B55EFCD}"/>
          </ac:picMkLst>
        </pc:picChg>
      </pc:sldChg>
      <pc:sldChg chg="addSp delSp modSp add del replId">
        <pc:chgData name="Priscila Soares" userId="S::priscila.soares@usp.br::a5951ca2-7efa-4815-aa62-2444371dbd4a" providerId="AD" clId="Web-{FA4C510C-243B-9867-0A88-FB380CEA443A}" dt="2020-11-16T13:17:51.294" v="3586"/>
        <pc:sldMkLst>
          <pc:docMk/>
          <pc:sldMk cId="3972049148" sldId="284"/>
        </pc:sldMkLst>
        <pc:spChg chg="del mod">
          <ac:chgData name="Priscila Soares" userId="S::priscila.soares@usp.br::a5951ca2-7efa-4815-aa62-2444371dbd4a" providerId="AD" clId="Web-{FA4C510C-243B-9867-0A88-FB380CEA443A}" dt="2020-11-16T12:48:01.640" v="3518"/>
          <ac:spMkLst>
            <pc:docMk/>
            <pc:sldMk cId="3972049148" sldId="284"/>
            <ac:spMk id="6" creationId="{0BB1B351-01AC-4440-A685-3060D9254984}"/>
          </ac:spMkLst>
        </pc:spChg>
        <pc:picChg chg="del">
          <ac:chgData name="Priscila Soares" userId="S::priscila.soares@usp.br::a5951ca2-7efa-4815-aa62-2444371dbd4a" providerId="AD" clId="Web-{FA4C510C-243B-9867-0A88-FB380CEA443A}" dt="2020-11-16T02:13:48.244" v="3269"/>
          <ac:picMkLst>
            <pc:docMk/>
            <pc:sldMk cId="3972049148" sldId="284"/>
            <ac:picMk id="2" creationId="{5DB93859-D3E9-41C7-B62B-2759665680F4}"/>
          </ac:picMkLst>
        </pc:picChg>
        <pc:picChg chg="add mod">
          <ac:chgData name="Priscila Soares" userId="S::priscila.soares@usp.br::a5951ca2-7efa-4815-aa62-2444371dbd4a" providerId="AD" clId="Web-{FA4C510C-243B-9867-0A88-FB380CEA443A}" dt="2020-11-16T02:14:00.307" v="3272" actId="14100"/>
          <ac:picMkLst>
            <pc:docMk/>
            <pc:sldMk cId="3972049148" sldId="284"/>
            <ac:picMk id="3" creationId="{2CE807EC-9499-4DEE-9CB7-6EB0C98D6E63}"/>
          </ac:picMkLst>
        </pc:picChg>
      </pc:sldChg>
      <pc:sldChg chg="modSp add replId">
        <pc:chgData name="Priscila Soares" userId="S::priscila.soares@usp.br::a5951ca2-7efa-4815-aa62-2444371dbd4a" providerId="AD" clId="Web-{FA4C510C-243B-9867-0A88-FB380CEA443A}" dt="2020-11-16T13:18:45.936" v="3607" actId="20577"/>
        <pc:sldMkLst>
          <pc:docMk/>
          <pc:sldMk cId="481660348" sldId="285"/>
        </pc:sldMkLst>
        <pc:spChg chg="mod">
          <ac:chgData name="Priscila Soares" userId="S::priscila.soares@usp.br::a5951ca2-7efa-4815-aa62-2444371dbd4a" providerId="AD" clId="Web-{FA4C510C-243B-9867-0A88-FB380CEA443A}" dt="2020-11-16T13:18:45.936" v="3607" actId="20577"/>
          <ac:spMkLst>
            <pc:docMk/>
            <pc:sldMk cId="481660348" sldId="285"/>
            <ac:spMk id="2" creationId="{38F24440-152F-4F0E-B5C4-77A8953D1724}"/>
          </ac:spMkLst>
        </pc:spChg>
        <pc:spChg chg="mod">
          <ac:chgData name="Priscila Soares" userId="S::priscila.soares@usp.br::a5951ca2-7efa-4815-aa62-2444371dbd4a" providerId="AD" clId="Web-{FA4C510C-243B-9867-0A88-FB380CEA443A}" dt="2020-11-16T13:18:34.686" v="3591" actId="20577"/>
          <ac:spMkLst>
            <pc:docMk/>
            <pc:sldMk cId="481660348" sldId="285"/>
            <ac:spMk id="3" creationId="{0A68D36E-809D-4D02-AFBE-54B692219BB4}"/>
          </ac:spMkLst>
        </pc:spChg>
      </pc:sldChg>
      <pc:sldChg chg="modSp add replId">
        <pc:chgData name="Priscila Soares" userId="S::priscila.soares@usp.br::a5951ca2-7efa-4815-aa62-2444371dbd4a" providerId="AD" clId="Web-{FA4C510C-243B-9867-0A88-FB380CEA443A}" dt="2020-11-16T12:36:38.107" v="3512" actId="20577"/>
        <pc:sldMkLst>
          <pc:docMk/>
          <pc:sldMk cId="3586841773" sldId="286"/>
        </pc:sldMkLst>
        <pc:spChg chg="mod">
          <ac:chgData name="Priscila Soares" userId="S::priscila.soares@usp.br::a5951ca2-7efa-4815-aa62-2444371dbd4a" providerId="AD" clId="Web-{FA4C510C-243B-9867-0A88-FB380CEA443A}" dt="2020-11-16T12:36:38.107" v="3512" actId="20577"/>
          <ac:spMkLst>
            <pc:docMk/>
            <pc:sldMk cId="3586841773" sldId="286"/>
            <ac:spMk id="6" creationId="{0BB1B351-01AC-4440-A685-3060D9254984}"/>
          </ac:spMkLst>
        </pc:spChg>
      </pc:sldChg>
      <pc:sldChg chg="add ord replId">
        <pc:chgData name="Priscila Soares" userId="S::priscila.soares@usp.br::a5951ca2-7efa-4815-aa62-2444371dbd4a" providerId="AD" clId="Web-{FA4C510C-243B-9867-0A88-FB380CEA443A}" dt="2020-11-16T13:17:35.075" v="3585"/>
        <pc:sldMkLst>
          <pc:docMk/>
          <pc:sldMk cId="2186452194" sldId="287"/>
        </pc:sldMkLst>
      </pc:sldChg>
      <pc:sldChg chg="addSp delSp modSp add replId">
        <pc:chgData name="Priscila Soares" userId="S::priscila.soares@usp.br::a5951ca2-7efa-4815-aa62-2444371dbd4a" providerId="AD" clId="Web-{FA4C510C-243B-9867-0A88-FB380CEA443A}" dt="2020-11-16T13:12:12.395" v="3577" actId="14100"/>
        <pc:sldMkLst>
          <pc:docMk/>
          <pc:sldMk cId="3039662933" sldId="288"/>
        </pc:sldMkLst>
        <pc:spChg chg="add mod">
          <ac:chgData name="Priscila Soares" userId="S::priscila.soares@usp.br::a5951ca2-7efa-4815-aa62-2444371dbd4a" providerId="AD" clId="Web-{FA4C510C-243B-9867-0A88-FB380CEA443A}" dt="2020-11-16T13:12:12.395" v="3577" actId="14100"/>
          <ac:spMkLst>
            <pc:docMk/>
            <pc:sldMk cId="3039662933" sldId="288"/>
            <ac:spMk id="5" creationId="{7D66307E-CF64-44F2-BD89-8F95FF971336}"/>
          </ac:spMkLst>
        </pc:spChg>
        <pc:picChg chg="add mod">
          <ac:chgData name="Priscila Soares" userId="S::priscila.soares@usp.br::a5951ca2-7efa-4815-aa62-2444371dbd4a" providerId="AD" clId="Web-{FA4C510C-243B-9867-0A88-FB380CEA443A}" dt="2020-11-16T13:11:24.097" v="3526" actId="14100"/>
          <ac:picMkLst>
            <pc:docMk/>
            <pc:sldMk cId="3039662933" sldId="288"/>
            <ac:picMk id="2" creationId="{F1D42601-7A52-49EC-9A26-23214F159193}"/>
          </ac:picMkLst>
        </pc:picChg>
        <pc:picChg chg="del">
          <ac:chgData name="Priscila Soares" userId="S::priscila.soares@usp.br::a5951ca2-7efa-4815-aa62-2444371dbd4a" providerId="AD" clId="Web-{FA4C510C-243B-9867-0A88-FB380CEA443A}" dt="2020-11-16T13:11:06.503" v="3522"/>
          <ac:picMkLst>
            <pc:docMk/>
            <pc:sldMk cId="3039662933" sldId="288"/>
            <ac:picMk id="3" creationId="{747920AE-3874-4532-AB6C-4F278B55EFCD}"/>
          </ac:picMkLst>
        </pc:picChg>
      </pc:sldChg>
      <pc:sldChg chg="addSp delSp modSp add replId">
        <pc:chgData name="Priscila Soares" userId="S::priscila.soares@usp.br::a5951ca2-7efa-4815-aa62-2444371dbd4a" providerId="AD" clId="Web-{FA4C510C-243B-9867-0A88-FB380CEA443A}" dt="2020-11-16T13:12:49.099" v="3582" actId="14100"/>
        <pc:sldMkLst>
          <pc:docMk/>
          <pc:sldMk cId="2862544297" sldId="289"/>
        </pc:sldMkLst>
        <pc:picChg chg="del">
          <ac:chgData name="Priscila Soares" userId="S::priscila.soares@usp.br::a5951ca2-7efa-4815-aa62-2444371dbd4a" providerId="AD" clId="Web-{FA4C510C-243B-9867-0A88-FB380CEA443A}" dt="2020-11-16T13:12:38.895" v="3579"/>
          <ac:picMkLst>
            <pc:docMk/>
            <pc:sldMk cId="2862544297" sldId="289"/>
            <ac:picMk id="2" creationId="{F1D42601-7A52-49EC-9A26-23214F159193}"/>
          </ac:picMkLst>
        </pc:picChg>
        <pc:picChg chg="add mod">
          <ac:chgData name="Priscila Soares" userId="S::priscila.soares@usp.br::a5951ca2-7efa-4815-aa62-2444371dbd4a" providerId="AD" clId="Web-{FA4C510C-243B-9867-0A88-FB380CEA443A}" dt="2020-11-16T13:12:49.099" v="3582" actId="14100"/>
          <ac:picMkLst>
            <pc:docMk/>
            <pc:sldMk cId="2862544297" sldId="289"/>
            <ac:picMk id="3" creationId="{FE7F10E8-C59A-4E82-9FF7-A86E68AD6858}"/>
          </ac:picMkLst>
        </pc:picChg>
      </pc:sldChg>
      <pc:sldChg chg="modSp add replId">
        <pc:chgData name="Priscila Soares" userId="S::priscila.soares@usp.br::a5951ca2-7efa-4815-aa62-2444371dbd4a" providerId="AD" clId="Web-{FA4C510C-243B-9867-0A88-FB380CEA443A}" dt="2020-11-16T13:19:08.374" v="3616" actId="20577"/>
        <pc:sldMkLst>
          <pc:docMk/>
          <pc:sldMk cId="365670288" sldId="290"/>
        </pc:sldMkLst>
        <pc:spChg chg="mod">
          <ac:chgData name="Priscila Soares" userId="S::priscila.soares@usp.br::a5951ca2-7efa-4815-aa62-2444371dbd4a" providerId="AD" clId="Web-{FA4C510C-243B-9867-0A88-FB380CEA443A}" dt="2020-11-16T13:19:08.374" v="3616" actId="20577"/>
          <ac:spMkLst>
            <pc:docMk/>
            <pc:sldMk cId="365670288" sldId="290"/>
            <ac:spMk id="3" creationId="{0A68D36E-809D-4D02-AFBE-54B692219BB4}"/>
          </ac:spMkLst>
        </pc:spChg>
      </pc:sldChg>
    </pc:docChg>
  </pc:docChgLst>
  <pc:docChgLst>
    <pc:chgData name="Usuário Convidado" userId="S::urn:spo:anon#60e4f0bee8b371ccd3e0cb94a2877a17d73e924d772b77b78f536a5280ffd74b::" providerId="AD" clId="Web-{BC6C4A32-609A-5EFF-1C41-D921E40B2825}"/>
    <pc:docChg chg="modSld">
      <pc:chgData name="Usuário Convidado" userId="S::urn:spo:anon#60e4f0bee8b371ccd3e0cb94a2877a17d73e924d772b77b78f536a5280ffd74b::" providerId="AD" clId="Web-{BC6C4A32-609A-5EFF-1C41-D921E40B2825}" dt="2020-11-15T18:51:35.432" v="13" actId="20577"/>
      <pc:docMkLst>
        <pc:docMk/>
      </pc:docMkLst>
      <pc:sldChg chg="modSp">
        <pc:chgData name="Usuário Convidado" userId="S::urn:spo:anon#60e4f0bee8b371ccd3e0cb94a2877a17d73e924d772b77b78f536a5280ffd74b::" providerId="AD" clId="Web-{BC6C4A32-609A-5EFF-1C41-D921E40B2825}" dt="2020-11-15T18:51:35.432" v="12" actId="20577"/>
        <pc:sldMkLst>
          <pc:docMk/>
          <pc:sldMk cId="2545763943" sldId="258"/>
        </pc:sldMkLst>
        <pc:spChg chg="mod">
          <ac:chgData name="Usuário Convidado" userId="S::urn:spo:anon#60e4f0bee8b371ccd3e0cb94a2877a17d73e924d772b77b78f536a5280ffd74b::" providerId="AD" clId="Web-{BC6C4A32-609A-5EFF-1C41-D921E40B2825}" dt="2020-11-15T18:51:35.432" v="12" actId="20577"/>
          <ac:spMkLst>
            <pc:docMk/>
            <pc:sldMk cId="2545763943" sldId="258"/>
            <ac:spMk id="3" creationId="{0A68D36E-809D-4D02-AFBE-54B692219BB4}"/>
          </ac:spMkLst>
        </pc:spChg>
      </pc:sldChg>
      <pc:sldChg chg="modSp">
        <pc:chgData name="Usuário Convidado" userId="S::urn:spo:anon#60e4f0bee8b371ccd3e0cb94a2877a17d73e924d772b77b78f536a5280ffd74b::" providerId="AD" clId="Web-{BC6C4A32-609A-5EFF-1C41-D921E40B2825}" dt="2020-11-15T18:41:51.966" v="4" actId="20577"/>
        <pc:sldMkLst>
          <pc:docMk/>
          <pc:sldMk cId="2904835283" sldId="268"/>
        </pc:sldMkLst>
        <pc:spChg chg="mod">
          <ac:chgData name="Usuário Convidado" userId="S::urn:spo:anon#60e4f0bee8b371ccd3e0cb94a2877a17d73e924d772b77b78f536a5280ffd74b::" providerId="AD" clId="Web-{BC6C4A32-609A-5EFF-1C41-D921E40B2825}" dt="2020-11-15T18:41:51.966" v="4" actId="20577"/>
          <ac:spMkLst>
            <pc:docMk/>
            <pc:sldMk cId="2904835283" sldId="268"/>
            <ac:spMk id="3" creationId="{0A68D36E-809D-4D02-AFBE-54B692219BB4}"/>
          </ac:spMkLst>
        </pc:spChg>
      </pc:sldChg>
      <pc:sldChg chg="modSp">
        <pc:chgData name="Usuário Convidado" userId="S::urn:spo:anon#60e4f0bee8b371ccd3e0cb94a2877a17d73e924d772b77b78f536a5280ffd74b::" providerId="AD" clId="Web-{BC6C4A32-609A-5EFF-1C41-D921E40B2825}" dt="2020-11-15T18:50:49.962" v="8" actId="20577"/>
        <pc:sldMkLst>
          <pc:docMk/>
          <pc:sldMk cId="2031962747" sldId="270"/>
        </pc:sldMkLst>
        <pc:spChg chg="mod">
          <ac:chgData name="Usuário Convidado" userId="S::urn:spo:anon#60e4f0bee8b371ccd3e0cb94a2877a17d73e924d772b77b78f536a5280ffd74b::" providerId="AD" clId="Web-{BC6C4A32-609A-5EFF-1C41-D921E40B2825}" dt="2020-11-15T18:50:49.962" v="8" actId="20577"/>
          <ac:spMkLst>
            <pc:docMk/>
            <pc:sldMk cId="2031962747" sldId="270"/>
            <ac:spMk id="3" creationId="{0A68D36E-809D-4D02-AFBE-54B692219BB4}"/>
          </ac:spMkLst>
        </pc:spChg>
      </pc:sldChg>
    </pc:docChg>
  </pc:docChgLst>
  <pc:docChgLst>
    <pc:chgData name="Priscila Soares" userId="S::priscila.soares@usp.br::a5951ca2-7efa-4815-aa62-2444371dbd4a" providerId="AD" clId="Web-{4155D80F-9054-4344-8D41-F972051B5F0E}"/>
    <pc:docChg chg="addSld modSld sldOrd">
      <pc:chgData name="Priscila Soares" userId="S::priscila.soares@usp.br::a5951ca2-7efa-4815-aa62-2444371dbd4a" providerId="AD" clId="Web-{4155D80F-9054-4344-8D41-F972051B5F0E}" dt="2020-11-11T23:51:28.793" v="157" actId="1076"/>
      <pc:docMkLst>
        <pc:docMk/>
      </pc:docMkLst>
      <pc:sldChg chg="addSp delSp modSp">
        <pc:chgData name="Priscila Soares" userId="S::priscila.soares@usp.br::a5951ca2-7efa-4815-aa62-2444371dbd4a" providerId="AD" clId="Web-{4155D80F-9054-4344-8D41-F972051B5F0E}" dt="2020-11-11T15:10:00.394" v="107" actId="20577"/>
        <pc:sldMkLst>
          <pc:docMk/>
          <pc:sldMk cId="2210866551" sldId="256"/>
        </pc:sldMkLst>
        <pc:spChg chg="del">
          <ac:chgData name="Priscila Soares" userId="S::priscila.soares@usp.br::a5951ca2-7efa-4815-aa62-2444371dbd4a" providerId="AD" clId="Web-{4155D80F-9054-4344-8D41-F972051B5F0E}" dt="2020-11-11T14:41:45.160" v="0"/>
          <ac:spMkLst>
            <pc:docMk/>
            <pc:sldMk cId="2210866551" sldId="256"/>
            <ac:spMk id="2" creationId="{00000000-0000-0000-0000-000000000000}"/>
          </ac:spMkLst>
        </pc:spChg>
        <pc:spChg chg="del">
          <ac:chgData name="Priscila Soares" userId="S::priscila.soares@usp.br::a5951ca2-7efa-4815-aa62-2444371dbd4a" providerId="AD" clId="Web-{4155D80F-9054-4344-8D41-F972051B5F0E}" dt="2020-11-11T14:41:47.551" v="1"/>
          <ac:spMkLst>
            <pc:docMk/>
            <pc:sldMk cId="2210866551" sldId="256"/>
            <ac:spMk id="3" creationId="{00000000-0000-0000-0000-000000000000}"/>
          </ac:spMkLst>
        </pc:spChg>
        <pc:spChg chg="add">
          <ac:chgData name="Priscila Soares" userId="S::priscila.soares@usp.br::a5951ca2-7efa-4815-aa62-2444371dbd4a" providerId="AD" clId="Web-{4155D80F-9054-4344-8D41-F972051B5F0E}" dt="2020-11-11T14:42:48.086" v="2"/>
          <ac:spMkLst>
            <pc:docMk/>
            <pc:sldMk cId="2210866551" sldId="256"/>
            <ac:spMk id="4" creationId="{ACEC8883-D1D6-43FD-A5A6-9B35B489AE5B}"/>
          </ac:spMkLst>
        </pc:spChg>
        <pc:spChg chg="add del">
          <ac:chgData name="Priscila Soares" userId="S::priscila.soares@usp.br::a5951ca2-7efa-4815-aa62-2444371dbd4a" providerId="AD" clId="Web-{4155D80F-9054-4344-8D41-F972051B5F0E}" dt="2020-11-11T14:42:51.352" v="4"/>
          <ac:spMkLst>
            <pc:docMk/>
            <pc:sldMk cId="2210866551" sldId="256"/>
            <ac:spMk id="5" creationId="{ACEC8883-D1D6-43FD-A5A6-9B35B489AE5B}"/>
          </ac:spMkLst>
        </pc:spChg>
        <pc:spChg chg="add mod">
          <ac:chgData name="Priscila Soares" userId="S::priscila.soares@usp.br::a5951ca2-7efa-4815-aa62-2444371dbd4a" providerId="AD" clId="Web-{4155D80F-9054-4344-8D41-F972051B5F0E}" dt="2020-11-11T15:10:00.394" v="107" actId="20577"/>
          <ac:spMkLst>
            <pc:docMk/>
            <pc:sldMk cId="2210866551" sldId="256"/>
            <ac:spMk id="6" creationId="{4287BE4A-A9B4-4037-A529-7EECA235BCB6}"/>
          </ac:spMkLst>
        </pc:spChg>
      </pc:sldChg>
      <pc:sldChg chg="addSp modSp add ord replId">
        <pc:chgData name="Priscila Soares" userId="S::priscila.soares@usp.br::a5951ca2-7efa-4815-aa62-2444371dbd4a" providerId="AD" clId="Web-{4155D80F-9054-4344-8D41-F972051B5F0E}" dt="2020-11-11T14:54:53.711" v="43" actId="20577"/>
        <pc:sldMkLst>
          <pc:docMk/>
          <pc:sldMk cId="1787065834" sldId="257"/>
        </pc:sldMkLst>
        <pc:spChg chg="add mod">
          <ac:chgData name="Priscila Soares" userId="S::priscila.soares@usp.br::a5951ca2-7efa-4815-aa62-2444371dbd4a" providerId="AD" clId="Web-{4155D80F-9054-4344-8D41-F972051B5F0E}" dt="2020-11-11T14:54:53.711" v="43" actId="20577"/>
          <ac:spMkLst>
            <pc:docMk/>
            <pc:sldMk cId="1787065834" sldId="257"/>
            <ac:spMk id="3" creationId="{549DD4F8-2B22-41B0-AD87-8BD4F208007B}"/>
          </ac:spMkLst>
        </pc:spChg>
        <pc:spChg chg="add mod">
          <ac:chgData name="Priscila Soares" userId="S::priscila.soares@usp.br::a5951ca2-7efa-4815-aa62-2444371dbd4a" providerId="AD" clId="Web-{4155D80F-9054-4344-8D41-F972051B5F0E}" dt="2020-11-11T14:49:51.488" v="34" actId="20577"/>
          <ac:spMkLst>
            <pc:docMk/>
            <pc:sldMk cId="1787065834" sldId="257"/>
            <ac:spMk id="5" creationId="{BD9F1068-EC5D-4FE8-A842-A0DB6371253B}"/>
          </ac:spMkLst>
        </pc:spChg>
        <pc:spChg chg="add">
          <ac:chgData name="Priscila Soares" userId="S::priscila.soares@usp.br::a5951ca2-7efa-4815-aa62-2444371dbd4a" providerId="AD" clId="Web-{4155D80F-9054-4344-8D41-F972051B5F0E}" dt="2020-11-11T14:48:05.904" v="6"/>
          <ac:spMkLst>
            <pc:docMk/>
            <pc:sldMk cId="1787065834" sldId="257"/>
            <ac:spMk id="6" creationId="{0BB1B351-01AC-4440-A685-3060D9254984}"/>
          </ac:spMkLst>
        </pc:spChg>
      </pc:sldChg>
      <pc:sldChg chg="addSp delSp modSp add replId">
        <pc:chgData name="Priscila Soares" userId="S::priscila.soares@usp.br::a5951ca2-7efa-4815-aa62-2444371dbd4a" providerId="AD" clId="Web-{4155D80F-9054-4344-8D41-F972051B5F0E}" dt="2020-11-11T23:51:28.793" v="157" actId="1076"/>
        <pc:sldMkLst>
          <pc:docMk/>
          <pc:sldMk cId="2545763943" sldId="258"/>
        </pc:sldMkLst>
        <pc:spChg chg="add mod">
          <ac:chgData name="Priscila Soares" userId="S::priscila.soares@usp.br::a5951ca2-7efa-4815-aa62-2444371dbd4a" providerId="AD" clId="Web-{4155D80F-9054-4344-8D41-F972051B5F0E}" dt="2020-11-11T23:51:28.793" v="157" actId="1076"/>
          <ac:spMkLst>
            <pc:docMk/>
            <pc:sldMk cId="2545763943" sldId="258"/>
            <ac:spMk id="3" creationId="{0A68D36E-809D-4D02-AFBE-54B692219BB4}"/>
          </ac:spMkLst>
        </pc:spChg>
        <pc:spChg chg="del">
          <ac:chgData name="Priscila Soares" userId="S::priscila.soares@usp.br::a5951ca2-7efa-4815-aa62-2444371dbd4a" providerId="AD" clId="Web-{4155D80F-9054-4344-8D41-F972051B5F0E}" dt="2020-11-11T23:37:50.649" v="110"/>
          <ac:spMkLst>
            <pc:docMk/>
            <pc:sldMk cId="2545763943" sldId="258"/>
            <ac:spMk id="6" creationId="{4287BE4A-A9B4-4037-A529-7EECA235BCB6}"/>
          </ac:spMkLst>
        </pc:spChg>
        <pc:picChg chg="add del mod">
          <ac:chgData name="Priscila Soares" userId="S::priscila.soares@usp.br::a5951ca2-7efa-4815-aa62-2444371dbd4a" providerId="AD" clId="Web-{4155D80F-9054-4344-8D41-F972051B5F0E}" dt="2020-11-11T23:48:02.382" v="137"/>
          <ac:picMkLst>
            <pc:docMk/>
            <pc:sldMk cId="2545763943" sldId="258"/>
            <ac:picMk id="2" creationId="{C1257520-A95B-4578-8226-EACA1D3F3F32}"/>
          </ac:picMkLst>
        </pc:picChg>
        <pc:picChg chg="add mod modCrop">
          <ac:chgData name="Priscila Soares" userId="S::priscila.soares@usp.br::a5951ca2-7efa-4815-aa62-2444371dbd4a" providerId="AD" clId="Web-{4155D80F-9054-4344-8D41-F972051B5F0E}" dt="2020-11-11T23:51:20.809" v="156" actId="1076"/>
          <ac:picMkLst>
            <pc:docMk/>
            <pc:sldMk cId="2545763943" sldId="258"/>
            <ac:picMk id="7" creationId="{DA679E54-FB09-468C-8311-A6818640153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de-D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de-DE"/>
          </a:p>
        </p:txBody>
      </p:sp>
      <p:sp>
        <p:nvSpPr>
          <p:cNvPr id="4" name="Espaço Reservado para Data 3"/>
          <p:cNvSpPr>
            <a:spLocks noGrp="1"/>
          </p:cNvSpPr>
          <p:nvPr>
            <p:ph type="dt" sz="half" idx="10"/>
          </p:nvPr>
        </p:nvSpPr>
        <p:spPr/>
        <p:txBody>
          <a:bodyPr/>
          <a:lstStyle/>
          <a:p>
            <a:fld id="{F0E51C7C-CEA3-4CAA-BE4B-344879E7C377}" type="datetimeFigureOut">
              <a:rPr lang="de-DE" smtClean="0"/>
              <a:t>18.11.2020</a:t>
            </a:fld>
            <a:endParaRPr lang="de-DE"/>
          </a:p>
        </p:txBody>
      </p:sp>
      <p:sp>
        <p:nvSpPr>
          <p:cNvPr id="5" name="Espaço Reservado para Rodapé 4"/>
          <p:cNvSpPr>
            <a:spLocks noGrp="1"/>
          </p:cNvSpPr>
          <p:nvPr>
            <p:ph type="ftr" sz="quarter" idx="11"/>
          </p:nvPr>
        </p:nvSpPr>
        <p:spPr/>
        <p:txBody>
          <a:bodyPr/>
          <a:lstStyle/>
          <a:p>
            <a:endParaRPr lang="de-DE"/>
          </a:p>
        </p:txBody>
      </p:sp>
      <p:sp>
        <p:nvSpPr>
          <p:cNvPr id="6" name="Espaço Reservado para Número de Slide 5"/>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877683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endParaRPr lang="de-DE"/>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de-DE"/>
          </a:p>
        </p:txBody>
      </p:sp>
      <p:sp>
        <p:nvSpPr>
          <p:cNvPr id="4" name="Espaço Reservado para Data 3"/>
          <p:cNvSpPr>
            <a:spLocks noGrp="1"/>
          </p:cNvSpPr>
          <p:nvPr>
            <p:ph type="dt" sz="half" idx="10"/>
          </p:nvPr>
        </p:nvSpPr>
        <p:spPr/>
        <p:txBody>
          <a:bodyPr/>
          <a:lstStyle/>
          <a:p>
            <a:fld id="{F0E51C7C-CEA3-4CAA-BE4B-344879E7C377}" type="datetimeFigureOut">
              <a:rPr lang="de-DE" smtClean="0"/>
              <a:t>18.11.2020</a:t>
            </a:fld>
            <a:endParaRPr lang="de-DE"/>
          </a:p>
        </p:txBody>
      </p:sp>
      <p:sp>
        <p:nvSpPr>
          <p:cNvPr id="5" name="Espaço Reservado para Rodapé 4"/>
          <p:cNvSpPr>
            <a:spLocks noGrp="1"/>
          </p:cNvSpPr>
          <p:nvPr>
            <p:ph type="ftr" sz="quarter" idx="11"/>
          </p:nvPr>
        </p:nvSpPr>
        <p:spPr/>
        <p:txBody>
          <a:bodyPr/>
          <a:lstStyle/>
          <a:p>
            <a:endParaRPr lang="de-DE"/>
          </a:p>
        </p:txBody>
      </p:sp>
      <p:sp>
        <p:nvSpPr>
          <p:cNvPr id="6" name="Espaço Reservado para Número de Slide 5"/>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746588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endParaRPr lang="de-DE"/>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de-DE"/>
          </a:p>
        </p:txBody>
      </p:sp>
      <p:sp>
        <p:nvSpPr>
          <p:cNvPr id="4" name="Espaço Reservado para Data 3"/>
          <p:cNvSpPr>
            <a:spLocks noGrp="1"/>
          </p:cNvSpPr>
          <p:nvPr>
            <p:ph type="dt" sz="half" idx="10"/>
          </p:nvPr>
        </p:nvSpPr>
        <p:spPr/>
        <p:txBody>
          <a:bodyPr/>
          <a:lstStyle/>
          <a:p>
            <a:fld id="{F0E51C7C-CEA3-4CAA-BE4B-344879E7C377}" type="datetimeFigureOut">
              <a:rPr lang="de-DE" smtClean="0"/>
              <a:t>18.11.2020</a:t>
            </a:fld>
            <a:endParaRPr lang="de-DE"/>
          </a:p>
        </p:txBody>
      </p:sp>
      <p:sp>
        <p:nvSpPr>
          <p:cNvPr id="5" name="Espaço Reservado para Rodapé 4"/>
          <p:cNvSpPr>
            <a:spLocks noGrp="1"/>
          </p:cNvSpPr>
          <p:nvPr>
            <p:ph type="ftr" sz="quarter" idx="11"/>
          </p:nvPr>
        </p:nvSpPr>
        <p:spPr/>
        <p:txBody>
          <a:bodyPr/>
          <a:lstStyle/>
          <a:p>
            <a:endParaRPr lang="de-DE"/>
          </a:p>
        </p:txBody>
      </p:sp>
      <p:sp>
        <p:nvSpPr>
          <p:cNvPr id="6" name="Espaço Reservado para Número de Slide 5"/>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130639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endParaRPr lang="de-DE"/>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de-DE"/>
          </a:p>
        </p:txBody>
      </p:sp>
      <p:sp>
        <p:nvSpPr>
          <p:cNvPr id="4" name="Espaço Reservado para Data 3"/>
          <p:cNvSpPr>
            <a:spLocks noGrp="1"/>
          </p:cNvSpPr>
          <p:nvPr>
            <p:ph type="dt" sz="half" idx="10"/>
          </p:nvPr>
        </p:nvSpPr>
        <p:spPr/>
        <p:txBody>
          <a:bodyPr/>
          <a:lstStyle/>
          <a:p>
            <a:fld id="{F0E51C7C-CEA3-4CAA-BE4B-344879E7C377}" type="datetimeFigureOut">
              <a:rPr lang="de-DE" smtClean="0"/>
              <a:t>18.11.2020</a:t>
            </a:fld>
            <a:endParaRPr lang="de-DE"/>
          </a:p>
        </p:txBody>
      </p:sp>
      <p:sp>
        <p:nvSpPr>
          <p:cNvPr id="5" name="Espaço Reservado para Rodapé 4"/>
          <p:cNvSpPr>
            <a:spLocks noGrp="1"/>
          </p:cNvSpPr>
          <p:nvPr>
            <p:ph type="ftr" sz="quarter" idx="11"/>
          </p:nvPr>
        </p:nvSpPr>
        <p:spPr/>
        <p:txBody>
          <a:bodyPr/>
          <a:lstStyle/>
          <a:p>
            <a:endParaRPr lang="de-DE"/>
          </a:p>
        </p:txBody>
      </p:sp>
      <p:sp>
        <p:nvSpPr>
          <p:cNvPr id="6" name="Espaço Reservado para Número de Slide 5"/>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314005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de-DE"/>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F0E51C7C-CEA3-4CAA-BE4B-344879E7C377}" type="datetimeFigureOut">
              <a:rPr lang="de-DE" smtClean="0"/>
              <a:t>18.11.2020</a:t>
            </a:fld>
            <a:endParaRPr lang="de-DE"/>
          </a:p>
        </p:txBody>
      </p:sp>
      <p:sp>
        <p:nvSpPr>
          <p:cNvPr id="5" name="Espaço Reservado para Rodapé 4"/>
          <p:cNvSpPr>
            <a:spLocks noGrp="1"/>
          </p:cNvSpPr>
          <p:nvPr>
            <p:ph type="ftr" sz="quarter" idx="11"/>
          </p:nvPr>
        </p:nvSpPr>
        <p:spPr/>
        <p:txBody>
          <a:bodyPr/>
          <a:lstStyle/>
          <a:p>
            <a:endParaRPr lang="de-DE"/>
          </a:p>
        </p:txBody>
      </p:sp>
      <p:sp>
        <p:nvSpPr>
          <p:cNvPr id="6" name="Espaço Reservado para Número de Slide 5"/>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3781375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endParaRPr lang="de-DE"/>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de-DE"/>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de-DE"/>
          </a:p>
        </p:txBody>
      </p:sp>
      <p:sp>
        <p:nvSpPr>
          <p:cNvPr id="5" name="Espaço Reservado para Data 4"/>
          <p:cNvSpPr>
            <a:spLocks noGrp="1"/>
          </p:cNvSpPr>
          <p:nvPr>
            <p:ph type="dt" sz="half" idx="10"/>
          </p:nvPr>
        </p:nvSpPr>
        <p:spPr/>
        <p:txBody>
          <a:bodyPr/>
          <a:lstStyle/>
          <a:p>
            <a:fld id="{F0E51C7C-CEA3-4CAA-BE4B-344879E7C377}" type="datetimeFigureOut">
              <a:rPr lang="de-DE" smtClean="0"/>
              <a:t>18.11.2020</a:t>
            </a:fld>
            <a:endParaRPr lang="de-DE"/>
          </a:p>
        </p:txBody>
      </p:sp>
      <p:sp>
        <p:nvSpPr>
          <p:cNvPr id="6" name="Espaço Reservado para Rodapé 5"/>
          <p:cNvSpPr>
            <a:spLocks noGrp="1"/>
          </p:cNvSpPr>
          <p:nvPr>
            <p:ph type="ftr" sz="quarter" idx="11"/>
          </p:nvPr>
        </p:nvSpPr>
        <p:spPr/>
        <p:txBody>
          <a:bodyPr/>
          <a:lstStyle/>
          <a:p>
            <a:endParaRPr lang="de-DE"/>
          </a:p>
        </p:txBody>
      </p:sp>
      <p:sp>
        <p:nvSpPr>
          <p:cNvPr id="7" name="Espaço Reservado para Número de Slide 6"/>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2124613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endParaRPr lang="de-DE"/>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de-DE"/>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de-DE"/>
          </a:p>
        </p:txBody>
      </p:sp>
      <p:sp>
        <p:nvSpPr>
          <p:cNvPr id="7" name="Espaço Reservado para Data 6"/>
          <p:cNvSpPr>
            <a:spLocks noGrp="1"/>
          </p:cNvSpPr>
          <p:nvPr>
            <p:ph type="dt" sz="half" idx="10"/>
          </p:nvPr>
        </p:nvSpPr>
        <p:spPr/>
        <p:txBody>
          <a:bodyPr/>
          <a:lstStyle/>
          <a:p>
            <a:fld id="{F0E51C7C-CEA3-4CAA-BE4B-344879E7C377}" type="datetimeFigureOut">
              <a:rPr lang="de-DE" smtClean="0"/>
              <a:t>18.11.2020</a:t>
            </a:fld>
            <a:endParaRPr lang="de-DE"/>
          </a:p>
        </p:txBody>
      </p:sp>
      <p:sp>
        <p:nvSpPr>
          <p:cNvPr id="8" name="Espaço Reservado para Rodapé 7"/>
          <p:cNvSpPr>
            <a:spLocks noGrp="1"/>
          </p:cNvSpPr>
          <p:nvPr>
            <p:ph type="ftr" sz="quarter" idx="11"/>
          </p:nvPr>
        </p:nvSpPr>
        <p:spPr/>
        <p:txBody>
          <a:bodyPr/>
          <a:lstStyle/>
          <a:p>
            <a:endParaRPr lang="de-DE"/>
          </a:p>
        </p:txBody>
      </p:sp>
      <p:sp>
        <p:nvSpPr>
          <p:cNvPr id="9" name="Espaço Reservado para Número de Slide 8"/>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3694421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endParaRPr lang="de-DE"/>
          </a:p>
        </p:txBody>
      </p:sp>
      <p:sp>
        <p:nvSpPr>
          <p:cNvPr id="3" name="Espaço Reservado para Data 2"/>
          <p:cNvSpPr>
            <a:spLocks noGrp="1"/>
          </p:cNvSpPr>
          <p:nvPr>
            <p:ph type="dt" sz="half" idx="10"/>
          </p:nvPr>
        </p:nvSpPr>
        <p:spPr/>
        <p:txBody>
          <a:bodyPr/>
          <a:lstStyle/>
          <a:p>
            <a:fld id="{F0E51C7C-CEA3-4CAA-BE4B-344879E7C377}" type="datetimeFigureOut">
              <a:rPr lang="de-DE" smtClean="0"/>
              <a:t>18.11.2020</a:t>
            </a:fld>
            <a:endParaRPr lang="de-DE"/>
          </a:p>
        </p:txBody>
      </p:sp>
      <p:sp>
        <p:nvSpPr>
          <p:cNvPr id="4" name="Espaço Reservado para Rodapé 3"/>
          <p:cNvSpPr>
            <a:spLocks noGrp="1"/>
          </p:cNvSpPr>
          <p:nvPr>
            <p:ph type="ftr" sz="quarter" idx="11"/>
          </p:nvPr>
        </p:nvSpPr>
        <p:spPr/>
        <p:txBody>
          <a:bodyPr/>
          <a:lstStyle/>
          <a:p>
            <a:endParaRPr lang="de-DE"/>
          </a:p>
        </p:txBody>
      </p:sp>
      <p:sp>
        <p:nvSpPr>
          <p:cNvPr id="5" name="Espaço Reservado para Número de Slide 4"/>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3108533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0E51C7C-CEA3-4CAA-BE4B-344879E7C377}" type="datetimeFigureOut">
              <a:rPr lang="de-DE" smtClean="0"/>
              <a:t>18.11.2020</a:t>
            </a:fld>
            <a:endParaRPr lang="de-DE"/>
          </a:p>
        </p:txBody>
      </p:sp>
      <p:sp>
        <p:nvSpPr>
          <p:cNvPr id="3" name="Espaço Reservado para Rodapé 2"/>
          <p:cNvSpPr>
            <a:spLocks noGrp="1"/>
          </p:cNvSpPr>
          <p:nvPr>
            <p:ph type="ftr" sz="quarter" idx="11"/>
          </p:nvPr>
        </p:nvSpPr>
        <p:spPr/>
        <p:txBody>
          <a:bodyPr/>
          <a:lstStyle/>
          <a:p>
            <a:endParaRPr lang="de-DE"/>
          </a:p>
        </p:txBody>
      </p:sp>
      <p:sp>
        <p:nvSpPr>
          <p:cNvPr id="4" name="Espaço Reservado para Número de Slide 3"/>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578281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de-DE"/>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de-DE"/>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F0E51C7C-CEA3-4CAA-BE4B-344879E7C377}" type="datetimeFigureOut">
              <a:rPr lang="de-DE" smtClean="0"/>
              <a:t>18.11.2020</a:t>
            </a:fld>
            <a:endParaRPr lang="de-DE"/>
          </a:p>
        </p:txBody>
      </p:sp>
      <p:sp>
        <p:nvSpPr>
          <p:cNvPr id="6" name="Espaço Reservado para Rodapé 5"/>
          <p:cNvSpPr>
            <a:spLocks noGrp="1"/>
          </p:cNvSpPr>
          <p:nvPr>
            <p:ph type="ftr" sz="quarter" idx="11"/>
          </p:nvPr>
        </p:nvSpPr>
        <p:spPr/>
        <p:txBody>
          <a:bodyPr/>
          <a:lstStyle/>
          <a:p>
            <a:endParaRPr lang="de-DE"/>
          </a:p>
        </p:txBody>
      </p:sp>
      <p:sp>
        <p:nvSpPr>
          <p:cNvPr id="7" name="Espaço Reservado para Número de Slide 6"/>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2217836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de-DE"/>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F0E51C7C-CEA3-4CAA-BE4B-344879E7C377}" type="datetimeFigureOut">
              <a:rPr lang="de-DE" smtClean="0"/>
              <a:t>18.11.2020</a:t>
            </a:fld>
            <a:endParaRPr lang="de-DE"/>
          </a:p>
        </p:txBody>
      </p:sp>
      <p:sp>
        <p:nvSpPr>
          <p:cNvPr id="6" name="Espaço Reservado para Rodapé 5"/>
          <p:cNvSpPr>
            <a:spLocks noGrp="1"/>
          </p:cNvSpPr>
          <p:nvPr>
            <p:ph type="ftr" sz="quarter" idx="11"/>
          </p:nvPr>
        </p:nvSpPr>
        <p:spPr/>
        <p:txBody>
          <a:bodyPr/>
          <a:lstStyle/>
          <a:p>
            <a:endParaRPr lang="de-DE"/>
          </a:p>
        </p:txBody>
      </p:sp>
      <p:sp>
        <p:nvSpPr>
          <p:cNvPr id="7" name="Espaço Reservado para Número de Slide 6"/>
          <p:cNvSpPr>
            <a:spLocks noGrp="1"/>
          </p:cNvSpPr>
          <p:nvPr>
            <p:ph type="sldNum" sz="quarter" idx="12"/>
          </p:nvPr>
        </p:nvSpPr>
        <p:spPr/>
        <p:txBody>
          <a:bodyPr/>
          <a:lstStyle/>
          <a:p>
            <a:fld id="{754FE2FE-B55E-4328-8F5C-2CEB8781A47B}" type="slidenum">
              <a:rPr lang="de-DE" smtClean="0"/>
              <a:t>‹nº›</a:t>
            </a:fld>
            <a:endParaRPr lang="de-DE"/>
          </a:p>
        </p:txBody>
      </p:sp>
    </p:spTree>
    <p:extLst>
      <p:ext uri="{BB962C8B-B14F-4D97-AF65-F5344CB8AC3E}">
        <p14:creationId xmlns:p14="http://schemas.microsoft.com/office/powerpoint/2010/main" val="2245566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de-DE"/>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de-DE"/>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E51C7C-CEA3-4CAA-BE4B-344879E7C377}" type="datetimeFigureOut">
              <a:rPr lang="de-DE" smtClean="0"/>
              <a:t>18.11.2020</a:t>
            </a:fld>
            <a:endParaRPr lang="de-DE"/>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FE2FE-B55E-4328-8F5C-2CEB8781A47B}" type="slidenum">
              <a:rPr lang="de-DE" smtClean="0"/>
              <a:t>‹nº›</a:t>
            </a:fld>
            <a:endParaRPr lang="de-DE"/>
          </a:p>
        </p:txBody>
      </p:sp>
    </p:spTree>
    <p:extLst>
      <p:ext uri="{BB962C8B-B14F-4D97-AF65-F5344CB8AC3E}">
        <p14:creationId xmlns:p14="http://schemas.microsoft.com/office/powerpoint/2010/main" val="2675746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valenciaplaza.com/los-siete-dias-en-los-que-cayo-valencia"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elespanol.com/cultura/historia/20190316/mapa-bombas-franco-devastaron-madrid-capital-zonas/383462984_0.html#pglid_383491654_3"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elespanol.com/cultura/historia/20190316/mapa-bombas-franco-devastaron-madrid-capital-zonas/383462984_0.html#pglid_383491654_3"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elespanol.com/cultura/historia/20190401/infierno-guerra-civil-fotos-pensar-ensena-historia/386991304_3.html#img_7"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maxaub.org"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 name="CaixaDeTexto 1">
            <a:extLst>
              <a:ext uri="{FF2B5EF4-FFF2-40B4-BE49-F238E27FC236}">
                <a16:creationId xmlns:a16="http://schemas.microsoft.com/office/drawing/2014/main" id="{549DD4F8-2B22-41B0-AD87-8BD4F208007B}"/>
              </a:ext>
            </a:extLst>
          </p:cNvPr>
          <p:cNvSpPr txBox="1"/>
          <p:nvPr/>
        </p:nvSpPr>
        <p:spPr>
          <a:xfrm>
            <a:off x="9499737" y="5716439"/>
            <a:ext cx="1921638"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z="1600" err="1">
                <a:latin typeface="Glacial Indifference"/>
              </a:rPr>
              <a:t>Lengua</a:t>
            </a:r>
            <a:r>
              <a:rPr lang="pt-BR" sz="1600">
                <a:latin typeface="Glacial Indifference"/>
                <a:ea typeface="+mn-lt"/>
                <a:cs typeface="+mn-lt"/>
              </a:rPr>
              <a:t> IV |    2020</a:t>
            </a:r>
          </a:p>
        </p:txBody>
      </p:sp>
      <p:sp>
        <p:nvSpPr>
          <p:cNvPr id="5" name="CaixaDeTexto 2">
            <a:extLst>
              <a:ext uri="{FF2B5EF4-FFF2-40B4-BE49-F238E27FC236}">
                <a16:creationId xmlns:a16="http://schemas.microsoft.com/office/drawing/2014/main" id="{BD9F1068-EC5D-4FE8-A842-A0DB6371253B}"/>
              </a:ext>
            </a:extLst>
          </p:cNvPr>
          <p:cNvSpPr txBox="1"/>
          <p:nvPr/>
        </p:nvSpPr>
        <p:spPr>
          <a:xfrm>
            <a:off x="802256" y="3167333"/>
            <a:ext cx="6763107" cy="1154162"/>
          </a:xfrm>
          <a:prstGeom prst="rect">
            <a:avLst/>
          </a:prstGeom>
          <a:no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419" sz="4000">
                <a:latin typeface="Glacial Indifference"/>
              </a:rPr>
              <a:t>He venido, pero no he vuelto</a:t>
            </a:r>
            <a:endParaRPr lang="es-419">
              <a:cs typeface="Calibri"/>
            </a:endParaRPr>
          </a:p>
          <a:p>
            <a:r>
              <a:rPr lang="pt-BR" sz="2700">
                <a:latin typeface="Glacial Indifference"/>
              </a:rPr>
              <a:t>Max </a:t>
            </a:r>
            <a:r>
              <a:rPr lang="pt-BR" sz="2700" err="1">
                <a:latin typeface="Glacial Indifference"/>
              </a:rPr>
              <a:t>Aub</a:t>
            </a:r>
            <a:endParaRPr lang="pt-BR" err="1"/>
          </a:p>
        </p:txBody>
      </p:sp>
      <p:sp>
        <p:nvSpPr>
          <p:cNvPr id="6" name="CaixaDeTexto 3">
            <a:extLst>
              <a:ext uri="{FF2B5EF4-FFF2-40B4-BE49-F238E27FC236}">
                <a16:creationId xmlns:a16="http://schemas.microsoft.com/office/drawing/2014/main" id="{0BB1B351-01AC-4440-A685-3060D9254984}"/>
              </a:ext>
            </a:extLst>
          </p:cNvPr>
          <p:cNvSpPr txBox="1"/>
          <p:nvPr/>
        </p:nvSpPr>
        <p:spPr>
          <a:xfrm>
            <a:off x="858809" y="4582545"/>
            <a:ext cx="8256145" cy="6924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100">
                <a:solidFill>
                  <a:srgbClr val="000000"/>
                </a:solidFill>
                <a:latin typeface="Glacial Indifference"/>
              </a:rPr>
              <a:t>La relación con la(s) ciudad(es) desde la perspectiva de un exiliado</a:t>
            </a:r>
            <a:endParaRPr lang="pt-BR">
              <a:cs typeface="Calibri"/>
            </a:endParaRPr>
          </a:p>
          <a:p>
            <a:r>
              <a:rPr lang="pt-BR">
                <a:solidFill>
                  <a:schemeClr val="bg1"/>
                </a:solidFill>
                <a:latin typeface="Glacial Indifference"/>
              </a:rPr>
              <a:t>.</a:t>
            </a:r>
            <a:endParaRPr lang="pt-BR">
              <a:solidFill>
                <a:schemeClr val="bg1"/>
              </a:solidFill>
            </a:endParaRPr>
          </a:p>
        </p:txBody>
      </p:sp>
    </p:spTree>
    <p:extLst>
      <p:ext uri="{BB962C8B-B14F-4D97-AF65-F5344CB8AC3E}">
        <p14:creationId xmlns:p14="http://schemas.microsoft.com/office/powerpoint/2010/main" val="1787065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 name="CaixaDeTexto 2">
            <a:extLst>
              <a:ext uri="{FF2B5EF4-FFF2-40B4-BE49-F238E27FC236}">
                <a16:creationId xmlns:a16="http://schemas.microsoft.com/office/drawing/2014/main" id="{0A68D36E-809D-4D02-AFBE-54B692219BB4}"/>
              </a:ext>
            </a:extLst>
          </p:cNvPr>
          <p:cNvSpPr txBox="1"/>
          <p:nvPr/>
        </p:nvSpPr>
        <p:spPr>
          <a:xfrm>
            <a:off x="469517" y="456570"/>
            <a:ext cx="10643107" cy="585923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AR" sz="2100">
                <a:latin typeface="Abadi"/>
                <a:ea typeface="+mn-lt"/>
                <a:cs typeface="+mn-lt"/>
              </a:rPr>
              <a:t>Max </a:t>
            </a:r>
            <a:r>
              <a:rPr lang="es-AR" sz="2100" err="1">
                <a:latin typeface="Abadi"/>
                <a:ea typeface="+mn-lt"/>
                <a:cs typeface="+mn-lt"/>
              </a:rPr>
              <a:t>Aub</a:t>
            </a:r>
            <a:r>
              <a:rPr lang="es-AR" sz="2100">
                <a:latin typeface="Abadi"/>
                <a:ea typeface="+mn-lt"/>
                <a:cs typeface="+mn-lt"/>
              </a:rPr>
              <a:t> es el autor de nuestro exilio republicano que más y mejor ha escrito y reflexionado sobre el tema del exilio, sobre la complejidad y características de la condición del exiliado, sobre su “ser” y su “estar”, sobre su anhelo de vuelta. Pero Max </a:t>
            </a:r>
            <a:r>
              <a:rPr lang="es-AR" sz="2100" err="1">
                <a:latin typeface="Abadi"/>
                <a:ea typeface="+mn-lt"/>
                <a:cs typeface="+mn-lt"/>
              </a:rPr>
              <a:t>Aub</a:t>
            </a:r>
            <a:r>
              <a:rPr lang="es-AR" sz="2100">
                <a:latin typeface="Abadi"/>
                <a:ea typeface="+mn-lt"/>
                <a:cs typeface="+mn-lt"/>
              </a:rPr>
              <a:t> fue también otro de nuestros exiliados republicanos que no pudo resistir la tentación de venir aunque, con pasaporte mexicano y un visado por tres meses, desde el mismo momento en que pisó tierra española en el aeropuerto barcelonés de El Prat aquel 23 de agosto de 1969, tras treinta años exactos de exilio, acertó a resumir públicamente su actitud con estas claras e inequívocas palabras lapidarias: “He venido, pero no he vuelto”. (AUB, 2009, p.7)</a:t>
            </a:r>
            <a:endParaRPr lang="pt-BR"/>
          </a:p>
          <a:p>
            <a:pPr algn="just">
              <a:lnSpc>
                <a:spcPct val="150000"/>
              </a:lnSpc>
            </a:pPr>
            <a:endParaRPr lang="es-AR" sz="2100">
              <a:latin typeface="Abadi"/>
              <a:ea typeface="+mn-lt"/>
              <a:cs typeface="Calibri"/>
            </a:endParaRPr>
          </a:p>
          <a:p>
            <a:pPr algn="r">
              <a:lnSpc>
                <a:spcPct val="150000"/>
              </a:lnSpc>
            </a:pPr>
            <a:r>
              <a:rPr lang="es-AR" sz="2100">
                <a:latin typeface="Glacial Indifference"/>
                <a:ea typeface="+mn-lt"/>
                <a:cs typeface="Calibri"/>
              </a:rPr>
              <a:t>Prólogo de Manuel Aznar a </a:t>
            </a:r>
            <a:r>
              <a:rPr lang="es-AR" sz="2100" i="1">
                <a:latin typeface="Glacial Indifference"/>
                <a:ea typeface="+mn-lt"/>
                <a:cs typeface="Calibri"/>
              </a:rPr>
              <a:t>La gallina ciega – </a:t>
            </a:r>
            <a:r>
              <a:rPr lang="es-AR" sz="2100">
                <a:latin typeface="Glacial Indifference"/>
                <a:ea typeface="+mn-lt"/>
                <a:cs typeface="Calibri"/>
              </a:rPr>
              <a:t>Diario español</a:t>
            </a:r>
          </a:p>
          <a:p>
            <a:pPr algn="r">
              <a:lnSpc>
                <a:spcPct val="150000"/>
              </a:lnSpc>
            </a:pPr>
            <a:endParaRPr lang="es-AR" sz="2100">
              <a:latin typeface="Glacial Indifference"/>
              <a:ea typeface="+mn-lt"/>
              <a:cs typeface="Calibri"/>
            </a:endParaRPr>
          </a:p>
        </p:txBody>
      </p:sp>
      <p:sp>
        <p:nvSpPr>
          <p:cNvPr id="2" name="CaixaDeTexto 1">
            <a:extLst>
              <a:ext uri="{FF2B5EF4-FFF2-40B4-BE49-F238E27FC236}">
                <a16:creationId xmlns:a16="http://schemas.microsoft.com/office/drawing/2014/main" id="{8A880CEC-B994-4A79-9466-212D229A0264}"/>
              </a:ext>
            </a:extLst>
          </p:cNvPr>
          <p:cNvSpPr txBox="1"/>
          <p:nvPr/>
        </p:nvSpPr>
        <p:spPr>
          <a:xfrm>
            <a:off x="8795658" y="0"/>
            <a:ext cx="339634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z="2000" b="1">
                <a:latin typeface="Glacial Indifference"/>
              </a:rPr>
              <a:t>Prólogo de Manual Aznar</a:t>
            </a:r>
            <a:endParaRPr lang="pt-BR"/>
          </a:p>
        </p:txBody>
      </p:sp>
    </p:spTree>
    <p:extLst>
      <p:ext uri="{BB962C8B-B14F-4D97-AF65-F5344CB8AC3E}">
        <p14:creationId xmlns:p14="http://schemas.microsoft.com/office/powerpoint/2010/main" val="4183727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 name="CaixaDeTexto 2">
            <a:extLst>
              <a:ext uri="{FF2B5EF4-FFF2-40B4-BE49-F238E27FC236}">
                <a16:creationId xmlns:a16="http://schemas.microsoft.com/office/drawing/2014/main" id="{0A68D36E-809D-4D02-AFBE-54B692219BB4}"/>
              </a:ext>
            </a:extLst>
          </p:cNvPr>
          <p:cNvSpPr txBox="1"/>
          <p:nvPr/>
        </p:nvSpPr>
        <p:spPr>
          <a:xfrm>
            <a:off x="409986" y="1111414"/>
            <a:ext cx="10643107" cy="51229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endParaRPr lang="es-AR" sz="2000" dirty="0">
              <a:latin typeface="Glacial Indifference"/>
              <a:ea typeface="+mn-lt"/>
              <a:cs typeface="+mn-lt"/>
            </a:endParaRPr>
          </a:p>
          <a:p>
            <a:pPr algn="just">
              <a:lnSpc>
                <a:spcPct val="150000"/>
              </a:lnSpc>
            </a:pPr>
            <a:r>
              <a:rPr lang="es-AR" sz="2000">
                <a:latin typeface="Glacial Indifference"/>
                <a:ea typeface="+mn-lt"/>
                <a:cs typeface="+mn-lt"/>
              </a:rPr>
              <a:t>Exiliado en México, Max </a:t>
            </a:r>
            <a:r>
              <a:rPr lang="es-AR" sz="2000" err="1">
                <a:latin typeface="Glacial Indifference"/>
                <a:ea typeface="+mn-lt"/>
                <a:cs typeface="+mn-lt"/>
              </a:rPr>
              <a:t>Aub</a:t>
            </a:r>
            <a:r>
              <a:rPr lang="es-AR" sz="2000" dirty="0">
                <a:latin typeface="Glacial Indifference"/>
                <a:ea typeface="+mn-lt"/>
                <a:cs typeface="+mn-lt"/>
              </a:rPr>
              <a:t> </a:t>
            </a:r>
            <a:r>
              <a:rPr lang="es-AR" sz="2000" u="sng">
                <a:latin typeface="Glacial Indifference"/>
                <a:ea typeface="+mn-lt"/>
                <a:cs typeface="+mn-lt"/>
              </a:rPr>
              <a:t>se hizo</a:t>
            </a:r>
            <a:r>
              <a:rPr lang="es-AR" sz="2000">
                <a:latin typeface="Glacial Indifference"/>
                <a:ea typeface="+mn-lt"/>
                <a:cs typeface="+mn-lt"/>
              </a:rPr>
              <a:t> el escritor que mejor habló sobre el exilio español, la condición del sujeto en el exilio.</a:t>
            </a:r>
            <a:endParaRPr lang="es-AR"/>
          </a:p>
          <a:p>
            <a:pPr algn="just">
              <a:lnSpc>
                <a:spcPct val="150000"/>
              </a:lnSpc>
            </a:pPr>
            <a:endParaRPr lang="es-AR" sz="2000" dirty="0">
              <a:latin typeface="Glacial Indifference"/>
              <a:cs typeface="Calibri"/>
            </a:endParaRPr>
          </a:p>
          <a:p>
            <a:pPr algn="just">
              <a:lnSpc>
                <a:spcPct val="150000"/>
              </a:lnSpc>
            </a:pPr>
            <a:r>
              <a:rPr lang="es-AR" sz="2000">
                <a:latin typeface="Glacial Indifference"/>
                <a:cs typeface="Calibri"/>
              </a:rPr>
              <a:t>El franquismo transformó España en otro país.</a:t>
            </a:r>
            <a:endParaRPr lang="es-AR"/>
          </a:p>
          <a:p>
            <a:pPr algn="just">
              <a:lnSpc>
                <a:spcPct val="150000"/>
              </a:lnSpc>
            </a:pPr>
            <a:r>
              <a:rPr lang="es-AR" sz="2000">
                <a:latin typeface="Glacial Indifference"/>
                <a:cs typeface="Calibri"/>
              </a:rPr>
              <a:t>El fascismo... </a:t>
            </a:r>
          </a:p>
          <a:p>
            <a:pPr algn="just">
              <a:lnSpc>
                <a:spcPct val="150000"/>
              </a:lnSpc>
            </a:pPr>
            <a:r>
              <a:rPr lang="es-AR" sz="2000">
                <a:latin typeface="Glacial Indifference"/>
                <a:cs typeface="Calibri"/>
              </a:rPr>
              <a:t>Los años de régimen franquista....</a:t>
            </a:r>
          </a:p>
          <a:p>
            <a:pPr algn="just">
              <a:lnSpc>
                <a:spcPct val="150000"/>
              </a:lnSpc>
            </a:pPr>
            <a:endParaRPr lang="es-AR" sz="2000" dirty="0">
              <a:latin typeface="Glacial Indifference"/>
              <a:cs typeface="Calibri"/>
            </a:endParaRPr>
          </a:p>
          <a:p>
            <a:pPr algn="just">
              <a:lnSpc>
                <a:spcPct val="150000"/>
              </a:lnSpc>
            </a:pPr>
            <a:r>
              <a:rPr lang="es-AR" sz="2000">
                <a:latin typeface="Glacial Indifference"/>
                <a:cs typeface="Calibri"/>
              </a:rPr>
              <a:t>España </a:t>
            </a:r>
            <a:r>
              <a:rPr lang="es-AR" sz="2000" u="sng">
                <a:latin typeface="Glacial Indifference"/>
                <a:cs typeface="Calibri"/>
              </a:rPr>
              <a:t>quedó</a:t>
            </a:r>
            <a:r>
              <a:rPr lang="es-AR" sz="2000">
                <a:latin typeface="Glacial Indifference"/>
                <a:cs typeface="Calibri"/>
              </a:rPr>
              <a:t> devastada tras la guerra civil.</a:t>
            </a:r>
            <a:endParaRPr lang="es-AR"/>
          </a:p>
          <a:p>
            <a:pPr algn="just">
              <a:lnSpc>
                <a:spcPct val="150000"/>
              </a:lnSpc>
            </a:pPr>
            <a:endParaRPr lang="es-AR" sz="2000">
              <a:latin typeface="Glacial Indifference"/>
              <a:cs typeface="Calibri"/>
            </a:endParaRPr>
          </a:p>
          <a:p>
            <a:pPr algn="just">
              <a:lnSpc>
                <a:spcPct val="150000"/>
              </a:lnSpc>
            </a:pPr>
            <a:r>
              <a:rPr lang="es-AR" sz="2000">
                <a:latin typeface="Glacial Indifference"/>
                <a:cs typeface="Calibri"/>
              </a:rPr>
              <a:t>Aunque volvió a España se quedó/permaneció/vivió/ exiliado.</a:t>
            </a:r>
          </a:p>
        </p:txBody>
      </p:sp>
      <p:sp>
        <p:nvSpPr>
          <p:cNvPr id="2" name="CaixaDeTexto 1">
            <a:extLst>
              <a:ext uri="{FF2B5EF4-FFF2-40B4-BE49-F238E27FC236}">
                <a16:creationId xmlns:a16="http://schemas.microsoft.com/office/drawing/2014/main" id="{38F24440-152F-4F0E-B5C4-77A8953D1724}"/>
              </a:ext>
            </a:extLst>
          </p:cNvPr>
          <p:cNvSpPr txBox="1"/>
          <p:nvPr/>
        </p:nvSpPr>
        <p:spPr>
          <a:xfrm>
            <a:off x="413657" y="503464"/>
            <a:ext cx="479787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b="1">
                <a:latin typeface="Glacial Indifference"/>
              </a:rPr>
              <a:t>¿De qu</a:t>
            </a:r>
            <a:r>
              <a:rPr lang="pt-BR" sz="2000">
                <a:latin typeface="Glacial Indifference"/>
              </a:rPr>
              <a:t>é</a:t>
            </a:r>
            <a:r>
              <a:rPr lang="pt-BR" sz="2000" b="1">
                <a:latin typeface="Glacial Indifference"/>
              </a:rPr>
              <a:t> cambios podemos hablar?</a:t>
            </a:r>
          </a:p>
        </p:txBody>
      </p:sp>
    </p:spTree>
    <p:extLst>
      <p:ext uri="{BB962C8B-B14F-4D97-AF65-F5344CB8AC3E}">
        <p14:creationId xmlns:p14="http://schemas.microsoft.com/office/powerpoint/2010/main" val="1375917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 name="CaixaDeTexto 2">
            <a:extLst>
              <a:ext uri="{FF2B5EF4-FFF2-40B4-BE49-F238E27FC236}">
                <a16:creationId xmlns:a16="http://schemas.microsoft.com/office/drawing/2014/main" id="{0A68D36E-809D-4D02-AFBE-54B692219BB4}"/>
              </a:ext>
            </a:extLst>
          </p:cNvPr>
          <p:cNvSpPr txBox="1"/>
          <p:nvPr/>
        </p:nvSpPr>
        <p:spPr>
          <a:xfrm>
            <a:off x="409986" y="1111414"/>
            <a:ext cx="10643107" cy="281461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endParaRPr lang="es-AR" sz="2000" dirty="0">
              <a:latin typeface="Glacial Indifference"/>
              <a:cs typeface="Calibri"/>
            </a:endParaRPr>
          </a:p>
          <a:p>
            <a:pPr algn="just">
              <a:lnSpc>
                <a:spcPct val="150000"/>
              </a:lnSpc>
            </a:pPr>
            <a:r>
              <a:rPr lang="es-AR" sz="2000">
                <a:latin typeface="Glacial Indifference"/>
                <a:cs typeface="Calibri"/>
              </a:rPr>
              <a:t>La España en que creció </a:t>
            </a:r>
            <a:r>
              <a:rPr lang="es-AR" sz="2000" u="sng">
                <a:latin typeface="Glacial Indifference"/>
                <a:cs typeface="Calibri"/>
              </a:rPr>
              <a:t>se convirtió</a:t>
            </a:r>
            <a:r>
              <a:rPr lang="es-AR" sz="2000">
                <a:latin typeface="Glacial Indifference"/>
                <a:cs typeface="Calibri"/>
              </a:rPr>
              <a:t> en un lugar que ya no reconocía, no era su España.</a:t>
            </a:r>
          </a:p>
          <a:p>
            <a:pPr algn="just">
              <a:lnSpc>
                <a:spcPct val="150000"/>
              </a:lnSpc>
            </a:pPr>
            <a:endParaRPr lang="es-AR" sz="2000">
              <a:latin typeface="Glacial Indifference"/>
              <a:cs typeface="Calibri"/>
            </a:endParaRPr>
          </a:p>
          <a:p>
            <a:pPr algn="just">
              <a:lnSpc>
                <a:spcPct val="150000"/>
              </a:lnSpc>
            </a:pPr>
            <a:r>
              <a:rPr lang="es-AR" sz="2000">
                <a:latin typeface="Glacial Indifference"/>
                <a:cs typeface="Calibri"/>
              </a:rPr>
              <a:t>España </a:t>
            </a:r>
            <a:r>
              <a:rPr lang="es-AR" sz="2000" u="sng">
                <a:latin typeface="Glacial Indifference"/>
                <a:cs typeface="Calibri"/>
              </a:rPr>
              <a:t>se volvió</a:t>
            </a:r>
            <a:r>
              <a:rPr lang="es-AR" sz="2000">
                <a:latin typeface="Glacial Indifference"/>
                <a:cs typeface="Calibri"/>
              </a:rPr>
              <a:t> fascista.</a:t>
            </a:r>
          </a:p>
          <a:p>
            <a:pPr algn="just">
              <a:lnSpc>
                <a:spcPct val="150000"/>
              </a:lnSpc>
            </a:pPr>
            <a:endParaRPr lang="es-AR" sz="2000" dirty="0">
              <a:latin typeface="Glacial Indifference"/>
              <a:cs typeface="Calibri"/>
            </a:endParaRPr>
          </a:p>
          <a:p>
            <a:pPr algn="just">
              <a:lnSpc>
                <a:spcPct val="150000"/>
              </a:lnSpc>
            </a:pPr>
            <a:r>
              <a:rPr lang="es-AR" sz="2000">
                <a:latin typeface="Glacial Indifference"/>
                <a:cs typeface="Calibri"/>
              </a:rPr>
              <a:t>Aunque volvió a España, se quedó/permaneció/vivió/ exiliado.</a:t>
            </a:r>
            <a:endParaRPr lang="es-AR"/>
          </a:p>
        </p:txBody>
      </p:sp>
      <p:sp>
        <p:nvSpPr>
          <p:cNvPr id="2" name="CaixaDeTexto 1">
            <a:extLst>
              <a:ext uri="{FF2B5EF4-FFF2-40B4-BE49-F238E27FC236}">
                <a16:creationId xmlns:a16="http://schemas.microsoft.com/office/drawing/2014/main" id="{38F24440-152F-4F0E-B5C4-77A8953D1724}"/>
              </a:ext>
            </a:extLst>
          </p:cNvPr>
          <p:cNvSpPr txBox="1"/>
          <p:nvPr/>
        </p:nvSpPr>
        <p:spPr>
          <a:xfrm>
            <a:off x="413657" y="503464"/>
            <a:ext cx="479787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b="1">
                <a:latin typeface="Glacial Indifference"/>
              </a:rPr>
              <a:t>¿De qu</a:t>
            </a:r>
            <a:r>
              <a:rPr lang="pt-BR" sz="2000">
                <a:latin typeface="Glacial Indifference"/>
              </a:rPr>
              <a:t>é</a:t>
            </a:r>
            <a:r>
              <a:rPr lang="pt-BR" sz="2000" b="1">
                <a:latin typeface="Glacial Indifference"/>
              </a:rPr>
              <a:t> cambios podemos hablar?</a:t>
            </a:r>
          </a:p>
        </p:txBody>
      </p:sp>
    </p:spTree>
    <p:extLst>
      <p:ext uri="{BB962C8B-B14F-4D97-AF65-F5344CB8AC3E}">
        <p14:creationId xmlns:p14="http://schemas.microsoft.com/office/powerpoint/2010/main" val="287642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 name="CaixaDeTexto 2">
            <a:extLst>
              <a:ext uri="{FF2B5EF4-FFF2-40B4-BE49-F238E27FC236}">
                <a16:creationId xmlns:a16="http://schemas.microsoft.com/office/drawing/2014/main" id="{0A68D36E-809D-4D02-AFBE-54B692219BB4}"/>
              </a:ext>
            </a:extLst>
          </p:cNvPr>
          <p:cNvSpPr txBox="1"/>
          <p:nvPr/>
        </p:nvSpPr>
        <p:spPr>
          <a:xfrm>
            <a:off x="409986" y="1349539"/>
            <a:ext cx="10643107" cy="518981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AR" sz="2000">
                <a:latin typeface="Abadi"/>
                <a:ea typeface="+mn-lt"/>
                <a:cs typeface="+mn-lt"/>
              </a:rPr>
              <a:t>Lo cierto es que </a:t>
            </a:r>
            <a:r>
              <a:rPr lang="es-AR" sz="2000" err="1">
                <a:latin typeface="Abadi"/>
                <a:ea typeface="+mn-lt"/>
                <a:cs typeface="+mn-lt"/>
              </a:rPr>
              <a:t>Aub</a:t>
            </a:r>
            <a:r>
              <a:rPr lang="es-AR" sz="2000">
                <a:latin typeface="Abadi"/>
                <a:ea typeface="+mn-lt"/>
                <a:cs typeface="+mn-lt"/>
              </a:rPr>
              <a:t>, perdido en </a:t>
            </a:r>
            <a:r>
              <a:rPr lang="es-AR" sz="2000" i="1">
                <a:latin typeface="Abadi"/>
                <a:ea typeface="+mn-lt"/>
                <a:cs typeface="+mn-lt"/>
              </a:rPr>
              <a:t>El laberinto mágico</a:t>
            </a:r>
            <a:r>
              <a:rPr lang="es-AR" sz="2000">
                <a:latin typeface="Abadi"/>
                <a:ea typeface="+mn-lt"/>
                <a:cs typeface="+mn-lt"/>
              </a:rPr>
              <a:t> de la España de 1969, se debate dramática y dolorosamente en </a:t>
            </a:r>
            <a:r>
              <a:rPr lang="es-AR" sz="2000" i="1">
                <a:latin typeface="Abadi"/>
                <a:ea typeface="+mn-lt"/>
                <a:cs typeface="+mn-lt"/>
              </a:rPr>
              <a:t>La gallina ciega</a:t>
            </a:r>
            <a:r>
              <a:rPr lang="es-AR" sz="2000">
                <a:latin typeface="Abadi"/>
                <a:ea typeface="+mn-lt"/>
                <a:cs typeface="+mn-lt"/>
              </a:rPr>
              <a:t> entre su memoria histórica y la realidad actual; entre la calidad política, ética y literaria de un tiempo histórico republicano que fue el suyo, y la mediocridad intelectual y la miseria moral que se respiraba en aquella España franquista. Y en este autorretrato que resulta ser </a:t>
            </a:r>
            <a:r>
              <a:rPr lang="es-AR" sz="2000" i="1">
                <a:latin typeface="Abadi"/>
                <a:ea typeface="+mn-lt"/>
                <a:cs typeface="+mn-lt"/>
              </a:rPr>
              <a:t>La gallina ciega</a:t>
            </a:r>
            <a:r>
              <a:rPr lang="es-AR" sz="2000">
                <a:latin typeface="Abadi"/>
                <a:ea typeface="+mn-lt"/>
                <a:cs typeface="+mn-lt"/>
              </a:rPr>
              <a:t> va a ir anotando su desconcierto, su ira, su decepción o su perplejidad ante el brutal impacto, no por previsto menos duro y doloroso, con la realidad española de 1969: “Sí: no era España, no era mi España. Pero lo sabía con certeza de antemano, y hacía mucho tiempo” (AUB, 2009, p.10)</a:t>
            </a:r>
            <a:endParaRPr lang="es-AR" sz="2000">
              <a:latin typeface="Abadi"/>
              <a:ea typeface="+mn-lt"/>
              <a:cs typeface="Calibri"/>
            </a:endParaRPr>
          </a:p>
          <a:p>
            <a:pPr algn="just">
              <a:lnSpc>
                <a:spcPct val="150000"/>
              </a:lnSpc>
            </a:pPr>
            <a:endParaRPr lang="es-AR" sz="2100">
              <a:latin typeface="Abadi"/>
              <a:ea typeface="+mn-lt"/>
              <a:cs typeface="Calibri"/>
            </a:endParaRPr>
          </a:p>
          <a:p>
            <a:pPr algn="just">
              <a:lnSpc>
                <a:spcPct val="150000"/>
              </a:lnSpc>
            </a:pPr>
            <a:endParaRPr lang="es-AR" sz="2100">
              <a:latin typeface="Abadi"/>
              <a:ea typeface="+mn-lt"/>
              <a:cs typeface="Calibri"/>
            </a:endParaRPr>
          </a:p>
          <a:p>
            <a:pPr algn="r">
              <a:lnSpc>
                <a:spcPct val="150000"/>
              </a:lnSpc>
            </a:pPr>
            <a:r>
              <a:rPr lang="es-AR" sz="2100">
                <a:latin typeface="Glacial Indifference"/>
                <a:ea typeface="+mn-lt"/>
                <a:cs typeface="Calibri"/>
              </a:rPr>
              <a:t>Prólogo de Manuel Aznar a </a:t>
            </a:r>
            <a:r>
              <a:rPr lang="es-AR" sz="2100" i="1">
                <a:latin typeface="Glacial Indifference"/>
                <a:ea typeface="+mn-lt"/>
                <a:cs typeface="Calibri"/>
              </a:rPr>
              <a:t>La gallina ciega – </a:t>
            </a:r>
            <a:r>
              <a:rPr lang="es-AR" sz="2100">
                <a:latin typeface="Glacial Indifference"/>
                <a:ea typeface="+mn-lt"/>
                <a:cs typeface="Calibri"/>
              </a:rPr>
              <a:t>Diario español</a:t>
            </a:r>
            <a:endParaRPr lang="es-AR">
              <a:cs typeface="Calibri"/>
            </a:endParaRPr>
          </a:p>
        </p:txBody>
      </p:sp>
    </p:spTree>
    <p:extLst>
      <p:ext uri="{BB962C8B-B14F-4D97-AF65-F5344CB8AC3E}">
        <p14:creationId xmlns:p14="http://schemas.microsoft.com/office/powerpoint/2010/main" val="871585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 name="CaixaDeTexto 2">
            <a:extLst>
              <a:ext uri="{FF2B5EF4-FFF2-40B4-BE49-F238E27FC236}">
                <a16:creationId xmlns:a16="http://schemas.microsoft.com/office/drawing/2014/main" id="{0A68D36E-809D-4D02-AFBE-54B692219BB4}"/>
              </a:ext>
            </a:extLst>
          </p:cNvPr>
          <p:cNvSpPr txBox="1"/>
          <p:nvPr/>
        </p:nvSpPr>
        <p:spPr>
          <a:xfrm>
            <a:off x="409986" y="1349539"/>
            <a:ext cx="11622821" cy="558460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AR" sz="2000">
                <a:latin typeface="Glacial Indifference"/>
                <a:ea typeface="+mn-lt"/>
                <a:cs typeface="+mn-lt"/>
              </a:rPr>
              <a:t>En el régimen franquista, España se volvió intelectualmente mediocre, moralmente miserable.</a:t>
            </a:r>
            <a:endParaRPr lang="pt-BR"/>
          </a:p>
          <a:p>
            <a:pPr algn="just">
              <a:lnSpc>
                <a:spcPct val="150000"/>
              </a:lnSpc>
            </a:pPr>
            <a:endParaRPr lang="es-AR" sz="2000">
              <a:latin typeface="Glacial Indifference"/>
              <a:ea typeface="+mn-lt"/>
              <a:cs typeface="+mn-lt"/>
            </a:endParaRPr>
          </a:p>
          <a:p>
            <a:pPr algn="just">
              <a:lnSpc>
                <a:spcPct val="150000"/>
              </a:lnSpc>
            </a:pPr>
            <a:r>
              <a:rPr lang="es-AR" sz="2000">
                <a:latin typeface="Glacial Indifference"/>
                <a:ea typeface="+mn-lt"/>
                <a:cs typeface="+mn-lt"/>
              </a:rPr>
              <a:t>El regreso - o la ida - a España, tras 30 años de exilio, lo desconcertó</a:t>
            </a:r>
          </a:p>
          <a:p>
            <a:pPr algn="just">
              <a:lnSpc>
                <a:spcPct val="150000"/>
              </a:lnSpc>
            </a:pPr>
            <a:r>
              <a:rPr lang="es-AR" sz="2000">
                <a:latin typeface="Glacial Indifference"/>
                <a:ea typeface="+mn-lt"/>
                <a:cs typeface="+mn-lt"/>
              </a:rPr>
              <a:t>                                                                                       Lo enfureció</a:t>
            </a:r>
          </a:p>
          <a:p>
            <a:pPr algn="just">
              <a:lnSpc>
                <a:spcPct val="150000"/>
              </a:lnSpc>
            </a:pPr>
            <a:r>
              <a:rPr lang="es-AR" sz="2000">
                <a:latin typeface="Glacial Indifference"/>
                <a:ea typeface="+mn-lt"/>
                <a:cs typeface="+mn-lt"/>
              </a:rPr>
              <a:t>                                                                                       Lo decepcionó</a:t>
            </a:r>
            <a:endParaRPr lang="es-AR" sz="2000">
              <a:latin typeface="Glacial Indifference"/>
              <a:cs typeface="Calibri"/>
            </a:endParaRPr>
          </a:p>
          <a:p>
            <a:pPr algn="just">
              <a:lnSpc>
                <a:spcPct val="150000"/>
              </a:lnSpc>
            </a:pPr>
            <a:r>
              <a:rPr lang="es-AR" sz="2000">
                <a:latin typeface="Glacial Indifference"/>
                <a:ea typeface="+mn-lt"/>
                <a:cs typeface="+mn-lt"/>
              </a:rPr>
              <a:t>                                                                                       Lo dejó perplejo</a:t>
            </a:r>
            <a:endParaRPr lang="es-AR" sz="2000">
              <a:latin typeface="Glacial Indifference"/>
              <a:cs typeface="Calibri"/>
            </a:endParaRPr>
          </a:p>
          <a:p>
            <a:pPr algn="just">
              <a:lnSpc>
                <a:spcPct val="150000"/>
              </a:lnSpc>
            </a:pPr>
            <a:r>
              <a:rPr lang="es-AR" sz="2000">
                <a:latin typeface="Glacial Indifference"/>
                <a:ea typeface="+mn-lt"/>
                <a:cs typeface="+mn-lt"/>
              </a:rPr>
              <a:t>                                                                                      Lo impactó</a:t>
            </a:r>
            <a:endParaRPr lang="es-AR">
              <a:latin typeface="Glacial Indifference"/>
              <a:cs typeface="Calibri" panose="020F0502020204030204"/>
            </a:endParaRPr>
          </a:p>
          <a:p>
            <a:pPr algn="just">
              <a:lnSpc>
                <a:spcPct val="150000"/>
              </a:lnSpc>
            </a:pPr>
            <a:r>
              <a:rPr lang="es-AR" sz="2000">
                <a:latin typeface="Glacial Indifference"/>
                <a:ea typeface="+mn-lt"/>
                <a:cs typeface="+mn-lt"/>
              </a:rPr>
              <a:t>                                                                                      Lo llevó a constatar que no era (su) España</a:t>
            </a:r>
          </a:p>
          <a:p>
            <a:pPr algn="just">
              <a:lnSpc>
                <a:spcPct val="150000"/>
              </a:lnSpc>
            </a:pPr>
            <a:endParaRPr lang="es-AR" sz="2000">
              <a:latin typeface="Glacial Indifference"/>
              <a:cs typeface="Calibri"/>
            </a:endParaRPr>
          </a:p>
          <a:p>
            <a:pPr algn="just">
              <a:lnSpc>
                <a:spcPct val="150000"/>
              </a:lnSpc>
            </a:pPr>
            <a:r>
              <a:rPr lang="es-AR" sz="2000">
                <a:latin typeface="Glacial Indifference"/>
                <a:cs typeface="Calibri"/>
              </a:rPr>
              <a:t>Madrid quedó destruida tras los bombardeos de Franco.</a:t>
            </a:r>
          </a:p>
          <a:p>
            <a:pPr algn="just">
              <a:lnSpc>
                <a:spcPct val="150000"/>
              </a:lnSpc>
            </a:pPr>
            <a:endParaRPr lang="es-AR" sz="2000">
              <a:latin typeface="Glacial Indifference"/>
              <a:cs typeface="Calibri"/>
            </a:endParaRPr>
          </a:p>
          <a:p>
            <a:pPr algn="just">
              <a:lnSpc>
                <a:spcPct val="150000"/>
              </a:lnSpc>
            </a:pPr>
            <a:endParaRPr lang="es-AR" sz="2000">
              <a:latin typeface="Glacial Indifference"/>
              <a:cs typeface="Calibri"/>
            </a:endParaRPr>
          </a:p>
        </p:txBody>
      </p:sp>
      <p:sp>
        <p:nvSpPr>
          <p:cNvPr id="2" name="CaixaDeTexto 1">
            <a:extLst>
              <a:ext uri="{FF2B5EF4-FFF2-40B4-BE49-F238E27FC236}">
                <a16:creationId xmlns:a16="http://schemas.microsoft.com/office/drawing/2014/main" id="{B5D278C2-F2DF-49F7-B99C-F8E8418FFDA5}"/>
              </a:ext>
            </a:extLst>
          </p:cNvPr>
          <p:cNvSpPr txBox="1"/>
          <p:nvPr/>
        </p:nvSpPr>
        <p:spPr>
          <a:xfrm>
            <a:off x="413657" y="503464"/>
            <a:ext cx="479787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b="1">
                <a:latin typeface="Glacial Indifference"/>
              </a:rPr>
              <a:t>¿De qu</a:t>
            </a:r>
            <a:r>
              <a:rPr lang="pt-BR" sz="2000">
                <a:latin typeface="Glacial Indifference"/>
              </a:rPr>
              <a:t>é</a:t>
            </a:r>
            <a:r>
              <a:rPr lang="pt-BR" sz="2000" b="1">
                <a:latin typeface="Glacial Indifference"/>
              </a:rPr>
              <a:t> cambios podemos hablar?</a:t>
            </a:r>
          </a:p>
        </p:txBody>
      </p:sp>
    </p:spTree>
    <p:extLst>
      <p:ext uri="{BB962C8B-B14F-4D97-AF65-F5344CB8AC3E}">
        <p14:creationId xmlns:p14="http://schemas.microsoft.com/office/powerpoint/2010/main" val="1204846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6" name="CaixaDeTexto 3">
            <a:extLst>
              <a:ext uri="{FF2B5EF4-FFF2-40B4-BE49-F238E27FC236}">
                <a16:creationId xmlns:a16="http://schemas.microsoft.com/office/drawing/2014/main" id="{0BB1B351-01AC-4440-A685-3060D9254984}"/>
              </a:ext>
            </a:extLst>
          </p:cNvPr>
          <p:cNvSpPr txBox="1"/>
          <p:nvPr/>
        </p:nvSpPr>
        <p:spPr>
          <a:xfrm>
            <a:off x="5376380" y="3017724"/>
            <a:ext cx="4051540"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100">
                <a:latin typeface="Glacial Indifference"/>
              </a:rPr>
              <a:t>Barcelona</a:t>
            </a:r>
            <a:endParaRPr lang="pt-BR"/>
          </a:p>
        </p:txBody>
      </p:sp>
    </p:spTree>
    <p:extLst>
      <p:ext uri="{BB962C8B-B14F-4D97-AF65-F5344CB8AC3E}">
        <p14:creationId xmlns:p14="http://schemas.microsoft.com/office/powerpoint/2010/main" val="2137173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 name="CaixaDeTexto 2">
            <a:extLst>
              <a:ext uri="{FF2B5EF4-FFF2-40B4-BE49-F238E27FC236}">
                <a16:creationId xmlns:a16="http://schemas.microsoft.com/office/drawing/2014/main" id="{0A68D36E-809D-4D02-AFBE-54B692219BB4}"/>
              </a:ext>
            </a:extLst>
          </p:cNvPr>
          <p:cNvSpPr txBox="1"/>
          <p:nvPr/>
        </p:nvSpPr>
        <p:spPr>
          <a:xfrm>
            <a:off x="722950" y="914110"/>
            <a:ext cx="10643107" cy="466037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endParaRPr lang="es-AR" sz="2000">
              <a:latin typeface="Abadi"/>
              <a:ea typeface="+mn-lt"/>
              <a:cs typeface="+mn-lt"/>
            </a:endParaRPr>
          </a:p>
          <a:p>
            <a:pPr algn="just">
              <a:lnSpc>
                <a:spcPct val="150000"/>
              </a:lnSpc>
            </a:pPr>
            <a:r>
              <a:rPr lang="es-AR" sz="2000">
                <a:latin typeface="Abadi"/>
                <a:ea typeface="+mn-lt"/>
                <a:cs typeface="+mn-lt"/>
              </a:rPr>
              <a:t>[…] Ahí, a cien metros, hace más de un tercio de siglo, cuando nos reuníamos, a tomar café, en el que hoy han cerrado un poco las universidades, las iglesias, las fábricas y las fronteras para ver qué hacen con esta España nueva, híbrida, que les ha salido a los tecnócratas, banqueros y obispos conciliadores y con la que, a primera vista, parecen no saber qué hacer, desbordados por el afán de diversión, de buen vivir, el </a:t>
            </a:r>
            <a:r>
              <a:rPr lang="es-AR" sz="2000" err="1">
                <a:latin typeface="Abadi"/>
                <a:ea typeface="+mn-lt"/>
                <a:cs typeface="+mn-lt"/>
              </a:rPr>
              <a:t>destinte</a:t>
            </a:r>
            <a:r>
              <a:rPr lang="es-AR" sz="2000">
                <a:latin typeface="Abadi"/>
                <a:ea typeface="+mn-lt"/>
                <a:cs typeface="+mn-lt"/>
              </a:rPr>
              <a:t> del turismo, de los bikinis, del francés, del inglés, del alemán, de las minifaldas, de los bares, que los sumerge y fuerza a fabricar una España con la que nadie contaba. Una España descolorida y cada vez más coloreada “sicodélicamente” en sus contornos de buen ver y que sin embargo sigue, como siempre, en el puño del ejército. (AUB, 2009, pp.51-2)</a:t>
            </a:r>
            <a:endParaRPr lang="es-AR"/>
          </a:p>
        </p:txBody>
      </p:sp>
    </p:spTree>
    <p:extLst>
      <p:ext uri="{BB962C8B-B14F-4D97-AF65-F5344CB8AC3E}">
        <p14:creationId xmlns:p14="http://schemas.microsoft.com/office/powerpoint/2010/main" val="3355089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 name="CaixaDeTexto 2">
            <a:extLst>
              <a:ext uri="{FF2B5EF4-FFF2-40B4-BE49-F238E27FC236}">
                <a16:creationId xmlns:a16="http://schemas.microsoft.com/office/drawing/2014/main" id="{0A68D36E-809D-4D02-AFBE-54B692219BB4}"/>
              </a:ext>
            </a:extLst>
          </p:cNvPr>
          <p:cNvSpPr txBox="1"/>
          <p:nvPr/>
        </p:nvSpPr>
        <p:spPr>
          <a:xfrm>
            <a:off x="409986" y="1349539"/>
            <a:ext cx="10643107" cy="46612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endParaRPr lang="es-AR" sz="2000">
              <a:latin typeface="Glacial Indifference"/>
              <a:cs typeface="Calibri"/>
            </a:endParaRPr>
          </a:p>
          <a:p>
            <a:pPr algn="just">
              <a:lnSpc>
                <a:spcPct val="150000"/>
              </a:lnSpc>
            </a:pPr>
            <a:r>
              <a:rPr lang="es-AR" sz="2000">
                <a:latin typeface="Glacial Indifference"/>
                <a:cs typeface="Calibri"/>
              </a:rPr>
              <a:t>España perdió el brillo, se descoloró y se llenó de colores del exterior</a:t>
            </a:r>
          </a:p>
          <a:p>
            <a:pPr algn="just">
              <a:lnSpc>
                <a:spcPct val="150000"/>
              </a:lnSpc>
            </a:pPr>
            <a:endParaRPr lang="es-AR" sz="2000">
              <a:latin typeface="Glacial Indifference"/>
              <a:cs typeface="Calibri"/>
            </a:endParaRPr>
          </a:p>
          <a:p>
            <a:pPr algn="just">
              <a:lnSpc>
                <a:spcPct val="150000"/>
              </a:lnSpc>
            </a:pPr>
            <a:endParaRPr lang="es-AR" sz="2000">
              <a:latin typeface="Glacial Indifference"/>
              <a:cs typeface="Calibri"/>
            </a:endParaRPr>
          </a:p>
          <a:p>
            <a:pPr algn="just">
              <a:lnSpc>
                <a:spcPct val="150000"/>
              </a:lnSpc>
            </a:pPr>
            <a:r>
              <a:rPr lang="es-AR" sz="2000">
                <a:latin typeface="Glacial Indifference"/>
                <a:cs typeface="Calibri"/>
              </a:rPr>
              <a:t>España se llena de colores del exterior, pero pierde sus propios colores, ignora sus colores.</a:t>
            </a:r>
          </a:p>
          <a:p>
            <a:pPr algn="just">
              <a:lnSpc>
                <a:spcPct val="150000"/>
              </a:lnSpc>
            </a:pPr>
            <a:endParaRPr lang="es-AR" sz="2000">
              <a:latin typeface="Glacial Indifference"/>
              <a:cs typeface="Calibri"/>
            </a:endParaRPr>
          </a:p>
          <a:p>
            <a:pPr algn="just">
              <a:lnSpc>
                <a:spcPct val="150000"/>
              </a:lnSpc>
            </a:pPr>
            <a:endParaRPr lang="es-AR" sz="2000">
              <a:latin typeface="Glacial Indifference"/>
              <a:cs typeface="Calibri"/>
            </a:endParaRPr>
          </a:p>
          <a:p>
            <a:pPr algn="just">
              <a:lnSpc>
                <a:spcPct val="150000"/>
              </a:lnSpc>
            </a:pPr>
            <a:r>
              <a:rPr lang="es-AR" sz="2000">
                <a:latin typeface="Glacial Indifference"/>
                <a:cs typeface="Calibri"/>
              </a:rPr>
              <a:t>Morado y púrpura son diferentes. El color de la franja de la bandera republicana es morado.</a:t>
            </a:r>
          </a:p>
          <a:p>
            <a:pPr algn="just">
              <a:lnSpc>
                <a:spcPct val="150000"/>
              </a:lnSpc>
            </a:pPr>
            <a:endParaRPr lang="es-AR" sz="2000">
              <a:latin typeface="Glacial Indifference"/>
              <a:cs typeface="Calibri"/>
            </a:endParaRPr>
          </a:p>
          <a:p>
            <a:pPr algn="just">
              <a:lnSpc>
                <a:spcPct val="150000"/>
              </a:lnSpc>
            </a:pPr>
            <a:endParaRPr lang="es-AR" sz="2000">
              <a:latin typeface="Glacial Indifference"/>
              <a:cs typeface="Calibri"/>
            </a:endParaRPr>
          </a:p>
        </p:txBody>
      </p:sp>
      <p:sp>
        <p:nvSpPr>
          <p:cNvPr id="2" name="CaixaDeTexto 1">
            <a:extLst>
              <a:ext uri="{FF2B5EF4-FFF2-40B4-BE49-F238E27FC236}">
                <a16:creationId xmlns:a16="http://schemas.microsoft.com/office/drawing/2014/main" id="{38F24440-152F-4F0E-B5C4-77A8953D1724}"/>
              </a:ext>
            </a:extLst>
          </p:cNvPr>
          <p:cNvSpPr txBox="1"/>
          <p:nvPr/>
        </p:nvSpPr>
        <p:spPr>
          <a:xfrm>
            <a:off x="413657" y="503464"/>
            <a:ext cx="479787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b="1">
                <a:latin typeface="Glacial Indifference"/>
              </a:rPr>
              <a:t>¿De qu</a:t>
            </a:r>
            <a:r>
              <a:rPr lang="pt-BR" sz="2000">
                <a:latin typeface="Glacial Indifference"/>
              </a:rPr>
              <a:t>é</a:t>
            </a:r>
            <a:r>
              <a:rPr lang="pt-BR" sz="2000" b="1">
                <a:latin typeface="Glacial Indifference"/>
              </a:rPr>
              <a:t> cambios podemos hablar?</a:t>
            </a:r>
            <a:endParaRPr lang="pt-BR"/>
          </a:p>
        </p:txBody>
      </p:sp>
    </p:spTree>
    <p:extLst>
      <p:ext uri="{BB962C8B-B14F-4D97-AF65-F5344CB8AC3E}">
        <p14:creationId xmlns:p14="http://schemas.microsoft.com/office/powerpoint/2010/main" val="481660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 name="CaixaDeTexto 2">
            <a:extLst>
              <a:ext uri="{FF2B5EF4-FFF2-40B4-BE49-F238E27FC236}">
                <a16:creationId xmlns:a16="http://schemas.microsoft.com/office/drawing/2014/main" id="{0A68D36E-809D-4D02-AFBE-54B692219BB4}"/>
              </a:ext>
            </a:extLst>
          </p:cNvPr>
          <p:cNvSpPr txBox="1"/>
          <p:nvPr/>
        </p:nvSpPr>
        <p:spPr>
          <a:xfrm>
            <a:off x="586879" y="478681"/>
            <a:ext cx="10643107" cy="60460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AR" sz="2000">
                <a:latin typeface="Abadi"/>
                <a:ea typeface="+mn-lt"/>
                <a:cs typeface="+mn-lt"/>
              </a:rPr>
              <a:t>No llevo una semana aquí, es verdad, pero no reconozco nada. Estoy como el hotel donde viví tantos años ahí, a dos pasos, en la plaza de Cataluña: derribado, vuelto solar. Todavía no han reconstruido nada de él. Vacío. Resguardado por unas bardas de ladrillo desconchado. Me siento carcomido. Barcelona, ciudad triple, tan clara en los mapas: la ciudad medieval, la ciudad decimonónica, el ensanche sin límite de nuestro tiempo. De nuestro tiempo, no del suyo. Y esta Barcelona fabril y trabajadora, cultura a la francesa, pero ante todo catalana, por lo menos tal como la conocí, esa Barcelona donde, sin querer, en muy pocos años, aprendí a hablar el catalán que no hablé nunca en Valencia; esa Barcelona orgullosa de su lengua, de su Renacimiento, de su arquitectura tan personal – y horrenda –, esa Barcelona que encuentro hablando español, como si tal cosa y si, por ser agradable, empleo el catalán, a los tres minutos volvemos a caer – no por mí, por ellos – en el castellano. No lo digo ni en bien ni en mal. Tal vez pase aquí como allá enfrente, en Israel, y los niños vuelvan a aprender el idioma olvidado de sus padres (AUB, 2009, p.52)</a:t>
            </a:r>
            <a:endParaRPr lang="pt-BR"/>
          </a:p>
        </p:txBody>
      </p:sp>
    </p:spTree>
    <p:extLst>
      <p:ext uri="{BB962C8B-B14F-4D97-AF65-F5344CB8AC3E}">
        <p14:creationId xmlns:p14="http://schemas.microsoft.com/office/powerpoint/2010/main" val="2904835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 name="CaixaDeTexto 2">
            <a:extLst>
              <a:ext uri="{FF2B5EF4-FFF2-40B4-BE49-F238E27FC236}">
                <a16:creationId xmlns:a16="http://schemas.microsoft.com/office/drawing/2014/main" id="{0A68D36E-809D-4D02-AFBE-54B692219BB4}"/>
              </a:ext>
            </a:extLst>
          </p:cNvPr>
          <p:cNvSpPr txBox="1"/>
          <p:nvPr/>
        </p:nvSpPr>
        <p:spPr>
          <a:xfrm>
            <a:off x="409986" y="1349539"/>
            <a:ext cx="10643107" cy="45073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AR" sz="2000">
                <a:latin typeface="Glacial Indifference"/>
                <a:cs typeface="Calibri"/>
              </a:rPr>
              <a:t>El castellano se volvió la lengua de Cataluña</a:t>
            </a:r>
            <a:r>
              <a:rPr lang="es-AR" sz="2000" dirty="0">
                <a:latin typeface="Glacial Indifference"/>
                <a:cs typeface="Calibri"/>
              </a:rPr>
              <a:t>.</a:t>
            </a:r>
            <a:endParaRPr lang="es-AR" sz="2000" dirty="0">
              <a:ea typeface="+mn-lt"/>
              <a:cs typeface="+mn-lt"/>
            </a:endParaRPr>
          </a:p>
          <a:p>
            <a:pPr algn="just"/>
            <a:endParaRPr lang="es-AR" sz="2000">
              <a:latin typeface="Glacial Indifference"/>
              <a:cs typeface="Calibri"/>
            </a:endParaRPr>
          </a:p>
          <a:p>
            <a:pPr algn="just"/>
            <a:endParaRPr lang="es-AR" sz="2000">
              <a:latin typeface="Glacial Indifference"/>
              <a:cs typeface="Calibri"/>
            </a:endParaRPr>
          </a:p>
          <a:p>
            <a:pPr algn="just"/>
            <a:r>
              <a:rPr lang="es-AR" sz="2000">
                <a:latin typeface="Glacial Indifference"/>
                <a:cs typeface="Calibri"/>
              </a:rPr>
              <a:t>Mau </a:t>
            </a:r>
            <a:r>
              <a:rPr lang="es-AR" sz="2000" err="1">
                <a:latin typeface="Glacial Indifference"/>
                <a:cs typeface="Calibri"/>
              </a:rPr>
              <a:t>Aub</a:t>
            </a:r>
            <a:r>
              <a:rPr lang="es-AR" sz="2000">
                <a:latin typeface="Glacial Indifference"/>
                <a:cs typeface="Calibri"/>
              </a:rPr>
              <a:t> se desencantó al volver a Barcelona.</a:t>
            </a:r>
          </a:p>
          <a:p>
            <a:pPr algn="just"/>
            <a:endParaRPr lang="es-AR" sz="2000">
              <a:latin typeface="Glacial Indifference"/>
              <a:cs typeface="Calibri"/>
            </a:endParaRPr>
          </a:p>
          <a:p>
            <a:pPr algn="just"/>
            <a:endParaRPr lang="es-AR" sz="2000">
              <a:latin typeface="Glacial Indifference"/>
              <a:cs typeface="Calibri"/>
            </a:endParaRPr>
          </a:p>
          <a:p>
            <a:pPr algn="just"/>
            <a:r>
              <a:rPr lang="es-AR" sz="2000">
                <a:latin typeface="Glacial Indifference"/>
                <a:cs typeface="Calibri"/>
              </a:rPr>
              <a:t>El lenguaje que encuentra le sorprende mucho.</a:t>
            </a:r>
          </a:p>
          <a:p>
            <a:pPr algn="just"/>
            <a:endParaRPr lang="es-AR" sz="2000">
              <a:latin typeface="Glacial Indifference"/>
              <a:cs typeface="Calibri"/>
            </a:endParaRPr>
          </a:p>
          <a:p>
            <a:pPr algn="just"/>
            <a:endParaRPr lang="es-AR" sz="2000" dirty="0">
              <a:latin typeface="Glacial Indifference"/>
              <a:cs typeface="Calibri"/>
            </a:endParaRPr>
          </a:p>
          <a:p>
            <a:pPr algn="just"/>
            <a:r>
              <a:rPr lang="es-AR" sz="2000">
                <a:latin typeface="Glacial Indifference"/>
                <a:cs typeface="Calibri"/>
              </a:rPr>
              <a:t>Leerlo me entristece.</a:t>
            </a:r>
            <a:endParaRPr lang="es-AR"/>
          </a:p>
          <a:p>
            <a:pPr algn="just"/>
            <a:endParaRPr lang="es-AR" sz="2000">
              <a:latin typeface="Glacial Indifference"/>
              <a:cs typeface="Calibri"/>
            </a:endParaRPr>
          </a:p>
          <a:p>
            <a:pPr algn="just"/>
            <a:endParaRPr lang="es-AR" sz="2000" dirty="0">
              <a:latin typeface="Glacial Indifference"/>
              <a:cs typeface="Calibri"/>
            </a:endParaRPr>
          </a:p>
          <a:p>
            <a:pPr algn="just"/>
            <a:r>
              <a:rPr lang="es-AR" sz="2000">
                <a:latin typeface="Glacial Indifference"/>
                <a:cs typeface="Calibri"/>
              </a:rPr>
              <a:t>La zona vasca se castellanizó mucho en el periodo de Franco.</a:t>
            </a:r>
          </a:p>
          <a:p>
            <a:pPr algn="just">
              <a:lnSpc>
                <a:spcPct val="150000"/>
              </a:lnSpc>
            </a:pPr>
            <a:endParaRPr lang="es-AR" sz="2000">
              <a:latin typeface="Glacial Indifference"/>
              <a:cs typeface="Calibri"/>
            </a:endParaRPr>
          </a:p>
        </p:txBody>
      </p:sp>
      <p:sp>
        <p:nvSpPr>
          <p:cNvPr id="2" name="CaixaDeTexto 1">
            <a:extLst>
              <a:ext uri="{FF2B5EF4-FFF2-40B4-BE49-F238E27FC236}">
                <a16:creationId xmlns:a16="http://schemas.microsoft.com/office/drawing/2014/main" id="{38F24440-152F-4F0E-B5C4-77A8953D1724}"/>
              </a:ext>
            </a:extLst>
          </p:cNvPr>
          <p:cNvSpPr txBox="1"/>
          <p:nvPr/>
        </p:nvSpPr>
        <p:spPr>
          <a:xfrm>
            <a:off x="413657" y="503464"/>
            <a:ext cx="4797878"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b="1">
                <a:latin typeface="Glacial Indifference"/>
              </a:rPr>
              <a:t>¿Qu</a:t>
            </a:r>
            <a:r>
              <a:rPr lang="pt-BR" sz="2000">
                <a:latin typeface="Glacial Indifference"/>
              </a:rPr>
              <a:t>é</a:t>
            </a:r>
            <a:r>
              <a:rPr lang="pt-BR" sz="2000" b="1">
                <a:latin typeface="Glacial Indifference"/>
              </a:rPr>
              <a:t> les parece el fragmento?</a:t>
            </a:r>
          </a:p>
          <a:p>
            <a:r>
              <a:rPr lang="pt-BR" sz="2000" b="1">
                <a:latin typeface="Glacial Indifference"/>
              </a:rPr>
              <a:t>¿De qu</a:t>
            </a:r>
            <a:r>
              <a:rPr lang="pt-BR" sz="2000">
                <a:latin typeface="Glacial Indifference"/>
              </a:rPr>
              <a:t>é</a:t>
            </a:r>
            <a:r>
              <a:rPr lang="pt-BR" sz="2000" b="1">
                <a:latin typeface="Glacial Indifference"/>
              </a:rPr>
              <a:t> cambios podemos hablar?</a:t>
            </a:r>
          </a:p>
        </p:txBody>
      </p:sp>
    </p:spTree>
    <p:extLst>
      <p:ext uri="{BB962C8B-B14F-4D97-AF65-F5344CB8AC3E}">
        <p14:creationId xmlns:p14="http://schemas.microsoft.com/office/powerpoint/2010/main" val="365670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6" name="CaixaDeTexto 1">
            <a:extLst>
              <a:ext uri="{FF2B5EF4-FFF2-40B4-BE49-F238E27FC236}">
                <a16:creationId xmlns:a16="http://schemas.microsoft.com/office/drawing/2014/main" id="{4287BE4A-A9B4-4037-A529-7EECA235BCB6}"/>
              </a:ext>
            </a:extLst>
          </p:cNvPr>
          <p:cNvSpPr txBox="1"/>
          <p:nvPr/>
        </p:nvSpPr>
        <p:spPr>
          <a:xfrm>
            <a:off x="594582" y="460967"/>
            <a:ext cx="10563262" cy="44049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lnSpc>
                <a:spcPct val="150000"/>
              </a:lnSpc>
              <a:buFont typeface="Arial"/>
              <a:buChar char="•"/>
            </a:pPr>
            <a:r>
              <a:rPr lang="es-ES_tradnl" sz="2100">
                <a:latin typeface="Glacial Indifference"/>
                <a:cs typeface="Arial"/>
              </a:rPr>
              <a:t>La segunda república española</a:t>
            </a:r>
          </a:p>
          <a:p>
            <a:pPr algn="just">
              <a:lnSpc>
                <a:spcPct val="150000"/>
              </a:lnSpc>
            </a:pPr>
            <a:r>
              <a:rPr lang="es-ES_tradnl" sz="2100">
                <a:latin typeface="Glacial Indifference"/>
                <a:cs typeface="Arial"/>
              </a:rPr>
              <a:t>             1931 - 1939</a:t>
            </a:r>
          </a:p>
          <a:p>
            <a:pPr marL="342900" indent="-342900" algn="just">
              <a:lnSpc>
                <a:spcPct val="150000"/>
              </a:lnSpc>
              <a:buFont typeface="Arial"/>
              <a:buChar char="•"/>
            </a:pPr>
            <a:r>
              <a:rPr lang="es-ES_tradnl" sz="2100">
                <a:latin typeface="Glacial Indifference"/>
                <a:cs typeface="Arial"/>
              </a:rPr>
              <a:t>La guerra civil </a:t>
            </a:r>
            <a:endParaRPr lang="pt-BR">
              <a:cs typeface="Calibri"/>
            </a:endParaRPr>
          </a:p>
          <a:p>
            <a:pPr algn="just">
              <a:lnSpc>
                <a:spcPct val="150000"/>
              </a:lnSpc>
            </a:pPr>
            <a:r>
              <a:rPr lang="es-ES" sz="2100">
                <a:latin typeface="Glacial Indifference"/>
                <a:cs typeface="Arial"/>
              </a:rPr>
              <a:t>             </a:t>
            </a:r>
            <a:r>
              <a:rPr lang="es-ES_tradnl" sz="2100">
                <a:latin typeface="Glacial Indifference"/>
                <a:cs typeface="Arial"/>
              </a:rPr>
              <a:t>1936 – 1939</a:t>
            </a:r>
            <a:endParaRPr lang="es-ES_tradnl"/>
          </a:p>
          <a:p>
            <a:pPr marL="342900" indent="-342900" algn="just">
              <a:lnSpc>
                <a:spcPct val="150000"/>
              </a:lnSpc>
              <a:buFont typeface="Arial"/>
              <a:buChar char="•"/>
            </a:pPr>
            <a:r>
              <a:rPr lang="es-ES_tradnl" sz="2100">
                <a:latin typeface="Glacial Indifference"/>
                <a:cs typeface="Arial"/>
              </a:rPr>
              <a:t>El fascismo: el régimen franquista</a:t>
            </a:r>
          </a:p>
          <a:p>
            <a:pPr algn="just">
              <a:lnSpc>
                <a:spcPct val="150000"/>
              </a:lnSpc>
            </a:pPr>
            <a:r>
              <a:rPr lang="es-ES" sz="2100">
                <a:latin typeface="Glacial Indifference"/>
                <a:cs typeface="Arial"/>
              </a:rPr>
              <a:t>             </a:t>
            </a:r>
            <a:r>
              <a:rPr lang="es-ES_tradnl" sz="2100">
                <a:latin typeface="Glacial Indifference"/>
                <a:cs typeface="Arial"/>
              </a:rPr>
              <a:t>1939 – 1975</a:t>
            </a:r>
            <a:endParaRPr lang="es-ES_tradnl">
              <a:cs typeface="Calibri" panose="020F0502020204030204"/>
            </a:endParaRPr>
          </a:p>
          <a:p>
            <a:pPr marL="342900" indent="-342900" algn="just">
              <a:lnSpc>
                <a:spcPct val="150000"/>
              </a:lnSpc>
              <a:buFont typeface="Arial"/>
              <a:buChar char="•"/>
            </a:pPr>
            <a:r>
              <a:rPr lang="es-ES_tradnl" sz="2100">
                <a:latin typeface="Glacial Indifference"/>
                <a:cs typeface="Arial"/>
              </a:rPr>
              <a:t>La monarquía: dinastía de los borbón (Por elección de Francisco Franco, que preparó la transición para la monarquía antes de su muerte)</a:t>
            </a:r>
            <a:endParaRPr lang="es-ES_tradnl">
              <a:latin typeface="Calibri" panose="020F0502020204030204"/>
              <a:cs typeface="Calibri"/>
            </a:endParaRPr>
          </a:p>
          <a:p>
            <a:pPr algn="just">
              <a:lnSpc>
                <a:spcPct val="150000"/>
              </a:lnSpc>
            </a:pPr>
            <a:r>
              <a:rPr lang="es-ES" sz="2100">
                <a:latin typeface="Glacial Indifference"/>
                <a:cs typeface="Arial"/>
              </a:rPr>
              <a:t>          </a:t>
            </a:r>
            <a:r>
              <a:rPr lang="es-ES_tradnl" sz="2100">
                <a:latin typeface="Glacial Indifference"/>
                <a:cs typeface="Arial"/>
              </a:rPr>
              <a:t>1975 – hasta el momento</a:t>
            </a:r>
            <a:endParaRPr lang="es-ES_tradnl">
              <a:cs typeface="Calibri"/>
            </a:endParaRPr>
          </a:p>
        </p:txBody>
      </p:sp>
      <p:sp>
        <p:nvSpPr>
          <p:cNvPr id="5" name="CaixaDeTexto 1">
            <a:extLst>
              <a:ext uri="{FF2B5EF4-FFF2-40B4-BE49-F238E27FC236}">
                <a16:creationId xmlns:a16="http://schemas.microsoft.com/office/drawing/2014/main" id="{06C6E6AC-2C6D-4340-8641-CC64BE7DC15E}"/>
              </a:ext>
            </a:extLst>
          </p:cNvPr>
          <p:cNvSpPr txBox="1"/>
          <p:nvPr/>
        </p:nvSpPr>
        <p:spPr>
          <a:xfrm>
            <a:off x="9448800" y="0"/>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z="2000" b="1">
                <a:latin typeface="Glacial Indifference"/>
              </a:rPr>
              <a:t>El contexto</a:t>
            </a:r>
            <a:endParaRPr lang="pt-BR"/>
          </a:p>
        </p:txBody>
      </p:sp>
      <p:cxnSp>
        <p:nvCxnSpPr>
          <p:cNvPr id="2" name="Conector de Seta Reta 1">
            <a:extLst>
              <a:ext uri="{FF2B5EF4-FFF2-40B4-BE49-F238E27FC236}">
                <a16:creationId xmlns:a16="http://schemas.microsoft.com/office/drawing/2014/main" id="{27CDE896-C3A9-4AFE-9FE1-B3DFA229D7FC}"/>
              </a:ext>
            </a:extLst>
          </p:cNvPr>
          <p:cNvCxnSpPr/>
          <p:nvPr/>
        </p:nvCxnSpPr>
        <p:spPr>
          <a:xfrm flipV="1">
            <a:off x="808264" y="6226628"/>
            <a:ext cx="9908721" cy="10885"/>
          </a:xfrm>
          <a:prstGeom prst="straightConnector1">
            <a:avLst/>
          </a:prstGeom>
          <a:ln w="5715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3" name="Elipse 2">
            <a:extLst>
              <a:ext uri="{FF2B5EF4-FFF2-40B4-BE49-F238E27FC236}">
                <a16:creationId xmlns:a16="http://schemas.microsoft.com/office/drawing/2014/main" id="{D03686D8-E4AA-4D70-B488-1F623C0761F7}"/>
              </a:ext>
            </a:extLst>
          </p:cNvPr>
          <p:cNvSpPr/>
          <p:nvPr/>
        </p:nvSpPr>
        <p:spPr>
          <a:xfrm>
            <a:off x="1386567" y="6162674"/>
            <a:ext cx="163286" cy="163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Elipse 6">
            <a:extLst>
              <a:ext uri="{FF2B5EF4-FFF2-40B4-BE49-F238E27FC236}">
                <a16:creationId xmlns:a16="http://schemas.microsoft.com/office/drawing/2014/main" id="{C82D7E59-B20F-47E8-BD56-7C0FE85D35CD}"/>
              </a:ext>
            </a:extLst>
          </p:cNvPr>
          <p:cNvSpPr/>
          <p:nvPr/>
        </p:nvSpPr>
        <p:spPr>
          <a:xfrm>
            <a:off x="2883352" y="6149066"/>
            <a:ext cx="163286" cy="163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lipse 7">
            <a:extLst>
              <a:ext uri="{FF2B5EF4-FFF2-40B4-BE49-F238E27FC236}">
                <a16:creationId xmlns:a16="http://schemas.microsoft.com/office/drawing/2014/main" id="{A9DE1708-ADE3-4423-AFD0-288A83245279}"/>
              </a:ext>
            </a:extLst>
          </p:cNvPr>
          <p:cNvSpPr/>
          <p:nvPr/>
        </p:nvSpPr>
        <p:spPr>
          <a:xfrm>
            <a:off x="3781423" y="6162673"/>
            <a:ext cx="163286" cy="163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lipse 8">
            <a:extLst>
              <a:ext uri="{FF2B5EF4-FFF2-40B4-BE49-F238E27FC236}">
                <a16:creationId xmlns:a16="http://schemas.microsoft.com/office/drawing/2014/main" id="{38553753-DA2E-42A5-8479-7B0C83371E9D}"/>
              </a:ext>
            </a:extLst>
          </p:cNvPr>
          <p:cNvSpPr/>
          <p:nvPr/>
        </p:nvSpPr>
        <p:spPr>
          <a:xfrm>
            <a:off x="9020172" y="6149065"/>
            <a:ext cx="163286" cy="163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
            <a:extLst>
              <a:ext uri="{FF2B5EF4-FFF2-40B4-BE49-F238E27FC236}">
                <a16:creationId xmlns:a16="http://schemas.microsoft.com/office/drawing/2014/main" id="{787D0146-61FC-4D86-8971-BF3E5B30C0BE}"/>
              </a:ext>
            </a:extLst>
          </p:cNvPr>
          <p:cNvSpPr txBox="1"/>
          <p:nvPr/>
        </p:nvSpPr>
        <p:spPr>
          <a:xfrm>
            <a:off x="2662866" y="6244002"/>
            <a:ext cx="616441" cy="42344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ES_tradnl" sz="1600">
                <a:latin typeface="Glacial Indifference"/>
                <a:cs typeface="Arial"/>
              </a:rPr>
              <a:t>1936</a:t>
            </a:r>
            <a:endParaRPr lang="pt-BR"/>
          </a:p>
        </p:txBody>
      </p:sp>
      <p:sp>
        <p:nvSpPr>
          <p:cNvPr id="14" name="CaixaDeTexto 1">
            <a:extLst>
              <a:ext uri="{FF2B5EF4-FFF2-40B4-BE49-F238E27FC236}">
                <a16:creationId xmlns:a16="http://schemas.microsoft.com/office/drawing/2014/main" id="{BF043E7F-8470-4701-8329-CF833F992EF4}"/>
              </a:ext>
            </a:extLst>
          </p:cNvPr>
          <p:cNvSpPr txBox="1"/>
          <p:nvPr/>
        </p:nvSpPr>
        <p:spPr>
          <a:xfrm>
            <a:off x="3560936" y="6271215"/>
            <a:ext cx="616441" cy="42344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ES_tradnl" sz="1600">
                <a:latin typeface="Glacial Indifference"/>
                <a:cs typeface="Arial"/>
              </a:rPr>
              <a:t>1939</a:t>
            </a:r>
            <a:endParaRPr lang="pt-BR"/>
          </a:p>
        </p:txBody>
      </p:sp>
      <p:sp>
        <p:nvSpPr>
          <p:cNvPr id="15" name="CaixaDeTexto 1">
            <a:extLst>
              <a:ext uri="{FF2B5EF4-FFF2-40B4-BE49-F238E27FC236}">
                <a16:creationId xmlns:a16="http://schemas.microsoft.com/office/drawing/2014/main" id="{E1E7F852-F4BD-4504-8BB0-027213203AC4}"/>
              </a:ext>
            </a:extLst>
          </p:cNvPr>
          <p:cNvSpPr txBox="1"/>
          <p:nvPr/>
        </p:nvSpPr>
        <p:spPr>
          <a:xfrm>
            <a:off x="1179686" y="6230394"/>
            <a:ext cx="616441" cy="42344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ES_tradnl" sz="1600">
                <a:latin typeface="Glacial Indifference"/>
                <a:cs typeface="Arial"/>
              </a:rPr>
              <a:t>1931</a:t>
            </a:r>
            <a:endParaRPr lang="pt-BR"/>
          </a:p>
        </p:txBody>
      </p:sp>
      <p:sp>
        <p:nvSpPr>
          <p:cNvPr id="16" name="CaixaDeTexto 1">
            <a:extLst>
              <a:ext uri="{FF2B5EF4-FFF2-40B4-BE49-F238E27FC236}">
                <a16:creationId xmlns:a16="http://schemas.microsoft.com/office/drawing/2014/main" id="{CBD48CA6-5983-4593-950E-D5D1BA88D512}"/>
              </a:ext>
            </a:extLst>
          </p:cNvPr>
          <p:cNvSpPr txBox="1"/>
          <p:nvPr/>
        </p:nvSpPr>
        <p:spPr>
          <a:xfrm>
            <a:off x="8840507" y="6244000"/>
            <a:ext cx="616441" cy="42344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ES_tradnl" sz="1600">
                <a:latin typeface="Glacial Indifference"/>
                <a:cs typeface="Arial"/>
              </a:rPr>
              <a:t>1975</a:t>
            </a:r>
            <a:endParaRPr lang="pt-BR"/>
          </a:p>
        </p:txBody>
      </p:sp>
    </p:spTree>
    <p:extLst>
      <p:ext uri="{BB962C8B-B14F-4D97-AF65-F5344CB8AC3E}">
        <p14:creationId xmlns:p14="http://schemas.microsoft.com/office/powerpoint/2010/main" val="2210866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6" name="CaixaDeTexto 3">
            <a:extLst>
              <a:ext uri="{FF2B5EF4-FFF2-40B4-BE49-F238E27FC236}">
                <a16:creationId xmlns:a16="http://schemas.microsoft.com/office/drawing/2014/main" id="{0BB1B351-01AC-4440-A685-3060D9254984}"/>
              </a:ext>
            </a:extLst>
          </p:cNvPr>
          <p:cNvSpPr txBox="1"/>
          <p:nvPr/>
        </p:nvSpPr>
        <p:spPr>
          <a:xfrm>
            <a:off x="4070095" y="2745581"/>
            <a:ext cx="4051540"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100">
                <a:latin typeface="Glacial Indifference"/>
              </a:rPr>
              <a:t>Valencia</a:t>
            </a:r>
            <a:endParaRPr lang="pt-BR" sz="2100" dirty="0">
              <a:latin typeface="Glacial Indifference"/>
            </a:endParaRPr>
          </a:p>
        </p:txBody>
      </p:sp>
      <p:sp>
        <p:nvSpPr>
          <p:cNvPr id="5" name="CaixaDeTexto 3">
            <a:extLst>
              <a:ext uri="{FF2B5EF4-FFF2-40B4-BE49-F238E27FC236}">
                <a16:creationId xmlns:a16="http://schemas.microsoft.com/office/drawing/2014/main" id="{FDFB2391-4305-423D-8DFD-161DA0D2803C}"/>
              </a:ext>
            </a:extLst>
          </p:cNvPr>
          <p:cNvSpPr txBox="1"/>
          <p:nvPr/>
        </p:nvSpPr>
        <p:spPr>
          <a:xfrm>
            <a:off x="10696772" y="6297045"/>
            <a:ext cx="1493398"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z="2100" dirty="0">
                <a:latin typeface="Glacial Indifference"/>
                <a:hlinkClick r:id="rId2"/>
              </a:rPr>
              <a:t>enlace</a:t>
            </a:r>
            <a:endParaRPr lang="pt-BR" sz="2100" dirty="0">
              <a:latin typeface="Glacial Indifference"/>
            </a:endParaRPr>
          </a:p>
        </p:txBody>
      </p:sp>
    </p:spTree>
    <p:extLst>
      <p:ext uri="{BB962C8B-B14F-4D97-AF65-F5344CB8AC3E}">
        <p14:creationId xmlns:p14="http://schemas.microsoft.com/office/powerpoint/2010/main" val="1139629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 name="CaixaDeTexto 2">
            <a:extLst>
              <a:ext uri="{FF2B5EF4-FFF2-40B4-BE49-F238E27FC236}">
                <a16:creationId xmlns:a16="http://schemas.microsoft.com/office/drawing/2014/main" id="{0A68D36E-809D-4D02-AFBE-54B692219BB4}"/>
              </a:ext>
            </a:extLst>
          </p:cNvPr>
          <p:cNvSpPr txBox="1"/>
          <p:nvPr/>
        </p:nvSpPr>
        <p:spPr>
          <a:xfrm>
            <a:off x="1757093" y="2628610"/>
            <a:ext cx="9377643" cy="33239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AR" sz="2100">
              <a:latin typeface="Abadi"/>
              <a:cs typeface="Calibri"/>
            </a:endParaRPr>
          </a:p>
          <a:p>
            <a:endParaRPr lang="es-AR" sz="2100">
              <a:latin typeface="Abadi"/>
              <a:ea typeface="+mn-lt"/>
              <a:cs typeface="+mn-lt"/>
            </a:endParaRPr>
          </a:p>
          <a:p>
            <a:pPr algn="just"/>
            <a:r>
              <a:rPr lang="es-AR" sz="2100">
                <a:latin typeface="Abadi"/>
                <a:ea typeface="+mn-lt"/>
                <a:cs typeface="+mn-lt"/>
              </a:rPr>
              <a:t>Lo prodigioso es cómo Valencia, perdiendo carácter, ha crecido, y hace suponer que cuanto menos tenga – como otras – más anchas serán sus calles, más altos sus edificios, menos preocupados sus moradores, éstos lleguen a olvidar los santos de sus nombres para transformarse en sencillo número y que a cualquier político le será fácil convencer a los felices moradores de su país bien soleado que los autores de todo mal son los escritores, por inventar tramoyas e inverosimilitudes o recordar tiempos pasados, siempre peores. (AUB, 2009, p.72) </a:t>
            </a:r>
          </a:p>
        </p:txBody>
      </p:sp>
    </p:spTree>
    <p:extLst>
      <p:ext uri="{BB962C8B-B14F-4D97-AF65-F5344CB8AC3E}">
        <p14:creationId xmlns:p14="http://schemas.microsoft.com/office/powerpoint/2010/main" val="2031962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 name="CaixaDeTexto 2">
            <a:extLst>
              <a:ext uri="{FF2B5EF4-FFF2-40B4-BE49-F238E27FC236}">
                <a16:creationId xmlns:a16="http://schemas.microsoft.com/office/drawing/2014/main" id="{0A68D36E-809D-4D02-AFBE-54B692219BB4}"/>
              </a:ext>
            </a:extLst>
          </p:cNvPr>
          <p:cNvSpPr txBox="1"/>
          <p:nvPr/>
        </p:nvSpPr>
        <p:spPr>
          <a:xfrm>
            <a:off x="736557" y="682789"/>
            <a:ext cx="10643107" cy="558614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AR" sz="2100">
                <a:latin typeface="Abadi"/>
                <a:ea typeface="+mn-lt"/>
                <a:cs typeface="+mn-lt"/>
              </a:rPr>
              <a:t>2 de septiembre</a:t>
            </a:r>
            <a:endParaRPr lang="pt-BR">
              <a:cs typeface="Calibri" panose="020F0502020204030204"/>
            </a:endParaRPr>
          </a:p>
          <a:p>
            <a:pPr algn="just"/>
            <a:endParaRPr lang="es-AR" sz="2100">
              <a:latin typeface="Abadi"/>
              <a:ea typeface="+mn-lt"/>
              <a:cs typeface="+mn-lt"/>
            </a:endParaRPr>
          </a:p>
          <a:p>
            <a:pPr algn="just"/>
            <a:r>
              <a:rPr lang="es-AR" sz="2100">
                <a:latin typeface="Abadi"/>
                <a:ea typeface="+mn-lt"/>
                <a:cs typeface="+mn-lt"/>
              </a:rPr>
              <a:t>Todavía puedo hacer los recorridos de mi adolescencia. A veces lo que veo no se parece a lo que vi – no por mí - sino porque las cosas han cambiado; las casas, los jardines, las calles. No las reconocen ni las suelas de mis zapatos. A veces toda ha variado tanto que hasta el trazado de las calles es distinto y cruzo por donde antes había paredes. No son sino tres décadas: ¿Qué será dentro de un siglo? Ya nadie se acordará de lo que vi. Todo cambia más de prisa que el hombre. Donde hubo solares hay casas y, al revés, donde se levantaban edificios ahora bullen calles. ¿Para qué entonces describir cómo son las cosas, las casas, las calles, las ciudades? Nadie caerá en la cuenta de lo que fueron. Los hombres son otra cosa, por mucho que varíen las modas; los sentimientos son todavía bastante parecidos, de un tiempo a otro seguido. También varían, pero menos. No hay donde poner la mirada donde no se vea el sentido de la vida. No el de la muerte, don Francisco, sino el de la vida; lo que no varía, naturalmente, el hondo sentir.</a:t>
            </a:r>
          </a:p>
          <a:p>
            <a:pPr algn="just"/>
            <a:r>
              <a:rPr lang="es-AR" sz="2100">
                <a:latin typeface="Abadi"/>
                <a:ea typeface="+mn-lt"/>
                <a:cs typeface="+mn-lt"/>
              </a:rPr>
              <a:t>Eso está igual... Esto ha mudado... Esto no existía... ¿Dónde está aquello que...? ¡Qué pequeño! Solo el mar está igual. Los hombres son eternos, pero pueden trocar gigantes por molinos. (AUB, 2009, pp.68-69)</a:t>
            </a:r>
            <a:endParaRPr lang="es-AR" sz="2100">
              <a:latin typeface="Abadi"/>
              <a:cs typeface="Calibri" panose="020F0502020204030204"/>
            </a:endParaRPr>
          </a:p>
        </p:txBody>
      </p:sp>
    </p:spTree>
    <p:extLst>
      <p:ext uri="{BB962C8B-B14F-4D97-AF65-F5344CB8AC3E}">
        <p14:creationId xmlns:p14="http://schemas.microsoft.com/office/powerpoint/2010/main" val="2066684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6" name="CaixaDeTexto 3">
            <a:extLst>
              <a:ext uri="{FF2B5EF4-FFF2-40B4-BE49-F238E27FC236}">
                <a16:creationId xmlns:a16="http://schemas.microsoft.com/office/drawing/2014/main" id="{0BB1B351-01AC-4440-A685-3060D9254984}"/>
              </a:ext>
            </a:extLst>
          </p:cNvPr>
          <p:cNvSpPr txBox="1"/>
          <p:nvPr/>
        </p:nvSpPr>
        <p:spPr>
          <a:xfrm>
            <a:off x="4070095" y="2745581"/>
            <a:ext cx="4051540"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100">
                <a:latin typeface="Glacial Indifference"/>
              </a:rPr>
              <a:t>La despedida</a:t>
            </a:r>
            <a:endParaRPr lang="pt-BR"/>
          </a:p>
        </p:txBody>
      </p:sp>
    </p:spTree>
    <p:extLst>
      <p:ext uri="{BB962C8B-B14F-4D97-AF65-F5344CB8AC3E}">
        <p14:creationId xmlns:p14="http://schemas.microsoft.com/office/powerpoint/2010/main" val="3586841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 name="CaixaDeTexto 2">
            <a:extLst>
              <a:ext uri="{FF2B5EF4-FFF2-40B4-BE49-F238E27FC236}">
                <a16:creationId xmlns:a16="http://schemas.microsoft.com/office/drawing/2014/main" id="{0A68D36E-809D-4D02-AFBE-54B692219BB4}"/>
              </a:ext>
            </a:extLst>
          </p:cNvPr>
          <p:cNvSpPr txBox="1"/>
          <p:nvPr/>
        </p:nvSpPr>
        <p:spPr>
          <a:xfrm>
            <a:off x="627700" y="1349539"/>
            <a:ext cx="10643107" cy="41581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AR" sz="2000">
                <a:latin typeface="Abadi"/>
                <a:ea typeface="+mn-lt"/>
                <a:cs typeface="+mn-lt"/>
              </a:rPr>
              <a:t>Regresé y me voy. En ningún momento tuve la sensación de formar parte de este nuevo país que ha usurpado su lugar al que estuvo aquí antes; no que le haya heredado. Hablo de hurto, no de robo. Estos españoles de hoy se quedaron con lo que aquí había, pero son otros. Entiéndaseme: claro que son otros, por el tiempo, pero no sólo por él; es eso y algo más: lo noto por lo que me separa de su manera de hablar y encararse con la vida. No es el progreso, no es el turismo sino algo más profundo. “Nos los han cambiado.” No han variado, no los han alterado, los trocaron. ¿Veo molinos en vez de gigantes? […] (AUB, 2009, p.404)</a:t>
            </a:r>
            <a:endParaRPr lang="pt-BR"/>
          </a:p>
          <a:p>
            <a:pPr algn="just">
              <a:lnSpc>
                <a:spcPct val="150000"/>
              </a:lnSpc>
            </a:pPr>
            <a:endParaRPr lang="es-AR" sz="2000">
              <a:latin typeface="Abadi"/>
              <a:ea typeface="+mn-lt"/>
              <a:cs typeface="+mn-lt"/>
            </a:endParaRPr>
          </a:p>
          <a:p>
            <a:pPr algn="just">
              <a:lnSpc>
                <a:spcPct val="150000"/>
              </a:lnSpc>
            </a:pPr>
            <a:endParaRPr lang="es-AR">
              <a:cs typeface="Calibri"/>
            </a:endParaRPr>
          </a:p>
        </p:txBody>
      </p:sp>
    </p:spTree>
    <p:extLst>
      <p:ext uri="{BB962C8B-B14F-4D97-AF65-F5344CB8AC3E}">
        <p14:creationId xmlns:p14="http://schemas.microsoft.com/office/powerpoint/2010/main" val="3859255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 name="CaixaDeTexto 2">
            <a:extLst>
              <a:ext uri="{FF2B5EF4-FFF2-40B4-BE49-F238E27FC236}">
                <a16:creationId xmlns:a16="http://schemas.microsoft.com/office/drawing/2014/main" id="{0A68D36E-809D-4D02-AFBE-54B692219BB4}"/>
              </a:ext>
            </a:extLst>
          </p:cNvPr>
          <p:cNvSpPr txBox="1"/>
          <p:nvPr/>
        </p:nvSpPr>
        <p:spPr>
          <a:xfrm>
            <a:off x="409986" y="1349539"/>
            <a:ext cx="10643107" cy="46198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endParaRPr lang="es-AR" sz="2000">
              <a:latin typeface="Abadi"/>
              <a:ea typeface="+mn-lt"/>
              <a:cs typeface="Calibri"/>
            </a:endParaRPr>
          </a:p>
          <a:p>
            <a:pPr algn="just">
              <a:lnSpc>
                <a:spcPct val="150000"/>
              </a:lnSpc>
            </a:pPr>
            <a:r>
              <a:rPr lang="es-AR" sz="2000">
                <a:latin typeface="Abadi"/>
                <a:ea typeface="+mn-lt"/>
                <a:cs typeface="+mn-lt"/>
              </a:rPr>
              <a:t>[…]</a:t>
            </a:r>
          </a:p>
          <a:p>
            <a:pPr algn="just">
              <a:lnSpc>
                <a:spcPct val="150000"/>
              </a:lnSpc>
            </a:pPr>
            <a:r>
              <a:rPr lang="es-AR" sz="2000">
                <a:latin typeface="Abadi"/>
                <a:ea typeface="+mn-lt"/>
                <a:cs typeface="+mn-lt"/>
              </a:rPr>
              <a:t>Y la gente, aquí, no hablando como antes, es otra y - ahora que vamos a tomar el avión de partida – lo que más ha variado en y a España. Los de España “grande, única, sola” o como se diga (¡una, grande, libre!) asesinaron a la que conocí y – como en cualquier película - la reemplazaron por un doble que puede engañar a quien sea, menos a un lingüista […] es otro mundo: la lengua es más importante – aunque no quieran – que la economía para conocer un país. (AUB, 2009, p. 404) </a:t>
            </a:r>
            <a:endParaRPr lang="es-AR"/>
          </a:p>
          <a:p>
            <a:pPr algn="just">
              <a:lnSpc>
                <a:spcPct val="150000"/>
              </a:lnSpc>
            </a:pPr>
            <a:endParaRPr lang="es-AR" sz="2000">
              <a:latin typeface="Abadi"/>
              <a:ea typeface="+mn-lt"/>
              <a:cs typeface="+mn-lt"/>
            </a:endParaRPr>
          </a:p>
          <a:p>
            <a:pPr algn="just">
              <a:lnSpc>
                <a:spcPct val="150000"/>
              </a:lnSpc>
            </a:pPr>
            <a:endParaRPr lang="es-AR">
              <a:cs typeface="Calibri"/>
            </a:endParaRPr>
          </a:p>
        </p:txBody>
      </p:sp>
    </p:spTree>
    <p:extLst>
      <p:ext uri="{BB962C8B-B14F-4D97-AF65-F5344CB8AC3E}">
        <p14:creationId xmlns:p14="http://schemas.microsoft.com/office/powerpoint/2010/main" val="652493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6" name="CaixaDeTexto 3">
            <a:extLst>
              <a:ext uri="{FF2B5EF4-FFF2-40B4-BE49-F238E27FC236}">
                <a16:creationId xmlns:a16="http://schemas.microsoft.com/office/drawing/2014/main" id="{0BB1B351-01AC-4440-A685-3060D9254984}"/>
              </a:ext>
            </a:extLst>
          </p:cNvPr>
          <p:cNvSpPr txBox="1"/>
          <p:nvPr/>
        </p:nvSpPr>
        <p:spPr>
          <a:xfrm>
            <a:off x="3362524" y="3017723"/>
            <a:ext cx="6296718"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419" sz="2100">
                <a:latin typeface="Glacial Indifference"/>
              </a:rPr>
              <a:t>La relación que tiene uno con las ciudades</a:t>
            </a:r>
            <a:endParaRPr lang="es-419" sz="2100">
              <a:latin typeface="Glacial Indifference"/>
              <a:cs typeface="Calibri"/>
            </a:endParaRPr>
          </a:p>
        </p:txBody>
      </p:sp>
      <p:sp>
        <p:nvSpPr>
          <p:cNvPr id="5" name="CaixaDeTexto 3">
            <a:extLst>
              <a:ext uri="{FF2B5EF4-FFF2-40B4-BE49-F238E27FC236}">
                <a16:creationId xmlns:a16="http://schemas.microsoft.com/office/drawing/2014/main" id="{FCA151B5-A3DD-4D5C-BE92-5EAEC2CC61C7}"/>
              </a:ext>
            </a:extLst>
          </p:cNvPr>
          <p:cNvSpPr txBox="1"/>
          <p:nvPr/>
        </p:nvSpPr>
        <p:spPr>
          <a:xfrm>
            <a:off x="5811809" y="5739151"/>
            <a:ext cx="531700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419">
                <a:latin typeface="Glacial Indifference"/>
                <a:cs typeface="Calibri"/>
              </a:rPr>
              <a:t>Nos volvemos otras personas de acuerdo a la lengua</a:t>
            </a:r>
            <a:endParaRPr lang="pt-BR" dirty="0">
              <a:latin typeface="Calibri" panose="020F0502020204030204"/>
              <a:cs typeface="Calibri"/>
            </a:endParaRPr>
          </a:p>
          <a:p>
            <a:r>
              <a:rPr lang="es-419">
                <a:latin typeface="Glacial Indifference"/>
                <a:cs typeface="Calibri"/>
              </a:rPr>
              <a:t>                                                              Y al espacio</a:t>
            </a:r>
            <a:endParaRPr lang="pt-BR">
              <a:latin typeface="Calibri" panose="020F0502020204030204"/>
              <a:cs typeface="Calibri"/>
            </a:endParaRPr>
          </a:p>
        </p:txBody>
      </p:sp>
    </p:spTree>
    <p:extLst>
      <p:ext uri="{BB962C8B-B14F-4D97-AF65-F5344CB8AC3E}">
        <p14:creationId xmlns:p14="http://schemas.microsoft.com/office/powerpoint/2010/main" val="2909678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 name="CaixaDeTexto 2">
            <a:extLst>
              <a:ext uri="{FF2B5EF4-FFF2-40B4-BE49-F238E27FC236}">
                <a16:creationId xmlns:a16="http://schemas.microsoft.com/office/drawing/2014/main" id="{0A68D36E-809D-4D02-AFBE-54B692219BB4}"/>
              </a:ext>
            </a:extLst>
          </p:cNvPr>
          <p:cNvSpPr txBox="1"/>
          <p:nvPr/>
        </p:nvSpPr>
        <p:spPr>
          <a:xfrm>
            <a:off x="6002521" y="138504"/>
            <a:ext cx="5703715" cy="59669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AR" sz="2100">
                <a:latin typeface="Glacial Indifference"/>
                <a:ea typeface="+mn-lt"/>
                <a:cs typeface="+mn-lt"/>
              </a:rPr>
              <a:t>Madrid es – siempre fue – otra cosa. ¿Por qué? No lo sé.  Tal vez la historia. Cada quien ve una ciudad como a una persona. Le es simpática o no. Pero no se trata de simpatía sino de manera de apreciar, de ver, de sorprender, de querer, de amar, de gusto, de estar, de vivir. Se vive en cada ciudad de una manera distinta, </a:t>
            </a:r>
            <a:r>
              <a:rPr lang="es-AR" sz="2100">
                <a:highlight>
                  <a:srgbClr val="FFFF00"/>
                </a:highlight>
                <a:latin typeface="Glacial Indifference"/>
                <a:ea typeface="+mn-lt"/>
                <a:cs typeface="+mn-lt"/>
              </a:rPr>
              <a:t>se es</a:t>
            </a:r>
            <a:r>
              <a:rPr lang="es-AR" sz="2100">
                <a:latin typeface="Glacial Indifference"/>
                <a:ea typeface="+mn-lt"/>
                <a:cs typeface="+mn-lt"/>
              </a:rPr>
              <a:t> de una manera distinta. […] – Yo fui era – uno de Madrid, otro en Valencia, otro en Barcelona […](</a:t>
            </a:r>
            <a:r>
              <a:rPr lang="es-AR" sz="2100" err="1">
                <a:latin typeface="Glacial Indifference"/>
                <a:ea typeface="+mn-lt"/>
                <a:cs typeface="+mn-lt"/>
              </a:rPr>
              <a:t>Aub</a:t>
            </a:r>
            <a:r>
              <a:rPr lang="es-AR" sz="2100">
                <a:latin typeface="Glacial Indifference"/>
                <a:ea typeface="+mn-lt"/>
                <a:cs typeface="+mn-lt"/>
              </a:rPr>
              <a:t>, 1995:309). </a:t>
            </a:r>
            <a:endParaRPr lang="pt-BR" sz="1600">
              <a:latin typeface="Calibri" panose="020F0502020204030204"/>
              <a:ea typeface="+mn-lt"/>
              <a:cs typeface="+mn-lt"/>
            </a:endParaRPr>
          </a:p>
          <a:p>
            <a:pPr algn="just">
              <a:lnSpc>
                <a:spcPct val="150000"/>
              </a:lnSpc>
            </a:pPr>
            <a:endParaRPr lang="es-AR" sz="2100">
              <a:latin typeface="Glacial Indifference"/>
              <a:ea typeface="+mn-lt"/>
              <a:cs typeface="+mn-lt"/>
            </a:endParaRPr>
          </a:p>
          <a:p>
            <a:pPr algn="r">
              <a:lnSpc>
                <a:spcPct val="150000"/>
              </a:lnSpc>
            </a:pPr>
            <a:r>
              <a:rPr lang="es-AR" sz="1500" i="1">
                <a:latin typeface="Glacial Indifference"/>
                <a:ea typeface="+mn-lt"/>
                <a:cs typeface="+mn-lt"/>
              </a:rPr>
              <a:t>In</a:t>
            </a:r>
            <a:r>
              <a:rPr lang="es-AR" sz="1500">
                <a:latin typeface="Glacial Indifference"/>
                <a:ea typeface="+mn-lt"/>
                <a:cs typeface="+mn-lt"/>
              </a:rPr>
              <a:t>: </a:t>
            </a:r>
            <a:r>
              <a:rPr lang="es-AR" sz="1500">
                <a:ea typeface="+mn-lt"/>
                <a:cs typeface="+mn-lt"/>
              </a:rPr>
              <a:t>La geografía </a:t>
            </a:r>
            <a:r>
              <a:rPr lang="es-AR" sz="1500" err="1">
                <a:ea typeface="+mn-lt"/>
                <a:cs typeface="+mn-lt"/>
              </a:rPr>
              <a:t>maxdrileña</a:t>
            </a:r>
            <a:r>
              <a:rPr lang="es-AR" sz="1500">
                <a:ea typeface="+mn-lt"/>
                <a:cs typeface="+mn-lt"/>
              </a:rPr>
              <a:t> de </a:t>
            </a:r>
            <a:r>
              <a:rPr lang="es-AR" sz="1500" err="1">
                <a:ea typeface="+mn-lt"/>
                <a:cs typeface="+mn-lt"/>
              </a:rPr>
              <a:t>Aub</a:t>
            </a:r>
            <a:r>
              <a:rPr lang="es-AR" sz="1500">
                <a:ea typeface="+mn-lt"/>
                <a:cs typeface="+mn-lt"/>
              </a:rPr>
              <a:t> - José María </a:t>
            </a:r>
            <a:r>
              <a:rPr lang="es-AR" sz="1500" err="1">
                <a:ea typeface="+mn-lt"/>
                <a:cs typeface="+mn-lt"/>
              </a:rPr>
              <a:t>Naharro</a:t>
            </a:r>
            <a:r>
              <a:rPr lang="es-AR" sz="1500">
                <a:ea typeface="+mn-lt"/>
                <a:cs typeface="+mn-lt"/>
              </a:rPr>
              <a:t>-Calderón </a:t>
            </a:r>
            <a:endParaRPr lang="pt-BR" sz="1500">
              <a:ea typeface="+mn-lt"/>
              <a:cs typeface="+mn-lt"/>
            </a:endParaRPr>
          </a:p>
          <a:p>
            <a:endParaRPr lang="pt-BR" sz="1600">
              <a:ea typeface="+mn-lt"/>
              <a:cs typeface="+mn-lt"/>
            </a:endParaRPr>
          </a:p>
          <a:p>
            <a:pPr algn="just">
              <a:lnSpc>
                <a:spcPct val="150000"/>
              </a:lnSpc>
            </a:pPr>
            <a:endParaRPr lang="es-ES_tradnl" sz="2100">
              <a:latin typeface="Glacial Indifference"/>
              <a:cs typeface="Arial"/>
            </a:endParaRPr>
          </a:p>
        </p:txBody>
      </p:sp>
      <p:pic>
        <p:nvPicPr>
          <p:cNvPr id="7" name="Imagem 7" descr="Foto preta e branca de pessoa andando na rua de uma cidade&#10;&#10;Descrição gerada automaticamente">
            <a:extLst>
              <a:ext uri="{FF2B5EF4-FFF2-40B4-BE49-F238E27FC236}">
                <a16:creationId xmlns:a16="http://schemas.microsoft.com/office/drawing/2014/main" id="{DA679E54-FB09-468C-8311-A68186401530}"/>
              </a:ext>
            </a:extLst>
          </p:cNvPr>
          <p:cNvPicPr>
            <a:picLocks noChangeAspect="1"/>
          </p:cNvPicPr>
          <p:nvPr/>
        </p:nvPicPr>
        <p:blipFill rotWithShape="1">
          <a:blip r:embed="rId2"/>
          <a:srcRect l="8810" t="19858" b="-219"/>
          <a:stretch/>
        </p:blipFill>
        <p:spPr>
          <a:xfrm>
            <a:off x="-868" y="-965"/>
            <a:ext cx="5517029" cy="6722973"/>
          </a:xfrm>
          <a:prstGeom prst="rect">
            <a:avLst/>
          </a:prstGeom>
        </p:spPr>
      </p:pic>
    </p:spTree>
    <p:extLst>
      <p:ext uri="{BB962C8B-B14F-4D97-AF65-F5344CB8AC3E}">
        <p14:creationId xmlns:p14="http://schemas.microsoft.com/office/powerpoint/2010/main" val="2545763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4" descr="Uma imagem contendo ao ar livre, homem, em pé, pessoas&#10;&#10;Descrição gerada automaticamente">
            <a:extLst>
              <a:ext uri="{FF2B5EF4-FFF2-40B4-BE49-F238E27FC236}">
                <a16:creationId xmlns:a16="http://schemas.microsoft.com/office/drawing/2014/main" id="{747920AE-3874-4532-AB6C-4F278B55EFCD}"/>
              </a:ext>
            </a:extLst>
          </p:cNvPr>
          <p:cNvPicPr>
            <a:picLocks noChangeAspect="1"/>
          </p:cNvPicPr>
          <p:nvPr/>
        </p:nvPicPr>
        <p:blipFill>
          <a:blip r:embed="rId2"/>
          <a:stretch>
            <a:fillRect/>
          </a:stretch>
        </p:blipFill>
        <p:spPr>
          <a:xfrm>
            <a:off x="-5751" y="5774"/>
            <a:ext cx="10923916" cy="6832075"/>
          </a:xfrm>
          <a:prstGeom prst="rect">
            <a:avLst/>
          </a:prstGeom>
        </p:spPr>
      </p:pic>
      <p:sp>
        <p:nvSpPr>
          <p:cNvPr id="2" name="CaixaDeTexto 1">
            <a:extLst>
              <a:ext uri="{FF2B5EF4-FFF2-40B4-BE49-F238E27FC236}">
                <a16:creationId xmlns:a16="http://schemas.microsoft.com/office/drawing/2014/main" id="{8ABA8C94-49E8-401B-B714-F7CBF3CB04F6}"/>
              </a:ext>
            </a:extLst>
          </p:cNvPr>
          <p:cNvSpPr txBox="1"/>
          <p:nvPr/>
        </p:nvSpPr>
        <p:spPr>
          <a:xfrm>
            <a:off x="7041107" y="0"/>
            <a:ext cx="3939857"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z="2000" b="1">
                <a:latin typeface="Glacial Indifference"/>
              </a:rPr>
              <a:t>Proclamación de la República</a:t>
            </a:r>
            <a:endParaRPr lang="pt-BR" b="1">
              <a:latin typeface="Calibri" panose="020F0502020204030204"/>
              <a:cs typeface="Calibri"/>
            </a:endParaRPr>
          </a:p>
          <a:p>
            <a:pPr algn="r"/>
            <a:r>
              <a:rPr lang="pt-BR" sz="2000" b="1">
                <a:latin typeface="Glacial Indifference"/>
              </a:rPr>
              <a:t>1931</a:t>
            </a:r>
            <a:endParaRPr lang="pt-BR" b="1">
              <a:cs typeface="Calibri"/>
            </a:endParaRPr>
          </a:p>
        </p:txBody>
      </p:sp>
    </p:spTree>
    <p:extLst>
      <p:ext uri="{BB962C8B-B14F-4D97-AF65-F5344CB8AC3E}">
        <p14:creationId xmlns:p14="http://schemas.microsoft.com/office/powerpoint/2010/main" val="4231499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3" descr="Uma imagem contendo Gráfico&#10;&#10;Descrição gerada automaticamente">
            <a:extLst>
              <a:ext uri="{FF2B5EF4-FFF2-40B4-BE49-F238E27FC236}">
                <a16:creationId xmlns:a16="http://schemas.microsoft.com/office/drawing/2014/main" id="{F1D42601-7A52-49EC-9A26-23214F159193}"/>
              </a:ext>
            </a:extLst>
          </p:cNvPr>
          <p:cNvPicPr>
            <a:picLocks noChangeAspect="1"/>
          </p:cNvPicPr>
          <p:nvPr/>
        </p:nvPicPr>
        <p:blipFill>
          <a:blip r:embed="rId2"/>
          <a:stretch>
            <a:fillRect/>
          </a:stretch>
        </p:blipFill>
        <p:spPr>
          <a:xfrm>
            <a:off x="2721" y="5041"/>
            <a:ext cx="9543690" cy="7176543"/>
          </a:xfrm>
          <a:prstGeom prst="rect">
            <a:avLst/>
          </a:prstGeom>
        </p:spPr>
      </p:pic>
      <p:sp>
        <p:nvSpPr>
          <p:cNvPr id="5" name="CaixaDeTexto 4">
            <a:extLst>
              <a:ext uri="{FF2B5EF4-FFF2-40B4-BE49-F238E27FC236}">
                <a16:creationId xmlns:a16="http://schemas.microsoft.com/office/drawing/2014/main" id="{7D66307E-CF64-44F2-BD89-8F95FF971336}"/>
              </a:ext>
            </a:extLst>
          </p:cNvPr>
          <p:cNvSpPr txBox="1"/>
          <p:nvPr/>
        </p:nvSpPr>
        <p:spPr>
          <a:xfrm>
            <a:off x="9463177" y="0"/>
            <a:ext cx="2728823" cy="16312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z="2000" b="1">
                <a:latin typeface="Glacial Indifference"/>
              </a:rPr>
              <a:t>El centro de Madrid</a:t>
            </a:r>
          </a:p>
          <a:p>
            <a:pPr algn="r"/>
            <a:r>
              <a:rPr lang="pt-BR" sz="2000">
                <a:latin typeface="Glacial Indifference"/>
              </a:rPr>
              <a:t>Bombardeado por los franquistas en la guerra civil</a:t>
            </a:r>
          </a:p>
          <a:p>
            <a:pPr algn="r"/>
            <a:r>
              <a:rPr lang="pt-BR" sz="2000" dirty="0">
                <a:latin typeface="Glacial Indifference"/>
                <a:hlinkClick r:id="rId3"/>
              </a:rPr>
              <a:t>enlace</a:t>
            </a:r>
            <a:endParaRPr lang="pt-BR" sz="2000" dirty="0">
              <a:latin typeface="Glacial Indifference"/>
            </a:endParaRPr>
          </a:p>
        </p:txBody>
      </p:sp>
    </p:spTree>
    <p:extLst>
      <p:ext uri="{BB962C8B-B14F-4D97-AF65-F5344CB8AC3E}">
        <p14:creationId xmlns:p14="http://schemas.microsoft.com/office/powerpoint/2010/main" val="3039662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7D66307E-CF64-44F2-BD89-8F95FF971336}"/>
              </a:ext>
            </a:extLst>
          </p:cNvPr>
          <p:cNvSpPr txBox="1"/>
          <p:nvPr/>
        </p:nvSpPr>
        <p:spPr>
          <a:xfrm>
            <a:off x="9463177" y="0"/>
            <a:ext cx="2728823"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z="2000" b="1">
                <a:latin typeface="Glacial Indifference"/>
              </a:rPr>
              <a:t>El centro de Madrid</a:t>
            </a:r>
          </a:p>
          <a:p>
            <a:pPr algn="r"/>
            <a:r>
              <a:rPr lang="pt-BR" sz="2000">
                <a:latin typeface="Glacial Indifference"/>
              </a:rPr>
              <a:t>Bombardeado por Franco en la guerra civil</a:t>
            </a:r>
          </a:p>
        </p:txBody>
      </p:sp>
      <p:pic>
        <p:nvPicPr>
          <p:cNvPr id="3" name="Imagem 3" descr="Foto em preto e branco de prédio com parede de pedras&#10;&#10;Descrição gerada automaticamente">
            <a:extLst>
              <a:ext uri="{FF2B5EF4-FFF2-40B4-BE49-F238E27FC236}">
                <a16:creationId xmlns:a16="http://schemas.microsoft.com/office/drawing/2014/main" id="{FE7F10E8-C59A-4E82-9FF7-A86E68AD6858}"/>
              </a:ext>
            </a:extLst>
          </p:cNvPr>
          <p:cNvPicPr>
            <a:picLocks noChangeAspect="1"/>
          </p:cNvPicPr>
          <p:nvPr/>
        </p:nvPicPr>
        <p:blipFill>
          <a:blip r:embed="rId2"/>
          <a:stretch>
            <a:fillRect/>
          </a:stretch>
        </p:blipFill>
        <p:spPr>
          <a:xfrm>
            <a:off x="-5751" y="-2638"/>
            <a:ext cx="12217879" cy="6863275"/>
          </a:xfrm>
          <a:prstGeom prst="rect">
            <a:avLst/>
          </a:prstGeom>
        </p:spPr>
      </p:pic>
      <p:sp>
        <p:nvSpPr>
          <p:cNvPr id="2" name="CaixaDeTexto 1">
            <a:extLst>
              <a:ext uri="{FF2B5EF4-FFF2-40B4-BE49-F238E27FC236}">
                <a16:creationId xmlns:a16="http://schemas.microsoft.com/office/drawing/2014/main" id="{555DC1EF-3742-4276-9D74-9C0DC4B9D4BD}"/>
              </a:ext>
            </a:extLst>
          </p:cNvPr>
          <p:cNvSpPr txBox="1"/>
          <p:nvPr/>
        </p:nvSpPr>
        <p:spPr>
          <a:xfrm>
            <a:off x="9327106" y="5225143"/>
            <a:ext cx="2864894" cy="16312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z="2000" b="1">
                <a:highlight>
                  <a:srgbClr val="C0C0C0"/>
                </a:highlight>
                <a:latin typeface="Glacial Indifference"/>
              </a:rPr>
              <a:t>Madrid</a:t>
            </a:r>
          </a:p>
          <a:p>
            <a:pPr algn="r"/>
            <a:r>
              <a:rPr lang="pt-BR" sz="2000" dirty="0">
                <a:highlight>
                  <a:srgbClr val="C0C0C0"/>
                </a:highlight>
                <a:latin typeface="Glacial Indifference"/>
              </a:rPr>
              <a:t>Bombardeada por los </a:t>
            </a:r>
            <a:r>
              <a:rPr lang="pt-BR" sz="2000">
                <a:highlight>
                  <a:srgbClr val="C0C0C0"/>
                </a:highlight>
                <a:latin typeface="Glacial Indifference"/>
              </a:rPr>
              <a:t>franquistas</a:t>
            </a:r>
            <a:r>
              <a:rPr lang="pt-BR" sz="2000" dirty="0">
                <a:highlight>
                  <a:srgbClr val="C0C0C0"/>
                </a:highlight>
                <a:latin typeface="Glacial Indifference"/>
              </a:rPr>
              <a:t> en la </a:t>
            </a:r>
          </a:p>
          <a:p>
            <a:pPr algn="r"/>
            <a:r>
              <a:rPr lang="pt-BR" sz="2000">
                <a:highlight>
                  <a:srgbClr val="C0C0C0"/>
                </a:highlight>
                <a:latin typeface="Glacial Indifference"/>
              </a:rPr>
              <a:t>guerra </a:t>
            </a:r>
            <a:r>
              <a:rPr lang="pt-BR" sz="2000" dirty="0">
                <a:highlight>
                  <a:srgbClr val="C0C0C0"/>
                </a:highlight>
                <a:latin typeface="Glacial Indifference"/>
              </a:rPr>
              <a:t>civil</a:t>
            </a:r>
            <a:endParaRPr lang="pt-BR"/>
          </a:p>
          <a:p>
            <a:pPr algn="r"/>
            <a:r>
              <a:rPr lang="pt-BR" sz="2000" dirty="0">
                <a:highlight>
                  <a:srgbClr val="C0C0C0"/>
                </a:highlight>
                <a:latin typeface="Glacial Indifference"/>
                <a:hlinkClick r:id="rId3"/>
              </a:rPr>
              <a:t>enlace</a:t>
            </a:r>
            <a:endParaRPr lang="pt-BR" sz="2000" dirty="0">
              <a:highlight>
                <a:srgbClr val="C0C0C0"/>
              </a:highlight>
              <a:latin typeface="Glacial Indifference"/>
            </a:endParaRPr>
          </a:p>
        </p:txBody>
      </p:sp>
    </p:spTree>
    <p:extLst>
      <p:ext uri="{BB962C8B-B14F-4D97-AF65-F5344CB8AC3E}">
        <p14:creationId xmlns:p14="http://schemas.microsoft.com/office/powerpoint/2010/main" val="2862544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6" name="CaixaDeTexto 3">
            <a:extLst>
              <a:ext uri="{FF2B5EF4-FFF2-40B4-BE49-F238E27FC236}">
                <a16:creationId xmlns:a16="http://schemas.microsoft.com/office/drawing/2014/main" id="{0BB1B351-01AC-4440-A685-3060D9254984}"/>
              </a:ext>
            </a:extLst>
          </p:cNvPr>
          <p:cNvSpPr txBox="1"/>
          <p:nvPr/>
        </p:nvSpPr>
        <p:spPr>
          <a:xfrm>
            <a:off x="1559" y="5970473"/>
            <a:ext cx="3602505"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2100">
                <a:latin typeface="Glacial Indifference"/>
              </a:rPr>
              <a:t>la guerra civil española</a:t>
            </a:r>
          </a:p>
          <a:p>
            <a:r>
              <a:rPr lang="es-AR" sz="2100" dirty="0">
                <a:latin typeface="Glacial Indifference"/>
                <a:hlinkClick r:id="rId2"/>
              </a:rPr>
              <a:t>enlace</a:t>
            </a:r>
            <a:endParaRPr lang="es-AR" sz="2100" dirty="0">
              <a:latin typeface="Glacial Indifference"/>
            </a:endParaRPr>
          </a:p>
        </p:txBody>
      </p:sp>
      <p:pic>
        <p:nvPicPr>
          <p:cNvPr id="2" name="Imagem 2" descr="Mapa&#10;&#10;Descrição gerada automaticamente">
            <a:extLst>
              <a:ext uri="{FF2B5EF4-FFF2-40B4-BE49-F238E27FC236}">
                <a16:creationId xmlns:a16="http://schemas.microsoft.com/office/drawing/2014/main" id="{5DB93859-D3E9-41C7-B62B-2759665680F4}"/>
              </a:ext>
            </a:extLst>
          </p:cNvPr>
          <p:cNvPicPr>
            <a:picLocks noChangeAspect="1"/>
          </p:cNvPicPr>
          <p:nvPr/>
        </p:nvPicPr>
        <p:blipFill>
          <a:blip r:embed="rId3"/>
          <a:stretch>
            <a:fillRect/>
          </a:stretch>
        </p:blipFill>
        <p:spPr>
          <a:xfrm>
            <a:off x="3826329" y="-2721"/>
            <a:ext cx="8362950" cy="6713764"/>
          </a:xfrm>
          <a:prstGeom prst="rect">
            <a:avLst/>
          </a:prstGeom>
        </p:spPr>
      </p:pic>
      <p:sp>
        <p:nvSpPr>
          <p:cNvPr id="5" name="CaixaDeTexto 3">
            <a:extLst>
              <a:ext uri="{FF2B5EF4-FFF2-40B4-BE49-F238E27FC236}">
                <a16:creationId xmlns:a16="http://schemas.microsoft.com/office/drawing/2014/main" id="{E29E4152-429F-4FB9-8041-1E73BCE4CBDB}"/>
              </a:ext>
            </a:extLst>
          </p:cNvPr>
          <p:cNvSpPr txBox="1"/>
          <p:nvPr/>
        </p:nvSpPr>
        <p:spPr>
          <a:xfrm>
            <a:off x="219273" y="187437"/>
            <a:ext cx="3602505"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AR" sz="1600" b="1">
                <a:latin typeface="Glacial Indifference"/>
              </a:rPr>
              <a:t>Mapa de España en 1938</a:t>
            </a:r>
            <a:endParaRPr lang="pt-BR" sz="1600" b="1">
              <a:latin typeface="Calibri" panose="020F0502020204030204"/>
              <a:cs typeface="Calibri" panose="020F0502020204030204"/>
            </a:endParaRPr>
          </a:p>
          <a:p>
            <a:pPr algn="r"/>
            <a:endParaRPr lang="es-AR" sz="1600" b="1" dirty="0">
              <a:latin typeface="Glacial Indifference"/>
            </a:endParaRPr>
          </a:p>
          <a:p>
            <a:pPr algn="r"/>
            <a:r>
              <a:rPr lang="es-AR" sz="1600">
                <a:latin typeface="Glacial Indifference"/>
              </a:rPr>
              <a:t>En rosa, la zona ya dominada por Franco, en morada la zona de resistencia republicana</a:t>
            </a:r>
            <a:endParaRPr lang="es-AR" sz="1600" dirty="0">
              <a:latin typeface="Glacial Indifference"/>
              <a:cs typeface="Calibri"/>
            </a:endParaRPr>
          </a:p>
        </p:txBody>
      </p:sp>
    </p:spTree>
    <p:extLst>
      <p:ext uri="{BB962C8B-B14F-4D97-AF65-F5344CB8AC3E}">
        <p14:creationId xmlns:p14="http://schemas.microsoft.com/office/powerpoint/2010/main" val="2186452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6" name="CaixaDeTexto 3">
            <a:extLst>
              <a:ext uri="{FF2B5EF4-FFF2-40B4-BE49-F238E27FC236}">
                <a16:creationId xmlns:a16="http://schemas.microsoft.com/office/drawing/2014/main" id="{0BB1B351-01AC-4440-A685-3060D9254984}"/>
              </a:ext>
            </a:extLst>
          </p:cNvPr>
          <p:cNvSpPr txBox="1"/>
          <p:nvPr/>
        </p:nvSpPr>
        <p:spPr>
          <a:xfrm>
            <a:off x="5376380" y="3017724"/>
            <a:ext cx="4051540"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100">
                <a:latin typeface="Glacial Indifference"/>
              </a:rPr>
              <a:t>Max Aub</a:t>
            </a:r>
            <a:endParaRPr lang="pt-BR"/>
          </a:p>
        </p:txBody>
      </p:sp>
    </p:spTree>
    <p:extLst>
      <p:ext uri="{BB962C8B-B14F-4D97-AF65-F5344CB8AC3E}">
        <p14:creationId xmlns:p14="http://schemas.microsoft.com/office/powerpoint/2010/main" val="1875818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6" name="CaixaDeTexto 1">
            <a:extLst>
              <a:ext uri="{FF2B5EF4-FFF2-40B4-BE49-F238E27FC236}">
                <a16:creationId xmlns:a16="http://schemas.microsoft.com/office/drawing/2014/main" id="{4287BE4A-A9B4-4037-A529-7EECA235BCB6}"/>
              </a:ext>
            </a:extLst>
          </p:cNvPr>
          <p:cNvSpPr txBox="1"/>
          <p:nvPr/>
        </p:nvSpPr>
        <p:spPr>
          <a:xfrm>
            <a:off x="268011" y="-1676"/>
            <a:ext cx="8957619" cy="56976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lnSpc>
                <a:spcPct val="150000"/>
              </a:lnSpc>
              <a:buFont typeface="Arial"/>
              <a:buChar char="•"/>
            </a:pPr>
            <a:r>
              <a:rPr lang="es-ES_tradnl" sz="2100">
                <a:latin typeface="Glacial Indifference"/>
                <a:cs typeface="Arial"/>
              </a:rPr>
              <a:t>Huida de España y el tiempo en campos de concentración</a:t>
            </a:r>
            <a:endParaRPr lang="es-ES_tradnl"/>
          </a:p>
          <a:p>
            <a:pPr algn="just">
              <a:lnSpc>
                <a:spcPct val="150000"/>
              </a:lnSpc>
            </a:pPr>
            <a:r>
              <a:rPr lang="es-ES" sz="2100">
                <a:latin typeface="Glacial Indifference"/>
                <a:cs typeface="Arial"/>
              </a:rPr>
              <a:t>             </a:t>
            </a:r>
            <a:r>
              <a:rPr lang="es-ES_tradnl" sz="2100">
                <a:latin typeface="Glacial Indifference"/>
                <a:cs typeface="Arial"/>
              </a:rPr>
              <a:t>1939 – 1942</a:t>
            </a:r>
            <a:endParaRPr lang="es-ES_tradnl">
              <a:latin typeface="Calibri" panose="020F0502020204030204"/>
              <a:cs typeface="Calibri" panose="020F0502020204030204"/>
            </a:endParaRPr>
          </a:p>
          <a:p>
            <a:pPr marL="342900" indent="-342900" algn="just">
              <a:lnSpc>
                <a:spcPct val="150000"/>
              </a:lnSpc>
              <a:buFont typeface="Arial"/>
              <a:buChar char="•"/>
            </a:pPr>
            <a:r>
              <a:rPr lang="es-ES_tradnl" sz="2100">
                <a:latin typeface="Glacial Indifference"/>
                <a:cs typeface="Arial"/>
              </a:rPr>
              <a:t>Exilio en México</a:t>
            </a:r>
            <a:endParaRPr lang="es-ES_tradnl">
              <a:cs typeface="Calibri" panose="020F0502020204030204"/>
            </a:endParaRPr>
          </a:p>
          <a:p>
            <a:pPr algn="just">
              <a:lnSpc>
                <a:spcPct val="150000"/>
              </a:lnSpc>
            </a:pPr>
            <a:r>
              <a:rPr lang="es-ES_tradnl" sz="2100">
                <a:latin typeface="Glacial Indifference"/>
                <a:cs typeface="Arial"/>
              </a:rPr>
              <a:t>            1942 - 1972</a:t>
            </a:r>
          </a:p>
          <a:p>
            <a:pPr marL="342900" indent="-342900" algn="just">
              <a:lnSpc>
                <a:spcPct val="150000"/>
              </a:lnSpc>
              <a:buFont typeface="Arial"/>
              <a:buChar char="•"/>
            </a:pPr>
            <a:r>
              <a:rPr lang="es-ES" sz="2100">
                <a:latin typeface="Glacial Indifference"/>
                <a:cs typeface="Arial"/>
              </a:rPr>
              <a:t>Viaje a España por un proyecto sobre Buñuel que le fue encargado</a:t>
            </a:r>
          </a:p>
          <a:p>
            <a:pPr algn="just">
              <a:lnSpc>
                <a:spcPct val="150000"/>
              </a:lnSpc>
            </a:pPr>
            <a:r>
              <a:rPr lang="es-ES" sz="2100">
                <a:latin typeface="Glacial Indifference"/>
                <a:cs typeface="Arial"/>
              </a:rPr>
              <a:t>            1969</a:t>
            </a:r>
            <a:endParaRPr lang="en-US" sz="2100">
              <a:ea typeface="+mn-lt"/>
              <a:cs typeface="+mn-lt"/>
            </a:endParaRPr>
          </a:p>
          <a:p>
            <a:pPr marL="342900" indent="-342900" algn="just">
              <a:lnSpc>
                <a:spcPct val="150000"/>
              </a:lnSpc>
              <a:buFont typeface="Arial"/>
              <a:buChar char="•"/>
            </a:pPr>
            <a:r>
              <a:rPr lang="es-ES" sz="2100">
                <a:latin typeface="Glacial Indifference"/>
                <a:cs typeface="Arial"/>
              </a:rPr>
              <a:t>Publicación de </a:t>
            </a:r>
            <a:r>
              <a:rPr lang="es-ES" sz="2100" i="1">
                <a:latin typeface="Glacial Indifference"/>
                <a:cs typeface="Arial"/>
              </a:rPr>
              <a:t>La Gallina ciega</a:t>
            </a:r>
            <a:r>
              <a:rPr lang="es-ES" sz="2100">
                <a:latin typeface="Glacial Indifference"/>
                <a:cs typeface="Arial"/>
              </a:rPr>
              <a:t> en México</a:t>
            </a:r>
            <a:endParaRPr lang="es-ES_tradnl" sz="2100">
              <a:latin typeface="Glacial Indifference"/>
              <a:cs typeface="Arial"/>
            </a:endParaRPr>
          </a:p>
          <a:p>
            <a:pPr algn="just">
              <a:lnSpc>
                <a:spcPct val="150000"/>
              </a:lnSpc>
            </a:pPr>
            <a:r>
              <a:rPr lang="es-ES" sz="2100">
                <a:latin typeface="Glacial Indifference"/>
                <a:cs typeface="Arial"/>
              </a:rPr>
              <a:t>            1971</a:t>
            </a:r>
          </a:p>
          <a:p>
            <a:pPr marL="342900" indent="-342900" algn="just">
              <a:lnSpc>
                <a:spcPct val="150000"/>
              </a:lnSpc>
              <a:buFont typeface="Arial"/>
              <a:buChar char="•"/>
            </a:pPr>
            <a:r>
              <a:rPr lang="es-ES_tradnl" sz="2100">
                <a:latin typeface="Glacial Indifference"/>
                <a:cs typeface="Arial"/>
              </a:rPr>
              <a:t>Su muerte (en México)</a:t>
            </a:r>
            <a:endParaRPr lang="es-ES_tradnl"/>
          </a:p>
          <a:p>
            <a:pPr algn="just">
              <a:lnSpc>
                <a:spcPct val="150000"/>
              </a:lnSpc>
            </a:pPr>
            <a:r>
              <a:rPr lang="es-ES" sz="2100">
                <a:latin typeface="Glacial Indifference"/>
                <a:cs typeface="Arial"/>
              </a:rPr>
              <a:t>            </a:t>
            </a:r>
            <a:r>
              <a:rPr lang="es-ES_tradnl" sz="2100">
                <a:latin typeface="Glacial Indifference"/>
                <a:cs typeface="Arial"/>
              </a:rPr>
              <a:t>1972</a:t>
            </a:r>
          </a:p>
          <a:p>
            <a:pPr marL="342900" indent="-342900" algn="just">
              <a:buFont typeface="Arial"/>
              <a:buChar char="•"/>
            </a:pPr>
            <a:r>
              <a:rPr lang="es-ES" sz="2100">
                <a:latin typeface="Glacial Indifference"/>
                <a:cs typeface="Arial"/>
              </a:rPr>
              <a:t>Publicación de </a:t>
            </a:r>
            <a:r>
              <a:rPr lang="es-ES" sz="2100" i="1">
                <a:latin typeface="Glacial Indifference"/>
                <a:cs typeface="Arial"/>
              </a:rPr>
              <a:t>La Gallina ciega</a:t>
            </a:r>
            <a:r>
              <a:rPr lang="es-ES" sz="2100">
                <a:latin typeface="Glacial Indifference"/>
                <a:cs typeface="Arial"/>
              </a:rPr>
              <a:t> en España</a:t>
            </a:r>
            <a:endParaRPr lang="es-ES_tradnl" sz="2100">
              <a:ea typeface="+mn-lt"/>
              <a:cs typeface="+mn-lt"/>
            </a:endParaRPr>
          </a:p>
          <a:p>
            <a:pPr algn="just">
              <a:lnSpc>
                <a:spcPct val="150000"/>
              </a:lnSpc>
            </a:pPr>
            <a:r>
              <a:rPr lang="es-ES" sz="2100">
                <a:latin typeface="Glacial Indifference"/>
                <a:cs typeface="Arial"/>
              </a:rPr>
              <a:t>            1995</a:t>
            </a:r>
            <a:endParaRPr lang="es-ES_tradnl"/>
          </a:p>
        </p:txBody>
      </p:sp>
      <p:sp>
        <p:nvSpPr>
          <p:cNvPr id="5" name="CaixaDeTexto 1">
            <a:extLst>
              <a:ext uri="{FF2B5EF4-FFF2-40B4-BE49-F238E27FC236}">
                <a16:creationId xmlns:a16="http://schemas.microsoft.com/office/drawing/2014/main" id="{06C6E6AC-2C6D-4340-8641-CC64BE7DC15E}"/>
              </a:ext>
            </a:extLst>
          </p:cNvPr>
          <p:cNvSpPr txBox="1"/>
          <p:nvPr/>
        </p:nvSpPr>
        <p:spPr>
          <a:xfrm>
            <a:off x="9448800" y="0"/>
            <a:ext cx="2743200"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z="2000" b="1">
                <a:latin typeface="Glacial Indifference"/>
              </a:rPr>
              <a:t>Max </a:t>
            </a:r>
            <a:r>
              <a:rPr lang="pt-BR" sz="2000" b="1" err="1">
                <a:latin typeface="Glacial Indifference"/>
              </a:rPr>
              <a:t>Aub</a:t>
            </a:r>
            <a:endParaRPr lang="pt-BR" sz="2000" b="1">
              <a:latin typeface="Glacial Indifference"/>
            </a:endParaRPr>
          </a:p>
          <a:p>
            <a:pPr algn="r"/>
            <a:r>
              <a:rPr lang="pt-BR" sz="2000">
                <a:latin typeface="Glacial Indifference"/>
              </a:rPr>
              <a:t>(1903 – 1972)</a:t>
            </a:r>
            <a:endParaRPr lang="pt-BR" sz="2000">
              <a:ea typeface="+mn-lt"/>
              <a:cs typeface="+mn-lt"/>
            </a:endParaRPr>
          </a:p>
        </p:txBody>
      </p:sp>
      <p:sp>
        <p:nvSpPr>
          <p:cNvPr id="9" name="Elipse 8">
            <a:extLst>
              <a:ext uri="{FF2B5EF4-FFF2-40B4-BE49-F238E27FC236}">
                <a16:creationId xmlns:a16="http://schemas.microsoft.com/office/drawing/2014/main" id="{38553753-DA2E-42A5-8479-7B0C83371E9D}"/>
              </a:ext>
            </a:extLst>
          </p:cNvPr>
          <p:cNvSpPr/>
          <p:nvPr/>
        </p:nvSpPr>
        <p:spPr>
          <a:xfrm>
            <a:off x="4393744" y="6149065"/>
            <a:ext cx="163286" cy="163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
            <a:extLst>
              <a:ext uri="{FF2B5EF4-FFF2-40B4-BE49-F238E27FC236}">
                <a16:creationId xmlns:a16="http://schemas.microsoft.com/office/drawing/2014/main" id="{78ED7A3E-3EC7-4294-8DAD-EC7B45FDFA84}"/>
              </a:ext>
            </a:extLst>
          </p:cNvPr>
          <p:cNvSpPr txBox="1"/>
          <p:nvPr/>
        </p:nvSpPr>
        <p:spPr>
          <a:xfrm>
            <a:off x="7779151" y="6244002"/>
            <a:ext cx="616441" cy="42344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ES_tradnl" sz="1600">
                <a:latin typeface="Glacial Indifference"/>
                <a:cs typeface="Arial"/>
              </a:rPr>
              <a:t>1969</a:t>
            </a:r>
          </a:p>
        </p:txBody>
      </p:sp>
      <p:cxnSp>
        <p:nvCxnSpPr>
          <p:cNvPr id="17" name="Conector de Seta Reta 16">
            <a:extLst>
              <a:ext uri="{FF2B5EF4-FFF2-40B4-BE49-F238E27FC236}">
                <a16:creationId xmlns:a16="http://schemas.microsoft.com/office/drawing/2014/main" id="{1037979A-79D8-4715-A63A-6CAAB6163FB9}"/>
              </a:ext>
            </a:extLst>
          </p:cNvPr>
          <p:cNvCxnSpPr/>
          <p:nvPr/>
        </p:nvCxnSpPr>
        <p:spPr>
          <a:xfrm flipV="1">
            <a:off x="808264" y="6226628"/>
            <a:ext cx="9908721" cy="10885"/>
          </a:xfrm>
          <a:prstGeom prst="straightConnector1">
            <a:avLst/>
          </a:prstGeom>
          <a:ln w="5715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19" name="Elipse 18">
            <a:extLst>
              <a:ext uri="{FF2B5EF4-FFF2-40B4-BE49-F238E27FC236}">
                <a16:creationId xmlns:a16="http://schemas.microsoft.com/office/drawing/2014/main" id="{273C009C-389F-4099-9830-E80D6D7DDA9C}"/>
              </a:ext>
            </a:extLst>
          </p:cNvPr>
          <p:cNvSpPr/>
          <p:nvPr/>
        </p:nvSpPr>
        <p:spPr>
          <a:xfrm>
            <a:off x="1386567" y="6162674"/>
            <a:ext cx="163286" cy="163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lipse 20">
            <a:extLst>
              <a:ext uri="{FF2B5EF4-FFF2-40B4-BE49-F238E27FC236}">
                <a16:creationId xmlns:a16="http://schemas.microsoft.com/office/drawing/2014/main" id="{FB6576BB-E97D-4E20-B5AC-134F23E13ECC}"/>
              </a:ext>
            </a:extLst>
          </p:cNvPr>
          <p:cNvSpPr/>
          <p:nvPr/>
        </p:nvSpPr>
        <p:spPr>
          <a:xfrm>
            <a:off x="2883352" y="6149066"/>
            <a:ext cx="163286" cy="163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Elipse 22">
            <a:extLst>
              <a:ext uri="{FF2B5EF4-FFF2-40B4-BE49-F238E27FC236}">
                <a16:creationId xmlns:a16="http://schemas.microsoft.com/office/drawing/2014/main" id="{5DF43822-E997-4BA7-A961-A01CB5837A82}"/>
              </a:ext>
            </a:extLst>
          </p:cNvPr>
          <p:cNvSpPr/>
          <p:nvPr/>
        </p:nvSpPr>
        <p:spPr>
          <a:xfrm>
            <a:off x="3781423" y="6162673"/>
            <a:ext cx="163286" cy="163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Elipse 24">
            <a:extLst>
              <a:ext uri="{FF2B5EF4-FFF2-40B4-BE49-F238E27FC236}">
                <a16:creationId xmlns:a16="http://schemas.microsoft.com/office/drawing/2014/main" id="{0AA05AB6-D5E3-459E-868E-B8E97654AAE3}"/>
              </a:ext>
            </a:extLst>
          </p:cNvPr>
          <p:cNvSpPr/>
          <p:nvPr/>
        </p:nvSpPr>
        <p:spPr>
          <a:xfrm>
            <a:off x="9020172" y="6149065"/>
            <a:ext cx="163286" cy="163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CaixaDeTexto 26">
            <a:extLst>
              <a:ext uri="{FF2B5EF4-FFF2-40B4-BE49-F238E27FC236}">
                <a16:creationId xmlns:a16="http://schemas.microsoft.com/office/drawing/2014/main" id="{2CD45172-1D30-41FB-AF99-55BDB5C590F9}"/>
              </a:ext>
            </a:extLst>
          </p:cNvPr>
          <p:cNvSpPr txBox="1"/>
          <p:nvPr/>
        </p:nvSpPr>
        <p:spPr>
          <a:xfrm>
            <a:off x="2662866" y="6244002"/>
            <a:ext cx="616441" cy="42344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ES_tradnl" sz="1600">
                <a:latin typeface="Glacial Indifference"/>
                <a:cs typeface="Arial"/>
              </a:rPr>
              <a:t>1936</a:t>
            </a:r>
            <a:endParaRPr lang="pt-BR"/>
          </a:p>
        </p:txBody>
      </p:sp>
      <p:sp>
        <p:nvSpPr>
          <p:cNvPr id="29" name="CaixaDeTexto 28">
            <a:extLst>
              <a:ext uri="{FF2B5EF4-FFF2-40B4-BE49-F238E27FC236}">
                <a16:creationId xmlns:a16="http://schemas.microsoft.com/office/drawing/2014/main" id="{485326C2-3717-42AB-AB21-53CBA6796D46}"/>
              </a:ext>
            </a:extLst>
          </p:cNvPr>
          <p:cNvSpPr txBox="1"/>
          <p:nvPr/>
        </p:nvSpPr>
        <p:spPr>
          <a:xfrm>
            <a:off x="3560936" y="6271215"/>
            <a:ext cx="616441" cy="42344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ES_tradnl" sz="1600">
                <a:latin typeface="Glacial Indifference"/>
                <a:cs typeface="Arial"/>
              </a:rPr>
              <a:t>1939</a:t>
            </a:r>
            <a:endParaRPr lang="pt-BR"/>
          </a:p>
        </p:txBody>
      </p:sp>
      <p:sp>
        <p:nvSpPr>
          <p:cNvPr id="31" name="CaixaDeTexto 30">
            <a:extLst>
              <a:ext uri="{FF2B5EF4-FFF2-40B4-BE49-F238E27FC236}">
                <a16:creationId xmlns:a16="http://schemas.microsoft.com/office/drawing/2014/main" id="{75153F69-1D83-4C57-BE36-A57E86E4AB82}"/>
              </a:ext>
            </a:extLst>
          </p:cNvPr>
          <p:cNvSpPr txBox="1"/>
          <p:nvPr/>
        </p:nvSpPr>
        <p:spPr>
          <a:xfrm>
            <a:off x="1179686" y="6230394"/>
            <a:ext cx="616441" cy="42344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ES_tradnl" sz="1600">
                <a:latin typeface="Glacial Indifference"/>
                <a:cs typeface="Arial"/>
              </a:rPr>
              <a:t>1931</a:t>
            </a:r>
            <a:endParaRPr lang="pt-BR"/>
          </a:p>
        </p:txBody>
      </p:sp>
      <p:sp>
        <p:nvSpPr>
          <p:cNvPr id="33" name="CaixaDeTexto 32">
            <a:extLst>
              <a:ext uri="{FF2B5EF4-FFF2-40B4-BE49-F238E27FC236}">
                <a16:creationId xmlns:a16="http://schemas.microsoft.com/office/drawing/2014/main" id="{18A8ABC7-6962-4FD0-B960-775C6B9B1217}"/>
              </a:ext>
            </a:extLst>
          </p:cNvPr>
          <p:cNvSpPr txBox="1"/>
          <p:nvPr/>
        </p:nvSpPr>
        <p:spPr>
          <a:xfrm>
            <a:off x="8840507" y="6244000"/>
            <a:ext cx="616441" cy="42344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ES_tradnl" sz="1600">
                <a:latin typeface="Glacial Indifference"/>
                <a:cs typeface="Arial"/>
              </a:rPr>
              <a:t>1975</a:t>
            </a:r>
            <a:endParaRPr lang="pt-BR"/>
          </a:p>
        </p:txBody>
      </p:sp>
      <p:sp>
        <p:nvSpPr>
          <p:cNvPr id="10" name="Elipse 9">
            <a:extLst>
              <a:ext uri="{FF2B5EF4-FFF2-40B4-BE49-F238E27FC236}">
                <a16:creationId xmlns:a16="http://schemas.microsoft.com/office/drawing/2014/main" id="{1C02B118-F2B0-4ACF-927E-8167CD353E0B}"/>
              </a:ext>
            </a:extLst>
          </p:cNvPr>
          <p:cNvSpPr/>
          <p:nvPr/>
        </p:nvSpPr>
        <p:spPr>
          <a:xfrm>
            <a:off x="7972421" y="6149064"/>
            <a:ext cx="163286" cy="16328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CaixaDeTexto 1">
            <a:extLst>
              <a:ext uri="{FF2B5EF4-FFF2-40B4-BE49-F238E27FC236}">
                <a16:creationId xmlns:a16="http://schemas.microsoft.com/office/drawing/2014/main" id="{9BF56974-781A-400F-A6EF-3E07443DA487}"/>
              </a:ext>
            </a:extLst>
          </p:cNvPr>
          <p:cNvSpPr txBox="1"/>
          <p:nvPr/>
        </p:nvSpPr>
        <p:spPr>
          <a:xfrm>
            <a:off x="4254900" y="6284823"/>
            <a:ext cx="616441" cy="42344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ES_tradnl" sz="1600">
                <a:latin typeface="Glacial Indifference"/>
                <a:cs typeface="Arial"/>
              </a:rPr>
              <a:t>1942</a:t>
            </a:r>
          </a:p>
        </p:txBody>
      </p:sp>
      <p:sp>
        <p:nvSpPr>
          <p:cNvPr id="54" name="Elipse 53">
            <a:extLst>
              <a:ext uri="{FF2B5EF4-FFF2-40B4-BE49-F238E27FC236}">
                <a16:creationId xmlns:a16="http://schemas.microsoft.com/office/drawing/2014/main" id="{908CFB34-B061-4442-A656-8529D7BF4247}"/>
              </a:ext>
            </a:extLst>
          </p:cNvPr>
          <p:cNvSpPr/>
          <p:nvPr/>
        </p:nvSpPr>
        <p:spPr>
          <a:xfrm>
            <a:off x="7809135" y="2434313"/>
            <a:ext cx="163286" cy="16328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CaixaDeTexto 54">
            <a:extLst>
              <a:ext uri="{FF2B5EF4-FFF2-40B4-BE49-F238E27FC236}">
                <a16:creationId xmlns:a16="http://schemas.microsoft.com/office/drawing/2014/main" id="{FE93CCD3-DC48-4DF3-9264-07BACF6BC41D}"/>
              </a:ext>
            </a:extLst>
          </p:cNvPr>
          <p:cNvSpPr txBox="1"/>
          <p:nvPr/>
        </p:nvSpPr>
        <p:spPr>
          <a:xfrm>
            <a:off x="7894865" y="3703865"/>
            <a:ext cx="383177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AR" sz="1600">
                <a:latin typeface="Glacial Indifference"/>
              </a:rPr>
              <a:t>Me hubiese gustado escribir y publicar estas páginas en España. No puede ser. Las edito en México mejor que guardarlas en un cajón. Podría vivir callado en una agradable casa española, comer y beber según los permisos de los facultativos. ¿Para qué entonces? (AUB, 2009, p.18)</a:t>
            </a:r>
            <a:r>
              <a:rPr lang="pt-BR" sz="1600">
                <a:latin typeface="Glacial Indifference"/>
              </a:rPr>
              <a:t>​</a:t>
            </a:r>
            <a:endParaRPr lang="pt-BR" sz="1600"/>
          </a:p>
        </p:txBody>
      </p:sp>
    </p:spTree>
    <p:extLst>
      <p:ext uri="{BB962C8B-B14F-4D97-AF65-F5344CB8AC3E}">
        <p14:creationId xmlns:p14="http://schemas.microsoft.com/office/powerpoint/2010/main" val="2670652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EC8883-D1D6-43FD-A5A6-9B35B489AE5B}"/>
              </a:ext>
            </a:extLst>
          </p:cNvPr>
          <p:cNvSpPr/>
          <p:nvPr/>
        </p:nvSpPr>
        <p:spPr>
          <a:xfrm>
            <a:off x="2877" y="6709914"/>
            <a:ext cx="12191999" cy="143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pic>
        <p:nvPicPr>
          <p:cNvPr id="2" name="Imagem 2" descr="Imagem em preto e branco com texto preto sobre fundo branco&#10;&#10;Descrição gerada automaticamente">
            <a:extLst>
              <a:ext uri="{FF2B5EF4-FFF2-40B4-BE49-F238E27FC236}">
                <a16:creationId xmlns:a16="http://schemas.microsoft.com/office/drawing/2014/main" id="{793F725E-B4D7-4A94-84B5-CCAF493CEDF9}"/>
              </a:ext>
            </a:extLst>
          </p:cNvPr>
          <p:cNvPicPr>
            <a:picLocks noChangeAspect="1"/>
          </p:cNvPicPr>
          <p:nvPr/>
        </p:nvPicPr>
        <p:blipFill>
          <a:blip r:embed="rId2"/>
          <a:stretch>
            <a:fillRect/>
          </a:stretch>
        </p:blipFill>
        <p:spPr>
          <a:xfrm>
            <a:off x="6874328" y="389852"/>
            <a:ext cx="3818678" cy="5365332"/>
          </a:xfrm>
          <a:prstGeom prst="rect">
            <a:avLst/>
          </a:prstGeom>
          <a:ln>
            <a:noFill/>
          </a:ln>
          <a:effectLst>
            <a:outerShdw blurRad="190500" algn="tl" rotWithShape="0">
              <a:srgbClr val="000000">
                <a:alpha val="70000"/>
              </a:srgbClr>
            </a:outerShdw>
          </a:effectLst>
        </p:spPr>
      </p:pic>
      <p:sp>
        <p:nvSpPr>
          <p:cNvPr id="5" name="CaixaDeTexto 3">
            <a:extLst>
              <a:ext uri="{FF2B5EF4-FFF2-40B4-BE49-F238E27FC236}">
                <a16:creationId xmlns:a16="http://schemas.microsoft.com/office/drawing/2014/main" id="{943568A1-8497-4ABF-B449-5AEC1441D0B1}"/>
              </a:ext>
            </a:extLst>
          </p:cNvPr>
          <p:cNvSpPr txBox="1"/>
          <p:nvPr/>
        </p:nvSpPr>
        <p:spPr>
          <a:xfrm>
            <a:off x="816190" y="1148155"/>
            <a:ext cx="4051540" cy="17081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100">
                <a:latin typeface="Glacial Indifference"/>
              </a:rPr>
              <a:t>Para conocer más sobre la historia</a:t>
            </a:r>
            <a:r>
              <a:rPr lang="pt-BR" sz="2100" dirty="0">
                <a:latin typeface="Glacial Indifference"/>
              </a:rPr>
              <a:t> </a:t>
            </a:r>
            <a:r>
              <a:rPr lang="pt-BR" sz="2100">
                <a:latin typeface="Glacial Indifference"/>
              </a:rPr>
              <a:t>y la obra de Max Aub, pueden acceder al sitio web de la </a:t>
            </a:r>
            <a:r>
              <a:rPr lang="pt-BR" sz="2100" dirty="0">
                <a:latin typeface="Glacial Indifference"/>
                <a:hlinkClick r:id="rId3"/>
              </a:rPr>
              <a:t>Fundación Max Aub</a:t>
            </a:r>
            <a:endParaRPr lang="pt-BR"/>
          </a:p>
          <a:p>
            <a:endParaRPr lang="pt-BR" sz="2100" dirty="0">
              <a:latin typeface="Glacial Indifference"/>
            </a:endParaRPr>
          </a:p>
        </p:txBody>
      </p:sp>
      <p:sp>
        <p:nvSpPr>
          <p:cNvPr id="3" name="CaixaDeTexto 2">
            <a:extLst>
              <a:ext uri="{FF2B5EF4-FFF2-40B4-BE49-F238E27FC236}">
                <a16:creationId xmlns:a16="http://schemas.microsoft.com/office/drawing/2014/main" id="{BCE02412-1357-40BB-B52F-3B0BDFDD3210}"/>
              </a:ext>
            </a:extLst>
          </p:cNvPr>
          <p:cNvSpPr txBox="1"/>
          <p:nvPr/>
        </p:nvSpPr>
        <p:spPr>
          <a:xfrm>
            <a:off x="9448800" y="0"/>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z="2000" b="1">
                <a:latin typeface="Glacial Indifference"/>
              </a:rPr>
              <a:t>Max </a:t>
            </a:r>
            <a:r>
              <a:rPr lang="pt-BR" sz="2000" b="1" err="1">
                <a:latin typeface="Glacial Indifference"/>
              </a:rPr>
              <a:t>Aub</a:t>
            </a:r>
            <a:endParaRPr lang="pt-BR" err="1"/>
          </a:p>
        </p:txBody>
      </p:sp>
      <p:sp>
        <p:nvSpPr>
          <p:cNvPr id="7" name="CaixaDeTexto 3">
            <a:extLst>
              <a:ext uri="{FF2B5EF4-FFF2-40B4-BE49-F238E27FC236}">
                <a16:creationId xmlns:a16="http://schemas.microsoft.com/office/drawing/2014/main" id="{0AD813A1-0C99-498F-B548-9797BF70D8CE}"/>
              </a:ext>
            </a:extLst>
          </p:cNvPr>
          <p:cNvSpPr txBox="1"/>
          <p:nvPr/>
        </p:nvSpPr>
        <p:spPr>
          <a:xfrm>
            <a:off x="6816939" y="5910654"/>
            <a:ext cx="4051540"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100">
                <a:latin typeface="Glacial Indifference"/>
              </a:rPr>
              <a:t>Tapa de la edición española de</a:t>
            </a:r>
            <a:endParaRPr lang="pt-BR" sz="2100" dirty="0">
              <a:latin typeface="Glacial Indifference"/>
            </a:endParaRPr>
          </a:p>
          <a:p>
            <a:r>
              <a:rPr lang="pt-BR" sz="2100" i="1">
                <a:latin typeface="Glacial Indifference"/>
              </a:rPr>
              <a:t>La gallina ciega, </a:t>
            </a:r>
            <a:r>
              <a:rPr lang="pt-BR" sz="2100">
                <a:latin typeface="Glacial Indifference"/>
              </a:rPr>
              <a:t>del 2009</a:t>
            </a:r>
          </a:p>
        </p:txBody>
      </p:sp>
    </p:spTree>
    <p:extLst>
      <p:ext uri="{BB962C8B-B14F-4D97-AF65-F5344CB8AC3E}">
        <p14:creationId xmlns:p14="http://schemas.microsoft.com/office/powerpoint/2010/main" val="4007377725"/>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0</Notes>
  <HiddenSlides>0</HiddenSlides>
  <ScaleCrop>false</ScaleCrop>
  <HeadingPairs>
    <vt:vector size="4" baseType="variant">
      <vt:variant>
        <vt:lpstr>Tema</vt:lpstr>
      </vt:variant>
      <vt:variant>
        <vt:i4>1</vt:i4>
      </vt:variant>
      <vt:variant>
        <vt:lpstr>Títulos de slides</vt:lpstr>
      </vt:variant>
      <vt:variant>
        <vt:i4>27</vt:i4>
      </vt:variant>
    </vt:vector>
  </HeadingPairs>
  <TitlesOfParts>
    <vt:vector size="28"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198</cp:revision>
  <dcterms:created xsi:type="dcterms:W3CDTF">2020-11-11T14:41:30Z</dcterms:created>
  <dcterms:modified xsi:type="dcterms:W3CDTF">2020-11-18T21:51:54Z</dcterms:modified>
</cp:coreProperties>
</file>