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7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19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94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3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66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4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4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20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54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30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03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03A5D-DB7A-4CFC-90C2-8AFEFD0611D4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8DB9-BFA7-4213-BFE3-8F92FEACAA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70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pt-BR" dirty="0" smtClean="0"/>
              <a:t>Anotações </a:t>
            </a:r>
            <a:r>
              <a:rPr lang="pt-BR" dirty="0" err="1" smtClean="0"/>
              <a:t>Protocol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22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4"/>
            <a:ext cx="3857625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629" y="20604"/>
            <a:ext cx="3855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4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3855697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0"/>
            <a:ext cx="3855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72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Apresentação na tela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Anotações Protocol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Anotações Protocol</dc:title>
  <dc:creator>Dosvald1</dc:creator>
  <cp:lastModifiedBy>Dosvald1</cp:lastModifiedBy>
  <cp:revision>1</cp:revision>
  <dcterms:created xsi:type="dcterms:W3CDTF">2019-03-28T02:03:33Z</dcterms:created>
  <dcterms:modified xsi:type="dcterms:W3CDTF">2019-03-28T02:07:34Z</dcterms:modified>
</cp:coreProperties>
</file>