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1" r:id="rId3"/>
    <p:sldId id="266" r:id="rId4"/>
    <p:sldId id="267" r:id="rId5"/>
    <p:sldId id="273" r:id="rId6"/>
    <p:sldId id="272" r:id="rId7"/>
    <p:sldId id="270" r:id="rId8"/>
    <p:sldId id="258" r:id="rId9"/>
    <p:sldId id="257" r:id="rId10"/>
    <p:sldId id="277" r:id="rId11"/>
    <p:sldId id="278" r:id="rId12"/>
    <p:sldId id="279" r:id="rId13"/>
    <p:sldId id="280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4" r:id="rId22"/>
    <p:sldId id="275" r:id="rId23"/>
    <p:sldId id="276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68" r:id="rId34"/>
  </p:sldIdLst>
  <p:sldSz cx="12192000" cy="6858000"/>
  <p:notesSz cx="7315200" cy="96012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EFF3158-7322-4734-8355-F824644F163D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F8C5FA-99E2-466A-9B5A-5D5082CE8C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76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B10B4-7D69-4032-AB2D-E20F10BDE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9C8F81-E526-43BF-8C4C-86403BC8E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978963-E0BF-4E24-A1C6-7C5CAE34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85D3-CBFC-43E1-BFA1-D419979E94E7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F0DA35-3177-49F4-AD16-7CCEC5DE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7E12A6-AF99-4184-A218-07BF9207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79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AEA1B-B0D1-4DF6-9462-3E04C685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3FA3DB-E4C3-406E-A4DF-6B15A08B0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AD7EF3-7E88-4A43-B2E8-44733E1A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963C-3FDE-4D77-BBEC-54BDABC64443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337E4-0E4F-4964-B0B4-3AB33A11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3B7119-1CB7-4B13-85EF-4A56D235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47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2B9DA4-CC73-485A-8DC3-AF2856034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ED43A-95DC-4A4C-ADC8-857672504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856711-8F85-493A-8DD6-0E7C7115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3E999-3309-438C-8749-A308CB9E0E9A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B084BF-DDDB-4AED-83BE-D36F366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8B9305-203A-4FD6-AEF2-C9DE2580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20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DEBFD-FBD7-4E86-9873-EA51AA18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267326-5A80-4E30-9257-2D20305F6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540F0A-B058-4AFA-923C-18D85C83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1D9C9-12FF-4900-820B-38B38DD95658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BC25A7-16F5-4584-9A38-D33557CF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DDFBD6-000E-4F5A-823E-C51CA165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21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02191-EB08-4CAA-A61E-63CB221E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124DA0-2B91-4608-B29E-1F5DC913F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1BAFA-1F5D-4585-BE13-8D7DEC5B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EFE9-48E4-41F4-AC13-5F796D4382E0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AEE8CC-7D8B-4030-8A19-4234F415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F9E925-8720-48D7-8BBA-F1306097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24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0B3C2-8EA2-42E8-9BAD-7F56AB6A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A6A5E6-3835-40CD-AD70-6E7C99438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CBA1FD-F86C-494A-8274-320D851C7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A5AC0B-324D-4E91-B6C3-D4D5EEAC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B937-4327-4511-A582-5B5C1C73C024}" type="datetime1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48B76D-3799-47B8-9048-14AE1B9D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A138E9-3947-472A-849A-E91DBC4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76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87702-D9FB-4161-8559-1EF66640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98D059-9F11-4F98-8B47-523570187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BC7CAC-F9C2-4641-B7E9-59DEAF6D7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D3E78F0-93CA-4840-957E-FAFBD34C7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044FE4-A928-4A7E-A6FD-7856E0396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E9BB39-D557-40D6-8FE5-01C95E30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A6D38-F30E-4A97-AD8D-99E121CE7024}" type="datetime1">
              <a:rPr lang="pt-BR" smtClean="0"/>
              <a:t>12/08/2019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709E5A8-40DE-4656-ADAD-55B2F6A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ABDFA20-40D5-4B32-B4C8-DFA4CFB8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57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615D0-B184-4A39-809F-7A1FED8B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9D647A-BBD4-4E44-A4BE-9EBE1BBA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CA6D-26C9-40AB-9F97-5E51D91D7CA2}" type="datetime1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6BCC64-642F-4F19-A5D1-4CB765B4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8AD3B1-3A56-4F73-9D4C-2E210A06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36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06F0EA8-8067-40D0-9450-58AAF1D1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75AE-B21C-49DB-BE9A-681D4A5D580F}" type="datetime1">
              <a:rPr lang="pt-BR" smtClean="0"/>
              <a:t>12/08/2019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CAFB3C-171F-4A04-9D26-60EB69B8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576563-F0AD-4696-B4D5-7B9C2DBC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0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C36BB-6414-428C-8556-62FDD5D2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EDC48-982B-41D2-AE8F-B8C79D71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91E1E5-1BE2-4A58-9C0E-631D3A5FC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5214D3-530C-4B16-8762-9B455635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F16F-CFAE-4070-AED5-A00498E86C1A}" type="datetime1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E0B430-596E-4EBA-8F29-955D6D8A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32628F-3D55-439B-9263-5E983658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86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339D8E-04A6-49A6-AA89-15E12F8B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0B07BC-4C97-4B3D-BEFA-2306EF7B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6F60BC-5EB7-40BC-A83C-1FC0A9339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FEB5B5-8564-478C-8CD7-25EDFF28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DBE-5BAC-4BCE-8220-B75F84DF036B}" type="datetime1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DC6FD3-998E-4009-946F-F8460394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53DC896-623F-4C0D-B92E-7F3DB7BE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4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0E9DF5-AB77-498C-BAF7-105AA76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D97B38-C9AC-4BDD-89BA-FB6A797A8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399F41-73A4-4E95-B09F-E1F5CBAE1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26EBB-22F4-4BD8-BEA5-56FBDE65F983}" type="datetime1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F0045B-7EA0-4A9D-A73E-B9F028792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2421CA-C8C2-49E9-910B-2C1E80BD4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8DA5C-1531-4377-9CD5-DF34F4A13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20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C6D16-4899-4BFD-83CA-8B27A0705F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Estruturas na Arquitetura IV Projeto – A1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AE737-25F7-4186-82AF-AC0104C16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Introdução as estruturas de concreto / fundamentos dos materiais estruturais</a:t>
            </a:r>
          </a:p>
          <a:p>
            <a:endParaRPr lang="pt-BR" dirty="0"/>
          </a:p>
          <a:p>
            <a:r>
              <a:rPr lang="pt-BR" dirty="0"/>
              <a:t>Por </a:t>
            </a:r>
          </a:p>
          <a:p>
            <a:r>
              <a:rPr lang="pt-BR" dirty="0"/>
              <a:t>Pedro Almeida (palmeida@usp.br)</a:t>
            </a:r>
          </a:p>
          <a:p>
            <a:r>
              <a:rPr lang="pt-BR" dirty="0"/>
              <a:t>2019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A3189C8-C950-4868-A39D-A83A96C4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8DED78-72B4-4BF4-A20D-B00D0B0A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46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5EDAB60-DD7C-49F4-A7B0-E63153489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11780"/>
          <a:stretch/>
        </p:blipFill>
        <p:spPr>
          <a:xfrm rot="5400000">
            <a:off x="3087997" y="850746"/>
            <a:ext cx="6016007" cy="4907616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E1332E-6860-4498-A976-11F703F6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E835FF-9852-442F-99F0-02E49638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96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32EAE-5014-4BB6-ADCE-E8FFFB93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F108540-0D0A-4FBB-9311-9616FCE9A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9154" r="42159"/>
          <a:stretch/>
        </p:blipFill>
        <p:spPr>
          <a:xfrm rot="5400000">
            <a:off x="3592060" y="-2388735"/>
            <a:ext cx="5054040" cy="1056176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18C853-5F69-4F54-B27F-7A9B4E1A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1CB78D1-2455-4C0A-83B1-F3F66981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840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6F42149-12B0-4263-AA8D-2BFE72D88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8680"/>
          <a:stretch/>
        </p:blipFill>
        <p:spPr>
          <a:xfrm rot="5400000">
            <a:off x="3141955" y="528346"/>
            <a:ext cx="5908090" cy="531495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73B2D2-D128-4F78-B088-7131F36E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B2F6A5-6F5C-46DA-9CF6-73B9EEED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35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E28BB-5A9D-42C4-9806-2BFEABDD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2C32321-9472-4A84-95B2-0544F49C1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30999" b="2808"/>
          <a:stretch/>
        </p:blipFill>
        <p:spPr>
          <a:xfrm rot="5400000">
            <a:off x="3221642" y="-1723042"/>
            <a:ext cx="6043989" cy="10220326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0492AB7-1BC4-46AA-83F3-D64CCD79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0D26D9D-BEAD-4C2F-814B-65191924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01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FC2CC-4B7A-47F0-91DE-565D7150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F32B8578-0C92-47F3-AD9E-A9204F07C5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283507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70274837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70892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2 - 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55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Cargas permanentes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95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Cargas variáveis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89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Outras 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79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Coeficientes de ponderação das 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587012"/>
                  </a:ext>
                </a:extLst>
              </a:tr>
            </a:tbl>
          </a:graphicData>
        </a:graphic>
      </p:graphicFrame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BDF7B5-68CB-48CA-822C-0BD4054A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D008A5-909F-49F3-A0C7-488C7F5D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7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0B5E4-6962-4533-B0DF-F7B06BD5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4F08EF03-F310-42B8-B69C-FE2E142DD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257050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82587210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31462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3 - MATERIAIS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8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Especificações dos materiais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002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Tensões admissíveis e tensões características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32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Coeficientes de ponderação das resistências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819836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9D0E82-191C-4AFB-A125-04685038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360D6D-EA60-436B-B915-EC5CE05B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52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90B8E-288F-49CE-B979-E8BE9904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4031DA6-80C9-4EEB-8B8A-EFCF1AED6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355657"/>
              </p:ext>
            </p:extLst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2147628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75488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4 - NORMAS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Códigos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35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Normas e especificações brasileiras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40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Normas e especificações estrangeiras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118670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B74037-0DEA-4B49-8E0E-0C3F444F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856D9F-43BF-4F2F-8CA9-8666DFCB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446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34D94-11B3-45FA-8381-CD852B53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86477F3-9138-4B3E-A045-198FB06E4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880017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04894108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585213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 – CÁLCULO DE SOLICITAÇÕES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733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Arranjo estrutural e esquemas estruturai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3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Métodos e processo de cálculo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1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Valores obtidos por cálculo manual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3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Valores obtidos por meio de computadores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65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Bibliografia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08957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F84C3F-B4FF-4329-8A50-AA092328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AB8596-C00D-4013-8BCD-7C7FBB41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14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779F2-94A6-47A9-998D-35718288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62AB6F8-2394-49B4-BA7F-924629CCD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468368"/>
              </p:ext>
            </p:extLst>
          </p:nvPr>
        </p:nvGraphicFramePr>
        <p:xfrm>
          <a:off x="838200" y="1825625"/>
          <a:ext cx="10515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7410664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377230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 – DIMENSIONAMENTO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15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Seção transversa das peças de concreto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65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Seção transversal das armaduras resistentes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579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Seção transversal das armaduras construtivas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Disposição das armaduras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264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Detalhes construtivos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686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Prescrições regulamentares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429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Condições de segurança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19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Bibliografia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88558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F7ECC0-31D7-429F-9963-F45E784E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2B1511-D019-4511-9995-134FC6F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43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20E92-AD0A-4356-9564-2BC8D7C1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713E7C5-164F-49E1-AD83-3066CA2088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257576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0732240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546739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 – QUANTIDADE DE MATERIAIS E SERVIÇOS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02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Volume de concreto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3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Peso das armaduras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47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Área de formas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528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Outros materiais estruturais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3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Materiais não estruturais complementares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0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Movimentos de terra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566421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47A748-8530-4CA0-A775-16154D4E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8F24A2-4CB2-4647-B5A3-FA1690D1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88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0597714-5BA2-462E-B890-7638D42FD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745" y="365125"/>
            <a:ext cx="7964509" cy="5987727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B4FAEE0-35C9-4564-87AB-FE153838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BE6A96A-98CD-44D1-86F2-CE0E0A5D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49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5A5B6-31F1-4605-8E95-3F0E31C0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81068CD-B33F-4BC2-AB9A-AB3925F0C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773506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28970912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58668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8 – COMPLEMENTOS E OBSERVAÇÕES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482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Notas para </a:t>
                      </a:r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elaboração dos desenhos estruturais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698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Notas para execução da obra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981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Complementos diversos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43990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33F4E6-6A2C-41D5-8AEA-B5CBD370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F32619-1565-423D-89B6-28637FBD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19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EA061-7B77-4451-A414-E0E8FB96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Elasticidade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7869B0E-08E0-48F6-A38B-4DCA6987D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r="2915"/>
          <a:stretch/>
        </p:blipFill>
        <p:spPr>
          <a:xfrm rot="5400000">
            <a:off x="2935844" y="-852290"/>
            <a:ext cx="4998278" cy="9193567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AB2D8A-6356-422B-B2D8-1A068E17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8B4749-ADA0-4DB3-B8E7-1531CF70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21</a:t>
            </a:fld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FA1B94F-6F65-4163-8B3B-19C80A24335B}"/>
              </a:ext>
            </a:extLst>
          </p:cNvPr>
          <p:cNvSpPr/>
          <p:nvPr/>
        </p:nvSpPr>
        <p:spPr>
          <a:xfrm>
            <a:off x="6995604" y="5790872"/>
            <a:ext cx="1464815" cy="452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39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7A7EB-E262-4D58-A7F1-BECF5B13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Viscoelasticidade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926EA55-1839-4786-AC6F-495B182C5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12829" r="36689" b="6171"/>
          <a:stretch/>
        </p:blipFill>
        <p:spPr>
          <a:xfrm rot="5400000">
            <a:off x="4292094" y="-1208350"/>
            <a:ext cx="4621981" cy="1002482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497D25-D256-41F7-A02E-B3497DD5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456AA4-06A8-4939-BF7A-59498BFF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915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F43B4-2E5A-4C5F-BE16-9D767C62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Plasticidade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9E79DB1-A360-4DFA-B144-16F200D24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8" r="2334"/>
          <a:stretch/>
        </p:blipFill>
        <p:spPr>
          <a:xfrm rot="5400000">
            <a:off x="2590521" y="-194799"/>
            <a:ext cx="4680820" cy="8185463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D925FC-FD11-48A9-85A9-9AD8A245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F90EA8D-66D2-4B71-9BEE-21286580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F0DFD-889E-480F-AC2B-BFFE3F11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</a:t>
            </a:r>
            <a:r>
              <a:rPr lang="en-US" dirty="0" err="1"/>
              <a:t>Elasto-plastico</a:t>
            </a:r>
            <a:r>
              <a:rPr lang="en-US" dirty="0"/>
              <a:t> </a:t>
            </a:r>
            <a:r>
              <a:rPr lang="en-US" dirty="0" err="1"/>
              <a:t>perfeito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9747C0D-66E8-4B6A-9454-ABB164E3D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5" r="29905"/>
          <a:stretch/>
        </p:blipFill>
        <p:spPr>
          <a:xfrm rot="5400000">
            <a:off x="3914464" y="-1647515"/>
            <a:ext cx="4457700" cy="10610229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33862AA-C6E4-4E34-B027-89FB9F52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54ED72-E20D-4428-8A2C-7589D0BA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10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F8154-0577-4464-B98E-F4BC1530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Comportamentos</a:t>
            </a:r>
            <a:r>
              <a:rPr lang="en-US" dirty="0"/>
              <a:t> </a:t>
            </a:r>
            <a:r>
              <a:rPr lang="en-US" dirty="0" err="1"/>
              <a:t>reais</a:t>
            </a:r>
            <a:r>
              <a:rPr lang="en-US" dirty="0"/>
              <a:t> dos </a:t>
            </a:r>
            <a:r>
              <a:rPr lang="en-US" dirty="0" err="1"/>
              <a:t>materiais</a:t>
            </a: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66D70F1-69F8-454E-9468-27CF348D4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9" t="2999" r="16339"/>
          <a:stretch/>
        </p:blipFill>
        <p:spPr>
          <a:xfrm rot="5400000">
            <a:off x="2531213" y="-106228"/>
            <a:ext cx="4868257" cy="8052515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BED886E-2F6C-4DC8-9FDF-E6B4E2F4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3B673C-5427-41E4-A737-DA62D37E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6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D53BB-E5A0-4A09-B2CF-89DB9D96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Fases</a:t>
            </a:r>
            <a:r>
              <a:rPr lang="en-US" dirty="0"/>
              <a:t> dos </a:t>
            </a:r>
            <a:r>
              <a:rPr lang="en-US" dirty="0" err="1"/>
              <a:t>comportamentos</a:t>
            </a:r>
            <a:r>
              <a:rPr lang="en-US" dirty="0"/>
              <a:t> dos </a:t>
            </a:r>
            <a:r>
              <a:rPr lang="en-US" dirty="0" err="1"/>
              <a:t>materiais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8E035A1-8FC0-42CE-BF6D-57A9CFC5A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9" r="27279"/>
          <a:stretch/>
        </p:blipFill>
        <p:spPr>
          <a:xfrm rot="5400000">
            <a:off x="3640483" y="-859019"/>
            <a:ext cx="4413249" cy="1001749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305DC2-7AD8-42CC-82D9-82942D9A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7C640CF-EB62-49E3-95D5-92A342F6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7635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3170C-BBB0-4DF0-8F2E-70F39D47A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Comportamentos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das </a:t>
            </a:r>
            <a:r>
              <a:rPr lang="en-US" dirty="0" err="1"/>
              <a:t>estruturas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4D55BAC2-5665-488C-907E-11431415B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7" r="1677" b="7987"/>
          <a:stretch/>
        </p:blipFill>
        <p:spPr>
          <a:xfrm rot="5400000">
            <a:off x="2677077" y="-505375"/>
            <a:ext cx="5018573" cy="8696327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EB6097-E04C-4B1C-AABE-AEC7D9C7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27EF4E6-309E-41F6-9C8A-B1D9DB22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5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72CEA-3737-47F5-ACB4-41EEE072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Comportamentos truncados das estruturas</a:t>
            </a:r>
            <a:br>
              <a:rPr lang="pt-BR" dirty="0"/>
            </a:br>
            <a:r>
              <a:rPr lang="pt-BR" dirty="0"/>
              <a:t>Estados limites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5F87482-5CED-4D2E-AA6B-570C86271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3" t="5069" r="26185" b="3902"/>
          <a:stretch/>
        </p:blipFill>
        <p:spPr>
          <a:xfrm rot="5400000">
            <a:off x="3356684" y="-568249"/>
            <a:ext cx="4514215" cy="9327364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C439848-8410-4EBF-AB8C-6835F5AD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D14774-7270-4A61-ABE0-E16109EC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590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328D5-7708-4B08-92C6-249154ED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Concreto: comportamentos de</a:t>
            </a:r>
            <a:br>
              <a:rPr lang="pt-BR" dirty="0"/>
            </a:br>
            <a:r>
              <a:rPr lang="pt-BR" dirty="0"/>
              <a:t> Estádio I e de Estádio II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56DBB09-5C37-423A-81A6-4AD48C603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0" t="6820" r="14588"/>
          <a:stretch/>
        </p:blipFill>
        <p:spPr>
          <a:xfrm rot="5400000">
            <a:off x="2917692" y="477080"/>
            <a:ext cx="4660274" cy="708749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3D5426-4C4F-4EC6-B5B2-CAB80594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F8CC68-DFC0-444D-A50B-480A690F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19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A267F-ED3C-4381-8A0F-7844F1F9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Qualidade dos sistemas materiais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7D1FEBC-A284-4652-9663-0C3D1A39F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3050103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51013348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9755121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34667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36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Engenharia de Planejamento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 que, quando e onde fazer?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2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Engenharia de 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Como fazer?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97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Engenharia de Produção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Materialização, da construção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186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Engenharia de operação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Operação do sistema/manutenção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636429"/>
                  </a:ext>
                </a:extLst>
              </a:tr>
            </a:tbl>
          </a:graphicData>
        </a:graphic>
      </p:graphicFrame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11241D-FBCC-4B78-8E3E-8A9313F9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9D71F2-3AD5-48DB-A644-DF8AA4E8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55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3F16F-C599-4C98-91D4-ACA9D326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de comportamentos</a:t>
            </a:r>
            <a:br>
              <a:rPr lang="pt-BR" dirty="0"/>
            </a:br>
            <a:r>
              <a:rPr lang="pt-BR" dirty="0"/>
              <a:t>linear e não linear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B180344-CEE0-4885-87A4-9E3213B29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7" r="24872"/>
          <a:stretch/>
        </p:blipFill>
        <p:spPr>
          <a:xfrm rot="5400000">
            <a:off x="4392361" y="-1753929"/>
            <a:ext cx="3314697" cy="10423018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80E4CF-B1EC-45A0-97CE-79A00606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3F00AF-C2D5-461A-8A05-D357C249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84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294A5-66EC-4947-921E-ED9E2F9A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Plastificação das seções transversais</a:t>
            </a:r>
            <a:br>
              <a:rPr lang="pt-BR" dirty="0"/>
            </a:br>
            <a:r>
              <a:rPr lang="pt-BR" dirty="0"/>
              <a:t> – rotulas plásticas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B056043-E57F-45D5-B527-B48B911BB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8" r="33406" b="1276"/>
          <a:stretch/>
        </p:blipFill>
        <p:spPr>
          <a:xfrm rot="5400000">
            <a:off x="4860409" y="-2331522"/>
            <a:ext cx="2490787" cy="10535206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5B99669-2A7B-4342-9713-0289518B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69BA2D-384B-4DBF-8A45-93519CB3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2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57067-0DA8-488C-95BC-9AA6B956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484B9-65F9-4C55-AD26-6A4980F12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BF743A0-0775-4081-86BF-1DBEF47E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14002D-4B5E-4552-8649-BE6A1DE6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719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7E33A-6B2D-4502-B464-EB6365F3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9B094B-D011-4FA2-82E2-B63AF3614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FUSCO, P. B. Estruturas de Concreto – Fundamentos do Projeto Estrutural, McGraw-Hill; Ed. Universidade de São Paulo, São Paulo, 1977.</a:t>
            </a:r>
          </a:p>
          <a:p>
            <a:r>
              <a:rPr lang="pt-BR" dirty="0"/>
              <a:t>Fib,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46FB66-9BB0-46A7-9B6A-1AFD32E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2FA15D-0479-4A91-95B2-C3086468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90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EC568-39EC-43A6-B0EB-30616480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Fases / atividades da engenharia</a:t>
            </a: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237AE7E1-BF7E-4EE8-9BDB-5D9D519B4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128122"/>
              </p:ext>
            </p:extLst>
          </p:nvPr>
        </p:nvGraphicFramePr>
        <p:xfrm>
          <a:off x="838200" y="1889249"/>
          <a:ext cx="105156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022">
                  <a:extLst>
                    <a:ext uri="{9D8B030D-6E8A-4147-A177-3AD203B41FA5}">
                      <a16:colId xmlns:a16="http://schemas.microsoft.com/office/drawing/2014/main" val="510133483"/>
                    </a:ext>
                  </a:extLst>
                </a:gridCol>
                <a:gridCol w="3937190">
                  <a:extLst>
                    <a:ext uri="{9D8B030D-6E8A-4147-A177-3AD203B41FA5}">
                      <a16:colId xmlns:a16="http://schemas.microsoft.com/office/drawing/2014/main" val="4097551213"/>
                    </a:ext>
                  </a:extLst>
                </a:gridCol>
                <a:gridCol w="5979388">
                  <a:extLst>
                    <a:ext uri="{9D8B030D-6E8A-4147-A177-3AD203B41FA5}">
                      <a16:colId xmlns:a16="http://schemas.microsoft.com/office/drawing/2014/main" val="4234667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36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Planejamento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Especificar as margens de segurança adequadas a cada tipo de construção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2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Introduzir no projeto estrutural das construções as margens de segurança especificadas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97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Produção/ Construção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Dirigir a execução de modo que as construções tenham as margens de segurança previstas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186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Operação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Controlar a utilização e a manutenção das construções para que não haja usos indevidos, não previstos no seu projeto, e nem uma deterioração prematura de sua 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636429"/>
                  </a:ext>
                </a:extLst>
              </a:tr>
            </a:tbl>
          </a:graphicData>
        </a:graphic>
      </p:graphicFrame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72505DF-4438-4541-BA5F-7C1DF53E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A9EA94-201E-4FE0-8205-D4BDE692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42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35ECB-A6B2-4949-B708-DD98AFD0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B6DCB2D-95E6-4E27-8DD8-15C0A07DE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293" y="360878"/>
            <a:ext cx="8025413" cy="5995472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3E3944-69E8-4C90-8860-F5AB889C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1E8DFF-278B-41F7-AE42-8F063E539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93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260FE-F7A1-43D3-883B-CEB3C127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270C2CA-FE34-4546-8C3A-C0DDD257B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306" y="365125"/>
            <a:ext cx="7973387" cy="5994402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6E1F25-7025-43B5-9534-06BAEA5C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79AAD3-EEF4-4EE2-AA67-CE33410B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3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B47EB-C5FE-4AF3-9A26-A79717F8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54C7EED-2114-40C6-8A69-FD7259A79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272" y="365125"/>
            <a:ext cx="7973455" cy="599436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25C877-6053-4E09-A4B5-BB07D7A1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A4DFAF-EEDF-48B2-93E9-CE09ED44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4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DBDE5-2A18-4884-A7E2-1C1C51FF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de Engenharia de Estruturas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395223-3AD8-4BF5-A8CC-AA54A2C93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Projeto Básico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Projeto Executivo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17E143F-ED58-4CAE-B711-9D743F68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FBA4F-4CA2-4837-A0EF-3EA1CE53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32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603AF-4AE3-4965-B112-28B56CD7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Itens do memorial de cálculo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C21E76D-5F10-4000-A263-D98D1451B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258228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23316686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62875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1 - IDENTIFICAÇÃO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680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Identificação da obra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538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Identificação do trecho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00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Identificação do elemento estrutural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36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Desenhos de referencia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825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Desenhos-chave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36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Índice de elementos estruturais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317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Notação empregada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971480"/>
                  </a:ext>
                </a:extLst>
              </a:tr>
            </a:tbl>
          </a:graphicData>
        </a:graphic>
      </p:graphicFrame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6D2527-866B-45F1-A3DD-81AB0C75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PEF 2604 - Estruturas na Arquitetura IV: Projeto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BE81DD-C122-49CD-A2F8-6D7DC236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A5C-1531-4377-9CD5-DF34F4A1329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657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797</Words>
  <Application>Microsoft Office PowerPoint</Application>
  <PresentationFormat>Widescreen</PresentationFormat>
  <Paragraphs>210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Estruturas na Arquitetura IV Projeto – A1 </vt:lpstr>
      <vt:lpstr>Apresentação do PowerPoint</vt:lpstr>
      <vt:lpstr>Qualidade dos sistemas materiais</vt:lpstr>
      <vt:lpstr>Fases / atividades da engenharia</vt:lpstr>
      <vt:lpstr>Apresentação do PowerPoint</vt:lpstr>
      <vt:lpstr>Apresentação do PowerPoint</vt:lpstr>
      <vt:lpstr>Apresentação do PowerPoint</vt:lpstr>
      <vt:lpstr>Projetos de Engenharia de Estruturas</vt:lpstr>
      <vt:lpstr>Itens do memorial de cálculo</vt:lpstr>
      <vt:lpstr>Apresentação do PowerPoint</vt:lpstr>
      <vt:lpstr>Apresentação do PowerPoint</vt:lpstr>
      <vt:lpstr>Apresentação do PowerPoint</vt:lpstr>
      <vt:lpstr>Apresentação do PowerPoint</vt:lpstr>
      <vt:lpstr>Itens do memorial de cálculo</vt:lpstr>
      <vt:lpstr>Itens do memorial de cálculo</vt:lpstr>
      <vt:lpstr>Itens do memorial de cálculo</vt:lpstr>
      <vt:lpstr>Itens do memorial de cálculo</vt:lpstr>
      <vt:lpstr>Itens do memorial de cálculo</vt:lpstr>
      <vt:lpstr>Itens do memorial de cálculo</vt:lpstr>
      <vt:lpstr>Itens do memorial de cálculo</vt:lpstr>
      <vt:lpstr>Elasticidade</vt:lpstr>
      <vt:lpstr>Viscoelasticidade</vt:lpstr>
      <vt:lpstr>Plasticidade</vt:lpstr>
      <vt:lpstr>Material Elasto-plastico perfeito</vt:lpstr>
      <vt:lpstr>Comportamentos reais dos materiais</vt:lpstr>
      <vt:lpstr>Fases dos comportamentos dos materiais</vt:lpstr>
      <vt:lpstr>Comportamentos básicos das estruturas</vt:lpstr>
      <vt:lpstr>Comportamentos truncados das estruturas Estados limites</vt:lpstr>
      <vt:lpstr>Concreto: comportamentos de  Estádio I e de Estádio II</vt:lpstr>
      <vt:lpstr>Estrutura de comportamentos linear e não linear</vt:lpstr>
      <vt:lpstr>Plastificação das seções transversais  – rotulas plásticas</vt:lpstr>
      <vt:lpstr>Apresentação do PowerPoint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A1</dc:title>
  <dc:creator>Pedro Almeida</dc:creator>
  <cp:lastModifiedBy>Pedro Almeida</cp:lastModifiedBy>
  <cp:revision>17</cp:revision>
  <dcterms:created xsi:type="dcterms:W3CDTF">2017-08-06T18:46:12Z</dcterms:created>
  <dcterms:modified xsi:type="dcterms:W3CDTF">2019-08-13T01:02:40Z</dcterms:modified>
</cp:coreProperties>
</file>