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1.xml" ContentType="application/vnd.openxmlformats-officedocument.drawingml.chart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62" r:id="rId4"/>
    <p:sldId id="258" r:id="rId5"/>
    <p:sldId id="257" r:id="rId6"/>
    <p:sldId id="259" r:id="rId7"/>
    <p:sldId id="266" r:id="rId8"/>
    <p:sldId id="267" r:id="rId9"/>
    <p:sldId id="268" r:id="rId10"/>
    <p:sldId id="269" r:id="rId11"/>
    <p:sldId id="270" r:id="rId12"/>
    <p:sldId id="272" r:id="rId13"/>
    <p:sldId id="273" r:id="rId14"/>
    <p:sldId id="274" r:id="rId15"/>
    <p:sldId id="275" r:id="rId16"/>
    <p:sldId id="260" r:id="rId17"/>
    <p:sldId id="261" r:id="rId18"/>
    <p:sldId id="279" r:id="rId19"/>
    <p:sldId id="277" r:id="rId20"/>
    <p:sldId id="276" r:id="rId21"/>
    <p:sldId id="281" r:id="rId22"/>
    <p:sldId id="282" r:id="rId23"/>
    <p:sldId id="280" r:id="rId24"/>
    <p:sldId id="283" r:id="rId25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é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EC20E35-A176-4012-BC5E-935CFFF8708E}" styleName="Estilo Médio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8034E78-7F5D-4C2E-B375-FC64B27BC917}" styleName="Estilo Escuro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202B0CA-FC54-4496-8BCA-5EF66A818D29}" styleName="Estilo Escuro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9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edro\Documents\Documents\PEB%20e%20CHINA\Affinity%20Scores%20AGONU%20Brazil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/>
            </a:pPr>
            <a:r>
              <a:rPr lang="pt-BR" sz="1800"/>
              <a:t>Índice de Convergência Argentina - EUA na AGONU (1946-2012)</a:t>
            </a: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1"/>
          <c:order val="0"/>
          <c:tx>
            <c:strRef>
              <c:f>Plan4!$D$1</c:f>
              <c:strCache>
                <c:ptCount val="1"/>
                <c:pt idx="0">
                  <c:v>Sem Abstenção</c:v>
                </c:pt>
              </c:strCache>
            </c:strRef>
          </c:tx>
          <c:marker>
            <c:symbol val="none"/>
          </c:marker>
          <c:cat>
            <c:numRef>
              <c:f>Plan4!$C$2:$C$68</c:f>
              <c:numCache>
                <c:formatCode>General</c:formatCode>
                <c:ptCount val="67"/>
                <c:pt idx="0">
                  <c:v>1946</c:v>
                </c:pt>
                <c:pt idx="1">
                  <c:v>1947</c:v>
                </c:pt>
                <c:pt idx="2">
                  <c:v>1948</c:v>
                </c:pt>
                <c:pt idx="3">
                  <c:v>1949</c:v>
                </c:pt>
                <c:pt idx="4">
                  <c:v>1950</c:v>
                </c:pt>
                <c:pt idx="5">
                  <c:v>1951</c:v>
                </c:pt>
                <c:pt idx="6">
                  <c:v>1952</c:v>
                </c:pt>
                <c:pt idx="7">
                  <c:v>1953</c:v>
                </c:pt>
                <c:pt idx="8">
                  <c:v>1954</c:v>
                </c:pt>
                <c:pt idx="9">
                  <c:v>1955</c:v>
                </c:pt>
                <c:pt idx="10">
                  <c:v>1956</c:v>
                </c:pt>
                <c:pt idx="11">
                  <c:v>1957</c:v>
                </c:pt>
                <c:pt idx="12">
                  <c:v>1958</c:v>
                </c:pt>
                <c:pt idx="13">
                  <c:v>1959</c:v>
                </c:pt>
                <c:pt idx="14">
                  <c:v>1960</c:v>
                </c:pt>
                <c:pt idx="15">
                  <c:v>1961</c:v>
                </c:pt>
                <c:pt idx="16">
                  <c:v>1962</c:v>
                </c:pt>
                <c:pt idx="17">
                  <c:v>1963</c:v>
                </c:pt>
                <c:pt idx="18">
                  <c:v>1964</c:v>
                </c:pt>
                <c:pt idx="19">
                  <c:v>1965</c:v>
                </c:pt>
                <c:pt idx="20">
                  <c:v>1966</c:v>
                </c:pt>
                <c:pt idx="21">
                  <c:v>1967</c:v>
                </c:pt>
                <c:pt idx="22">
                  <c:v>1968</c:v>
                </c:pt>
                <c:pt idx="23">
                  <c:v>1969</c:v>
                </c:pt>
                <c:pt idx="24">
                  <c:v>1970</c:v>
                </c:pt>
                <c:pt idx="25">
                  <c:v>1971</c:v>
                </c:pt>
                <c:pt idx="26">
                  <c:v>1972</c:v>
                </c:pt>
                <c:pt idx="27">
                  <c:v>1973</c:v>
                </c:pt>
                <c:pt idx="28">
                  <c:v>1974</c:v>
                </c:pt>
                <c:pt idx="29">
                  <c:v>1975</c:v>
                </c:pt>
                <c:pt idx="30">
                  <c:v>1976</c:v>
                </c:pt>
                <c:pt idx="31">
                  <c:v>1977</c:v>
                </c:pt>
                <c:pt idx="32">
                  <c:v>1978</c:v>
                </c:pt>
                <c:pt idx="33">
                  <c:v>1979</c:v>
                </c:pt>
                <c:pt idx="34">
                  <c:v>1980</c:v>
                </c:pt>
                <c:pt idx="35">
                  <c:v>1981</c:v>
                </c:pt>
                <c:pt idx="36">
                  <c:v>1982</c:v>
                </c:pt>
                <c:pt idx="37">
                  <c:v>1983</c:v>
                </c:pt>
                <c:pt idx="38">
                  <c:v>1984</c:v>
                </c:pt>
                <c:pt idx="39">
                  <c:v>1985</c:v>
                </c:pt>
                <c:pt idx="40">
                  <c:v>1986</c:v>
                </c:pt>
                <c:pt idx="41">
                  <c:v>1987</c:v>
                </c:pt>
                <c:pt idx="42">
                  <c:v>1988</c:v>
                </c:pt>
                <c:pt idx="43">
                  <c:v>1989</c:v>
                </c:pt>
                <c:pt idx="44">
                  <c:v>1990</c:v>
                </c:pt>
                <c:pt idx="45">
                  <c:v>1991</c:v>
                </c:pt>
                <c:pt idx="46">
                  <c:v>1992</c:v>
                </c:pt>
                <c:pt idx="47">
                  <c:v>1993</c:v>
                </c:pt>
                <c:pt idx="48">
                  <c:v>1994</c:v>
                </c:pt>
                <c:pt idx="49">
                  <c:v>1995</c:v>
                </c:pt>
                <c:pt idx="50">
                  <c:v>1996</c:v>
                </c:pt>
                <c:pt idx="51">
                  <c:v>1997</c:v>
                </c:pt>
                <c:pt idx="52">
                  <c:v>1998</c:v>
                </c:pt>
                <c:pt idx="53">
                  <c:v>1999</c:v>
                </c:pt>
                <c:pt idx="54">
                  <c:v>2000</c:v>
                </c:pt>
                <c:pt idx="55">
                  <c:v>2001</c:v>
                </c:pt>
                <c:pt idx="56">
                  <c:v>2002</c:v>
                </c:pt>
                <c:pt idx="57">
                  <c:v>2003</c:v>
                </c:pt>
                <c:pt idx="58">
                  <c:v>2004</c:v>
                </c:pt>
                <c:pt idx="59">
                  <c:v>2005</c:v>
                </c:pt>
                <c:pt idx="60">
                  <c:v>2006</c:v>
                </c:pt>
                <c:pt idx="61">
                  <c:v>2007</c:v>
                </c:pt>
                <c:pt idx="62">
                  <c:v>2008</c:v>
                </c:pt>
                <c:pt idx="63">
                  <c:v>2009</c:v>
                </c:pt>
                <c:pt idx="64">
                  <c:v>2010</c:v>
                </c:pt>
                <c:pt idx="65">
                  <c:v>2011</c:v>
                </c:pt>
                <c:pt idx="66">
                  <c:v>2012</c:v>
                </c:pt>
              </c:numCache>
            </c:numRef>
          </c:cat>
          <c:val>
            <c:numRef>
              <c:f>Plan4!$D$2:$D$68</c:f>
              <c:numCache>
                <c:formatCode>General</c:formatCode>
                <c:ptCount val="67"/>
                <c:pt idx="0">
                  <c:v>0.68421052631578905</c:v>
                </c:pt>
                <c:pt idx="1">
                  <c:v>0.64705882352941102</c:v>
                </c:pt>
                <c:pt idx="2">
                  <c:v>0.58333333333333304</c:v>
                </c:pt>
                <c:pt idx="3">
                  <c:v>0.26315789473684198</c:v>
                </c:pt>
                <c:pt idx="4">
                  <c:v>0.6875</c:v>
                </c:pt>
                <c:pt idx="5">
                  <c:v>0</c:v>
                </c:pt>
                <c:pt idx="6">
                  <c:v>0.35483870967741898</c:v>
                </c:pt>
                <c:pt idx="7">
                  <c:v>0.23076923076923</c:v>
                </c:pt>
                <c:pt idx="8">
                  <c:v>0.66666666666666596</c:v>
                </c:pt>
                <c:pt idx="9">
                  <c:v>0.66666666666666596</c:v>
                </c:pt>
                <c:pt idx="10">
                  <c:v>0.96551724137931005</c:v>
                </c:pt>
                <c:pt idx="11">
                  <c:v>0.92</c:v>
                </c:pt>
                <c:pt idx="12">
                  <c:v>1</c:v>
                </c:pt>
                <c:pt idx="13">
                  <c:v>1</c:v>
                </c:pt>
                <c:pt idx="14">
                  <c:v>0.86301369863013699</c:v>
                </c:pt>
                <c:pt idx="15">
                  <c:v>0.84313725490196001</c:v>
                </c:pt>
                <c:pt idx="16">
                  <c:v>0.72222222222222199</c:v>
                </c:pt>
                <c:pt idx="17">
                  <c:v>0.89473684210526305</c:v>
                </c:pt>
                <c:pt idx="18">
                  <c:v>0.89473684210526305</c:v>
                </c:pt>
                <c:pt idx="19">
                  <c:v>0.66666666666666596</c:v>
                </c:pt>
                <c:pt idx="20">
                  <c:v>0.6875</c:v>
                </c:pt>
                <c:pt idx="21">
                  <c:v>0.65714285714285703</c:v>
                </c:pt>
                <c:pt idx="22">
                  <c:v>0.19999999999999901</c:v>
                </c:pt>
                <c:pt idx="23">
                  <c:v>0.30769230769230699</c:v>
                </c:pt>
                <c:pt idx="24">
                  <c:v>0.63157894736842102</c:v>
                </c:pt>
                <c:pt idx="25">
                  <c:v>0.84905660377358405</c:v>
                </c:pt>
                <c:pt idx="26">
                  <c:v>0.49152542372881303</c:v>
                </c:pt>
                <c:pt idx="27">
                  <c:v>-4.1666666666666699E-2</c:v>
                </c:pt>
                <c:pt idx="28">
                  <c:v>-2.8571428571428401E-2</c:v>
                </c:pt>
                <c:pt idx="29">
                  <c:v>-0.16129032258064499</c:v>
                </c:pt>
                <c:pt idx="30">
                  <c:v>-0.128205128205128</c:v>
                </c:pt>
                <c:pt idx="31">
                  <c:v>0.30612244897959101</c:v>
                </c:pt>
                <c:pt idx="32">
                  <c:v>0.21621621621621601</c:v>
                </c:pt>
                <c:pt idx="33">
                  <c:v>-0.17142857142857101</c:v>
                </c:pt>
                <c:pt idx="34">
                  <c:v>-0.28813559322033799</c:v>
                </c:pt>
                <c:pt idx="35">
                  <c:v>-0.45679012345678999</c:v>
                </c:pt>
                <c:pt idx="36">
                  <c:v>-0.62264150943396201</c:v>
                </c:pt>
                <c:pt idx="37">
                  <c:v>-0.63043478260869501</c:v>
                </c:pt>
                <c:pt idx="38">
                  <c:v>-0.77358490566037696</c:v>
                </c:pt>
                <c:pt idx="39">
                  <c:v>-0.63809523809523805</c:v>
                </c:pt>
                <c:pt idx="40">
                  <c:v>-0.65137614678899003</c:v>
                </c:pt>
                <c:pt idx="41">
                  <c:v>-0.71739130434782605</c:v>
                </c:pt>
                <c:pt idx="42">
                  <c:v>-0.80219780219780201</c:v>
                </c:pt>
                <c:pt idx="43">
                  <c:v>-0.82051282051282004</c:v>
                </c:pt>
                <c:pt idx="44">
                  <c:v>-0.73333333333333295</c:v>
                </c:pt>
                <c:pt idx="45">
                  <c:v>-0.25</c:v>
                </c:pt>
                <c:pt idx="46">
                  <c:v>-0.157894736842105</c:v>
                </c:pt>
                <c:pt idx="47">
                  <c:v>0</c:v>
                </c:pt>
                <c:pt idx="48">
                  <c:v>0.29729729729729698</c:v>
                </c:pt>
                <c:pt idx="49">
                  <c:v>0.219512195121951</c:v>
                </c:pt>
                <c:pt idx="50">
                  <c:v>8.6956521739130405E-2</c:v>
                </c:pt>
                <c:pt idx="51">
                  <c:v>-0.11111111111111099</c:v>
                </c:pt>
                <c:pt idx="52">
                  <c:v>-0.21052631578947301</c:v>
                </c:pt>
                <c:pt idx="53">
                  <c:v>-0.25581395348837199</c:v>
                </c:pt>
                <c:pt idx="54">
                  <c:v>-0.26829268292682901</c:v>
                </c:pt>
                <c:pt idx="55">
                  <c:v>-0.476190476190476</c:v>
                </c:pt>
                <c:pt idx="56">
                  <c:v>-0.51020408163265296</c:v>
                </c:pt>
                <c:pt idx="57">
                  <c:v>-0.50943396226415105</c:v>
                </c:pt>
                <c:pt idx="58">
                  <c:v>-0.64705882352941102</c:v>
                </c:pt>
                <c:pt idx="59">
                  <c:v>-0.58620689655172398</c:v>
                </c:pt>
                <c:pt idx="60">
                  <c:v>-0.66197183098591506</c:v>
                </c:pt>
                <c:pt idx="61">
                  <c:v>-0.73770491803278604</c:v>
                </c:pt>
                <c:pt idx="62">
                  <c:v>-0.69491525423728795</c:v>
                </c:pt>
                <c:pt idx="63">
                  <c:v>-0.53846153846153799</c:v>
                </c:pt>
                <c:pt idx="64">
                  <c:v>-0.56862745098039202</c:v>
                </c:pt>
                <c:pt idx="65">
                  <c:v>-0.39622641509433898</c:v>
                </c:pt>
                <c:pt idx="66">
                  <c:v>-0.53571428571428503</c:v>
                </c:pt>
              </c:numCache>
            </c:numRef>
          </c:val>
          <c:smooth val="0"/>
        </c:ser>
        <c:ser>
          <c:idx val="2"/>
          <c:order val="1"/>
          <c:tx>
            <c:strRef>
              <c:f>Plan4!$E$1</c:f>
              <c:strCache>
                <c:ptCount val="1"/>
                <c:pt idx="0">
                  <c:v>Com Abstenção</c:v>
                </c:pt>
              </c:strCache>
            </c:strRef>
          </c:tx>
          <c:marker>
            <c:symbol val="none"/>
          </c:marker>
          <c:cat>
            <c:numRef>
              <c:f>Plan4!$C$2:$C$68</c:f>
              <c:numCache>
                <c:formatCode>General</c:formatCode>
                <c:ptCount val="67"/>
                <c:pt idx="0">
                  <c:v>1946</c:v>
                </c:pt>
                <c:pt idx="1">
                  <c:v>1947</c:v>
                </c:pt>
                <c:pt idx="2">
                  <c:v>1948</c:v>
                </c:pt>
                <c:pt idx="3">
                  <c:v>1949</c:v>
                </c:pt>
                <c:pt idx="4">
                  <c:v>1950</c:v>
                </c:pt>
                <c:pt idx="5">
                  <c:v>1951</c:v>
                </c:pt>
                <c:pt idx="6">
                  <c:v>1952</c:v>
                </c:pt>
                <c:pt idx="7">
                  <c:v>1953</c:v>
                </c:pt>
                <c:pt idx="8">
                  <c:v>1954</c:v>
                </c:pt>
                <c:pt idx="9">
                  <c:v>1955</c:v>
                </c:pt>
                <c:pt idx="10">
                  <c:v>1956</c:v>
                </c:pt>
                <c:pt idx="11">
                  <c:v>1957</c:v>
                </c:pt>
                <c:pt idx="12">
                  <c:v>1958</c:v>
                </c:pt>
                <c:pt idx="13">
                  <c:v>1959</c:v>
                </c:pt>
                <c:pt idx="14">
                  <c:v>1960</c:v>
                </c:pt>
                <c:pt idx="15">
                  <c:v>1961</c:v>
                </c:pt>
                <c:pt idx="16">
                  <c:v>1962</c:v>
                </c:pt>
                <c:pt idx="17">
                  <c:v>1963</c:v>
                </c:pt>
                <c:pt idx="18">
                  <c:v>1964</c:v>
                </c:pt>
                <c:pt idx="19">
                  <c:v>1965</c:v>
                </c:pt>
                <c:pt idx="20">
                  <c:v>1966</c:v>
                </c:pt>
                <c:pt idx="21">
                  <c:v>1967</c:v>
                </c:pt>
                <c:pt idx="22">
                  <c:v>1968</c:v>
                </c:pt>
                <c:pt idx="23">
                  <c:v>1969</c:v>
                </c:pt>
                <c:pt idx="24">
                  <c:v>1970</c:v>
                </c:pt>
                <c:pt idx="25">
                  <c:v>1971</c:v>
                </c:pt>
                <c:pt idx="26">
                  <c:v>1972</c:v>
                </c:pt>
                <c:pt idx="27">
                  <c:v>1973</c:v>
                </c:pt>
                <c:pt idx="28">
                  <c:v>1974</c:v>
                </c:pt>
                <c:pt idx="29">
                  <c:v>1975</c:v>
                </c:pt>
                <c:pt idx="30">
                  <c:v>1976</c:v>
                </c:pt>
                <c:pt idx="31">
                  <c:v>1977</c:v>
                </c:pt>
                <c:pt idx="32">
                  <c:v>1978</c:v>
                </c:pt>
                <c:pt idx="33">
                  <c:v>1979</c:v>
                </c:pt>
                <c:pt idx="34">
                  <c:v>1980</c:v>
                </c:pt>
                <c:pt idx="35">
                  <c:v>1981</c:v>
                </c:pt>
                <c:pt idx="36">
                  <c:v>1982</c:v>
                </c:pt>
                <c:pt idx="37">
                  <c:v>1983</c:v>
                </c:pt>
                <c:pt idx="38">
                  <c:v>1984</c:v>
                </c:pt>
                <c:pt idx="39">
                  <c:v>1985</c:v>
                </c:pt>
                <c:pt idx="40">
                  <c:v>1986</c:v>
                </c:pt>
                <c:pt idx="41">
                  <c:v>1987</c:v>
                </c:pt>
                <c:pt idx="42">
                  <c:v>1988</c:v>
                </c:pt>
                <c:pt idx="43">
                  <c:v>1989</c:v>
                </c:pt>
                <c:pt idx="44">
                  <c:v>1990</c:v>
                </c:pt>
                <c:pt idx="45">
                  <c:v>1991</c:v>
                </c:pt>
                <c:pt idx="46">
                  <c:v>1992</c:v>
                </c:pt>
                <c:pt idx="47">
                  <c:v>1993</c:v>
                </c:pt>
                <c:pt idx="48">
                  <c:v>1994</c:v>
                </c:pt>
                <c:pt idx="49">
                  <c:v>1995</c:v>
                </c:pt>
                <c:pt idx="50">
                  <c:v>1996</c:v>
                </c:pt>
                <c:pt idx="51">
                  <c:v>1997</c:v>
                </c:pt>
                <c:pt idx="52">
                  <c:v>1998</c:v>
                </c:pt>
                <c:pt idx="53">
                  <c:v>1999</c:v>
                </c:pt>
                <c:pt idx="54">
                  <c:v>2000</c:v>
                </c:pt>
                <c:pt idx="55">
                  <c:v>2001</c:v>
                </c:pt>
                <c:pt idx="56">
                  <c:v>2002</c:v>
                </c:pt>
                <c:pt idx="57">
                  <c:v>2003</c:v>
                </c:pt>
                <c:pt idx="58">
                  <c:v>2004</c:v>
                </c:pt>
                <c:pt idx="59">
                  <c:v>2005</c:v>
                </c:pt>
                <c:pt idx="60">
                  <c:v>2006</c:v>
                </c:pt>
                <c:pt idx="61">
                  <c:v>2007</c:v>
                </c:pt>
                <c:pt idx="62">
                  <c:v>2008</c:v>
                </c:pt>
                <c:pt idx="63">
                  <c:v>2009</c:v>
                </c:pt>
                <c:pt idx="64">
                  <c:v>2010</c:v>
                </c:pt>
                <c:pt idx="65">
                  <c:v>2011</c:v>
                </c:pt>
                <c:pt idx="66">
                  <c:v>2012</c:v>
                </c:pt>
              </c:numCache>
            </c:numRef>
          </c:cat>
          <c:val>
            <c:numRef>
              <c:f>Plan4!$E$2:$E$68</c:f>
              <c:numCache>
                <c:formatCode>General</c:formatCode>
                <c:ptCount val="67"/>
                <c:pt idx="0">
                  <c:v>0.60465120000000006</c:v>
                </c:pt>
                <c:pt idx="1">
                  <c:v>0.5789474</c:v>
                </c:pt>
                <c:pt idx="2">
                  <c:v>0.42574260000000003</c:v>
                </c:pt>
                <c:pt idx="3">
                  <c:v>0.3387097</c:v>
                </c:pt>
                <c:pt idx="4">
                  <c:v>0.45283020000000002</c:v>
                </c:pt>
                <c:pt idx="5">
                  <c:v>4.1666700000000001E-2</c:v>
                </c:pt>
                <c:pt idx="6">
                  <c:v>0.26530609999999999</c:v>
                </c:pt>
                <c:pt idx="7">
                  <c:v>0.23076920000000001</c:v>
                </c:pt>
                <c:pt idx="8">
                  <c:v>0.483871</c:v>
                </c:pt>
                <c:pt idx="9">
                  <c:v>0.43243239999999999</c:v>
                </c:pt>
                <c:pt idx="10">
                  <c:v>0.86567159999999999</c:v>
                </c:pt>
                <c:pt idx="11">
                  <c:v>0.73529409999999995</c:v>
                </c:pt>
                <c:pt idx="12">
                  <c:v>0.87878789999999996</c:v>
                </c:pt>
                <c:pt idx="13">
                  <c:v>0.68518520000000005</c:v>
                </c:pt>
                <c:pt idx="14">
                  <c:v>0.6868687</c:v>
                </c:pt>
                <c:pt idx="15">
                  <c:v>0.69333330000000004</c:v>
                </c:pt>
                <c:pt idx="16">
                  <c:v>0.56521739999999998</c:v>
                </c:pt>
                <c:pt idx="17">
                  <c:v>0.53125</c:v>
                </c:pt>
                <c:pt idx="18">
                  <c:v>0.53125</c:v>
                </c:pt>
                <c:pt idx="19">
                  <c:v>0.43902439999999998</c:v>
                </c:pt>
                <c:pt idx="20">
                  <c:v>0.5</c:v>
                </c:pt>
                <c:pt idx="21">
                  <c:v>0.4035088</c:v>
                </c:pt>
                <c:pt idx="22">
                  <c:v>0.1568628</c:v>
                </c:pt>
                <c:pt idx="23">
                  <c:v>0.2682927</c:v>
                </c:pt>
                <c:pt idx="24">
                  <c:v>0.41791050000000002</c:v>
                </c:pt>
                <c:pt idx="25">
                  <c:v>0.52845529999999996</c:v>
                </c:pt>
                <c:pt idx="26">
                  <c:v>0.33644859999999999</c:v>
                </c:pt>
                <c:pt idx="27">
                  <c:v>-1.07527E-2</c:v>
                </c:pt>
                <c:pt idx="28">
                  <c:v>1.3333299999999999E-2</c:v>
                </c:pt>
                <c:pt idx="29">
                  <c:v>0</c:v>
                </c:pt>
                <c:pt idx="30">
                  <c:v>-2.3809500000000001E-2</c:v>
                </c:pt>
                <c:pt idx="31">
                  <c:v>0.172043</c:v>
                </c:pt>
                <c:pt idx="32">
                  <c:v>0.13008130000000001</c:v>
                </c:pt>
                <c:pt idx="33">
                  <c:v>-0.1</c:v>
                </c:pt>
                <c:pt idx="34">
                  <c:v>-0.15</c:v>
                </c:pt>
                <c:pt idx="35">
                  <c:v>-0.25</c:v>
                </c:pt>
                <c:pt idx="36">
                  <c:v>-0.40251569999999998</c:v>
                </c:pt>
                <c:pt idx="37">
                  <c:v>-0.375</c:v>
                </c:pt>
                <c:pt idx="38">
                  <c:v>-0.52317880000000005</c:v>
                </c:pt>
                <c:pt idx="39">
                  <c:v>-0.4210526</c:v>
                </c:pt>
                <c:pt idx="40">
                  <c:v>-0.4407895</c:v>
                </c:pt>
                <c:pt idx="41">
                  <c:v>-0.45</c:v>
                </c:pt>
                <c:pt idx="42">
                  <c:v>-0.53787879999999999</c:v>
                </c:pt>
                <c:pt idx="43">
                  <c:v>-0.53982300000000005</c:v>
                </c:pt>
                <c:pt idx="44">
                  <c:v>-0.51807230000000004</c:v>
                </c:pt>
                <c:pt idx="45">
                  <c:v>-8.3333299999999999E-2</c:v>
                </c:pt>
                <c:pt idx="46">
                  <c:v>-5.5555599999999997E-2</c:v>
                </c:pt>
                <c:pt idx="47">
                  <c:v>3.125E-2</c:v>
                </c:pt>
                <c:pt idx="48">
                  <c:v>0.17647060000000001</c:v>
                </c:pt>
                <c:pt idx="49">
                  <c:v>0.15</c:v>
                </c:pt>
                <c:pt idx="50">
                  <c:v>7.8947400000000001E-2</c:v>
                </c:pt>
                <c:pt idx="51">
                  <c:v>-2.8985500000000001E-2</c:v>
                </c:pt>
                <c:pt idx="52">
                  <c:v>-0.1147541</c:v>
                </c:pt>
                <c:pt idx="53">
                  <c:v>-0.1029412</c:v>
                </c:pt>
                <c:pt idx="54">
                  <c:v>-0.13432839999999999</c:v>
                </c:pt>
                <c:pt idx="55">
                  <c:v>-0.25373129999999999</c:v>
                </c:pt>
                <c:pt idx="56">
                  <c:v>-0.32876709999999998</c:v>
                </c:pt>
                <c:pt idx="57">
                  <c:v>-0.3421053</c:v>
                </c:pt>
                <c:pt idx="58">
                  <c:v>-0.43055559999999998</c:v>
                </c:pt>
                <c:pt idx="59">
                  <c:v>-0.45205479999999998</c:v>
                </c:pt>
                <c:pt idx="60">
                  <c:v>-0.52873559999999997</c:v>
                </c:pt>
                <c:pt idx="61">
                  <c:v>-0.57142859999999995</c:v>
                </c:pt>
                <c:pt idx="62">
                  <c:v>-0.54794520000000002</c:v>
                </c:pt>
                <c:pt idx="63">
                  <c:v>-0.382353</c:v>
                </c:pt>
                <c:pt idx="64">
                  <c:v>-0.3939394</c:v>
                </c:pt>
                <c:pt idx="65">
                  <c:v>-0.2923077</c:v>
                </c:pt>
                <c:pt idx="66">
                  <c:v>-0.41176469999999998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2823552"/>
        <c:axId val="173686784"/>
      </c:lineChart>
      <c:catAx>
        <c:axId val="1728235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73686784"/>
        <c:crosses val="autoZero"/>
        <c:auto val="1"/>
        <c:lblAlgn val="ctr"/>
        <c:lblOffset val="100"/>
        <c:noMultiLvlLbl val="0"/>
      </c:catAx>
      <c:valAx>
        <c:axId val="173686784"/>
        <c:scaling>
          <c:orientation val="minMax"/>
          <c:max val="1"/>
        </c:scaling>
        <c:delete val="0"/>
        <c:axPos val="l"/>
        <c:numFmt formatCode="General" sourceLinked="1"/>
        <c:majorTickMark val="out"/>
        <c:minorTickMark val="none"/>
        <c:tickLblPos val="nextTo"/>
        <c:crossAx val="172823552"/>
        <c:crosses val="autoZero"/>
        <c:crossBetween val="between"/>
        <c:majorUnit val="0.1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200">
          <a:latin typeface="Times New Roman" panose="02020603050405020304" pitchFamily="18" charset="0"/>
          <a:cs typeface="Times New Roman" panose="02020603050405020304" pitchFamily="18" charset="0"/>
        </a:defRPr>
      </a:pPr>
      <a:endParaRPr lang="pt-BR"/>
    </a:p>
  </c:txPr>
  <c:externalData r:id="rId1">
    <c:autoUpdate val="0"/>
  </c:externalData>
</c:chartSpace>
</file>

<file path=ppt/diagrams/_rels/data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image" Target="../media/image23.png"/></Relationships>
</file>

<file path=ppt/diagrams/_rels/drawing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image" Target="../media/image2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8A5721B-4C98-4737-8B36-219AAD900F9B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pt-BR"/>
        </a:p>
      </dgm:t>
    </dgm:pt>
    <dgm:pt modelId="{75028E80-9297-4F04-B2CA-AD2D61E2C3B1}">
      <dgm:prSet phldrT="[Texto]" custT="1"/>
      <dgm:spPr/>
      <dgm:t>
        <a:bodyPr/>
        <a:lstStyle/>
        <a:p>
          <a:r>
            <a:rPr lang="pt-BR" sz="4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Fatores Sistêmicos</a:t>
          </a:r>
          <a:endParaRPr lang="pt-BR" sz="4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906AB7F-8215-46C5-ACD1-2783CD619FFA}" type="parTrans" cxnId="{C9C71D1E-3592-4751-A513-C26B95953003}">
      <dgm:prSet/>
      <dgm:spPr/>
      <dgm:t>
        <a:bodyPr/>
        <a:lstStyle/>
        <a:p>
          <a:endParaRPr lang="pt-BR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CF863F2-6509-4347-8D3E-D435A0D1B785}" type="sibTrans" cxnId="{C9C71D1E-3592-4751-A513-C26B95953003}">
      <dgm:prSet/>
      <dgm:spPr/>
      <dgm:t>
        <a:bodyPr/>
        <a:lstStyle/>
        <a:p>
          <a:endParaRPr lang="pt-BR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84963AE-A012-43F7-B689-CFBF6DD5997D}">
      <dgm:prSet phldrT="[Texto]"/>
      <dgm:spPr/>
      <dgm:t>
        <a:bodyPr/>
        <a:lstStyle/>
        <a:p>
          <a:r>
            <a:rPr lang="pt-BR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Não-Alinhamento</a:t>
          </a:r>
          <a:endParaRPr lang="pt-BR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BAF019E-E595-44FF-997A-310A4ABD9A3D}" type="parTrans" cxnId="{405AAE2F-6C23-40DA-B295-FF9141E50D12}">
      <dgm:prSet/>
      <dgm:spPr/>
      <dgm:t>
        <a:bodyPr/>
        <a:lstStyle/>
        <a:p>
          <a:endParaRPr lang="pt-BR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9578F9E-2E07-45BC-84E9-B1F2234F7EBA}" type="sibTrans" cxnId="{405AAE2F-6C23-40DA-B295-FF9141E50D12}">
      <dgm:prSet/>
      <dgm:spPr/>
      <dgm:t>
        <a:bodyPr/>
        <a:lstStyle/>
        <a:p>
          <a:endParaRPr lang="pt-BR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131A2CD-58D8-47AD-A78A-88C88A36CF87}">
      <dgm:prSet phldrT="[Texto]"/>
      <dgm:spPr/>
      <dgm:t>
        <a:bodyPr/>
        <a:lstStyle/>
        <a:p>
          <a:r>
            <a:rPr lang="pt-BR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Desenvolvimento</a:t>
          </a:r>
        </a:p>
        <a:p>
          <a:r>
            <a:rPr lang="pt-BR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Nacional</a:t>
          </a:r>
        </a:p>
      </dgm:t>
    </dgm:pt>
    <dgm:pt modelId="{EF8934D7-32BF-45A6-AC60-11531B6E21CE}" type="parTrans" cxnId="{DE147914-C0A7-4421-BE52-BD2D77E03F64}">
      <dgm:prSet/>
      <dgm:spPr/>
      <dgm:t>
        <a:bodyPr/>
        <a:lstStyle/>
        <a:p>
          <a:endParaRPr lang="pt-BR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BD881E9-757D-4543-92DE-2A41CC59375A}" type="sibTrans" cxnId="{DE147914-C0A7-4421-BE52-BD2D77E03F64}">
      <dgm:prSet/>
      <dgm:spPr/>
      <dgm:t>
        <a:bodyPr/>
        <a:lstStyle/>
        <a:p>
          <a:endParaRPr lang="pt-BR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2363DBC-6CCA-478E-807F-A79C8224BEC0}">
      <dgm:prSet phldrT="[Texto]"/>
      <dgm:spPr/>
      <dgm:t>
        <a:bodyPr/>
        <a:lstStyle/>
        <a:p>
          <a:r>
            <a:rPr lang="pt-BR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Diversificação de Parceiros </a:t>
          </a:r>
          <a:endParaRPr lang="pt-BR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1F987AB-3B97-4AEC-BC00-7491319DD32B}" type="parTrans" cxnId="{F090F6E6-D6DC-46F5-BD81-2739CDB51087}">
      <dgm:prSet/>
      <dgm:spPr/>
      <dgm:t>
        <a:bodyPr/>
        <a:lstStyle/>
        <a:p>
          <a:endParaRPr lang="pt-BR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C743FC6-888F-42CF-89D4-86E7431D9FCC}" type="sibTrans" cxnId="{F090F6E6-D6DC-46F5-BD81-2739CDB51087}">
      <dgm:prSet/>
      <dgm:spPr/>
      <dgm:t>
        <a:bodyPr/>
        <a:lstStyle/>
        <a:p>
          <a:endParaRPr lang="pt-BR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6091EEA-6CB0-499B-B8B3-2A5F177C70C0}" type="pres">
      <dgm:prSet presAssocID="{18A5721B-4C98-4737-8B36-219AAD900F9B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D60F0280-1777-4FA9-AEFF-FE69E7BE2432}" type="pres">
      <dgm:prSet presAssocID="{75028E80-9297-4F04-B2CA-AD2D61E2C3B1}" presName="root1" presStyleCnt="0"/>
      <dgm:spPr/>
    </dgm:pt>
    <dgm:pt modelId="{1EF05D16-D37A-4498-AAC8-9E1F05BDD0B3}" type="pres">
      <dgm:prSet presAssocID="{75028E80-9297-4F04-B2CA-AD2D61E2C3B1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BEE2189A-EABD-4501-A01E-E7183545E83C}" type="pres">
      <dgm:prSet presAssocID="{75028E80-9297-4F04-B2CA-AD2D61E2C3B1}" presName="level2hierChild" presStyleCnt="0"/>
      <dgm:spPr/>
    </dgm:pt>
    <dgm:pt modelId="{7E5B180D-4B5F-4D4F-AB24-822338A296EC}" type="pres">
      <dgm:prSet presAssocID="{EBAF019E-E595-44FF-997A-310A4ABD9A3D}" presName="conn2-1" presStyleLbl="parChTrans1D2" presStyleIdx="0" presStyleCnt="3"/>
      <dgm:spPr/>
      <dgm:t>
        <a:bodyPr/>
        <a:lstStyle/>
        <a:p>
          <a:endParaRPr lang="pt-BR"/>
        </a:p>
      </dgm:t>
    </dgm:pt>
    <dgm:pt modelId="{75A22C42-7792-4F21-9B88-9E9728BDCEF9}" type="pres">
      <dgm:prSet presAssocID="{EBAF019E-E595-44FF-997A-310A4ABD9A3D}" presName="connTx" presStyleLbl="parChTrans1D2" presStyleIdx="0" presStyleCnt="3"/>
      <dgm:spPr/>
      <dgm:t>
        <a:bodyPr/>
        <a:lstStyle/>
        <a:p>
          <a:endParaRPr lang="pt-BR"/>
        </a:p>
      </dgm:t>
    </dgm:pt>
    <dgm:pt modelId="{97FD564D-CD54-4729-B77B-7CD47A40EA27}" type="pres">
      <dgm:prSet presAssocID="{F84963AE-A012-43F7-B689-CFBF6DD5997D}" presName="root2" presStyleCnt="0"/>
      <dgm:spPr/>
    </dgm:pt>
    <dgm:pt modelId="{CC29B87C-F2C4-4BD1-B218-315D5A138DA7}" type="pres">
      <dgm:prSet presAssocID="{F84963AE-A012-43F7-B689-CFBF6DD5997D}" presName="LevelTwoTextNode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06076F62-6048-42AF-8C0F-FDC8CF0E2A9E}" type="pres">
      <dgm:prSet presAssocID="{F84963AE-A012-43F7-B689-CFBF6DD5997D}" presName="level3hierChild" presStyleCnt="0"/>
      <dgm:spPr/>
    </dgm:pt>
    <dgm:pt modelId="{A6608DC3-A0AE-4F43-91FB-CAF2C0FF838A}" type="pres">
      <dgm:prSet presAssocID="{EF8934D7-32BF-45A6-AC60-11531B6E21CE}" presName="conn2-1" presStyleLbl="parChTrans1D2" presStyleIdx="1" presStyleCnt="3"/>
      <dgm:spPr/>
      <dgm:t>
        <a:bodyPr/>
        <a:lstStyle/>
        <a:p>
          <a:endParaRPr lang="pt-BR"/>
        </a:p>
      </dgm:t>
    </dgm:pt>
    <dgm:pt modelId="{34A92408-E0DC-4147-B985-7F68E2135768}" type="pres">
      <dgm:prSet presAssocID="{EF8934D7-32BF-45A6-AC60-11531B6E21CE}" presName="connTx" presStyleLbl="parChTrans1D2" presStyleIdx="1" presStyleCnt="3"/>
      <dgm:spPr/>
      <dgm:t>
        <a:bodyPr/>
        <a:lstStyle/>
        <a:p>
          <a:endParaRPr lang="pt-BR"/>
        </a:p>
      </dgm:t>
    </dgm:pt>
    <dgm:pt modelId="{0C71AD4A-AC49-4964-A414-C0D8BCDBC176}" type="pres">
      <dgm:prSet presAssocID="{1131A2CD-58D8-47AD-A78A-88C88A36CF87}" presName="root2" presStyleCnt="0"/>
      <dgm:spPr/>
    </dgm:pt>
    <dgm:pt modelId="{45254BA0-6255-4648-9140-FA8C528737DD}" type="pres">
      <dgm:prSet presAssocID="{1131A2CD-58D8-47AD-A78A-88C88A36CF87}" presName="LevelTwoTextNode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71D1A853-6D48-4328-9EEC-127F53707B94}" type="pres">
      <dgm:prSet presAssocID="{1131A2CD-58D8-47AD-A78A-88C88A36CF87}" presName="level3hierChild" presStyleCnt="0"/>
      <dgm:spPr/>
    </dgm:pt>
    <dgm:pt modelId="{4B18030D-B16B-463F-9B02-694ACF45AF88}" type="pres">
      <dgm:prSet presAssocID="{31F987AB-3B97-4AEC-BC00-7491319DD32B}" presName="conn2-1" presStyleLbl="parChTrans1D2" presStyleIdx="2" presStyleCnt="3"/>
      <dgm:spPr/>
      <dgm:t>
        <a:bodyPr/>
        <a:lstStyle/>
        <a:p>
          <a:endParaRPr lang="pt-BR"/>
        </a:p>
      </dgm:t>
    </dgm:pt>
    <dgm:pt modelId="{829F4DD4-5413-46CE-A23B-6138AA92E329}" type="pres">
      <dgm:prSet presAssocID="{31F987AB-3B97-4AEC-BC00-7491319DD32B}" presName="connTx" presStyleLbl="parChTrans1D2" presStyleIdx="2" presStyleCnt="3"/>
      <dgm:spPr/>
      <dgm:t>
        <a:bodyPr/>
        <a:lstStyle/>
        <a:p>
          <a:endParaRPr lang="pt-BR"/>
        </a:p>
      </dgm:t>
    </dgm:pt>
    <dgm:pt modelId="{8E595F4F-910C-40B3-B1E1-FDC6B9A0C8BD}" type="pres">
      <dgm:prSet presAssocID="{E2363DBC-6CCA-478E-807F-A79C8224BEC0}" presName="root2" presStyleCnt="0"/>
      <dgm:spPr/>
    </dgm:pt>
    <dgm:pt modelId="{BF2ADF1C-0089-4D95-BD60-B50347A70043}" type="pres">
      <dgm:prSet presAssocID="{E2363DBC-6CCA-478E-807F-A79C8224BEC0}" presName="LevelTwoTextNode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6605C30B-AC5E-4A8A-90E2-297F0E45DE99}" type="pres">
      <dgm:prSet presAssocID="{E2363DBC-6CCA-478E-807F-A79C8224BEC0}" presName="level3hierChild" presStyleCnt="0"/>
      <dgm:spPr/>
    </dgm:pt>
  </dgm:ptLst>
  <dgm:cxnLst>
    <dgm:cxn modelId="{C9C71D1E-3592-4751-A513-C26B95953003}" srcId="{18A5721B-4C98-4737-8B36-219AAD900F9B}" destId="{75028E80-9297-4F04-B2CA-AD2D61E2C3B1}" srcOrd="0" destOrd="0" parTransId="{B906AB7F-8215-46C5-ACD1-2783CD619FFA}" sibTransId="{5CF863F2-6509-4347-8D3E-D435A0D1B785}"/>
    <dgm:cxn modelId="{635A3D8B-C096-42E3-A8A4-876842A88989}" type="presOf" srcId="{1131A2CD-58D8-47AD-A78A-88C88A36CF87}" destId="{45254BA0-6255-4648-9140-FA8C528737DD}" srcOrd="0" destOrd="0" presId="urn:microsoft.com/office/officeart/2008/layout/HorizontalMultiLevelHierarchy"/>
    <dgm:cxn modelId="{BBB87354-1C39-4240-8B01-CC1BEA3C9C0C}" type="presOf" srcId="{EF8934D7-32BF-45A6-AC60-11531B6E21CE}" destId="{34A92408-E0DC-4147-B985-7F68E2135768}" srcOrd="1" destOrd="0" presId="urn:microsoft.com/office/officeart/2008/layout/HorizontalMultiLevelHierarchy"/>
    <dgm:cxn modelId="{C67D88C7-FE1C-4DC6-A9A7-F6E52986A401}" type="presOf" srcId="{31F987AB-3B97-4AEC-BC00-7491319DD32B}" destId="{829F4DD4-5413-46CE-A23B-6138AA92E329}" srcOrd="1" destOrd="0" presId="urn:microsoft.com/office/officeart/2008/layout/HorizontalMultiLevelHierarchy"/>
    <dgm:cxn modelId="{595C6538-21E3-4B89-BCF2-8C3380904EDD}" type="presOf" srcId="{31F987AB-3B97-4AEC-BC00-7491319DD32B}" destId="{4B18030D-B16B-463F-9B02-694ACF45AF88}" srcOrd="0" destOrd="0" presId="urn:microsoft.com/office/officeart/2008/layout/HorizontalMultiLevelHierarchy"/>
    <dgm:cxn modelId="{7A38DDB2-EF10-41F2-9C73-625178433D9A}" type="presOf" srcId="{18A5721B-4C98-4737-8B36-219AAD900F9B}" destId="{B6091EEA-6CB0-499B-B8B3-2A5F177C70C0}" srcOrd="0" destOrd="0" presId="urn:microsoft.com/office/officeart/2008/layout/HorizontalMultiLevelHierarchy"/>
    <dgm:cxn modelId="{B3BBF3D2-FB8E-422C-BB9B-ACFF6C4AD097}" type="presOf" srcId="{EBAF019E-E595-44FF-997A-310A4ABD9A3D}" destId="{75A22C42-7792-4F21-9B88-9E9728BDCEF9}" srcOrd="1" destOrd="0" presId="urn:microsoft.com/office/officeart/2008/layout/HorizontalMultiLevelHierarchy"/>
    <dgm:cxn modelId="{A09C8A3F-B2F9-4DCA-ABE6-4610D6E90BF2}" type="presOf" srcId="{EBAF019E-E595-44FF-997A-310A4ABD9A3D}" destId="{7E5B180D-4B5F-4D4F-AB24-822338A296EC}" srcOrd="0" destOrd="0" presId="urn:microsoft.com/office/officeart/2008/layout/HorizontalMultiLevelHierarchy"/>
    <dgm:cxn modelId="{F090F6E6-D6DC-46F5-BD81-2739CDB51087}" srcId="{75028E80-9297-4F04-B2CA-AD2D61E2C3B1}" destId="{E2363DBC-6CCA-478E-807F-A79C8224BEC0}" srcOrd="2" destOrd="0" parTransId="{31F987AB-3B97-4AEC-BC00-7491319DD32B}" sibTransId="{CC743FC6-888F-42CF-89D4-86E7431D9FCC}"/>
    <dgm:cxn modelId="{405AAE2F-6C23-40DA-B295-FF9141E50D12}" srcId="{75028E80-9297-4F04-B2CA-AD2D61E2C3B1}" destId="{F84963AE-A012-43F7-B689-CFBF6DD5997D}" srcOrd="0" destOrd="0" parTransId="{EBAF019E-E595-44FF-997A-310A4ABD9A3D}" sibTransId="{F9578F9E-2E07-45BC-84E9-B1F2234F7EBA}"/>
    <dgm:cxn modelId="{592755F6-4FEB-41CA-A76E-DEA451D3FC53}" type="presOf" srcId="{E2363DBC-6CCA-478E-807F-A79C8224BEC0}" destId="{BF2ADF1C-0089-4D95-BD60-B50347A70043}" srcOrd="0" destOrd="0" presId="urn:microsoft.com/office/officeart/2008/layout/HorizontalMultiLevelHierarchy"/>
    <dgm:cxn modelId="{C6DBB46A-F6BE-4833-B94F-A517298F4430}" type="presOf" srcId="{75028E80-9297-4F04-B2CA-AD2D61E2C3B1}" destId="{1EF05D16-D37A-4498-AAC8-9E1F05BDD0B3}" srcOrd="0" destOrd="0" presId="urn:microsoft.com/office/officeart/2008/layout/HorizontalMultiLevelHierarchy"/>
    <dgm:cxn modelId="{DDB3A9C6-4ACC-4402-AD1F-1CCC3EBACCC0}" type="presOf" srcId="{F84963AE-A012-43F7-B689-CFBF6DD5997D}" destId="{CC29B87C-F2C4-4BD1-B218-315D5A138DA7}" srcOrd="0" destOrd="0" presId="urn:microsoft.com/office/officeart/2008/layout/HorizontalMultiLevelHierarchy"/>
    <dgm:cxn modelId="{DE147914-C0A7-4421-BE52-BD2D77E03F64}" srcId="{75028E80-9297-4F04-B2CA-AD2D61E2C3B1}" destId="{1131A2CD-58D8-47AD-A78A-88C88A36CF87}" srcOrd="1" destOrd="0" parTransId="{EF8934D7-32BF-45A6-AC60-11531B6E21CE}" sibTransId="{DBD881E9-757D-4543-92DE-2A41CC59375A}"/>
    <dgm:cxn modelId="{FAEF7B72-436C-45F5-8685-3B909C112F9A}" type="presOf" srcId="{EF8934D7-32BF-45A6-AC60-11531B6E21CE}" destId="{A6608DC3-A0AE-4F43-91FB-CAF2C0FF838A}" srcOrd="0" destOrd="0" presId="urn:microsoft.com/office/officeart/2008/layout/HorizontalMultiLevelHierarchy"/>
    <dgm:cxn modelId="{6E18661D-6737-49A5-9D57-4731416AE09A}" type="presParOf" srcId="{B6091EEA-6CB0-499B-B8B3-2A5F177C70C0}" destId="{D60F0280-1777-4FA9-AEFF-FE69E7BE2432}" srcOrd="0" destOrd="0" presId="urn:microsoft.com/office/officeart/2008/layout/HorizontalMultiLevelHierarchy"/>
    <dgm:cxn modelId="{1321DE5A-6312-4B15-98B1-3A9C6D9544A4}" type="presParOf" srcId="{D60F0280-1777-4FA9-AEFF-FE69E7BE2432}" destId="{1EF05D16-D37A-4498-AAC8-9E1F05BDD0B3}" srcOrd="0" destOrd="0" presId="urn:microsoft.com/office/officeart/2008/layout/HorizontalMultiLevelHierarchy"/>
    <dgm:cxn modelId="{C58C2432-F065-44D1-8CAC-64CA9DA2816C}" type="presParOf" srcId="{D60F0280-1777-4FA9-AEFF-FE69E7BE2432}" destId="{BEE2189A-EABD-4501-A01E-E7183545E83C}" srcOrd="1" destOrd="0" presId="urn:microsoft.com/office/officeart/2008/layout/HorizontalMultiLevelHierarchy"/>
    <dgm:cxn modelId="{D72ACA07-3DAD-42E5-B694-A040313155E1}" type="presParOf" srcId="{BEE2189A-EABD-4501-A01E-E7183545E83C}" destId="{7E5B180D-4B5F-4D4F-AB24-822338A296EC}" srcOrd="0" destOrd="0" presId="urn:microsoft.com/office/officeart/2008/layout/HorizontalMultiLevelHierarchy"/>
    <dgm:cxn modelId="{29EB72F0-A2F7-4044-9CD5-634AC5AC0986}" type="presParOf" srcId="{7E5B180D-4B5F-4D4F-AB24-822338A296EC}" destId="{75A22C42-7792-4F21-9B88-9E9728BDCEF9}" srcOrd="0" destOrd="0" presId="urn:microsoft.com/office/officeart/2008/layout/HorizontalMultiLevelHierarchy"/>
    <dgm:cxn modelId="{362A1ED1-30A3-4BAF-8B73-8F27F4C69198}" type="presParOf" srcId="{BEE2189A-EABD-4501-A01E-E7183545E83C}" destId="{97FD564D-CD54-4729-B77B-7CD47A40EA27}" srcOrd="1" destOrd="0" presId="urn:microsoft.com/office/officeart/2008/layout/HorizontalMultiLevelHierarchy"/>
    <dgm:cxn modelId="{D55F4614-250C-4EA4-AE2C-EF64F76DC21F}" type="presParOf" srcId="{97FD564D-CD54-4729-B77B-7CD47A40EA27}" destId="{CC29B87C-F2C4-4BD1-B218-315D5A138DA7}" srcOrd="0" destOrd="0" presId="urn:microsoft.com/office/officeart/2008/layout/HorizontalMultiLevelHierarchy"/>
    <dgm:cxn modelId="{60D3F0DC-FBA9-469E-9D50-BA8FDBA31200}" type="presParOf" srcId="{97FD564D-CD54-4729-B77B-7CD47A40EA27}" destId="{06076F62-6048-42AF-8C0F-FDC8CF0E2A9E}" srcOrd="1" destOrd="0" presId="urn:microsoft.com/office/officeart/2008/layout/HorizontalMultiLevelHierarchy"/>
    <dgm:cxn modelId="{91F61F63-EC2A-4E0E-8A62-99F0CDA7ADCC}" type="presParOf" srcId="{BEE2189A-EABD-4501-A01E-E7183545E83C}" destId="{A6608DC3-A0AE-4F43-91FB-CAF2C0FF838A}" srcOrd="2" destOrd="0" presId="urn:microsoft.com/office/officeart/2008/layout/HorizontalMultiLevelHierarchy"/>
    <dgm:cxn modelId="{3BC95A54-FB05-454A-9628-B8D25EB830BD}" type="presParOf" srcId="{A6608DC3-A0AE-4F43-91FB-CAF2C0FF838A}" destId="{34A92408-E0DC-4147-B985-7F68E2135768}" srcOrd="0" destOrd="0" presId="urn:microsoft.com/office/officeart/2008/layout/HorizontalMultiLevelHierarchy"/>
    <dgm:cxn modelId="{E9EA1509-0718-46B9-A0C1-EE58F6D360EE}" type="presParOf" srcId="{BEE2189A-EABD-4501-A01E-E7183545E83C}" destId="{0C71AD4A-AC49-4964-A414-C0D8BCDBC176}" srcOrd="3" destOrd="0" presId="urn:microsoft.com/office/officeart/2008/layout/HorizontalMultiLevelHierarchy"/>
    <dgm:cxn modelId="{4370C0AC-E33A-4695-9136-633004177737}" type="presParOf" srcId="{0C71AD4A-AC49-4964-A414-C0D8BCDBC176}" destId="{45254BA0-6255-4648-9140-FA8C528737DD}" srcOrd="0" destOrd="0" presId="urn:microsoft.com/office/officeart/2008/layout/HorizontalMultiLevelHierarchy"/>
    <dgm:cxn modelId="{90D329FC-A9F6-476F-B403-BD989E1EAB31}" type="presParOf" srcId="{0C71AD4A-AC49-4964-A414-C0D8BCDBC176}" destId="{71D1A853-6D48-4328-9EEC-127F53707B94}" srcOrd="1" destOrd="0" presId="urn:microsoft.com/office/officeart/2008/layout/HorizontalMultiLevelHierarchy"/>
    <dgm:cxn modelId="{0A7FC97F-81A6-42EB-BB11-E541265D9400}" type="presParOf" srcId="{BEE2189A-EABD-4501-A01E-E7183545E83C}" destId="{4B18030D-B16B-463F-9B02-694ACF45AF88}" srcOrd="4" destOrd="0" presId="urn:microsoft.com/office/officeart/2008/layout/HorizontalMultiLevelHierarchy"/>
    <dgm:cxn modelId="{24F22BE0-1E23-4F1D-B1A3-6361909F07DB}" type="presParOf" srcId="{4B18030D-B16B-463F-9B02-694ACF45AF88}" destId="{829F4DD4-5413-46CE-A23B-6138AA92E329}" srcOrd="0" destOrd="0" presId="urn:microsoft.com/office/officeart/2008/layout/HorizontalMultiLevelHierarchy"/>
    <dgm:cxn modelId="{27851DA9-7068-4C93-B565-F8F74D54787D}" type="presParOf" srcId="{BEE2189A-EABD-4501-A01E-E7183545E83C}" destId="{8E595F4F-910C-40B3-B1E1-FDC6B9A0C8BD}" srcOrd="5" destOrd="0" presId="urn:microsoft.com/office/officeart/2008/layout/HorizontalMultiLevelHierarchy"/>
    <dgm:cxn modelId="{67713E97-F7B7-4372-BBD2-531BE7B43FB4}" type="presParOf" srcId="{8E595F4F-910C-40B3-B1E1-FDC6B9A0C8BD}" destId="{BF2ADF1C-0089-4D95-BD60-B50347A70043}" srcOrd="0" destOrd="0" presId="urn:microsoft.com/office/officeart/2008/layout/HorizontalMultiLevelHierarchy"/>
    <dgm:cxn modelId="{4C238565-934E-4D7B-85BE-30FCB956B7C2}" type="presParOf" srcId="{8E595F4F-910C-40B3-B1E1-FDC6B9A0C8BD}" destId="{6605C30B-AC5E-4A8A-90E2-297F0E45DE99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1F3AC0C-C6CB-4DD2-BACA-D5306DA17B6B}" type="doc">
      <dgm:prSet loTypeId="urn:microsoft.com/office/officeart/2005/8/layout/h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pt-BR"/>
        </a:p>
      </dgm:t>
    </dgm:pt>
    <dgm:pt modelId="{56D152EC-AAE2-49FB-BBDD-1DEDA9097C2E}">
      <dgm:prSet phldrT="[Texto]"/>
      <dgm:spPr/>
      <dgm:t>
        <a:bodyPr/>
        <a:lstStyle/>
        <a:p>
          <a:r>
            <a:rPr lang="pt-BR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Favoráveis</a:t>
          </a:r>
          <a:endParaRPr lang="pt-BR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905F0EA-7FFF-4240-AA82-AA7EA4338713}" type="parTrans" cxnId="{877B431A-95C1-469E-931E-61719D1D5A73}">
      <dgm:prSet/>
      <dgm:spPr/>
      <dgm:t>
        <a:bodyPr/>
        <a:lstStyle/>
        <a:p>
          <a:endParaRPr lang="pt-BR"/>
        </a:p>
      </dgm:t>
    </dgm:pt>
    <dgm:pt modelId="{3350E375-A8E0-4F82-88D4-FBC5DBCB322C}" type="sibTrans" cxnId="{877B431A-95C1-469E-931E-61719D1D5A73}">
      <dgm:prSet/>
      <dgm:spPr/>
      <dgm:t>
        <a:bodyPr/>
        <a:lstStyle/>
        <a:p>
          <a:endParaRPr lang="pt-BR"/>
        </a:p>
      </dgm:t>
    </dgm:pt>
    <dgm:pt modelId="{CD36B7B0-80DA-44DF-A2D8-88CB4DCBFF7D}">
      <dgm:prSet phldrT="[Texto]"/>
      <dgm:spPr/>
      <dgm:t>
        <a:bodyPr/>
        <a:lstStyle/>
        <a:p>
          <a:r>
            <a:rPr lang="pt-BR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EUA</a:t>
          </a:r>
          <a:endParaRPr lang="pt-BR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A52E587-C179-4045-BAF9-AAE6FCE07CC8}" type="parTrans" cxnId="{7FE35AFC-450E-44D1-9878-F39B9968D3DF}">
      <dgm:prSet/>
      <dgm:spPr/>
      <dgm:t>
        <a:bodyPr/>
        <a:lstStyle/>
        <a:p>
          <a:endParaRPr lang="pt-BR"/>
        </a:p>
      </dgm:t>
    </dgm:pt>
    <dgm:pt modelId="{6BC62462-97EE-4974-9087-F360D669E5D8}" type="sibTrans" cxnId="{7FE35AFC-450E-44D1-9878-F39B9968D3DF}">
      <dgm:prSet/>
      <dgm:spPr/>
      <dgm:t>
        <a:bodyPr/>
        <a:lstStyle/>
        <a:p>
          <a:endParaRPr lang="pt-BR"/>
        </a:p>
      </dgm:t>
    </dgm:pt>
    <dgm:pt modelId="{C9198AEE-C4C1-44E3-8747-93DB7CA27AAA}">
      <dgm:prSet phldrT="[Texto]"/>
      <dgm:spPr/>
      <dgm:t>
        <a:bodyPr/>
        <a:lstStyle/>
        <a:p>
          <a:r>
            <a:rPr lang="pt-BR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África do Sul</a:t>
          </a:r>
          <a:endParaRPr lang="pt-BR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A283E06-130E-4ABC-A61F-7A330288C6C1}" type="parTrans" cxnId="{BA378885-9C63-4204-BD96-7CE95A669435}">
      <dgm:prSet/>
      <dgm:spPr/>
      <dgm:t>
        <a:bodyPr/>
        <a:lstStyle/>
        <a:p>
          <a:endParaRPr lang="pt-BR"/>
        </a:p>
      </dgm:t>
    </dgm:pt>
    <dgm:pt modelId="{A558AFFC-580F-4ECB-B366-F4DE1A96D715}" type="sibTrans" cxnId="{BA378885-9C63-4204-BD96-7CE95A669435}">
      <dgm:prSet/>
      <dgm:spPr/>
      <dgm:t>
        <a:bodyPr/>
        <a:lstStyle/>
        <a:p>
          <a:endParaRPr lang="pt-BR"/>
        </a:p>
      </dgm:t>
    </dgm:pt>
    <dgm:pt modelId="{EBA15404-72AB-49D7-AB02-20DC6EC984CF}">
      <dgm:prSet phldrT="[Texto]"/>
      <dgm:spPr/>
      <dgm:t>
        <a:bodyPr/>
        <a:lstStyle/>
        <a:p>
          <a:r>
            <a:rPr lang="pt-BR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Contrários</a:t>
          </a:r>
          <a:endParaRPr lang="pt-BR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B959D01-BACA-4E5F-B0A1-AB9BA3935B66}" type="parTrans" cxnId="{C723FB66-CDD4-4D9F-B43A-D13EC1E6500F}">
      <dgm:prSet/>
      <dgm:spPr/>
      <dgm:t>
        <a:bodyPr/>
        <a:lstStyle/>
        <a:p>
          <a:endParaRPr lang="pt-BR"/>
        </a:p>
      </dgm:t>
    </dgm:pt>
    <dgm:pt modelId="{BFBA7515-CEBF-4539-9E20-395231813210}" type="sibTrans" cxnId="{C723FB66-CDD4-4D9F-B43A-D13EC1E6500F}">
      <dgm:prSet/>
      <dgm:spPr/>
      <dgm:t>
        <a:bodyPr/>
        <a:lstStyle/>
        <a:p>
          <a:endParaRPr lang="pt-BR"/>
        </a:p>
      </dgm:t>
    </dgm:pt>
    <dgm:pt modelId="{B7AA75E3-BE72-42AF-AA62-EB88A8155A86}">
      <dgm:prSet phldrT="[Texto]"/>
      <dgm:spPr/>
      <dgm:t>
        <a:bodyPr/>
        <a:lstStyle/>
        <a:p>
          <a:r>
            <a:rPr lang="pt-BR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Brasil</a:t>
          </a:r>
          <a:endParaRPr lang="pt-BR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9A8B9C3-B4C6-4592-8F89-FA9DDAD51FCD}" type="parTrans" cxnId="{9B8DC13D-1ABD-44A7-8C25-AECAB8329FA8}">
      <dgm:prSet/>
      <dgm:spPr/>
      <dgm:t>
        <a:bodyPr/>
        <a:lstStyle/>
        <a:p>
          <a:endParaRPr lang="pt-BR"/>
        </a:p>
      </dgm:t>
    </dgm:pt>
    <dgm:pt modelId="{9C73B2CD-0005-43D8-AD0A-5C9587527B7E}" type="sibTrans" cxnId="{9B8DC13D-1ABD-44A7-8C25-AECAB8329FA8}">
      <dgm:prSet/>
      <dgm:spPr/>
      <dgm:t>
        <a:bodyPr/>
        <a:lstStyle/>
        <a:p>
          <a:endParaRPr lang="pt-BR"/>
        </a:p>
      </dgm:t>
    </dgm:pt>
    <dgm:pt modelId="{90626073-2F7A-4A99-886E-A00CF1362C70}">
      <dgm:prSet phldrT="[Texto]"/>
      <dgm:spPr/>
      <dgm:t>
        <a:bodyPr/>
        <a:lstStyle/>
        <a:p>
          <a:r>
            <a:rPr lang="pt-BR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Argentina (pós- 1983)</a:t>
          </a:r>
          <a:endParaRPr lang="pt-BR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96DC0D5-42C5-4A3E-A2A6-4F4F48C3AFE0}" type="parTrans" cxnId="{D030E574-86B5-4B68-8222-4C14F5446AC4}">
      <dgm:prSet/>
      <dgm:spPr/>
      <dgm:t>
        <a:bodyPr/>
        <a:lstStyle/>
        <a:p>
          <a:endParaRPr lang="pt-BR"/>
        </a:p>
      </dgm:t>
    </dgm:pt>
    <dgm:pt modelId="{E894D1CC-2BAD-4702-8696-38090FD60EB8}" type="sibTrans" cxnId="{D030E574-86B5-4B68-8222-4C14F5446AC4}">
      <dgm:prSet/>
      <dgm:spPr/>
      <dgm:t>
        <a:bodyPr/>
        <a:lstStyle/>
        <a:p>
          <a:endParaRPr lang="pt-BR"/>
        </a:p>
      </dgm:t>
    </dgm:pt>
    <dgm:pt modelId="{1E184D23-9A60-4886-9FE4-5FF6F15EA99B}" type="pres">
      <dgm:prSet presAssocID="{D1F3AC0C-C6CB-4DD2-BACA-D5306DA17B6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0E3FB36D-48CF-4643-B460-6D93C940D4F1}" type="pres">
      <dgm:prSet presAssocID="{56D152EC-AAE2-49FB-BBDD-1DEDA9097C2E}" presName="composite" presStyleCnt="0"/>
      <dgm:spPr/>
    </dgm:pt>
    <dgm:pt modelId="{0DBAEEE6-B4D6-4273-8CDF-BC8C1876883A}" type="pres">
      <dgm:prSet presAssocID="{56D152EC-AAE2-49FB-BBDD-1DEDA9097C2E}" presName="parTx" presStyleLbl="alignNode1" presStyleIdx="0" presStyleCnt="2" custScaleX="12290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3D23874-1B03-4E1E-A965-CCE0AD45A9DE}" type="pres">
      <dgm:prSet presAssocID="{56D152EC-AAE2-49FB-BBDD-1DEDA9097C2E}" presName="desTx" presStyleLbl="alignAccFollowNode1" presStyleIdx="0" presStyleCnt="2" custScaleX="12046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F607C07-7875-49A0-9BCD-5DA85FA9309C}" type="pres">
      <dgm:prSet presAssocID="{3350E375-A8E0-4F82-88D4-FBC5DBCB322C}" presName="space" presStyleCnt="0"/>
      <dgm:spPr/>
    </dgm:pt>
    <dgm:pt modelId="{A721803B-68E8-436A-87BF-63633914513C}" type="pres">
      <dgm:prSet presAssocID="{EBA15404-72AB-49D7-AB02-20DC6EC984CF}" presName="composite" presStyleCnt="0"/>
      <dgm:spPr/>
    </dgm:pt>
    <dgm:pt modelId="{0CAC92A8-84D4-4CD7-8540-84E6A8AA9539}" type="pres">
      <dgm:prSet presAssocID="{EBA15404-72AB-49D7-AB02-20DC6EC984CF}" presName="parTx" presStyleLbl="alignNode1" presStyleIdx="1" presStyleCnt="2" custScaleX="13690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4780DCC-FE58-47DC-83F5-37991460975D}" type="pres">
      <dgm:prSet presAssocID="{EBA15404-72AB-49D7-AB02-20DC6EC984CF}" presName="desTx" presStyleLbl="alignAccFollowNode1" presStyleIdx="1" presStyleCnt="2" custScaleX="13690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9B8DC13D-1ABD-44A7-8C25-AECAB8329FA8}" srcId="{EBA15404-72AB-49D7-AB02-20DC6EC984CF}" destId="{B7AA75E3-BE72-42AF-AA62-EB88A8155A86}" srcOrd="0" destOrd="0" parTransId="{E9A8B9C3-B4C6-4592-8F89-FA9DDAD51FCD}" sibTransId="{9C73B2CD-0005-43D8-AD0A-5C9587527B7E}"/>
    <dgm:cxn modelId="{D030E574-86B5-4B68-8222-4C14F5446AC4}" srcId="{EBA15404-72AB-49D7-AB02-20DC6EC984CF}" destId="{90626073-2F7A-4A99-886E-A00CF1362C70}" srcOrd="1" destOrd="0" parTransId="{396DC0D5-42C5-4A3E-A2A6-4F4F48C3AFE0}" sibTransId="{E894D1CC-2BAD-4702-8696-38090FD60EB8}"/>
    <dgm:cxn modelId="{548D0B34-0814-464B-BCA9-62ACC9251074}" type="presOf" srcId="{B7AA75E3-BE72-42AF-AA62-EB88A8155A86}" destId="{A4780DCC-FE58-47DC-83F5-37991460975D}" srcOrd="0" destOrd="0" presId="urn:microsoft.com/office/officeart/2005/8/layout/hList1"/>
    <dgm:cxn modelId="{7DE046D0-4A10-403C-816D-EE56346EB07B}" type="presOf" srcId="{D1F3AC0C-C6CB-4DD2-BACA-D5306DA17B6B}" destId="{1E184D23-9A60-4886-9FE4-5FF6F15EA99B}" srcOrd="0" destOrd="0" presId="urn:microsoft.com/office/officeart/2005/8/layout/hList1"/>
    <dgm:cxn modelId="{7FE35AFC-450E-44D1-9878-F39B9968D3DF}" srcId="{56D152EC-AAE2-49FB-BBDD-1DEDA9097C2E}" destId="{CD36B7B0-80DA-44DF-A2D8-88CB4DCBFF7D}" srcOrd="0" destOrd="0" parTransId="{9A52E587-C179-4045-BAF9-AAE6FCE07CC8}" sibTransId="{6BC62462-97EE-4974-9087-F360D669E5D8}"/>
    <dgm:cxn modelId="{5A7C4AEF-287E-4779-AB87-A6DBA52BA812}" type="presOf" srcId="{56D152EC-AAE2-49FB-BBDD-1DEDA9097C2E}" destId="{0DBAEEE6-B4D6-4273-8CDF-BC8C1876883A}" srcOrd="0" destOrd="0" presId="urn:microsoft.com/office/officeart/2005/8/layout/hList1"/>
    <dgm:cxn modelId="{877B431A-95C1-469E-931E-61719D1D5A73}" srcId="{D1F3AC0C-C6CB-4DD2-BACA-D5306DA17B6B}" destId="{56D152EC-AAE2-49FB-BBDD-1DEDA9097C2E}" srcOrd="0" destOrd="0" parTransId="{D905F0EA-7FFF-4240-AA82-AA7EA4338713}" sibTransId="{3350E375-A8E0-4F82-88D4-FBC5DBCB322C}"/>
    <dgm:cxn modelId="{767F7BE3-5C32-4DB6-84F6-8EAC484B9540}" type="presOf" srcId="{CD36B7B0-80DA-44DF-A2D8-88CB4DCBFF7D}" destId="{E3D23874-1B03-4E1E-A965-CCE0AD45A9DE}" srcOrd="0" destOrd="0" presId="urn:microsoft.com/office/officeart/2005/8/layout/hList1"/>
    <dgm:cxn modelId="{1750F4A8-DB6F-4014-A6EB-3D4552674972}" type="presOf" srcId="{C9198AEE-C4C1-44E3-8747-93DB7CA27AAA}" destId="{E3D23874-1B03-4E1E-A965-CCE0AD45A9DE}" srcOrd="0" destOrd="1" presId="urn:microsoft.com/office/officeart/2005/8/layout/hList1"/>
    <dgm:cxn modelId="{9E028B36-F85A-41A5-AEBB-3F5EBEC1F8FA}" type="presOf" srcId="{90626073-2F7A-4A99-886E-A00CF1362C70}" destId="{A4780DCC-FE58-47DC-83F5-37991460975D}" srcOrd="0" destOrd="1" presId="urn:microsoft.com/office/officeart/2005/8/layout/hList1"/>
    <dgm:cxn modelId="{C723FB66-CDD4-4D9F-B43A-D13EC1E6500F}" srcId="{D1F3AC0C-C6CB-4DD2-BACA-D5306DA17B6B}" destId="{EBA15404-72AB-49D7-AB02-20DC6EC984CF}" srcOrd="1" destOrd="0" parTransId="{AB959D01-BACA-4E5F-B0A1-AB9BA3935B66}" sibTransId="{BFBA7515-CEBF-4539-9E20-395231813210}"/>
    <dgm:cxn modelId="{BA378885-9C63-4204-BD96-7CE95A669435}" srcId="{56D152EC-AAE2-49FB-BBDD-1DEDA9097C2E}" destId="{C9198AEE-C4C1-44E3-8747-93DB7CA27AAA}" srcOrd="1" destOrd="0" parTransId="{FA283E06-130E-4ABC-A61F-7A330288C6C1}" sibTransId="{A558AFFC-580F-4ECB-B366-F4DE1A96D715}"/>
    <dgm:cxn modelId="{FDAEA122-CC7F-41DD-9982-2F09201E26FD}" type="presOf" srcId="{EBA15404-72AB-49D7-AB02-20DC6EC984CF}" destId="{0CAC92A8-84D4-4CD7-8540-84E6A8AA9539}" srcOrd="0" destOrd="0" presId="urn:microsoft.com/office/officeart/2005/8/layout/hList1"/>
    <dgm:cxn modelId="{CD70F08B-5E2C-489C-A58D-97B87D6E7ECC}" type="presParOf" srcId="{1E184D23-9A60-4886-9FE4-5FF6F15EA99B}" destId="{0E3FB36D-48CF-4643-B460-6D93C940D4F1}" srcOrd="0" destOrd="0" presId="urn:microsoft.com/office/officeart/2005/8/layout/hList1"/>
    <dgm:cxn modelId="{77D68A38-8282-48CC-8A57-4519D865F8A2}" type="presParOf" srcId="{0E3FB36D-48CF-4643-B460-6D93C940D4F1}" destId="{0DBAEEE6-B4D6-4273-8CDF-BC8C1876883A}" srcOrd="0" destOrd="0" presId="urn:microsoft.com/office/officeart/2005/8/layout/hList1"/>
    <dgm:cxn modelId="{CCE6E047-F88B-4A74-B934-A544CFA1DDE1}" type="presParOf" srcId="{0E3FB36D-48CF-4643-B460-6D93C940D4F1}" destId="{E3D23874-1B03-4E1E-A965-CCE0AD45A9DE}" srcOrd="1" destOrd="0" presId="urn:microsoft.com/office/officeart/2005/8/layout/hList1"/>
    <dgm:cxn modelId="{85CCC3E5-DA96-4EB0-864A-91BA48DCAA7C}" type="presParOf" srcId="{1E184D23-9A60-4886-9FE4-5FF6F15EA99B}" destId="{FF607C07-7875-49A0-9BCD-5DA85FA9309C}" srcOrd="1" destOrd="0" presId="urn:microsoft.com/office/officeart/2005/8/layout/hList1"/>
    <dgm:cxn modelId="{4403557A-ACFE-4503-BCEB-2BE34C5F0E60}" type="presParOf" srcId="{1E184D23-9A60-4886-9FE4-5FF6F15EA99B}" destId="{A721803B-68E8-436A-87BF-63633914513C}" srcOrd="2" destOrd="0" presId="urn:microsoft.com/office/officeart/2005/8/layout/hList1"/>
    <dgm:cxn modelId="{3117AC4D-7FC0-4E58-B021-E1DCADCC6559}" type="presParOf" srcId="{A721803B-68E8-436A-87BF-63633914513C}" destId="{0CAC92A8-84D4-4CD7-8540-84E6A8AA9539}" srcOrd="0" destOrd="0" presId="urn:microsoft.com/office/officeart/2005/8/layout/hList1"/>
    <dgm:cxn modelId="{52D6BC3E-EA6F-4EE5-B9D8-C98ECBA45706}" type="presParOf" srcId="{A721803B-68E8-436A-87BF-63633914513C}" destId="{A4780DCC-FE58-47DC-83F5-37991460975D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09FFF02-759F-4738-A608-D27928C5C7D1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99C7EBEB-5E16-4EBE-B67D-7E080253A133}">
      <dgm:prSet phldrT="[Texto]" custT="1"/>
      <dgm:spPr/>
      <dgm:t>
        <a:bodyPr/>
        <a:lstStyle/>
        <a:p>
          <a:r>
            <a:rPr lang="pt-BR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Rivalidade</a:t>
          </a:r>
        </a:p>
        <a:p>
          <a:r>
            <a:rPr lang="pt-BR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1810 - 1889</a:t>
          </a:r>
        </a:p>
      </dgm:t>
    </dgm:pt>
    <dgm:pt modelId="{A3F8D450-3A67-4FB4-A26C-405DA12743E7}" type="parTrans" cxnId="{E96C983B-F56D-4B10-8D66-6BC17AF9F851}">
      <dgm:prSet/>
      <dgm:spPr/>
      <dgm:t>
        <a:bodyPr/>
        <a:lstStyle/>
        <a:p>
          <a:endParaRPr lang="pt-BR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9BFB17A-C36B-4C60-BC83-4D2034879750}" type="sibTrans" cxnId="{E96C983B-F56D-4B10-8D66-6BC17AF9F851}">
      <dgm:prSet/>
      <dgm:spPr/>
      <dgm:t>
        <a:bodyPr/>
        <a:lstStyle/>
        <a:p>
          <a:endParaRPr lang="pt-BR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06BFBD5-0D4C-42E3-B435-8A3C5E9A5372}">
      <dgm:prSet phldrT="[Texto]" custT="1"/>
      <dgm:spPr/>
      <dgm:t>
        <a:bodyPr/>
        <a:lstStyle/>
        <a:p>
          <a:r>
            <a: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Guerra Cisplatina e Paraguai</a:t>
          </a:r>
          <a:endParaRPr lang="pt-BR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BCF0A86-089D-490C-97EF-74C8D08CF8FE}" type="parTrans" cxnId="{626E21D9-71AF-4E50-AC6D-6DBE27DF26B0}">
      <dgm:prSet/>
      <dgm:spPr/>
      <dgm:t>
        <a:bodyPr/>
        <a:lstStyle/>
        <a:p>
          <a:endParaRPr lang="pt-BR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A18FD7C-1ECD-49B1-97B8-4B5D27B730F7}" type="sibTrans" cxnId="{626E21D9-71AF-4E50-AC6D-6DBE27DF26B0}">
      <dgm:prSet/>
      <dgm:spPr/>
      <dgm:t>
        <a:bodyPr/>
        <a:lstStyle/>
        <a:p>
          <a:endParaRPr lang="pt-BR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04B58DB-27E1-4F84-8CFB-664DDA76C705}">
      <dgm:prSet phldrT="[Texto]" custT="1"/>
      <dgm:spPr/>
      <dgm:t>
        <a:bodyPr/>
        <a:lstStyle/>
        <a:p>
          <a:r>
            <a:rPr lang="pt-BR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Cordialidade Oficial</a:t>
          </a:r>
        </a:p>
        <a:p>
          <a:r>
            <a:rPr lang="pt-BR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1900 - 1945</a:t>
          </a:r>
          <a:endParaRPr lang="pt-BR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D8894F5-A01A-426F-8DA8-AE117D606A7B}" type="parTrans" cxnId="{7B9B7AFD-1A5B-4B27-B7CB-114A24FF6B53}">
      <dgm:prSet/>
      <dgm:spPr/>
      <dgm:t>
        <a:bodyPr/>
        <a:lstStyle/>
        <a:p>
          <a:endParaRPr lang="pt-BR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C325D77-CD39-48A6-8BEF-FDAF5304A61D}" type="sibTrans" cxnId="{7B9B7AFD-1A5B-4B27-B7CB-114A24FF6B53}">
      <dgm:prSet/>
      <dgm:spPr/>
      <dgm:t>
        <a:bodyPr/>
        <a:lstStyle/>
        <a:p>
          <a:endParaRPr lang="pt-BR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078555B-20F0-4F3E-9A8D-5A1E2B72DBDB}">
      <dgm:prSet phldrT="[Texto]" custT="1"/>
      <dgm:spPr/>
      <dgm:t>
        <a:bodyPr/>
        <a:lstStyle/>
        <a:p>
          <a:r>
            <a:rPr lang="pt-BR" sz="2400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Commonwealth</a:t>
          </a:r>
          <a:r>
            <a: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– crise de 29</a:t>
          </a:r>
          <a:endParaRPr lang="pt-BR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7782498-2994-4D4F-9BC2-BB96EC2A41AE}" type="parTrans" cxnId="{FB4A445B-3092-40C3-BF3A-4BD84E8C5369}">
      <dgm:prSet/>
      <dgm:spPr/>
      <dgm:t>
        <a:bodyPr/>
        <a:lstStyle/>
        <a:p>
          <a:endParaRPr lang="pt-BR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4FADE1C-1091-4112-BB17-1E0FBB14E7F6}" type="sibTrans" cxnId="{FB4A445B-3092-40C3-BF3A-4BD84E8C5369}">
      <dgm:prSet/>
      <dgm:spPr/>
      <dgm:t>
        <a:bodyPr/>
        <a:lstStyle/>
        <a:p>
          <a:endParaRPr lang="pt-BR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9FCA833-CC55-4593-9BD1-4FADF714D4C0}">
      <dgm:prSet phldrT="[Texto]" custT="1"/>
      <dgm:spPr/>
      <dgm:t>
        <a:bodyPr/>
        <a:lstStyle/>
        <a:p>
          <a:r>
            <a:rPr lang="pt-BR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Cordialidade e Distanciamento</a:t>
          </a:r>
        </a:p>
        <a:p>
          <a:r>
            <a:rPr lang="pt-BR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1946 - 1966</a:t>
          </a:r>
          <a:endParaRPr lang="pt-BR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A31FB56-656C-4238-B749-9638FCEB7B21}" type="parTrans" cxnId="{39B5B9F5-160E-46F6-9EB1-2289B66E8862}">
      <dgm:prSet/>
      <dgm:spPr/>
      <dgm:t>
        <a:bodyPr/>
        <a:lstStyle/>
        <a:p>
          <a:endParaRPr lang="pt-BR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EC08338-3DAF-4E8A-A395-510AD1B99F07}" type="sibTrans" cxnId="{39B5B9F5-160E-46F6-9EB1-2289B66E8862}">
      <dgm:prSet/>
      <dgm:spPr/>
      <dgm:t>
        <a:bodyPr/>
        <a:lstStyle/>
        <a:p>
          <a:endParaRPr lang="pt-BR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65B6B38-613B-46E0-BF90-BA9AC6F41DA7}">
      <dgm:prSet phldrT="[Texto]" custT="1"/>
      <dgm:spPr/>
      <dgm:t>
        <a:bodyPr/>
        <a:lstStyle/>
        <a:p>
          <a:r>
            <a:rPr lang="pt-BR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Neutralidade nas duas guerras</a:t>
          </a:r>
          <a:endParaRPr lang="pt-BR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3FA87B5-7620-49B3-AAB8-B4ADF5F1350E}" type="parTrans" cxnId="{5FB27D29-51C5-498B-97E2-6177CD559806}">
      <dgm:prSet/>
      <dgm:spPr/>
      <dgm:t>
        <a:bodyPr/>
        <a:lstStyle/>
        <a:p>
          <a:endParaRPr lang="pt-BR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10C754E-7DEC-48DB-88FA-15C94E79AF9F}" type="sibTrans" cxnId="{5FB27D29-51C5-498B-97E2-6177CD559806}">
      <dgm:prSet/>
      <dgm:spPr/>
      <dgm:t>
        <a:bodyPr/>
        <a:lstStyle/>
        <a:p>
          <a:endParaRPr lang="pt-BR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CE5C05A-AA77-46AF-882A-C28FDAC4FD73}">
      <dgm:prSet phldrT="[Texto]" custT="1"/>
      <dgm:spPr/>
      <dgm:t>
        <a:bodyPr/>
        <a:lstStyle/>
        <a:p>
          <a:r>
            <a:rPr lang="pt-BR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Diplomacia da Obstrução – Ativismo Argentino na América Latina </a:t>
          </a:r>
          <a:endParaRPr lang="pt-BR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BF2704E-A622-427E-9A3C-98A04576E461}" type="parTrans" cxnId="{40326EC7-2F75-4AC3-9AA3-E97D1D1E2107}">
      <dgm:prSet/>
      <dgm:spPr/>
      <dgm:t>
        <a:bodyPr/>
        <a:lstStyle/>
        <a:p>
          <a:endParaRPr lang="pt-BR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38DDA39-3C87-421A-865B-90BCA3C295B9}" type="sibTrans" cxnId="{40326EC7-2F75-4AC3-9AA3-E97D1D1E2107}">
      <dgm:prSet/>
      <dgm:spPr/>
      <dgm:t>
        <a:bodyPr/>
        <a:lstStyle/>
        <a:p>
          <a:endParaRPr lang="pt-BR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94DAFCB-79F4-4B10-9757-07E461C0BA7B}">
      <dgm:prSet phldrT="[Texto]" custT="1"/>
      <dgm:spPr/>
      <dgm:t>
        <a:bodyPr/>
        <a:lstStyle/>
        <a:p>
          <a:r>
            <a: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Doutrina Drogo x Doutrina Monroe</a:t>
          </a:r>
          <a:endParaRPr lang="pt-BR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4F552AC-25D1-4B2D-964E-D5B6D794CA3C}" type="parTrans" cxnId="{B092967C-08AE-4F29-8EBC-B00D391454EF}">
      <dgm:prSet/>
      <dgm:spPr/>
      <dgm:t>
        <a:bodyPr/>
        <a:lstStyle/>
        <a:p>
          <a:endParaRPr lang="pt-BR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CCE4090-BC96-45DC-9705-C5AFA9B22276}" type="sibTrans" cxnId="{B092967C-08AE-4F29-8EBC-B00D391454EF}">
      <dgm:prSet/>
      <dgm:spPr/>
      <dgm:t>
        <a:bodyPr/>
        <a:lstStyle/>
        <a:p>
          <a:endParaRPr lang="pt-BR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075126F-41D0-4A53-8B94-36209AB84D8B}">
      <dgm:prSet phldrT="[Texto]" custT="1"/>
      <dgm:spPr/>
      <dgm:t>
        <a:bodyPr/>
        <a:lstStyle/>
        <a:p>
          <a:r>
            <a: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Livre Navegação 1856</a:t>
          </a:r>
          <a:endParaRPr lang="pt-BR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8242746-95D2-4A62-A27C-95430537FDA5}" type="parTrans" cxnId="{BDBD6974-6512-4682-87F5-81D2D20AC47C}">
      <dgm:prSet/>
      <dgm:spPr/>
      <dgm:t>
        <a:bodyPr/>
        <a:lstStyle/>
        <a:p>
          <a:endParaRPr lang="pt-BR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A730067-50DF-4728-ADE8-3E4E09F441E9}" type="sibTrans" cxnId="{BDBD6974-6512-4682-87F5-81D2D20AC47C}">
      <dgm:prSet/>
      <dgm:spPr/>
      <dgm:t>
        <a:bodyPr/>
        <a:lstStyle/>
        <a:p>
          <a:endParaRPr lang="pt-BR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EC4B0D6-17B1-407F-B719-405124886496}">
      <dgm:prSet phldrT="[Texto]" custT="1"/>
      <dgm:spPr/>
      <dgm:t>
        <a:bodyPr/>
        <a:lstStyle/>
        <a:p>
          <a:r>
            <a: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Alinhamento com o UK</a:t>
          </a:r>
          <a:endParaRPr lang="pt-BR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4360EB5-460C-4964-A107-3039FBB46C98}" type="parTrans" cxnId="{FBD69CF1-9D8A-47B6-80F1-D07D2D981BFE}">
      <dgm:prSet/>
      <dgm:spPr/>
      <dgm:t>
        <a:bodyPr/>
        <a:lstStyle/>
        <a:p>
          <a:endParaRPr lang="pt-BR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77B7619-CF5E-4B6B-9691-D7F2F4DFFAFF}" type="sibTrans" cxnId="{FBD69CF1-9D8A-47B6-80F1-D07D2D981BFE}">
      <dgm:prSet/>
      <dgm:spPr/>
      <dgm:t>
        <a:bodyPr/>
        <a:lstStyle/>
        <a:p>
          <a:endParaRPr lang="pt-BR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1C0E849-2BE5-4BEC-B722-F8C333F453A2}">
      <dgm:prSet phldrT="[Texto]" custT="1"/>
      <dgm:spPr/>
      <dgm:t>
        <a:bodyPr/>
        <a:lstStyle/>
        <a:p>
          <a:r>
            <a: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Pacto do ABC (1915)</a:t>
          </a:r>
          <a:endParaRPr lang="pt-BR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886916D-3C6B-48D9-92AB-4E4B1BFA9F19}" type="parTrans" cxnId="{7F6C993C-7EC9-42DC-B057-4C1157542F13}">
      <dgm:prSet/>
      <dgm:spPr/>
      <dgm:t>
        <a:bodyPr/>
        <a:lstStyle/>
        <a:p>
          <a:endParaRPr lang="pt-BR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8BA1F1C-1AA7-4790-8906-2ABE03566117}" type="sibTrans" cxnId="{7F6C993C-7EC9-42DC-B057-4C1157542F13}">
      <dgm:prSet/>
      <dgm:spPr/>
      <dgm:t>
        <a:bodyPr/>
        <a:lstStyle/>
        <a:p>
          <a:endParaRPr lang="pt-BR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B6A2C7C-865D-4B72-8C3A-B0E4B4173D8C}">
      <dgm:prSet phldrT="[Texto]" custT="1"/>
      <dgm:spPr/>
      <dgm:t>
        <a:bodyPr/>
        <a:lstStyle/>
        <a:p>
          <a:r>
            <a:rPr lang="pt-BR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Perón – Relações além da cortina de ferro e TIAR – Malvinas e Não-Alinhamento</a:t>
          </a:r>
          <a:endParaRPr lang="pt-BR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C5011EE-4F32-49E1-830A-22E4EA3D65BA}" type="parTrans" cxnId="{888DCCAD-95D9-470F-AE04-7B53C1A3EB18}">
      <dgm:prSet/>
      <dgm:spPr/>
      <dgm:t>
        <a:bodyPr/>
        <a:lstStyle/>
        <a:p>
          <a:endParaRPr lang="pt-BR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F93C557-DDF1-4E30-AE73-2348E59CA6D4}" type="sibTrans" cxnId="{888DCCAD-95D9-470F-AE04-7B53C1A3EB18}">
      <dgm:prSet/>
      <dgm:spPr/>
      <dgm:t>
        <a:bodyPr/>
        <a:lstStyle/>
        <a:p>
          <a:endParaRPr lang="pt-BR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7823F29-0AB5-4C32-94CB-03B5F02A76B6}" type="pres">
      <dgm:prSet presAssocID="{509FFF02-759F-4738-A608-D27928C5C7D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D26C13D-AB70-4C0A-BB03-DE36F8A7F730}" type="pres">
      <dgm:prSet presAssocID="{99C7EBEB-5E16-4EBE-B67D-7E080253A133}" presName="linNode" presStyleCnt="0"/>
      <dgm:spPr/>
    </dgm:pt>
    <dgm:pt modelId="{32A90BB9-6081-4285-9792-DA685140BA83}" type="pres">
      <dgm:prSet presAssocID="{99C7EBEB-5E16-4EBE-B67D-7E080253A133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4CFDA5A-C889-4913-ABCE-56F706EA75D5}" type="pres">
      <dgm:prSet presAssocID="{99C7EBEB-5E16-4EBE-B67D-7E080253A133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8DEF7DB-CD6C-42EE-8857-4035EE38CC12}" type="pres">
      <dgm:prSet presAssocID="{69BFB17A-C36B-4C60-BC83-4D2034879750}" presName="sp" presStyleCnt="0"/>
      <dgm:spPr/>
    </dgm:pt>
    <dgm:pt modelId="{299945A3-EC12-4FA0-A163-D40C4F1C44EF}" type="pres">
      <dgm:prSet presAssocID="{C04B58DB-27E1-4F84-8CFB-664DDA76C705}" presName="linNode" presStyleCnt="0"/>
      <dgm:spPr/>
    </dgm:pt>
    <dgm:pt modelId="{CB57CAFF-12E6-4145-83E2-172CD53A6AD7}" type="pres">
      <dgm:prSet presAssocID="{C04B58DB-27E1-4F84-8CFB-664DDA76C705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7708EB2-ACDD-4719-908C-5A598A1BE3E4}" type="pres">
      <dgm:prSet presAssocID="{C04B58DB-27E1-4F84-8CFB-664DDA76C705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856D5C2-063C-444C-9A1D-759E75FB75D2}" type="pres">
      <dgm:prSet presAssocID="{AC325D77-CD39-48A6-8BEF-FDAF5304A61D}" presName="sp" presStyleCnt="0"/>
      <dgm:spPr/>
    </dgm:pt>
    <dgm:pt modelId="{66FE3430-A3EF-4E8E-9E63-D45F28C3AC9F}" type="pres">
      <dgm:prSet presAssocID="{29FCA833-CC55-4593-9BD1-4FADF714D4C0}" presName="linNode" presStyleCnt="0"/>
      <dgm:spPr/>
    </dgm:pt>
    <dgm:pt modelId="{CBE9FF99-163A-421E-A9C0-DCC5D874A319}" type="pres">
      <dgm:prSet presAssocID="{29FCA833-CC55-4593-9BD1-4FADF714D4C0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38F7C07-7272-48FB-B6AD-764E1E186E18}" type="pres">
      <dgm:prSet presAssocID="{29FCA833-CC55-4593-9BD1-4FADF714D4C0}" presName="descendantText" presStyleLbl="alignAccFollowNode1" presStyleIdx="2" presStyleCnt="3" custScaleY="16264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C082D542-4313-472E-A968-41CBDAC9FE4D}" type="presOf" srcId="{FCE5C05A-AA77-46AF-882A-C28FDAC4FD73}" destId="{838F7C07-7272-48FB-B6AD-764E1E186E18}" srcOrd="0" destOrd="2" presId="urn:microsoft.com/office/officeart/2005/8/layout/vList5"/>
    <dgm:cxn modelId="{E96C983B-F56D-4B10-8D66-6BC17AF9F851}" srcId="{509FFF02-759F-4738-A608-D27928C5C7D1}" destId="{99C7EBEB-5E16-4EBE-B67D-7E080253A133}" srcOrd="0" destOrd="0" parTransId="{A3F8D450-3A67-4FB4-A26C-405DA12743E7}" sibTransId="{69BFB17A-C36B-4C60-BC83-4D2034879750}"/>
    <dgm:cxn modelId="{5FB27D29-51C5-498B-97E2-6177CD559806}" srcId="{29FCA833-CC55-4593-9BD1-4FADF714D4C0}" destId="{865B6B38-613B-46E0-BF90-BA9AC6F41DA7}" srcOrd="0" destOrd="0" parTransId="{73FA87B5-7620-49B3-AAB8-B4ADF5F1350E}" sibTransId="{710C754E-7DEC-48DB-88FA-15C94E79AF9F}"/>
    <dgm:cxn modelId="{FB4A445B-3092-40C3-BF3A-4BD84E8C5369}" srcId="{C04B58DB-27E1-4F84-8CFB-664DDA76C705}" destId="{C078555B-20F0-4F3E-9A8D-5A1E2B72DBDB}" srcOrd="1" destOrd="0" parTransId="{67782498-2994-4D4F-9BC2-BB96EC2A41AE}" sibTransId="{14FADE1C-1091-4112-BB17-1E0FBB14E7F6}"/>
    <dgm:cxn modelId="{012DEF38-49DA-4462-AC3A-7618EE489FF1}" type="presOf" srcId="{FB6A2C7C-865D-4B72-8C3A-B0E4B4173D8C}" destId="{838F7C07-7272-48FB-B6AD-764E1E186E18}" srcOrd="0" destOrd="1" presId="urn:microsoft.com/office/officeart/2005/8/layout/vList5"/>
    <dgm:cxn modelId="{9A44ADC4-AEBD-48AB-96F4-1C98F8A8AE66}" type="presOf" srcId="{C06BFBD5-0D4C-42E3-B435-8A3C5E9A5372}" destId="{64CFDA5A-C889-4913-ABCE-56F706EA75D5}" srcOrd="0" destOrd="0" presId="urn:microsoft.com/office/officeart/2005/8/layout/vList5"/>
    <dgm:cxn modelId="{BDBD6974-6512-4682-87F5-81D2D20AC47C}" srcId="{99C7EBEB-5E16-4EBE-B67D-7E080253A133}" destId="{6075126F-41D0-4A53-8B94-36209AB84D8B}" srcOrd="1" destOrd="0" parTransId="{E8242746-95D2-4A62-A27C-95430537FDA5}" sibTransId="{3A730067-50DF-4728-ADE8-3E4E09F441E9}"/>
    <dgm:cxn modelId="{40326EC7-2F75-4AC3-9AA3-E97D1D1E2107}" srcId="{29FCA833-CC55-4593-9BD1-4FADF714D4C0}" destId="{FCE5C05A-AA77-46AF-882A-C28FDAC4FD73}" srcOrd="2" destOrd="0" parTransId="{DBF2704E-A622-427E-9A3C-98A04576E461}" sibTransId="{638DDA39-3C87-421A-865B-90BCA3C295B9}"/>
    <dgm:cxn modelId="{39B5B9F5-160E-46F6-9EB1-2289B66E8862}" srcId="{509FFF02-759F-4738-A608-D27928C5C7D1}" destId="{29FCA833-CC55-4593-9BD1-4FADF714D4C0}" srcOrd="2" destOrd="0" parTransId="{4A31FB56-656C-4238-B749-9638FCEB7B21}" sibTransId="{7EC08338-3DAF-4E8A-A395-510AD1B99F07}"/>
    <dgm:cxn modelId="{888DCCAD-95D9-470F-AE04-7B53C1A3EB18}" srcId="{29FCA833-CC55-4593-9BD1-4FADF714D4C0}" destId="{FB6A2C7C-865D-4B72-8C3A-B0E4B4173D8C}" srcOrd="1" destOrd="0" parTransId="{4C5011EE-4F32-49E1-830A-22E4EA3D65BA}" sibTransId="{1F93C557-DDF1-4E30-AE73-2348E59CA6D4}"/>
    <dgm:cxn modelId="{9DB63E41-FFC0-44EA-A31E-FAB15F2895AC}" type="presOf" srcId="{6075126F-41D0-4A53-8B94-36209AB84D8B}" destId="{64CFDA5A-C889-4913-ABCE-56F706EA75D5}" srcOrd="0" destOrd="1" presId="urn:microsoft.com/office/officeart/2005/8/layout/vList5"/>
    <dgm:cxn modelId="{8C3EC423-7D23-45F0-AD69-987711F57EFE}" type="presOf" srcId="{509FFF02-759F-4738-A608-D27928C5C7D1}" destId="{57823F29-0AB5-4C32-94CB-03B5F02A76B6}" srcOrd="0" destOrd="0" presId="urn:microsoft.com/office/officeart/2005/8/layout/vList5"/>
    <dgm:cxn modelId="{626E21D9-71AF-4E50-AC6D-6DBE27DF26B0}" srcId="{99C7EBEB-5E16-4EBE-B67D-7E080253A133}" destId="{C06BFBD5-0D4C-42E3-B435-8A3C5E9A5372}" srcOrd="0" destOrd="0" parTransId="{DBCF0A86-089D-490C-97EF-74C8D08CF8FE}" sibTransId="{BA18FD7C-1ECD-49B1-97B8-4B5D27B730F7}"/>
    <dgm:cxn modelId="{FBD69CF1-9D8A-47B6-80F1-D07D2D981BFE}" srcId="{C04B58DB-27E1-4F84-8CFB-664DDA76C705}" destId="{1EC4B0D6-17B1-407F-B719-405124886496}" srcOrd="2" destOrd="0" parTransId="{34360EB5-460C-4964-A107-3039FBB46C98}" sibTransId="{F77B7619-CF5E-4B6B-9691-D7F2F4DFFAFF}"/>
    <dgm:cxn modelId="{AA585B90-420A-45A9-81C1-A7AA52DCC579}" type="presOf" srcId="{99C7EBEB-5E16-4EBE-B67D-7E080253A133}" destId="{32A90BB9-6081-4285-9792-DA685140BA83}" srcOrd="0" destOrd="0" presId="urn:microsoft.com/office/officeart/2005/8/layout/vList5"/>
    <dgm:cxn modelId="{8D89420B-837C-4739-BF2C-891F6728FE81}" type="presOf" srcId="{29FCA833-CC55-4593-9BD1-4FADF714D4C0}" destId="{CBE9FF99-163A-421E-A9C0-DCC5D874A319}" srcOrd="0" destOrd="0" presId="urn:microsoft.com/office/officeart/2005/8/layout/vList5"/>
    <dgm:cxn modelId="{7F6C993C-7EC9-42DC-B057-4C1157542F13}" srcId="{C04B58DB-27E1-4F84-8CFB-664DDA76C705}" destId="{D1C0E849-2BE5-4BEC-B722-F8C333F453A2}" srcOrd="0" destOrd="0" parTransId="{8886916D-3C6B-48D9-92AB-4E4B1BFA9F19}" sibTransId="{38BA1F1C-1AA7-4790-8906-2ABE03566117}"/>
    <dgm:cxn modelId="{7B9B7AFD-1A5B-4B27-B7CB-114A24FF6B53}" srcId="{509FFF02-759F-4738-A608-D27928C5C7D1}" destId="{C04B58DB-27E1-4F84-8CFB-664DDA76C705}" srcOrd="1" destOrd="0" parTransId="{9D8894F5-A01A-426F-8DA8-AE117D606A7B}" sibTransId="{AC325D77-CD39-48A6-8BEF-FDAF5304A61D}"/>
    <dgm:cxn modelId="{35FFE3EA-4C1C-4CEA-ADB1-30D0FD90D43B}" type="presOf" srcId="{1EC4B0D6-17B1-407F-B719-405124886496}" destId="{B7708EB2-ACDD-4719-908C-5A598A1BE3E4}" srcOrd="0" destOrd="2" presId="urn:microsoft.com/office/officeart/2005/8/layout/vList5"/>
    <dgm:cxn modelId="{B092967C-08AE-4F29-8EBC-B00D391454EF}" srcId="{99C7EBEB-5E16-4EBE-B67D-7E080253A133}" destId="{694DAFCB-79F4-4B10-9757-07E461C0BA7B}" srcOrd="2" destOrd="0" parTransId="{D4F552AC-25D1-4B2D-964E-D5B6D794CA3C}" sibTransId="{FCCE4090-BC96-45DC-9705-C5AFA9B22276}"/>
    <dgm:cxn modelId="{56AF5DA5-A04C-491B-9BDE-D55C46CEAFEF}" type="presOf" srcId="{865B6B38-613B-46E0-BF90-BA9AC6F41DA7}" destId="{838F7C07-7272-48FB-B6AD-764E1E186E18}" srcOrd="0" destOrd="0" presId="urn:microsoft.com/office/officeart/2005/8/layout/vList5"/>
    <dgm:cxn modelId="{3AAB0884-9F75-440E-A90E-6B9DB83194F3}" type="presOf" srcId="{694DAFCB-79F4-4B10-9757-07E461C0BA7B}" destId="{64CFDA5A-C889-4913-ABCE-56F706EA75D5}" srcOrd="0" destOrd="2" presId="urn:microsoft.com/office/officeart/2005/8/layout/vList5"/>
    <dgm:cxn modelId="{BF3564B1-A289-4008-B94D-BBAB191AB6FC}" type="presOf" srcId="{D1C0E849-2BE5-4BEC-B722-F8C333F453A2}" destId="{B7708EB2-ACDD-4719-908C-5A598A1BE3E4}" srcOrd="0" destOrd="0" presId="urn:microsoft.com/office/officeart/2005/8/layout/vList5"/>
    <dgm:cxn modelId="{BB29A4EE-8665-4A6F-A323-52FAB4BB0D15}" type="presOf" srcId="{C04B58DB-27E1-4F84-8CFB-664DDA76C705}" destId="{CB57CAFF-12E6-4145-83E2-172CD53A6AD7}" srcOrd="0" destOrd="0" presId="urn:microsoft.com/office/officeart/2005/8/layout/vList5"/>
    <dgm:cxn modelId="{1F301488-C69E-4EE9-801E-E75A6EE0C811}" type="presOf" srcId="{C078555B-20F0-4F3E-9A8D-5A1E2B72DBDB}" destId="{B7708EB2-ACDD-4719-908C-5A598A1BE3E4}" srcOrd="0" destOrd="1" presId="urn:microsoft.com/office/officeart/2005/8/layout/vList5"/>
    <dgm:cxn modelId="{4EEA2EF0-DD4C-411D-86EF-1B1F5A93E809}" type="presParOf" srcId="{57823F29-0AB5-4C32-94CB-03B5F02A76B6}" destId="{3D26C13D-AB70-4C0A-BB03-DE36F8A7F730}" srcOrd="0" destOrd="0" presId="urn:microsoft.com/office/officeart/2005/8/layout/vList5"/>
    <dgm:cxn modelId="{F78C2C03-FC87-45E3-8884-8E9E1C528ED0}" type="presParOf" srcId="{3D26C13D-AB70-4C0A-BB03-DE36F8A7F730}" destId="{32A90BB9-6081-4285-9792-DA685140BA83}" srcOrd="0" destOrd="0" presId="urn:microsoft.com/office/officeart/2005/8/layout/vList5"/>
    <dgm:cxn modelId="{A64E250F-ED91-4DD0-9EAA-A8A48A9992F4}" type="presParOf" srcId="{3D26C13D-AB70-4C0A-BB03-DE36F8A7F730}" destId="{64CFDA5A-C889-4913-ABCE-56F706EA75D5}" srcOrd="1" destOrd="0" presId="urn:microsoft.com/office/officeart/2005/8/layout/vList5"/>
    <dgm:cxn modelId="{5E76AD74-8925-4EB2-8B4D-50CFBC9F3080}" type="presParOf" srcId="{57823F29-0AB5-4C32-94CB-03B5F02A76B6}" destId="{B8DEF7DB-CD6C-42EE-8857-4035EE38CC12}" srcOrd="1" destOrd="0" presId="urn:microsoft.com/office/officeart/2005/8/layout/vList5"/>
    <dgm:cxn modelId="{1C157429-BEA5-44D1-9E50-E291676C0BF5}" type="presParOf" srcId="{57823F29-0AB5-4C32-94CB-03B5F02A76B6}" destId="{299945A3-EC12-4FA0-A163-D40C4F1C44EF}" srcOrd="2" destOrd="0" presId="urn:microsoft.com/office/officeart/2005/8/layout/vList5"/>
    <dgm:cxn modelId="{A52CDD02-8EFD-4A20-A019-656B95B59323}" type="presParOf" srcId="{299945A3-EC12-4FA0-A163-D40C4F1C44EF}" destId="{CB57CAFF-12E6-4145-83E2-172CD53A6AD7}" srcOrd="0" destOrd="0" presId="urn:microsoft.com/office/officeart/2005/8/layout/vList5"/>
    <dgm:cxn modelId="{C16C0F92-32B1-4F96-B3C1-6190D34D2DED}" type="presParOf" srcId="{299945A3-EC12-4FA0-A163-D40C4F1C44EF}" destId="{B7708EB2-ACDD-4719-908C-5A598A1BE3E4}" srcOrd="1" destOrd="0" presId="urn:microsoft.com/office/officeart/2005/8/layout/vList5"/>
    <dgm:cxn modelId="{9EB5A3CE-AC6A-4AFE-A1F1-4D271D1CA0F2}" type="presParOf" srcId="{57823F29-0AB5-4C32-94CB-03B5F02A76B6}" destId="{A856D5C2-063C-444C-9A1D-759E75FB75D2}" srcOrd="3" destOrd="0" presId="urn:microsoft.com/office/officeart/2005/8/layout/vList5"/>
    <dgm:cxn modelId="{CB32918B-A6E4-45A7-B037-FBBDF4E83C50}" type="presParOf" srcId="{57823F29-0AB5-4C32-94CB-03B5F02A76B6}" destId="{66FE3430-A3EF-4E8E-9E63-D45F28C3AC9F}" srcOrd="4" destOrd="0" presId="urn:microsoft.com/office/officeart/2005/8/layout/vList5"/>
    <dgm:cxn modelId="{9C357218-CAE7-4F6E-BE78-8737007C5D03}" type="presParOf" srcId="{66FE3430-A3EF-4E8E-9E63-D45F28C3AC9F}" destId="{CBE9FF99-163A-421E-A9C0-DCC5D874A319}" srcOrd="0" destOrd="0" presId="urn:microsoft.com/office/officeart/2005/8/layout/vList5"/>
    <dgm:cxn modelId="{176EA778-6CE7-43A7-83E7-2C109A4C7C01}" type="presParOf" srcId="{66FE3430-A3EF-4E8E-9E63-D45F28C3AC9F}" destId="{838F7C07-7272-48FB-B6AD-764E1E186E18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34A453B-BBFF-4EEA-8CB5-CDE31370F22B}" type="doc">
      <dgm:prSet loTypeId="urn:microsoft.com/office/officeart/2005/8/layout/vList4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pt-BR"/>
        </a:p>
      </dgm:t>
    </dgm:pt>
    <dgm:pt modelId="{E88941D9-8EFC-4502-A0E6-1A25CFCBD725}">
      <dgm:prSet phldrT="[Texto]"/>
      <dgm:spPr/>
      <dgm:t>
        <a:bodyPr/>
        <a:lstStyle/>
        <a:p>
          <a:r>
            <a:rPr lang="pt-BR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Evangelista (1999)</a:t>
          </a:r>
          <a:endParaRPr lang="pt-BR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78CEE65-9DE0-405B-9E3C-7D42211F4ED1}" type="parTrans" cxnId="{C6A35CC1-F892-43F6-846A-301631D89F91}">
      <dgm:prSet/>
      <dgm:spPr/>
      <dgm:t>
        <a:bodyPr/>
        <a:lstStyle/>
        <a:p>
          <a:endParaRPr lang="pt-BR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5759CDD-80C4-4DDB-9651-5262B3B9E053}" type="sibTrans" cxnId="{C6A35CC1-F892-43F6-846A-301631D89F91}">
      <dgm:prSet/>
      <dgm:spPr/>
      <dgm:t>
        <a:bodyPr/>
        <a:lstStyle/>
        <a:p>
          <a:endParaRPr lang="pt-BR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B4F0873-B7F0-4341-B2E8-25CAECF16D16}">
      <dgm:prSet phldrT="[Texto]"/>
      <dgm:spPr/>
      <dgm:t>
        <a:bodyPr/>
        <a:lstStyle/>
        <a:p>
          <a:r>
            <a:rPr lang="pt-BR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Salt 1972; EUA x URSS – controle de armas</a:t>
          </a:r>
          <a:endParaRPr lang="pt-BR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CE9CAD0-AF25-4679-982F-80678C6DC0CE}" type="parTrans" cxnId="{DC30DCB4-73AF-4FD4-8E46-1CC3F89E00E8}">
      <dgm:prSet/>
      <dgm:spPr/>
      <dgm:t>
        <a:bodyPr/>
        <a:lstStyle/>
        <a:p>
          <a:endParaRPr lang="pt-BR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48A917D-147F-44C4-A3BD-0525C3F94E81}" type="sibTrans" cxnId="{DC30DCB4-73AF-4FD4-8E46-1CC3F89E00E8}">
      <dgm:prSet/>
      <dgm:spPr/>
      <dgm:t>
        <a:bodyPr/>
        <a:lstStyle/>
        <a:p>
          <a:endParaRPr lang="pt-BR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1F466AF-DBB9-44A2-89B1-426BBBA4193A}">
      <dgm:prSet phldrT="[Texto]"/>
      <dgm:spPr/>
      <dgm:t>
        <a:bodyPr/>
        <a:lstStyle/>
        <a:p>
          <a:r>
            <a:rPr lang="pt-BR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Cientistas EUA convenceram cientistas URSS contra produtividade - sistema antimíssil</a:t>
          </a:r>
          <a:endParaRPr lang="pt-BR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A31F932-4D4A-44BE-9F88-52EC96F5C8A1}" type="parTrans" cxnId="{39E85E0C-8D02-417B-AC13-27437ABFAB13}">
      <dgm:prSet/>
      <dgm:spPr/>
      <dgm:t>
        <a:bodyPr/>
        <a:lstStyle/>
        <a:p>
          <a:endParaRPr lang="pt-BR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C09D421-79C9-43B9-BFE5-3CA6A7019DBD}" type="sibTrans" cxnId="{39E85E0C-8D02-417B-AC13-27437ABFAB13}">
      <dgm:prSet/>
      <dgm:spPr/>
      <dgm:t>
        <a:bodyPr/>
        <a:lstStyle/>
        <a:p>
          <a:endParaRPr lang="pt-BR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FEFE8A1-E17B-491A-B092-574DDF8F7DA8}">
      <dgm:prSet phldrT="[Texto]"/>
      <dgm:spPr/>
      <dgm:t>
        <a:bodyPr/>
        <a:lstStyle/>
        <a:p>
          <a:r>
            <a:rPr lang="pt-BR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Oliveira (1998)</a:t>
          </a:r>
          <a:endParaRPr lang="pt-BR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59ACC2F-A384-4853-936F-EEC597945442}" type="parTrans" cxnId="{6230C758-257C-4D60-BE16-7E6BA5604789}">
      <dgm:prSet/>
      <dgm:spPr/>
      <dgm:t>
        <a:bodyPr/>
        <a:lstStyle/>
        <a:p>
          <a:endParaRPr lang="pt-BR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1641942-8ED9-49F7-A883-10A535F992B5}" type="sibTrans" cxnId="{6230C758-257C-4D60-BE16-7E6BA5604789}">
      <dgm:prSet/>
      <dgm:spPr/>
      <dgm:t>
        <a:bodyPr/>
        <a:lstStyle/>
        <a:p>
          <a:endParaRPr lang="pt-BR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7F9BE8E-6E65-4D1E-BE2C-99D50E5C14F2}">
      <dgm:prSet phldrT="[Texto]"/>
      <dgm:spPr/>
      <dgm:t>
        <a:bodyPr/>
        <a:lstStyle/>
        <a:p>
          <a:r>
            <a:rPr lang="pt-BR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Cientistas Brasileiros e Argentinos iniciam contato informal, troca de informações e constroem as pontes para o diálogo político</a:t>
          </a:r>
          <a:endParaRPr lang="pt-BR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C4CB8A1-0CAE-4076-9D44-F5CBD75EB395}" type="parTrans" cxnId="{927D75B8-DF73-4C78-8CCD-73A58058991D}">
      <dgm:prSet/>
      <dgm:spPr/>
      <dgm:t>
        <a:bodyPr/>
        <a:lstStyle/>
        <a:p>
          <a:endParaRPr lang="pt-BR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8454AC2-F0E5-48C6-866E-F3132DD3A12B}" type="sibTrans" cxnId="{927D75B8-DF73-4C78-8CCD-73A58058991D}">
      <dgm:prSet/>
      <dgm:spPr/>
      <dgm:t>
        <a:bodyPr/>
        <a:lstStyle/>
        <a:p>
          <a:endParaRPr lang="pt-BR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0B145FD-66CD-475A-AB50-1D90DA81C123}">
      <dgm:prSet phldrT="[Texto]"/>
      <dgm:spPr/>
      <dgm:t>
        <a:bodyPr/>
        <a:lstStyle/>
        <a:p>
          <a:r>
            <a:rPr lang="pt-BR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Acordo de 1980 – primeiro passo -  diversos acordos ao longo das décadas – 2008 Lula e Cristina – Binacional Nuclear</a:t>
          </a:r>
          <a:endParaRPr lang="pt-BR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9556B90-75C3-4D69-A958-1C2E8A04F697}" type="parTrans" cxnId="{8E868D98-8C2C-4936-A1A7-1BF070715A95}">
      <dgm:prSet/>
      <dgm:spPr/>
      <dgm:t>
        <a:bodyPr/>
        <a:lstStyle/>
        <a:p>
          <a:endParaRPr lang="pt-BR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CEE9E73-3313-4EDF-9B24-707C6AA2ACA5}" type="sibTrans" cxnId="{8E868D98-8C2C-4936-A1A7-1BF070715A95}">
      <dgm:prSet/>
      <dgm:spPr/>
      <dgm:t>
        <a:bodyPr/>
        <a:lstStyle/>
        <a:p>
          <a:endParaRPr lang="pt-BR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749E43B-C007-41AA-A985-4384C07DEC31}">
      <dgm:prSet phldrT="[Texto]"/>
      <dgm:spPr/>
      <dgm:t>
        <a:bodyPr/>
        <a:lstStyle/>
        <a:p>
          <a:r>
            <a:rPr lang="pt-BR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Ford e Brezhnev assinam em 74 o SALT II</a:t>
          </a:r>
          <a:endParaRPr lang="pt-BR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A6266B6-C409-4AE1-87FB-8DAEBD21A976}" type="parTrans" cxnId="{DA87B856-5067-4925-B855-F37214411AF7}">
      <dgm:prSet/>
      <dgm:spPr/>
      <dgm:t>
        <a:bodyPr/>
        <a:lstStyle/>
        <a:p>
          <a:endParaRPr lang="pt-BR"/>
        </a:p>
      </dgm:t>
    </dgm:pt>
    <dgm:pt modelId="{5029478D-E5C0-439F-9D01-02D6FEC7600A}" type="sibTrans" cxnId="{DA87B856-5067-4925-B855-F37214411AF7}">
      <dgm:prSet/>
      <dgm:spPr/>
      <dgm:t>
        <a:bodyPr/>
        <a:lstStyle/>
        <a:p>
          <a:endParaRPr lang="pt-BR"/>
        </a:p>
      </dgm:t>
    </dgm:pt>
    <dgm:pt modelId="{A3A8944D-D7C7-41A8-8EEA-7BB2BCEA94FA}" type="pres">
      <dgm:prSet presAssocID="{A34A453B-BBFF-4EEA-8CB5-CDE31370F22B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B9143E4-322E-49A2-9C5A-AEED14D33FED}" type="pres">
      <dgm:prSet presAssocID="{E88941D9-8EFC-4502-A0E6-1A25CFCBD725}" presName="comp" presStyleCnt="0"/>
      <dgm:spPr/>
    </dgm:pt>
    <dgm:pt modelId="{FEE5E6B3-05EE-4859-A576-A0FC8701D473}" type="pres">
      <dgm:prSet presAssocID="{E88941D9-8EFC-4502-A0E6-1A25CFCBD725}" presName="box" presStyleLbl="node1" presStyleIdx="0" presStyleCnt="2" custScaleY="78967"/>
      <dgm:spPr/>
      <dgm:t>
        <a:bodyPr/>
        <a:lstStyle/>
        <a:p>
          <a:endParaRPr lang="pt-BR"/>
        </a:p>
      </dgm:t>
    </dgm:pt>
    <dgm:pt modelId="{F24837AA-37CA-4A32-95FC-B6DD5DC19D59}" type="pres">
      <dgm:prSet presAssocID="{E88941D9-8EFC-4502-A0E6-1A25CFCBD725}" presName="img" presStyleLbl="fgImgPlace1" presStyleIdx="0" presStyleCnt="2" custScaleY="92736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DD5595EB-5637-4FEC-938C-81289E6E14D7}" type="pres">
      <dgm:prSet presAssocID="{E88941D9-8EFC-4502-A0E6-1A25CFCBD725}" presName="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8C57458-3DB0-48C1-84B7-5252C892BF81}" type="pres">
      <dgm:prSet presAssocID="{D5759CDD-80C4-4DDB-9651-5262B3B9E053}" presName="spacer" presStyleCnt="0"/>
      <dgm:spPr/>
    </dgm:pt>
    <dgm:pt modelId="{7EE48ED6-2A69-45BF-B953-69918F53B06E}" type="pres">
      <dgm:prSet presAssocID="{6FEFE8A1-E17B-491A-B092-574DDF8F7DA8}" presName="comp" presStyleCnt="0"/>
      <dgm:spPr/>
    </dgm:pt>
    <dgm:pt modelId="{1D552FBA-0D1A-41FE-89A3-B8136416C21B}" type="pres">
      <dgm:prSet presAssocID="{6FEFE8A1-E17B-491A-B092-574DDF8F7DA8}" presName="box" presStyleLbl="node1" presStyleIdx="1" presStyleCnt="2" custScaleY="109449"/>
      <dgm:spPr/>
      <dgm:t>
        <a:bodyPr/>
        <a:lstStyle/>
        <a:p>
          <a:endParaRPr lang="pt-BR"/>
        </a:p>
      </dgm:t>
    </dgm:pt>
    <dgm:pt modelId="{4C949B5F-BD61-4295-96EB-6AF1E5CB1863}" type="pres">
      <dgm:prSet presAssocID="{6FEFE8A1-E17B-491A-B092-574DDF8F7DA8}" presName="img" presStyleLbl="fgImgPlace1" presStyleIdx="1" presStyleCnt="2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DC4E012C-6263-4FD4-99C0-32ACD97A2B97}" type="pres">
      <dgm:prSet presAssocID="{6FEFE8A1-E17B-491A-B092-574DDF8F7DA8}" presName="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8E868D98-8C2C-4936-A1A7-1BF070715A95}" srcId="{6FEFE8A1-E17B-491A-B092-574DDF8F7DA8}" destId="{80B145FD-66CD-475A-AB50-1D90DA81C123}" srcOrd="1" destOrd="0" parTransId="{89556B90-75C3-4D69-A958-1C2E8A04F697}" sibTransId="{5CEE9E73-3313-4EDF-9B24-707C6AA2ACA5}"/>
    <dgm:cxn modelId="{6230C758-257C-4D60-BE16-7E6BA5604789}" srcId="{A34A453B-BBFF-4EEA-8CB5-CDE31370F22B}" destId="{6FEFE8A1-E17B-491A-B092-574DDF8F7DA8}" srcOrd="1" destOrd="0" parTransId="{759ACC2F-A384-4853-936F-EEC597945442}" sibTransId="{31641942-8ED9-49F7-A883-10A535F992B5}"/>
    <dgm:cxn modelId="{4B67C9A1-3F07-4505-A4F7-0CA8AB50A6B6}" type="presOf" srcId="{E88941D9-8EFC-4502-A0E6-1A25CFCBD725}" destId="{DD5595EB-5637-4FEC-938C-81289E6E14D7}" srcOrd="1" destOrd="0" presId="urn:microsoft.com/office/officeart/2005/8/layout/vList4"/>
    <dgm:cxn modelId="{36B04785-307E-4064-8525-BEEC2789DDC6}" type="presOf" srcId="{1749E43B-C007-41AA-A985-4384C07DEC31}" destId="{FEE5E6B3-05EE-4859-A576-A0FC8701D473}" srcOrd="0" destOrd="3" presId="urn:microsoft.com/office/officeart/2005/8/layout/vList4"/>
    <dgm:cxn modelId="{A9FFC909-92F1-4B81-86E9-72327CA510DF}" type="presOf" srcId="{E1F466AF-DBB9-44A2-89B1-426BBBA4193A}" destId="{FEE5E6B3-05EE-4859-A576-A0FC8701D473}" srcOrd="0" destOrd="2" presId="urn:microsoft.com/office/officeart/2005/8/layout/vList4"/>
    <dgm:cxn modelId="{D7F8D90A-7E09-4E93-9C84-309BBE45CA00}" type="presOf" srcId="{E1F466AF-DBB9-44A2-89B1-426BBBA4193A}" destId="{DD5595EB-5637-4FEC-938C-81289E6E14D7}" srcOrd="1" destOrd="2" presId="urn:microsoft.com/office/officeart/2005/8/layout/vList4"/>
    <dgm:cxn modelId="{BE0D24D9-CF44-47F3-A09B-E53BE61F4032}" type="presOf" srcId="{E88941D9-8EFC-4502-A0E6-1A25CFCBD725}" destId="{FEE5E6B3-05EE-4859-A576-A0FC8701D473}" srcOrd="0" destOrd="0" presId="urn:microsoft.com/office/officeart/2005/8/layout/vList4"/>
    <dgm:cxn modelId="{91D574CE-9EC8-40A1-9A4E-D2C0B695CD70}" type="presOf" srcId="{80B145FD-66CD-475A-AB50-1D90DA81C123}" destId="{1D552FBA-0D1A-41FE-89A3-B8136416C21B}" srcOrd="0" destOrd="2" presId="urn:microsoft.com/office/officeart/2005/8/layout/vList4"/>
    <dgm:cxn modelId="{927D75B8-DF73-4C78-8CCD-73A58058991D}" srcId="{6FEFE8A1-E17B-491A-B092-574DDF8F7DA8}" destId="{17F9BE8E-6E65-4D1E-BE2C-99D50E5C14F2}" srcOrd="0" destOrd="0" parTransId="{6C4CB8A1-0CAE-4076-9D44-F5CBD75EB395}" sibTransId="{28454AC2-F0E5-48C6-866E-F3132DD3A12B}"/>
    <dgm:cxn modelId="{DFED1F35-7B61-4955-BA17-75158E8DDFD8}" type="presOf" srcId="{6FEFE8A1-E17B-491A-B092-574DDF8F7DA8}" destId="{DC4E012C-6263-4FD4-99C0-32ACD97A2B97}" srcOrd="1" destOrd="0" presId="urn:microsoft.com/office/officeart/2005/8/layout/vList4"/>
    <dgm:cxn modelId="{6235FC11-BE19-4D84-877E-D537DF1E9BEE}" type="presOf" srcId="{6FEFE8A1-E17B-491A-B092-574DDF8F7DA8}" destId="{1D552FBA-0D1A-41FE-89A3-B8136416C21B}" srcOrd="0" destOrd="0" presId="urn:microsoft.com/office/officeart/2005/8/layout/vList4"/>
    <dgm:cxn modelId="{DA87B856-5067-4925-B855-F37214411AF7}" srcId="{E88941D9-8EFC-4502-A0E6-1A25CFCBD725}" destId="{1749E43B-C007-41AA-A985-4384C07DEC31}" srcOrd="2" destOrd="0" parTransId="{DA6266B6-C409-4AE1-87FB-8DAEBD21A976}" sibTransId="{5029478D-E5C0-439F-9D01-02D6FEC7600A}"/>
    <dgm:cxn modelId="{DC30DCB4-73AF-4FD4-8E46-1CC3F89E00E8}" srcId="{E88941D9-8EFC-4502-A0E6-1A25CFCBD725}" destId="{0B4F0873-B7F0-4341-B2E8-25CAECF16D16}" srcOrd="0" destOrd="0" parTransId="{9CE9CAD0-AF25-4679-982F-80678C6DC0CE}" sibTransId="{848A917D-147F-44C4-A3BD-0525C3F94E81}"/>
    <dgm:cxn modelId="{C6A35CC1-F892-43F6-846A-301631D89F91}" srcId="{A34A453B-BBFF-4EEA-8CB5-CDE31370F22B}" destId="{E88941D9-8EFC-4502-A0E6-1A25CFCBD725}" srcOrd="0" destOrd="0" parTransId="{778CEE65-9DE0-405B-9E3C-7D42211F4ED1}" sibTransId="{D5759CDD-80C4-4DDB-9651-5262B3B9E053}"/>
    <dgm:cxn modelId="{38DDF2A0-7E5A-40BA-951C-3D23F139603B}" type="presOf" srcId="{0B4F0873-B7F0-4341-B2E8-25CAECF16D16}" destId="{FEE5E6B3-05EE-4859-A576-A0FC8701D473}" srcOrd="0" destOrd="1" presId="urn:microsoft.com/office/officeart/2005/8/layout/vList4"/>
    <dgm:cxn modelId="{5B6A0F11-2BEE-4D68-A41A-627FAB2E6EE4}" type="presOf" srcId="{17F9BE8E-6E65-4D1E-BE2C-99D50E5C14F2}" destId="{1D552FBA-0D1A-41FE-89A3-B8136416C21B}" srcOrd="0" destOrd="1" presId="urn:microsoft.com/office/officeart/2005/8/layout/vList4"/>
    <dgm:cxn modelId="{CE32D1DE-11CF-45C1-94AF-7039DDC2FCF6}" type="presOf" srcId="{17F9BE8E-6E65-4D1E-BE2C-99D50E5C14F2}" destId="{DC4E012C-6263-4FD4-99C0-32ACD97A2B97}" srcOrd="1" destOrd="1" presId="urn:microsoft.com/office/officeart/2005/8/layout/vList4"/>
    <dgm:cxn modelId="{5222934B-43A7-451E-A26E-AFB163053B24}" type="presOf" srcId="{80B145FD-66CD-475A-AB50-1D90DA81C123}" destId="{DC4E012C-6263-4FD4-99C0-32ACD97A2B97}" srcOrd="1" destOrd="2" presId="urn:microsoft.com/office/officeart/2005/8/layout/vList4"/>
    <dgm:cxn modelId="{39012DC0-DB75-4585-B653-C1B13BDF8123}" type="presOf" srcId="{1749E43B-C007-41AA-A985-4384C07DEC31}" destId="{DD5595EB-5637-4FEC-938C-81289E6E14D7}" srcOrd="1" destOrd="3" presId="urn:microsoft.com/office/officeart/2005/8/layout/vList4"/>
    <dgm:cxn modelId="{406AA56F-D2FA-4D98-8283-0448A65BD7A6}" type="presOf" srcId="{0B4F0873-B7F0-4341-B2E8-25CAECF16D16}" destId="{DD5595EB-5637-4FEC-938C-81289E6E14D7}" srcOrd="1" destOrd="1" presId="urn:microsoft.com/office/officeart/2005/8/layout/vList4"/>
    <dgm:cxn modelId="{925048A9-5274-4017-8563-D6AAE90C3CA8}" type="presOf" srcId="{A34A453B-BBFF-4EEA-8CB5-CDE31370F22B}" destId="{A3A8944D-D7C7-41A8-8EEA-7BB2BCEA94FA}" srcOrd="0" destOrd="0" presId="urn:microsoft.com/office/officeart/2005/8/layout/vList4"/>
    <dgm:cxn modelId="{39E85E0C-8D02-417B-AC13-27437ABFAB13}" srcId="{E88941D9-8EFC-4502-A0E6-1A25CFCBD725}" destId="{E1F466AF-DBB9-44A2-89B1-426BBBA4193A}" srcOrd="1" destOrd="0" parTransId="{6A31F932-4D4A-44BE-9F88-52EC96F5C8A1}" sibTransId="{6C09D421-79C9-43B9-BFE5-3CA6A7019DBD}"/>
    <dgm:cxn modelId="{42BDE4D0-7BD1-4B70-89C9-24C4E979DFF9}" type="presParOf" srcId="{A3A8944D-D7C7-41A8-8EEA-7BB2BCEA94FA}" destId="{3B9143E4-322E-49A2-9C5A-AEED14D33FED}" srcOrd="0" destOrd="0" presId="urn:microsoft.com/office/officeart/2005/8/layout/vList4"/>
    <dgm:cxn modelId="{93CF3BE6-21CA-4A70-9C50-EDED7C1A8559}" type="presParOf" srcId="{3B9143E4-322E-49A2-9C5A-AEED14D33FED}" destId="{FEE5E6B3-05EE-4859-A576-A0FC8701D473}" srcOrd="0" destOrd="0" presId="urn:microsoft.com/office/officeart/2005/8/layout/vList4"/>
    <dgm:cxn modelId="{E2A4F52D-D08B-4D40-9721-A2F4E0DA4BA3}" type="presParOf" srcId="{3B9143E4-322E-49A2-9C5A-AEED14D33FED}" destId="{F24837AA-37CA-4A32-95FC-B6DD5DC19D59}" srcOrd="1" destOrd="0" presId="urn:microsoft.com/office/officeart/2005/8/layout/vList4"/>
    <dgm:cxn modelId="{B9CE8740-645B-440F-BBB4-6910149FA73A}" type="presParOf" srcId="{3B9143E4-322E-49A2-9C5A-AEED14D33FED}" destId="{DD5595EB-5637-4FEC-938C-81289E6E14D7}" srcOrd="2" destOrd="0" presId="urn:microsoft.com/office/officeart/2005/8/layout/vList4"/>
    <dgm:cxn modelId="{F842BCED-E660-44E4-A008-F1952B7429D4}" type="presParOf" srcId="{A3A8944D-D7C7-41A8-8EEA-7BB2BCEA94FA}" destId="{D8C57458-3DB0-48C1-84B7-5252C892BF81}" srcOrd="1" destOrd="0" presId="urn:microsoft.com/office/officeart/2005/8/layout/vList4"/>
    <dgm:cxn modelId="{2BF45666-3226-432F-9BBF-0D9A724DF728}" type="presParOf" srcId="{A3A8944D-D7C7-41A8-8EEA-7BB2BCEA94FA}" destId="{7EE48ED6-2A69-45BF-B953-69918F53B06E}" srcOrd="2" destOrd="0" presId="urn:microsoft.com/office/officeart/2005/8/layout/vList4"/>
    <dgm:cxn modelId="{634AE8C7-B07D-4BE9-85E7-545546768ACF}" type="presParOf" srcId="{7EE48ED6-2A69-45BF-B953-69918F53B06E}" destId="{1D552FBA-0D1A-41FE-89A3-B8136416C21B}" srcOrd="0" destOrd="0" presId="urn:microsoft.com/office/officeart/2005/8/layout/vList4"/>
    <dgm:cxn modelId="{1B4D66E8-BE18-4F32-89CC-9161765676D7}" type="presParOf" srcId="{7EE48ED6-2A69-45BF-B953-69918F53B06E}" destId="{4C949B5F-BD61-4295-96EB-6AF1E5CB1863}" srcOrd="1" destOrd="0" presId="urn:microsoft.com/office/officeart/2005/8/layout/vList4"/>
    <dgm:cxn modelId="{0D45F960-522C-4AAD-9A03-B4881DB85EE2}" type="presParOf" srcId="{7EE48ED6-2A69-45BF-B953-69918F53B06E}" destId="{DC4E012C-6263-4FD4-99C0-32ACD97A2B97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18030D-B16B-463F-9B02-694ACF45AF88}">
      <dsp:nvSpPr>
        <dsp:cNvPr id="0" name=""/>
        <dsp:cNvSpPr/>
      </dsp:nvSpPr>
      <dsp:spPr>
        <a:xfrm>
          <a:off x="2852418" y="2262981"/>
          <a:ext cx="564116" cy="10749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82058" y="0"/>
              </a:lnTo>
              <a:lnTo>
                <a:pt x="282058" y="1074916"/>
              </a:lnTo>
              <a:lnTo>
                <a:pt x="564116" y="107491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104127" y="2770090"/>
        <a:ext cx="60697" cy="60697"/>
      </dsp:txXfrm>
    </dsp:sp>
    <dsp:sp modelId="{A6608DC3-A0AE-4F43-91FB-CAF2C0FF838A}">
      <dsp:nvSpPr>
        <dsp:cNvPr id="0" name=""/>
        <dsp:cNvSpPr/>
      </dsp:nvSpPr>
      <dsp:spPr>
        <a:xfrm>
          <a:off x="2852418" y="2217261"/>
          <a:ext cx="56411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64116" y="4572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120373" y="2248878"/>
        <a:ext cx="28205" cy="28205"/>
      </dsp:txXfrm>
    </dsp:sp>
    <dsp:sp modelId="{7E5B180D-4B5F-4D4F-AB24-822338A296EC}">
      <dsp:nvSpPr>
        <dsp:cNvPr id="0" name=""/>
        <dsp:cNvSpPr/>
      </dsp:nvSpPr>
      <dsp:spPr>
        <a:xfrm>
          <a:off x="2852418" y="1188065"/>
          <a:ext cx="564116" cy="1074916"/>
        </a:xfrm>
        <a:custGeom>
          <a:avLst/>
          <a:gdLst/>
          <a:ahLst/>
          <a:cxnLst/>
          <a:rect l="0" t="0" r="0" b="0"/>
          <a:pathLst>
            <a:path>
              <a:moveTo>
                <a:pt x="0" y="1074916"/>
              </a:moveTo>
              <a:lnTo>
                <a:pt x="282058" y="1074916"/>
              </a:lnTo>
              <a:lnTo>
                <a:pt x="282058" y="0"/>
              </a:lnTo>
              <a:lnTo>
                <a:pt x="564116" y="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104127" y="1695174"/>
        <a:ext cx="60697" cy="60697"/>
      </dsp:txXfrm>
    </dsp:sp>
    <dsp:sp modelId="{1EF05D16-D37A-4498-AAC8-9E1F05BDD0B3}">
      <dsp:nvSpPr>
        <dsp:cNvPr id="0" name=""/>
        <dsp:cNvSpPr/>
      </dsp:nvSpPr>
      <dsp:spPr>
        <a:xfrm rot="16200000">
          <a:off x="159470" y="1833015"/>
          <a:ext cx="4525963" cy="85993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4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Fatores Sistêmicos</a:t>
          </a:r>
          <a:endParaRPr lang="pt-BR" sz="4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59470" y="1833015"/>
        <a:ext cx="4525963" cy="859932"/>
      </dsp:txXfrm>
    </dsp:sp>
    <dsp:sp modelId="{CC29B87C-F2C4-4BD1-B218-315D5A138DA7}">
      <dsp:nvSpPr>
        <dsp:cNvPr id="0" name=""/>
        <dsp:cNvSpPr/>
      </dsp:nvSpPr>
      <dsp:spPr>
        <a:xfrm>
          <a:off x="3416534" y="758098"/>
          <a:ext cx="2820580" cy="85993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Não-Alinhamento</a:t>
          </a:r>
          <a:endParaRPr lang="pt-BR" sz="2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416534" y="758098"/>
        <a:ext cx="2820580" cy="859932"/>
      </dsp:txXfrm>
    </dsp:sp>
    <dsp:sp modelId="{45254BA0-6255-4648-9140-FA8C528737DD}">
      <dsp:nvSpPr>
        <dsp:cNvPr id="0" name=""/>
        <dsp:cNvSpPr/>
      </dsp:nvSpPr>
      <dsp:spPr>
        <a:xfrm>
          <a:off x="3416534" y="1833015"/>
          <a:ext cx="2820580" cy="85993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Desenvolvimento</a:t>
          </a:r>
        </a:p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Nacional</a:t>
          </a:r>
        </a:p>
      </dsp:txBody>
      <dsp:txXfrm>
        <a:off x="3416534" y="1833015"/>
        <a:ext cx="2820580" cy="859932"/>
      </dsp:txXfrm>
    </dsp:sp>
    <dsp:sp modelId="{BF2ADF1C-0089-4D95-BD60-B50347A70043}">
      <dsp:nvSpPr>
        <dsp:cNvPr id="0" name=""/>
        <dsp:cNvSpPr/>
      </dsp:nvSpPr>
      <dsp:spPr>
        <a:xfrm>
          <a:off x="3416534" y="2907931"/>
          <a:ext cx="2820580" cy="85993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Diversificação de Parceiros </a:t>
          </a:r>
          <a:endParaRPr lang="pt-BR" sz="2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416534" y="2907931"/>
        <a:ext cx="2820580" cy="85993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BAEEE6-B4D6-4273-8CDF-BC8C1876883A}">
      <dsp:nvSpPr>
        <dsp:cNvPr id="0" name=""/>
        <dsp:cNvSpPr/>
      </dsp:nvSpPr>
      <dsp:spPr>
        <a:xfrm>
          <a:off x="5124" y="99095"/>
          <a:ext cx="3486186" cy="10080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8920" tIns="142240" rIns="248920" bIns="14224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Favoráveis</a:t>
          </a:r>
          <a:endParaRPr lang="pt-BR" sz="35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124" y="99095"/>
        <a:ext cx="3486186" cy="1008000"/>
      </dsp:txXfrm>
    </dsp:sp>
    <dsp:sp modelId="{E3D23874-1B03-4E1E-A965-CCE0AD45A9DE}">
      <dsp:nvSpPr>
        <dsp:cNvPr id="0" name=""/>
        <dsp:cNvSpPr/>
      </dsp:nvSpPr>
      <dsp:spPr>
        <a:xfrm>
          <a:off x="39645" y="1107095"/>
          <a:ext cx="3417143" cy="1925809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6690" tIns="186690" rIns="248920" bIns="280035" numCol="1" spcCol="1270" anchor="t" anchorCtr="0">
          <a:noAutofit/>
        </a:bodyPr>
        <a:lstStyle/>
        <a:p>
          <a:pPr marL="285750" lvl="1" indent="-285750" algn="l" defTabSz="1555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3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EUA</a:t>
          </a:r>
          <a:endParaRPr lang="pt-BR" sz="35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85750" lvl="1" indent="-285750" algn="l" defTabSz="1555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3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África do Sul</a:t>
          </a:r>
          <a:endParaRPr lang="pt-BR" sz="35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9645" y="1107095"/>
        <a:ext cx="3417143" cy="1925809"/>
      </dsp:txXfrm>
    </dsp:sp>
    <dsp:sp modelId="{0CAC92A8-84D4-4CD7-8540-84E6A8AA9539}">
      <dsp:nvSpPr>
        <dsp:cNvPr id="0" name=""/>
        <dsp:cNvSpPr/>
      </dsp:nvSpPr>
      <dsp:spPr>
        <a:xfrm>
          <a:off x="3888432" y="99095"/>
          <a:ext cx="3883307" cy="100800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8920" tIns="142240" rIns="248920" bIns="14224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Contrários</a:t>
          </a:r>
          <a:endParaRPr lang="pt-BR" sz="35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888432" y="99095"/>
        <a:ext cx="3883307" cy="1008000"/>
      </dsp:txXfrm>
    </dsp:sp>
    <dsp:sp modelId="{A4780DCC-FE58-47DC-83F5-37991460975D}">
      <dsp:nvSpPr>
        <dsp:cNvPr id="0" name=""/>
        <dsp:cNvSpPr/>
      </dsp:nvSpPr>
      <dsp:spPr>
        <a:xfrm>
          <a:off x="3888432" y="1107095"/>
          <a:ext cx="3883307" cy="1925809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6690" tIns="186690" rIns="248920" bIns="280035" numCol="1" spcCol="1270" anchor="t" anchorCtr="0">
          <a:noAutofit/>
        </a:bodyPr>
        <a:lstStyle/>
        <a:p>
          <a:pPr marL="285750" lvl="1" indent="-285750" algn="l" defTabSz="1555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3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Brasil</a:t>
          </a:r>
          <a:endParaRPr lang="pt-BR" sz="35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85750" lvl="1" indent="-285750" algn="l" defTabSz="1555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3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Argentina (pós- 1983)</a:t>
          </a:r>
          <a:endParaRPr lang="pt-BR" sz="35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888432" y="1107095"/>
        <a:ext cx="3883307" cy="192580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CFDA5A-C889-4913-ABCE-56F706EA75D5}">
      <dsp:nvSpPr>
        <dsp:cNvPr id="0" name=""/>
        <dsp:cNvSpPr/>
      </dsp:nvSpPr>
      <dsp:spPr>
        <a:xfrm rot="5400000">
          <a:off x="5024962" y="-1918920"/>
          <a:ext cx="1142330" cy="526694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Guerra Cisplatina e Paraguai</a:t>
          </a:r>
          <a:endParaRPr lang="pt-BR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Livre Navegação 1856</a:t>
          </a:r>
          <a:endParaRPr lang="pt-BR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Doutrina Drogo x Doutrina Monroe</a:t>
          </a:r>
          <a:endParaRPr lang="pt-BR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2962655" y="199151"/>
        <a:ext cx="5211180" cy="1030802"/>
      </dsp:txXfrm>
    </dsp:sp>
    <dsp:sp modelId="{32A90BB9-6081-4285-9792-DA685140BA83}">
      <dsp:nvSpPr>
        <dsp:cNvPr id="0" name=""/>
        <dsp:cNvSpPr/>
      </dsp:nvSpPr>
      <dsp:spPr>
        <a:xfrm>
          <a:off x="0" y="594"/>
          <a:ext cx="2962656" cy="142791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Rivalidade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1810 - 1889</a:t>
          </a:r>
        </a:p>
      </dsp:txBody>
      <dsp:txXfrm>
        <a:off x="69705" y="70299"/>
        <a:ext cx="2823246" cy="1288502"/>
      </dsp:txXfrm>
    </dsp:sp>
    <dsp:sp modelId="{B7708EB2-ACDD-4719-908C-5A598A1BE3E4}">
      <dsp:nvSpPr>
        <dsp:cNvPr id="0" name=""/>
        <dsp:cNvSpPr/>
      </dsp:nvSpPr>
      <dsp:spPr>
        <a:xfrm rot="5400000">
          <a:off x="5024962" y="-419612"/>
          <a:ext cx="1142330" cy="526694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Pacto do ABC (1915)</a:t>
          </a:r>
          <a:endParaRPr lang="pt-BR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400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Commonwealth</a:t>
          </a:r>
          <a:r>
            <a:rPr lang="pt-BR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– crise de 29</a:t>
          </a:r>
          <a:endParaRPr lang="pt-BR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Alinhamento com o UK</a:t>
          </a:r>
          <a:endParaRPr lang="pt-BR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2962655" y="1698459"/>
        <a:ext cx="5211180" cy="1030802"/>
      </dsp:txXfrm>
    </dsp:sp>
    <dsp:sp modelId="{CB57CAFF-12E6-4145-83E2-172CD53A6AD7}">
      <dsp:nvSpPr>
        <dsp:cNvPr id="0" name=""/>
        <dsp:cNvSpPr/>
      </dsp:nvSpPr>
      <dsp:spPr>
        <a:xfrm>
          <a:off x="0" y="1499903"/>
          <a:ext cx="2962656" cy="142791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Cordialidade Oficial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1900 - 1945</a:t>
          </a:r>
          <a:endParaRPr lang="pt-BR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9705" y="1569608"/>
        <a:ext cx="2823246" cy="1288502"/>
      </dsp:txXfrm>
    </dsp:sp>
    <dsp:sp modelId="{838F7C07-7272-48FB-B6AD-764E1E186E18}">
      <dsp:nvSpPr>
        <dsp:cNvPr id="0" name=""/>
        <dsp:cNvSpPr/>
      </dsp:nvSpPr>
      <dsp:spPr>
        <a:xfrm rot="5400000">
          <a:off x="4661691" y="1297283"/>
          <a:ext cx="1857943" cy="526180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Neutralidade nas duas guerras</a:t>
          </a:r>
          <a:endParaRPr lang="pt-BR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Perón – Relações além da cortina de ferro e TIAR – Malvinas e Não-Alinhamento</a:t>
          </a:r>
          <a:endParaRPr lang="pt-BR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Diplomacia da Obstrução – Ativismo Argentino na América Latina </a:t>
          </a:r>
          <a:endParaRPr lang="pt-BR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2959763" y="3089909"/>
        <a:ext cx="5171103" cy="1676549"/>
      </dsp:txXfrm>
    </dsp:sp>
    <dsp:sp modelId="{CBE9FF99-163A-421E-A9C0-DCC5D874A319}">
      <dsp:nvSpPr>
        <dsp:cNvPr id="0" name=""/>
        <dsp:cNvSpPr/>
      </dsp:nvSpPr>
      <dsp:spPr>
        <a:xfrm>
          <a:off x="0" y="3214227"/>
          <a:ext cx="2959762" cy="142791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Cordialidade e Distanciamento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1946 - 1966</a:t>
          </a:r>
          <a:endParaRPr lang="pt-BR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9705" y="3283932"/>
        <a:ext cx="2820352" cy="128850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E5E6B3-05EE-4859-A576-A0FC8701D473}">
      <dsp:nvSpPr>
        <dsp:cNvPr id="0" name=""/>
        <dsp:cNvSpPr/>
      </dsp:nvSpPr>
      <dsp:spPr>
        <a:xfrm>
          <a:off x="0" y="0"/>
          <a:ext cx="8229600" cy="180096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Evangelista (1999)</a:t>
          </a:r>
          <a:endParaRPr lang="pt-BR" sz="25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Salt 1972; EUA x URSS – controle de armas</a:t>
          </a:r>
          <a:endParaRPr lang="pt-BR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Cientistas EUA convenceram cientistas URSS contra produtividade - sistema antimíssil</a:t>
          </a:r>
          <a:endParaRPr lang="pt-BR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Ford e Brezhnev assinam em 74 o SALT II</a:t>
          </a:r>
          <a:endParaRPr lang="pt-BR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873986" y="0"/>
        <a:ext cx="6355613" cy="1800969"/>
      </dsp:txXfrm>
    </dsp:sp>
    <dsp:sp modelId="{F24837AA-37CA-4A32-95FC-B6DD5DC19D59}">
      <dsp:nvSpPr>
        <dsp:cNvPr id="0" name=""/>
        <dsp:cNvSpPr/>
      </dsp:nvSpPr>
      <dsp:spPr>
        <a:xfrm>
          <a:off x="228066" y="54487"/>
          <a:ext cx="1645920" cy="1691995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552FBA-0D1A-41FE-89A3-B8136416C21B}">
      <dsp:nvSpPr>
        <dsp:cNvPr id="0" name=""/>
        <dsp:cNvSpPr/>
      </dsp:nvSpPr>
      <dsp:spPr>
        <a:xfrm>
          <a:off x="0" y="2029035"/>
          <a:ext cx="8229600" cy="249616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Oliveira (1998)</a:t>
          </a:r>
          <a:endParaRPr lang="pt-BR" sz="25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Cientistas Brasileiros e Argentinos iniciam contato informal, troca de informações e constroem as pontes para o diálogo político</a:t>
          </a:r>
          <a:endParaRPr lang="pt-BR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Acordo de 1980 – primeiro passo -  diversos acordos ao longo das décadas – 2008 Lula e Cristina – Binacional Nuclear</a:t>
          </a:r>
          <a:endParaRPr lang="pt-BR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873986" y="2029035"/>
        <a:ext cx="6355613" cy="2496160"/>
      </dsp:txXfrm>
    </dsp:sp>
    <dsp:sp modelId="{4C949B5F-BD61-4295-96EB-6AF1E5CB1863}">
      <dsp:nvSpPr>
        <dsp:cNvPr id="0" name=""/>
        <dsp:cNvSpPr/>
      </dsp:nvSpPr>
      <dsp:spPr>
        <a:xfrm>
          <a:off x="228066" y="2364851"/>
          <a:ext cx="1645920" cy="1824528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3C34E-9E0B-4C61-A073-F22841C4EBBA}" type="datetimeFigureOut">
              <a:rPr lang="pt-BR" smtClean="0"/>
              <a:t>20/05/2021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8371A-F37B-4F65-810E-0DBB9399437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900184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3C34E-9E0B-4C61-A073-F22841C4EBBA}" type="datetimeFigureOut">
              <a:rPr lang="pt-BR" smtClean="0"/>
              <a:t>20/05/2021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8371A-F37B-4F65-810E-0DBB9399437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25622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3C34E-9E0B-4C61-A073-F22841C4EBBA}" type="datetimeFigureOut">
              <a:rPr lang="pt-BR" smtClean="0"/>
              <a:t>20/05/2021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8371A-F37B-4F65-810E-0DBB9399437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077782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3C34E-9E0B-4C61-A073-F22841C4EBBA}" type="datetimeFigureOut">
              <a:rPr lang="pt-BR" smtClean="0"/>
              <a:t>20/05/2021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8371A-F37B-4F65-810E-0DBB9399437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687897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3C34E-9E0B-4C61-A073-F22841C4EBBA}" type="datetimeFigureOut">
              <a:rPr lang="pt-BR" smtClean="0"/>
              <a:t>20/05/2021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8371A-F37B-4F65-810E-0DBB9399437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647363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3C34E-9E0B-4C61-A073-F22841C4EBBA}" type="datetimeFigureOut">
              <a:rPr lang="pt-BR" smtClean="0"/>
              <a:t>20/05/2021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8371A-F37B-4F65-810E-0DBB9399437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227345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3C34E-9E0B-4C61-A073-F22841C4EBBA}" type="datetimeFigureOut">
              <a:rPr lang="pt-BR" smtClean="0"/>
              <a:t>20/05/2021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8371A-F37B-4F65-810E-0DBB9399437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56402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3C34E-9E0B-4C61-A073-F22841C4EBBA}" type="datetimeFigureOut">
              <a:rPr lang="pt-BR" smtClean="0"/>
              <a:t>20/05/2021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8371A-F37B-4F65-810E-0DBB9399437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145081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3C34E-9E0B-4C61-A073-F22841C4EBBA}" type="datetimeFigureOut">
              <a:rPr lang="pt-BR" smtClean="0"/>
              <a:t>20/05/2021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8371A-F37B-4F65-810E-0DBB9399437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76576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3C34E-9E0B-4C61-A073-F22841C4EBBA}" type="datetimeFigureOut">
              <a:rPr lang="pt-BR" smtClean="0"/>
              <a:t>20/05/2021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8371A-F37B-4F65-810E-0DBB9399437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628180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3C34E-9E0B-4C61-A073-F22841C4EBBA}" type="datetimeFigureOut">
              <a:rPr lang="pt-BR" smtClean="0"/>
              <a:t>20/05/2021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8371A-F37B-4F65-810E-0DBB9399437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840699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73C34E-9E0B-4C61-A073-F22841C4EBBA}" type="datetimeFigureOut">
              <a:rPr lang="pt-BR" smtClean="0"/>
              <a:t>20/05/2021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D8371A-F37B-4F65-810E-0DBB9399437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31704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3568" y="234888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pt-BR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Aula </a:t>
            </a:r>
            <a:r>
              <a:rPr lang="pt-BR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</a:t>
            </a:r>
            <a:r>
              <a:rPr lang="pt-BR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aproximação Brasil – Argentina e a cooperação securitária no Cone Sul</a:t>
            </a:r>
            <a:br>
              <a:rPr lang="pt-BR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pt-BR" dirty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47664" y="4005064"/>
            <a:ext cx="6400800" cy="1752600"/>
          </a:xfrm>
        </p:spPr>
        <p:txBody>
          <a:bodyPr>
            <a:noAutofit/>
          </a:bodyPr>
          <a:lstStyle/>
          <a:p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BRI0067 – Política Externa Brasileira</a:t>
            </a:r>
          </a:p>
          <a:p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Instituto de Relações Internacionais</a:t>
            </a:r>
          </a:p>
          <a:p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USP</a:t>
            </a:r>
          </a:p>
          <a:p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Prof. Pedro </a:t>
            </a:r>
            <a:r>
              <a:rPr lang="pt-B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Feliú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7831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505619"/>
          </a:xfrm>
        </p:spPr>
        <p:txBody>
          <a:bodyPr>
            <a:normAutofit fontScale="90000"/>
          </a:bodyPr>
          <a:lstStyle/>
          <a:p>
            <a:r>
              <a:rPr lang="pt-BR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Relação com os EUA</a:t>
            </a:r>
            <a:endParaRPr lang="pt-BR" dirty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27584" y="980728"/>
            <a:ext cx="8229600" cy="5544616"/>
          </a:xfrm>
        </p:spPr>
        <p:txBody>
          <a:bodyPr>
            <a:normAutofit fontScale="92500" lnSpcReduction="20000"/>
          </a:bodyPr>
          <a:lstStyle/>
          <a:p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Permanência do Não-Alinhamento – elementos similares à PEI – desentendimentos</a:t>
            </a:r>
          </a:p>
          <a:p>
            <a:endParaRPr lang="pt-B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Alinhamento Ideológico X Interesses Nacionais/Autonomia</a:t>
            </a:r>
          </a:p>
          <a:p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Visita de Kissinger em 1976 e Carter em 1978 (não retribuída)</a:t>
            </a: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5735136"/>
              </p:ext>
            </p:extLst>
          </p:nvPr>
        </p:nvGraphicFramePr>
        <p:xfrm>
          <a:off x="457200" y="1766416"/>
          <a:ext cx="7920880" cy="3606800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5350461"/>
                <a:gridCol w="1497025"/>
                <a:gridCol w="107339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Eventos</a:t>
                      </a:r>
                      <a:endParaRPr lang="pt-BR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Países</a:t>
                      </a:r>
                      <a:endParaRPr lang="pt-BR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Ano</a:t>
                      </a:r>
                      <a:endParaRPr lang="pt-BR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Cancelamento da exportação de Urânio </a:t>
                      </a:r>
                      <a:endParaRPr lang="pt-BR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EUA</a:t>
                      </a:r>
                      <a:endParaRPr lang="pt-BR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1974</a:t>
                      </a:r>
                      <a:endParaRPr lang="pt-BR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8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Trade Act </a:t>
                      </a:r>
                      <a:r>
                        <a:rPr lang="pt-BR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dificulta exportações brasileiras</a:t>
                      </a:r>
                      <a:endParaRPr lang="pt-BR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EUA</a:t>
                      </a:r>
                      <a:endParaRPr lang="pt-BR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1974</a:t>
                      </a:r>
                      <a:endParaRPr lang="pt-BR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Reconhecimento (em detrimento de Taiwan)</a:t>
                      </a:r>
                      <a:endParaRPr lang="pt-BR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China</a:t>
                      </a:r>
                      <a:endParaRPr lang="pt-BR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1974</a:t>
                      </a:r>
                      <a:endParaRPr lang="pt-BR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Acordo Nuclear</a:t>
                      </a:r>
                      <a:r>
                        <a:rPr lang="pt-BR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final</a:t>
                      </a:r>
                      <a:endParaRPr lang="pt-BR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Alemanha</a:t>
                      </a:r>
                      <a:endParaRPr lang="pt-BR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1975</a:t>
                      </a:r>
                      <a:endParaRPr lang="pt-BR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Acordo Comercial</a:t>
                      </a:r>
                      <a:endParaRPr lang="pt-BR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URSS</a:t>
                      </a:r>
                      <a:endParaRPr lang="pt-BR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1975</a:t>
                      </a:r>
                      <a:endParaRPr lang="pt-BR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Denúncia brasileira do Acordo de Assistência</a:t>
                      </a:r>
                      <a:r>
                        <a:rPr lang="pt-BR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Militar – Direitos Humanos (Senado dos EUA)</a:t>
                      </a:r>
                      <a:endParaRPr lang="pt-BR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EUA</a:t>
                      </a:r>
                      <a:endParaRPr lang="pt-BR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1976</a:t>
                      </a:r>
                      <a:endParaRPr lang="pt-BR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Eleição de Jimmy Carter</a:t>
                      </a:r>
                      <a:endParaRPr lang="pt-BR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EUA</a:t>
                      </a:r>
                      <a:endParaRPr lang="pt-BR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1977</a:t>
                      </a:r>
                      <a:endParaRPr lang="pt-BR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Acordo Comercial</a:t>
                      </a:r>
                      <a:endParaRPr lang="pt-BR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China</a:t>
                      </a:r>
                      <a:endParaRPr lang="pt-BR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1978</a:t>
                      </a:r>
                      <a:endParaRPr lang="pt-BR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28071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15616" y="404664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pt-BR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Universalismo de Figueiredo</a:t>
            </a:r>
            <a:endParaRPr lang="pt-BR" dirty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914400" y="1556792"/>
            <a:ext cx="8229600" cy="4857403"/>
          </a:xfrm>
        </p:spPr>
        <p:txBody>
          <a:bodyPr/>
          <a:lstStyle/>
          <a:p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Continuação do Pragmatismo – Saraiva Guerreiro </a:t>
            </a:r>
          </a:p>
          <a:p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Aprofundamento das Relações com América Latina (ALADI) – Argentina parceiro preferencial</a:t>
            </a:r>
          </a:p>
          <a:p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Terceiro Mundismo mais claro</a:t>
            </a:r>
          </a:p>
          <a:p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Continuidade de atritos com os EUA</a:t>
            </a:r>
          </a:p>
          <a:p>
            <a:endParaRPr lang="pt-BR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46067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476672"/>
            <a:ext cx="8229600" cy="778098"/>
          </a:xfrm>
        </p:spPr>
        <p:txBody>
          <a:bodyPr/>
          <a:lstStyle/>
          <a:p>
            <a:r>
              <a:rPr lang="pt-BR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Universalismo II</a:t>
            </a:r>
            <a:endParaRPr lang="pt-BR" dirty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90081" y="1772816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Reativação da OEA pós Malvinas – secretaria geral do embaixador Baena Soares (1984)</a:t>
            </a:r>
          </a:p>
          <a:p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Importância da OEA na regulação do comportamento dos EUA</a:t>
            </a:r>
          </a:p>
          <a:p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Reagan (1980) e a reativação da guerra fria</a:t>
            </a:r>
          </a:p>
          <a:p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Intervenção na América Central (Granada 1983 – Cuba x EUA)</a:t>
            </a:r>
          </a:p>
          <a:p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Guerra civil em El Salvador</a:t>
            </a:r>
          </a:p>
          <a:p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Brasil se mantém favorável a não-intervenção (em oposição a 1965 e a FIP).</a:t>
            </a:r>
          </a:p>
          <a:p>
            <a:endParaRPr lang="pt-BR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85650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pt-BR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OTAS</a:t>
            </a:r>
            <a:endParaRPr lang="pt-BR" dirty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Oposição à formação do Tratado do Atlântico Sul (OTAS), no mesmo estilo da OTAN</a:t>
            </a:r>
          </a:p>
          <a:p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Iniciativa em 1969 da AFS – contra as nações em independência e anti-comunismo</a:t>
            </a:r>
          </a:p>
          <a:p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t-BR" dirty="0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562494812"/>
              </p:ext>
            </p:extLst>
          </p:nvPr>
        </p:nvGraphicFramePr>
        <p:xfrm>
          <a:off x="683568" y="3349532"/>
          <a:ext cx="7776864" cy="313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2527177" y="6481532"/>
            <a:ext cx="40896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Chile, Uruguai, Nova Zelândia e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ustrália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9309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850106"/>
          </a:xfrm>
        </p:spPr>
        <p:txBody>
          <a:bodyPr/>
          <a:lstStyle/>
          <a:p>
            <a:r>
              <a:rPr lang="pt-BR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</a:t>
            </a:r>
            <a:r>
              <a:rPr lang="pt-BR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frica</a:t>
            </a:r>
            <a:endParaRPr lang="pt-BR" dirty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299458"/>
            <a:ext cx="8229600" cy="3497694"/>
          </a:xfrm>
        </p:spPr>
        <p:txBody>
          <a:bodyPr>
            <a:normAutofit/>
          </a:bodyPr>
          <a:lstStyle/>
          <a:p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Afastamento de Lisboa e Pretória – 1981 Guerreiro cogita enviar tropas para auxiliar o governo de Angola (MPLA) contra incursões Sul-Africanas (UNITA) </a:t>
            </a:r>
          </a:p>
          <a:p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Reconhecimento e aliança com as novas Repúblicas africanas contrárias à AFS - </a:t>
            </a:r>
          </a:p>
          <a:p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ZOPACAS – 1986 sede em Brasília (Sarney)</a:t>
            </a:r>
          </a:p>
          <a:p>
            <a:endParaRPr lang="pt-B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2" descr="Map of ZPCAS member states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941300"/>
            <a:ext cx="3168352" cy="2079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2708635"/>
              </p:ext>
            </p:extLst>
          </p:nvPr>
        </p:nvGraphicFramePr>
        <p:xfrm>
          <a:off x="4067944" y="3946326"/>
          <a:ext cx="3240360" cy="1814250"/>
        </p:xfrm>
        <a:graphic>
          <a:graphicData uri="http://schemas.openxmlformats.org/drawingml/2006/table">
            <a:tbl>
              <a:tblPr firstRow="1" bandRow="1">
                <a:tableStyleId>{5202B0CA-FC54-4496-8BCA-5EF66A818D29}</a:tableStyleId>
              </a:tblPr>
              <a:tblGrid>
                <a:gridCol w="2545997"/>
                <a:gridCol w="694363"/>
              </a:tblGrid>
              <a:tr h="599202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Embaixadas na África</a:t>
                      </a:r>
                      <a:endParaRPr lang="pt-BR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Ano</a:t>
                      </a:r>
                      <a:endParaRPr lang="pt-BR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07524"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pt-BR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1974</a:t>
                      </a:r>
                      <a:endParaRPr lang="pt-BR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07524"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pt-BR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1984</a:t>
                      </a:r>
                      <a:endParaRPr lang="pt-BR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CaixaDeTexto 9"/>
          <p:cNvSpPr txBox="1"/>
          <p:nvPr/>
        </p:nvSpPr>
        <p:spPr>
          <a:xfrm>
            <a:off x="7571863" y="3729251"/>
            <a:ext cx="156327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Roberto Campos: </a:t>
            </a:r>
          </a:p>
          <a:p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Muito custoso Pouco efeito. </a:t>
            </a:r>
          </a:p>
          <a:p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cooperação em educação seria melhor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251520" y="6021288"/>
            <a:ext cx="88111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Figueiredo visita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Nigéria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Senegal, Guiné-Bissau, Cabo-Verde e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Argélia. Primeiro presidente 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3992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pt-BR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Oriente Médio</a:t>
            </a:r>
            <a:endParaRPr lang="pt-BR" dirty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Importante mercado para o produto bélico brasileiro e argentino</a:t>
            </a:r>
          </a:p>
          <a:p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Contratos feitos no governo Geisel e ampliados no Figueiredo</a:t>
            </a: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ENGESA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EMBRAER, AVIBRÁS e 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IMBEL</a:t>
            </a:r>
          </a:p>
          <a:p>
            <a:endParaRPr lang="pt-BR" dirty="0"/>
          </a:p>
          <a:p>
            <a:endParaRPr lang="pt-BR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1024199"/>
              </p:ext>
            </p:extLst>
          </p:nvPr>
        </p:nvGraphicFramePr>
        <p:xfrm>
          <a:off x="179512" y="3095620"/>
          <a:ext cx="6096000" cy="20131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2208"/>
                <a:gridCol w="3456384"/>
                <a:gridCol w="767408"/>
              </a:tblGrid>
              <a:tr h="386729">
                <a:tc>
                  <a:txBody>
                    <a:bodyPr/>
                    <a:lstStyle/>
                    <a:p>
                      <a:r>
                        <a:rPr lang="pt-B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País Comprador</a:t>
                      </a:r>
                      <a:endParaRPr lang="pt-BR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Material</a:t>
                      </a:r>
                      <a:endParaRPr lang="pt-BR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Ano</a:t>
                      </a:r>
                      <a:endParaRPr lang="pt-BR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86729">
                <a:tc>
                  <a:txBody>
                    <a:bodyPr/>
                    <a:lstStyle/>
                    <a:p>
                      <a:r>
                        <a:rPr lang="pt-B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Arábia Saudita</a:t>
                      </a:r>
                      <a:endParaRPr lang="pt-BR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AVIBRAS foguetes Astros II</a:t>
                      </a:r>
                      <a:endParaRPr lang="pt-BR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1987</a:t>
                      </a:r>
                      <a:endParaRPr lang="pt-BR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239652">
                <a:tc>
                  <a:txBody>
                    <a:bodyPr/>
                    <a:lstStyle/>
                    <a:p>
                      <a:r>
                        <a:rPr lang="pt-B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Iraque</a:t>
                      </a:r>
                      <a:endParaRPr lang="pt-BR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AVIBRAS 67 foguetes Astros II</a:t>
                      </a:r>
                    </a:p>
                    <a:p>
                      <a:r>
                        <a:rPr lang="pt-B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EMBRAER 80 aviões EMB-312 “Tucano”</a:t>
                      </a:r>
                    </a:p>
                    <a:p>
                      <a:endParaRPr lang="pt-BR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1981</a:t>
                      </a:r>
                    </a:p>
                    <a:p>
                      <a:r>
                        <a:rPr lang="pt-B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1983</a:t>
                      </a:r>
                      <a:endParaRPr lang="pt-BR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179512" y="5795184"/>
            <a:ext cx="74367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50 milhões de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dólares de lucro no Oriente Médio</a:t>
            </a:r>
          </a:p>
          <a:p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Falência veio com o blindado Osório da Engesa. Arábia Saudita preferiu o UK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s://www.avibras.com.br/site/images/home/historia/historia_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2274" y="3099697"/>
            <a:ext cx="2133600" cy="1370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upload.wikimedia.org/wikipedia/commons/thumb/5/50/Peru_Air_Force_-_Embraer_T-27_Tucano_-_Lofting.jpg/300px-Peru_Air_Force_-_Embraer_T-27_Tucano_-_Lofti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4502858"/>
            <a:ext cx="2021389" cy="12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5639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893096" y="260648"/>
            <a:ext cx="8229600" cy="792088"/>
          </a:xfrm>
        </p:spPr>
        <p:txBody>
          <a:bodyPr/>
          <a:lstStyle/>
          <a:p>
            <a:r>
              <a:rPr lang="pt-BR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Relações Brasil - Argentina</a:t>
            </a:r>
            <a:endParaRPr lang="pt-BR" dirty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Espaço Reservado para Conteúdo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52596143"/>
              </p:ext>
            </p:extLst>
          </p:nvPr>
        </p:nvGraphicFramePr>
        <p:xfrm>
          <a:off x="755576" y="1484784"/>
          <a:ext cx="8229600" cy="4857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29065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áfic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1015281"/>
              </p:ext>
            </p:extLst>
          </p:nvPr>
        </p:nvGraphicFramePr>
        <p:xfrm>
          <a:off x="899592" y="1196752"/>
          <a:ext cx="8064896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30735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35696" y="274638"/>
            <a:ext cx="6851104" cy="1143000"/>
          </a:xfrm>
        </p:spPr>
        <p:txBody>
          <a:bodyPr>
            <a:normAutofit fontScale="90000"/>
          </a:bodyPr>
          <a:lstStyle/>
          <a:p>
            <a:r>
              <a:rPr lang="pt-BR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Escalada da Rivalidade BRA - ARG</a:t>
            </a:r>
            <a:endParaRPr lang="pt-BR" dirty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914400" y="1916832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Acordos de Uruguaiana – Frondizi e Quadros (1961) - Aproximação</a:t>
            </a:r>
          </a:p>
          <a:p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Atos de Itaipu 1966 – início do desentendimento</a:t>
            </a:r>
          </a:p>
          <a:p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Argentina reivindica a </a:t>
            </a:r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consulta previa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acordado anteriormente (anos 1930)</a:t>
            </a:r>
          </a:p>
          <a:p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Escalada da animosidade nos Governo Geisel – Competição Nuclear – Brasil tenta isolar a Argentina na AS</a:t>
            </a:r>
          </a:p>
          <a:p>
            <a:endParaRPr lang="pt-BR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68101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63688" y="692696"/>
            <a:ext cx="7139136" cy="1143000"/>
          </a:xfrm>
        </p:spPr>
        <p:txBody>
          <a:bodyPr>
            <a:normAutofit fontScale="90000"/>
          </a:bodyPr>
          <a:lstStyle/>
          <a:p>
            <a:r>
              <a:rPr lang="pt-BR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Governo Figueiredo - Aproximação</a:t>
            </a:r>
            <a:endParaRPr lang="pt-BR" dirty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914400" y="2332037"/>
            <a:ext cx="8229600" cy="4525963"/>
          </a:xfrm>
        </p:spPr>
        <p:txBody>
          <a:bodyPr>
            <a:normAutofit fontScale="92500" lnSpcReduction="20000"/>
          </a:bodyPr>
          <a:lstStyle/>
          <a:p>
            <a:pPr>
              <a:spcAft>
                <a:spcPts val="2400"/>
              </a:spcAft>
            </a:pPr>
            <a:r>
              <a:rPr lang="pt-B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Argentina – prioridade diplomática brasileira</a:t>
            </a:r>
          </a:p>
          <a:p>
            <a:pPr>
              <a:spcAft>
                <a:spcPts val="2400"/>
              </a:spcAft>
            </a:pPr>
            <a:r>
              <a:rPr lang="pt-B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Tratado Tripartite </a:t>
            </a:r>
            <a:r>
              <a:rPr lang="pt-B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Itaipu-Corpus 1979</a:t>
            </a:r>
          </a:p>
          <a:p>
            <a:pPr>
              <a:spcAft>
                <a:spcPts val="2400"/>
              </a:spcAft>
            </a:pPr>
            <a:r>
              <a:rPr lang="pt-B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Integração Econômica – necessidade estrutural – Parque Industrial</a:t>
            </a:r>
          </a:p>
          <a:p>
            <a:pPr>
              <a:spcAft>
                <a:spcPts val="2400"/>
              </a:spcAft>
            </a:pPr>
            <a:r>
              <a:rPr lang="pt-B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Cooperação Militar, Nuclear e Comercial</a:t>
            </a:r>
          </a:p>
          <a:p>
            <a:pPr>
              <a:spcAft>
                <a:spcPts val="2400"/>
              </a:spcAft>
            </a:pPr>
            <a:r>
              <a:rPr lang="pt-B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Atuação Conjunta 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54942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Plano de Aula</a:t>
            </a:r>
            <a:endParaRPr lang="pt-BR" dirty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55576" y="2060848"/>
            <a:ext cx="8229600" cy="4525963"/>
          </a:xfrm>
        </p:spPr>
        <p:txBody>
          <a:bodyPr/>
          <a:lstStyle/>
          <a:p>
            <a:pPr marL="514350" indent="-514350">
              <a:spcAft>
                <a:spcPts val="2400"/>
              </a:spcAft>
              <a:buFont typeface="+mj-lt"/>
              <a:buAutoNum type="arabicPeriod"/>
            </a:pP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Política Externa em Geisel e Figueiredo</a:t>
            </a:r>
          </a:p>
          <a:p>
            <a:pPr marL="514350" indent="-514350">
              <a:spcAft>
                <a:spcPts val="2400"/>
              </a:spcAft>
              <a:buFont typeface="+mj-lt"/>
              <a:buAutoNum type="arabicPeriod"/>
            </a:pP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Operação Condor</a:t>
            </a:r>
          </a:p>
          <a:p>
            <a:pPr marL="514350" indent="-514350">
              <a:spcAft>
                <a:spcPts val="2400"/>
              </a:spcAft>
              <a:buFont typeface="+mj-lt"/>
              <a:buAutoNum type="arabicPeriod"/>
            </a:pP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 relações Brasil – Argentina e a questão nuclear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9172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979711" y="116632"/>
            <a:ext cx="6788603" cy="706090"/>
          </a:xfrm>
        </p:spPr>
        <p:txBody>
          <a:bodyPr>
            <a:normAutofit fontScale="90000"/>
          </a:bodyPr>
          <a:lstStyle/>
          <a:p>
            <a:r>
              <a:rPr lang="pt-BR" sz="3200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Exportações Brasileiras de </a:t>
            </a:r>
            <a:r>
              <a:rPr lang="pt-BR" sz="3200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Manufaturados</a:t>
            </a:r>
            <a:endParaRPr lang="pt-BR" sz="3200" dirty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2" descr="FUVEST 2019) Com base no gráfico referente à pauta das exportações  brasileiras, é correto afirmar que, no período analisado, houve - INDAGAÇÃ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6043" y="3068960"/>
            <a:ext cx="2974476" cy="2917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Vendas para o vizinho despencam, mas seguem relevantes | Brasil | Valor  Econômic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66" y="1268760"/>
            <a:ext cx="6118376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0564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827584" y="332656"/>
            <a:ext cx="8229600" cy="922114"/>
          </a:xfrm>
        </p:spPr>
        <p:txBody>
          <a:bodyPr/>
          <a:lstStyle/>
          <a:p>
            <a:r>
              <a:rPr lang="pt-BR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Guerra das Malvinas</a:t>
            </a:r>
            <a:endParaRPr lang="pt-BR" dirty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662224" y="1522321"/>
            <a:ext cx="8229600" cy="4857403"/>
          </a:xfrm>
        </p:spPr>
        <p:txBody>
          <a:bodyPr/>
          <a:lstStyle/>
          <a:p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Cálculo ruim argentino: TIAR, Chile, Eleições no UK, CSONU, Distância e Fraca guarnição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0626089"/>
              </p:ext>
            </p:extLst>
          </p:nvPr>
        </p:nvGraphicFramePr>
        <p:xfrm>
          <a:off x="395536" y="2924944"/>
          <a:ext cx="8229600" cy="3771900"/>
        </p:xfrm>
        <a:graphic>
          <a:graphicData uri="http://schemas.openxmlformats.org/drawingml/2006/table">
            <a:tbl>
              <a:tblPr>
                <a:tableStyleId>{9D7B26C5-4107-4FEC-AEDC-1716B250A1EF}</a:tableStyleId>
              </a:tblPr>
              <a:tblGrid>
                <a:gridCol w="2743200"/>
                <a:gridCol w="2743200"/>
                <a:gridCol w="2743200"/>
              </a:tblGrid>
              <a:tr h="0">
                <a:tc gridSpan="3">
                  <a:txBody>
                    <a:bodyPr/>
                    <a:lstStyle/>
                    <a:p>
                      <a:pPr algn="ctr"/>
                      <a:r>
                        <a:rPr lang="pt-BR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Saldo geral da Guerra das Malvinas</a:t>
                      </a:r>
                    </a:p>
                  </a:txBody>
                  <a:tcPr marL="19050" marR="19050" marT="19050" marB="1905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endParaRPr lang="pt-BR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Perdas argentinas</a:t>
                      </a: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Perdas britânicas</a:t>
                      </a: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pt-BR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Navios de guerra:</a:t>
                      </a:r>
                    </a:p>
                  </a:txBody>
                  <a:tcPr marL="19050" marR="19050" marT="19050" marB="1905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20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pt-BR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Afundados:</a:t>
                      </a:r>
                    </a:p>
                  </a:txBody>
                  <a:tcPr marL="19050" marR="19050" marT="19050" marB="1905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pt-BR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Gravemente danificados:</a:t>
                      </a:r>
                    </a:p>
                  </a:txBody>
                  <a:tcPr marL="19050" marR="19050" marT="19050" marB="1905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pt-BR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Navios de apoio:</a:t>
                      </a:r>
                    </a:p>
                  </a:txBody>
                  <a:tcPr marL="19050" marR="19050" marT="19050" marB="1905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Aviões de guerra:</a:t>
                      </a:r>
                    </a:p>
                  </a:txBody>
                  <a:tcPr marL="19050" marR="19050" marT="19050" marB="1905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</a:t>
                      </a: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pt-BR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Aviões de apoio:</a:t>
                      </a:r>
                    </a:p>
                  </a:txBody>
                  <a:tcPr marL="19050" marR="19050" marT="19050" marB="1905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pt-BR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Helicópteros:</a:t>
                      </a:r>
                    </a:p>
                  </a:txBody>
                  <a:tcPr marL="19050" marR="19050" marT="19050" marB="1905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pt-BR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Vidas humanas:</a:t>
                      </a:r>
                    </a:p>
                  </a:txBody>
                  <a:tcPr marL="19050" marR="19050" marT="19050" marB="1905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649</a:t>
                      </a: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258</a:t>
                      </a: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pt-BR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Feridos:</a:t>
                      </a:r>
                    </a:p>
                  </a:txBody>
                  <a:tcPr marL="19050" marR="19050" marT="19050" marB="1905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1.068</a:t>
                      </a: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777</a:t>
                      </a: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3645023"/>
            <a:ext cx="576000" cy="28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 descr="https://upload.wikimedia.org/wikipedia/commons/thumb/1/1a/Flag_of_Argentina.svg/22px-Flag_of_Argentina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209550" cy="13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878" y="3627023"/>
            <a:ext cx="509146" cy="3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5269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Resultado de imagem para guerra mALVINA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58793" y="2492896"/>
            <a:ext cx="2686050" cy="170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AutoShape 5" descr="Resultado de imagem para guerra mALVINAS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9" name="AutoShape 7" descr="Resultado de imagem para guerra mALVINA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" name="AutoShape 9" descr="Resultado de imagem para guerra mALVINAS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5085184"/>
            <a:ext cx="2286000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1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2142" y="4650959"/>
            <a:ext cx="2581275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2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7" y="1424219"/>
            <a:ext cx="28575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3" name="Picture 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85" y="3227773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4" name="Picture 1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8793" y="620688"/>
            <a:ext cx="284797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6" name="Picture 16" descr="Falklands, Campaign, (Distances to bases) 1982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9100" y="980728"/>
            <a:ext cx="3086100" cy="516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0338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67744" y="559940"/>
            <a:ext cx="6635080" cy="1143000"/>
          </a:xfrm>
        </p:spPr>
        <p:txBody>
          <a:bodyPr>
            <a:normAutofit fontScale="90000"/>
          </a:bodyPr>
          <a:lstStyle/>
          <a:p>
            <a:r>
              <a:rPr lang="pt-BR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Neutralidade Formal e Ajuda Informal</a:t>
            </a:r>
            <a:endParaRPr lang="pt-BR" dirty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005064"/>
            <a:ext cx="2762250" cy="276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384876" y="1718131"/>
            <a:ext cx="8784976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Figueiredo envia carta ao UK buscando a solução pacífica e mediação brasileira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Brasil declara neutralidade e impede uso do espaço aéreo e marítimo</a:t>
            </a:r>
            <a:endParaRPr lang="pt-B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Brasil cede secretamente 2  P-95 e 11 jatos Xavante da FAB</a:t>
            </a:r>
            <a:endParaRPr lang="pt-B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 Peru também cede secretamente 10 caças mirages</a:t>
            </a:r>
            <a:endParaRPr lang="pt-B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Aeronaves de ambos pintadas de azul escuro, bandeira argentina e insígnia dos Falcões</a:t>
            </a:r>
            <a:endParaRPr lang="pt-B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Aprofunda Cooperação entre Brasil e Argentina</a:t>
            </a:r>
            <a:endParaRPr lang="pt-B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UK convoca embaixador brasileiro - Silveira</a:t>
            </a:r>
          </a:p>
          <a:p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3984952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836712"/>
            <a:ext cx="8229600" cy="850106"/>
          </a:xfrm>
        </p:spPr>
        <p:txBody>
          <a:bodyPr/>
          <a:lstStyle/>
          <a:p>
            <a:r>
              <a:rPr lang="pt-BR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Acordo Energético</a:t>
            </a:r>
            <a:endParaRPr lang="pt-BR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49313942"/>
              </p:ext>
            </p:extLst>
          </p:nvPr>
        </p:nvGraphicFramePr>
        <p:xfrm>
          <a:off x="914400" y="2132856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40873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Sistema Internacional</a:t>
            </a:r>
            <a:endParaRPr lang="pt-BR" dirty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71800" y="1379036"/>
            <a:ext cx="3168352" cy="2193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172910" y="1748368"/>
            <a:ext cx="259571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Crises  do Petróleo</a:t>
            </a:r>
          </a:p>
          <a:p>
            <a:pPr algn="just"/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1973 e 1979</a:t>
            </a:r>
          </a:p>
          <a:p>
            <a:pPr algn="just"/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OPEP (1960) contra as </a:t>
            </a:r>
          </a:p>
          <a:p>
            <a:pPr algn="just"/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 irmãs</a:t>
            </a:r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6" name="Picture 4" descr="OPEC.sv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2884" y="1748368"/>
            <a:ext cx="2915580" cy="2040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6890564" y="1379036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OPEP</a:t>
            </a:r>
            <a:endParaRPr lang="pt-B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185811" y="4280869"/>
            <a:ext cx="496855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Fim de Bretton Woods – 1971 - Gastos Americanos na Guerra e a política de gastos de Eisenhower e a </a:t>
            </a:r>
            <a:r>
              <a:rPr lang="pt-BR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Great</a:t>
            </a:r>
            <a:r>
              <a:rPr lang="pt-BR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Society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Queda na capacidade de financiamento dos EUA</a:t>
            </a:r>
          </a:p>
          <a:p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Ascenção e Queda das Grandes Potências</a:t>
            </a:r>
          </a:p>
          <a:p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Poder Militar x Poder Econômico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8" name="Picture 6" descr="Resultado de imagem para fim de bretton wood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5717" y="4278700"/>
            <a:ext cx="2590800" cy="17621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3361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2339751" y="188640"/>
            <a:ext cx="6299101" cy="1008112"/>
          </a:xfrm>
        </p:spPr>
        <p:txBody>
          <a:bodyPr>
            <a:normAutofit fontScale="90000"/>
          </a:bodyPr>
          <a:lstStyle/>
          <a:p>
            <a:r>
              <a:rPr lang="pt-BR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Valores de Petróleo Importado pelo Brasil</a:t>
            </a:r>
            <a:endParaRPr lang="pt-BR" dirty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84784"/>
            <a:ext cx="8401050" cy="504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aixaDeTexto 6"/>
          <p:cNvSpPr txBox="1"/>
          <p:nvPr/>
        </p:nvSpPr>
        <p:spPr>
          <a:xfrm>
            <a:off x="2500710" y="6465610"/>
            <a:ext cx="40466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Fonte: IBGE de Mendonça e Miyamoto (2011)</a:t>
            </a:r>
            <a:endParaRPr lang="pt-B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019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23728" y="274638"/>
            <a:ext cx="6563072" cy="1143000"/>
          </a:xfrm>
        </p:spPr>
        <p:txBody>
          <a:bodyPr>
            <a:normAutofit fontScale="90000"/>
          </a:bodyPr>
          <a:lstStyle/>
          <a:p>
            <a:r>
              <a:rPr lang="pt-BR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Pragmatismo Responsável de Geisel</a:t>
            </a:r>
            <a:endParaRPr lang="pt-BR" dirty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02380502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43746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39752" y="620688"/>
            <a:ext cx="6431301" cy="1143000"/>
          </a:xfrm>
        </p:spPr>
        <p:txBody>
          <a:bodyPr>
            <a:normAutofit fontScale="90000"/>
          </a:bodyPr>
          <a:lstStyle/>
          <a:p>
            <a:r>
              <a:rPr lang="pt-BR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Destino das Exportações Brasileiras %</a:t>
            </a:r>
            <a:endParaRPr lang="pt-BR" dirty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478" y="1934580"/>
            <a:ext cx="8772525" cy="436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2255499" y="6297030"/>
            <a:ext cx="46644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Fonte: MIDIC de Mendonça e Miyamoto (2011)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9196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55576" y="332656"/>
            <a:ext cx="8229600" cy="850106"/>
          </a:xfrm>
        </p:spPr>
        <p:txBody>
          <a:bodyPr/>
          <a:lstStyle/>
          <a:p>
            <a:r>
              <a:rPr lang="pt-BR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Terceiro Mundo</a:t>
            </a:r>
            <a:endParaRPr lang="pt-BR" dirty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83851" y="1916832"/>
            <a:ext cx="8229600" cy="4713387"/>
          </a:xfrm>
        </p:spPr>
        <p:txBody>
          <a:bodyPr>
            <a:normAutofit lnSpcReduction="10000"/>
          </a:bodyPr>
          <a:lstStyle/>
          <a:p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Pragmatismo: Não há espaço para solidariedade</a:t>
            </a:r>
          </a:p>
          <a:p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Foco no Hemisfério Norte: financiamento, tecnologia</a:t>
            </a:r>
          </a:p>
          <a:p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Estreitamento de relações com Alemanha e Japão (visita de Geisel em 1976 – a primeira)</a:t>
            </a:r>
          </a:p>
          <a:p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Ambiguidade: princípios diplomáticos de descolonização e incremento das relações sul-sul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1951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86666" y="260648"/>
            <a:ext cx="8229600" cy="504056"/>
          </a:xfrm>
        </p:spPr>
        <p:txBody>
          <a:bodyPr>
            <a:normAutofit fontScale="90000"/>
          </a:bodyPr>
          <a:lstStyle/>
          <a:p>
            <a:r>
              <a:rPr lang="pt-BR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Relações Sul-Sul</a:t>
            </a:r>
            <a:endParaRPr lang="pt-BR" dirty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8525655"/>
              </p:ext>
            </p:extLst>
          </p:nvPr>
        </p:nvGraphicFramePr>
        <p:xfrm>
          <a:off x="791072" y="1009170"/>
          <a:ext cx="8352928" cy="5836920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3141272"/>
                <a:gridCol w="4069375"/>
                <a:gridCol w="1142281"/>
              </a:tblGrid>
              <a:tr h="358332">
                <a:tc>
                  <a:txBody>
                    <a:bodyPr/>
                    <a:lstStyle/>
                    <a:p>
                      <a:pPr algn="ctr"/>
                      <a:r>
                        <a:rPr lang="pt-BR" sz="1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Acordo</a:t>
                      </a:r>
                      <a:endParaRPr lang="pt-BR" sz="1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País/Países</a:t>
                      </a:r>
                      <a:endParaRPr lang="pt-BR" sz="1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Ano</a:t>
                      </a:r>
                      <a:endParaRPr lang="pt-BR" sz="1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902997">
                <a:tc>
                  <a:txBody>
                    <a:bodyPr/>
                    <a:lstStyle/>
                    <a:p>
                      <a:pPr algn="ctr"/>
                      <a:r>
                        <a:rPr lang="pt-BR" sz="1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Relações Diplomáticas</a:t>
                      </a:r>
                      <a:endParaRPr lang="pt-BR" sz="1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900" u="none" strike="noStrike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Qatar,</a:t>
                      </a:r>
                    </a:p>
                    <a:p>
                      <a:pPr algn="ctr"/>
                      <a:r>
                        <a:rPr lang="pt-BR" sz="1900" u="none" strike="noStrike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Bahrein, Emirados Árabes Unidos, Sultanato de Omã e Kuait</a:t>
                      </a:r>
                      <a:endParaRPr lang="pt-BR" sz="19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1974</a:t>
                      </a:r>
                      <a:endParaRPr lang="pt-BR" sz="1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58332">
                <a:tc>
                  <a:txBody>
                    <a:bodyPr/>
                    <a:lstStyle/>
                    <a:p>
                      <a:pPr algn="ctr"/>
                      <a:r>
                        <a:rPr lang="pt-BR" sz="1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Reconhece a</a:t>
                      </a:r>
                      <a:r>
                        <a:rPr lang="pt-BR" sz="19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OLP</a:t>
                      </a:r>
                      <a:endParaRPr lang="pt-BR" sz="1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Palestina</a:t>
                      </a:r>
                      <a:endParaRPr lang="pt-BR" sz="19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1974</a:t>
                      </a:r>
                      <a:endParaRPr lang="pt-BR" sz="1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58332">
                <a:tc>
                  <a:txBody>
                    <a:bodyPr/>
                    <a:lstStyle/>
                    <a:p>
                      <a:pPr algn="ctr"/>
                      <a:r>
                        <a:rPr lang="pt-BR" sz="1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Ciência e Tecnologia</a:t>
                      </a:r>
                      <a:endParaRPr lang="pt-BR" sz="1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México</a:t>
                      </a:r>
                      <a:endParaRPr lang="pt-BR" sz="1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1974</a:t>
                      </a:r>
                      <a:endParaRPr lang="pt-BR" sz="1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902997">
                <a:tc>
                  <a:txBody>
                    <a:bodyPr/>
                    <a:lstStyle/>
                    <a:p>
                      <a:pPr algn="ctr"/>
                      <a:r>
                        <a:rPr lang="pt-BR" sz="1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AGONU</a:t>
                      </a:r>
                      <a:r>
                        <a:rPr lang="pt-BR" sz="19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sionismo = racismo</a:t>
                      </a:r>
                    </a:p>
                    <a:p>
                      <a:pPr algn="ctr"/>
                      <a:r>
                        <a:rPr lang="pt-BR" sz="19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Reconhece Território Árabe</a:t>
                      </a:r>
                      <a:endParaRPr lang="pt-BR" sz="1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Israel</a:t>
                      </a:r>
                      <a:r>
                        <a:rPr lang="pt-BR" sz="19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pt-BR" sz="19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1975</a:t>
                      </a:r>
                      <a:endParaRPr lang="pt-BR" sz="1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58332">
                <a:tc>
                  <a:txBody>
                    <a:bodyPr/>
                    <a:lstStyle/>
                    <a:p>
                      <a:pPr algn="ctr"/>
                      <a:r>
                        <a:rPr lang="pt-BR" sz="1900" u="none" strike="noStrike" kern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Amizade e Cooperação</a:t>
                      </a:r>
                      <a:endParaRPr lang="pt-BR" sz="1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Paraguai</a:t>
                      </a:r>
                      <a:endParaRPr lang="pt-BR" sz="1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1975</a:t>
                      </a:r>
                      <a:endParaRPr lang="pt-BR" sz="1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30665">
                <a:tc>
                  <a:txBody>
                    <a:bodyPr/>
                    <a:lstStyle/>
                    <a:p>
                      <a:pPr algn="ctr"/>
                      <a:r>
                        <a:rPr lang="pt-BR" sz="1900" u="none" strike="noStrike" kern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Tratado de Cooperação Amazônica</a:t>
                      </a:r>
                      <a:endParaRPr lang="pt-BR" sz="1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Peru, Venezuela, Bolívia, Equador, Suriname, Guiana,</a:t>
                      </a:r>
                      <a:r>
                        <a:rPr lang="pt-BR" sz="19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Colômbia</a:t>
                      </a:r>
                      <a:endParaRPr lang="pt-BR" sz="1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1977-1978</a:t>
                      </a:r>
                      <a:endParaRPr lang="pt-BR" sz="1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30665">
                <a:tc>
                  <a:txBody>
                    <a:bodyPr/>
                    <a:lstStyle/>
                    <a:p>
                      <a:pPr algn="ctr"/>
                      <a:r>
                        <a:rPr lang="pt-BR" sz="1900" u="none" strike="noStrike" kern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Movimento Popular</a:t>
                      </a:r>
                    </a:p>
                    <a:p>
                      <a:pPr algn="ctr"/>
                      <a:r>
                        <a:rPr lang="pt-BR" sz="1900" u="none" strike="noStrike" kern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 Libertação de Angola</a:t>
                      </a:r>
                      <a:endParaRPr lang="pt-BR" sz="1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Angola</a:t>
                      </a:r>
                      <a:endParaRPr lang="pt-BR" sz="1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1976</a:t>
                      </a:r>
                      <a:endParaRPr lang="pt-BR" sz="1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30665">
                <a:tc>
                  <a:txBody>
                    <a:bodyPr/>
                    <a:lstStyle/>
                    <a:p>
                      <a:pPr algn="ctr"/>
                      <a:r>
                        <a:rPr lang="pt-BR" sz="1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Abertura de 6 embaixadas</a:t>
                      </a:r>
                      <a:endParaRPr lang="pt-BR" sz="1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900" u="none" strike="noStrike" kern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Angola, Guiné Equatorial, Lesoto, Moçambique e São Tomé e Príncipe</a:t>
                      </a:r>
                      <a:endParaRPr lang="pt-BR" sz="1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1976</a:t>
                      </a:r>
                      <a:endParaRPr lang="pt-BR" sz="1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58332">
                <a:tc>
                  <a:txBody>
                    <a:bodyPr/>
                    <a:lstStyle/>
                    <a:p>
                      <a:pPr algn="ctr"/>
                      <a:r>
                        <a:rPr lang="pt-BR" sz="1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Cooperação</a:t>
                      </a:r>
                      <a:endParaRPr lang="pt-BR" sz="1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Cabo Verde</a:t>
                      </a:r>
                      <a:endParaRPr lang="pt-BR" sz="1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1979</a:t>
                      </a:r>
                      <a:endParaRPr lang="pt-BR" sz="1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82501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31640" y="476672"/>
            <a:ext cx="8229600" cy="778098"/>
          </a:xfrm>
        </p:spPr>
        <p:txBody>
          <a:bodyPr/>
          <a:lstStyle/>
          <a:p>
            <a:r>
              <a:rPr lang="pt-BR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Desenvolvimento Nacional</a:t>
            </a:r>
            <a:endParaRPr lang="pt-BR" dirty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068960"/>
            <a:ext cx="8928992" cy="362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1151112" y="1481027"/>
            <a:ext cx="79928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 PND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Completar o PSI – Bens de Capital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Pró-Alcool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Multilateralismo desacreditado – GAAT - Bilateralismo</a:t>
            </a: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487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3482</TotalTime>
  <Words>1116</Words>
  <Application>Microsoft Office PowerPoint</Application>
  <PresentationFormat>Apresentação na tela (4:3)</PresentationFormat>
  <Paragraphs>249</Paragraphs>
  <Slides>24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24</vt:i4>
      </vt:variant>
    </vt:vector>
  </HeadingPairs>
  <TitlesOfParts>
    <vt:vector size="25" baseType="lpstr">
      <vt:lpstr>Tema do Office</vt:lpstr>
      <vt:lpstr>Aula 7. A aproximação Brasil – Argentina e a cooperação securitária no Cone Sul </vt:lpstr>
      <vt:lpstr>Plano de Aula</vt:lpstr>
      <vt:lpstr>Sistema Internacional</vt:lpstr>
      <vt:lpstr>Valores de Petróleo Importado pelo Brasil</vt:lpstr>
      <vt:lpstr>O Pragmatismo Responsável de Geisel</vt:lpstr>
      <vt:lpstr>Destino das Exportações Brasileiras %</vt:lpstr>
      <vt:lpstr>Terceiro Mundo</vt:lpstr>
      <vt:lpstr>Relações Sul-Sul</vt:lpstr>
      <vt:lpstr>Desenvolvimento Nacional</vt:lpstr>
      <vt:lpstr>Relação com os EUA</vt:lpstr>
      <vt:lpstr>O Universalismo de Figueiredo</vt:lpstr>
      <vt:lpstr>O Universalismo II</vt:lpstr>
      <vt:lpstr>OTAS</vt:lpstr>
      <vt:lpstr>África</vt:lpstr>
      <vt:lpstr>Oriente Médio</vt:lpstr>
      <vt:lpstr>Relações Brasil - Argentina</vt:lpstr>
      <vt:lpstr>Apresentação do PowerPoint</vt:lpstr>
      <vt:lpstr>Escalada da Rivalidade BRA - ARG</vt:lpstr>
      <vt:lpstr>Governo Figueiredo - Aproximação</vt:lpstr>
      <vt:lpstr>Exportações Brasileiras de Manufaturados</vt:lpstr>
      <vt:lpstr>Guerra das Malvinas</vt:lpstr>
      <vt:lpstr>Apresentação do PowerPoint</vt:lpstr>
      <vt:lpstr>Neutralidade Formal e Ajuda Informal</vt:lpstr>
      <vt:lpstr>Acordo Energético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Aula 8. A aproximação Brasil – Argentina e a cooperação securitária no Cone Sul</dc:title>
  <dc:creator>P</dc:creator>
  <cp:lastModifiedBy>Paulo</cp:lastModifiedBy>
  <cp:revision>117</cp:revision>
  <dcterms:created xsi:type="dcterms:W3CDTF">2015-10-01T15:27:34Z</dcterms:created>
  <dcterms:modified xsi:type="dcterms:W3CDTF">2021-05-20T21:14:05Z</dcterms:modified>
</cp:coreProperties>
</file>