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76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12/10/14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12/10/14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12/10/14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12/10/14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12/10/14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12/10/14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12/10/14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12/10/14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12/10/14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12/10/14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12/10/14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700DB3-DBF0-4086-B675-117E7A9610B8}" type="datetimeFigureOut">
              <a:rPr lang="pt-BR" smtClean="0"/>
              <a:pPr/>
              <a:t>12/10/14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19D8CF-8DEC-4D9F-84EE-ADF04DFF3391}" type="slidenum">
              <a:rPr lang="pt-BR" smtClean="0"/>
              <a:pPr/>
              <a:t>‹#›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259632" y="260648"/>
            <a:ext cx="6400800" cy="6120680"/>
          </a:xfrm>
        </p:spPr>
        <p:txBody>
          <a:bodyPr>
            <a:normAutofit fontScale="25000" lnSpcReduction="20000"/>
          </a:bodyPr>
          <a:lstStyle/>
          <a:p>
            <a:r>
              <a:rPr lang="pt-BR" sz="7200" b="1" dirty="0" smtClean="0">
                <a:solidFill>
                  <a:schemeClr val="tx1"/>
                </a:solidFill>
              </a:rPr>
              <a:t>Definições de “estabilidade” e “dirigibilidade ou manobrabilidade”</a:t>
            </a:r>
            <a:r>
              <a:rPr lang="pt-BR" sz="7200" b="1" baseline="30000" dirty="0" smtClean="0">
                <a:solidFill>
                  <a:schemeClr val="tx1"/>
                </a:solidFill>
              </a:rPr>
              <a:t>(</a:t>
            </a:r>
            <a:endParaRPr lang="pt-BR" sz="7200" b="1" dirty="0" smtClean="0">
              <a:solidFill>
                <a:schemeClr val="tx1"/>
              </a:solidFill>
            </a:endParaRPr>
          </a:p>
          <a:p>
            <a:r>
              <a:rPr lang="pt-BR" sz="6400" dirty="0" smtClean="0">
                <a:solidFill>
                  <a:schemeClr val="tx1"/>
                </a:solidFill>
              </a:rPr>
              <a:t> </a:t>
            </a:r>
          </a:p>
          <a:p>
            <a:pPr algn="just"/>
            <a:r>
              <a:rPr lang="pt-BR" sz="6400" dirty="0" smtClean="0">
                <a:solidFill>
                  <a:schemeClr val="tx1"/>
                </a:solidFill>
              </a:rPr>
              <a:t>	Os termos “manobrabilidade” e “estabilidade“ são encontrados com muita freqüência na literatura de dinâmica dos veículos com rodas. A estabilidade de um automóvel se refere a sua resistência ao escorregamento lateral (estabilidade direcional) e tombamento (estabilidade com relação ao ângulo de rolamento). Estabilidade contra o “jackknife” é um fator adicional considerado em veículos de transporte de cargas articulados. O conceito de manobrabilidade é bem menos definido que o anterior, para veículos com rodas (Lobas 1987). Como uma forma de generalizar tais conceitos, se tomará as definições utilizadas na Engenharia Aeronáutica, transcritas a seguir:</a:t>
            </a:r>
          </a:p>
          <a:p>
            <a:pPr algn="just"/>
            <a:r>
              <a:rPr lang="pt-BR" sz="6400" b="1" dirty="0" smtClean="0">
                <a:solidFill>
                  <a:schemeClr val="tx1"/>
                </a:solidFill>
              </a:rPr>
              <a:t>Estabilidade</a:t>
            </a:r>
            <a:r>
              <a:rPr lang="pt-BR" sz="6400" dirty="0" smtClean="0">
                <a:solidFill>
                  <a:schemeClr val="tx1"/>
                </a:solidFill>
              </a:rPr>
              <a:t> – é definida como a tendência decrescente das amplitudes do movimento perturbado de um veículo/avião, após algum tempo do término da perturbação (Roskan 1972), partindo-se inicialmente de um movimento em regime permanente.</a:t>
            </a:r>
          </a:p>
          <a:p>
            <a:pPr algn="just"/>
            <a:r>
              <a:rPr lang="pt-BR" sz="6400" b="1" dirty="0" smtClean="0">
                <a:solidFill>
                  <a:schemeClr val="tx1"/>
                </a:solidFill>
              </a:rPr>
              <a:t>Manobrabilidade</a:t>
            </a:r>
            <a:r>
              <a:rPr lang="pt-BR" sz="6400" dirty="0" smtClean="0">
                <a:solidFill>
                  <a:schemeClr val="tx1"/>
                </a:solidFill>
              </a:rPr>
              <a:t> – é definida como a capacidade e habilidade do veículo/piloto em sair de uma condição de movimento em regime permanente a uma outra desejada (Roskan 1972).</a:t>
            </a:r>
          </a:p>
          <a:p>
            <a:pPr algn="just"/>
            <a:r>
              <a:rPr lang="pt-BR" sz="6400" dirty="0" smtClean="0">
                <a:solidFill>
                  <a:schemeClr val="tx1"/>
                </a:solidFill>
              </a:rPr>
              <a:t>	Pode-se definir também nestes termos o conceito de “resposta dinâmica”:</a:t>
            </a:r>
          </a:p>
          <a:p>
            <a:pPr algn="just"/>
            <a:r>
              <a:rPr lang="pt-BR" sz="6400" b="1" dirty="0" smtClean="0">
                <a:solidFill>
                  <a:schemeClr val="tx1"/>
                </a:solidFill>
              </a:rPr>
              <a:t>Resposta dinâmica</a:t>
            </a:r>
            <a:r>
              <a:rPr lang="pt-BR" sz="6400" dirty="0" smtClean="0">
                <a:solidFill>
                  <a:schemeClr val="tx1"/>
                </a:solidFill>
              </a:rPr>
              <a:t> – é definida como as mudanças das variáveis de movimento relativas a uma condição inicial de movimento em regime permanente, como resultado de uma perturbação gerada externamente (forças e torques desestabilizantes aerodinâmicos, variação do coeficiente de adesão disponível nas rodas, etc.) e internamente (acionamento do sistema de esterçamento, freio, etc.). (Roskan 1972).</a:t>
            </a:r>
          </a:p>
          <a:p>
            <a:endParaRPr lang="pt-BR" sz="64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12</Words>
  <Application>Microsoft Macintosh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Tema do Office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Vaio</dc:creator>
  <cp:lastModifiedBy>Antonio Carlos Canale</cp:lastModifiedBy>
  <cp:revision>7</cp:revision>
  <dcterms:created xsi:type="dcterms:W3CDTF">2011-03-16T13:30:19Z</dcterms:created>
  <dcterms:modified xsi:type="dcterms:W3CDTF">2014-10-12T21:14:51Z</dcterms:modified>
</cp:coreProperties>
</file>