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64" r:id="rId2"/>
    <p:sldId id="265" r:id="rId3"/>
    <p:sldId id="257" r:id="rId4"/>
    <p:sldId id="258" r:id="rId5"/>
    <p:sldId id="266" r:id="rId6"/>
    <p:sldId id="262" r:id="rId7"/>
    <p:sldId id="267" r:id="rId8"/>
    <p:sldId id="268" r:id="rId9"/>
    <p:sldId id="269" r:id="rId10"/>
    <p:sldId id="259" r:id="rId11"/>
    <p:sldId id="270" r:id="rId12"/>
    <p:sldId id="271" r:id="rId13"/>
    <p:sldId id="272" r:id="rId14"/>
    <p:sldId id="260" r:id="rId15"/>
    <p:sldId id="261" r:id="rId16"/>
    <p:sldId id="263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74A55-1A35-42E0-9AEF-C48B004939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B35B0B-87EA-4AAC-8450-8C9800B8E37C}">
      <dgm:prSet/>
      <dgm:spPr/>
      <dgm:t>
        <a:bodyPr/>
        <a:lstStyle/>
        <a:p>
          <a:r>
            <a:rPr lang="pt-BR"/>
            <a:t>Parasitas ativam mecanismos de resposta inata.</a:t>
          </a:r>
          <a:endParaRPr lang="en-US"/>
        </a:p>
      </dgm:t>
    </dgm:pt>
    <dgm:pt modelId="{E3D27611-51CF-40B7-BF6D-D36D53128606}" type="parTrans" cxnId="{C22FF02A-C9CE-4EC1-801D-CC1C3262B46B}">
      <dgm:prSet/>
      <dgm:spPr/>
      <dgm:t>
        <a:bodyPr/>
        <a:lstStyle/>
        <a:p>
          <a:endParaRPr lang="en-US"/>
        </a:p>
      </dgm:t>
    </dgm:pt>
    <dgm:pt modelId="{905E5DA5-30D5-491B-92B7-74BF04E2304D}" type="sibTrans" cxnId="{C22FF02A-C9CE-4EC1-801D-CC1C3262B46B}">
      <dgm:prSet/>
      <dgm:spPr/>
      <dgm:t>
        <a:bodyPr/>
        <a:lstStyle/>
        <a:p>
          <a:endParaRPr lang="en-US"/>
        </a:p>
      </dgm:t>
    </dgm:pt>
    <dgm:pt modelId="{1E6793E7-27E4-488C-AAFE-ED01B79E6DD3}">
      <dgm:prSet/>
      <dgm:spPr/>
      <dgm:t>
        <a:bodyPr/>
        <a:lstStyle/>
        <a:p>
          <a:r>
            <a:rPr lang="pt-BR"/>
            <a:t>Sobrevivem e replicam no interior da célula do hospedeiro.</a:t>
          </a:r>
          <a:endParaRPr lang="en-US"/>
        </a:p>
      </dgm:t>
    </dgm:pt>
    <dgm:pt modelId="{397EFE30-FC81-4442-B55F-9FA92ABF0CD8}" type="parTrans" cxnId="{00CA82D7-8DAF-45D7-9967-EF69080F596B}">
      <dgm:prSet/>
      <dgm:spPr/>
      <dgm:t>
        <a:bodyPr/>
        <a:lstStyle/>
        <a:p>
          <a:endParaRPr lang="en-US"/>
        </a:p>
      </dgm:t>
    </dgm:pt>
    <dgm:pt modelId="{3422388E-7A38-48D3-923C-72D79DF1B042}" type="sibTrans" cxnId="{00CA82D7-8DAF-45D7-9967-EF69080F596B}">
      <dgm:prSet/>
      <dgm:spPr/>
      <dgm:t>
        <a:bodyPr/>
        <a:lstStyle/>
        <a:p>
          <a:endParaRPr lang="en-US"/>
        </a:p>
      </dgm:t>
    </dgm:pt>
    <dgm:pt modelId="{4A54AACD-0D8B-412E-9B8E-A3186F1BD9E7}">
      <dgm:prSet/>
      <dgm:spPr/>
      <dgm:t>
        <a:bodyPr/>
        <a:lstStyle/>
        <a:p>
          <a:r>
            <a:rPr lang="pt-BR"/>
            <a:t>Principal resposta imune inata: Fagocitose</a:t>
          </a:r>
          <a:endParaRPr lang="en-US"/>
        </a:p>
      </dgm:t>
    </dgm:pt>
    <dgm:pt modelId="{4A52EF54-C857-4A01-A0AE-E5F884E6A877}" type="parTrans" cxnId="{BA867731-DD89-4D55-86CE-9D82BFD9341A}">
      <dgm:prSet/>
      <dgm:spPr/>
      <dgm:t>
        <a:bodyPr/>
        <a:lstStyle/>
        <a:p>
          <a:endParaRPr lang="en-US"/>
        </a:p>
      </dgm:t>
    </dgm:pt>
    <dgm:pt modelId="{A7736346-F133-4131-A47F-F9A055B4200D}" type="sibTrans" cxnId="{BA867731-DD89-4D55-86CE-9D82BFD9341A}">
      <dgm:prSet/>
      <dgm:spPr/>
      <dgm:t>
        <a:bodyPr/>
        <a:lstStyle/>
        <a:p>
          <a:endParaRPr lang="en-US"/>
        </a:p>
      </dgm:t>
    </dgm:pt>
    <dgm:pt modelId="{22B5F432-0424-480E-9A4E-635B3901FD5B}" type="pres">
      <dgm:prSet presAssocID="{6FB74A55-1A35-42E0-9AEF-C48B0049396F}" presName="linear" presStyleCnt="0">
        <dgm:presLayoutVars>
          <dgm:animLvl val="lvl"/>
          <dgm:resizeHandles val="exact"/>
        </dgm:presLayoutVars>
      </dgm:prSet>
      <dgm:spPr/>
    </dgm:pt>
    <dgm:pt modelId="{FCB8621A-F07A-4A06-A34C-BB034E8DEC4E}" type="pres">
      <dgm:prSet presAssocID="{5EB35B0B-87EA-4AAC-8450-8C9800B8E3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62005F-69F5-483D-83D2-18C48D0A4087}" type="pres">
      <dgm:prSet presAssocID="{905E5DA5-30D5-491B-92B7-74BF04E2304D}" presName="spacer" presStyleCnt="0"/>
      <dgm:spPr/>
    </dgm:pt>
    <dgm:pt modelId="{22A16CDC-7B9C-4571-975E-1A28FF704A0E}" type="pres">
      <dgm:prSet presAssocID="{1E6793E7-27E4-488C-AAFE-ED01B79E6D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22AD14-0C15-4408-BA84-4CB07B5A3619}" type="pres">
      <dgm:prSet presAssocID="{3422388E-7A38-48D3-923C-72D79DF1B042}" presName="spacer" presStyleCnt="0"/>
      <dgm:spPr/>
    </dgm:pt>
    <dgm:pt modelId="{8A5C3210-F3EE-42CF-A924-3006AA1EB12C}" type="pres">
      <dgm:prSet presAssocID="{4A54AACD-0D8B-412E-9B8E-A3186F1BD9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2FF02A-C9CE-4EC1-801D-CC1C3262B46B}" srcId="{6FB74A55-1A35-42E0-9AEF-C48B0049396F}" destId="{5EB35B0B-87EA-4AAC-8450-8C9800B8E37C}" srcOrd="0" destOrd="0" parTransId="{E3D27611-51CF-40B7-BF6D-D36D53128606}" sibTransId="{905E5DA5-30D5-491B-92B7-74BF04E2304D}"/>
    <dgm:cxn modelId="{BA867731-DD89-4D55-86CE-9D82BFD9341A}" srcId="{6FB74A55-1A35-42E0-9AEF-C48B0049396F}" destId="{4A54AACD-0D8B-412E-9B8E-A3186F1BD9E7}" srcOrd="2" destOrd="0" parTransId="{4A52EF54-C857-4A01-A0AE-E5F884E6A877}" sibTransId="{A7736346-F133-4131-A47F-F9A055B4200D}"/>
    <dgm:cxn modelId="{4FDEB751-E1B2-4B4E-A922-1F743736FF2D}" type="presOf" srcId="{5EB35B0B-87EA-4AAC-8450-8C9800B8E37C}" destId="{FCB8621A-F07A-4A06-A34C-BB034E8DEC4E}" srcOrd="0" destOrd="0" presId="urn:microsoft.com/office/officeart/2005/8/layout/vList2"/>
    <dgm:cxn modelId="{ACBDCA51-7213-463D-9839-74E538C668ED}" type="presOf" srcId="{6FB74A55-1A35-42E0-9AEF-C48B0049396F}" destId="{22B5F432-0424-480E-9A4E-635B3901FD5B}" srcOrd="0" destOrd="0" presId="urn:microsoft.com/office/officeart/2005/8/layout/vList2"/>
    <dgm:cxn modelId="{5A6C617E-2060-4837-BE43-B08BA2B30A63}" type="presOf" srcId="{1E6793E7-27E4-488C-AAFE-ED01B79E6DD3}" destId="{22A16CDC-7B9C-4571-975E-1A28FF704A0E}" srcOrd="0" destOrd="0" presId="urn:microsoft.com/office/officeart/2005/8/layout/vList2"/>
    <dgm:cxn modelId="{DF5E44AC-7457-4929-939F-6C7A45FCDC04}" type="presOf" srcId="{4A54AACD-0D8B-412E-9B8E-A3186F1BD9E7}" destId="{8A5C3210-F3EE-42CF-A924-3006AA1EB12C}" srcOrd="0" destOrd="0" presId="urn:microsoft.com/office/officeart/2005/8/layout/vList2"/>
    <dgm:cxn modelId="{00CA82D7-8DAF-45D7-9967-EF69080F596B}" srcId="{6FB74A55-1A35-42E0-9AEF-C48B0049396F}" destId="{1E6793E7-27E4-488C-AAFE-ED01B79E6DD3}" srcOrd="1" destOrd="0" parTransId="{397EFE30-FC81-4442-B55F-9FA92ABF0CD8}" sibTransId="{3422388E-7A38-48D3-923C-72D79DF1B042}"/>
    <dgm:cxn modelId="{8842D800-2460-410B-B31C-236C0A76D439}" type="presParOf" srcId="{22B5F432-0424-480E-9A4E-635B3901FD5B}" destId="{FCB8621A-F07A-4A06-A34C-BB034E8DEC4E}" srcOrd="0" destOrd="0" presId="urn:microsoft.com/office/officeart/2005/8/layout/vList2"/>
    <dgm:cxn modelId="{E2D6793A-98B3-4E01-B704-AC2865850BC1}" type="presParOf" srcId="{22B5F432-0424-480E-9A4E-635B3901FD5B}" destId="{0162005F-69F5-483D-83D2-18C48D0A4087}" srcOrd="1" destOrd="0" presId="urn:microsoft.com/office/officeart/2005/8/layout/vList2"/>
    <dgm:cxn modelId="{054B68BB-C702-4646-A63E-79567180B9B2}" type="presParOf" srcId="{22B5F432-0424-480E-9A4E-635B3901FD5B}" destId="{22A16CDC-7B9C-4571-975E-1A28FF704A0E}" srcOrd="2" destOrd="0" presId="urn:microsoft.com/office/officeart/2005/8/layout/vList2"/>
    <dgm:cxn modelId="{B62540D3-6535-4AED-9777-A453FB175333}" type="presParOf" srcId="{22B5F432-0424-480E-9A4E-635B3901FD5B}" destId="{EC22AD14-0C15-4408-BA84-4CB07B5A3619}" srcOrd="3" destOrd="0" presId="urn:microsoft.com/office/officeart/2005/8/layout/vList2"/>
    <dgm:cxn modelId="{E7727AB0-FD0E-4E65-A84A-9C31F85DAA2B}" type="presParOf" srcId="{22B5F432-0424-480E-9A4E-635B3901FD5B}" destId="{8A5C3210-F3EE-42CF-A924-3006AA1EB1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4CA28-689D-4B09-900C-8EA8597375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65709B-CCFE-490F-A76C-E7BBCA048826}">
      <dgm:prSet/>
      <dgm:spPr/>
      <dgm:t>
        <a:bodyPr/>
        <a:lstStyle/>
        <a:p>
          <a:r>
            <a:rPr lang="pt-BR"/>
            <a:t>Protozoários: normalmente intracelulares – resposta semelhante àquela que elimina bactérias.</a:t>
          </a:r>
          <a:endParaRPr lang="en-US"/>
        </a:p>
      </dgm:t>
    </dgm:pt>
    <dgm:pt modelId="{A6F8B144-E7CD-482F-9C84-FDC73B5D47A4}" type="parTrans" cxnId="{61FC2D26-5D0A-446E-B8D8-CF78164D597B}">
      <dgm:prSet/>
      <dgm:spPr/>
      <dgm:t>
        <a:bodyPr/>
        <a:lstStyle/>
        <a:p>
          <a:endParaRPr lang="en-US"/>
        </a:p>
      </dgm:t>
    </dgm:pt>
    <dgm:pt modelId="{98A6CC46-B10A-461D-9785-FF2CAE398C59}" type="sibTrans" cxnId="{61FC2D26-5D0A-446E-B8D8-CF78164D597B}">
      <dgm:prSet/>
      <dgm:spPr/>
      <dgm:t>
        <a:bodyPr/>
        <a:lstStyle/>
        <a:p>
          <a:endParaRPr lang="en-US"/>
        </a:p>
      </dgm:t>
    </dgm:pt>
    <dgm:pt modelId="{D4C12D1D-A3D1-4770-9EC8-8A05E6C5B425}">
      <dgm:prSet/>
      <dgm:spPr/>
      <dgm:t>
        <a:bodyPr/>
        <a:lstStyle/>
        <a:p>
          <a:r>
            <a:rPr lang="pt-BR"/>
            <a:t>O principal mecanismo de defesa contra protozoários que sobrevivem dentro dos macrófagos é a imunidade mediada por células, particularmente a ativação do macrófago por citocinas derivadas de células TH1.</a:t>
          </a:r>
          <a:endParaRPr lang="en-US"/>
        </a:p>
      </dgm:t>
    </dgm:pt>
    <dgm:pt modelId="{33608669-13FF-4CFD-A76C-1E8F6C66D2F3}" type="parTrans" cxnId="{D10980F8-9438-4B80-AA55-EE1526B301D6}">
      <dgm:prSet/>
      <dgm:spPr/>
      <dgm:t>
        <a:bodyPr/>
        <a:lstStyle/>
        <a:p>
          <a:endParaRPr lang="en-US"/>
        </a:p>
      </dgm:t>
    </dgm:pt>
    <dgm:pt modelId="{93A19EC1-A07D-4C23-A5AC-06ACB52A1089}" type="sibTrans" cxnId="{D10980F8-9438-4B80-AA55-EE1526B301D6}">
      <dgm:prSet/>
      <dgm:spPr/>
      <dgm:t>
        <a:bodyPr/>
        <a:lstStyle/>
        <a:p>
          <a:endParaRPr lang="en-US"/>
        </a:p>
      </dgm:t>
    </dgm:pt>
    <dgm:pt modelId="{2547FAC0-AC1D-4999-A074-762968B97E91}" type="pres">
      <dgm:prSet presAssocID="{D4E4CA28-689D-4B09-900C-8EA8597375CD}" presName="linear" presStyleCnt="0">
        <dgm:presLayoutVars>
          <dgm:animLvl val="lvl"/>
          <dgm:resizeHandles val="exact"/>
        </dgm:presLayoutVars>
      </dgm:prSet>
      <dgm:spPr/>
    </dgm:pt>
    <dgm:pt modelId="{1879F5D9-9010-45EA-BBB8-DC4D6272BE38}" type="pres">
      <dgm:prSet presAssocID="{7765709B-CCFE-490F-A76C-E7BBCA0488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602650-8796-4EF8-A12E-2FA005D18854}" type="pres">
      <dgm:prSet presAssocID="{98A6CC46-B10A-461D-9785-FF2CAE398C59}" presName="spacer" presStyleCnt="0"/>
      <dgm:spPr/>
    </dgm:pt>
    <dgm:pt modelId="{47E0BEA4-E5CB-47BB-BCCD-C1AC5E5FB856}" type="pres">
      <dgm:prSet presAssocID="{D4C12D1D-A3D1-4770-9EC8-8A05E6C5B4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1B5C901-2803-458F-89C9-1338279A033F}" type="presOf" srcId="{7765709B-CCFE-490F-A76C-E7BBCA048826}" destId="{1879F5D9-9010-45EA-BBB8-DC4D6272BE38}" srcOrd="0" destOrd="0" presId="urn:microsoft.com/office/officeart/2005/8/layout/vList2"/>
    <dgm:cxn modelId="{61FC2D26-5D0A-446E-B8D8-CF78164D597B}" srcId="{D4E4CA28-689D-4B09-900C-8EA8597375CD}" destId="{7765709B-CCFE-490F-A76C-E7BBCA048826}" srcOrd="0" destOrd="0" parTransId="{A6F8B144-E7CD-482F-9C84-FDC73B5D47A4}" sibTransId="{98A6CC46-B10A-461D-9785-FF2CAE398C59}"/>
    <dgm:cxn modelId="{D511172F-CA58-4562-A144-184E2C5EDA11}" type="presOf" srcId="{D4C12D1D-A3D1-4770-9EC8-8A05E6C5B425}" destId="{47E0BEA4-E5CB-47BB-BCCD-C1AC5E5FB856}" srcOrd="0" destOrd="0" presId="urn:microsoft.com/office/officeart/2005/8/layout/vList2"/>
    <dgm:cxn modelId="{705D005C-37F4-473E-B199-2413648C4AA1}" type="presOf" srcId="{D4E4CA28-689D-4B09-900C-8EA8597375CD}" destId="{2547FAC0-AC1D-4999-A074-762968B97E91}" srcOrd="0" destOrd="0" presId="urn:microsoft.com/office/officeart/2005/8/layout/vList2"/>
    <dgm:cxn modelId="{D10980F8-9438-4B80-AA55-EE1526B301D6}" srcId="{D4E4CA28-689D-4B09-900C-8EA8597375CD}" destId="{D4C12D1D-A3D1-4770-9EC8-8A05E6C5B425}" srcOrd="1" destOrd="0" parTransId="{33608669-13FF-4CFD-A76C-1E8F6C66D2F3}" sibTransId="{93A19EC1-A07D-4C23-A5AC-06ACB52A1089}"/>
    <dgm:cxn modelId="{33F8B865-7F31-42D2-BE82-CFC3C101E28B}" type="presParOf" srcId="{2547FAC0-AC1D-4999-A074-762968B97E91}" destId="{1879F5D9-9010-45EA-BBB8-DC4D6272BE38}" srcOrd="0" destOrd="0" presId="urn:microsoft.com/office/officeart/2005/8/layout/vList2"/>
    <dgm:cxn modelId="{0EBD71AC-8CCE-4DE4-8423-A7ADA096CC23}" type="presParOf" srcId="{2547FAC0-AC1D-4999-A074-762968B97E91}" destId="{F6602650-8796-4EF8-A12E-2FA005D18854}" srcOrd="1" destOrd="0" presId="urn:microsoft.com/office/officeart/2005/8/layout/vList2"/>
    <dgm:cxn modelId="{AC03605C-CA17-4029-82E5-194265ABCA10}" type="presParOf" srcId="{2547FAC0-AC1D-4999-A074-762968B97E91}" destId="{47E0BEA4-E5CB-47BB-BCCD-C1AC5E5FB8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58FC3-C3DD-4F54-B4D2-BE4AF14D23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EF51EA-49C8-4DD0-B9B8-7CD709B7767D}">
      <dgm:prSet/>
      <dgm:spPr/>
      <dgm:t>
        <a:bodyPr/>
        <a:lstStyle/>
        <a:p>
          <a:r>
            <a:rPr lang="pt-BR"/>
            <a:t>Produção de IL-2 e INF-g.</a:t>
          </a:r>
          <a:endParaRPr lang="en-US"/>
        </a:p>
      </dgm:t>
    </dgm:pt>
    <dgm:pt modelId="{0598F7AF-A4DA-4BB6-808C-5D1BD93B2FED}" type="parTrans" cxnId="{2F08AA48-A062-439B-B617-7DC9910B661A}">
      <dgm:prSet/>
      <dgm:spPr/>
      <dgm:t>
        <a:bodyPr/>
        <a:lstStyle/>
        <a:p>
          <a:endParaRPr lang="en-US"/>
        </a:p>
      </dgm:t>
    </dgm:pt>
    <dgm:pt modelId="{179F8C3B-5289-4D5D-B9CB-5CA38B7FBF7E}" type="sibTrans" cxnId="{2F08AA48-A062-439B-B617-7DC9910B661A}">
      <dgm:prSet/>
      <dgm:spPr/>
      <dgm:t>
        <a:bodyPr/>
        <a:lstStyle/>
        <a:p>
          <a:endParaRPr lang="en-US"/>
        </a:p>
      </dgm:t>
    </dgm:pt>
    <dgm:pt modelId="{1FA8A6F9-E939-4A3E-8D4F-AE89220F93B8}">
      <dgm:prSet/>
      <dgm:spPr/>
      <dgm:t>
        <a:bodyPr/>
        <a:lstStyle/>
        <a:p>
          <a:r>
            <a:rPr lang="pt-BR"/>
            <a:t>IL-2: induz a proliferação de células T.</a:t>
          </a:r>
          <a:endParaRPr lang="en-US"/>
        </a:p>
      </dgm:t>
    </dgm:pt>
    <dgm:pt modelId="{497E4EB0-C097-43B8-8A54-3D47A4DF8028}" type="parTrans" cxnId="{FE053221-0038-4B0D-9C84-1E1F05032847}">
      <dgm:prSet/>
      <dgm:spPr/>
      <dgm:t>
        <a:bodyPr/>
        <a:lstStyle/>
        <a:p>
          <a:endParaRPr lang="en-US"/>
        </a:p>
      </dgm:t>
    </dgm:pt>
    <dgm:pt modelId="{8D816DAF-51A2-42F9-9A14-FE80979AE664}" type="sibTrans" cxnId="{FE053221-0038-4B0D-9C84-1E1F05032847}">
      <dgm:prSet/>
      <dgm:spPr/>
      <dgm:t>
        <a:bodyPr/>
        <a:lstStyle/>
        <a:p>
          <a:endParaRPr lang="en-US"/>
        </a:p>
      </dgm:t>
    </dgm:pt>
    <dgm:pt modelId="{E09A3CEE-C97E-42F9-9354-F3A79B8DFBFC}">
      <dgm:prSet/>
      <dgm:spPr/>
      <dgm:t>
        <a:bodyPr/>
        <a:lstStyle/>
        <a:p>
          <a:r>
            <a:rPr lang="pt-BR"/>
            <a:t>INF-g: ativação de macrófagos infectados</a:t>
          </a:r>
          <a:endParaRPr lang="en-US"/>
        </a:p>
      </dgm:t>
    </dgm:pt>
    <dgm:pt modelId="{521912EA-DD50-4E1D-BCFB-DEB8DDC90F61}" type="parTrans" cxnId="{91FCE192-B3EA-41F2-AF91-B64F7B5D9189}">
      <dgm:prSet/>
      <dgm:spPr/>
      <dgm:t>
        <a:bodyPr/>
        <a:lstStyle/>
        <a:p>
          <a:endParaRPr lang="en-US"/>
        </a:p>
      </dgm:t>
    </dgm:pt>
    <dgm:pt modelId="{E7511B2A-18E9-4277-82FD-1781708C07D9}" type="sibTrans" cxnId="{91FCE192-B3EA-41F2-AF91-B64F7B5D9189}">
      <dgm:prSet/>
      <dgm:spPr/>
      <dgm:t>
        <a:bodyPr/>
        <a:lstStyle/>
        <a:p>
          <a:endParaRPr lang="en-US"/>
        </a:p>
      </dgm:t>
    </dgm:pt>
    <dgm:pt modelId="{07D9902E-55A1-4008-B79E-38A5C576741C}" type="pres">
      <dgm:prSet presAssocID="{96258FC3-C3DD-4F54-B4D2-BE4AF14D23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553528-9909-42D4-B1C9-819CBB39080B}" type="pres">
      <dgm:prSet presAssocID="{AAEF51EA-49C8-4DD0-B9B8-7CD709B7767D}" presName="hierRoot1" presStyleCnt="0"/>
      <dgm:spPr/>
    </dgm:pt>
    <dgm:pt modelId="{BAE92334-EC94-4FCB-B477-2FF9B467EF6C}" type="pres">
      <dgm:prSet presAssocID="{AAEF51EA-49C8-4DD0-B9B8-7CD709B7767D}" presName="composite" presStyleCnt="0"/>
      <dgm:spPr/>
    </dgm:pt>
    <dgm:pt modelId="{85E696F0-30FE-42D4-A56B-3DF6E88A455B}" type="pres">
      <dgm:prSet presAssocID="{AAEF51EA-49C8-4DD0-B9B8-7CD709B7767D}" presName="background" presStyleLbl="node0" presStyleIdx="0" presStyleCnt="3"/>
      <dgm:spPr/>
    </dgm:pt>
    <dgm:pt modelId="{1F6F0BC8-C4B6-48BC-A4C4-266621A4C0AF}" type="pres">
      <dgm:prSet presAssocID="{AAEF51EA-49C8-4DD0-B9B8-7CD709B7767D}" presName="text" presStyleLbl="fgAcc0" presStyleIdx="0" presStyleCnt="3">
        <dgm:presLayoutVars>
          <dgm:chPref val="3"/>
        </dgm:presLayoutVars>
      </dgm:prSet>
      <dgm:spPr/>
    </dgm:pt>
    <dgm:pt modelId="{A5B0F84D-2269-4005-84DD-0F271B262BC7}" type="pres">
      <dgm:prSet presAssocID="{AAEF51EA-49C8-4DD0-B9B8-7CD709B7767D}" presName="hierChild2" presStyleCnt="0"/>
      <dgm:spPr/>
    </dgm:pt>
    <dgm:pt modelId="{099087F3-4CBB-4C2A-9D65-16EE62B1B950}" type="pres">
      <dgm:prSet presAssocID="{1FA8A6F9-E939-4A3E-8D4F-AE89220F93B8}" presName="hierRoot1" presStyleCnt="0"/>
      <dgm:spPr/>
    </dgm:pt>
    <dgm:pt modelId="{97A51CB7-7CC9-4C24-9FA9-612D4376D5A0}" type="pres">
      <dgm:prSet presAssocID="{1FA8A6F9-E939-4A3E-8D4F-AE89220F93B8}" presName="composite" presStyleCnt="0"/>
      <dgm:spPr/>
    </dgm:pt>
    <dgm:pt modelId="{CEE93A18-3774-4C02-9743-03640E74F77A}" type="pres">
      <dgm:prSet presAssocID="{1FA8A6F9-E939-4A3E-8D4F-AE89220F93B8}" presName="background" presStyleLbl="node0" presStyleIdx="1" presStyleCnt="3"/>
      <dgm:spPr/>
    </dgm:pt>
    <dgm:pt modelId="{7A091BF9-AA07-45A3-A957-F86F611EF874}" type="pres">
      <dgm:prSet presAssocID="{1FA8A6F9-E939-4A3E-8D4F-AE89220F93B8}" presName="text" presStyleLbl="fgAcc0" presStyleIdx="1" presStyleCnt="3">
        <dgm:presLayoutVars>
          <dgm:chPref val="3"/>
        </dgm:presLayoutVars>
      </dgm:prSet>
      <dgm:spPr/>
    </dgm:pt>
    <dgm:pt modelId="{7DD643C6-8297-4760-8520-8015E28F91DE}" type="pres">
      <dgm:prSet presAssocID="{1FA8A6F9-E939-4A3E-8D4F-AE89220F93B8}" presName="hierChild2" presStyleCnt="0"/>
      <dgm:spPr/>
    </dgm:pt>
    <dgm:pt modelId="{BFBC33F4-24E2-4B8F-8B30-99F3B822986C}" type="pres">
      <dgm:prSet presAssocID="{E09A3CEE-C97E-42F9-9354-F3A79B8DFBFC}" presName="hierRoot1" presStyleCnt="0"/>
      <dgm:spPr/>
    </dgm:pt>
    <dgm:pt modelId="{9699B268-8E6A-4008-9726-888122DCF7C2}" type="pres">
      <dgm:prSet presAssocID="{E09A3CEE-C97E-42F9-9354-F3A79B8DFBFC}" presName="composite" presStyleCnt="0"/>
      <dgm:spPr/>
    </dgm:pt>
    <dgm:pt modelId="{223FE40B-9DE0-4BE1-8748-CB810CB3A062}" type="pres">
      <dgm:prSet presAssocID="{E09A3CEE-C97E-42F9-9354-F3A79B8DFBFC}" presName="background" presStyleLbl="node0" presStyleIdx="2" presStyleCnt="3"/>
      <dgm:spPr/>
    </dgm:pt>
    <dgm:pt modelId="{8244B0CF-8BEC-4404-A33D-2DA0CDEA3329}" type="pres">
      <dgm:prSet presAssocID="{E09A3CEE-C97E-42F9-9354-F3A79B8DFBFC}" presName="text" presStyleLbl="fgAcc0" presStyleIdx="2" presStyleCnt="3">
        <dgm:presLayoutVars>
          <dgm:chPref val="3"/>
        </dgm:presLayoutVars>
      </dgm:prSet>
      <dgm:spPr/>
    </dgm:pt>
    <dgm:pt modelId="{9C84D44E-187C-45BB-8239-CA5059374DA8}" type="pres">
      <dgm:prSet presAssocID="{E09A3CEE-C97E-42F9-9354-F3A79B8DFBFC}" presName="hierChild2" presStyleCnt="0"/>
      <dgm:spPr/>
    </dgm:pt>
  </dgm:ptLst>
  <dgm:cxnLst>
    <dgm:cxn modelId="{FE053221-0038-4B0D-9C84-1E1F05032847}" srcId="{96258FC3-C3DD-4F54-B4D2-BE4AF14D232E}" destId="{1FA8A6F9-E939-4A3E-8D4F-AE89220F93B8}" srcOrd="1" destOrd="0" parTransId="{497E4EB0-C097-43B8-8A54-3D47A4DF8028}" sibTransId="{8D816DAF-51A2-42F9-9A14-FE80979AE664}"/>
    <dgm:cxn modelId="{2F08AA48-A062-439B-B617-7DC9910B661A}" srcId="{96258FC3-C3DD-4F54-B4D2-BE4AF14D232E}" destId="{AAEF51EA-49C8-4DD0-B9B8-7CD709B7767D}" srcOrd="0" destOrd="0" parTransId="{0598F7AF-A4DA-4BB6-808C-5D1BD93B2FED}" sibTransId="{179F8C3B-5289-4D5D-B9CB-5CA38B7FBF7E}"/>
    <dgm:cxn modelId="{6E40D66E-485D-4DB4-97CD-9D86872E4894}" type="presOf" srcId="{E09A3CEE-C97E-42F9-9354-F3A79B8DFBFC}" destId="{8244B0CF-8BEC-4404-A33D-2DA0CDEA3329}" srcOrd="0" destOrd="0" presId="urn:microsoft.com/office/officeart/2005/8/layout/hierarchy1"/>
    <dgm:cxn modelId="{BC2CE77A-DACC-4785-A270-91BFC3117908}" type="presOf" srcId="{1FA8A6F9-E939-4A3E-8D4F-AE89220F93B8}" destId="{7A091BF9-AA07-45A3-A957-F86F611EF874}" srcOrd="0" destOrd="0" presId="urn:microsoft.com/office/officeart/2005/8/layout/hierarchy1"/>
    <dgm:cxn modelId="{91FCE192-B3EA-41F2-AF91-B64F7B5D9189}" srcId="{96258FC3-C3DD-4F54-B4D2-BE4AF14D232E}" destId="{E09A3CEE-C97E-42F9-9354-F3A79B8DFBFC}" srcOrd="2" destOrd="0" parTransId="{521912EA-DD50-4E1D-BCFB-DEB8DDC90F61}" sibTransId="{E7511B2A-18E9-4277-82FD-1781708C07D9}"/>
    <dgm:cxn modelId="{954815D4-8D56-40FB-9563-F68AFB602FC4}" type="presOf" srcId="{AAEF51EA-49C8-4DD0-B9B8-7CD709B7767D}" destId="{1F6F0BC8-C4B6-48BC-A4C4-266621A4C0AF}" srcOrd="0" destOrd="0" presId="urn:microsoft.com/office/officeart/2005/8/layout/hierarchy1"/>
    <dgm:cxn modelId="{25B55DF7-B968-4EF8-94DE-A004B8B4125D}" type="presOf" srcId="{96258FC3-C3DD-4F54-B4D2-BE4AF14D232E}" destId="{07D9902E-55A1-4008-B79E-38A5C576741C}" srcOrd="0" destOrd="0" presId="urn:microsoft.com/office/officeart/2005/8/layout/hierarchy1"/>
    <dgm:cxn modelId="{DD3EC01A-0EE1-4D12-B320-8BF1A190ED2D}" type="presParOf" srcId="{07D9902E-55A1-4008-B79E-38A5C576741C}" destId="{7F553528-9909-42D4-B1C9-819CBB39080B}" srcOrd="0" destOrd="0" presId="urn:microsoft.com/office/officeart/2005/8/layout/hierarchy1"/>
    <dgm:cxn modelId="{2F925F5B-085F-4055-BF42-7901E4B241AF}" type="presParOf" srcId="{7F553528-9909-42D4-B1C9-819CBB39080B}" destId="{BAE92334-EC94-4FCB-B477-2FF9B467EF6C}" srcOrd="0" destOrd="0" presId="urn:microsoft.com/office/officeart/2005/8/layout/hierarchy1"/>
    <dgm:cxn modelId="{BFD1F5E2-E2E5-426D-9985-82B0590554FE}" type="presParOf" srcId="{BAE92334-EC94-4FCB-B477-2FF9B467EF6C}" destId="{85E696F0-30FE-42D4-A56B-3DF6E88A455B}" srcOrd="0" destOrd="0" presId="urn:microsoft.com/office/officeart/2005/8/layout/hierarchy1"/>
    <dgm:cxn modelId="{DED7E8FB-0C07-4609-A89A-799BB218FCBE}" type="presParOf" srcId="{BAE92334-EC94-4FCB-B477-2FF9B467EF6C}" destId="{1F6F0BC8-C4B6-48BC-A4C4-266621A4C0AF}" srcOrd="1" destOrd="0" presId="urn:microsoft.com/office/officeart/2005/8/layout/hierarchy1"/>
    <dgm:cxn modelId="{676413AD-81F5-44A4-8F04-C590BFB5B6A9}" type="presParOf" srcId="{7F553528-9909-42D4-B1C9-819CBB39080B}" destId="{A5B0F84D-2269-4005-84DD-0F271B262BC7}" srcOrd="1" destOrd="0" presId="urn:microsoft.com/office/officeart/2005/8/layout/hierarchy1"/>
    <dgm:cxn modelId="{8B4E7CCA-F738-4A97-9F0E-6A501C631E42}" type="presParOf" srcId="{07D9902E-55A1-4008-B79E-38A5C576741C}" destId="{099087F3-4CBB-4C2A-9D65-16EE62B1B950}" srcOrd="1" destOrd="0" presId="urn:microsoft.com/office/officeart/2005/8/layout/hierarchy1"/>
    <dgm:cxn modelId="{99B86F47-FDD4-4025-BCDA-A6A6BF8F29C6}" type="presParOf" srcId="{099087F3-4CBB-4C2A-9D65-16EE62B1B950}" destId="{97A51CB7-7CC9-4C24-9FA9-612D4376D5A0}" srcOrd="0" destOrd="0" presId="urn:microsoft.com/office/officeart/2005/8/layout/hierarchy1"/>
    <dgm:cxn modelId="{3EDD3F59-B74A-48E5-85AF-38AD942CFA0F}" type="presParOf" srcId="{97A51CB7-7CC9-4C24-9FA9-612D4376D5A0}" destId="{CEE93A18-3774-4C02-9743-03640E74F77A}" srcOrd="0" destOrd="0" presId="urn:microsoft.com/office/officeart/2005/8/layout/hierarchy1"/>
    <dgm:cxn modelId="{6457E8C2-5F99-4E4C-93AA-90371C1A1730}" type="presParOf" srcId="{97A51CB7-7CC9-4C24-9FA9-612D4376D5A0}" destId="{7A091BF9-AA07-45A3-A957-F86F611EF874}" srcOrd="1" destOrd="0" presId="urn:microsoft.com/office/officeart/2005/8/layout/hierarchy1"/>
    <dgm:cxn modelId="{550EC132-70E6-47CA-A7C6-6833FCDBD739}" type="presParOf" srcId="{099087F3-4CBB-4C2A-9D65-16EE62B1B950}" destId="{7DD643C6-8297-4760-8520-8015E28F91DE}" srcOrd="1" destOrd="0" presId="urn:microsoft.com/office/officeart/2005/8/layout/hierarchy1"/>
    <dgm:cxn modelId="{486C504E-5DAE-4FA9-8EE1-8A0F9D98322D}" type="presParOf" srcId="{07D9902E-55A1-4008-B79E-38A5C576741C}" destId="{BFBC33F4-24E2-4B8F-8B30-99F3B822986C}" srcOrd="2" destOrd="0" presId="urn:microsoft.com/office/officeart/2005/8/layout/hierarchy1"/>
    <dgm:cxn modelId="{A8BB76DC-F8D1-4ACB-93A8-FFFF7954BFE7}" type="presParOf" srcId="{BFBC33F4-24E2-4B8F-8B30-99F3B822986C}" destId="{9699B268-8E6A-4008-9726-888122DCF7C2}" srcOrd="0" destOrd="0" presId="urn:microsoft.com/office/officeart/2005/8/layout/hierarchy1"/>
    <dgm:cxn modelId="{E65CD3E0-6FBD-4B6F-A728-FB9E6D65171F}" type="presParOf" srcId="{9699B268-8E6A-4008-9726-888122DCF7C2}" destId="{223FE40B-9DE0-4BE1-8748-CB810CB3A062}" srcOrd="0" destOrd="0" presId="urn:microsoft.com/office/officeart/2005/8/layout/hierarchy1"/>
    <dgm:cxn modelId="{7EC831C0-4AD4-4D9B-8200-FD252731C677}" type="presParOf" srcId="{9699B268-8E6A-4008-9726-888122DCF7C2}" destId="{8244B0CF-8BEC-4404-A33D-2DA0CDEA3329}" srcOrd="1" destOrd="0" presId="urn:microsoft.com/office/officeart/2005/8/layout/hierarchy1"/>
    <dgm:cxn modelId="{15BF4E01-A76A-4C51-BB16-69310E7B4428}" type="presParOf" srcId="{BFBC33F4-24E2-4B8F-8B30-99F3B822986C}" destId="{9C84D44E-187C-45BB-8239-CA5059374D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CFBC19-1A6B-4C6D-812B-DF0BCD7369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49E7FC-EA72-4D62-BA97-BE3B845BEC68}">
      <dgm:prSet/>
      <dgm:spPr/>
      <dgm:t>
        <a:bodyPr/>
        <a:lstStyle/>
        <a:p>
          <a:r>
            <a:rPr lang="pt-BR"/>
            <a:t>Helmintos: depende de tipos especiais de respostas de anticorpos.</a:t>
          </a:r>
          <a:endParaRPr lang="en-US"/>
        </a:p>
      </dgm:t>
    </dgm:pt>
    <dgm:pt modelId="{F3C31843-14AB-4477-AEF7-F7C25846294C}" type="parTrans" cxnId="{4F812D71-C2B1-4BFA-9893-ABFA28722193}">
      <dgm:prSet/>
      <dgm:spPr/>
      <dgm:t>
        <a:bodyPr/>
        <a:lstStyle/>
        <a:p>
          <a:endParaRPr lang="en-US"/>
        </a:p>
      </dgm:t>
    </dgm:pt>
    <dgm:pt modelId="{07CD0FB1-AD32-46C3-A897-E0C63CB0318B}" type="sibTrans" cxnId="{4F812D71-C2B1-4BFA-9893-ABFA28722193}">
      <dgm:prSet/>
      <dgm:spPr/>
      <dgm:t>
        <a:bodyPr/>
        <a:lstStyle/>
        <a:p>
          <a:endParaRPr lang="en-US"/>
        </a:p>
      </dgm:t>
    </dgm:pt>
    <dgm:pt modelId="{3834803A-9291-421E-8C25-D7E71CD2587C}">
      <dgm:prSet/>
      <dgm:spPr/>
      <dgm:t>
        <a:bodyPr/>
        <a:lstStyle/>
        <a:p>
          <a:r>
            <a:rPr lang="pt-BR" dirty="0"/>
            <a:t>A defesa contra muitas infecções por helmintos é mediada pela ativação de células Th2, a qual resulta na produção de anticorpos IgE e na ativação de eosinófilos.</a:t>
          </a:r>
          <a:endParaRPr lang="en-US" dirty="0"/>
        </a:p>
      </dgm:t>
    </dgm:pt>
    <dgm:pt modelId="{06771CFE-FD67-4AE0-A941-69FD5C768A70}" type="parTrans" cxnId="{E96A5162-5C2F-4111-9D69-0B5A9EBB6167}">
      <dgm:prSet/>
      <dgm:spPr/>
      <dgm:t>
        <a:bodyPr/>
        <a:lstStyle/>
        <a:p>
          <a:endParaRPr lang="en-US"/>
        </a:p>
      </dgm:t>
    </dgm:pt>
    <dgm:pt modelId="{DEB197EE-D3DC-44A5-AA4B-89CC91092D93}" type="sibTrans" cxnId="{E96A5162-5C2F-4111-9D69-0B5A9EBB6167}">
      <dgm:prSet/>
      <dgm:spPr/>
      <dgm:t>
        <a:bodyPr/>
        <a:lstStyle/>
        <a:p>
          <a:endParaRPr lang="en-US"/>
        </a:p>
      </dgm:t>
    </dgm:pt>
    <dgm:pt modelId="{13C06DEA-B5AF-4F53-88F4-BD5B58A1EEB4}" type="pres">
      <dgm:prSet presAssocID="{A1CFBC19-1A6B-4C6D-812B-DF0BCD7369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8FD567-ED56-4B43-A234-651686EB8B4E}" type="pres">
      <dgm:prSet presAssocID="{7C49E7FC-EA72-4D62-BA97-BE3B845BEC68}" presName="hierRoot1" presStyleCnt="0"/>
      <dgm:spPr/>
    </dgm:pt>
    <dgm:pt modelId="{2937B976-88D8-4998-8DEB-53A038B91E36}" type="pres">
      <dgm:prSet presAssocID="{7C49E7FC-EA72-4D62-BA97-BE3B845BEC68}" presName="composite" presStyleCnt="0"/>
      <dgm:spPr/>
    </dgm:pt>
    <dgm:pt modelId="{FC8056A5-E644-41F3-B780-33AF404E86CB}" type="pres">
      <dgm:prSet presAssocID="{7C49E7FC-EA72-4D62-BA97-BE3B845BEC68}" presName="background" presStyleLbl="node0" presStyleIdx="0" presStyleCnt="2"/>
      <dgm:spPr/>
    </dgm:pt>
    <dgm:pt modelId="{F8AFB612-FEC4-4D32-A719-D6E9B7D05269}" type="pres">
      <dgm:prSet presAssocID="{7C49E7FC-EA72-4D62-BA97-BE3B845BEC68}" presName="text" presStyleLbl="fgAcc0" presStyleIdx="0" presStyleCnt="2">
        <dgm:presLayoutVars>
          <dgm:chPref val="3"/>
        </dgm:presLayoutVars>
      </dgm:prSet>
      <dgm:spPr/>
    </dgm:pt>
    <dgm:pt modelId="{14F863D2-618A-4DC7-93C6-7B75854159F7}" type="pres">
      <dgm:prSet presAssocID="{7C49E7FC-EA72-4D62-BA97-BE3B845BEC68}" presName="hierChild2" presStyleCnt="0"/>
      <dgm:spPr/>
    </dgm:pt>
    <dgm:pt modelId="{C27641D7-9487-4970-AB56-6BF2C3B6B1F1}" type="pres">
      <dgm:prSet presAssocID="{3834803A-9291-421E-8C25-D7E71CD2587C}" presName="hierRoot1" presStyleCnt="0"/>
      <dgm:spPr/>
    </dgm:pt>
    <dgm:pt modelId="{16D619BD-013D-4D63-8327-77EB762FAAFC}" type="pres">
      <dgm:prSet presAssocID="{3834803A-9291-421E-8C25-D7E71CD2587C}" presName="composite" presStyleCnt="0"/>
      <dgm:spPr/>
    </dgm:pt>
    <dgm:pt modelId="{730CD8E1-CE31-4974-8F75-9ABE68995055}" type="pres">
      <dgm:prSet presAssocID="{3834803A-9291-421E-8C25-D7E71CD2587C}" presName="background" presStyleLbl="node0" presStyleIdx="1" presStyleCnt="2"/>
      <dgm:spPr/>
    </dgm:pt>
    <dgm:pt modelId="{79668776-D913-46B6-9817-9E7ADDB44416}" type="pres">
      <dgm:prSet presAssocID="{3834803A-9291-421E-8C25-D7E71CD2587C}" presName="text" presStyleLbl="fgAcc0" presStyleIdx="1" presStyleCnt="2">
        <dgm:presLayoutVars>
          <dgm:chPref val="3"/>
        </dgm:presLayoutVars>
      </dgm:prSet>
      <dgm:spPr/>
    </dgm:pt>
    <dgm:pt modelId="{1ECE91F2-7231-4F28-B0E2-E33223975F56}" type="pres">
      <dgm:prSet presAssocID="{3834803A-9291-421E-8C25-D7E71CD2587C}" presName="hierChild2" presStyleCnt="0"/>
      <dgm:spPr/>
    </dgm:pt>
  </dgm:ptLst>
  <dgm:cxnLst>
    <dgm:cxn modelId="{E96A5162-5C2F-4111-9D69-0B5A9EBB6167}" srcId="{A1CFBC19-1A6B-4C6D-812B-DF0BCD73698F}" destId="{3834803A-9291-421E-8C25-D7E71CD2587C}" srcOrd="1" destOrd="0" parTransId="{06771CFE-FD67-4AE0-A941-69FD5C768A70}" sibTransId="{DEB197EE-D3DC-44A5-AA4B-89CC91092D93}"/>
    <dgm:cxn modelId="{6B29594B-D59D-467F-A95A-2658BC3EAD84}" type="presOf" srcId="{A1CFBC19-1A6B-4C6D-812B-DF0BCD73698F}" destId="{13C06DEA-B5AF-4F53-88F4-BD5B58A1EEB4}" srcOrd="0" destOrd="0" presId="urn:microsoft.com/office/officeart/2005/8/layout/hierarchy1"/>
    <dgm:cxn modelId="{C2F9254E-3E58-45DA-BA18-3E5AF8A123DB}" type="presOf" srcId="{3834803A-9291-421E-8C25-D7E71CD2587C}" destId="{79668776-D913-46B6-9817-9E7ADDB44416}" srcOrd="0" destOrd="0" presId="urn:microsoft.com/office/officeart/2005/8/layout/hierarchy1"/>
    <dgm:cxn modelId="{4F812D71-C2B1-4BFA-9893-ABFA28722193}" srcId="{A1CFBC19-1A6B-4C6D-812B-DF0BCD73698F}" destId="{7C49E7FC-EA72-4D62-BA97-BE3B845BEC68}" srcOrd="0" destOrd="0" parTransId="{F3C31843-14AB-4477-AEF7-F7C25846294C}" sibTransId="{07CD0FB1-AD32-46C3-A897-E0C63CB0318B}"/>
    <dgm:cxn modelId="{36E560E7-CAD9-4927-9B51-E57C7B661860}" type="presOf" srcId="{7C49E7FC-EA72-4D62-BA97-BE3B845BEC68}" destId="{F8AFB612-FEC4-4D32-A719-D6E9B7D05269}" srcOrd="0" destOrd="0" presId="urn:microsoft.com/office/officeart/2005/8/layout/hierarchy1"/>
    <dgm:cxn modelId="{4DAF79DA-A923-4B83-BACA-24B31B232E2C}" type="presParOf" srcId="{13C06DEA-B5AF-4F53-88F4-BD5B58A1EEB4}" destId="{0E8FD567-ED56-4B43-A234-651686EB8B4E}" srcOrd="0" destOrd="0" presId="urn:microsoft.com/office/officeart/2005/8/layout/hierarchy1"/>
    <dgm:cxn modelId="{29EA0507-E525-4CA9-99DB-E71A99A7518B}" type="presParOf" srcId="{0E8FD567-ED56-4B43-A234-651686EB8B4E}" destId="{2937B976-88D8-4998-8DEB-53A038B91E36}" srcOrd="0" destOrd="0" presId="urn:microsoft.com/office/officeart/2005/8/layout/hierarchy1"/>
    <dgm:cxn modelId="{664FB678-18A5-4206-9BA7-7C33B1DC55E2}" type="presParOf" srcId="{2937B976-88D8-4998-8DEB-53A038B91E36}" destId="{FC8056A5-E644-41F3-B780-33AF404E86CB}" srcOrd="0" destOrd="0" presId="urn:microsoft.com/office/officeart/2005/8/layout/hierarchy1"/>
    <dgm:cxn modelId="{C089BB31-F039-4679-80B0-0338766A0B77}" type="presParOf" srcId="{2937B976-88D8-4998-8DEB-53A038B91E36}" destId="{F8AFB612-FEC4-4D32-A719-D6E9B7D05269}" srcOrd="1" destOrd="0" presId="urn:microsoft.com/office/officeart/2005/8/layout/hierarchy1"/>
    <dgm:cxn modelId="{DDCF5191-74E4-42AC-9BA4-41A5837B1D6F}" type="presParOf" srcId="{0E8FD567-ED56-4B43-A234-651686EB8B4E}" destId="{14F863D2-618A-4DC7-93C6-7B75854159F7}" srcOrd="1" destOrd="0" presId="urn:microsoft.com/office/officeart/2005/8/layout/hierarchy1"/>
    <dgm:cxn modelId="{B52FDEC7-71EB-4144-9226-02C21796159F}" type="presParOf" srcId="{13C06DEA-B5AF-4F53-88F4-BD5B58A1EEB4}" destId="{C27641D7-9487-4970-AB56-6BF2C3B6B1F1}" srcOrd="1" destOrd="0" presId="urn:microsoft.com/office/officeart/2005/8/layout/hierarchy1"/>
    <dgm:cxn modelId="{7F810F8F-4107-4EE2-9D35-BEF4C852DCD4}" type="presParOf" srcId="{C27641D7-9487-4970-AB56-6BF2C3B6B1F1}" destId="{16D619BD-013D-4D63-8327-77EB762FAAFC}" srcOrd="0" destOrd="0" presId="urn:microsoft.com/office/officeart/2005/8/layout/hierarchy1"/>
    <dgm:cxn modelId="{A5BD652A-3E30-44B6-A93E-C051AA879B2E}" type="presParOf" srcId="{16D619BD-013D-4D63-8327-77EB762FAAFC}" destId="{730CD8E1-CE31-4974-8F75-9ABE68995055}" srcOrd="0" destOrd="0" presId="urn:microsoft.com/office/officeart/2005/8/layout/hierarchy1"/>
    <dgm:cxn modelId="{F571525D-A0EC-40EA-8613-5AAB9E3E9769}" type="presParOf" srcId="{16D619BD-013D-4D63-8327-77EB762FAAFC}" destId="{79668776-D913-46B6-9817-9E7ADDB44416}" srcOrd="1" destOrd="0" presId="urn:microsoft.com/office/officeart/2005/8/layout/hierarchy1"/>
    <dgm:cxn modelId="{2B80A8AA-BE65-4F10-8CEF-F0E4F17224E7}" type="presParOf" srcId="{C27641D7-9487-4970-AB56-6BF2C3B6B1F1}" destId="{1ECE91F2-7231-4F28-B0E2-E33223975F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F5C55-B304-43FB-B722-98F1DA3B91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FECA6A-61A3-433E-918F-6068920CC204}">
      <dgm:prSet/>
      <dgm:spPr/>
      <dgm:t>
        <a:bodyPr/>
        <a:lstStyle/>
        <a:p>
          <a:r>
            <a:rPr lang="pt-BR"/>
            <a:t>Estimulo a secreção de IL-4, IL-5, IL-6, IL-10 e IL-13.</a:t>
          </a:r>
          <a:endParaRPr lang="en-US"/>
        </a:p>
      </dgm:t>
    </dgm:pt>
    <dgm:pt modelId="{6E8D83F0-6B5E-4715-924A-1CFD8A44EABA}" type="parTrans" cxnId="{57DAC257-69B8-43B9-82E9-93D8F663C503}">
      <dgm:prSet/>
      <dgm:spPr/>
      <dgm:t>
        <a:bodyPr/>
        <a:lstStyle/>
        <a:p>
          <a:endParaRPr lang="en-US"/>
        </a:p>
      </dgm:t>
    </dgm:pt>
    <dgm:pt modelId="{2C0A372E-4D4A-44FD-9385-0D437E645018}" type="sibTrans" cxnId="{57DAC257-69B8-43B9-82E9-93D8F663C503}">
      <dgm:prSet/>
      <dgm:spPr/>
      <dgm:t>
        <a:bodyPr/>
        <a:lstStyle/>
        <a:p>
          <a:endParaRPr lang="en-US"/>
        </a:p>
      </dgm:t>
    </dgm:pt>
    <dgm:pt modelId="{B9353540-3729-4291-849F-D84253ED6362}">
      <dgm:prSet/>
      <dgm:spPr/>
      <dgm:t>
        <a:bodyPr/>
        <a:lstStyle/>
        <a:p>
          <a:r>
            <a:rPr lang="pt-BR"/>
            <a:t>IL-4: estimula a produção de IgE</a:t>
          </a:r>
          <a:endParaRPr lang="en-US"/>
        </a:p>
      </dgm:t>
    </dgm:pt>
    <dgm:pt modelId="{35E18A01-55D0-4065-97EF-F0D93ECCD78D}" type="parTrans" cxnId="{F8D35879-CBF7-46B1-B719-51D27360D408}">
      <dgm:prSet/>
      <dgm:spPr/>
      <dgm:t>
        <a:bodyPr/>
        <a:lstStyle/>
        <a:p>
          <a:endParaRPr lang="en-US"/>
        </a:p>
      </dgm:t>
    </dgm:pt>
    <dgm:pt modelId="{66C84910-4A29-4E29-A7FF-4494E1195B18}" type="sibTrans" cxnId="{F8D35879-CBF7-46B1-B719-51D27360D408}">
      <dgm:prSet/>
      <dgm:spPr/>
      <dgm:t>
        <a:bodyPr/>
        <a:lstStyle/>
        <a:p>
          <a:endParaRPr lang="en-US"/>
        </a:p>
      </dgm:t>
    </dgm:pt>
    <dgm:pt modelId="{6C4954FA-112F-4FFF-855A-026D8FD25EFD}">
      <dgm:prSet/>
      <dgm:spPr/>
      <dgm:t>
        <a:bodyPr/>
        <a:lstStyle/>
        <a:p>
          <a:r>
            <a:rPr lang="pt-BR"/>
            <a:t>IL-5: estimula o desenvolvimento e ativação de eosinófilos</a:t>
          </a:r>
          <a:endParaRPr lang="en-US"/>
        </a:p>
      </dgm:t>
    </dgm:pt>
    <dgm:pt modelId="{D5D69CFF-143C-42C2-A68A-737D2B43060F}" type="parTrans" cxnId="{2115F7A5-5561-4A1F-B4FA-EC61CF900D70}">
      <dgm:prSet/>
      <dgm:spPr/>
      <dgm:t>
        <a:bodyPr/>
        <a:lstStyle/>
        <a:p>
          <a:endParaRPr lang="en-US"/>
        </a:p>
      </dgm:t>
    </dgm:pt>
    <dgm:pt modelId="{8187D2C3-FD24-4403-9E7B-8D0B3860F6CC}" type="sibTrans" cxnId="{2115F7A5-5561-4A1F-B4FA-EC61CF900D70}">
      <dgm:prSet/>
      <dgm:spPr/>
      <dgm:t>
        <a:bodyPr/>
        <a:lstStyle/>
        <a:p>
          <a:endParaRPr lang="en-US"/>
        </a:p>
      </dgm:t>
    </dgm:pt>
    <dgm:pt modelId="{BAC1C0E1-2B3B-4E2A-96E6-D7A4D1717628}">
      <dgm:prSet/>
      <dgm:spPr/>
      <dgm:t>
        <a:bodyPr/>
        <a:lstStyle/>
        <a:p>
          <a:r>
            <a:rPr lang="pt-BR"/>
            <a:t>IL-6: diferenciação dos plasmócitos e secreção de anticorpo</a:t>
          </a:r>
          <a:endParaRPr lang="en-US"/>
        </a:p>
      </dgm:t>
    </dgm:pt>
    <dgm:pt modelId="{37FC6881-E6D9-4C3D-86AC-77C5E5CDEDCB}" type="parTrans" cxnId="{1D861393-B4EB-419A-B471-3B8A5419DE7F}">
      <dgm:prSet/>
      <dgm:spPr/>
      <dgm:t>
        <a:bodyPr/>
        <a:lstStyle/>
        <a:p>
          <a:endParaRPr lang="en-US"/>
        </a:p>
      </dgm:t>
    </dgm:pt>
    <dgm:pt modelId="{21C17E98-C4FA-493F-8EFB-012CEC5B4CA4}" type="sibTrans" cxnId="{1D861393-B4EB-419A-B471-3B8A5419DE7F}">
      <dgm:prSet/>
      <dgm:spPr/>
      <dgm:t>
        <a:bodyPr/>
        <a:lstStyle/>
        <a:p>
          <a:endParaRPr lang="en-US"/>
        </a:p>
      </dgm:t>
    </dgm:pt>
    <dgm:pt modelId="{A951D381-A730-4890-A370-C48F1915EB84}">
      <dgm:prSet/>
      <dgm:spPr/>
      <dgm:t>
        <a:bodyPr/>
        <a:lstStyle/>
        <a:p>
          <a:r>
            <a:rPr lang="pt-BR"/>
            <a:t>IL-10 e IL-13: Inibe resposta Th1</a:t>
          </a:r>
          <a:endParaRPr lang="en-US"/>
        </a:p>
      </dgm:t>
    </dgm:pt>
    <dgm:pt modelId="{ABC9990F-5C90-4530-B33D-6818ACA4C8CD}" type="parTrans" cxnId="{53D222CD-C21F-41E5-BAAE-BC0501D20C71}">
      <dgm:prSet/>
      <dgm:spPr/>
      <dgm:t>
        <a:bodyPr/>
        <a:lstStyle/>
        <a:p>
          <a:endParaRPr lang="en-US"/>
        </a:p>
      </dgm:t>
    </dgm:pt>
    <dgm:pt modelId="{82DF1635-4904-47A9-9A6D-E1983E40202E}" type="sibTrans" cxnId="{53D222CD-C21F-41E5-BAAE-BC0501D20C71}">
      <dgm:prSet/>
      <dgm:spPr/>
      <dgm:t>
        <a:bodyPr/>
        <a:lstStyle/>
        <a:p>
          <a:endParaRPr lang="en-US"/>
        </a:p>
      </dgm:t>
    </dgm:pt>
    <dgm:pt modelId="{F61245BC-02B3-4C42-A458-73F9953A912C}">
      <dgm:prSet/>
      <dgm:spPr/>
      <dgm:t>
        <a:bodyPr/>
        <a:lstStyle/>
        <a:p>
          <a:r>
            <a:rPr lang="pt-BR"/>
            <a:t>IgE se liga à superfície do helminto.</a:t>
          </a:r>
          <a:endParaRPr lang="en-US"/>
        </a:p>
      </dgm:t>
    </dgm:pt>
    <dgm:pt modelId="{66277F89-CAFF-409D-8F07-E81162BC3EFC}" type="parTrans" cxnId="{F097ECA2-F3CB-4C40-A40A-84B0D4126BC8}">
      <dgm:prSet/>
      <dgm:spPr/>
      <dgm:t>
        <a:bodyPr/>
        <a:lstStyle/>
        <a:p>
          <a:endParaRPr lang="en-US"/>
        </a:p>
      </dgm:t>
    </dgm:pt>
    <dgm:pt modelId="{BB7065FF-B41D-42DD-B155-D05D08B52FD4}" type="sibTrans" cxnId="{F097ECA2-F3CB-4C40-A40A-84B0D4126BC8}">
      <dgm:prSet/>
      <dgm:spPr/>
      <dgm:t>
        <a:bodyPr/>
        <a:lstStyle/>
        <a:p>
          <a:endParaRPr lang="en-US"/>
        </a:p>
      </dgm:t>
    </dgm:pt>
    <dgm:pt modelId="{B084DEFF-1736-4981-A9F6-96F0E5BF6BFB}">
      <dgm:prSet/>
      <dgm:spPr/>
      <dgm:t>
        <a:bodyPr/>
        <a:lstStyle/>
        <a:p>
          <a:r>
            <a:rPr lang="pt-BR"/>
            <a:t>Eosinófilos aderem e são ativados liberando os grânulos com as enzimas que visam a destruição do parasito.</a:t>
          </a:r>
          <a:endParaRPr lang="en-US"/>
        </a:p>
      </dgm:t>
    </dgm:pt>
    <dgm:pt modelId="{2D5B9702-4454-4C24-BA4C-3A891E690739}" type="parTrans" cxnId="{372642B2-F364-49AB-9F73-B5ABE64E926E}">
      <dgm:prSet/>
      <dgm:spPr/>
      <dgm:t>
        <a:bodyPr/>
        <a:lstStyle/>
        <a:p>
          <a:endParaRPr lang="en-US"/>
        </a:p>
      </dgm:t>
    </dgm:pt>
    <dgm:pt modelId="{93DBD550-58D8-48AC-8B02-AB1DC8084C56}" type="sibTrans" cxnId="{372642B2-F364-49AB-9F73-B5ABE64E926E}">
      <dgm:prSet/>
      <dgm:spPr/>
      <dgm:t>
        <a:bodyPr/>
        <a:lstStyle/>
        <a:p>
          <a:endParaRPr lang="en-US"/>
        </a:p>
      </dgm:t>
    </dgm:pt>
    <dgm:pt modelId="{4635F76B-15DE-4454-BE20-EF2D78CC3E08}" type="pres">
      <dgm:prSet presAssocID="{CB3F5C55-B304-43FB-B722-98F1DA3B91FE}" presName="vert0" presStyleCnt="0">
        <dgm:presLayoutVars>
          <dgm:dir/>
          <dgm:animOne val="branch"/>
          <dgm:animLvl val="lvl"/>
        </dgm:presLayoutVars>
      </dgm:prSet>
      <dgm:spPr/>
    </dgm:pt>
    <dgm:pt modelId="{57DB4253-C766-4B4C-9472-7102D5C74047}" type="pres">
      <dgm:prSet presAssocID="{DCFECA6A-61A3-433E-918F-6068920CC204}" presName="thickLine" presStyleLbl="alignNode1" presStyleIdx="0" presStyleCnt="7"/>
      <dgm:spPr/>
    </dgm:pt>
    <dgm:pt modelId="{92E4DE7F-B914-479A-85E4-EF9B35D51BB2}" type="pres">
      <dgm:prSet presAssocID="{DCFECA6A-61A3-433E-918F-6068920CC204}" presName="horz1" presStyleCnt="0"/>
      <dgm:spPr/>
    </dgm:pt>
    <dgm:pt modelId="{DEBC86EF-4442-49E6-9515-F6601DAA14D5}" type="pres">
      <dgm:prSet presAssocID="{DCFECA6A-61A3-433E-918F-6068920CC204}" presName="tx1" presStyleLbl="revTx" presStyleIdx="0" presStyleCnt="7"/>
      <dgm:spPr/>
    </dgm:pt>
    <dgm:pt modelId="{916BC944-0749-4FCF-AA8E-748527791A1E}" type="pres">
      <dgm:prSet presAssocID="{DCFECA6A-61A3-433E-918F-6068920CC204}" presName="vert1" presStyleCnt="0"/>
      <dgm:spPr/>
    </dgm:pt>
    <dgm:pt modelId="{B3B2983D-60ED-4F62-9840-7BC783ECD0EB}" type="pres">
      <dgm:prSet presAssocID="{B9353540-3729-4291-849F-D84253ED6362}" presName="thickLine" presStyleLbl="alignNode1" presStyleIdx="1" presStyleCnt="7"/>
      <dgm:spPr/>
    </dgm:pt>
    <dgm:pt modelId="{62694A79-CFA9-4A9F-9FFB-DF286240876D}" type="pres">
      <dgm:prSet presAssocID="{B9353540-3729-4291-849F-D84253ED6362}" presName="horz1" presStyleCnt="0"/>
      <dgm:spPr/>
    </dgm:pt>
    <dgm:pt modelId="{83B47F66-5537-4188-BD0F-A9CDBD94BC7E}" type="pres">
      <dgm:prSet presAssocID="{B9353540-3729-4291-849F-D84253ED6362}" presName="tx1" presStyleLbl="revTx" presStyleIdx="1" presStyleCnt="7"/>
      <dgm:spPr/>
    </dgm:pt>
    <dgm:pt modelId="{67A3594C-08C5-48F1-9557-5B0F7632EAA6}" type="pres">
      <dgm:prSet presAssocID="{B9353540-3729-4291-849F-D84253ED6362}" presName="vert1" presStyleCnt="0"/>
      <dgm:spPr/>
    </dgm:pt>
    <dgm:pt modelId="{1285E51E-94D0-4F60-A368-482E001B609F}" type="pres">
      <dgm:prSet presAssocID="{6C4954FA-112F-4FFF-855A-026D8FD25EFD}" presName="thickLine" presStyleLbl="alignNode1" presStyleIdx="2" presStyleCnt="7"/>
      <dgm:spPr/>
    </dgm:pt>
    <dgm:pt modelId="{20658307-8337-42EE-BA9C-A8B0C152AC35}" type="pres">
      <dgm:prSet presAssocID="{6C4954FA-112F-4FFF-855A-026D8FD25EFD}" presName="horz1" presStyleCnt="0"/>
      <dgm:spPr/>
    </dgm:pt>
    <dgm:pt modelId="{EDFAE766-7FC7-4DC6-8AD2-03C50B239EAC}" type="pres">
      <dgm:prSet presAssocID="{6C4954FA-112F-4FFF-855A-026D8FD25EFD}" presName="tx1" presStyleLbl="revTx" presStyleIdx="2" presStyleCnt="7"/>
      <dgm:spPr/>
    </dgm:pt>
    <dgm:pt modelId="{547CFEC8-C97D-4CF8-AFBD-67A3649C6567}" type="pres">
      <dgm:prSet presAssocID="{6C4954FA-112F-4FFF-855A-026D8FD25EFD}" presName="vert1" presStyleCnt="0"/>
      <dgm:spPr/>
    </dgm:pt>
    <dgm:pt modelId="{01A4E254-41FF-450F-B73C-99E30D6BF9FF}" type="pres">
      <dgm:prSet presAssocID="{BAC1C0E1-2B3B-4E2A-96E6-D7A4D1717628}" presName="thickLine" presStyleLbl="alignNode1" presStyleIdx="3" presStyleCnt="7"/>
      <dgm:spPr/>
    </dgm:pt>
    <dgm:pt modelId="{06A301BC-5E99-4FFB-A572-91914AADAB3B}" type="pres">
      <dgm:prSet presAssocID="{BAC1C0E1-2B3B-4E2A-96E6-D7A4D1717628}" presName="horz1" presStyleCnt="0"/>
      <dgm:spPr/>
    </dgm:pt>
    <dgm:pt modelId="{68280D6A-1D46-4E08-B315-B2A481FB1D98}" type="pres">
      <dgm:prSet presAssocID="{BAC1C0E1-2B3B-4E2A-96E6-D7A4D1717628}" presName="tx1" presStyleLbl="revTx" presStyleIdx="3" presStyleCnt="7"/>
      <dgm:spPr/>
    </dgm:pt>
    <dgm:pt modelId="{8F477C56-826E-432C-9D08-ACAEB532F215}" type="pres">
      <dgm:prSet presAssocID="{BAC1C0E1-2B3B-4E2A-96E6-D7A4D1717628}" presName="vert1" presStyleCnt="0"/>
      <dgm:spPr/>
    </dgm:pt>
    <dgm:pt modelId="{B1DFCB55-1816-43EF-A140-3EA9C40A9085}" type="pres">
      <dgm:prSet presAssocID="{A951D381-A730-4890-A370-C48F1915EB84}" presName="thickLine" presStyleLbl="alignNode1" presStyleIdx="4" presStyleCnt="7"/>
      <dgm:spPr/>
    </dgm:pt>
    <dgm:pt modelId="{0A1E47A7-751A-4D4A-BDD5-B14D44F4AE72}" type="pres">
      <dgm:prSet presAssocID="{A951D381-A730-4890-A370-C48F1915EB84}" presName="horz1" presStyleCnt="0"/>
      <dgm:spPr/>
    </dgm:pt>
    <dgm:pt modelId="{E3BC258D-E4AF-44C3-A3D9-F37B9ACF6C9D}" type="pres">
      <dgm:prSet presAssocID="{A951D381-A730-4890-A370-C48F1915EB84}" presName="tx1" presStyleLbl="revTx" presStyleIdx="4" presStyleCnt="7"/>
      <dgm:spPr/>
    </dgm:pt>
    <dgm:pt modelId="{D5C8D540-9740-49B8-A009-DD3035DE36E2}" type="pres">
      <dgm:prSet presAssocID="{A951D381-A730-4890-A370-C48F1915EB84}" presName="vert1" presStyleCnt="0"/>
      <dgm:spPr/>
    </dgm:pt>
    <dgm:pt modelId="{542DAC0B-56C1-46A5-B361-928E9A8595B5}" type="pres">
      <dgm:prSet presAssocID="{F61245BC-02B3-4C42-A458-73F9953A912C}" presName="thickLine" presStyleLbl="alignNode1" presStyleIdx="5" presStyleCnt="7"/>
      <dgm:spPr/>
    </dgm:pt>
    <dgm:pt modelId="{0A1762C1-C5E3-46F7-81FE-6755A0639B67}" type="pres">
      <dgm:prSet presAssocID="{F61245BC-02B3-4C42-A458-73F9953A912C}" presName="horz1" presStyleCnt="0"/>
      <dgm:spPr/>
    </dgm:pt>
    <dgm:pt modelId="{2EE91E3A-D8CE-4FDA-B336-1402374DB9DC}" type="pres">
      <dgm:prSet presAssocID="{F61245BC-02B3-4C42-A458-73F9953A912C}" presName="tx1" presStyleLbl="revTx" presStyleIdx="5" presStyleCnt="7"/>
      <dgm:spPr/>
    </dgm:pt>
    <dgm:pt modelId="{1D95EE1D-DB90-48FE-AC53-2A4DE0C89A4A}" type="pres">
      <dgm:prSet presAssocID="{F61245BC-02B3-4C42-A458-73F9953A912C}" presName="vert1" presStyleCnt="0"/>
      <dgm:spPr/>
    </dgm:pt>
    <dgm:pt modelId="{E7056D8E-B9E7-4CCA-870B-A6C0CABE7EDB}" type="pres">
      <dgm:prSet presAssocID="{B084DEFF-1736-4981-A9F6-96F0E5BF6BFB}" presName="thickLine" presStyleLbl="alignNode1" presStyleIdx="6" presStyleCnt="7"/>
      <dgm:spPr/>
    </dgm:pt>
    <dgm:pt modelId="{C743021B-9B43-4262-9BF1-D3F670C38D57}" type="pres">
      <dgm:prSet presAssocID="{B084DEFF-1736-4981-A9F6-96F0E5BF6BFB}" presName="horz1" presStyleCnt="0"/>
      <dgm:spPr/>
    </dgm:pt>
    <dgm:pt modelId="{65E5473C-8802-4816-8111-2F08CB9FA729}" type="pres">
      <dgm:prSet presAssocID="{B084DEFF-1736-4981-A9F6-96F0E5BF6BFB}" presName="tx1" presStyleLbl="revTx" presStyleIdx="6" presStyleCnt="7"/>
      <dgm:spPr/>
    </dgm:pt>
    <dgm:pt modelId="{4AB8BF4B-6FA7-4C08-8CCE-25950B205F43}" type="pres">
      <dgm:prSet presAssocID="{B084DEFF-1736-4981-A9F6-96F0E5BF6BFB}" presName="vert1" presStyleCnt="0"/>
      <dgm:spPr/>
    </dgm:pt>
  </dgm:ptLst>
  <dgm:cxnLst>
    <dgm:cxn modelId="{555F792F-0002-4A08-B931-71AD15951827}" type="presOf" srcId="{A951D381-A730-4890-A370-C48F1915EB84}" destId="{E3BC258D-E4AF-44C3-A3D9-F37B9ACF6C9D}" srcOrd="0" destOrd="0" presId="urn:microsoft.com/office/officeart/2008/layout/LinedList"/>
    <dgm:cxn modelId="{17DB883C-3D95-45A3-BBA3-446E1EB0D4BA}" type="presOf" srcId="{CB3F5C55-B304-43FB-B722-98F1DA3B91FE}" destId="{4635F76B-15DE-4454-BE20-EF2D78CC3E08}" srcOrd="0" destOrd="0" presId="urn:microsoft.com/office/officeart/2008/layout/LinedList"/>
    <dgm:cxn modelId="{121E014F-C1A5-45A9-8BCA-CF6925B53EAE}" type="presOf" srcId="{F61245BC-02B3-4C42-A458-73F9953A912C}" destId="{2EE91E3A-D8CE-4FDA-B336-1402374DB9DC}" srcOrd="0" destOrd="0" presId="urn:microsoft.com/office/officeart/2008/layout/LinedList"/>
    <dgm:cxn modelId="{57DAC257-69B8-43B9-82E9-93D8F663C503}" srcId="{CB3F5C55-B304-43FB-B722-98F1DA3B91FE}" destId="{DCFECA6A-61A3-433E-918F-6068920CC204}" srcOrd="0" destOrd="0" parTransId="{6E8D83F0-6B5E-4715-924A-1CFD8A44EABA}" sibTransId="{2C0A372E-4D4A-44FD-9385-0D437E645018}"/>
    <dgm:cxn modelId="{F8D35879-CBF7-46B1-B719-51D27360D408}" srcId="{CB3F5C55-B304-43FB-B722-98F1DA3B91FE}" destId="{B9353540-3729-4291-849F-D84253ED6362}" srcOrd="1" destOrd="0" parTransId="{35E18A01-55D0-4065-97EF-F0D93ECCD78D}" sibTransId="{66C84910-4A29-4E29-A7FF-4494E1195B18}"/>
    <dgm:cxn modelId="{1D861393-B4EB-419A-B471-3B8A5419DE7F}" srcId="{CB3F5C55-B304-43FB-B722-98F1DA3B91FE}" destId="{BAC1C0E1-2B3B-4E2A-96E6-D7A4D1717628}" srcOrd="3" destOrd="0" parTransId="{37FC6881-E6D9-4C3D-86AC-77C5E5CDEDCB}" sibTransId="{21C17E98-C4FA-493F-8EFB-012CEC5B4CA4}"/>
    <dgm:cxn modelId="{5C7FDE9B-7367-48D4-9687-938AD984F635}" type="presOf" srcId="{DCFECA6A-61A3-433E-918F-6068920CC204}" destId="{DEBC86EF-4442-49E6-9515-F6601DAA14D5}" srcOrd="0" destOrd="0" presId="urn:microsoft.com/office/officeart/2008/layout/LinedList"/>
    <dgm:cxn modelId="{F71230A1-C22E-48D6-8F08-F6052617B61B}" type="presOf" srcId="{B9353540-3729-4291-849F-D84253ED6362}" destId="{83B47F66-5537-4188-BD0F-A9CDBD94BC7E}" srcOrd="0" destOrd="0" presId="urn:microsoft.com/office/officeart/2008/layout/LinedList"/>
    <dgm:cxn modelId="{F097ECA2-F3CB-4C40-A40A-84B0D4126BC8}" srcId="{CB3F5C55-B304-43FB-B722-98F1DA3B91FE}" destId="{F61245BC-02B3-4C42-A458-73F9953A912C}" srcOrd="5" destOrd="0" parTransId="{66277F89-CAFF-409D-8F07-E81162BC3EFC}" sibTransId="{BB7065FF-B41D-42DD-B155-D05D08B52FD4}"/>
    <dgm:cxn modelId="{2115F7A5-5561-4A1F-B4FA-EC61CF900D70}" srcId="{CB3F5C55-B304-43FB-B722-98F1DA3B91FE}" destId="{6C4954FA-112F-4FFF-855A-026D8FD25EFD}" srcOrd="2" destOrd="0" parTransId="{D5D69CFF-143C-42C2-A68A-737D2B43060F}" sibTransId="{8187D2C3-FD24-4403-9E7B-8D0B3860F6CC}"/>
    <dgm:cxn modelId="{465445B0-E55C-40CB-86EF-15E315583A0D}" type="presOf" srcId="{BAC1C0E1-2B3B-4E2A-96E6-D7A4D1717628}" destId="{68280D6A-1D46-4E08-B315-B2A481FB1D98}" srcOrd="0" destOrd="0" presId="urn:microsoft.com/office/officeart/2008/layout/LinedList"/>
    <dgm:cxn modelId="{372642B2-F364-49AB-9F73-B5ABE64E926E}" srcId="{CB3F5C55-B304-43FB-B722-98F1DA3B91FE}" destId="{B084DEFF-1736-4981-A9F6-96F0E5BF6BFB}" srcOrd="6" destOrd="0" parTransId="{2D5B9702-4454-4C24-BA4C-3A891E690739}" sibTransId="{93DBD550-58D8-48AC-8B02-AB1DC8084C56}"/>
    <dgm:cxn modelId="{53D222CD-C21F-41E5-BAAE-BC0501D20C71}" srcId="{CB3F5C55-B304-43FB-B722-98F1DA3B91FE}" destId="{A951D381-A730-4890-A370-C48F1915EB84}" srcOrd="4" destOrd="0" parTransId="{ABC9990F-5C90-4530-B33D-6818ACA4C8CD}" sibTransId="{82DF1635-4904-47A9-9A6D-E1983E40202E}"/>
    <dgm:cxn modelId="{9E470EE9-5845-451E-BE5B-114331F5721C}" type="presOf" srcId="{6C4954FA-112F-4FFF-855A-026D8FD25EFD}" destId="{EDFAE766-7FC7-4DC6-8AD2-03C50B239EAC}" srcOrd="0" destOrd="0" presId="urn:microsoft.com/office/officeart/2008/layout/LinedList"/>
    <dgm:cxn modelId="{D626BDF4-7069-461D-B79E-68208737B98A}" type="presOf" srcId="{B084DEFF-1736-4981-A9F6-96F0E5BF6BFB}" destId="{65E5473C-8802-4816-8111-2F08CB9FA729}" srcOrd="0" destOrd="0" presId="urn:microsoft.com/office/officeart/2008/layout/LinedList"/>
    <dgm:cxn modelId="{FBD00E6F-B67B-42D1-9D9C-BCB6EE6D60ED}" type="presParOf" srcId="{4635F76B-15DE-4454-BE20-EF2D78CC3E08}" destId="{57DB4253-C766-4B4C-9472-7102D5C74047}" srcOrd="0" destOrd="0" presId="urn:microsoft.com/office/officeart/2008/layout/LinedList"/>
    <dgm:cxn modelId="{35EEB738-E28C-4305-B4C8-24672DCFD728}" type="presParOf" srcId="{4635F76B-15DE-4454-BE20-EF2D78CC3E08}" destId="{92E4DE7F-B914-479A-85E4-EF9B35D51BB2}" srcOrd="1" destOrd="0" presId="urn:microsoft.com/office/officeart/2008/layout/LinedList"/>
    <dgm:cxn modelId="{907D4006-FFAD-4005-A7DF-D3826C89D90A}" type="presParOf" srcId="{92E4DE7F-B914-479A-85E4-EF9B35D51BB2}" destId="{DEBC86EF-4442-49E6-9515-F6601DAA14D5}" srcOrd="0" destOrd="0" presId="urn:microsoft.com/office/officeart/2008/layout/LinedList"/>
    <dgm:cxn modelId="{7CB54F26-3483-44F1-BD47-BA59BCC9410F}" type="presParOf" srcId="{92E4DE7F-B914-479A-85E4-EF9B35D51BB2}" destId="{916BC944-0749-4FCF-AA8E-748527791A1E}" srcOrd="1" destOrd="0" presId="urn:microsoft.com/office/officeart/2008/layout/LinedList"/>
    <dgm:cxn modelId="{2A788469-932B-418F-AC17-E110D1EA2422}" type="presParOf" srcId="{4635F76B-15DE-4454-BE20-EF2D78CC3E08}" destId="{B3B2983D-60ED-4F62-9840-7BC783ECD0EB}" srcOrd="2" destOrd="0" presId="urn:microsoft.com/office/officeart/2008/layout/LinedList"/>
    <dgm:cxn modelId="{5E4EC26D-704D-420F-AF6A-3330D47552F5}" type="presParOf" srcId="{4635F76B-15DE-4454-BE20-EF2D78CC3E08}" destId="{62694A79-CFA9-4A9F-9FFB-DF286240876D}" srcOrd="3" destOrd="0" presId="urn:microsoft.com/office/officeart/2008/layout/LinedList"/>
    <dgm:cxn modelId="{71FC9444-4634-4409-8620-305AE8AA098F}" type="presParOf" srcId="{62694A79-CFA9-4A9F-9FFB-DF286240876D}" destId="{83B47F66-5537-4188-BD0F-A9CDBD94BC7E}" srcOrd="0" destOrd="0" presId="urn:microsoft.com/office/officeart/2008/layout/LinedList"/>
    <dgm:cxn modelId="{F45C487D-1225-4746-A77B-3DE3C1FC5FD9}" type="presParOf" srcId="{62694A79-CFA9-4A9F-9FFB-DF286240876D}" destId="{67A3594C-08C5-48F1-9557-5B0F7632EAA6}" srcOrd="1" destOrd="0" presId="urn:microsoft.com/office/officeart/2008/layout/LinedList"/>
    <dgm:cxn modelId="{91C6D9F8-2E20-4BF6-836A-41B1044885DA}" type="presParOf" srcId="{4635F76B-15DE-4454-BE20-EF2D78CC3E08}" destId="{1285E51E-94D0-4F60-A368-482E001B609F}" srcOrd="4" destOrd="0" presId="urn:microsoft.com/office/officeart/2008/layout/LinedList"/>
    <dgm:cxn modelId="{8C2728FC-7312-4C53-8774-133D7339C0A0}" type="presParOf" srcId="{4635F76B-15DE-4454-BE20-EF2D78CC3E08}" destId="{20658307-8337-42EE-BA9C-A8B0C152AC35}" srcOrd="5" destOrd="0" presId="urn:microsoft.com/office/officeart/2008/layout/LinedList"/>
    <dgm:cxn modelId="{D4C3366D-7098-43E6-9354-533C96D2ABB1}" type="presParOf" srcId="{20658307-8337-42EE-BA9C-A8B0C152AC35}" destId="{EDFAE766-7FC7-4DC6-8AD2-03C50B239EAC}" srcOrd="0" destOrd="0" presId="urn:microsoft.com/office/officeart/2008/layout/LinedList"/>
    <dgm:cxn modelId="{BB849B74-0433-4066-B619-20BE26854910}" type="presParOf" srcId="{20658307-8337-42EE-BA9C-A8B0C152AC35}" destId="{547CFEC8-C97D-4CF8-AFBD-67A3649C6567}" srcOrd="1" destOrd="0" presId="urn:microsoft.com/office/officeart/2008/layout/LinedList"/>
    <dgm:cxn modelId="{2B397AA1-6DA9-4830-BD78-460D2521D805}" type="presParOf" srcId="{4635F76B-15DE-4454-BE20-EF2D78CC3E08}" destId="{01A4E254-41FF-450F-B73C-99E30D6BF9FF}" srcOrd="6" destOrd="0" presId="urn:microsoft.com/office/officeart/2008/layout/LinedList"/>
    <dgm:cxn modelId="{C99DCE6C-EA26-4063-834A-1BDF918D0A95}" type="presParOf" srcId="{4635F76B-15DE-4454-BE20-EF2D78CC3E08}" destId="{06A301BC-5E99-4FFB-A572-91914AADAB3B}" srcOrd="7" destOrd="0" presId="urn:microsoft.com/office/officeart/2008/layout/LinedList"/>
    <dgm:cxn modelId="{E0A09A71-9B7A-46D3-9B54-19371E116F6A}" type="presParOf" srcId="{06A301BC-5E99-4FFB-A572-91914AADAB3B}" destId="{68280D6A-1D46-4E08-B315-B2A481FB1D98}" srcOrd="0" destOrd="0" presId="urn:microsoft.com/office/officeart/2008/layout/LinedList"/>
    <dgm:cxn modelId="{36C02B27-4119-46BC-8E4F-F860CCE70D0D}" type="presParOf" srcId="{06A301BC-5E99-4FFB-A572-91914AADAB3B}" destId="{8F477C56-826E-432C-9D08-ACAEB532F215}" srcOrd="1" destOrd="0" presId="urn:microsoft.com/office/officeart/2008/layout/LinedList"/>
    <dgm:cxn modelId="{93C56646-0DA8-44DD-9577-2B00A458D7EA}" type="presParOf" srcId="{4635F76B-15DE-4454-BE20-EF2D78CC3E08}" destId="{B1DFCB55-1816-43EF-A140-3EA9C40A9085}" srcOrd="8" destOrd="0" presId="urn:microsoft.com/office/officeart/2008/layout/LinedList"/>
    <dgm:cxn modelId="{30461BA6-0311-4EE3-BC01-6EBAC79A0EA0}" type="presParOf" srcId="{4635F76B-15DE-4454-BE20-EF2D78CC3E08}" destId="{0A1E47A7-751A-4D4A-BDD5-B14D44F4AE72}" srcOrd="9" destOrd="0" presId="urn:microsoft.com/office/officeart/2008/layout/LinedList"/>
    <dgm:cxn modelId="{6BD80CEF-4833-4170-9355-6209BC38F141}" type="presParOf" srcId="{0A1E47A7-751A-4D4A-BDD5-B14D44F4AE72}" destId="{E3BC258D-E4AF-44C3-A3D9-F37B9ACF6C9D}" srcOrd="0" destOrd="0" presId="urn:microsoft.com/office/officeart/2008/layout/LinedList"/>
    <dgm:cxn modelId="{BB9BD36C-A60C-421C-B9BE-AD30F1591BBA}" type="presParOf" srcId="{0A1E47A7-751A-4D4A-BDD5-B14D44F4AE72}" destId="{D5C8D540-9740-49B8-A009-DD3035DE36E2}" srcOrd="1" destOrd="0" presId="urn:microsoft.com/office/officeart/2008/layout/LinedList"/>
    <dgm:cxn modelId="{127D6349-54D7-43EC-9EF0-6B3AB5B9667B}" type="presParOf" srcId="{4635F76B-15DE-4454-BE20-EF2D78CC3E08}" destId="{542DAC0B-56C1-46A5-B361-928E9A8595B5}" srcOrd="10" destOrd="0" presId="urn:microsoft.com/office/officeart/2008/layout/LinedList"/>
    <dgm:cxn modelId="{277804F5-5C8F-43B5-A4FA-1FD3207A7456}" type="presParOf" srcId="{4635F76B-15DE-4454-BE20-EF2D78CC3E08}" destId="{0A1762C1-C5E3-46F7-81FE-6755A0639B67}" srcOrd="11" destOrd="0" presId="urn:microsoft.com/office/officeart/2008/layout/LinedList"/>
    <dgm:cxn modelId="{582AED7C-2305-404D-A0D0-38038C2441FD}" type="presParOf" srcId="{0A1762C1-C5E3-46F7-81FE-6755A0639B67}" destId="{2EE91E3A-D8CE-4FDA-B336-1402374DB9DC}" srcOrd="0" destOrd="0" presId="urn:microsoft.com/office/officeart/2008/layout/LinedList"/>
    <dgm:cxn modelId="{4CF854A4-A4CB-4F6A-88E9-9F2B2D2819F3}" type="presParOf" srcId="{0A1762C1-C5E3-46F7-81FE-6755A0639B67}" destId="{1D95EE1D-DB90-48FE-AC53-2A4DE0C89A4A}" srcOrd="1" destOrd="0" presId="urn:microsoft.com/office/officeart/2008/layout/LinedList"/>
    <dgm:cxn modelId="{D13FF670-B3B5-4381-831A-6E93B3B3152A}" type="presParOf" srcId="{4635F76B-15DE-4454-BE20-EF2D78CC3E08}" destId="{E7056D8E-B9E7-4CCA-870B-A6C0CABE7EDB}" srcOrd="12" destOrd="0" presId="urn:microsoft.com/office/officeart/2008/layout/LinedList"/>
    <dgm:cxn modelId="{96D1864A-59FD-4CF2-8BB3-D4D724867C4C}" type="presParOf" srcId="{4635F76B-15DE-4454-BE20-EF2D78CC3E08}" destId="{C743021B-9B43-4262-9BF1-D3F670C38D57}" srcOrd="13" destOrd="0" presId="urn:microsoft.com/office/officeart/2008/layout/LinedList"/>
    <dgm:cxn modelId="{4A7954D7-7297-4005-99D6-BFB42A1E1FCC}" type="presParOf" srcId="{C743021B-9B43-4262-9BF1-D3F670C38D57}" destId="{65E5473C-8802-4816-8111-2F08CB9FA729}" srcOrd="0" destOrd="0" presId="urn:microsoft.com/office/officeart/2008/layout/LinedList"/>
    <dgm:cxn modelId="{F5CC0DB0-6B5F-449E-B5F0-65235542666B}" type="presParOf" srcId="{C743021B-9B43-4262-9BF1-D3F670C38D57}" destId="{4AB8BF4B-6FA7-4C08-8CCE-25950B205F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E3ACE0-2988-446F-B4C9-4A1F1E8BF4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C8839A-6560-4B17-AF63-CD1A2EC6239A}">
      <dgm:prSet/>
      <dgm:spPr/>
      <dgm:t>
        <a:bodyPr/>
        <a:lstStyle/>
        <a:p>
          <a:r>
            <a:rPr lang="pt-BR"/>
            <a:t>Os parasitas escapam da imunidade protetora reduzindo a sua imunogenicidade e inibindo as respostas imunes do hospedeiro.</a:t>
          </a:r>
          <a:endParaRPr lang="en-US"/>
        </a:p>
      </dgm:t>
    </dgm:pt>
    <dgm:pt modelId="{77EC4044-2DCC-4A63-816C-719B1A4F0F7E}" type="parTrans" cxnId="{095A4379-B897-4DB8-BB56-2455CBFC8610}">
      <dgm:prSet/>
      <dgm:spPr/>
      <dgm:t>
        <a:bodyPr/>
        <a:lstStyle/>
        <a:p>
          <a:endParaRPr lang="en-US"/>
        </a:p>
      </dgm:t>
    </dgm:pt>
    <dgm:pt modelId="{65646C0E-7C73-4CD4-935F-EE46D10B9FBB}" type="sibTrans" cxnId="{095A4379-B897-4DB8-BB56-2455CBFC8610}">
      <dgm:prSet/>
      <dgm:spPr/>
      <dgm:t>
        <a:bodyPr/>
        <a:lstStyle/>
        <a:p>
          <a:endParaRPr lang="en-US"/>
        </a:p>
      </dgm:t>
    </dgm:pt>
    <dgm:pt modelId="{07A5EE4C-0BA8-4636-BB25-0AB035F25792}">
      <dgm:prSet/>
      <dgm:spPr/>
      <dgm:t>
        <a:bodyPr/>
        <a:lstStyle/>
        <a:p>
          <a:r>
            <a:rPr lang="pt-BR"/>
            <a:t>Modificação de antígenos de superfície durante ciclo biológico.</a:t>
          </a:r>
          <a:endParaRPr lang="en-US"/>
        </a:p>
      </dgm:t>
    </dgm:pt>
    <dgm:pt modelId="{285B199E-A5FF-4600-85C4-C17F2D6D5168}" type="parTrans" cxnId="{F3E903F2-0DBB-4B1C-A4AF-0DE01F07F381}">
      <dgm:prSet/>
      <dgm:spPr/>
      <dgm:t>
        <a:bodyPr/>
        <a:lstStyle/>
        <a:p>
          <a:endParaRPr lang="en-US"/>
        </a:p>
      </dgm:t>
    </dgm:pt>
    <dgm:pt modelId="{F9D54223-B53C-420F-A0B7-1B5AF188DD0F}" type="sibTrans" cxnId="{F3E903F2-0DBB-4B1C-A4AF-0DE01F07F381}">
      <dgm:prSet/>
      <dgm:spPr/>
      <dgm:t>
        <a:bodyPr/>
        <a:lstStyle/>
        <a:p>
          <a:endParaRPr lang="en-US"/>
        </a:p>
      </dgm:t>
    </dgm:pt>
    <dgm:pt modelId="{583718D1-8803-4856-9425-5F50EF5AC295}">
      <dgm:prSet/>
      <dgm:spPr/>
      <dgm:t>
        <a:bodyPr/>
        <a:lstStyle/>
        <a:p>
          <a:r>
            <a:rPr lang="pt-BR"/>
            <a:t>Resistência aos mecanismos imunes efetores</a:t>
          </a:r>
          <a:endParaRPr lang="en-US"/>
        </a:p>
      </dgm:t>
    </dgm:pt>
    <dgm:pt modelId="{15D04ABE-AF12-4AC3-B25C-8F56A662AF9D}" type="parTrans" cxnId="{1B1F8683-CD0D-4FC8-AC70-90DBFFA38326}">
      <dgm:prSet/>
      <dgm:spPr/>
      <dgm:t>
        <a:bodyPr/>
        <a:lstStyle/>
        <a:p>
          <a:endParaRPr lang="en-US"/>
        </a:p>
      </dgm:t>
    </dgm:pt>
    <dgm:pt modelId="{0065FBA7-A0F4-4153-8746-5D3328013156}" type="sibTrans" cxnId="{1B1F8683-CD0D-4FC8-AC70-90DBFFA38326}">
      <dgm:prSet/>
      <dgm:spPr/>
      <dgm:t>
        <a:bodyPr/>
        <a:lstStyle/>
        <a:p>
          <a:endParaRPr lang="en-US"/>
        </a:p>
      </dgm:t>
    </dgm:pt>
    <dgm:pt modelId="{979FD0C3-F167-487B-AB6E-0DE47890B1C6}">
      <dgm:prSet/>
      <dgm:spPr/>
      <dgm:t>
        <a:bodyPr/>
        <a:lstStyle/>
        <a:p>
          <a:r>
            <a:rPr lang="pt-BR"/>
            <a:t>Desenvolvimento de cistos</a:t>
          </a:r>
          <a:endParaRPr lang="en-US"/>
        </a:p>
      </dgm:t>
    </dgm:pt>
    <dgm:pt modelId="{39358442-BF2A-4B08-AE7E-470A3C53B0CD}" type="parTrans" cxnId="{42E8EC99-7049-4306-889D-F180BD5DD98A}">
      <dgm:prSet/>
      <dgm:spPr/>
      <dgm:t>
        <a:bodyPr/>
        <a:lstStyle/>
        <a:p>
          <a:endParaRPr lang="en-US"/>
        </a:p>
      </dgm:t>
    </dgm:pt>
    <dgm:pt modelId="{1DEF00D6-8183-41F7-B267-28282B63998F}" type="sibTrans" cxnId="{42E8EC99-7049-4306-889D-F180BD5DD98A}">
      <dgm:prSet/>
      <dgm:spPr/>
      <dgm:t>
        <a:bodyPr/>
        <a:lstStyle/>
        <a:p>
          <a:endParaRPr lang="en-US"/>
        </a:p>
      </dgm:t>
    </dgm:pt>
    <dgm:pt modelId="{552E7129-AD0D-4621-B0FD-4228CFE2387D}" type="pres">
      <dgm:prSet presAssocID="{24E3ACE0-2988-446F-B4C9-4A1F1E8BF4AC}" presName="linear" presStyleCnt="0">
        <dgm:presLayoutVars>
          <dgm:animLvl val="lvl"/>
          <dgm:resizeHandles val="exact"/>
        </dgm:presLayoutVars>
      </dgm:prSet>
      <dgm:spPr/>
    </dgm:pt>
    <dgm:pt modelId="{7F238691-19C9-41DF-82AB-53B604C10E4B}" type="pres">
      <dgm:prSet presAssocID="{10C8839A-6560-4B17-AF63-CD1A2EC623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639913-E06A-4B95-BA29-8E420C05F1F3}" type="pres">
      <dgm:prSet presAssocID="{65646C0E-7C73-4CD4-935F-EE46D10B9FBB}" presName="spacer" presStyleCnt="0"/>
      <dgm:spPr/>
    </dgm:pt>
    <dgm:pt modelId="{58069138-728A-4F4A-81A3-2D1975B5A173}" type="pres">
      <dgm:prSet presAssocID="{07A5EE4C-0BA8-4636-BB25-0AB035F257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E75C21-DB5B-46DF-A29A-21A55DE336CB}" type="pres">
      <dgm:prSet presAssocID="{F9D54223-B53C-420F-A0B7-1B5AF188DD0F}" presName="spacer" presStyleCnt="0"/>
      <dgm:spPr/>
    </dgm:pt>
    <dgm:pt modelId="{B386F03D-9B15-46EA-9057-147661854AE3}" type="pres">
      <dgm:prSet presAssocID="{583718D1-8803-4856-9425-5F50EF5AC2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02F668-9DFD-4EBD-8A33-442819ABABFD}" type="pres">
      <dgm:prSet presAssocID="{0065FBA7-A0F4-4153-8746-5D3328013156}" presName="spacer" presStyleCnt="0"/>
      <dgm:spPr/>
    </dgm:pt>
    <dgm:pt modelId="{78889E89-10A5-4131-84AD-F1CAA76B1424}" type="pres">
      <dgm:prSet presAssocID="{979FD0C3-F167-487B-AB6E-0DE47890B1C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3BA930-4A1A-43B7-88C3-5F72B19FC291}" type="presOf" srcId="{10C8839A-6560-4B17-AF63-CD1A2EC6239A}" destId="{7F238691-19C9-41DF-82AB-53B604C10E4B}" srcOrd="0" destOrd="0" presId="urn:microsoft.com/office/officeart/2005/8/layout/vList2"/>
    <dgm:cxn modelId="{4E87963C-AAD3-4594-B724-00A4069C7718}" type="presOf" srcId="{979FD0C3-F167-487B-AB6E-0DE47890B1C6}" destId="{78889E89-10A5-4131-84AD-F1CAA76B1424}" srcOrd="0" destOrd="0" presId="urn:microsoft.com/office/officeart/2005/8/layout/vList2"/>
    <dgm:cxn modelId="{095A4379-B897-4DB8-BB56-2455CBFC8610}" srcId="{24E3ACE0-2988-446F-B4C9-4A1F1E8BF4AC}" destId="{10C8839A-6560-4B17-AF63-CD1A2EC6239A}" srcOrd="0" destOrd="0" parTransId="{77EC4044-2DCC-4A63-816C-719B1A4F0F7E}" sibTransId="{65646C0E-7C73-4CD4-935F-EE46D10B9FBB}"/>
    <dgm:cxn modelId="{C7C6F17F-2582-481C-B338-EEDBA3C0DABF}" type="presOf" srcId="{24E3ACE0-2988-446F-B4C9-4A1F1E8BF4AC}" destId="{552E7129-AD0D-4621-B0FD-4228CFE2387D}" srcOrd="0" destOrd="0" presId="urn:microsoft.com/office/officeart/2005/8/layout/vList2"/>
    <dgm:cxn modelId="{1B1F8683-CD0D-4FC8-AC70-90DBFFA38326}" srcId="{24E3ACE0-2988-446F-B4C9-4A1F1E8BF4AC}" destId="{583718D1-8803-4856-9425-5F50EF5AC295}" srcOrd="2" destOrd="0" parTransId="{15D04ABE-AF12-4AC3-B25C-8F56A662AF9D}" sibTransId="{0065FBA7-A0F4-4153-8746-5D3328013156}"/>
    <dgm:cxn modelId="{42E8EC99-7049-4306-889D-F180BD5DD98A}" srcId="{24E3ACE0-2988-446F-B4C9-4A1F1E8BF4AC}" destId="{979FD0C3-F167-487B-AB6E-0DE47890B1C6}" srcOrd="3" destOrd="0" parTransId="{39358442-BF2A-4B08-AE7E-470A3C53B0CD}" sibTransId="{1DEF00D6-8183-41F7-B267-28282B63998F}"/>
    <dgm:cxn modelId="{1B5BEDA0-7C4B-4BCE-8CFC-D4775EBB1758}" type="presOf" srcId="{583718D1-8803-4856-9425-5F50EF5AC295}" destId="{B386F03D-9B15-46EA-9057-147661854AE3}" srcOrd="0" destOrd="0" presId="urn:microsoft.com/office/officeart/2005/8/layout/vList2"/>
    <dgm:cxn modelId="{522E69BC-5584-43B4-AC46-B3D6AAF76FC0}" type="presOf" srcId="{07A5EE4C-0BA8-4636-BB25-0AB035F25792}" destId="{58069138-728A-4F4A-81A3-2D1975B5A173}" srcOrd="0" destOrd="0" presId="urn:microsoft.com/office/officeart/2005/8/layout/vList2"/>
    <dgm:cxn modelId="{F3E903F2-0DBB-4B1C-A4AF-0DE01F07F381}" srcId="{24E3ACE0-2988-446F-B4C9-4A1F1E8BF4AC}" destId="{07A5EE4C-0BA8-4636-BB25-0AB035F25792}" srcOrd="1" destOrd="0" parTransId="{285B199E-A5FF-4600-85C4-C17F2D6D5168}" sibTransId="{F9D54223-B53C-420F-A0B7-1B5AF188DD0F}"/>
    <dgm:cxn modelId="{7741010F-931F-43B8-8EBB-4B55DEFAA430}" type="presParOf" srcId="{552E7129-AD0D-4621-B0FD-4228CFE2387D}" destId="{7F238691-19C9-41DF-82AB-53B604C10E4B}" srcOrd="0" destOrd="0" presId="urn:microsoft.com/office/officeart/2005/8/layout/vList2"/>
    <dgm:cxn modelId="{6FBBB920-AEDA-4643-BA91-0A4B4BB66DDC}" type="presParOf" srcId="{552E7129-AD0D-4621-B0FD-4228CFE2387D}" destId="{E3639913-E06A-4B95-BA29-8E420C05F1F3}" srcOrd="1" destOrd="0" presId="urn:microsoft.com/office/officeart/2005/8/layout/vList2"/>
    <dgm:cxn modelId="{5795BDDF-BDEB-4A10-8222-C022CC3AF49B}" type="presParOf" srcId="{552E7129-AD0D-4621-B0FD-4228CFE2387D}" destId="{58069138-728A-4F4A-81A3-2D1975B5A173}" srcOrd="2" destOrd="0" presId="urn:microsoft.com/office/officeart/2005/8/layout/vList2"/>
    <dgm:cxn modelId="{D51F8A15-CB48-475C-852B-976F6A180097}" type="presParOf" srcId="{552E7129-AD0D-4621-B0FD-4228CFE2387D}" destId="{D0E75C21-DB5B-46DF-A29A-21A55DE336CB}" srcOrd="3" destOrd="0" presId="urn:microsoft.com/office/officeart/2005/8/layout/vList2"/>
    <dgm:cxn modelId="{5A06CEFC-DF61-4069-987B-56F1F61997D6}" type="presParOf" srcId="{552E7129-AD0D-4621-B0FD-4228CFE2387D}" destId="{B386F03D-9B15-46EA-9057-147661854AE3}" srcOrd="4" destOrd="0" presId="urn:microsoft.com/office/officeart/2005/8/layout/vList2"/>
    <dgm:cxn modelId="{228BB8FB-1E85-46F8-ADD2-391EB0FD3053}" type="presParOf" srcId="{552E7129-AD0D-4621-B0FD-4228CFE2387D}" destId="{BB02F668-9DFD-4EBD-8A33-442819ABABFD}" srcOrd="5" destOrd="0" presId="urn:microsoft.com/office/officeart/2005/8/layout/vList2"/>
    <dgm:cxn modelId="{A07279D0-D8E9-49B9-8EAE-D353C3277339}" type="presParOf" srcId="{552E7129-AD0D-4621-B0FD-4228CFE2387D}" destId="{78889E89-10A5-4131-84AD-F1CAA76B14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505B7-6830-499C-9712-A5C5989C70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39749C-EE1F-4954-9057-667A3AC1E04B}">
      <dgm:prSet/>
      <dgm:spPr/>
      <dgm:t>
        <a:bodyPr/>
        <a:lstStyle/>
        <a:p>
          <a:r>
            <a:rPr lang="pt-BR"/>
            <a:t>Há inúmeras tentativas para diversos parasitos.</a:t>
          </a:r>
          <a:endParaRPr lang="en-US"/>
        </a:p>
      </dgm:t>
    </dgm:pt>
    <dgm:pt modelId="{D0008CCB-21F0-46EB-98F7-9B4CC28CE9A3}" type="parTrans" cxnId="{51BE1EB9-32E5-42BF-BAFD-0D3DD6C8E6D3}">
      <dgm:prSet/>
      <dgm:spPr/>
      <dgm:t>
        <a:bodyPr/>
        <a:lstStyle/>
        <a:p>
          <a:endParaRPr lang="en-US"/>
        </a:p>
      </dgm:t>
    </dgm:pt>
    <dgm:pt modelId="{0929C5F1-E60D-4777-B09B-F6C10F09FD14}" type="sibTrans" cxnId="{51BE1EB9-32E5-42BF-BAFD-0D3DD6C8E6D3}">
      <dgm:prSet/>
      <dgm:spPr/>
      <dgm:t>
        <a:bodyPr/>
        <a:lstStyle/>
        <a:p>
          <a:endParaRPr lang="en-US"/>
        </a:p>
      </dgm:t>
    </dgm:pt>
    <dgm:pt modelId="{516C3B68-409C-40A2-9F28-89ED30E8EE9D}">
      <dgm:prSet/>
      <dgm:spPr/>
      <dgm:t>
        <a:bodyPr/>
        <a:lstStyle/>
        <a:p>
          <a:r>
            <a:rPr lang="pt-BR"/>
            <a:t>Há a necessidade de elucidação dos mecanismos fundamentais das respostas imunes aos parasitas e da evasão imune.</a:t>
          </a:r>
          <a:endParaRPr lang="en-US"/>
        </a:p>
      </dgm:t>
    </dgm:pt>
    <dgm:pt modelId="{3CAE932D-A7D0-4214-AF6E-D1F7ECE88201}" type="parTrans" cxnId="{5737C441-B8F2-49E6-B58C-F004EAC4CF11}">
      <dgm:prSet/>
      <dgm:spPr/>
      <dgm:t>
        <a:bodyPr/>
        <a:lstStyle/>
        <a:p>
          <a:endParaRPr lang="en-US"/>
        </a:p>
      </dgm:t>
    </dgm:pt>
    <dgm:pt modelId="{60133ADC-6BC2-45B8-A6D5-CA598F76177C}" type="sibTrans" cxnId="{5737C441-B8F2-49E6-B58C-F004EAC4CF11}">
      <dgm:prSet/>
      <dgm:spPr/>
      <dgm:t>
        <a:bodyPr/>
        <a:lstStyle/>
        <a:p>
          <a:endParaRPr lang="en-US"/>
        </a:p>
      </dgm:t>
    </dgm:pt>
    <dgm:pt modelId="{827411AF-2BF7-46C4-8B36-9EF607573487}" type="pres">
      <dgm:prSet presAssocID="{775505B7-6830-499C-9712-A5C5989C707D}" presName="linear" presStyleCnt="0">
        <dgm:presLayoutVars>
          <dgm:animLvl val="lvl"/>
          <dgm:resizeHandles val="exact"/>
        </dgm:presLayoutVars>
      </dgm:prSet>
      <dgm:spPr/>
    </dgm:pt>
    <dgm:pt modelId="{92B1544E-2812-4345-8268-A7F84BADD891}" type="pres">
      <dgm:prSet presAssocID="{8C39749C-EE1F-4954-9057-667A3AC1E0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57ADCA-E070-4F61-B245-85EF05C9695A}" type="pres">
      <dgm:prSet presAssocID="{0929C5F1-E60D-4777-B09B-F6C10F09FD14}" presName="spacer" presStyleCnt="0"/>
      <dgm:spPr/>
    </dgm:pt>
    <dgm:pt modelId="{7AD87738-014D-4105-AAEA-98ACB1DC118B}" type="pres">
      <dgm:prSet presAssocID="{516C3B68-409C-40A2-9F28-89ED30E8EE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4EE10E-D35E-4ACF-9338-02EE92F00E58}" type="presOf" srcId="{775505B7-6830-499C-9712-A5C5989C707D}" destId="{827411AF-2BF7-46C4-8B36-9EF607573487}" srcOrd="0" destOrd="0" presId="urn:microsoft.com/office/officeart/2005/8/layout/vList2"/>
    <dgm:cxn modelId="{074E1638-DD98-4676-A0DE-89192053F963}" type="presOf" srcId="{516C3B68-409C-40A2-9F28-89ED30E8EE9D}" destId="{7AD87738-014D-4105-AAEA-98ACB1DC118B}" srcOrd="0" destOrd="0" presId="urn:microsoft.com/office/officeart/2005/8/layout/vList2"/>
    <dgm:cxn modelId="{5737C441-B8F2-49E6-B58C-F004EAC4CF11}" srcId="{775505B7-6830-499C-9712-A5C5989C707D}" destId="{516C3B68-409C-40A2-9F28-89ED30E8EE9D}" srcOrd="1" destOrd="0" parTransId="{3CAE932D-A7D0-4214-AF6E-D1F7ECE88201}" sibTransId="{60133ADC-6BC2-45B8-A6D5-CA598F76177C}"/>
    <dgm:cxn modelId="{51BE1EB9-32E5-42BF-BAFD-0D3DD6C8E6D3}" srcId="{775505B7-6830-499C-9712-A5C5989C707D}" destId="{8C39749C-EE1F-4954-9057-667A3AC1E04B}" srcOrd="0" destOrd="0" parTransId="{D0008CCB-21F0-46EB-98F7-9B4CC28CE9A3}" sibTransId="{0929C5F1-E60D-4777-B09B-F6C10F09FD14}"/>
    <dgm:cxn modelId="{902770CE-C762-484B-8642-81C6829A1362}" type="presOf" srcId="{8C39749C-EE1F-4954-9057-667A3AC1E04B}" destId="{92B1544E-2812-4345-8268-A7F84BADD891}" srcOrd="0" destOrd="0" presId="urn:microsoft.com/office/officeart/2005/8/layout/vList2"/>
    <dgm:cxn modelId="{E3F83DCA-2DA5-4F50-A0BD-3F8001FECB25}" type="presParOf" srcId="{827411AF-2BF7-46C4-8B36-9EF607573487}" destId="{92B1544E-2812-4345-8268-A7F84BADD891}" srcOrd="0" destOrd="0" presId="urn:microsoft.com/office/officeart/2005/8/layout/vList2"/>
    <dgm:cxn modelId="{2E18386A-BB86-4090-8647-FFCEB3375CD9}" type="presParOf" srcId="{827411AF-2BF7-46C4-8B36-9EF607573487}" destId="{6257ADCA-E070-4F61-B245-85EF05C9695A}" srcOrd="1" destOrd="0" presId="urn:microsoft.com/office/officeart/2005/8/layout/vList2"/>
    <dgm:cxn modelId="{1374111B-1C0D-4D75-955A-033CB81D992B}" type="presParOf" srcId="{827411AF-2BF7-46C4-8B36-9EF607573487}" destId="{7AD87738-014D-4105-AAEA-98ACB1DC11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8621A-F07A-4A06-A34C-BB034E8DEC4E}">
      <dsp:nvSpPr>
        <dsp:cNvPr id="0" name=""/>
        <dsp:cNvSpPr/>
      </dsp:nvSpPr>
      <dsp:spPr>
        <a:xfrm>
          <a:off x="0" y="510605"/>
          <a:ext cx="6797675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Parasitas ativam mecanismos de resposta inata.</a:t>
          </a:r>
          <a:endParaRPr lang="en-US" sz="3700" kern="1200"/>
        </a:p>
      </dsp:txBody>
      <dsp:txXfrm>
        <a:off x="71850" y="582455"/>
        <a:ext cx="6653975" cy="1328160"/>
      </dsp:txXfrm>
    </dsp:sp>
    <dsp:sp modelId="{22A16CDC-7B9C-4571-975E-1A28FF704A0E}">
      <dsp:nvSpPr>
        <dsp:cNvPr id="0" name=""/>
        <dsp:cNvSpPr/>
      </dsp:nvSpPr>
      <dsp:spPr>
        <a:xfrm>
          <a:off x="0" y="2089026"/>
          <a:ext cx="6797675" cy="147186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Sobrevivem e replicam no interior da célula do hospedeiro.</a:t>
          </a:r>
          <a:endParaRPr lang="en-US" sz="3700" kern="1200"/>
        </a:p>
      </dsp:txBody>
      <dsp:txXfrm>
        <a:off x="71850" y="2160876"/>
        <a:ext cx="6653975" cy="1328160"/>
      </dsp:txXfrm>
    </dsp:sp>
    <dsp:sp modelId="{8A5C3210-F3EE-42CF-A924-3006AA1EB12C}">
      <dsp:nvSpPr>
        <dsp:cNvPr id="0" name=""/>
        <dsp:cNvSpPr/>
      </dsp:nvSpPr>
      <dsp:spPr>
        <a:xfrm>
          <a:off x="0" y="3667446"/>
          <a:ext cx="6797675" cy="147186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Principal resposta imune inata: Fagocitose</a:t>
          </a:r>
          <a:endParaRPr lang="en-US" sz="3700" kern="1200"/>
        </a:p>
      </dsp:txBody>
      <dsp:txXfrm>
        <a:off x="71850" y="3739296"/>
        <a:ext cx="6653975" cy="132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F5D9-9010-45EA-BBB8-DC4D6272BE38}">
      <dsp:nvSpPr>
        <dsp:cNvPr id="0" name=""/>
        <dsp:cNvSpPr/>
      </dsp:nvSpPr>
      <dsp:spPr>
        <a:xfrm>
          <a:off x="0" y="48605"/>
          <a:ext cx="6797675" cy="2737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Protozoários: normalmente intracelulares – resposta semelhante àquela que elimina bactérias.</a:t>
          </a:r>
          <a:endParaRPr lang="en-US" sz="2700" kern="1200"/>
        </a:p>
      </dsp:txBody>
      <dsp:txXfrm>
        <a:off x="133632" y="182237"/>
        <a:ext cx="6530411" cy="2470206"/>
      </dsp:txXfrm>
    </dsp:sp>
    <dsp:sp modelId="{47E0BEA4-E5CB-47BB-BCCD-C1AC5E5FB856}">
      <dsp:nvSpPr>
        <dsp:cNvPr id="0" name=""/>
        <dsp:cNvSpPr/>
      </dsp:nvSpPr>
      <dsp:spPr>
        <a:xfrm>
          <a:off x="0" y="2863836"/>
          <a:ext cx="6797675" cy="273747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principal mecanismo de defesa contra protozoários que sobrevivem dentro dos macrófagos é a imunidade mediada por células, particularmente a ativação do macrófago por citocinas derivadas de células TH1.</a:t>
          </a:r>
          <a:endParaRPr lang="en-US" sz="2700" kern="1200"/>
        </a:p>
      </dsp:txBody>
      <dsp:txXfrm>
        <a:off x="133632" y="2997468"/>
        <a:ext cx="6530411" cy="2470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696F0-30FE-42D4-A56B-3DF6E88A455B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F0BC8-C4B6-48BC-A4C4-266621A4C0AF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Produção de IL-2 e INF-g.</a:t>
          </a:r>
          <a:endParaRPr lang="en-US" sz="3200" kern="1200"/>
        </a:p>
      </dsp:txBody>
      <dsp:txXfrm>
        <a:off x="366939" y="1196774"/>
        <a:ext cx="2723696" cy="1691139"/>
      </dsp:txXfrm>
    </dsp:sp>
    <dsp:sp modelId="{CEE93A18-3774-4C02-9743-03640E74F77A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91BF9-AA07-45A3-A957-F86F611EF874}">
      <dsp:nvSpPr>
        <dsp:cNvPr id="0" name=""/>
        <dsp:cNvSpPr/>
      </dsp:nvSpPr>
      <dsp:spPr>
        <a:xfrm>
          <a:off x="3771900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IL-2: induz a proliferação de células T.</a:t>
          </a:r>
          <a:endParaRPr lang="en-US" sz="3200" kern="1200"/>
        </a:p>
      </dsp:txBody>
      <dsp:txXfrm>
        <a:off x="3824514" y="1196774"/>
        <a:ext cx="2723696" cy="1691139"/>
      </dsp:txXfrm>
    </dsp:sp>
    <dsp:sp modelId="{223FE40B-9DE0-4BE1-8748-CB810CB3A062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4B0CF-8BEC-4404-A33D-2DA0CDEA3329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INF-g: ativação de macrófagos infectados</a:t>
          </a:r>
          <a:endParaRPr lang="en-US" sz="3200" kern="1200"/>
        </a:p>
      </dsp:txBody>
      <dsp:txXfrm>
        <a:off x="7282089" y="1196774"/>
        <a:ext cx="2723696" cy="169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56A5-E644-41F3-B780-33AF404E86CB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FB612-FEC4-4D32-A719-D6E9B7D05269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Helmintos: depende de tipos especiais de respostas de anticorpos.</a:t>
          </a:r>
          <a:endParaRPr lang="en-US" sz="2600" kern="1200"/>
        </a:p>
      </dsp:txBody>
      <dsp:txXfrm>
        <a:off x="560236" y="832323"/>
        <a:ext cx="4149382" cy="2576345"/>
      </dsp:txXfrm>
    </dsp:sp>
    <dsp:sp modelId="{730CD8E1-CE31-4974-8F75-9ABE68995055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68776-D913-46B6-9817-9E7ADDB44416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 defesa contra muitas infecções por helmintos é mediada pela ativação de células Th2, a qual resulta na produção de anticorpos IgE e na ativação de eosinófilos.</a:t>
          </a:r>
          <a:endParaRPr lang="en-US" sz="2600" kern="1200" dirty="0"/>
        </a:p>
      </dsp:txBody>
      <dsp:txXfrm>
        <a:off x="5827635" y="832323"/>
        <a:ext cx="4149382" cy="2576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4253-C766-4B4C-9472-7102D5C74047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C86EF-4442-49E6-9515-F6601DAA14D5}">
      <dsp:nvSpPr>
        <dsp:cNvPr id="0" name=""/>
        <dsp:cNvSpPr/>
      </dsp:nvSpPr>
      <dsp:spPr>
        <a:xfrm>
          <a:off x="0" y="6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Estimulo a secreção de IL-4, IL-5, IL-6, IL-10 e IL-13.</a:t>
          </a:r>
          <a:endParaRPr lang="en-US" sz="2200" kern="1200"/>
        </a:p>
      </dsp:txBody>
      <dsp:txXfrm>
        <a:off x="0" y="689"/>
        <a:ext cx="6797675" cy="806933"/>
      </dsp:txXfrm>
    </dsp:sp>
    <dsp:sp modelId="{B3B2983D-60ED-4F62-9840-7BC783ECD0EB}">
      <dsp:nvSpPr>
        <dsp:cNvPr id="0" name=""/>
        <dsp:cNvSpPr/>
      </dsp:nvSpPr>
      <dsp:spPr>
        <a:xfrm>
          <a:off x="0" y="807622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47F66-5537-4188-BD0F-A9CDBD94BC7E}">
      <dsp:nvSpPr>
        <dsp:cNvPr id="0" name=""/>
        <dsp:cNvSpPr/>
      </dsp:nvSpPr>
      <dsp:spPr>
        <a:xfrm>
          <a:off x="0" y="8076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IL-4: estimula a produção de IgE</a:t>
          </a:r>
          <a:endParaRPr lang="en-US" sz="2200" kern="1200"/>
        </a:p>
      </dsp:txBody>
      <dsp:txXfrm>
        <a:off x="0" y="807622"/>
        <a:ext cx="6797675" cy="806933"/>
      </dsp:txXfrm>
    </dsp:sp>
    <dsp:sp modelId="{1285E51E-94D0-4F60-A368-482E001B609F}">
      <dsp:nvSpPr>
        <dsp:cNvPr id="0" name=""/>
        <dsp:cNvSpPr/>
      </dsp:nvSpPr>
      <dsp:spPr>
        <a:xfrm>
          <a:off x="0" y="1614556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AE766-7FC7-4DC6-8AD2-03C50B239EAC}">
      <dsp:nvSpPr>
        <dsp:cNvPr id="0" name=""/>
        <dsp:cNvSpPr/>
      </dsp:nvSpPr>
      <dsp:spPr>
        <a:xfrm>
          <a:off x="0" y="1614556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IL-5: estimula o desenvolvimento e ativação de eosinófilos</a:t>
          </a:r>
          <a:endParaRPr lang="en-US" sz="2200" kern="1200"/>
        </a:p>
      </dsp:txBody>
      <dsp:txXfrm>
        <a:off x="0" y="1614556"/>
        <a:ext cx="6797675" cy="806933"/>
      </dsp:txXfrm>
    </dsp:sp>
    <dsp:sp modelId="{01A4E254-41FF-450F-B73C-99E30D6BF9FF}">
      <dsp:nvSpPr>
        <dsp:cNvPr id="0" name=""/>
        <dsp:cNvSpPr/>
      </dsp:nvSpPr>
      <dsp:spPr>
        <a:xfrm>
          <a:off x="0" y="2421489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80D6A-1D46-4E08-B315-B2A481FB1D98}">
      <dsp:nvSpPr>
        <dsp:cNvPr id="0" name=""/>
        <dsp:cNvSpPr/>
      </dsp:nvSpPr>
      <dsp:spPr>
        <a:xfrm>
          <a:off x="0" y="24214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IL-6: diferenciação dos plasmócitos e secreção de anticorpo</a:t>
          </a:r>
          <a:endParaRPr lang="en-US" sz="2200" kern="1200"/>
        </a:p>
      </dsp:txBody>
      <dsp:txXfrm>
        <a:off x="0" y="2421489"/>
        <a:ext cx="6797675" cy="806933"/>
      </dsp:txXfrm>
    </dsp:sp>
    <dsp:sp modelId="{B1DFCB55-1816-43EF-A140-3EA9C40A9085}">
      <dsp:nvSpPr>
        <dsp:cNvPr id="0" name=""/>
        <dsp:cNvSpPr/>
      </dsp:nvSpPr>
      <dsp:spPr>
        <a:xfrm>
          <a:off x="0" y="3228422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C258D-E4AF-44C3-A3D9-F37B9ACF6C9D}">
      <dsp:nvSpPr>
        <dsp:cNvPr id="0" name=""/>
        <dsp:cNvSpPr/>
      </dsp:nvSpPr>
      <dsp:spPr>
        <a:xfrm>
          <a:off x="0" y="32284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IL-10 e IL-13: Inibe resposta Th1</a:t>
          </a:r>
          <a:endParaRPr lang="en-US" sz="2200" kern="1200"/>
        </a:p>
      </dsp:txBody>
      <dsp:txXfrm>
        <a:off x="0" y="3228422"/>
        <a:ext cx="6797675" cy="806933"/>
      </dsp:txXfrm>
    </dsp:sp>
    <dsp:sp modelId="{542DAC0B-56C1-46A5-B361-928E9A8595B5}">
      <dsp:nvSpPr>
        <dsp:cNvPr id="0" name=""/>
        <dsp:cNvSpPr/>
      </dsp:nvSpPr>
      <dsp:spPr>
        <a:xfrm>
          <a:off x="0" y="4035355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91E3A-D8CE-4FDA-B336-1402374DB9DC}">
      <dsp:nvSpPr>
        <dsp:cNvPr id="0" name=""/>
        <dsp:cNvSpPr/>
      </dsp:nvSpPr>
      <dsp:spPr>
        <a:xfrm>
          <a:off x="0" y="4035355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IgE se liga à superfície do helminto.</a:t>
          </a:r>
          <a:endParaRPr lang="en-US" sz="2200" kern="1200"/>
        </a:p>
      </dsp:txBody>
      <dsp:txXfrm>
        <a:off x="0" y="4035355"/>
        <a:ext cx="6797675" cy="806933"/>
      </dsp:txXfrm>
    </dsp:sp>
    <dsp:sp modelId="{E7056D8E-B9E7-4CCA-870B-A6C0CABE7EDB}">
      <dsp:nvSpPr>
        <dsp:cNvPr id="0" name=""/>
        <dsp:cNvSpPr/>
      </dsp:nvSpPr>
      <dsp:spPr>
        <a:xfrm>
          <a:off x="0" y="4842289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473C-8802-4816-8111-2F08CB9FA729}">
      <dsp:nvSpPr>
        <dsp:cNvPr id="0" name=""/>
        <dsp:cNvSpPr/>
      </dsp:nvSpPr>
      <dsp:spPr>
        <a:xfrm>
          <a:off x="0" y="48422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Eosinófilos aderem e são ativados liberando os grânulos com as enzimas que visam a destruição do parasito.</a:t>
          </a:r>
          <a:endParaRPr lang="en-US" sz="2200" kern="1200"/>
        </a:p>
      </dsp:txBody>
      <dsp:txXfrm>
        <a:off x="0" y="4842289"/>
        <a:ext cx="6797675" cy="806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38691-19C9-41DF-82AB-53B604C10E4B}">
      <dsp:nvSpPr>
        <dsp:cNvPr id="0" name=""/>
        <dsp:cNvSpPr/>
      </dsp:nvSpPr>
      <dsp:spPr>
        <a:xfrm>
          <a:off x="0" y="81756"/>
          <a:ext cx="6797675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Os parasitas escapam da imunidade protetora reduzindo a sua imunogenicidade e inibindo as respostas imunes do hospedeiro.</a:t>
          </a:r>
          <a:endParaRPr lang="en-US" sz="2400" kern="1200"/>
        </a:p>
      </dsp:txBody>
      <dsp:txXfrm>
        <a:off x="64425" y="146181"/>
        <a:ext cx="6668825" cy="1190909"/>
      </dsp:txXfrm>
    </dsp:sp>
    <dsp:sp modelId="{58069138-728A-4F4A-81A3-2D1975B5A173}">
      <dsp:nvSpPr>
        <dsp:cNvPr id="0" name=""/>
        <dsp:cNvSpPr/>
      </dsp:nvSpPr>
      <dsp:spPr>
        <a:xfrm>
          <a:off x="0" y="1470636"/>
          <a:ext cx="6797675" cy="1319759"/>
        </a:xfrm>
        <a:prstGeom prst="roundRect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Modificação de antígenos de superfície durante ciclo biológico.</a:t>
          </a:r>
          <a:endParaRPr lang="en-US" sz="2400" kern="1200"/>
        </a:p>
      </dsp:txBody>
      <dsp:txXfrm>
        <a:off x="64425" y="1535061"/>
        <a:ext cx="6668825" cy="1190909"/>
      </dsp:txXfrm>
    </dsp:sp>
    <dsp:sp modelId="{B386F03D-9B15-46EA-9057-147661854AE3}">
      <dsp:nvSpPr>
        <dsp:cNvPr id="0" name=""/>
        <dsp:cNvSpPr/>
      </dsp:nvSpPr>
      <dsp:spPr>
        <a:xfrm>
          <a:off x="0" y="2859516"/>
          <a:ext cx="6797675" cy="1319759"/>
        </a:xfrm>
        <a:prstGeom prst="roundRect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Resistência aos mecanismos imunes efetores</a:t>
          </a:r>
          <a:endParaRPr lang="en-US" sz="2400" kern="1200"/>
        </a:p>
      </dsp:txBody>
      <dsp:txXfrm>
        <a:off x="64425" y="2923941"/>
        <a:ext cx="6668825" cy="1190909"/>
      </dsp:txXfrm>
    </dsp:sp>
    <dsp:sp modelId="{78889E89-10A5-4131-84AD-F1CAA76B1424}">
      <dsp:nvSpPr>
        <dsp:cNvPr id="0" name=""/>
        <dsp:cNvSpPr/>
      </dsp:nvSpPr>
      <dsp:spPr>
        <a:xfrm>
          <a:off x="0" y="4248396"/>
          <a:ext cx="6797675" cy="1319759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Desenvolvimento de cistos</a:t>
          </a:r>
          <a:endParaRPr lang="en-US" sz="2400" kern="1200"/>
        </a:p>
      </dsp:txBody>
      <dsp:txXfrm>
        <a:off x="64425" y="4312821"/>
        <a:ext cx="6668825" cy="11909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1544E-2812-4345-8268-A7F84BADD891}">
      <dsp:nvSpPr>
        <dsp:cNvPr id="0" name=""/>
        <dsp:cNvSpPr/>
      </dsp:nvSpPr>
      <dsp:spPr>
        <a:xfrm>
          <a:off x="0" y="77627"/>
          <a:ext cx="6797675" cy="26926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Há inúmeras tentativas para diversos parasitos.</a:t>
          </a:r>
          <a:endParaRPr lang="en-US" sz="3800" kern="1200"/>
        </a:p>
      </dsp:txBody>
      <dsp:txXfrm>
        <a:off x="131442" y="209069"/>
        <a:ext cx="6534791" cy="2429724"/>
      </dsp:txXfrm>
    </dsp:sp>
    <dsp:sp modelId="{7AD87738-014D-4105-AAEA-98ACB1DC118B}">
      <dsp:nvSpPr>
        <dsp:cNvPr id="0" name=""/>
        <dsp:cNvSpPr/>
      </dsp:nvSpPr>
      <dsp:spPr>
        <a:xfrm>
          <a:off x="0" y="2879676"/>
          <a:ext cx="6797675" cy="2692608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Há a necessidade de elucidação dos mecanismos fundamentais das respostas imunes aos parasitas e da evasão imune.</a:t>
          </a:r>
          <a:endParaRPr lang="en-US" sz="3800" kern="1200"/>
        </a:p>
      </dsp:txBody>
      <dsp:txXfrm>
        <a:off x="131442" y="3011118"/>
        <a:ext cx="6534791" cy="242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9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5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8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6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1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6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6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N4eB1c2xI0" TargetMode="External"/><Relationship Id="rId2" Type="http://schemas.openxmlformats.org/officeDocument/2006/relationships/hyperlink" Target="https://www.youtube.com/watch?v=AUUYsYNl-A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Mecanismos de Resposta imune contra agentes parasitários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Marcelo </a:t>
            </a:r>
            <a:r>
              <a:rPr lang="pt-BR" dirty="0" err="1"/>
              <a:t>Andreetta</a:t>
            </a:r>
            <a:r>
              <a:rPr lang="pt-BR" dirty="0"/>
              <a:t> </a:t>
            </a:r>
            <a:r>
              <a:rPr lang="pt-BR" dirty="0" err="1"/>
              <a:t>Corral</a:t>
            </a:r>
            <a:r>
              <a:rPr lang="pt-BR" dirty="0"/>
              <a:t>, PhD</a:t>
            </a:r>
          </a:p>
          <a:p>
            <a:r>
              <a:rPr lang="pt-BR" dirty="0"/>
              <a:t>Marcelocorral@umc.br</a:t>
            </a:r>
          </a:p>
        </p:txBody>
      </p:sp>
    </p:spTree>
    <p:extLst>
      <p:ext uri="{BB962C8B-B14F-4D97-AF65-F5344CB8AC3E}">
        <p14:creationId xmlns:p14="http://schemas.microsoft.com/office/powerpoint/2010/main" val="87847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F73BB-4B47-49F6-BC6C-67225FA7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Respostas imunes adaptativas aos parasitas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6DF001E-8606-4442-83D1-1F861C790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75449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14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AD3D11-B24A-4FBF-AE34-ADAD5CD46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" t="308" r="611" b="1744"/>
          <a:stretch/>
        </p:blipFill>
        <p:spPr>
          <a:xfrm>
            <a:off x="1736036" y="0"/>
            <a:ext cx="8388625" cy="61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8D8FD-F597-4C19-AB40-9207F35C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137"/>
            <a:ext cx="3174198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pt-BR" sz="2400" dirty="0">
                <a:solidFill>
                  <a:srgbClr val="92D050"/>
                </a:solidFill>
                <a:latin typeface="Arial Nova" panose="020B0504020202020204" pitchFamily="34" charset="0"/>
              </a:rPr>
              <a:t>Células Th2 coordenam as respostas a </a:t>
            </a:r>
            <a:r>
              <a:rPr lang="pt-BR" sz="2000" dirty="0">
                <a:solidFill>
                  <a:srgbClr val="92D050"/>
                </a:solidFill>
                <a:latin typeface="Arial Nova" panose="020B0504020202020204" pitchFamily="34" charset="0"/>
              </a:rPr>
              <a:t>patógenos</a:t>
            </a:r>
            <a:r>
              <a:rPr lang="pt-BR" sz="2400" dirty="0">
                <a:solidFill>
                  <a:srgbClr val="92D050"/>
                </a:solidFill>
                <a:latin typeface="Arial Nova" panose="020B0504020202020204" pitchFamily="34" charset="0"/>
              </a:rPr>
              <a:t> extracelulares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76758-903C-479D-BAAA-8866BA4B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855" y="1811749"/>
            <a:ext cx="3689761" cy="4842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500" dirty="0">
                <a:solidFill>
                  <a:schemeClr val="tx1"/>
                </a:solidFill>
              </a:rPr>
              <a:t>As células Th2 são as auxiliares mais apropriadas para as células B. </a:t>
            </a:r>
          </a:p>
          <a:p>
            <a:pPr marL="0" indent="0">
              <a:buNone/>
            </a:pPr>
            <a:r>
              <a:rPr lang="pt-BR" sz="1500" dirty="0">
                <a:solidFill>
                  <a:schemeClr val="tx1"/>
                </a:solidFill>
              </a:rPr>
              <a:t>Defesas contra parasitas e outros patógenos extracelulares vulneráveis à IgE produzida em resposta à IL-4, eosinofilia induzida por IL-5 e proliferação de mastócitos estimulados por IL-3 e IL-4.</a:t>
            </a:r>
          </a:p>
          <a:p>
            <a:pPr marL="0" indent="0">
              <a:buNone/>
            </a:pPr>
            <a:r>
              <a:rPr lang="pt-BR" sz="1500" dirty="0">
                <a:solidFill>
                  <a:schemeClr val="tx1"/>
                </a:solidFill>
              </a:rPr>
              <a:t>Para produção de células B maduras( requer células foliculares T (</a:t>
            </a:r>
            <a:r>
              <a:rPr lang="pt-BR" sz="1500" dirty="0" err="1">
                <a:solidFill>
                  <a:schemeClr val="tx1"/>
                </a:solidFill>
              </a:rPr>
              <a:t>Tfh</a:t>
            </a:r>
            <a:r>
              <a:rPr lang="pt-BR" sz="15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1500" dirty="0">
                <a:solidFill>
                  <a:schemeClr val="tx1"/>
                </a:solidFill>
              </a:rPr>
              <a:t>As células Th2 também produzem IL-3 e GM-CSF para induzir a produção de neutrófilos e macrófagos a partir de precursores da medula óssea.</a:t>
            </a:r>
          </a:p>
          <a:p>
            <a:pPr marL="0" indent="0">
              <a:buNone/>
            </a:pPr>
            <a:r>
              <a:rPr lang="pt-BR" sz="1500" dirty="0">
                <a:solidFill>
                  <a:schemeClr val="tx1"/>
                </a:solidFill>
              </a:rPr>
              <a:t>IL-5 atua a distância e mostra-se importante na produção de eosinófilos (moléculas citotóxicas liberadas na superfície do parasita </a:t>
            </a:r>
            <a:r>
              <a:rPr lang="pt-BR" sz="1500" dirty="0" err="1">
                <a:solidFill>
                  <a:schemeClr val="tx1"/>
                </a:solidFill>
              </a:rPr>
              <a:t>opsonizado</a:t>
            </a:r>
            <a:r>
              <a:rPr lang="pt-BR" sz="1500" dirty="0">
                <a:solidFill>
                  <a:schemeClr val="tx1"/>
                </a:solidFill>
              </a:rPr>
              <a:t> por C3b do complemento).</a:t>
            </a:r>
          </a:p>
          <a:p>
            <a:pPr marL="0" indent="0">
              <a:buNone/>
            </a:pPr>
            <a:endParaRPr lang="pt-BR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7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8307C0-0649-4BF4-B014-286BE1DC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63" y="592549"/>
            <a:ext cx="6231372" cy="40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AE77180-C317-425F-9F37-32429ED8D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21024"/>
          <a:stretch/>
        </p:blipFill>
        <p:spPr>
          <a:xfrm>
            <a:off x="5813227" y="49808"/>
            <a:ext cx="6378773" cy="68214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F2C4E75-A6DE-42ED-92A9-7F0D6DD1E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9602" t="80939" r="8435"/>
          <a:stretch/>
        </p:blipFill>
        <p:spPr>
          <a:xfrm>
            <a:off x="371346" y="2109994"/>
            <a:ext cx="5724654" cy="2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038DAA-3623-4E56-9958-B4DF6D4C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Resposta Th2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65F085-6D51-46F7-9390-E04BD9553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2133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14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B7079D-A103-4ED7-BB5D-3C83CBE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Evasão dos mecanismos imunes pelos parasitas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B70F2BF-2302-437A-8171-6DC03D93A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7055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3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825D7-46B0-484C-BAE3-022370CC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BR" sz="3300">
                <a:solidFill>
                  <a:srgbClr val="FFFFFF"/>
                </a:solidFill>
              </a:rPr>
              <a:t>Desenvolvimento de vacinas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70144C6-EEDD-4658-8499-D940C86C1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97478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76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BECAF-9921-400E-8644-EA226AD8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Sorológico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333508-4E72-4D60-8CF8-57339A16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Detecção de anticorpos específicos</a:t>
            </a:r>
          </a:p>
          <a:p>
            <a:r>
              <a:rPr lang="pt-BR" dirty="0"/>
              <a:t>- Pesquisa ou Rotina</a:t>
            </a:r>
          </a:p>
          <a:p>
            <a:r>
              <a:rPr lang="pt-BR" dirty="0"/>
              <a:t>* ELISA</a:t>
            </a:r>
          </a:p>
          <a:p>
            <a:r>
              <a:rPr lang="pt-BR" dirty="0"/>
              <a:t>* RIFI</a:t>
            </a:r>
          </a:p>
          <a:p>
            <a:r>
              <a:rPr lang="pt-BR" dirty="0"/>
              <a:t>* Western-</a:t>
            </a:r>
            <a:r>
              <a:rPr lang="pt-BR" dirty="0" err="1"/>
              <a:t>blotting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63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EF9B3-D4EE-4D0B-86BC-98A54B88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5332B-D295-4513-91C1-4B303C857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dirty="0"/>
              <a:t>Marcelo </a:t>
            </a:r>
            <a:r>
              <a:rPr lang="pt-BR" dirty="0" err="1"/>
              <a:t>Andreetta</a:t>
            </a:r>
            <a:r>
              <a:rPr lang="pt-BR" dirty="0"/>
              <a:t> </a:t>
            </a:r>
            <a:r>
              <a:rPr lang="pt-BR" dirty="0" err="1"/>
              <a:t>Corral</a:t>
            </a:r>
            <a:r>
              <a:rPr lang="pt-BR" dirty="0"/>
              <a:t>, PhD</a:t>
            </a:r>
          </a:p>
          <a:p>
            <a:pPr algn="r"/>
            <a:r>
              <a:rPr lang="pt-BR" dirty="0"/>
              <a:t>marcelocorral@umc.br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143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Agentes parasitários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Protozoários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3400" dirty="0"/>
              <a:t>Filo </a:t>
            </a:r>
            <a:r>
              <a:rPr lang="pt-BR" sz="3400" dirty="0" err="1"/>
              <a:t>Sarcomastigophora</a:t>
            </a:r>
            <a:endParaRPr lang="pt-BR" sz="3400" dirty="0"/>
          </a:p>
          <a:p>
            <a:pPr>
              <a:buFontTx/>
              <a:buChar char="-"/>
            </a:pPr>
            <a:r>
              <a:rPr lang="pt-BR" sz="3400" i="1" dirty="0" err="1"/>
              <a:t>Entamoeba</a:t>
            </a:r>
            <a:r>
              <a:rPr lang="pt-BR" sz="3400" i="1" dirty="0"/>
              <a:t> </a:t>
            </a:r>
            <a:r>
              <a:rPr lang="pt-BR" sz="3400" i="1" dirty="0" err="1"/>
              <a:t>histolytica</a:t>
            </a:r>
            <a:endParaRPr lang="pt-BR" sz="3400" i="1" dirty="0"/>
          </a:p>
          <a:p>
            <a:pPr>
              <a:buFontTx/>
              <a:buChar char="-"/>
            </a:pPr>
            <a:r>
              <a:rPr lang="pt-BR" sz="3400" i="1" dirty="0" err="1"/>
              <a:t>Giardia</a:t>
            </a:r>
            <a:r>
              <a:rPr lang="pt-BR" sz="3400" i="1" dirty="0"/>
              <a:t> </a:t>
            </a:r>
            <a:r>
              <a:rPr lang="pt-BR" sz="3400" i="1" dirty="0" err="1"/>
              <a:t>duodenalis</a:t>
            </a:r>
            <a:endParaRPr lang="pt-BR" sz="3400" i="1" dirty="0"/>
          </a:p>
          <a:p>
            <a:pPr>
              <a:buFontTx/>
              <a:buChar char="-"/>
            </a:pPr>
            <a:r>
              <a:rPr lang="pt-BR" sz="3400" i="1" dirty="0" err="1"/>
              <a:t>Trichomonas</a:t>
            </a:r>
            <a:r>
              <a:rPr lang="pt-BR" sz="3400" i="1" dirty="0"/>
              <a:t> </a:t>
            </a:r>
            <a:r>
              <a:rPr lang="pt-BR" sz="3400" i="1" dirty="0" err="1"/>
              <a:t>vaginalis</a:t>
            </a:r>
            <a:endParaRPr lang="pt-BR" sz="3400" i="1" dirty="0"/>
          </a:p>
          <a:p>
            <a:pPr>
              <a:buFontTx/>
              <a:buChar char="-"/>
            </a:pPr>
            <a:r>
              <a:rPr lang="pt-BR" sz="3400" i="1" dirty="0" err="1"/>
              <a:t>Leishmania</a:t>
            </a:r>
            <a:r>
              <a:rPr lang="pt-BR" sz="3400" i="1" dirty="0"/>
              <a:t> </a:t>
            </a:r>
            <a:r>
              <a:rPr lang="pt-BR" sz="3400" dirty="0" err="1"/>
              <a:t>sp</a:t>
            </a:r>
            <a:endParaRPr lang="pt-BR" sz="3400" dirty="0"/>
          </a:p>
          <a:p>
            <a:pPr>
              <a:buFontTx/>
              <a:buChar char="-"/>
            </a:pPr>
            <a:r>
              <a:rPr lang="pt-BR" sz="3400" i="1" dirty="0"/>
              <a:t>Trypanosoma </a:t>
            </a:r>
            <a:r>
              <a:rPr lang="pt-BR" sz="3400" i="1" dirty="0" err="1"/>
              <a:t>cruzi</a:t>
            </a:r>
            <a:endParaRPr lang="pt-BR" sz="3400" i="1" dirty="0"/>
          </a:p>
          <a:p>
            <a:pPr>
              <a:buFontTx/>
              <a:buChar char="-"/>
            </a:pPr>
            <a:endParaRPr lang="pt-BR" sz="3400" dirty="0"/>
          </a:p>
          <a:p>
            <a:r>
              <a:rPr lang="pt-BR" sz="3400" dirty="0"/>
              <a:t>Filo </a:t>
            </a:r>
            <a:r>
              <a:rPr lang="pt-BR" sz="3400" dirty="0" err="1"/>
              <a:t>Apicomplexa</a:t>
            </a:r>
            <a:endParaRPr lang="pt-BR" sz="3400" dirty="0"/>
          </a:p>
          <a:p>
            <a:pPr>
              <a:buFontTx/>
              <a:buChar char="-"/>
            </a:pPr>
            <a:r>
              <a:rPr lang="pt-BR" sz="3400" i="1" dirty="0"/>
              <a:t>Toxoplasma </a:t>
            </a:r>
            <a:r>
              <a:rPr lang="pt-BR" sz="3400" i="1" dirty="0" err="1"/>
              <a:t>gondii</a:t>
            </a:r>
            <a:endParaRPr lang="pt-BR" sz="3400" i="1" dirty="0"/>
          </a:p>
          <a:p>
            <a:pPr>
              <a:buFontTx/>
              <a:buChar char="-"/>
            </a:pPr>
            <a:r>
              <a:rPr lang="pt-BR" sz="3400" i="1" dirty="0" err="1"/>
              <a:t>Plasmodium</a:t>
            </a:r>
            <a:r>
              <a:rPr lang="pt-BR" sz="3400" dirty="0"/>
              <a:t> </a:t>
            </a:r>
            <a:r>
              <a:rPr lang="pt-BR" sz="3400" dirty="0" err="1"/>
              <a:t>sp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Helmintos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3000" dirty="0"/>
              <a:t>Filo Platelmintos</a:t>
            </a:r>
          </a:p>
          <a:p>
            <a:pPr>
              <a:buFontTx/>
              <a:buChar char="-"/>
            </a:pPr>
            <a:r>
              <a:rPr lang="pt-BR" sz="3000" i="1" dirty="0" err="1"/>
              <a:t>Taenia</a:t>
            </a:r>
            <a:r>
              <a:rPr lang="pt-BR" sz="3000" i="1" dirty="0"/>
              <a:t> </a:t>
            </a:r>
            <a:r>
              <a:rPr lang="pt-BR" sz="3000" dirty="0" err="1"/>
              <a:t>sp</a:t>
            </a:r>
            <a:endParaRPr lang="pt-BR" sz="3000" dirty="0"/>
          </a:p>
          <a:p>
            <a:pPr>
              <a:buFontTx/>
              <a:buChar char="-"/>
            </a:pPr>
            <a:r>
              <a:rPr lang="pt-BR" sz="3000" i="1" dirty="0"/>
              <a:t>Schistosoma mansoni</a:t>
            </a:r>
          </a:p>
          <a:p>
            <a:pPr>
              <a:buFontTx/>
              <a:buChar char="-"/>
            </a:pPr>
            <a:endParaRPr lang="pt-BR" sz="3000" dirty="0"/>
          </a:p>
          <a:p>
            <a:r>
              <a:rPr lang="pt-BR" sz="3000" dirty="0"/>
              <a:t>Filo Nematelmintos</a:t>
            </a:r>
          </a:p>
          <a:p>
            <a:pPr>
              <a:buFontTx/>
              <a:buChar char="-"/>
            </a:pPr>
            <a:r>
              <a:rPr lang="pt-BR" sz="3000" i="1" dirty="0"/>
              <a:t>Ascaris lumbricoides</a:t>
            </a:r>
          </a:p>
          <a:p>
            <a:pPr>
              <a:buFontTx/>
              <a:buChar char="-"/>
            </a:pPr>
            <a:r>
              <a:rPr lang="pt-BR" sz="3000" i="1" dirty="0" err="1"/>
              <a:t>Trichuris</a:t>
            </a:r>
            <a:r>
              <a:rPr lang="pt-BR" sz="3000" i="1" dirty="0"/>
              <a:t> </a:t>
            </a:r>
            <a:r>
              <a:rPr lang="pt-BR" sz="3000" i="1" dirty="0" err="1"/>
              <a:t>trichiura</a:t>
            </a:r>
            <a:endParaRPr lang="pt-BR" sz="3000" i="1" dirty="0"/>
          </a:p>
          <a:p>
            <a:pPr>
              <a:buFontTx/>
              <a:buChar char="-"/>
            </a:pPr>
            <a:r>
              <a:rPr lang="pt-BR" sz="3000" i="1" dirty="0" err="1"/>
              <a:t>Enterobius</a:t>
            </a:r>
            <a:r>
              <a:rPr lang="pt-BR" sz="3000" i="1" dirty="0"/>
              <a:t> </a:t>
            </a:r>
            <a:r>
              <a:rPr lang="pt-BR" sz="3000" i="1" dirty="0" err="1"/>
              <a:t>vermicularis</a:t>
            </a:r>
            <a:endParaRPr lang="pt-BR" sz="3000" i="1" dirty="0"/>
          </a:p>
          <a:p>
            <a:pPr>
              <a:buFontTx/>
              <a:buChar char="-"/>
            </a:pPr>
            <a:r>
              <a:rPr lang="pt-BR" sz="3000" dirty="0" err="1"/>
              <a:t>Ancilostomídeos</a:t>
            </a:r>
            <a:endParaRPr lang="pt-BR" sz="3000" dirty="0"/>
          </a:p>
          <a:p>
            <a:pPr>
              <a:buFontTx/>
              <a:buChar char="-"/>
            </a:pPr>
            <a:r>
              <a:rPr lang="pt-BR" sz="3000" i="1" dirty="0" err="1"/>
              <a:t>Strongyloides</a:t>
            </a:r>
            <a:r>
              <a:rPr lang="pt-BR" sz="3000" i="1" dirty="0"/>
              <a:t> </a:t>
            </a:r>
            <a:r>
              <a:rPr lang="pt-BR" sz="3000" i="1" dirty="0" err="1"/>
              <a:t>stercoralis</a:t>
            </a:r>
            <a:endParaRPr lang="pt-BR" sz="3000" i="1" dirty="0"/>
          </a:p>
          <a:p>
            <a:pPr>
              <a:buFontTx/>
              <a:buChar char="-"/>
            </a:pPr>
            <a:r>
              <a:rPr lang="pt-BR" sz="3000" i="1" dirty="0" err="1"/>
              <a:t>Wuchereria</a:t>
            </a:r>
            <a:r>
              <a:rPr lang="pt-BR" sz="3000" i="1" dirty="0"/>
              <a:t> </a:t>
            </a:r>
            <a:r>
              <a:rPr lang="pt-BR" sz="3000" i="1" dirty="0" err="1"/>
              <a:t>bancrofti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73895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7C0C08-6D2F-4F2F-91B1-B204006C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Imunidade inata aos parasitas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4305D9C-460B-4C9C-9AC5-B738F80B2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4429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77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75DF26-34A4-493A-8717-9D82D018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Respostas imunes adaptativas aos parasitas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9709CC7-1CA4-4161-A1B2-44849861E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33485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76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AD3D11-B24A-4FBF-AE34-ADAD5CD46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" t="308" r="611" b="1744"/>
          <a:stretch/>
        </p:blipFill>
        <p:spPr>
          <a:xfrm>
            <a:off x="1736036" y="0"/>
            <a:ext cx="8388625" cy="61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D5FD7-ACA4-4D0D-9814-B4F8CC23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dirty="0"/>
              <a:t>Resposta Th1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45D0DE-9562-484D-9177-74144A81E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95514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58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A210-80FE-4A6A-BBAF-37DCB1AA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2" y="285661"/>
            <a:ext cx="2522981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800" dirty="0">
                <a:solidFill>
                  <a:srgbClr val="00B050"/>
                </a:solidFill>
                <a:latin typeface="Arial Nova" panose="020B0504020202020204" pitchFamily="34" charset="0"/>
              </a:rPr>
              <a:t>Células Th1 coordenam respostas a patógenos intracelulares </a:t>
            </a:r>
            <a:br>
              <a:rPr lang="pt-BR" sz="1800" dirty="0">
                <a:solidFill>
                  <a:srgbClr val="FF7C80"/>
                </a:solidFill>
                <a:latin typeface="Arial Nova" panose="020B0504020202020204" pitchFamily="34" charset="0"/>
              </a:rPr>
            </a:br>
            <a:endParaRPr lang="pt-BR" sz="1800" b="1" dirty="0">
              <a:solidFill>
                <a:srgbClr val="FF7C8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905A4D-B2EA-4953-981C-A1008EC7B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8" y="2240784"/>
            <a:ext cx="2833305" cy="3812882"/>
          </a:xfrm>
        </p:spPr>
        <p:txBody>
          <a:bodyPr>
            <a:normAutofit/>
          </a:bodyPr>
          <a:lstStyle/>
          <a:p>
            <a:r>
              <a:rPr lang="pt-BR" sz="1900" dirty="0">
                <a:solidFill>
                  <a:schemeClr val="tx1"/>
                </a:solidFill>
                <a:latin typeface="Arial Nova" panose="020B0504020202020204" pitchFamily="34" charset="0"/>
              </a:rPr>
              <a:t>As células Th1 secretam perfis de citocinas direcionados para coordenação de respostas a </a:t>
            </a:r>
            <a:r>
              <a:rPr lang="pt-BR" sz="1900" b="1" dirty="0">
                <a:solidFill>
                  <a:schemeClr val="tx1"/>
                </a:solidFill>
                <a:latin typeface="Arial Nova" panose="020B0504020202020204" pitchFamily="34" charset="0"/>
              </a:rPr>
              <a:t>infecções bacterianas e virais intracelulares: </a:t>
            </a:r>
          </a:p>
          <a:p>
            <a:pPr lvl="1"/>
            <a:r>
              <a:rPr lang="pt-BR" sz="1900" dirty="0">
                <a:solidFill>
                  <a:schemeClr val="tx1"/>
                </a:solidFill>
                <a:latin typeface="Arial Nova" panose="020B0504020202020204" pitchFamily="34" charset="0"/>
              </a:rPr>
              <a:t>Expansão dos linfócitos T citotóxicos (</a:t>
            </a:r>
            <a:r>
              <a:rPr lang="pt-BR" sz="1900" dirty="0" err="1">
                <a:solidFill>
                  <a:schemeClr val="tx1"/>
                </a:solidFill>
                <a:latin typeface="Arial Nova" panose="020B0504020202020204" pitchFamily="34" charset="0"/>
              </a:rPr>
              <a:t>Tc</a:t>
            </a:r>
            <a:r>
              <a:rPr lang="pt-BR" sz="1900" dirty="0">
                <a:solidFill>
                  <a:schemeClr val="tx1"/>
                </a:solidFill>
                <a:latin typeface="Arial Nova" panose="020B0504020202020204" pitchFamily="34" charset="0"/>
              </a:rPr>
              <a:t>) e</a:t>
            </a:r>
          </a:p>
          <a:p>
            <a:pPr lvl="1"/>
            <a:r>
              <a:rPr lang="pt-BR" sz="1900" dirty="0">
                <a:solidFill>
                  <a:schemeClr val="tx1"/>
                </a:solidFill>
                <a:latin typeface="Arial Nova" panose="020B0504020202020204" pitchFamily="34" charset="0"/>
              </a:rPr>
              <a:t>Ativação dos macrófagos.</a:t>
            </a:r>
          </a:p>
          <a:p>
            <a:endParaRPr lang="pt-BR" sz="19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1"/>
            <a:endParaRPr lang="pt-BR" sz="19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D60026-BA22-4040-8449-842B3BC7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656"/>
            <a:ext cx="5102087" cy="58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8918B4-F317-43B9-93FC-8BE70C7E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7" y="405738"/>
            <a:ext cx="4315116" cy="1325563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rgbClr val="7D1315"/>
                </a:solidFill>
                <a:latin typeface="Arial Nova" panose="020B0504020202020204" pitchFamily="34" charset="0"/>
              </a:rPr>
              <a:t>Células Th1 e bactérias fagocitadas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1403D6-A5FB-4107-9725-A3398CE04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388" r="2848" b="22461"/>
          <a:stretch/>
        </p:blipFill>
        <p:spPr>
          <a:xfrm>
            <a:off x="6736985" y="128030"/>
            <a:ext cx="4553867" cy="602401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1AA42C2-959B-4ACF-86E5-B36B43FF1109}"/>
              </a:ext>
            </a:extLst>
          </p:cNvPr>
          <p:cNvSpPr/>
          <p:nvPr/>
        </p:nvSpPr>
        <p:spPr>
          <a:xfrm>
            <a:off x="1780885" y="1966279"/>
            <a:ext cx="431511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ova" panose="020B0504020202020204" pitchFamily="34" charset="0"/>
              </a:rPr>
              <a:t>Th1 produzem grandes quantidades de </a:t>
            </a:r>
            <a:r>
              <a:rPr lang="pt-BR" sz="1400" b="1" dirty="0" err="1">
                <a:latin typeface="Arial Nova" panose="020B0504020202020204" pitchFamily="34" charset="0"/>
              </a:rPr>
              <a:t>IFNγ</a:t>
            </a:r>
            <a:r>
              <a:rPr lang="pt-BR" sz="1400" b="1" dirty="0">
                <a:latin typeface="Arial Nova" panose="020B0504020202020204" pitchFamily="34" charset="0"/>
              </a:rPr>
              <a:t> e ativam macrófagos: </a:t>
            </a:r>
            <a:r>
              <a:rPr lang="pt-BR" sz="1400" dirty="0">
                <a:latin typeface="Arial Nova" panose="020B0504020202020204" pitchFamily="34" charset="0"/>
              </a:rPr>
              <a:t>importante quando estas estão infectadas por microrganismos intracelulares ou que internalizaram fragmentos dos microrganismos (MHC II do macrófago leva Th1 secretar </a:t>
            </a:r>
            <a:r>
              <a:rPr lang="pt-BR" sz="1400" dirty="0" err="1">
                <a:latin typeface="Arial Nova" panose="020B0504020202020204" pitchFamily="34" charset="0"/>
              </a:rPr>
              <a:t>IFNγ</a:t>
            </a:r>
            <a:r>
              <a:rPr lang="pt-BR" sz="1400" dirty="0">
                <a:latin typeface="Arial Nova" panose="020B0504020202020204" pitchFamily="34" charset="0"/>
              </a:rPr>
              <a:t> para ativá-lo).</a:t>
            </a:r>
          </a:p>
          <a:p>
            <a:endParaRPr lang="pt-BR" sz="1400" dirty="0">
              <a:latin typeface="Arial Nova" panose="020B0504020202020204" pitchFamily="34" charset="0"/>
            </a:endParaRPr>
          </a:p>
          <a:p>
            <a:r>
              <a:rPr lang="pt-BR" sz="1400" b="1" dirty="0">
                <a:latin typeface="Arial Nova" panose="020B0504020202020204" pitchFamily="34" charset="0"/>
              </a:rPr>
              <a:t>CD40L liga-se a CD40 no macrófago aumentando sua sensibilidade ao </a:t>
            </a:r>
            <a:r>
              <a:rPr lang="pt-BR" sz="1400" b="1" dirty="0" err="1">
                <a:latin typeface="Arial Nova" panose="020B0504020202020204" pitchFamily="34" charset="0"/>
              </a:rPr>
              <a:t>IFNγ</a:t>
            </a:r>
            <a:r>
              <a:rPr lang="pt-BR" sz="1400" b="1" dirty="0">
                <a:latin typeface="Arial Nova" panose="020B0504020202020204" pitchFamily="34" charset="0"/>
              </a:rPr>
              <a:t> (figura)</a:t>
            </a:r>
          </a:p>
          <a:p>
            <a:endParaRPr lang="pt-BR" sz="1400" dirty="0">
              <a:latin typeface="Arial Nova" panose="020B0504020202020204" pitchFamily="34" charset="0"/>
            </a:endParaRPr>
          </a:p>
          <a:p>
            <a:r>
              <a:rPr lang="pt-BR" sz="1400" dirty="0">
                <a:latin typeface="Arial Nova" panose="020B0504020202020204" pitchFamily="34" charset="0"/>
              </a:rPr>
              <a:t>Macrófagos estimulados por </a:t>
            </a:r>
            <a:r>
              <a:rPr lang="pt-BR" sz="1400" dirty="0" err="1">
                <a:latin typeface="Arial Nova" panose="020B0504020202020204" pitchFamily="34" charset="0"/>
              </a:rPr>
              <a:t>IFNγ</a:t>
            </a:r>
            <a:r>
              <a:rPr lang="pt-BR" sz="1400" dirty="0">
                <a:latin typeface="Arial Nova" panose="020B0504020202020204" pitchFamily="34" charset="0"/>
              </a:rPr>
              <a:t> também produzem IL-12, que reforçam fenótipo Th1.</a:t>
            </a:r>
          </a:p>
          <a:p>
            <a:endParaRPr lang="pt-BR" sz="1400" dirty="0">
              <a:latin typeface="Arial Nova" panose="020B0504020202020204" pitchFamily="34" charset="0"/>
            </a:endParaRPr>
          </a:p>
          <a:p>
            <a:r>
              <a:rPr lang="pt-BR" sz="1400" dirty="0">
                <a:latin typeface="Arial Nova" panose="020B0504020202020204" pitchFamily="34" charset="0"/>
              </a:rPr>
              <a:t>As células Th1 também secretam muito IL-2: sustenta expansão de T citotóxica CD8+.</a:t>
            </a:r>
          </a:p>
          <a:p>
            <a:endParaRPr lang="pt-BR" sz="1400" dirty="0">
              <a:latin typeface="Arial Nova" panose="020B0504020202020204" pitchFamily="34" charset="0"/>
            </a:endParaRPr>
          </a:p>
          <a:p>
            <a:r>
              <a:rPr lang="pt-BR" sz="1400" dirty="0">
                <a:latin typeface="Arial Nova" panose="020B0504020202020204" pitchFamily="34" charset="0"/>
              </a:rPr>
              <a:t>Outras citocinas do Th1 (IL-3 e GM-CSF) induzem formação de neutrófilos e macrófagos em células precursoras da medula óssea. </a:t>
            </a:r>
          </a:p>
        </p:txBody>
      </p:sp>
    </p:spTree>
    <p:extLst>
      <p:ext uri="{BB962C8B-B14F-4D97-AF65-F5344CB8AC3E}">
        <p14:creationId xmlns:p14="http://schemas.microsoft.com/office/powerpoint/2010/main" val="326595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Leishmaniose e Doença de Chagas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hlinkClick r:id="rId2"/>
            </a:endParaRPr>
          </a:p>
          <a:p>
            <a:r>
              <a:rPr lang="pt-BR" dirty="0">
                <a:hlinkClick r:id="rId2"/>
              </a:rPr>
              <a:t>https://www.youtube.com/watch?v=AUUYsYNl-AY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https://www.youtube.com/watch?v=0N4eB1c2xI0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7668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660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 Nova</vt:lpstr>
      <vt:lpstr>Calibri</vt:lpstr>
      <vt:lpstr>Calibri Light</vt:lpstr>
      <vt:lpstr>Retrospectiva</vt:lpstr>
      <vt:lpstr>Mecanismos de Resposta imune contra agentes parasitários</vt:lpstr>
      <vt:lpstr>Agentes parasitários</vt:lpstr>
      <vt:lpstr>Imunidade inata aos parasitas</vt:lpstr>
      <vt:lpstr>Respostas imunes adaptativas aos parasitas</vt:lpstr>
      <vt:lpstr>Apresentação do PowerPoint</vt:lpstr>
      <vt:lpstr>Resposta Th1</vt:lpstr>
      <vt:lpstr>Células Th1 coordenam respostas a patógenos intracelulares  </vt:lpstr>
      <vt:lpstr>Células Th1 e bactérias fagocitadas</vt:lpstr>
      <vt:lpstr>Leishmaniose e Doença de Chagas</vt:lpstr>
      <vt:lpstr>Respostas imunes adaptativas aos parasitas</vt:lpstr>
      <vt:lpstr>Apresentação do PowerPoint</vt:lpstr>
      <vt:lpstr>Células Th2 coordenam as respostas a patógenos extracelulares</vt:lpstr>
      <vt:lpstr>Apresentação do PowerPoint</vt:lpstr>
      <vt:lpstr>Resposta Th2</vt:lpstr>
      <vt:lpstr>Evasão dos mecanismos imunes pelos parasitas</vt:lpstr>
      <vt:lpstr>Desenvolvimento de vacinas</vt:lpstr>
      <vt:lpstr>Diagnóstico Sorológico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Andreetta Corral</dc:creator>
  <cp:lastModifiedBy>Marcelo Andreetta Corral</cp:lastModifiedBy>
  <cp:revision>3</cp:revision>
  <dcterms:created xsi:type="dcterms:W3CDTF">2019-06-10T13:43:03Z</dcterms:created>
  <dcterms:modified xsi:type="dcterms:W3CDTF">2019-06-10T14:59:40Z</dcterms:modified>
</cp:coreProperties>
</file>