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0" r:id="rId3"/>
    <p:sldId id="321" r:id="rId4"/>
    <p:sldId id="322" r:id="rId5"/>
    <p:sldId id="324" r:id="rId6"/>
    <p:sldId id="325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DDB"/>
    <a:srgbClr val="80A331"/>
    <a:srgbClr val="CEFCBC"/>
    <a:srgbClr val="92AB63"/>
    <a:srgbClr val="10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0EEC0-3028-4855-B53B-AAD78636254F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2E8FCE8A-CB2D-4DA1-BECA-2AD6C9402269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Cruzamento </a:t>
          </a:r>
        </a:p>
      </dgm:t>
    </dgm:pt>
    <dgm:pt modelId="{AAD99855-659C-406A-A084-93885A0DBA33}" type="parTrans" cxnId="{7E8C0950-04DE-44C4-A0C0-5B010E3CBB6F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C0BAFBB7-12BE-426F-A3FE-24BF38413F29}" type="sibTrans" cxnId="{7E8C0950-04DE-44C4-A0C0-5B010E3CBB6F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4F433F32-C72B-45F7-8097-5F3CC371E0E6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Estrangulamentos da circulação</a:t>
          </a:r>
        </a:p>
      </dgm:t>
    </dgm:pt>
    <dgm:pt modelId="{DB108D75-515E-4F51-82F5-7584DCF5829A}" type="parTrans" cxnId="{3FDB01EA-2419-4E9D-9EAC-9BAD09220DDB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5578EB52-B054-4C80-A7F8-C89162035EE1}" type="sibTrans" cxnId="{3FDB01EA-2419-4E9D-9EAC-9BAD09220DDB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913B0726-C96A-4F59-B895-110BEA6BEF0A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Poluição sonora</a:t>
          </a:r>
        </a:p>
      </dgm:t>
    </dgm:pt>
    <dgm:pt modelId="{C7AA4310-8192-43ED-8990-E4CB94D60276}" type="parTrans" cxnId="{956E541D-6387-4971-AA91-EF5E7BBEE7DE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B90C4A72-48EA-422D-B3B1-3E3B921DFB21}" type="sibTrans" cxnId="{956E541D-6387-4971-AA91-EF5E7BBEE7DE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379AE895-4B34-4967-8919-AD10393C33A8}" type="pres">
      <dgm:prSet presAssocID="{29C0EEC0-3028-4855-B53B-AAD78636254F}" presName="diagram" presStyleCnt="0">
        <dgm:presLayoutVars>
          <dgm:dir/>
          <dgm:resizeHandles val="exact"/>
        </dgm:presLayoutVars>
      </dgm:prSet>
      <dgm:spPr/>
    </dgm:pt>
    <dgm:pt modelId="{3ECEBEC1-A5F8-430A-BBF0-B848EB97C31D}" type="pres">
      <dgm:prSet presAssocID="{2E8FCE8A-CB2D-4DA1-BECA-2AD6C9402269}" presName="node" presStyleLbl="node1" presStyleIdx="0" presStyleCnt="3">
        <dgm:presLayoutVars>
          <dgm:bulletEnabled val="1"/>
        </dgm:presLayoutVars>
      </dgm:prSet>
      <dgm:spPr/>
    </dgm:pt>
    <dgm:pt modelId="{F6F9F7FE-6430-4690-B235-4FB0CA490A9E}" type="pres">
      <dgm:prSet presAssocID="{C0BAFBB7-12BE-426F-A3FE-24BF38413F29}" presName="sibTrans" presStyleCnt="0"/>
      <dgm:spPr/>
    </dgm:pt>
    <dgm:pt modelId="{09571451-453B-4C82-BC22-3288FFEF472C}" type="pres">
      <dgm:prSet presAssocID="{4F433F32-C72B-45F7-8097-5F3CC371E0E6}" presName="node" presStyleLbl="node1" presStyleIdx="1" presStyleCnt="3">
        <dgm:presLayoutVars>
          <dgm:bulletEnabled val="1"/>
        </dgm:presLayoutVars>
      </dgm:prSet>
      <dgm:spPr/>
    </dgm:pt>
    <dgm:pt modelId="{B90463CD-F793-48B4-810F-36286C9AD3B6}" type="pres">
      <dgm:prSet presAssocID="{5578EB52-B054-4C80-A7F8-C89162035EE1}" presName="sibTrans" presStyleCnt="0"/>
      <dgm:spPr/>
    </dgm:pt>
    <dgm:pt modelId="{925E2D83-5DCF-42CC-B8BD-08FE0C8FDB32}" type="pres">
      <dgm:prSet presAssocID="{913B0726-C96A-4F59-B895-110BEA6BEF0A}" presName="node" presStyleLbl="node1" presStyleIdx="2" presStyleCnt="3">
        <dgm:presLayoutVars>
          <dgm:bulletEnabled val="1"/>
        </dgm:presLayoutVars>
      </dgm:prSet>
      <dgm:spPr/>
    </dgm:pt>
  </dgm:ptLst>
  <dgm:cxnLst>
    <dgm:cxn modelId="{956E541D-6387-4971-AA91-EF5E7BBEE7DE}" srcId="{29C0EEC0-3028-4855-B53B-AAD78636254F}" destId="{913B0726-C96A-4F59-B895-110BEA6BEF0A}" srcOrd="2" destOrd="0" parTransId="{C7AA4310-8192-43ED-8990-E4CB94D60276}" sibTransId="{B90C4A72-48EA-422D-B3B1-3E3B921DFB21}"/>
    <dgm:cxn modelId="{7E8C0950-04DE-44C4-A0C0-5B010E3CBB6F}" srcId="{29C0EEC0-3028-4855-B53B-AAD78636254F}" destId="{2E8FCE8A-CB2D-4DA1-BECA-2AD6C9402269}" srcOrd="0" destOrd="0" parTransId="{AAD99855-659C-406A-A084-93885A0DBA33}" sibTransId="{C0BAFBB7-12BE-426F-A3FE-24BF38413F29}"/>
    <dgm:cxn modelId="{AA184E53-8A2D-4812-AB5B-94E3D886DE40}" type="presOf" srcId="{2E8FCE8A-CB2D-4DA1-BECA-2AD6C9402269}" destId="{3ECEBEC1-A5F8-430A-BBF0-B848EB97C31D}" srcOrd="0" destOrd="0" presId="urn:microsoft.com/office/officeart/2005/8/layout/default#1"/>
    <dgm:cxn modelId="{585B7576-6488-4B03-AD81-51DD60CD4A97}" type="presOf" srcId="{913B0726-C96A-4F59-B895-110BEA6BEF0A}" destId="{925E2D83-5DCF-42CC-B8BD-08FE0C8FDB32}" srcOrd="0" destOrd="0" presId="urn:microsoft.com/office/officeart/2005/8/layout/default#1"/>
    <dgm:cxn modelId="{2DCCE47C-8B49-42DB-AFE0-2033904C98E7}" type="presOf" srcId="{29C0EEC0-3028-4855-B53B-AAD78636254F}" destId="{379AE895-4B34-4967-8919-AD10393C33A8}" srcOrd="0" destOrd="0" presId="urn:microsoft.com/office/officeart/2005/8/layout/default#1"/>
    <dgm:cxn modelId="{3FDB01EA-2419-4E9D-9EAC-9BAD09220DDB}" srcId="{29C0EEC0-3028-4855-B53B-AAD78636254F}" destId="{4F433F32-C72B-45F7-8097-5F3CC371E0E6}" srcOrd="1" destOrd="0" parTransId="{DB108D75-515E-4F51-82F5-7584DCF5829A}" sibTransId="{5578EB52-B054-4C80-A7F8-C89162035EE1}"/>
    <dgm:cxn modelId="{6CCBD0FF-C4CA-47E3-B0EF-191867AC8443}" type="presOf" srcId="{4F433F32-C72B-45F7-8097-5F3CC371E0E6}" destId="{09571451-453B-4C82-BC22-3288FFEF472C}" srcOrd="0" destOrd="0" presId="urn:microsoft.com/office/officeart/2005/8/layout/default#1"/>
    <dgm:cxn modelId="{D61C1C41-51C9-4DD0-93AF-63399E9B1D28}" type="presParOf" srcId="{379AE895-4B34-4967-8919-AD10393C33A8}" destId="{3ECEBEC1-A5F8-430A-BBF0-B848EB97C31D}" srcOrd="0" destOrd="0" presId="urn:microsoft.com/office/officeart/2005/8/layout/default#1"/>
    <dgm:cxn modelId="{40DDDDA4-9379-44C7-B125-5530F6C0491D}" type="presParOf" srcId="{379AE895-4B34-4967-8919-AD10393C33A8}" destId="{F6F9F7FE-6430-4690-B235-4FB0CA490A9E}" srcOrd="1" destOrd="0" presId="urn:microsoft.com/office/officeart/2005/8/layout/default#1"/>
    <dgm:cxn modelId="{F9AD5F3D-61FB-4DCE-81DD-B6313A43D616}" type="presParOf" srcId="{379AE895-4B34-4967-8919-AD10393C33A8}" destId="{09571451-453B-4C82-BC22-3288FFEF472C}" srcOrd="2" destOrd="0" presId="urn:microsoft.com/office/officeart/2005/8/layout/default#1"/>
    <dgm:cxn modelId="{B96E10FD-AD9A-4939-9AAB-526F108F49C2}" type="presParOf" srcId="{379AE895-4B34-4967-8919-AD10393C33A8}" destId="{B90463CD-F793-48B4-810F-36286C9AD3B6}" srcOrd="3" destOrd="0" presId="urn:microsoft.com/office/officeart/2005/8/layout/default#1"/>
    <dgm:cxn modelId="{9BA49919-CCFC-47B8-B775-A80DBAD29F9B}" type="presParOf" srcId="{379AE895-4B34-4967-8919-AD10393C33A8}" destId="{925E2D83-5DCF-42CC-B8BD-08FE0C8FDB32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07484-8CD7-4D62-BA92-35441784B519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54D1279E-2C66-4976-AA2F-06EE186CA041}">
      <dgm:prSet phldrT="[Texto]"/>
      <dgm:spPr/>
      <dgm:t>
        <a:bodyPr/>
        <a:lstStyle/>
        <a:p>
          <a:r>
            <a:rPr lang="pt-BR" dirty="0"/>
            <a:t>Padrão do cardápio</a:t>
          </a:r>
        </a:p>
      </dgm:t>
    </dgm:pt>
    <dgm:pt modelId="{27C1491D-8825-4B95-91D5-9DD3D20333E2}" type="parTrans" cxnId="{1B90F1A4-8597-4A38-BB3B-092D2C88787A}">
      <dgm:prSet/>
      <dgm:spPr/>
      <dgm:t>
        <a:bodyPr/>
        <a:lstStyle/>
        <a:p>
          <a:endParaRPr lang="pt-BR"/>
        </a:p>
      </dgm:t>
    </dgm:pt>
    <dgm:pt modelId="{84B8674A-EF9A-40EC-8756-8863A20DFAA3}" type="sibTrans" cxnId="{1B90F1A4-8597-4A38-BB3B-092D2C88787A}">
      <dgm:prSet/>
      <dgm:spPr/>
      <dgm:t>
        <a:bodyPr/>
        <a:lstStyle/>
        <a:p>
          <a:endParaRPr lang="pt-BR"/>
        </a:p>
      </dgm:t>
    </dgm:pt>
    <dgm:pt modelId="{2ECE9980-6BD3-44E0-A150-4C4A37F0033A}">
      <dgm:prSet phldrT="[Texto]"/>
      <dgm:spPr/>
      <dgm:t>
        <a:bodyPr/>
        <a:lstStyle/>
        <a:p>
          <a:pPr marL="176213" marR="0" lvl="2" indent="-1762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/>
            <a:t>Define a complexidade e sofisticação dos equipamentos</a:t>
          </a:r>
        </a:p>
      </dgm:t>
    </dgm:pt>
    <dgm:pt modelId="{3EDD3744-4949-4C40-BC87-2977527A4807}" type="parTrans" cxnId="{2C520665-AEDA-4170-8FE4-BEB1E6C8310D}">
      <dgm:prSet/>
      <dgm:spPr/>
      <dgm:t>
        <a:bodyPr/>
        <a:lstStyle/>
        <a:p>
          <a:endParaRPr lang="pt-BR"/>
        </a:p>
      </dgm:t>
    </dgm:pt>
    <dgm:pt modelId="{12A6F363-0341-409F-BDCC-FA089ABFA4B5}" type="sibTrans" cxnId="{2C520665-AEDA-4170-8FE4-BEB1E6C8310D}">
      <dgm:prSet/>
      <dgm:spPr/>
      <dgm:t>
        <a:bodyPr/>
        <a:lstStyle/>
        <a:p>
          <a:endParaRPr lang="pt-BR"/>
        </a:p>
      </dgm:t>
    </dgm:pt>
    <dgm:pt modelId="{29607498-A747-46EA-B0D9-E46345C089D5}">
      <dgm:prSet phldrT="[Texto]"/>
      <dgm:spPr/>
      <dgm:t>
        <a:bodyPr/>
        <a:lstStyle/>
        <a:p>
          <a:r>
            <a:rPr lang="pt-BR" dirty="0"/>
            <a:t>Sistema de distribuição</a:t>
          </a:r>
        </a:p>
      </dgm:t>
    </dgm:pt>
    <dgm:pt modelId="{ACD10CA8-444A-4F6E-9109-5C3FF67F7672}" type="parTrans" cxnId="{E5EABBEA-F652-42D5-8D36-42A8F6A0A1A5}">
      <dgm:prSet/>
      <dgm:spPr/>
      <dgm:t>
        <a:bodyPr/>
        <a:lstStyle/>
        <a:p>
          <a:endParaRPr lang="pt-BR"/>
        </a:p>
      </dgm:t>
    </dgm:pt>
    <dgm:pt modelId="{3E0C38AF-FECF-4AA7-A8BA-B026A55C3E43}" type="sibTrans" cxnId="{E5EABBEA-F652-42D5-8D36-42A8F6A0A1A5}">
      <dgm:prSet/>
      <dgm:spPr/>
      <dgm:t>
        <a:bodyPr/>
        <a:lstStyle/>
        <a:p>
          <a:endParaRPr lang="pt-BR"/>
        </a:p>
      </dgm:t>
    </dgm:pt>
    <dgm:pt modelId="{54CDC829-E22F-4D6C-91F8-8F27FB435703}">
      <dgm:prSet phldrT="[Texto]"/>
      <dgm:spPr/>
      <dgm:t>
        <a:bodyPr/>
        <a:lstStyle/>
        <a:p>
          <a:r>
            <a:rPr lang="pt-BR" dirty="0"/>
            <a:t>Especifica a necessidade dos equipamentos e utensílios</a:t>
          </a:r>
        </a:p>
      </dgm:t>
    </dgm:pt>
    <dgm:pt modelId="{0210A946-41A8-4C95-A4F5-E4E1B2A07EE3}" type="parTrans" cxnId="{2633D81E-8188-4386-9431-B1093422DC68}">
      <dgm:prSet/>
      <dgm:spPr/>
      <dgm:t>
        <a:bodyPr/>
        <a:lstStyle/>
        <a:p>
          <a:endParaRPr lang="pt-BR"/>
        </a:p>
      </dgm:t>
    </dgm:pt>
    <dgm:pt modelId="{131549B2-6E2A-4E02-B295-CD624A701ADA}" type="sibTrans" cxnId="{2633D81E-8188-4386-9431-B1093422DC68}">
      <dgm:prSet/>
      <dgm:spPr/>
      <dgm:t>
        <a:bodyPr/>
        <a:lstStyle/>
        <a:p>
          <a:endParaRPr lang="pt-BR"/>
        </a:p>
      </dgm:t>
    </dgm:pt>
    <dgm:pt modelId="{F317F352-57A9-4752-8E44-DEBF6E08C9FE}">
      <dgm:prSet phldrT="[Texto]"/>
      <dgm:spPr/>
      <dgm:t>
        <a:bodyPr/>
        <a:lstStyle/>
        <a:p>
          <a:r>
            <a:rPr lang="pt-BR" dirty="0"/>
            <a:t>Política de compras</a:t>
          </a:r>
        </a:p>
      </dgm:t>
    </dgm:pt>
    <dgm:pt modelId="{F851B28E-6E0E-4A04-A7FC-D909F3B622D8}" type="parTrans" cxnId="{CA627EAC-5248-4584-9582-6E9412A76311}">
      <dgm:prSet/>
      <dgm:spPr/>
      <dgm:t>
        <a:bodyPr/>
        <a:lstStyle/>
        <a:p>
          <a:endParaRPr lang="pt-BR"/>
        </a:p>
      </dgm:t>
    </dgm:pt>
    <dgm:pt modelId="{D74519F3-FD5C-4105-8EE2-5A872E040574}" type="sibTrans" cxnId="{CA627EAC-5248-4584-9582-6E9412A76311}">
      <dgm:prSet/>
      <dgm:spPr/>
      <dgm:t>
        <a:bodyPr/>
        <a:lstStyle/>
        <a:p>
          <a:endParaRPr lang="pt-BR"/>
        </a:p>
      </dgm:t>
    </dgm:pt>
    <dgm:pt modelId="{54EE444D-F3FA-4C8D-A343-196314ABCA79}">
      <dgm:prSet phldrT="[Texto]"/>
      <dgm:spPr/>
      <dgm:t>
        <a:bodyPr/>
        <a:lstStyle/>
        <a:p>
          <a:pPr marL="176213" marR="0" lvl="2" indent="-1762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/>
            <a:t>Intervém sobretudo na recepção e armazenamento</a:t>
          </a:r>
        </a:p>
        <a:p>
          <a:pPr marL="176213" indent="-176213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dirty="0"/>
        </a:p>
      </dgm:t>
    </dgm:pt>
    <dgm:pt modelId="{A965122E-6B35-4364-BAE5-8955E5778B13}" type="parTrans" cxnId="{2AA42AA2-A02E-4857-80BB-0FC313DF6E07}">
      <dgm:prSet/>
      <dgm:spPr/>
      <dgm:t>
        <a:bodyPr/>
        <a:lstStyle/>
        <a:p>
          <a:endParaRPr lang="pt-BR"/>
        </a:p>
      </dgm:t>
    </dgm:pt>
    <dgm:pt modelId="{03029009-A9E3-403C-B5A3-2F4CAD8A62F6}" type="sibTrans" cxnId="{2AA42AA2-A02E-4857-80BB-0FC313DF6E07}">
      <dgm:prSet/>
      <dgm:spPr/>
      <dgm:t>
        <a:bodyPr/>
        <a:lstStyle/>
        <a:p>
          <a:endParaRPr lang="pt-BR"/>
        </a:p>
      </dgm:t>
    </dgm:pt>
    <dgm:pt modelId="{62EE2C39-0449-467C-ADAB-55FD042FA497}" type="pres">
      <dgm:prSet presAssocID="{A7B07484-8CD7-4D62-BA92-35441784B519}" presName="Name0" presStyleCnt="0">
        <dgm:presLayoutVars>
          <dgm:dir/>
          <dgm:animLvl val="lvl"/>
          <dgm:resizeHandles val="exact"/>
        </dgm:presLayoutVars>
      </dgm:prSet>
      <dgm:spPr/>
    </dgm:pt>
    <dgm:pt modelId="{88A84DFE-5DE2-4876-AA78-AC62B544384A}" type="pres">
      <dgm:prSet presAssocID="{54D1279E-2C66-4976-AA2F-06EE186CA041}" presName="composite" presStyleCnt="0"/>
      <dgm:spPr/>
    </dgm:pt>
    <dgm:pt modelId="{CCA7E609-9CD9-442E-9D6C-F7370F5F5C66}" type="pres">
      <dgm:prSet presAssocID="{54D1279E-2C66-4976-AA2F-06EE186CA0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C3CCF58-38BF-47EA-9BF4-DA13310907FA}" type="pres">
      <dgm:prSet presAssocID="{54D1279E-2C66-4976-AA2F-06EE186CA041}" presName="desTx" presStyleLbl="alignAccFollowNode1" presStyleIdx="0" presStyleCnt="3">
        <dgm:presLayoutVars>
          <dgm:bulletEnabled val="1"/>
        </dgm:presLayoutVars>
      </dgm:prSet>
      <dgm:spPr/>
    </dgm:pt>
    <dgm:pt modelId="{8B2F1BC2-6D96-4015-8D42-590F30A23D61}" type="pres">
      <dgm:prSet presAssocID="{84B8674A-EF9A-40EC-8756-8863A20DFAA3}" presName="space" presStyleCnt="0"/>
      <dgm:spPr/>
    </dgm:pt>
    <dgm:pt modelId="{96F35ABD-91CA-470E-BB3F-6E9CB5C60994}" type="pres">
      <dgm:prSet presAssocID="{29607498-A747-46EA-B0D9-E46345C089D5}" presName="composite" presStyleCnt="0"/>
      <dgm:spPr/>
    </dgm:pt>
    <dgm:pt modelId="{BB9C0B2C-CA47-4E20-AFC4-221AD2CB67EC}" type="pres">
      <dgm:prSet presAssocID="{29607498-A747-46EA-B0D9-E46345C089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364837C-EB9A-4ABE-A05E-9D2AD377BA88}" type="pres">
      <dgm:prSet presAssocID="{29607498-A747-46EA-B0D9-E46345C089D5}" presName="desTx" presStyleLbl="alignAccFollowNode1" presStyleIdx="1" presStyleCnt="3">
        <dgm:presLayoutVars>
          <dgm:bulletEnabled val="1"/>
        </dgm:presLayoutVars>
      </dgm:prSet>
      <dgm:spPr/>
    </dgm:pt>
    <dgm:pt modelId="{ECD770FB-7B6C-4CF7-80A1-C3F6E3DCB300}" type="pres">
      <dgm:prSet presAssocID="{3E0C38AF-FECF-4AA7-A8BA-B026A55C3E43}" presName="space" presStyleCnt="0"/>
      <dgm:spPr/>
    </dgm:pt>
    <dgm:pt modelId="{E5C4FBB5-61B1-4D72-B43B-FC81E405AA20}" type="pres">
      <dgm:prSet presAssocID="{F317F352-57A9-4752-8E44-DEBF6E08C9FE}" presName="composite" presStyleCnt="0"/>
      <dgm:spPr/>
    </dgm:pt>
    <dgm:pt modelId="{9F817171-9304-4813-90C4-ECBE5AE4DE53}" type="pres">
      <dgm:prSet presAssocID="{F317F352-57A9-4752-8E44-DEBF6E08C9F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C470D0D-4DD3-4443-9E8A-2C482DF5FF54}" type="pres">
      <dgm:prSet presAssocID="{F317F352-57A9-4752-8E44-DEBF6E08C9F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9900500-A2D0-4B63-9591-AC3B9374641A}" type="presOf" srcId="{54D1279E-2C66-4976-AA2F-06EE186CA041}" destId="{CCA7E609-9CD9-442E-9D6C-F7370F5F5C66}" srcOrd="0" destOrd="0" presId="urn:microsoft.com/office/officeart/2005/8/layout/hList1"/>
    <dgm:cxn modelId="{2633D81E-8188-4386-9431-B1093422DC68}" srcId="{29607498-A747-46EA-B0D9-E46345C089D5}" destId="{54CDC829-E22F-4D6C-91F8-8F27FB435703}" srcOrd="0" destOrd="0" parTransId="{0210A946-41A8-4C95-A4F5-E4E1B2A07EE3}" sibTransId="{131549B2-6E2A-4E02-B295-CD624A701ADA}"/>
    <dgm:cxn modelId="{2C520665-AEDA-4170-8FE4-BEB1E6C8310D}" srcId="{54D1279E-2C66-4976-AA2F-06EE186CA041}" destId="{2ECE9980-6BD3-44E0-A150-4C4A37F0033A}" srcOrd="0" destOrd="0" parTransId="{3EDD3744-4949-4C40-BC87-2977527A4807}" sibTransId="{12A6F363-0341-409F-BDCC-FA089ABFA4B5}"/>
    <dgm:cxn modelId="{2187DA4A-B0DF-4A65-BAD1-3B8B4DB2A7E0}" type="presOf" srcId="{29607498-A747-46EA-B0D9-E46345C089D5}" destId="{BB9C0B2C-CA47-4E20-AFC4-221AD2CB67EC}" srcOrd="0" destOrd="0" presId="urn:microsoft.com/office/officeart/2005/8/layout/hList1"/>
    <dgm:cxn modelId="{D13A8D6C-04F3-4DF9-A142-DED1202E8538}" type="presOf" srcId="{F317F352-57A9-4752-8E44-DEBF6E08C9FE}" destId="{9F817171-9304-4813-90C4-ECBE5AE4DE53}" srcOrd="0" destOrd="0" presId="urn:microsoft.com/office/officeart/2005/8/layout/hList1"/>
    <dgm:cxn modelId="{FF5AC974-376E-40C2-940D-7F37B1AF5CDA}" type="presOf" srcId="{54CDC829-E22F-4D6C-91F8-8F27FB435703}" destId="{4364837C-EB9A-4ABE-A05E-9D2AD377BA88}" srcOrd="0" destOrd="0" presId="urn:microsoft.com/office/officeart/2005/8/layout/hList1"/>
    <dgm:cxn modelId="{2AA42AA2-A02E-4857-80BB-0FC313DF6E07}" srcId="{F317F352-57A9-4752-8E44-DEBF6E08C9FE}" destId="{54EE444D-F3FA-4C8D-A343-196314ABCA79}" srcOrd="0" destOrd="0" parTransId="{A965122E-6B35-4364-BAE5-8955E5778B13}" sibTransId="{03029009-A9E3-403C-B5A3-2F4CAD8A62F6}"/>
    <dgm:cxn modelId="{1B90F1A4-8597-4A38-BB3B-092D2C88787A}" srcId="{A7B07484-8CD7-4D62-BA92-35441784B519}" destId="{54D1279E-2C66-4976-AA2F-06EE186CA041}" srcOrd="0" destOrd="0" parTransId="{27C1491D-8825-4B95-91D5-9DD3D20333E2}" sibTransId="{84B8674A-EF9A-40EC-8756-8863A20DFAA3}"/>
    <dgm:cxn modelId="{CA627EAC-5248-4584-9582-6E9412A76311}" srcId="{A7B07484-8CD7-4D62-BA92-35441784B519}" destId="{F317F352-57A9-4752-8E44-DEBF6E08C9FE}" srcOrd="2" destOrd="0" parTransId="{F851B28E-6E0E-4A04-A7FC-D909F3B622D8}" sibTransId="{D74519F3-FD5C-4105-8EE2-5A872E040574}"/>
    <dgm:cxn modelId="{8D0036C9-0F27-4D75-BAC2-24024FCCFC87}" type="presOf" srcId="{2ECE9980-6BD3-44E0-A150-4C4A37F0033A}" destId="{AC3CCF58-38BF-47EA-9BF4-DA13310907FA}" srcOrd="0" destOrd="0" presId="urn:microsoft.com/office/officeart/2005/8/layout/hList1"/>
    <dgm:cxn modelId="{1FDF23CB-E719-441E-80E8-B6142B9CD928}" type="presOf" srcId="{A7B07484-8CD7-4D62-BA92-35441784B519}" destId="{62EE2C39-0449-467C-ADAB-55FD042FA497}" srcOrd="0" destOrd="0" presId="urn:microsoft.com/office/officeart/2005/8/layout/hList1"/>
    <dgm:cxn modelId="{E5EABBEA-F652-42D5-8D36-42A8F6A0A1A5}" srcId="{A7B07484-8CD7-4D62-BA92-35441784B519}" destId="{29607498-A747-46EA-B0D9-E46345C089D5}" srcOrd="1" destOrd="0" parTransId="{ACD10CA8-444A-4F6E-9109-5C3FF67F7672}" sibTransId="{3E0C38AF-FECF-4AA7-A8BA-B026A55C3E43}"/>
    <dgm:cxn modelId="{387681EB-2017-456F-9420-74E3846F4351}" type="presOf" srcId="{54EE444D-F3FA-4C8D-A343-196314ABCA79}" destId="{EC470D0D-4DD3-4443-9E8A-2C482DF5FF54}" srcOrd="0" destOrd="0" presId="urn:microsoft.com/office/officeart/2005/8/layout/hList1"/>
    <dgm:cxn modelId="{006D18CF-A0FA-4551-A93F-2149D4945842}" type="presParOf" srcId="{62EE2C39-0449-467C-ADAB-55FD042FA497}" destId="{88A84DFE-5DE2-4876-AA78-AC62B544384A}" srcOrd="0" destOrd="0" presId="urn:microsoft.com/office/officeart/2005/8/layout/hList1"/>
    <dgm:cxn modelId="{28C6B370-6DA5-4826-980B-2C0E8B449B17}" type="presParOf" srcId="{88A84DFE-5DE2-4876-AA78-AC62B544384A}" destId="{CCA7E609-9CD9-442E-9D6C-F7370F5F5C66}" srcOrd="0" destOrd="0" presId="urn:microsoft.com/office/officeart/2005/8/layout/hList1"/>
    <dgm:cxn modelId="{C98B14B1-0257-476C-B6B3-826B86E377A6}" type="presParOf" srcId="{88A84DFE-5DE2-4876-AA78-AC62B544384A}" destId="{AC3CCF58-38BF-47EA-9BF4-DA13310907FA}" srcOrd="1" destOrd="0" presId="urn:microsoft.com/office/officeart/2005/8/layout/hList1"/>
    <dgm:cxn modelId="{35EECCAB-9660-411D-A639-6F3B0874B5E1}" type="presParOf" srcId="{62EE2C39-0449-467C-ADAB-55FD042FA497}" destId="{8B2F1BC2-6D96-4015-8D42-590F30A23D61}" srcOrd="1" destOrd="0" presId="urn:microsoft.com/office/officeart/2005/8/layout/hList1"/>
    <dgm:cxn modelId="{4F6D3261-7DA4-446E-9814-9400A6E9B59A}" type="presParOf" srcId="{62EE2C39-0449-467C-ADAB-55FD042FA497}" destId="{96F35ABD-91CA-470E-BB3F-6E9CB5C60994}" srcOrd="2" destOrd="0" presId="urn:microsoft.com/office/officeart/2005/8/layout/hList1"/>
    <dgm:cxn modelId="{139766DC-1E0D-4969-AF70-B54E6F21E65D}" type="presParOf" srcId="{96F35ABD-91CA-470E-BB3F-6E9CB5C60994}" destId="{BB9C0B2C-CA47-4E20-AFC4-221AD2CB67EC}" srcOrd="0" destOrd="0" presId="urn:microsoft.com/office/officeart/2005/8/layout/hList1"/>
    <dgm:cxn modelId="{0B747E22-E7EB-4493-B3AD-6451332C957E}" type="presParOf" srcId="{96F35ABD-91CA-470E-BB3F-6E9CB5C60994}" destId="{4364837C-EB9A-4ABE-A05E-9D2AD377BA88}" srcOrd="1" destOrd="0" presId="urn:microsoft.com/office/officeart/2005/8/layout/hList1"/>
    <dgm:cxn modelId="{A97217E8-0D38-4885-9567-FFFBA77EE322}" type="presParOf" srcId="{62EE2C39-0449-467C-ADAB-55FD042FA497}" destId="{ECD770FB-7B6C-4CF7-80A1-C3F6E3DCB300}" srcOrd="3" destOrd="0" presId="urn:microsoft.com/office/officeart/2005/8/layout/hList1"/>
    <dgm:cxn modelId="{ED703779-F497-4743-A86F-C7E4924BA107}" type="presParOf" srcId="{62EE2C39-0449-467C-ADAB-55FD042FA497}" destId="{E5C4FBB5-61B1-4D72-B43B-FC81E405AA20}" srcOrd="4" destOrd="0" presId="urn:microsoft.com/office/officeart/2005/8/layout/hList1"/>
    <dgm:cxn modelId="{51569E6F-0A5D-49B5-987D-E88A318614BA}" type="presParOf" srcId="{E5C4FBB5-61B1-4D72-B43B-FC81E405AA20}" destId="{9F817171-9304-4813-90C4-ECBE5AE4DE53}" srcOrd="0" destOrd="0" presId="urn:microsoft.com/office/officeart/2005/8/layout/hList1"/>
    <dgm:cxn modelId="{2C8C2173-75A2-4BD6-98FA-A8F4BF04F128}" type="presParOf" srcId="{E5C4FBB5-61B1-4D72-B43B-FC81E405AA20}" destId="{EC470D0D-4DD3-4443-9E8A-2C482DF5FF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1D052-BBD7-49E6-A37F-656638641DB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69DDA03E-7619-4CC6-BFF6-6A3DA7E92D17}">
      <dgm:prSet phldrT="[Texto]" custT="1"/>
      <dgm:spPr/>
      <dgm:t>
        <a:bodyPr/>
        <a:lstStyle/>
        <a:p>
          <a:r>
            <a:rPr lang="pt-BR" sz="2000" dirty="0"/>
            <a:t>Números de refeições</a:t>
          </a:r>
        </a:p>
      </dgm:t>
    </dgm:pt>
    <dgm:pt modelId="{F2DF7B1C-644D-4096-857F-020DDD42B449}" type="parTrans" cxnId="{B2E58076-859F-4684-BF85-DDFC27B851DE}">
      <dgm:prSet/>
      <dgm:spPr/>
      <dgm:t>
        <a:bodyPr/>
        <a:lstStyle/>
        <a:p>
          <a:endParaRPr lang="pt-BR" sz="1400"/>
        </a:p>
      </dgm:t>
    </dgm:pt>
    <dgm:pt modelId="{65A64BAB-6529-4843-8F3A-D8D689D3734E}" type="sibTrans" cxnId="{B2E58076-859F-4684-BF85-DDFC27B851DE}">
      <dgm:prSet/>
      <dgm:spPr/>
      <dgm:t>
        <a:bodyPr/>
        <a:lstStyle/>
        <a:p>
          <a:endParaRPr lang="pt-BR" sz="1400"/>
        </a:p>
      </dgm:t>
    </dgm:pt>
    <dgm:pt modelId="{08926D4F-0EB0-47CB-952F-FA17E23F6F35}">
      <dgm:prSet phldrT="[Texto]" custT="1"/>
      <dgm:spPr/>
      <dgm:t>
        <a:bodyPr/>
        <a:lstStyle/>
        <a:p>
          <a:r>
            <a:rPr lang="pt-BR" sz="2000" dirty="0"/>
            <a:t>Tempo de cocção</a:t>
          </a:r>
        </a:p>
      </dgm:t>
    </dgm:pt>
    <dgm:pt modelId="{14D2D993-BCD5-4B64-B30E-B8A136D01CCC}" type="parTrans" cxnId="{B20E8F86-A81B-4B9B-9629-1320C5E509AF}">
      <dgm:prSet/>
      <dgm:spPr/>
      <dgm:t>
        <a:bodyPr/>
        <a:lstStyle/>
        <a:p>
          <a:endParaRPr lang="pt-BR" sz="1400"/>
        </a:p>
      </dgm:t>
    </dgm:pt>
    <dgm:pt modelId="{673FE66E-616F-493C-973E-98EA4B3AE72C}" type="sibTrans" cxnId="{B20E8F86-A81B-4B9B-9629-1320C5E509AF}">
      <dgm:prSet/>
      <dgm:spPr/>
      <dgm:t>
        <a:bodyPr/>
        <a:lstStyle/>
        <a:p>
          <a:endParaRPr lang="pt-BR" sz="1400"/>
        </a:p>
      </dgm:t>
    </dgm:pt>
    <dgm:pt modelId="{4281781B-FE4F-44F6-987C-579BD66DE53B}">
      <dgm:prSet phldrT="[Texto]" custT="1"/>
      <dgm:spPr/>
      <dgm:t>
        <a:bodyPr/>
        <a:lstStyle/>
        <a:p>
          <a:r>
            <a:rPr lang="pt-BR" sz="2000" b="0" i="0" dirty="0"/>
            <a:t>“Per capita” da preparação</a:t>
          </a:r>
        </a:p>
      </dgm:t>
    </dgm:pt>
    <dgm:pt modelId="{60573C51-2CA2-45EA-949C-4C6CDAA23C5E}" type="parTrans" cxnId="{0BE67CA6-454A-4646-B1CC-F7D480452D49}">
      <dgm:prSet/>
      <dgm:spPr/>
      <dgm:t>
        <a:bodyPr/>
        <a:lstStyle/>
        <a:p>
          <a:endParaRPr lang="pt-BR" sz="1400"/>
        </a:p>
      </dgm:t>
    </dgm:pt>
    <dgm:pt modelId="{1A3E8B91-D35B-4983-BE8E-BCC9EA6F02CB}" type="sibTrans" cxnId="{0BE67CA6-454A-4646-B1CC-F7D480452D49}">
      <dgm:prSet/>
      <dgm:spPr/>
      <dgm:t>
        <a:bodyPr/>
        <a:lstStyle/>
        <a:p>
          <a:endParaRPr lang="pt-BR" sz="1400"/>
        </a:p>
      </dgm:t>
    </dgm:pt>
    <dgm:pt modelId="{1209F49B-05E7-4C24-96A9-0D89F4165F1C}" type="pres">
      <dgm:prSet presAssocID="{71F1D052-BBD7-49E6-A37F-656638641DBE}" presName="linear" presStyleCnt="0">
        <dgm:presLayoutVars>
          <dgm:dir/>
          <dgm:animLvl val="lvl"/>
          <dgm:resizeHandles val="exact"/>
        </dgm:presLayoutVars>
      </dgm:prSet>
      <dgm:spPr/>
    </dgm:pt>
    <dgm:pt modelId="{AF03FEE9-C96C-4F19-976C-28C00EE25D55}" type="pres">
      <dgm:prSet presAssocID="{69DDA03E-7619-4CC6-BFF6-6A3DA7E92D17}" presName="parentLin" presStyleCnt="0"/>
      <dgm:spPr/>
    </dgm:pt>
    <dgm:pt modelId="{68DB932A-F6DE-448F-A853-CB7BAA277BAC}" type="pres">
      <dgm:prSet presAssocID="{69DDA03E-7619-4CC6-BFF6-6A3DA7E92D17}" presName="parentLeftMargin" presStyleLbl="node1" presStyleIdx="0" presStyleCnt="3"/>
      <dgm:spPr/>
    </dgm:pt>
    <dgm:pt modelId="{8EDB8683-40F2-4350-94BE-1D8B49785D4E}" type="pres">
      <dgm:prSet presAssocID="{69DDA03E-7619-4CC6-BFF6-6A3DA7E92D17}" presName="parentText" presStyleLbl="node1" presStyleIdx="0" presStyleCnt="3" custLinFactY="-65948" custLinFactNeighborX="-5501" custLinFactNeighborY="-100000">
        <dgm:presLayoutVars>
          <dgm:chMax val="0"/>
          <dgm:bulletEnabled val="1"/>
        </dgm:presLayoutVars>
      </dgm:prSet>
      <dgm:spPr/>
    </dgm:pt>
    <dgm:pt modelId="{109F1731-B095-4250-AB79-4AC63B66F22A}" type="pres">
      <dgm:prSet presAssocID="{69DDA03E-7619-4CC6-BFF6-6A3DA7E92D17}" presName="negativeSpace" presStyleCnt="0"/>
      <dgm:spPr/>
    </dgm:pt>
    <dgm:pt modelId="{008D78DA-4BF1-4630-8ADF-667258489285}" type="pres">
      <dgm:prSet presAssocID="{69DDA03E-7619-4CC6-BFF6-6A3DA7E92D17}" presName="childText" presStyleLbl="conFgAcc1" presStyleIdx="0" presStyleCnt="3">
        <dgm:presLayoutVars>
          <dgm:bulletEnabled val="1"/>
        </dgm:presLayoutVars>
      </dgm:prSet>
      <dgm:spPr/>
    </dgm:pt>
    <dgm:pt modelId="{600B6207-294C-4FEF-93DE-8C16E2AB93A4}" type="pres">
      <dgm:prSet presAssocID="{65A64BAB-6529-4843-8F3A-D8D689D3734E}" presName="spaceBetweenRectangles" presStyleCnt="0"/>
      <dgm:spPr/>
    </dgm:pt>
    <dgm:pt modelId="{CE7E8D95-6F9B-438A-985C-7C812AE3AD34}" type="pres">
      <dgm:prSet presAssocID="{08926D4F-0EB0-47CB-952F-FA17E23F6F35}" presName="parentLin" presStyleCnt="0"/>
      <dgm:spPr/>
    </dgm:pt>
    <dgm:pt modelId="{93C2F36B-0036-44BA-B356-B5E45A36E1F4}" type="pres">
      <dgm:prSet presAssocID="{08926D4F-0EB0-47CB-952F-FA17E23F6F35}" presName="parentLeftMargin" presStyleLbl="node1" presStyleIdx="0" presStyleCnt="3"/>
      <dgm:spPr/>
    </dgm:pt>
    <dgm:pt modelId="{ACF2A9F9-FC81-485E-A04F-AF45E2623C22}" type="pres">
      <dgm:prSet presAssocID="{08926D4F-0EB0-47CB-952F-FA17E23F6F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54C2FC-79B9-44F1-B33A-C60E195E446C}" type="pres">
      <dgm:prSet presAssocID="{08926D4F-0EB0-47CB-952F-FA17E23F6F35}" presName="negativeSpace" presStyleCnt="0"/>
      <dgm:spPr/>
    </dgm:pt>
    <dgm:pt modelId="{57FA6F8F-505B-476F-B341-7651E6475039}" type="pres">
      <dgm:prSet presAssocID="{08926D4F-0EB0-47CB-952F-FA17E23F6F35}" presName="childText" presStyleLbl="conFgAcc1" presStyleIdx="1" presStyleCnt="3">
        <dgm:presLayoutVars>
          <dgm:bulletEnabled val="1"/>
        </dgm:presLayoutVars>
      </dgm:prSet>
      <dgm:spPr/>
    </dgm:pt>
    <dgm:pt modelId="{77861360-8A40-4732-813D-70ABF33C11BC}" type="pres">
      <dgm:prSet presAssocID="{673FE66E-616F-493C-973E-98EA4B3AE72C}" presName="spaceBetweenRectangles" presStyleCnt="0"/>
      <dgm:spPr/>
    </dgm:pt>
    <dgm:pt modelId="{7A154598-5B7A-4A45-8431-C903A01336CD}" type="pres">
      <dgm:prSet presAssocID="{4281781B-FE4F-44F6-987C-579BD66DE53B}" presName="parentLin" presStyleCnt="0"/>
      <dgm:spPr/>
    </dgm:pt>
    <dgm:pt modelId="{CD7C1088-888B-4457-A560-31403DD52DA9}" type="pres">
      <dgm:prSet presAssocID="{4281781B-FE4F-44F6-987C-579BD66DE53B}" presName="parentLeftMargin" presStyleLbl="node1" presStyleIdx="1" presStyleCnt="3"/>
      <dgm:spPr/>
    </dgm:pt>
    <dgm:pt modelId="{A5352F57-9642-42C3-8408-CB04753C7312}" type="pres">
      <dgm:prSet presAssocID="{4281781B-FE4F-44F6-987C-579BD66DE5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3C68815-2455-4D1A-BAF9-29019923464F}" type="pres">
      <dgm:prSet presAssocID="{4281781B-FE4F-44F6-987C-579BD66DE53B}" presName="negativeSpace" presStyleCnt="0"/>
      <dgm:spPr/>
    </dgm:pt>
    <dgm:pt modelId="{D2198DFD-6E43-4192-8107-95F4B25AC4E5}" type="pres">
      <dgm:prSet presAssocID="{4281781B-FE4F-44F6-987C-579BD66DE5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3A4A04-0DA3-4FE1-90CA-A92060026B08}" type="presOf" srcId="{71F1D052-BBD7-49E6-A37F-656638641DBE}" destId="{1209F49B-05E7-4C24-96A9-0D89F4165F1C}" srcOrd="0" destOrd="0" presId="urn:microsoft.com/office/officeart/2005/8/layout/list1"/>
    <dgm:cxn modelId="{CD57E133-6843-4120-AC49-7E3EBEA3E868}" type="presOf" srcId="{08926D4F-0EB0-47CB-952F-FA17E23F6F35}" destId="{ACF2A9F9-FC81-485E-A04F-AF45E2623C22}" srcOrd="1" destOrd="0" presId="urn:microsoft.com/office/officeart/2005/8/layout/list1"/>
    <dgm:cxn modelId="{B2E58076-859F-4684-BF85-DDFC27B851DE}" srcId="{71F1D052-BBD7-49E6-A37F-656638641DBE}" destId="{69DDA03E-7619-4CC6-BFF6-6A3DA7E92D17}" srcOrd="0" destOrd="0" parTransId="{F2DF7B1C-644D-4096-857F-020DDD42B449}" sibTransId="{65A64BAB-6529-4843-8F3A-D8D689D3734E}"/>
    <dgm:cxn modelId="{8BED5380-FD10-4199-AFD2-80938C88CD72}" type="presOf" srcId="{08926D4F-0EB0-47CB-952F-FA17E23F6F35}" destId="{93C2F36B-0036-44BA-B356-B5E45A36E1F4}" srcOrd="0" destOrd="0" presId="urn:microsoft.com/office/officeart/2005/8/layout/list1"/>
    <dgm:cxn modelId="{B20E8F86-A81B-4B9B-9629-1320C5E509AF}" srcId="{71F1D052-BBD7-49E6-A37F-656638641DBE}" destId="{08926D4F-0EB0-47CB-952F-FA17E23F6F35}" srcOrd="1" destOrd="0" parTransId="{14D2D993-BCD5-4B64-B30E-B8A136D01CCC}" sibTransId="{673FE66E-616F-493C-973E-98EA4B3AE72C}"/>
    <dgm:cxn modelId="{416F139E-870B-47B7-B80D-8704B370FA6A}" type="presOf" srcId="{4281781B-FE4F-44F6-987C-579BD66DE53B}" destId="{CD7C1088-888B-4457-A560-31403DD52DA9}" srcOrd="0" destOrd="0" presId="urn:microsoft.com/office/officeart/2005/8/layout/list1"/>
    <dgm:cxn modelId="{0BE67CA6-454A-4646-B1CC-F7D480452D49}" srcId="{71F1D052-BBD7-49E6-A37F-656638641DBE}" destId="{4281781B-FE4F-44F6-987C-579BD66DE53B}" srcOrd="2" destOrd="0" parTransId="{60573C51-2CA2-45EA-949C-4C6CDAA23C5E}" sibTransId="{1A3E8B91-D35B-4983-BE8E-BCC9EA6F02CB}"/>
    <dgm:cxn modelId="{06AC37E0-1B1C-46E1-A8F2-AF48C507E089}" type="presOf" srcId="{69DDA03E-7619-4CC6-BFF6-6A3DA7E92D17}" destId="{8EDB8683-40F2-4350-94BE-1D8B49785D4E}" srcOrd="1" destOrd="0" presId="urn:microsoft.com/office/officeart/2005/8/layout/list1"/>
    <dgm:cxn modelId="{D39F8DEB-76D7-4226-BD21-23FF98BB24C5}" type="presOf" srcId="{69DDA03E-7619-4CC6-BFF6-6A3DA7E92D17}" destId="{68DB932A-F6DE-448F-A853-CB7BAA277BAC}" srcOrd="0" destOrd="0" presId="urn:microsoft.com/office/officeart/2005/8/layout/list1"/>
    <dgm:cxn modelId="{A15C16ED-A893-44DB-AF7D-133F2C8E4FBB}" type="presOf" srcId="{4281781B-FE4F-44F6-987C-579BD66DE53B}" destId="{A5352F57-9642-42C3-8408-CB04753C7312}" srcOrd="1" destOrd="0" presId="urn:microsoft.com/office/officeart/2005/8/layout/list1"/>
    <dgm:cxn modelId="{6B459687-CE5F-4213-BE9B-D35BAD959042}" type="presParOf" srcId="{1209F49B-05E7-4C24-96A9-0D89F4165F1C}" destId="{AF03FEE9-C96C-4F19-976C-28C00EE25D55}" srcOrd="0" destOrd="0" presId="urn:microsoft.com/office/officeart/2005/8/layout/list1"/>
    <dgm:cxn modelId="{40CBCDF9-84E1-46A7-A25D-48E4F5B40076}" type="presParOf" srcId="{AF03FEE9-C96C-4F19-976C-28C00EE25D55}" destId="{68DB932A-F6DE-448F-A853-CB7BAA277BAC}" srcOrd="0" destOrd="0" presId="urn:microsoft.com/office/officeart/2005/8/layout/list1"/>
    <dgm:cxn modelId="{29851902-9EAD-4147-961D-0105BBFCAEF8}" type="presParOf" srcId="{AF03FEE9-C96C-4F19-976C-28C00EE25D55}" destId="{8EDB8683-40F2-4350-94BE-1D8B49785D4E}" srcOrd="1" destOrd="0" presId="urn:microsoft.com/office/officeart/2005/8/layout/list1"/>
    <dgm:cxn modelId="{6514889D-9610-47C6-BA2A-D62BD1506521}" type="presParOf" srcId="{1209F49B-05E7-4C24-96A9-0D89F4165F1C}" destId="{109F1731-B095-4250-AB79-4AC63B66F22A}" srcOrd="1" destOrd="0" presId="urn:microsoft.com/office/officeart/2005/8/layout/list1"/>
    <dgm:cxn modelId="{5176C645-E919-4B01-BBCD-A08043E91749}" type="presParOf" srcId="{1209F49B-05E7-4C24-96A9-0D89F4165F1C}" destId="{008D78DA-4BF1-4630-8ADF-667258489285}" srcOrd="2" destOrd="0" presId="urn:microsoft.com/office/officeart/2005/8/layout/list1"/>
    <dgm:cxn modelId="{DDFAB536-F10B-45EA-90A8-2BA2257FCA07}" type="presParOf" srcId="{1209F49B-05E7-4C24-96A9-0D89F4165F1C}" destId="{600B6207-294C-4FEF-93DE-8C16E2AB93A4}" srcOrd="3" destOrd="0" presId="urn:microsoft.com/office/officeart/2005/8/layout/list1"/>
    <dgm:cxn modelId="{33BCD234-D592-445E-A018-414688E9CBAF}" type="presParOf" srcId="{1209F49B-05E7-4C24-96A9-0D89F4165F1C}" destId="{CE7E8D95-6F9B-438A-985C-7C812AE3AD34}" srcOrd="4" destOrd="0" presId="urn:microsoft.com/office/officeart/2005/8/layout/list1"/>
    <dgm:cxn modelId="{29349C62-54C4-46DB-AEC9-CF562C5BA1A9}" type="presParOf" srcId="{CE7E8D95-6F9B-438A-985C-7C812AE3AD34}" destId="{93C2F36B-0036-44BA-B356-B5E45A36E1F4}" srcOrd="0" destOrd="0" presId="urn:microsoft.com/office/officeart/2005/8/layout/list1"/>
    <dgm:cxn modelId="{ECE114C7-4147-4A68-87C7-BACA81A2FEF6}" type="presParOf" srcId="{CE7E8D95-6F9B-438A-985C-7C812AE3AD34}" destId="{ACF2A9F9-FC81-485E-A04F-AF45E2623C22}" srcOrd="1" destOrd="0" presId="urn:microsoft.com/office/officeart/2005/8/layout/list1"/>
    <dgm:cxn modelId="{0EAC26C6-0B1E-4E2B-A0D2-DAE422F55F24}" type="presParOf" srcId="{1209F49B-05E7-4C24-96A9-0D89F4165F1C}" destId="{A454C2FC-79B9-44F1-B33A-C60E195E446C}" srcOrd="5" destOrd="0" presId="urn:microsoft.com/office/officeart/2005/8/layout/list1"/>
    <dgm:cxn modelId="{6132EEF4-D3EB-4A66-B8A9-B5ABB14623FA}" type="presParOf" srcId="{1209F49B-05E7-4C24-96A9-0D89F4165F1C}" destId="{57FA6F8F-505B-476F-B341-7651E6475039}" srcOrd="6" destOrd="0" presId="urn:microsoft.com/office/officeart/2005/8/layout/list1"/>
    <dgm:cxn modelId="{FD742862-BD98-41FF-B16E-F095740C4016}" type="presParOf" srcId="{1209F49B-05E7-4C24-96A9-0D89F4165F1C}" destId="{77861360-8A40-4732-813D-70ABF33C11BC}" srcOrd="7" destOrd="0" presId="urn:microsoft.com/office/officeart/2005/8/layout/list1"/>
    <dgm:cxn modelId="{158BF75C-221C-4F9E-9620-DF1761578A12}" type="presParOf" srcId="{1209F49B-05E7-4C24-96A9-0D89F4165F1C}" destId="{7A154598-5B7A-4A45-8431-C903A01336CD}" srcOrd="8" destOrd="0" presId="urn:microsoft.com/office/officeart/2005/8/layout/list1"/>
    <dgm:cxn modelId="{1CB51FBF-F698-4853-A8AB-8E3A7B321971}" type="presParOf" srcId="{7A154598-5B7A-4A45-8431-C903A01336CD}" destId="{CD7C1088-888B-4457-A560-31403DD52DA9}" srcOrd="0" destOrd="0" presId="urn:microsoft.com/office/officeart/2005/8/layout/list1"/>
    <dgm:cxn modelId="{BC1D3267-7401-4A0F-B6AC-D1BE3A20E295}" type="presParOf" srcId="{7A154598-5B7A-4A45-8431-C903A01336CD}" destId="{A5352F57-9642-42C3-8408-CB04753C7312}" srcOrd="1" destOrd="0" presId="urn:microsoft.com/office/officeart/2005/8/layout/list1"/>
    <dgm:cxn modelId="{DFE00343-6031-45EE-9D3B-C1D34A8FE049}" type="presParOf" srcId="{1209F49B-05E7-4C24-96A9-0D89F4165F1C}" destId="{93C68815-2455-4D1A-BAF9-29019923464F}" srcOrd="9" destOrd="0" presId="urn:microsoft.com/office/officeart/2005/8/layout/list1"/>
    <dgm:cxn modelId="{0DE18CF1-67F8-4C1A-921F-44650FA30A8A}" type="presParOf" srcId="{1209F49B-05E7-4C24-96A9-0D89F4165F1C}" destId="{D2198DFD-6E43-4192-8107-95F4B25AC4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EBEC1-A5F8-430A-BBF0-B848EB97C31D}">
      <dsp:nvSpPr>
        <dsp:cNvPr id="0" name=""/>
        <dsp:cNvSpPr/>
      </dsp:nvSpPr>
      <dsp:spPr>
        <a:xfrm>
          <a:off x="0" y="331064"/>
          <a:ext cx="2355050" cy="1413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Cruzamento </a:t>
          </a:r>
        </a:p>
      </dsp:txBody>
      <dsp:txXfrm>
        <a:off x="0" y="331064"/>
        <a:ext cx="2355050" cy="1413030"/>
      </dsp:txXfrm>
    </dsp:sp>
    <dsp:sp modelId="{09571451-453B-4C82-BC22-3288FFEF472C}">
      <dsp:nvSpPr>
        <dsp:cNvPr id="0" name=""/>
        <dsp:cNvSpPr/>
      </dsp:nvSpPr>
      <dsp:spPr>
        <a:xfrm>
          <a:off x="2590555" y="331064"/>
          <a:ext cx="2355050" cy="14130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Estrangulamentos da circulação</a:t>
          </a:r>
        </a:p>
      </dsp:txBody>
      <dsp:txXfrm>
        <a:off x="2590555" y="331064"/>
        <a:ext cx="2355050" cy="1413030"/>
      </dsp:txXfrm>
    </dsp:sp>
    <dsp:sp modelId="{925E2D83-5DCF-42CC-B8BD-08FE0C8FDB32}">
      <dsp:nvSpPr>
        <dsp:cNvPr id="0" name=""/>
        <dsp:cNvSpPr/>
      </dsp:nvSpPr>
      <dsp:spPr>
        <a:xfrm>
          <a:off x="5181110" y="331064"/>
          <a:ext cx="2355050" cy="14130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Poluição sonora</a:t>
          </a:r>
        </a:p>
      </dsp:txBody>
      <dsp:txXfrm>
        <a:off x="5181110" y="331064"/>
        <a:ext cx="2355050" cy="1413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7E609-9CD9-442E-9D6C-F7370F5F5C66}">
      <dsp:nvSpPr>
        <dsp:cNvPr id="0" name=""/>
        <dsp:cNvSpPr/>
      </dsp:nvSpPr>
      <dsp:spPr>
        <a:xfrm>
          <a:off x="1905" y="961910"/>
          <a:ext cx="1857374" cy="616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Padrão do cardápio</a:t>
          </a:r>
        </a:p>
      </dsp:txBody>
      <dsp:txXfrm>
        <a:off x="1905" y="961910"/>
        <a:ext cx="1857374" cy="616274"/>
      </dsp:txXfrm>
    </dsp:sp>
    <dsp:sp modelId="{AC3CCF58-38BF-47EA-9BF4-DA13310907FA}">
      <dsp:nvSpPr>
        <dsp:cNvPr id="0" name=""/>
        <dsp:cNvSpPr/>
      </dsp:nvSpPr>
      <dsp:spPr>
        <a:xfrm>
          <a:off x="1905" y="1578185"/>
          <a:ext cx="1857374" cy="15239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6213" marR="0" lvl="2" indent="-1762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700" kern="1200" dirty="0"/>
            <a:t>Define a complexidade e sofisticação dos equipamentos</a:t>
          </a:r>
        </a:p>
      </dsp:txBody>
      <dsp:txXfrm>
        <a:off x="1905" y="1578185"/>
        <a:ext cx="1857374" cy="1523903"/>
      </dsp:txXfrm>
    </dsp:sp>
    <dsp:sp modelId="{BB9C0B2C-CA47-4E20-AFC4-221AD2CB67EC}">
      <dsp:nvSpPr>
        <dsp:cNvPr id="0" name=""/>
        <dsp:cNvSpPr/>
      </dsp:nvSpPr>
      <dsp:spPr>
        <a:xfrm>
          <a:off x="2119312" y="961910"/>
          <a:ext cx="1857374" cy="616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Sistema de distribuição</a:t>
          </a:r>
        </a:p>
      </dsp:txBody>
      <dsp:txXfrm>
        <a:off x="2119312" y="961910"/>
        <a:ext cx="1857374" cy="616274"/>
      </dsp:txXfrm>
    </dsp:sp>
    <dsp:sp modelId="{4364837C-EB9A-4ABE-A05E-9D2AD377BA88}">
      <dsp:nvSpPr>
        <dsp:cNvPr id="0" name=""/>
        <dsp:cNvSpPr/>
      </dsp:nvSpPr>
      <dsp:spPr>
        <a:xfrm>
          <a:off x="2119312" y="1578185"/>
          <a:ext cx="1857374" cy="15239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Especifica a necessidade dos equipamentos e utensílios</a:t>
          </a:r>
        </a:p>
      </dsp:txBody>
      <dsp:txXfrm>
        <a:off x="2119312" y="1578185"/>
        <a:ext cx="1857374" cy="1523903"/>
      </dsp:txXfrm>
    </dsp:sp>
    <dsp:sp modelId="{9F817171-9304-4813-90C4-ECBE5AE4DE53}">
      <dsp:nvSpPr>
        <dsp:cNvPr id="0" name=""/>
        <dsp:cNvSpPr/>
      </dsp:nvSpPr>
      <dsp:spPr>
        <a:xfrm>
          <a:off x="4236719" y="961910"/>
          <a:ext cx="1857374" cy="616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Política de compras</a:t>
          </a:r>
        </a:p>
      </dsp:txBody>
      <dsp:txXfrm>
        <a:off x="4236719" y="961910"/>
        <a:ext cx="1857374" cy="616274"/>
      </dsp:txXfrm>
    </dsp:sp>
    <dsp:sp modelId="{EC470D0D-4DD3-4443-9E8A-2C482DF5FF54}">
      <dsp:nvSpPr>
        <dsp:cNvPr id="0" name=""/>
        <dsp:cNvSpPr/>
      </dsp:nvSpPr>
      <dsp:spPr>
        <a:xfrm>
          <a:off x="4236719" y="1578185"/>
          <a:ext cx="1857374" cy="15239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6213" marR="0" lvl="2" indent="-1762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700" kern="1200" dirty="0"/>
            <a:t>Intervém sobretudo na recepção e armazenamento</a:t>
          </a:r>
        </a:p>
        <a:p>
          <a:pPr marL="176213" indent="-17621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700" kern="1200" dirty="0"/>
        </a:p>
      </dsp:txBody>
      <dsp:txXfrm>
        <a:off x="4236719" y="1578185"/>
        <a:ext cx="1857374" cy="1523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D78DA-4BF1-4630-8ADF-667258489285}">
      <dsp:nvSpPr>
        <dsp:cNvPr id="0" name=""/>
        <dsp:cNvSpPr/>
      </dsp:nvSpPr>
      <dsp:spPr>
        <a:xfrm>
          <a:off x="0" y="206555"/>
          <a:ext cx="6096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B8683-40F2-4350-94BE-1D8B49785D4E}">
      <dsp:nvSpPr>
        <dsp:cNvPr id="0" name=""/>
        <dsp:cNvSpPr/>
      </dsp:nvSpPr>
      <dsp:spPr>
        <a:xfrm>
          <a:off x="288032" y="0"/>
          <a:ext cx="426720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Números de refeições</a:t>
          </a:r>
        </a:p>
      </dsp:txBody>
      <dsp:txXfrm>
        <a:off x="306766" y="18734"/>
        <a:ext cx="4229732" cy="346292"/>
      </dsp:txXfrm>
    </dsp:sp>
    <dsp:sp modelId="{57FA6F8F-505B-476F-B341-7651E6475039}">
      <dsp:nvSpPr>
        <dsp:cNvPr id="0" name=""/>
        <dsp:cNvSpPr/>
      </dsp:nvSpPr>
      <dsp:spPr>
        <a:xfrm>
          <a:off x="0" y="796235"/>
          <a:ext cx="6096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2A9F9-FC81-485E-A04F-AF45E2623C22}">
      <dsp:nvSpPr>
        <dsp:cNvPr id="0" name=""/>
        <dsp:cNvSpPr/>
      </dsp:nvSpPr>
      <dsp:spPr>
        <a:xfrm>
          <a:off x="304800" y="604356"/>
          <a:ext cx="426720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Tempo de cocção</a:t>
          </a:r>
        </a:p>
      </dsp:txBody>
      <dsp:txXfrm>
        <a:off x="323534" y="623090"/>
        <a:ext cx="4229732" cy="346292"/>
      </dsp:txXfrm>
    </dsp:sp>
    <dsp:sp modelId="{D2198DFD-6E43-4192-8107-95F4B25AC4E5}">
      <dsp:nvSpPr>
        <dsp:cNvPr id="0" name=""/>
        <dsp:cNvSpPr/>
      </dsp:nvSpPr>
      <dsp:spPr>
        <a:xfrm>
          <a:off x="0" y="1385916"/>
          <a:ext cx="6096000" cy="32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52F57-9642-42C3-8408-CB04753C7312}">
      <dsp:nvSpPr>
        <dsp:cNvPr id="0" name=""/>
        <dsp:cNvSpPr/>
      </dsp:nvSpPr>
      <dsp:spPr>
        <a:xfrm>
          <a:off x="304800" y="1194036"/>
          <a:ext cx="4267200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/>
            <a:t>“Per capita” da preparação</a:t>
          </a:r>
        </a:p>
      </dsp:txBody>
      <dsp:txXfrm>
        <a:off x="323534" y="1212770"/>
        <a:ext cx="42297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022B-02C4-4747-88AE-537BD49EE8A4}" type="datetimeFigureOut">
              <a:rPr lang="pt-BR" smtClean="0"/>
              <a:pPr/>
              <a:t>06/06/2017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52D42-E707-4616-BC72-D556233292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2E6A-5096-43CD-9004-8A26AFA30A9D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7A9C-3D75-49B4-A81E-31CEF6DC177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8497-E15C-482A-942D-047C0C21B6F3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2E33-AD77-4D5E-9E7C-29E7FBF434E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9EE1-8102-4A4C-B685-0ED816B8FAC4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AFAC-A71D-4D1D-AB80-97030B2E1BD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200"/>
            </a:lvl1pPr>
            <a:lvl2pPr algn="just">
              <a:defRPr sz="2100"/>
            </a:lvl2pPr>
            <a:lvl3pPr algn="just">
              <a:defRPr sz="2000"/>
            </a:lvl3pPr>
            <a:lvl4pPr algn="just">
              <a:defRPr sz="1900"/>
            </a:lvl4pPr>
            <a:lvl5pPr algn="just">
              <a:defRPr sz="1800"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320F-5271-4C3D-8CDB-62A18462C881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C6C9-50BA-402F-A8E2-76DF361753C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C0A9-3EFB-4573-8ED5-9DA9CAF38D91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83E8-842D-4491-A5B4-A3CBFE48CC9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1516-863B-4BDC-8593-16FC976218C6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0EAC-EC4E-4178-9C85-3B3BB463C7D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DDE8-0DF5-4204-93F2-ADBDF379816D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67D1-4FA9-48D1-8443-46A3194DEA5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F979-3256-4DBA-9C68-DDC77E4195C6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3621-7AEA-420D-A616-CB24995C70A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4F16-B7BB-4000-88EA-CDA24F8CFCE2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F009-95E3-4421-8D7A-431BFBA5AB0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2A3C-C4C1-4A54-A53A-AE75AC0BF925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D0A7-30D8-43CF-82B0-A36D11E834C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B3E1-A0D0-4607-A943-0E9B5C7A17C7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8198-889C-4E81-B895-61CE41866CB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1797A-C353-42A3-87D0-48E7DC3308A8}" type="datetimeFigureOut">
              <a:rPr lang="fr-FR"/>
              <a:pPr>
                <a:defRPr/>
              </a:pPr>
              <a:t>06/06/2017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2B19AD-B452-4C58-B978-EB660B187EB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71518" y="4214813"/>
            <a:ext cx="8458200" cy="1470025"/>
          </a:xfrm>
        </p:spPr>
        <p:txBody>
          <a:bodyPr/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de Alimentação e Nutrição </a:t>
            </a:r>
            <a:r>
              <a:rPr lang="pt-B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Equipamentos</a:t>
            </a:r>
            <a:endParaRPr lang="fr-FR" sz="4000" b="1" i="1" dirty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752475"/>
          </a:xfrm>
        </p:spPr>
        <p:txBody>
          <a:bodyPr/>
          <a:lstStyle/>
          <a:p>
            <a:pPr>
              <a:defRPr/>
            </a:pPr>
            <a:r>
              <a:rPr lang="pt-BR" sz="2800" dirty="0" err="1"/>
              <a:t>Prof</a:t>
            </a:r>
            <a:r>
              <a:rPr lang="pt-BR" sz="2800" baseline="30000" dirty="0" err="1"/>
              <a:t>a</a:t>
            </a:r>
            <a:r>
              <a:rPr lang="pt-BR" sz="2800" dirty="0"/>
              <a:t>. Dr</a:t>
            </a:r>
            <a:r>
              <a:rPr lang="pt-BR" sz="2800" baseline="30000" dirty="0"/>
              <a:t>a</a:t>
            </a:r>
            <a:r>
              <a:rPr lang="pt-BR" sz="2800" dirty="0"/>
              <a:t>. Carla B. Nonino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Cuba para higienização: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83970" name="Picture 2" descr="http://images.comunidades.net/cri/crinoxequipamentos/mesa_em_inox_com_cuba_estend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263" y="2964070"/>
            <a:ext cx="3379738" cy="2533136"/>
          </a:xfrm>
          <a:prstGeom prst="rect">
            <a:avLst/>
          </a:prstGeom>
          <a:noFill/>
        </p:spPr>
      </p:pic>
      <p:pic>
        <p:nvPicPr>
          <p:cNvPr id="83974" name="Picture 6" descr="http://mlb-s2-p.mlstatic.com/cuba-para-higienizaco-ou-rescalde-de-massas-13044-MLB20070505785_032014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1961458" cy="261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Carro basculante para lavagem de cereal: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6389" name="Picture 2" descr="http://www.cozinhasindustriais.com/imagens/carro_cereais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786063"/>
            <a:ext cx="28575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Mesa para escolha de cereais: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7413" name="Picture 2" descr="http://www.inecom.com.br/imagens/produtosn/scanners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71750"/>
            <a:ext cx="464343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Descascadores: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8437" name="Picture 7" descr="descascador"/>
          <p:cNvPicPr>
            <a:picLocks noChangeAspect="1" noChangeArrowheads="1"/>
          </p:cNvPicPr>
          <p:nvPr/>
        </p:nvPicPr>
        <p:blipFill>
          <a:blip r:embed="rId2" cstate="print"/>
          <a:srcRect l="18794" r="16473" b="3944"/>
          <a:stretch>
            <a:fillRect/>
          </a:stretch>
        </p:blipFill>
        <p:spPr bwMode="auto">
          <a:xfrm>
            <a:off x="571500" y="2357438"/>
            <a:ext cx="19288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http://www.magazine286.com.br/produtos/lucredescascador.jpg"/>
          <p:cNvPicPr>
            <a:picLocks noChangeAspect="1" noChangeArrowheads="1"/>
          </p:cNvPicPr>
          <p:nvPr/>
        </p:nvPicPr>
        <p:blipFill>
          <a:blip r:embed="rId3" cstate="print"/>
          <a:srcRect b="4311"/>
          <a:stretch>
            <a:fillRect/>
          </a:stretch>
        </p:blipFill>
        <p:spPr bwMode="auto">
          <a:xfrm>
            <a:off x="5326063" y="2500313"/>
            <a:ext cx="3603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 descr="http://www.magazine286.com.br/produtos/skymsen_db_06.jpg"/>
          <p:cNvPicPr>
            <a:picLocks noChangeAspect="1" noChangeArrowheads="1"/>
          </p:cNvPicPr>
          <p:nvPr/>
        </p:nvPicPr>
        <p:blipFill>
          <a:blip r:embed="rId4" cstate="print"/>
          <a:srcRect l="3310" r="7840" b="2849"/>
          <a:stretch>
            <a:fillRect/>
          </a:stretch>
        </p:blipFill>
        <p:spPr bwMode="auto">
          <a:xfrm>
            <a:off x="2714625" y="2928938"/>
            <a:ext cx="2235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Liquidificador industrial: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9461" name="Picture 8" descr="http://www.magazine286.com.br/produtos/skymsenlb.jpg"/>
          <p:cNvPicPr>
            <a:picLocks noChangeAspect="1" noChangeArrowheads="1"/>
          </p:cNvPicPr>
          <p:nvPr/>
        </p:nvPicPr>
        <p:blipFill>
          <a:blip r:embed="rId2" cstate="print"/>
          <a:srcRect l="25000" r="27777"/>
          <a:stretch>
            <a:fillRect/>
          </a:stretch>
        </p:blipFill>
        <p:spPr bwMode="auto">
          <a:xfrm>
            <a:off x="928688" y="2500313"/>
            <a:ext cx="1214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http://www.magazine286.com.br/produtos/idealitid25.jpg"/>
          <p:cNvPicPr>
            <a:picLocks noChangeAspect="1" noChangeArrowheads="1"/>
          </p:cNvPicPr>
          <p:nvPr/>
        </p:nvPicPr>
        <p:blipFill>
          <a:blip r:embed="rId3" cstate="print"/>
          <a:srcRect l="14999" r="28751"/>
          <a:stretch>
            <a:fillRect/>
          </a:stretch>
        </p:blipFill>
        <p:spPr bwMode="auto">
          <a:xfrm>
            <a:off x="2643188" y="3571875"/>
            <a:ext cx="107156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http://www.magazine286.com.br/produtos/skymsenta02.jpg"/>
          <p:cNvPicPr>
            <a:picLocks noChangeAspect="1" noChangeArrowheads="1"/>
          </p:cNvPicPr>
          <p:nvPr/>
        </p:nvPicPr>
        <p:blipFill>
          <a:blip r:embed="rId4" cstate="print"/>
          <a:srcRect l="26192" r="23808"/>
          <a:stretch>
            <a:fillRect/>
          </a:stretch>
        </p:blipFill>
        <p:spPr bwMode="auto">
          <a:xfrm>
            <a:off x="4857750" y="2428875"/>
            <a:ext cx="1500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http://www.magazine286.com.br/produtos/skymsenls.jpg"/>
          <p:cNvPicPr>
            <a:picLocks noChangeAspect="1" noChangeArrowheads="1"/>
          </p:cNvPicPr>
          <p:nvPr/>
        </p:nvPicPr>
        <p:blipFill>
          <a:blip r:embed="rId5" cstate="print"/>
          <a:srcRect l="31216" r="25926"/>
          <a:stretch>
            <a:fillRect/>
          </a:stretch>
        </p:blipFill>
        <p:spPr bwMode="auto">
          <a:xfrm>
            <a:off x="6858000" y="3143250"/>
            <a:ext cx="1285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http://www.magazine286.com.br/produtos/panizbp2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4357688"/>
            <a:ext cx="31337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Batedeira industrial: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0486" name="Picture 8" descr="batedei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25"/>
            <a:ext cx="3000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http://www.magazine286.com.br/produtos/gpa_bp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857375"/>
            <a:ext cx="28479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Cortador de frios: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1509" name="Picture 5" descr="corta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25" y="2205038"/>
            <a:ext cx="3594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Mesa de apoio: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2533" name="Picture 2" descr="http://www.cozinhasindustriais.com/imagens/mesa_inox_orificio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714625"/>
            <a:ext cx="27860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http://www.cozinhasindustriais.com/imagens/mesa_inox_cuba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14500"/>
            <a:ext cx="264318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http://www.cozinhasindustriais.com/imagens/mesa_inox_acougue_m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429125"/>
            <a:ext cx="2667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Fogão industrial: </a:t>
            </a:r>
          </a:p>
          <a:p>
            <a:pPr marL="914400" lvl="1" indent="-457200" eaLnBrk="1" hangingPunct="1">
              <a:defRPr/>
            </a:pPr>
            <a:r>
              <a:rPr lang="pt-BR" dirty="0"/>
              <a:t>Pode ser acrescido de forno ou não. </a:t>
            </a:r>
          </a:p>
          <a:p>
            <a:pPr marL="533400" indent="-533400" eaLnBrk="1" hangingPunct="1">
              <a:defRPr/>
            </a:pPr>
            <a:endParaRPr lang="pt-BR" dirty="0"/>
          </a:p>
          <a:p>
            <a:pPr marL="533400" indent="-533400" eaLnBrk="1" hangingPunct="1">
              <a:defRPr/>
            </a:pPr>
            <a:endParaRPr lang="pt-BR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3557" name="Picture 5" descr="fog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500313"/>
            <a:ext cx="23574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fogao industrial"/>
          <p:cNvPicPr>
            <a:picLocks noChangeAspect="1" noChangeArrowheads="1"/>
          </p:cNvPicPr>
          <p:nvPr/>
        </p:nvPicPr>
        <p:blipFill>
          <a:blip r:embed="rId3" cstate="print"/>
          <a:srcRect l="6091" t="10837" r="6589" b="5177"/>
          <a:stretch>
            <a:fillRect/>
          </a:stretch>
        </p:blipFill>
        <p:spPr bwMode="auto">
          <a:xfrm>
            <a:off x="285750" y="4572000"/>
            <a:ext cx="292893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http://www.magazine286.com.br/produtos/fog4bcf.jpg"/>
          <p:cNvPicPr>
            <a:picLocks noChangeAspect="1" noChangeArrowheads="1"/>
          </p:cNvPicPr>
          <p:nvPr/>
        </p:nvPicPr>
        <p:blipFill>
          <a:blip r:embed="rId4" cstate="print"/>
          <a:srcRect l="3416" r="4364" b="4887"/>
          <a:stretch>
            <a:fillRect/>
          </a:stretch>
        </p:blipFill>
        <p:spPr bwMode="auto">
          <a:xfrm>
            <a:off x="6429375" y="2500313"/>
            <a:ext cx="2435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http://www.magazine286.com.br/produtos/metalmaqm30.jpg"/>
          <p:cNvPicPr>
            <a:picLocks noChangeAspect="1" noChangeArrowheads="1"/>
          </p:cNvPicPr>
          <p:nvPr/>
        </p:nvPicPr>
        <p:blipFill>
          <a:blip r:embed="rId5" cstate="print"/>
          <a:srcRect l="1666" r="833" b="1337"/>
          <a:stretch>
            <a:fillRect/>
          </a:stretch>
        </p:blipFill>
        <p:spPr bwMode="auto">
          <a:xfrm>
            <a:off x="3857625" y="4572000"/>
            <a:ext cx="29289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Caldeirões à vapor: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4581" name="Picture 6" descr="caldeirão a vapor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500313"/>
            <a:ext cx="4092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http://www.cozinhasindustriais.com/imagens/caldeirao_g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571750"/>
            <a:ext cx="23431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>
                <a:effectLst/>
              </a:rPr>
              <a:t>Os equipamentos complementam o planejamento da área física, uma vez que sua localização define o “layout” da área das UAN</a:t>
            </a:r>
          </a:p>
          <a:p>
            <a:pPr marL="914400" lvl="1" indent="-457200" eaLnBrk="1" hangingPunct="1">
              <a:defRPr/>
            </a:pPr>
            <a:endParaRPr lang="pt-BR" dirty="0"/>
          </a:p>
          <a:p>
            <a:pPr marL="914400" lvl="1" indent="-457200" eaLnBrk="1" hangingPunct="1">
              <a:defRPr/>
            </a:pPr>
            <a:r>
              <a:rPr lang="pt-BR" dirty="0"/>
              <a:t>Esta localização deve atender ao fluxo racional das operações evitando: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971600" y="3573016"/>
          <a:ext cx="7536160" cy="207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Forno: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5605" name="Picture 7" descr="forno_lastro_ft130_automatico"/>
          <p:cNvPicPr>
            <a:picLocks noChangeAspect="1" noChangeArrowheads="1"/>
          </p:cNvPicPr>
          <p:nvPr/>
        </p:nvPicPr>
        <p:blipFill>
          <a:blip r:embed="rId2" cstate="print"/>
          <a:srcRect l="2373" r="2689" b="4196"/>
          <a:stretch>
            <a:fillRect/>
          </a:stretch>
        </p:blipFill>
        <p:spPr bwMode="auto">
          <a:xfrm>
            <a:off x="357188" y="2500313"/>
            <a:ext cx="2857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http://www.magazine286.com.br/produtos/tedescofb900.jpg"/>
          <p:cNvPicPr>
            <a:picLocks noChangeAspect="1" noChangeArrowheads="1"/>
          </p:cNvPicPr>
          <p:nvPr/>
        </p:nvPicPr>
        <p:blipFill>
          <a:blip r:embed="rId3" cstate="print"/>
          <a:srcRect l="4610" t="3363" b="2466"/>
          <a:stretch>
            <a:fillRect/>
          </a:stretch>
        </p:blipFill>
        <p:spPr bwMode="auto">
          <a:xfrm>
            <a:off x="3429000" y="2143125"/>
            <a:ext cx="29559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 descr="http://www.magazine286.com.br/produtos/fritomaq_forno_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2857500"/>
            <a:ext cx="19891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Forno de convecção:</a:t>
            </a:r>
          </a:p>
          <a:p>
            <a:pPr marL="914400" lvl="1" indent="-457200" eaLnBrk="1" hangingPunct="1">
              <a:defRPr/>
            </a:pPr>
            <a:r>
              <a:rPr lang="pt-BR" dirty="0"/>
              <a:t>Atinge altas temperaturas com maior rapidez, as prateleiras internas são removíveis e constituem o carrinho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6629" name="Picture 6" descr="forno_combinado_tc10e_eletron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643313"/>
            <a:ext cx="2095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es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214688"/>
            <a:ext cx="19716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http://www.magazine286.com.br/produtos/tedescoftflex.jpg"/>
          <p:cNvPicPr>
            <a:picLocks noChangeAspect="1" noChangeArrowheads="1"/>
          </p:cNvPicPr>
          <p:nvPr/>
        </p:nvPicPr>
        <p:blipFill>
          <a:blip r:embed="rId4" cstate="print"/>
          <a:srcRect t="8626" r="7692"/>
          <a:stretch>
            <a:fillRect/>
          </a:stretch>
        </p:blipFill>
        <p:spPr bwMode="auto">
          <a:xfrm>
            <a:off x="1143000" y="3214688"/>
            <a:ext cx="250031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Báscula:</a:t>
            </a:r>
          </a:p>
          <a:p>
            <a:pPr marL="914400" lvl="1" indent="-457200" eaLnBrk="1" hangingPunct="1">
              <a:defRPr/>
            </a:pPr>
            <a:r>
              <a:rPr lang="pt-BR" dirty="0"/>
              <a:t>Funcionamento semelhante ao do caldeirão</a:t>
            </a:r>
          </a:p>
          <a:p>
            <a:pPr marL="914400" lvl="1" indent="-457200" eaLnBrk="1" hangingPunct="1">
              <a:defRPr/>
            </a:pPr>
            <a:endParaRPr lang="pt-BR" dirty="0"/>
          </a:p>
          <a:p>
            <a:pPr marL="914400" lvl="1" indent="-457200" eaLnBrk="1" hangingPunct="1">
              <a:defRPr/>
            </a:pPr>
            <a:r>
              <a:rPr lang="pt-BR" dirty="0"/>
              <a:t>É usada na cozinha dietética 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pt-BR" dirty="0"/>
              <a:t>ou cozinhas pequenas, que não 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pt-BR" dirty="0"/>
              <a:t>tem demanda para o caldeirão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marL="914400" lvl="1" indent="-457200" eaLnBrk="1" hangingPunct="1">
              <a:defRPr/>
            </a:pPr>
            <a:r>
              <a:rPr lang="pt-BR" dirty="0"/>
              <a:t>Ideal para preparações </a:t>
            </a: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pt-BR" dirty="0"/>
              <a:t>líquidas (sopas, feijão e outros)</a:t>
            </a:r>
          </a:p>
          <a:p>
            <a:pPr marL="533400" indent="-533400" eaLnBrk="1" hangingPunct="1">
              <a:defRPr/>
            </a:pPr>
            <a:endParaRPr lang="pt-BR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7653" name="Picture 7" descr="bateria_panelas_bascul_g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714625"/>
            <a:ext cx="278606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 err="1"/>
              <a:t>Fritadeira</a:t>
            </a:r>
            <a:r>
              <a:rPr lang="pt-BR" dirty="0"/>
              <a:t>:</a:t>
            </a:r>
          </a:p>
          <a:p>
            <a:pPr marL="914400" lvl="1" indent="-457200" eaLnBrk="1" hangingPunct="1">
              <a:defRPr/>
            </a:pPr>
            <a:r>
              <a:rPr lang="pt-BR" dirty="0"/>
              <a:t>Utilizada para fritura de imersão.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8677" name="Picture 7" descr="fritadeira_g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500313"/>
            <a:ext cx="1762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fritadei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643438"/>
            <a:ext cx="21431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http://www.magazine286.com.br/produtos/croydonfa23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143125"/>
            <a:ext cx="22018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 descr="http://www.magazine286.com.br/produtos/croydonfa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2786063"/>
            <a:ext cx="19256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Sistema </a:t>
            </a:r>
            <a:r>
              <a:rPr lang="pt-BR" dirty="0" err="1"/>
              <a:t>coock</a:t>
            </a:r>
            <a:r>
              <a:rPr lang="pt-BR" dirty="0"/>
              <a:t> </a:t>
            </a:r>
            <a:r>
              <a:rPr lang="pt-BR" dirty="0" err="1"/>
              <a:t>chill</a:t>
            </a:r>
            <a:r>
              <a:rPr lang="pt-BR" dirty="0"/>
              <a:t>: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9701" name="Picture 6" descr="sistema cock ch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150" y="2420938"/>
            <a:ext cx="34417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Coifas:</a:t>
            </a:r>
          </a:p>
          <a:p>
            <a:pPr marL="914400" lvl="1" indent="-457200" eaLnBrk="1" hangingPunct="1">
              <a:defRPr/>
            </a:pPr>
            <a:r>
              <a:rPr lang="pt-BR" dirty="0"/>
              <a:t>Obrigatório para fogões e </a:t>
            </a:r>
            <a:r>
              <a:rPr lang="pt-BR" dirty="0" err="1"/>
              <a:t>fritadeiras</a:t>
            </a:r>
            <a:endParaRPr lang="pt-BR" dirty="0"/>
          </a:p>
          <a:p>
            <a:pPr marL="914400" lvl="1" indent="-457200" eaLnBrk="1" hangingPunct="1">
              <a:defRPr/>
            </a:pPr>
            <a:r>
              <a:rPr lang="pt-BR" dirty="0"/>
              <a:t>É importante que se tenha na área de higienização pela presença de altas temperaturas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0725" name="Picture 6" descr="coi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644900"/>
            <a:ext cx="338455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cozinha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60800"/>
            <a:ext cx="35290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Mesa do cozinheiro: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1749" name="Picture 6" descr="equip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276475"/>
            <a:ext cx="408463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cozinha ind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52738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Carros de apoio: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2773" name="Picture 2" descr="http://www.magazine286.com.br/produtos/universalcr3t35_g.jpg"/>
          <p:cNvPicPr>
            <a:picLocks noChangeAspect="1" noChangeArrowheads="1"/>
          </p:cNvPicPr>
          <p:nvPr/>
        </p:nvPicPr>
        <p:blipFill>
          <a:blip r:embed="rId2" cstate="print"/>
          <a:srcRect l="14999" r="14999"/>
          <a:stretch>
            <a:fillRect/>
          </a:stretch>
        </p:blipFill>
        <p:spPr bwMode="auto">
          <a:xfrm>
            <a:off x="285750" y="2071688"/>
            <a:ext cx="264318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http://www.magazine286.com.br/produtos/universalcr2t35_g.jpg"/>
          <p:cNvPicPr>
            <a:picLocks noChangeAspect="1" noChangeArrowheads="1"/>
          </p:cNvPicPr>
          <p:nvPr/>
        </p:nvPicPr>
        <p:blipFill>
          <a:blip r:embed="rId3" cstate="print"/>
          <a:srcRect l="16667" r="16666"/>
          <a:stretch>
            <a:fillRect/>
          </a:stretch>
        </p:blipFill>
        <p:spPr bwMode="auto">
          <a:xfrm>
            <a:off x="3214688" y="2214563"/>
            <a:ext cx="2357437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http://www.magazine286.com.br/produtos/fritocar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643063"/>
            <a:ext cx="27765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http://www.cozinhasindustriais.com/imagens/carro_auxiliar_1_plano_m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429125"/>
            <a:ext cx="1752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Geladeiras: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3797" name="Picture 7" descr="passtrhu_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33600"/>
            <a:ext cx="27701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geladei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429000"/>
            <a:ext cx="52784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Cafeteira elétrica: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4821" name="Picture 2" descr="http://www.magazine286.com.br/produtos/consercaf_cafet.jpg"/>
          <p:cNvPicPr>
            <a:picLocks noChangeAspect="1" noChangeArrowheads="1"/>
          </p:cNvPicPr>
          <p:nvPr/>
        </p:nvPicPr>
        <p:blipFill>
          <a:blip r:embed="rId2" cstate="print"/>
          <a:srcRect r="4958"/>
          <a:stretch>
            <a:fillRect/>
          </a:stretch>
        </p:blipFill>
        <p:spPr bwMode="auto">
          <a:xfrm>
            <a:off x="500063" y="2286000"/>
            <a:ext cx="3286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http://www.magazine286.com.br/produtos/monarchamc.jpg"/>
          <p:cNvPicPr>
            <a:picLocks noChangeAspect="1" noChangeArrowheads="1"/>
          </p:cNvPicPr>
          <p:nvPr/>
        </p:nvPicPr>
        <p:blipFill>
          <a:blip r:embed="rId3" cstate="print"/>
          <a:srcRect t="5128" b="7692"/>
          <a:stretch>
            <a:fillRect/>
          </a:stretch>
        </p:blipFill>
        <p:spPr bwMode="auto">
          <a:xfrm>
            <a:off x="3929063" y="4143375"/>
            <a:ext cx="2262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6" descr="http://www.magazine286.com.br/produtos/monarchastand.jpg"/>
          <p:cNvPicPr>
            <a:picLocks noChangeAspect="1" noChangeArrowheads="1"/>
          </p:cNvPicPr>
          <p:nvPr/>
        </p:nvPicPr>
        <p:blipFill>
          <a:blip r:embed="rId4" cstate="print"/>
          <a:srcRect b="2856"/>
          <a:stretch>
            <a:fillRect/>
          </a:stretch>
        </p:blipFill>
        <p:spPr bwMode="auto">
          <a:xfrm>
            <a:off x="6286500" y="2428875"/>
            <a:ext cx="24749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86018"/>
            <a:ext cx="8229600" cy="35433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O dimensionamento dos equipamentos tem estreita relação com o número de refeições, porém, sua aquisição depende: </a:t>
            </a:r>
          </a:p>
          <a:p>
            <a:pPr marL="533400" indent="-533400" eaLnBrk="1" hangingPunct="1">
              <a:defRPr/>
            </a:pPr>
            <a:endParaRPr lang="pt-BR" dirty="0"/>
          </a:p>
          <a:p>
            <a:pPr marL="914400" lvl="1" indent="-457200" eaLnBrk="1" hangingPunct="1">
              <a:defRPr/>
            </a:pPr>
            <a:r>
              <a:rPr lang="pt-BR" dirty="0"/>
              <a:t>Da política da empresa</a:t>
            </a:r>
          </a:p>
          <a:p>
            <a:pPr marL="914400" lvl="1" indent="-457200" eaLnBrk="1" hangingPunct="1">
              <a:defRPr/>
            </a:pPr>
            <a:endParaRPr lang="pt-BR" dirty="0"/>
          </a:p>
          <a:p>
            <a:pPr marL="914400" lvl="1" indent="-457200" eaLnBrk="1" hangingPunct="1">
              <a:defRPr/>
            </a:pPr>
            <a:r>
              <a:rPr lang="pt-BR" dirty="0"/>
              <a:t>Do efetivo da mão de obra</a:t>
            </a:r>
          </a:p>
          <a:p>
            <a:pPr marL="914400" lvl="1" indent="-457200" eaLnBrk="1" hangingPunct="1">
              <a:defRPr/>
            </a:pPr>
            <a:endParaRPr lang="pt-BR" dirty="0"/>
          </a:p>
          <a:p>
            <a:pPr marL="914400" lvl="1" indent="-457200" eaLnBrk="1" hangingPunct="1">
              <a:defRPr/>
            </a:pPr>
            <a:r>
              <a:rPr lang="pt-BR" dirty="0"/>
              <a:t>Da rentabilidade do investimento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Triturador de lixo: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5845" name="Picture 6" descr="passo_a_p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2565400"/>
            <a:ext cx="30702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Balcão quente e frio: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6869" name="Picture 2" descr="http://www.magazine286.com.br/produtos/gelopar_gbfe270.jpg"/>
          <p:cNvPicPr>
            <a:picLocks noChangeAspect="1" noChangeArrowheads="1"/>
          </p:cNvPicPr>
          <p:nvPr/>
        </p:nvPicPr>
        <p:blipFill>
          <a:blip r:embed="rId2" cstate="print"/>
          <a:srcRect r="3636" b="14915"/>
          <a:stretch>
            <a:fillRect/>
          </a:stretch>
        </p:blipFill>
        <p:spPr bwMode="auto">
          <a:xfrm>
            <a:off x="571500" y="2214563"/>
            <a:ext cx="31432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http://www.magazine286.com.br/produtos/gelopar_mvqc118.jpg"/>
          <p:cNvPicPr>
            <a:picLocks noChangeAspect="1" noChangeArrowheads="1"/>
          </p:cNvPicPr>
          <p:nvPr/>
        </p:nvPicPr>
        <p:blipFill>
          <a:blip r:embed="rId3" cstate="print"/>
          <a:srcRect l="4251" r="4356" b="5537"/>
          <a:stretch>
            <a:fillRect/>
          </a:stretch>
        </p:blipFill>
        <p:spPr bwMode="auto">
          <a:xfrm>
            <a:off x="5857875" y="1785938"/>
            <a:ext cx="2786063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http://www.magazine286.com.br/produtos/gelopargbqc.jpg"/>
          <p:cNvPicPr>
            <a:picLocks noChangeAspect="1" noChangeArrowheads="1"/>
          </p:cNvPicPr>
          <p:nvPr/>
        </p:nvPicPr>
        <p:blipFill>
          <a:blip r:embed="rId4" cstate="print"/>
          <a:srcRect b="4515"/>
          <a:stretch>
            <a:fillRect/>
          </a:stretch>
        </p:blipFill>
        <p:spPr bwMode="auto">
          <a:xfrm>
            <a:off x="2643188" y="3714750"/>
            <a:ext cx="32861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Bebedouro: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7893" name="Picture 2" descr="http://www.magazine286.com.br/produtos/libellpgainox.jpg"/>
          <p:cNvPicPr>
            <a:picLocks noChangeAspect="1" noChangeArrowheads="1"/>
          </p:cNvPicPr>
          <p:nvPr/>
        </p:nvPicPr>
        <p:blipFill>
          <a:blip r:embed="rId2" cstate="print"/>
          <a:srcRect t="3914" b="6673"/>
          <a:stretch>
            <a:fillRect/>
          </a:stretch>
        </p:blipFill>
        <p:spPr bwMode="auto">
          <a:xfrm>
            <a:off x="3714750" y="2071688"/>
            <a:ext cx="20129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Máquina de fazer gelo: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8917" name="Picture 2" descr="http://www.magazine286.com.br/produtos/everestegc.jpg"/>
          <p:cNvPicPr>
            <a:picLocks noChangeAspect="1" noChangeArrowheads="1"/>
          </p:cNvPicPr>
          <p:nvPr/>
        </p:nvPicPr>
        <p:blipFill>
          <a:blip r:embed="rId2" cstate="print"/>
          <a:srcRect l="10255" r="5128"/>
          <a:stretch>
            <a:fillRect/>
          </a:stretch>
        </p:blipFill>
        <p:spPr bwMode="auto">
          <a:xfrm>
            <a:off x="714375" y="2428875"/>
            <a:ext cx="235743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http://www.magazine286.com.br/produtos/gelopargz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66992"/>
            <a:ext cx="46910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 err="1"/>
              <a:t>Refresqueira</a:t>
            </a:r>
            <a:r>
              <a:rPr lang="pt-BR" dirty="0"/>
              <a:t>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9941" name="Picture 2" descr="http://www.magazine286.com.br/produtos/brasprodj213.jpg"/>
          <p:cNvPicPr>
            <a:picLocks noChangeAspect="1" noChangeArrowheads="1"/>
          </p:cNvPicPr>
          <p:nvPr/>
        </p:nvPicPr>
        <p:blipFill>
          <a:blip r:embed="rId2" cstate="print"/>
          <a:srcRect b="5298"/>
          <a:stretch>
            <a:fillRect/>
          </a:stretch>
        </p:blipFill>
        <p:spPr bwMode="auto">
          <a:xfrm>
            <a:off x="142875" y="2214563"/>
            <a:ext cx="27146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http://www.magazine286.com.br/produtos/bras_4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474913"/>
            <a:ext cx="250031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http://www.magazine286.com.br/produtos/croydonrda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500188"/>
            <a:ext cx="26431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http://www.magazine286.com.br/produtos/croydonra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143375"/>
            <a:ext cx="1928812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 err="1"/>
              <a:t>Banho-maria</a:t>
            </a:r>
            <a:r>
              <a:rPr lang="pt-BR" dirty="0"/>
              <a:t> / balcão térmico:</a:t>
            </a:r>
          </a:p>
          <a:p>
            <a:pPr marL="914400" lvl="1" indent="-457200" eaLnBrk="1" hangingPunct="1">
              <a:defRPr/>
            </a:pPr>
            <a:r>
              <a:rPr lang="pt-BR" dirty="0"/>
              <a:t>Mesa com recipiente de banho-maria a vapor ou elétrico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58370" name="Picture 2" descr="http://www.zenybalancas.com.br/produtos/equipamentos/Balcao/Fritomac_15457_BalcaoBuffetSelfServiceMeiaSaia%28s-gn%29Termico-4C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36385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Modulo de distribuição de bandejas, talheres e pães: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41989" name="Picture 2" descr="http://www.cozinhasindustriais.com/imagens/mod_bande_paes_talheres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857500"/>
            <a:ext cx="19288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Máquina de lavar louças</a:t>
            </a:r>
          </a:p>
          <a:p>
            <a:pPr marL="914400" lvl="1" indent="-457200" eaLnBrk="1" hangingPunct="1">
              <a:defRPr/>
            </a:pPr>
            <a:r>
              <a:rPr lang="pt-BR" dirty="0"/>
              <a:t>Com pré-lavagem, lavagem , enxague e secagem</a:t>
            </a:r>
          </a:p>
          <a:p>
            <a:pPr marL="914400" lvl="1" indent="-457200" eaLnBrk="1" hangingPunct="1">
              <a:defRPr/>
            </a:pPr>
            <a:r>
              <a:rPr lang="pt-BR" dirty="0"/>
              <a:t>As gavetas são diferenciadas para pratos, copos, talheres, </a:t>
            </a:r>
            <a:r>
              <a:rPr lang="pt-BR" dirty="0" err="1"/>
              <a:t>xicaras</a:t>
            </a:r>
            <a:r>
              <a:rPr lang="pt-BR" dirty="0"/>
              <a:t> e bandejas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56322" name="Picture 2" descr="http://www.ecolabs.com/br/images/M-ServicosAlimentacao-Loca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61048"/>
            <a:ext cx="3940560" cy="241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http://www.zenybalancas.com.br/produtos/equipamentos/LavaLouca/Hobart_23281_MaquinaLavarLouca-Fast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2772816" cy="2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/>
              <a:t>5 grupos 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Cada grupo vai pesquisar sobre:</a:t>
            </a:r>
          </a:p>
          <a:p>
            <a:pPr lvl="1"/>
            <a:r>
              <a:rPr lang="pt-BR" dirty="0"/>
              <a:t>Forno combinado</a:t>
            </a:r>
          </a:p>
          <a:p>
            <a:pPr lvl="1"/>
            <a:r>
              <a:rPr lang="pt-BR" dirty="0"/>
              <a:t>Descascador de legumes</a:t>
            </a:r>
          </a:p>
          <a:p>
            <a:pPr lvl="1"/>
            <a:r>
              <a:rPr lang="pt-BR" dirty="0"/>
              <a:t>Sistema </a:t>
            </a:r>
            <a:r>
              <a:rPr lang="pt-BR" dirty="0" err="1"/>
              <a:t>Coock</a:t>
            </a:r>
            <a:r>
              <a:rPr lang="pt-BR" dirty="0"/>
              <a:t> </a:t>
            </a:r>
            <a:r>
              <a:rPr lang="pt-BR" dirty="0" err="1"/>
              <a:t>chill</a:t>
            </a:r>
            <a:endParaRPr lang="pt-BR" dirty="0"/>
          </a:p>
          <a:p>
            <a:pPr lvl="1"/>
            <a:r>
              <a:rPr lang="pt-BR" dirty="0"/>
              <a:t>Máquina de lavar louça </a:t>
            </a:r>
          </a:p>
          <a:p>
            <a:pPr lvl="1"/>
            <a:r>
              <a:rPr lang="pt-BR" dirty="0"/>
              <a:t>Fritadeira</a:t>
            </a:r>
          </a:p>
          <a:p>
            <a:pPr lvl="1"/>
            <a:r>
              <a:rPr lang="pt-BR" dirty="0"/>
              <a:t>Equipamento - novidade na área de UAN</a:t>
            </a:r>
          </a:p>
          <a:p>
            <a:pPr lvl="1"/>
            <a:endParaRPr lang="pt-BR" sz="900" dirty="0"/>
          </a:p>
          <a:p>
            <a:pPr>
              <a:buFont typeface="Wingdings" pitchFamily="2" charset="2"/>
              <a:buChar char="ü"/>
            </a:pPr>
            <a:r>
              <a:rPr lang="pt-BR" dirty="0"/>
              <a:t>Para cada equipamento deve se responder as seguintes questões:</a:t>
            </a:r>
          </a:p>
          <a:p>
            <a:pPr lvl="1"/>
            <a:r>
              <a:rPr lang="pt-BR" dirty="0"/>
              <a:t>Funções</a:t>
            </a:r>
          </a:p>
          <a:p>
            <a:pPr lvl="1"/>
            <a:r>
              <a:rPr lang="pt-BR" dirty="0"/>
              <a:t>Capacidade</a:t>
            </a:r>
          </a:p>
          <a:p>
            <a:pPr lvl="1"/>
            <a:r>
              <a:rPr lang="pt-BR" dirty="0"/>
              <a:t>Usado para quantas refeições</a:t>
            </a:r>
          </a:p>
          <a:p>
            <a:pPr algn="ctr">
              <a:buNone/>
            </a:pPr>
            <a:r>
              <a:rPr lang="pt-BR" dirty="0"/>
              <a:t>		</a:t>
            </a:r>
            <a:r>
              <a:rPr lang="pt-BR" dirty="0">
                <a:solidFill>
                  <a:srgbClr val="FF0000"/>
                </a:solidFill>
              </a:rPr>
              <a:t>Observação: pesquisar diferentes marcas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Outros fatores influenciam na previsão dos equipamentos necessários: </a:t>
            </a:r>
          </a:p>
          <a:p>
            <a:pPr marL="533400" indent="-533400" eaLnBrk="1" hangingPunct="1">
              <a:buFont typeface="Wingdings" pitchFamily="2" charset="2"/>
              <a:buChar char="ü"/>
              <a:defRPr/>
            </a:pPr>
            <a:endParaRPr lang="pt-BR" dirty="0"/>
          </a:p>
          <a:p>
            <a:pPr marL="533400" indent="-533400" eaLnBrk="1" hangingPunct="1">
              <a:buFont typeface="Wingdings" pitchFamily="2" charset="2"/>
              <a:buChar char="ü"/>
              <a:defRPr/>
            </a:pPr>
            <a:endParaRPr lang="pt-BR" dirty="0"/>
          </a:p>
          <a:p>
            <a:pPr marL="533400" indent="-533400" eaLnBrk="1" hangingPunct="1">
              <a:buFont typeface="Wingdings" pitchFamily="2" charset="2"/>
              <a:buChar char="ü"/>
              <a:defRPr/>
            </a:pPr>
            <a:endParaRPr lang="pt-BR" dirty="0"/>
          </a:p>
          <a:p>
            <a:pPr marL="533400" indent="-533400" eaLnBrk="1" hangingPunct="1">
              <a:buFont typeface="Wingdings" pitchFamily="2" charset="2"/>
              <a:buChar char="ü"/>
              <a:defRPr/>
            </a:pPr>
            <a:endParaRPr lang="pt-BR" dirty="0"/>
          </a:p>
          <a:p>
            <a:pPr marL="533400" indent="-533400" eaLnBrk="1" hangingPunct="1">
              <a:buFont typeface="Wingdings" pitchFamily="2" charset="2"/>
              <a:buChar char="ü"/>
              <a:defRPr/>
            </a:pPr>
            <a:endParaRPr lang="pt-BR" dirty="0"/>
          </a:p>
          <a:p>
            <a:pPr marL="533400" indent="-533400" eaLnBrk="1" hangingPunct="1">
              <a:buFont typeface="Wingdings" pitchFamily="2" charset="2"/>
              <a:buChar char="ü"/>
              <a:defRPr/>
            </a:pPr>
            <a:endParaRPr lang="pt-BR" dirty="0"/>
          </a:p>
          <a:p>
            <a:pPr marL="533400" indent="-533400">
              <a:buFont typeface="Wingdings" pitchFamily="2" charset="2"/>
              <a:buChar char="ü"/>
              <a:defRPr/>
            </a:pPr>
            <a:r>
              <a:rPr lang="pt-BR" dirty="0"/>
              <a:t>Classificação:   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dirty="0"/>
              <a:t>Didaticamente, os equipamentos são classificados em:</a:t>
            </a:r>
          </a:p>
          <a:p>
            <a:pPr marL="1333500" lvl="2" indent="-419100">
              <a:buFont typeface="Arial" pitchFamily="34" charset="0"/>
              <a:buChar char="•"/>
              <a:defRPr/>
            </a:pPr>
            <a:r>
              <a:rPr lang="pt-BR" dirty="0"/>
              <a:t>Básicos </a:t>
            </a:r>
          </a:p>
          <a:p>
            <a:pPr marL="1333500" lvl="2" indent="-419100">
              <a:buFont typeface="Arial" pitchFamily="34" charset="0"/>
              <a:buChar char="•"/>
              <a:defRPr/>
            </a:pPr>
            <a:r>
              <a:rPr lang="pt-BR" dirty="0"/>
              <a:t>Apoio</a:t>
            </a:r>
          </a:p>
          <a:p>
            <a:pPr marL="533400" indent="-533400" eaLnBrk="1" hangingPunct="1">
              <a:buFont typeface="Wingdings" pitchFamily="2" charset="2"/>
              <a:buChar char="ü"/>
              <a:defRPr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8042860"/>
              </p:ext>
            </p:extLst>
          </p:nvPr>
        </p:nvGraphicFramePr>
        <p:xfrm>
          <a:off x="1547664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Equipamentos básicos: </a:t>
            </a:r>
          </a:p>
          <a:p>
            <a:pPr marL="914400" lvl="1" indent="-457200" eaLnBrk="1" hangingPunct="1">
              <a:defRPr/>
            </a:pPr>
            <a:r>
              <a:rPr lang="pt-BR" dirty="0"/>
              <a:t>São aqueles necessários a uma UAN , independente de seu objetivo institucional ou social</a:t>
            </a:r>
          </a:p>
          <a:p>
            <a:pPr marL="914400" lvl="1" indent="-457200" eaLnBrk="1" hangingPunct="1">
              <a:defRPr/>
            </a:pPr>
            <a:r>
              <a:rPr lang="pt-BR" dirty="0"/>
              <a:t>Podem ser enumerados como:</a:t>
            </a:r>
          </a:p>
          <a:p>
            <a:pPr marL="533400" indent="-533400" eaLnBrk="1" hangingPunct="1">
              <a:defRPr/>
            </a:pPr>
            <a:endParaRPr lang="pt-BR" dirty="0"/>
          </a:p>
          <a:p>
            <a:pPr marL="533400" indent="-533400" eaLnBrk="1" hangingPunct="1">
              <a:defRPr/>
            </a:pPr>
            <a:endParaRPr lang="pt-BR" dirty="0"/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504" y="3212976"/>
            <a:ext cx="4824412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</a:pPr>
            <a:r>
              <a:rPr lang="pt-BR" sz="2000" dirty="0">
                <a:latin typeface="+mj-lt"/>
              </a:rPr>
              <a:t> Fogão</a:t>
            </a:r>
          </a:p>
          <a:p>
            <a:pPr lvl="2"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</a:pPr>
            <a:r>
              <a:rPr lang="pt-BR" sz="2000" dirty="0">
                <a:latin typeface="+mj-lt"/>
              </a:rPr>
              <a:t> Forno</a:t>
            </a:r>
          </a:p>
          <a:p>
            <a:pPr lvl="2"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</a:pPr>
            <a:r>
              <a:rPr lang="pt-BR" sz="2000" dirty="0">
                <a:latin typeface="+mj-lt"/>
              </a:rPr>
              <a:t> Panelões                 </a:t>
            </a:r>
          </a:p>
          <a:p>
            <a:pPr lvl="2"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</a:pPr>
            <a:r>
              <a:rPr lang="pt-BR" sz="2000" dirty="0">
                <a:latin typeface="+mj-lt"/>
              </a:rPr>
              <a:t> Batedeira</a:t>
            </a:r>
          </a:p>
          <a:p>
            <a:pPr lvl="2"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</a:pPr>
            <a:r>
              <a:rPr lang="pt-BR" sz="2000" dirty="0">
                <a:latin typeface="+mj-lt"/>
              </a:rPr>
              <a:t> Amaciador de bifes </a:t>
            </a:r>
          </a:p>
          <a:p>
            <a:pPr lvl="2"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</a:pPr>
            <a:r>
              <a:rPr lang="pt-BR" sz="2000" dirty="0">
                <a:latin typeface="+mj-lt"/>
              </a:rPr>
              <a:t> Descascador de legumes</a:t>
            </a:r>
          </a:p>
          <a:p>
            <a:pPr lvl="2"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</a:pPr>
            <a:r>
              <a:rPr lang="pt-BR" sz="2000" dirty="0">
                <a:latin typeface="+mj-lt"/>
              </a:rPr>
              <a:t> Fritadeiras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064397" y="3223882"/>
            <a:ext cx="3963987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dirty="0">
                <a:latin typeface="+mj-lt"/>
              </a:rPr>
              <a:t> Máquina de lavar louças e    </a:t>
            </a:r>
          </a:p>
          <a:p>
            <a:pPr marL="180975" indent="-180975" algn="l">
              <a:buClr>
                <a:schemeClr val="accent3">
                  <a:lumMod val="50000"/>
                </a:schemeClr>
              </a:buClr>
              <a:buSzPct val="80000"/>
              <a:defRPr/>
            </a:pPr>
            <a:r>
              <a:rPr lang="pt-BR" sz="2000" dirty="0">
                <a:latin typeface="+mj-lt"/>
              </a:rPr>
              <a:t>    bandejas</a:t>
            </a:r>
          </a:p>
          <a:p>
            <a:pPr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dirty="0">
                <a:latin typeface="+mj-lt"/>
              </a:rPr>
              <a:t> Liquidificador</a:t>
            </a:r>
          </a:p>
          <a:p>
            <a:pPr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dirty="0">
                <a:latin typeface="+mj-lt"/>
              </a:rPr>
              <a:t> Unidades refrigeradas</a:t>
            </a:r>
          </a:p>
          <a:p>
            <a:pPr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dirty="0">
                <a:latin typeface="+mj-lt"/>
              </a:rPr>
              <a:t> Cafeteira</a:t>
            </a:r>
          </a:p>
          <a:p>
            <a:pPr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dirty="0">
                <a:latin typeface="+mj-lt"/>
              </a:rPr>
              <a:t> Coifas                                            </a:t>
            </a:r>
          </a:p>
          <a:p>
            <a:pPr algn="l"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dirty="0">
                <a:latin typeface="+mj-lt"/>
              </a:rPr>
              <a:t> Bebedouros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Equipamentos de apoio: </a:t>
            </a:r>
          </a:p>
          <a:p>
            <a:pPr marL="914400" lvl="1" indent="-457200" eaLnBrk="1" hangingPunct="1">
              <a:defRPr/>
            </a:pPr>
            <a:r>
              <a:rPr lang="pt-BR" dirty="0"/>
              <a:t>Auxiliam ou facilitam o trabalho com os equipamentos básicos</a:t>
            </a:r>
          </a:p>
          <a:p>
            <a:pPr marL="1314450" lvl="2" indent="-457200" eaLnBrk="1" hangingPunct="1">
              <a:defRPr/>
            </a:pPr>
            <a:r>
              <a:rPr lang="pt-BR" dirty="0"/>
              <a:t>Exemplos: Balcão, equipamentos sobre rodízios e outros</a:t>
            </a:r>
          </a:p>
          <a:p>
            <a:pPr marL="533400" indent="-533400">
              <a:defRPr/>
            </a:pPr>
            <a:endParaRPr lang="pt-BR" dirty="0"/>
          </a:p>
          <a:p>
            <a:pPr marL="533400" indent="-533400">
              <a:buFont typeface="Wingdings" pitchFamily="2" charset="2"/>
              <a:buChar char="ü"/>
              <a:defRPr/>
            </a:pPr>
            <a:r>
              <a:rPr lang="pt-BR" dirty="0"/>
              <a:t>Dimensionamento:</a:t>
            </a:r>
          </a:p>
          <a:p>
            <a:pPr marL="914400" lvl="1" indent="-457200">
              <a:defRPr/>
            </a:pPr>
            <a:r>
              <a:rPr lang="pt-BR" dirty="0"/>
              <a:t>Informações  imprescindíveis para  cálculos específicos de cada tipo de equipamento:</a:t>
            </a:r>
          </a:p>
          <a:p>
            <a:pPr marL="914400" lvl="1" indent="-457200">
              <a:defRPr/>
            </a:pPr>
            <a:endParaRPr lang="pt-BR" dirty="0"/>
          </a:p>
          <a:p>
            <a:pPr marL="533400" indent="-533400" eaLnBrk="1" hangingPunct="1">
              <a:buFontTx/>
              <a:buChar char="•"/>
              <a:defRPr/>
            </a:pPr>
            <a:endParaRPr lang="pt-BR" dirty="0"/>
          </a:p>
          <a:p>
            <a:pPr marL="533400" indent="-533400" eaLnBrk="1" hangingPunct="1">
              <a:defRPr/>
            </a:pPr>
            <a:endParaRPr lang="pt-BR" dirty="0"/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graphicFrame>
        <p:nvGraphicFramePr>
          <p:cNvPr id="5" name="Diagrama 4"/>
          <p:cNvGraphicFramePr/>
          <p:nvPr/>
        </p:nvGraphicFramePr>
        <p:xfrm>
          <a:off x="1835696" y="4437112"/>
          <a:ext cx="60960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Balança </a:t>
            </a:r>
          </a:p>
          <a:p>
            <a:pPr marL="914400" lvl="1" indent="-457200" eaLnBrk="1" hangingPunct="1">
              <a:defRPr/>
            </a:pPr>
            <a:endParaRPr lang="pt-BR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2293" name="Picture 2" descr="http://www.magazine286.com.br/produtos/michelettimic15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571750"/>
            <a:ext cx="25622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://www.magazine286.com.br/produtos/michelettim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28875"/>
            <a:ext cx="21431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http://www.magazine286.com.br/produtos/toledo9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2928938"/>
            <a:ext cx="3559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Estoque: </a:t>
            </a:r>
          </a:p>
          <a:p>
            <a:pPr marL="533400" indent="-533400" eaLnBrk="1" hangingPunct="1">
              <a:defRPr/>
            </a:pPr>
            <a:endParaRPr lang="pt-BR" dirty="0"/>
          </a:p>
          <a:p>
            <a:pPr marL="533400" indent="-533400" eaLnBrk="1" hangingPunct="1">
              <a:defRPr/>
            </a:pPr>
            <a:endParaRPr lang="pt-B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3317" name="Picture 12" descr="http://www.inecom.com.br/imagens/produtosn/scanners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1785926"/>
            <a:ext cx="46497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http://www.inecom.com.br/imagens/produtosn/scanners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785938"/>
            <a:ext cx="42037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6" descr="http://www.inecom.com.br/imagens/produtosn/scanners7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4500563"/>
            <a:ext cx="3314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8" descr="http://www.inecom.com.br/imagens/produtosn/scanners3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357313"/>
            <a:ext cx="3314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0" descr="http://www.inecom.com.br/imagens/produtosn/scanners3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3357563"/>
            <a:ext cx="3314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Equipamentos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ü"/>
              <a:defRPr/>
            </a:pPr>
            <a:r>
              <a:rPr lang="pt-BR" dirty="0"/>
              <a:t>Câmara frigorífica:</a:t>
            </a:r>
          </a:p>
          <a:p>
            <a:pPr marL="533400" indent="-533400" eaLnBrk="1" hangingPunct="1">
              <a:defRPr/>
            </a:pPr>
            <a:endParaRPr lang="pt-BR" dirty="0"/>
          </a:p>
          <a:p>
            <a:pPr marL="533400" indent="-533400" eaLnBrk="1" hangingPunct="1">
              <a:defRPr/>
            </a:pPr>
            <a:endParaRPr lang="pt-BR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58888" y="36449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14342" name="Picture 4" descr="EVAPORADO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214688"/>
            <a:ext cx="2514600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4994" name="Picture 2" descr="https://encrypted-tbn1.gstatic.com/images?q=tbn:ANd9GcS_q_XlL-FlXH2PPJJCsmPBW5dec34dG-ejQUIDWkywBCc0enN6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4714875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118</Template>
  <TotalTime>1724</TotalTime>
  <Words>548</Words>
  <Application>Microsoft Office PowerPoint</Application>
  <PresentationFormat>Apresentação na tela (4:3)</PresentationFormat>
  <Paragraphs>159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118</vt:lpstr>
      <vt:lpstr>Unidades de Alimentação e Nutrição 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Equipamentos</vt:lpstr>
      <vt:lpstr>EXERCÍCIO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de Unidades de Alimentação e Nutrição</dc:title>
  <dc:creator>User</dc:creator>
  <cp:lastModifiedBy>Luzania Martins</cp:lastModifiedBy>
  <cp:revision>162</cp:revision>
  <dcterms:created xsi:type="dcterms:W3CDTF">2014-02-27T16:00:50Z</dcterms:created>
  <dcterms:modified xsi:type="dcterms:W3CDTF">2017-06-06T22:11:53Z</dcterms:modified>
</cp:coreProperties>
</file>