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9.wmf"/><Relationship Id="rId1" Type="http://schemas.openxmlformats.org/officeDocument/2006/relationships/image" Target="../media/image2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BCC-C266-4B87-A5E3-7FEF18EDC6DA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64F6-A1C1-4A34-8980-A3EF9F7F3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29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BCC-C266-4B87-A5E3-7FEF18EDC6DA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64F6-A1C1-4A34-8980-A3EF9F7F3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292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BCC-C266-4B87-A5E3-7FEF18EDC6DA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64F6-A1C1-4A34-8980-A3EF9F7F3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94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BCC-C266-4B87-A5E3-7FEF18EDC6DA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64F6-A1C1-4A34-8980-A3EF9F7F3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49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BCC-C266-4B87-A5E3-7FEF18EDC6DA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64F6-A1C1-4A34-8980-A3EF9F7F3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8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BCC-C266-4B87-A5E3-7FEF18EDC6DA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64F6-A1C1-4A34-8980-A3EF9F7F3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99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BCC-C266-4B87-A5E3-7FEF18EDC6DA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64F6-A1C1-4A34-8980-A3EF9F7F3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3716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BCC-C266-4B87-A5E3-7FEF18EDC6DA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64F6-A1C1-4A34-8980-A3EF9F7F3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867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BCC-C266-4B87-A5E3-7FEF18EDC6DA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64F6-A1C1-4A34-8980-A3EF9F7F3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63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BCC-C266-4B87-A5E3-7FEF18EDC6DA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64F6-A1C1-4A34-8980-A3EF9F7F3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52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B4BCC-C266-4B87-A5E3-7FEF18EDC6DA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64F6-A1C1-4A34-8980-A3EF9F7F3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74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B4BCC-C266-4B87-A5E3-7FEF18EDC6DA}" type="datetimeFigureOut">
              <a:rPr lang="pt-BR" smtClean="0"/>
              <a:t>15/05/2020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64F6-A1C1-4A34-8980-A3EF9F7F30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797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0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Resolução do Exercício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863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lipse 19"/>
          <p:cNvSpPr/>
          <p:nvPr/>
        </p:nvSpPr>
        <p:spPr>
          <a:xfrm>
            <a:off x="3903095" y="2077627"/>
            <a:ext cx="405566" cy="4057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6" name="Objeto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426780"/>
              </p:ext>
            </p:extLst>
          </p:nvPr>
        </p:nvGraphicFramePr>
        <p:xfrm>
          <a:off x="5553124" y="3084417"/>
          <a:ext cx="675060" cy="498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ção" r:id="rId3" imgW="291960" imgH="215640" progId="Equation.3">
                  <p:embed/>
                </p:oleObj>
              </mc:Choice>
              <mc:Fallback>
                <p:oleObj name="Equação" r:id="rId3" imgW="2919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3124" y="3084417"/>
                        <a:ext cx="675060" cy="4989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Conector de seta reta 50"/>
          <p:cNvCxnSpPr/>
          <p:nvPr/>
        </p:nvCxnSpPr>
        <p:spPr>
          <a:xfrm flipV="1">
            <a:off x="7910083" y="2457050"/>
            <a:ext cx="0" cy="1476006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o 6"/>
          <p:cNvGrpSpPr/>
          <p:nvPr/>
        </p:nvGrpSpPr>
        <p:grpSpPr>
          <a:xfrm>
            <a:off x="35496" y="1770756"/>
            <a:ext cx="8064896" cy="2162300"/>
            <a:chOff x="35496" y="1770756"/>
            <a:chExt cx="8064896" cy="2162300"/>
          </a:xfrm>
        </p:grpSpPr>
        <p:cxnSp>
          <p:nvCxnSpPr>
            <p:cNvPr id="2" name="Conector de seta reta 1"/>
            <p:cNvCxnSpPr/>
            <p:nvPr/>
          </p:nvCxnSpPr>
          <p:spPr>
            <a:xfrm>
              <a:off x="35496" y="2276872"/>
              <a:ext cx="108012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Elipse 2"/>
            <p:cNvSpPr/>
            <p:nvPr/>
          </p:nvSpPr>
          <p:spPr>
            <a:xfrm>
              <a:off x="1205147" y="2147561"/>
              <a:ext cx="250054" cy="32223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" name="Conector de seta reta 3"/>
            <p:cNvCxnSpPr/>
            <p:nvPr/>
          </p:nvCxnSpPr>
          <p:spPr>
            <a:xfrm flipV="1">
              <a:off x="1331640" y="2511473"/>
              <a:ext cx="0" cy="140403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tângulo 5"/>
            <p:cNvSpPr/>
            <p:nvPr/>
          </p:nvSpPr>
          <p:spPr>
            <a:xfrm>
              <a:off x="2202560" y="1915035"/>
              <a:ext cx="1187624" cy="7920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8" name="Conector de seta reta 7"/>
            <p:cNvCxnSpPr/>
            <p:nvPr/>
          </p:nvCxnSpPr>
          <p:spPr>
            <a:xfrm flipV="1">
              <a:off x="7757683" y="2442918"/>
              <a:ext cx="1" cy="91407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de seta reta 8"/>
            <p:cNvCxnSpPr/>
            <p:nvPr/>
          </p:nvCxnSpPr>
          <p:spPr>
            <a:xfrm>
              <a:off x="1455201" y="2308680"/>
              <a:ext cx="732827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to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4306586"/>
                </p:ext>
              </p:extLst>
            </p:nvPr>
          </p:nvGraphicFramePr>
          <p:xfrm>
            <a:off x="2195736" y="2111657"/>
            <a:ext cx="1080517" cy="381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5" name="Equação" r:id="rId5" imgW="647640" imgH="228600" progId="Equation.3">
                    <p:embed/>
                  </p:oleObj>
                </mc:Choice>
                <mc:Fallback>
                  <p:oleObj name="Equação" r:id="rId5" imgW="647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5736" y="2111657"/>
                          <a:ext cx="1080517" cy="381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" name="Conector de seta reta 17"/>
            <p:cNvCxnSpPr/>
            <p:nvPr/>
          </p:nvCxnSpPr>
          <p:spPr>
            <a:xfrm>
              <a:off x="3390184" y="2308614"/>
              <a:ext cx="461736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3745333" y="1772815"/>
              <a:ext cx="274553" cy="3251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+</a:t>
              </a:r>
              <a:endParaRPr lang="pt-BR" sz="2400" b="1" dirty="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3851826" y="2348882"/>
              <a:ext cx="226455" cy="3251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-</a:t>
              </a:r>
              <a:endParaRPr lang="pt-BR" sz="2400" b="1" dirty="0"/>
            </a:p>
          </p:txBody>
        </p:sp>
        <p:cxnSp>
          <p:nvCxnSpPr>
            <p:cNvPr id="23" name="Conector de seta reta 22"/>
            <p:cNvCxnSpPr/>
            <p:nvPr/>
          </p:nvCxnSpPr>
          <p:spPr>
            <a:xfrm flipV="1">
              <a:off x="4114893" y="2469800"/>
              <a:ext cx="0" cy="864096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de seta reta 23"/>
            <p:cNvCxnSpPr/>
            <p:nvPr/>
          </p:nvCxnSpPr>
          <p:spPr>
            <a:xfrm flipH="1">
              <a:off x="4114893" y="3333896"/>
              <a:ext cx="1347784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de seta reta 24"/>
            <p:cNvCxnSpPr/>
            <p:nvPr/>
          </p:nvCxnSpPr>
          <p:spPr>
            <a:xfrm flipH="1">
              <a:off x="6228184" y="3333896"/>
              <a:ext cx="1529499" cy="65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" name="Objeto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0172267"/>
                </p:ext>
              </p:extLst>
            </p:nvPr>
          </p:nvGraphicFramePr>
          <p:xfrm>
            <a:off x="4869387" y="1956657"/>
            <a:ext cx="381000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6" name="Equação" r:id="rId7" imgW="253800" imgH="431640" progId="Equation.3">
                    <p:embed/>
                  </p:oleObj>
                </mc:Choice>
                <mc:Fallback>
                  <p:oleObj name="Equação" r:id="rId7" imgW="253800" imgH="431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869387" y="1956657"/>
                          <a:ext cx="381000" cy="647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Conector de seta reta 28"/>
            <p:cNvCxnSpPr/>
            <p:nvPr/>
          </p:nvCxnSpPr>
          <p:spPr>
            <a:xfrm>
              <a:off x="4285049" y="2301946"/>
              <a:ext cx="372757" cy="913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" name="Objeto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2116004"/>
                </p:ext>
              </p:extLst>
            </p:nvPr>
          </p:nvGraphicFramePr>
          <p:xfrm>
            <a:off x="7506481" y="2036819"/>
            <a:ext cx="539750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7" name="Equação" r:id="rId9" imgW="304560" imgH="203040" progId="Equation.3">
                    <p:embed/>
                  </p:oleObj>
                </mc:Choice>
                <mc:Fallback>
                  <p:oleObj name="Equação" r:id="rId9" imgW="304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06481" y="2036819"/>
                          <a:ext cx="539750" cy="361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Retângulo 37"/>
            <p:cNvSpPr/>
            <p:nvPr/>
          </p:nvSpPr>
          <p:spPr>
            <a:xfrm>
              <a:off x="5462677" y="3059751"/>
              <a:ext cx="765507" cy="5132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4657806" y="1880828"/>
              <a:ext cx="804872" cy="7920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41" name="Conector de seta reta 40"/>
            <p:cNvCxnSpPr/>
            <p:nvPr/>
          </p:nvCxnSpPr>
          <p:spPr>
            <a:xfrm>
              <a:off x="5462678" y="2336644"/>
              <a:ext cx="637046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tângulo 42"/>
            <p:cNvSpPr/>
            <p:nvPr/>
          </p:nvSpPr>
          <p:spPr>
            <a:xfrm>
              <a:off x="6099724" y="1895691"/>
              <a:ext cx="1352596" cy="100615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2400" dirty="0"/>
                <a:t>1</a:t>
              </a:r>
            </a:p>
          </p:txBody>
        </p:sp>
        <p:graphicFrame>
          <p:nvGraphicFramePr>
            <p:cNvPr id="44" name="Objeto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720087"/>
                </p:ext>
              </p:extLst>
            </p:nvPr>
          </p:nvGraphicFramePr>
          <p:xfrm>
            <a:off x="6162675" y="2078038"/>
            <a:ext cx="1265238" cy="641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8" name="Equação" r:id="rId11" imgW="850680" imgH="431640" progId="Equation.3">
                    <p:embed/>
                  </p:oleObj>
                </mc:Choice>
                <mc:Fallback>
                  <p:oleObj name="Equação" r:id="rId11" imgW="850680" imgH="431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6162675" y="2078038"/>
                          <a:ext cx="1265238" cy="6413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5" name="Conector de seta reta 44"/>
            <p:cNvCxnSpPr/>
            <p:nvPr/>
          </p:nvCxnSpPr>
          <p:spPr>
            <a:xfrm>
              <a:off x="7452320" y="2442918"/>
              <a:ext cx="648072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de seta reta 52"/>
            <p:cNvCxnSpPr/>
            <p:nvPr/>
          </p:nvCxnSpPr>
          <p:spPr>
            <a:xfrm flipH="1">
              <a:off x="1330174" y="3933056"/>
              <a:ext cx="6579910" cy="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aixaDeTexto 58"/>
            <p:cNvSpPr txBox="1"/>
            <p:nvPr/>
          </p:nvSpPr>
          <p:spPr>
            <a:xfrm>
              <a:off x="1055621" y="1770756"/>
              <a:ext cx="274553" cy="3251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+</a:t>
              </a:r>
              <a:endParaRPr lang="pt-BR" sz="2400" b="1" dirty="0"/>
            </a:p>
          </p:txBody>
        </p:sp>
        <p:sp>
          <p:nvSpPr>
            <p:cNvPr id="60" name="CaixaDeTexto 59"/>
            <p:cNvSpPr txBox="1"/>
            <p:nvPr/>
          </p:nvSpPr>
          <p:spPr>
            <a:xfrm>
              <a:off x="1052396" y="2420888"/>
              <a:ext cx="27924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b="1" dirty="0" smtClean="0"/>
                <a:t>-</a:t>
              </a:r>
              <a:endParaRPr lang="pt-BR" sz="2400" b="1" dirty="0"/>
            </a:p>
          </p:txBody>
        </p:sp>
        <p:graphicFrame>
          <p:nvGraphicFramePr>
            <p:cNvPr id="61" name="Objeto 6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6092570"/>
                </p:ext>
              </p:extLst>
            </p:nvPr>
          </p:nvGraphicFramePr>
          <p:xfrm>
            <a:off x="241237" y="1782640"/>
            <a:ext cx="840110" cy="3990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9" name="Equação" r:id="rId13" imgW="507960" imgH="241200" progId="Equation.3">
                    <p:embed/>
                  </p:oleObj>
                </mc:Choice>
                <mc:Fallback>
                  <p:oleObj name="Equação" r:id="rId13" imgW="50796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237" y="1782640"/>
                          <a:ext cx="840110" cy="3990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" name="CaixaDeTexto 61"/>
          <p:cNvSpPr txBox="1"/>
          <p:nvPr/>
        </p:nvSpPr>
        <p:spPr>
          <a:xfrm>
            <a:off x="575556" y="4509120"/>
            <a:ext cx="4625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RESOLVA O DIAGRAMA E CALCULE</a:t>
            </a:r>
            <a:endParaRPr lang="pt-BR" sz="2400" b="1" dirty="0"/>
          </a:p>
        </p:txBody>
      </p:sp>
      <p:graphicFrame>
        <p:nvGraphicFramePr>
          <p:cNvPr id="63" name="Objeto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354474"/>
              </p:ext>
            </p:extLst>
          </p:nvPr>
        </p:nvGraphicFramePr>
        <p:xfrm>
          <a:off x="5200650" y="4403725"/>
          <a:ext cx="8572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ção" r:id="rId15" imgW="482400" imgH="457200" progId="Equation.3">
                  <p:embed/>
                </p:oleObj>
              </mc:Choice>
              <mc:Fallback>
                <p:oleObj name="Equação" r:id="rId15" imgW="48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0650" y="4403725"/>
                        <a:ext cx="8572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CaixaDeTexto 63"/>
          <p:cNvSpPr txBox="1"/>
          <p:nvPr/>
        </p:nvSpPr>
        <p:spPr>
          <a:xfrm>
            <a:off x="593181" y="5301208"/>
            <a:ext cx="68559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FAÇA O MODELO DE ESPAÇO DE ESTADOS E CALCULE</a:t>
            </a:r>
            <a:endParaRPr lang="pt-BR" sz="2400" b="1" dirty="0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781739"/>
              </p:ext>
            </p:extLst>
          </p:nvPr>
        </p:nvGraphicFramePr>
        <p:xfrm>
          <a:off x="7347731" y="5125640"/>
          <a:ext cx="8572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ção" r:id="rId17" imgW="482400" imgH="457200" progId="Equation.3">
                  <p:embed/>
                </p:oleObj>
              </mc:Choice>
              <mc:Fallback>
                <p:oleObj name="Equação" r:id="rId17" imgW="482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7731" y="5125640"/>
                        <a:ext cx="8572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510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de seta reta 2"/>
          <p:cNvCxnSpPr/>
          <p:nvPr/>
        </p:nvCxnSpPr>
        <p:spPr>
          <a:xfrm>
            <a:off x="35496" y="2276872"/>
            <a:ext cx="1080120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lipse 3"/>
          <p:cNvSpPr/>
          <p:nvPr/>
        </p:nvSpPr>
        <p:spPr>
          <a:xfrm>
            <a:off x="1205147" y="2147561"/>
            <a:ext cx="250054" cy="32223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1331640" y="2511473"/>
            <a:ext cx="0" cy="1404037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2202560" y="1915035"/>
            <a:ext cx="118762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de seta reta 7"/>
          <p:cNvCxnSpPr/>
          <p:nvPr/>
        </p:nvCxnSpPr>
        <p:spPr>
          <a:xfrm>
            <a:off x="1455201" y="2308680"/>
            <a:ext cx="732827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276325"/>
              </p:ext>
            </p:extLst>
          </p:nvPr>
        </p:nvGraphicFramePr>
        <p:xfrm>
          <a:off x="2195736" y="2111657"/>
          <a:ext cx="1080517" cy="381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ção" r:id="rId3" imgW="647640" imgH="228600" progId="Equation.3">
                  <p:embed/>
                </p:oleObj>
              </mc:Choice>
              <mc:Fallback>
                <p:oleObj name="Equação" r:id="rId3" imgW="647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2111657"/>
                        <a:ext cx="1080517" cy="381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Conector de seta reta 9"/>
          <p:cNvCxnSpPr/>
          <p:nvPr/>
        </p:nvCxnSpPr>
        <p:spPr>
          <a:xfrm>
            <a:off x="3390184" y="2308614"/>
            <a:ext cx="461736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749280"/>
              </p:ext>
            </p:extLst>
          </p:nvPr>
        </p:nvGraphicFramePr>
        <p:xfrm>
          <a:off x="6725230" y="1940001"/>
          <a:ext cx="5397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ção" r:id="rId5" imgW="304560" imgH="203040" progId="Equation.3">
                  <p:embed/>
                </p:oleObj>
              </mc:Choice>
              <mc:Fallback>
                <p:oleObj name="Equação" r:id="rId5" imgW="304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5230" y="1940001"/>
                        <a:ext cx="5397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tângulo 21"/>
          <p:cNvSpPr/>
          <p:nvPr/>
        </p:nvSpPr>
        <p:spPr>
          <a:xfrm>
            <a:off x="3857034" y="1805535"/>
            <a:ext cx="2544160" cy="10061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1</a:t>
            </a:r>
          </a:p>
        </p:txBody>
      </p:sp>
      <p:cxnSp>
        <p:nvCxnSpPr>
          <p:cNvPr id="24" name="Conector de seta reta 23"/>
          <p:cNvCxnSpPr/>
          <p:nvPr/>
        </p:nvCxnSpPr>
        <p:spPr>
          <a:xfrm>
            <a:off x="6401194" y="2420888"/>
            <a:ext cx="648072" cy="0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 flipH="1">
            <a:off x="1330174" y="3933056"/>
            <a:ext cx="5395056" cy="0"/>
          </a:xfrm>
          <a:prstGeom prst="straightConnector1">
            <a:avLst/>
          </a:prstGeom>
          <a:ln w="2222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1055621" y="1770756"/>
            <a:ext cx="274553" cy="3251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+</a:t>
            </a:r>
            <a:endParaRPr lang="pt-BR" sz="2400" b="1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1052396" y="2420888"/>
            <a:ext cx="279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-</a:t>
            </a:r>
            <a:endParaRPr lang="pt-BR" sz="2400" b="1" dirty="0"/>
          </a:p>
        </p:txBody>
      </p:sp>
      <p:graphicFrame>
        <p:nvGraphicFramePr>
          <p:cNvPr id="28" name="Obje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953656"/>
              </p:ext>
            </p:extLst>
          </p:nvPr>
        </p:nvGraphicFramePr>
        <p:xfrm>
          <a:off x="241237" y="1782640"/>
          <a:ext cx="840110" cy="399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ção" r:id="rId7" imgW="507960" imgH="241200" progId="Equation.3">
                  <p:embed/>
                </p:oleObj>
              </mc:Choice>
              <mc:Fallback>
                <p:oleObj name="Equação" r:id="rId7" imgW="507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237" y="1782640"/>
                        <a:ext cx="840110" cy="399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to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7805217"/>
              </p:ext>
            </p:extLst>
          </p:nvPr>
        </p:nvGraphicFramePr>
        <p:xfrm>
          <a:off x="3792538" y="1933575"/>
          <a:ext cx="25431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ção" r:id="rId9" imgW="1663560" imgH="444240" progId="Equation.3">
                  <p:embed/>
                </p:oleObj>
              </mc:Choice>
              <mc:Fallback>
                <p:oleObj name="Equação" r:id="rId9" imgW="16635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1933575"/>
                        <a:ext cx="254317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Conector reto 31"/>
          <p:cNvCxnSpPr/>
          <p:nvPr/>
        </p:nvCxnSpPr>
        <p:spPr>
          <a:xfrm>
            <a:off x="6725230" y="2420888"/>
            <a:ext cx="0" cy="149462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to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734366"/>
              </p:ext>
            </p:extLst>
          </p:nvPr>
        </p:nvGraphicFramePr>
        <p:xfrm>
          <a:off x="1312863" y="4221088"/>
          <a:ext cx="59213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ção" r:id="rId11" imgW="3873240" imgH="457200" progId="Equation.3">
                  <p:embed/>
                </p:oleObj>
              </mc:Choice>
              <mc:Fallback>
                <p:oleObj name="Equação" r:id="rId11" imgW="38732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4221088"/>
                        <a:ext cx="5921375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to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6939351"/>
              </p:ext>
            </p:extLst>
          </p:nvPr>
        </p:nvGraphicFramePr>
        <p:xfrm>
          <a:off x="2412444" y="5085184"/>
          <a:ext cx="3917703" cy="1469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ção" r:id="rId13" imgW="2311200" imgH="863280" progId="Equation.3">
                  <p:embed/>
                </p:oleObj>
              </mc:Choice>
              <mc:Fallback>
                <p:oleObj name="Equação" r:id="rId13" imgW="231120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2444" y="5085184"/>
                        <a:ext cx="3917703" cy="1469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467544" y="620688"/>
            <a:ext cx="5165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u="sng" dirty="0" smtClean="0"/>
              <a:t>RESOLVENDO A MALHA INTERNA VEM:</a:t>
            </a:r>
            <a:endParaRPr lang="pt-BR" sz="2400" b="1" u="sng" dirty="0"/>
          </a:p>
        </p:txBody>
      </p:sp>
    </p:spTree>
    <p:extLst>
      <p:ext uri="{BB962C8B-B14F-4D97-AF65-F5344CB8AC3E}">
        <p14:creationId xmlns:p14="http://schemas.microsoft.com/office/powerpoint/2010/main" val="2817170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1853623"/>
              </p:ext>
            </p:extLst>
          </p:nvPr>
        </p:nvGraphicFramePr>
        <p:xfrm>
          <a:off x="2411760" y="116632"/>
          <a:ext cx="6132512" cy="640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ção" r:id="rId3" imgW="3720960" imgH="3886200" progId="Equation.3">
                  <p:embed/>
                </p:oleObj>
              </mc:Choice>
              <mc:Fallback>
                <p:oleObj name="Equação" r:id="rId3" imgW="3720960" imgH="3886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16632"/>
                        <a:ext cx="6132512" cy="6408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251520" y="620688"/>
            <a:ext cx="18887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PELO ESPAÇO</a:t>
            </a:r>
          </a:p>
          <a:p>
            <a:r>
              <a:rPr lang="pt-BR" sz="2400" b="1" dirty="0" smtClean="0"/>
              <a:t>DE ESTADOS</a:t>
            </a:r>
          </a:p>
          <a:p>
            <a:r>
              <a:rPr lang="pt-BR" sz="2400" b="1" dirty="0" smtClean="0"/>
              <a:t>VEM: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979825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3533552"/>
              </p:ext>
            </p:extLst>
          </p:nvPr>
        </p:nvGraphicFramePr>
        <p:xfrm>
          <a:off x="395536" y="332656"/>
          <a:ext cx="8021637" cy="472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ção" r:id="rId3" imgW="4533840" imgH="2666880" progId="Equation.3">
                  <p:embed/>
                </p:oleObj>
              </mc:Choice>
              <mc:Fallback>
                <p:oleObj name="Equação" r:id="rId3" imgW="4533840" imgH="2666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6" y="332656"/>
                        <a:ext cx="8021637" cy="4725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300677"/>
              </p:ext>
            </p:extLst>
          </p:nvPr>
        </p:nvGraphicFramePr>
        <p:xfrm>
          <a:off x="2627784" y="5157192"/>
          <a:ext cx="3916363" cy="147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ção" r:id="rId5" imgW="2311200" imgH="863280" progId="Equation.3">
                  <p:embed/>
                </p:oleObj>
              </mc:Choice>
              <mc:Fallback>
                <p:oleObj name="Equação" r:id="rId5" imgW="2311200" imgH="863280" progId="Equation.3">
                  <p:embed/>
                  <p:pic>
                    <p:nvPicPr>
                      <p:cNvPr id="0" name="Objeto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157192"/>
                        <a:ext cx="3916363" cy="147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7250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37</Words>
  <Application>Microsoft Office PowerPoint</Application>
  <PresentationFormat>Apresentação na tela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Tema do Office</vt:lpstr>
      <vt:lpstr>Equação</vt:lpstr>
      <vt:lpstr>Resolução do Exercício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Resolução do Exercício </dc:title>
  <dc:creator>DELL</dc:creator>
  <cp:lastModifiedBy>DELL</cp:lastModifiedBy>
  <cp:revision>4</cp:revision>
  <dcterms:created xsi:type="dcterms:W3CDTF">2020-05-15T16:51:58Z</dcterms:created>
  <dcterms:modified xsi:type="dcterms:W3CDTF">2020-05-15T23:11:33Z</dcterms:modified>
</cp:coreProperties>
</file>