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8" r:id="rId5"/>
    <p:sldId id="305" r:id="rId6"/>
    <p:sldId id="270" r:id="rId7"/>
    <p:sldId id="306" r:id="rId8"/>
    <p:sldId id="303" r:id="rId9"/>
    <p:sldId id="307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C16AA6-7667-41B0-B864-3DBF57FCC5C7}" v="2" dt="2023-10-27T11:46:01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solha" userId="5291b97e91118f5e" providerId="LiveId" clId="{CDC16AA6-7667-41B0-B864-3DBF57FCC5C7}"/>
    <pc:docChg chg="custSel addSld delSld modSld sldOrd">
      <pc:chgData name="karina solha" userId="5291b97e91118f5e" providerId="LiveId" clId="{CDC16AA6-7667-41B0-B864-3DBF57FCC5C7}" dt="2023-10-27T14:19:24.664" v="2850" actId="6549"/>
      <pc:docMkLst>
        <pc:docMk/>
      </pc:docMkLst>
      <pc:sldChg chg="delSp modSp mod">
        <pc:chgData name="karina solha" userId="5291b97e91118f5e" providerId="LiveId" clId="{CDC16AA6-7667-41B0-B864-3DBF57FCC5C7}" dt="2023-10-27T14:19:24.664" v="2850" actId="6549"/>
        <pc:sldMkLst>
          <pc:docMk/>
          <pc:sldMk cId="4209107499" sldId="270"/>
        </pc:sldMkLst>
        <pc:spChg chg="del">
          <ac:chgData name="karina solha" userId="5291b97e91118f5e" providerId="LiveId" clId="{CDC16AA6-7667-41B0-B864-3DBF57FCC5C7}" dt="2023-10-27T12:04:37.777" v="996" actId="478"/>
          <ac:spMkLst>
            <pc:docMk/>
            <pc:sldMk cId="4209107499" sldId="270"/>
            <ac:spMk id="2" creationId="{827D9780-42D9-4BF5-961F-92F29C30A1E2}"/>
          </ac:spMkLst>
        </pc:spChg>
        <pc:spChg chg="del">
          <ac:chgData name="karina solha" userId="5291b97e91118f5e" providerId="LiveId" clId="{CDC16AA6-7667-41B0-B864-3DBF57FCC5C7}" dt="2023-10-27T12:04:34.199" v="995" actId="478"/>
          <ac:spMkLst>
            <pc:docMk/>
            <pc:sldMk cId="4209107499" sldId="270"/>
            <ac:spMk id="3" creationId="{85403A2D-E4C7-41F1-BAC7-0769C4828392}"/>
          </ac:spMkLst>
        </pc:spChg>
        <pc:spChg chg="mod">
          <ac:chgData name="karina solha" userId="5291b97e91118f5e" providerId="LiveId" clId="{CDC16AA6-7667-41B0-B864-3DBF57FCC5C7}" dt="2023-10-27T11:30:07.612" v="34" actId="6549"/>
          <ac:spMkLst>
            <pc:docMk/>
            <pc:sldMk cId="4209107499" sldId="270"/>
            <ac:spMk id="5" creationId="{C9A76E37-1467-4F0D-927C-AEC0E2846867}"/>
          </ac:spMkLst>
        </pc:spChg>
        <pc:spChg chg="mod">
          <ac:chgData name="karina solha" userId="5291b97e91118f5e" providerId="LiveId" clId="{CDC16AA6-7667-41B0-B864-3DBF57FCC5C7}" dt="2023-10-27T14:19:24.664" v="2850" actId="6549"/>
          <ac:spMkLst>
            <pc:docMk/>
            <pc:sldMk cId="4209107499" sldId="270"/>
            <ac:spMk id="6" creationId="{E43DD79B-0698-4E19-B7CA-FAB8A8A282C9}"/>
          </ac:spMkLst>
        </pc:spChg>
      </pc:sldChg>
      <pc:sldChg chg="del">
        <pc:chgData name="karina solha" userId="5291b97e91118f5e" providerId="LiveId" clId="{CDC16AA6-7667-41B0-B864-3DBF57FCC5C7}" dt="2023-10-27T11:35:35.715" v="405" actId="2696"/>
        <pc:sldMkLst>
          <pc:docMk/>
          <pc:sldMk cId="3462165073" sldId="271"/>
        </pc:sldMkLst>
      </pc:sldChg>
      <pc:sldChg chg="del">
        <pc:chgData name="karina solha" userId="5291b97e91118f5e" providerId="LiveId" clId="{CDC16AA6-7667-41B0-B864-3DBF57FCC5C7}" dt="2023-10-27T11:35:06.894" v="401" actId="2696"/>
        <pc:sldMkLst>
          <pc:docMk/>
          <pc:sldMk cId="1255728926" sldId="274"/>
        </pc:sldMkLst>
      </pc:sldChg>
      <pc:sldChg chg="del">
        <pc:chgData name="karina solha" userId="5291b97e91118f5e" providerId="LiveId" clId="{CDC16AA6-7667-41B0-B864-3DBF57FCC5C7}" dt="2023-10-27T11:35:02.941" v="400" actId="2696"/>
        <pc:sldMkLst>
          <pc:docMk/>
          <pc:sldMk cId="1883819263" sldId="275"/>
        </pc:sldMkLst>
      </pc:sldChg>
      <pc:sldChg chg="del">
        <pc:chgData name="karina solha" userId="5291b97e91118f5e" providerId="LiveId" clId="{CDC16AA6-7667-41B0-B864-3DBF57FCC5C7}" dt="2023-10-27T11:35:29.668" v="404" actId="2696"/>
        <pc:sldMkLst>
          <pc:docMk/>
          <pc:sldMk cId="100251410" sldId="278"/>
        </pc:sldMkLst>
      </pc:sldChg>
      <pc:sldChg chg="del">
        <pc:chgData name="karina solha" userId="5291b97e91118f5e" providerId="LiveId" clId="{CDC16AA6-7667-41B0-B864-3DBF57FCC5C7}" dt="2023-10-27T11:35:09.779" v="402" actId="2696"/>
        <pc:sldMkLst>
          <pc:docMk/>
          <pc:sldMk cId="947216270" sldId="279"/>
        </pc:sldMkLst>
      </pc:sldChg>
      <pc:sldChg chg="del">
        <pc:chgData name="karina solha" userId="5291b97e91118f5e" providerId="LiveId" clId="{CDC16AA6-7667-41B0-B864-3DBF57FCC5C7}" dt="2023-10-27T12:04:11.951" v="993" actId="2696"/>
        <pc:sldMkLst>
          <pc:docMk/>
          <pc:sldMk cId="4249720376" sldId="294"/>
        </pc:sldMkLst>
      </pc:sldChg>
      <pc:sldChg chg="del">
        <pc:chgData name="karina solha" userId="5291b97e91118f5e" providerId="LiveId" clId="{CDC16AA6-7667-41B0-B864-3DBF57FCC5C7}" dt="2023-10-27T11:35:15.763" v="403" actId="2696"/>
        <pc:sldMkLst>
          <pc:docMk/>
          <pc:sldMk cId="2847659137" sldId="299"/>
        </pc:sldMkLst>
      </pc:sldChg>
      <pc:sldChg chg="del">
        <pc:chgData name="karina solha" userId="5291b97e91118f5e" providerId="LiveId" clId="{CDC16AA6-7667-41B0-B864-3DBF57FCC5C7}" dt="2023-10-27T11:34:58.582" v="399" actId="2696"/>
        <pc:sldMkLst>
          <pc:docMk/>
          <pc:sldMk cId="3962656575" sldId="300"/>
        </pc:sldMkLst>
      </pc:sldChg>
      <pc:sldChg chg="del">
        <pc:chgData name="karina solha" userId="5291b97e91118f5e" providerId="LiveId" clId="{CDC16AA6-7667-41B0-B864-3DBF57FCC5C7}" dt="2023-10-27T12:04:17.060" v="994" actId="2696"/>
        <pc:sldMkLst>
          <pc:docMk/>
          <pc:sldMk cId="978570224" sldId="302"/>
        </pc:sldMkLst>
      </pc:sldChg>
      <pc:sldChg chg="delSp modSp mod ord modClrScheme chgLayout">
        <pc:chgData name="karina solha" userId="5291b97e91118f5e" providerId="LiveId" clId="{CDC16AA6-7667-41B0-B864-3DBF57FCC5C7}" dt="2023-10-27T14:13:50.265" v="2029" actId="20577"/>
        <pc:sldMkLst>
          <pc:docMk/>
          <pc:sldMk cId="3077600918" sldId="303"/>
        </pc:sldMkLst>
        <pc:spChg chg="mod ord">
          <ac:chgData name="karina solha" userId="5291b97e91118f5e" providerId="LiveId" clId="{CDC16AA6-7667-41B0-B864-3DBF57FCC5C7}" dt="2023-10-27T12:05:03.307" v="1021" actId="6549"/>
          <ac:spMkLst>
            <pc:docMk/>
            <pc:sldMk cId="3077600918" sldId="303"/>
            <ac:spMk id="2" creationId="{2F7131B5-FB23-4214-A127-97BF007DF695}"/>
          </ac:spMkLst>
        </pc:spChg>
        <pc:spChg chg="del mod ord">
          <ac:chgData name="karina solha" userId="5291b97e91118f5e" providerId="LiveId" clId="{CDC16AA6-7667-41B0-B864-3DBF57FCC5C7}" dt="2023-10-27T11:36:16.327" v="471" actId="478"/>
          <ac:spMkLst>
            <pc:docMk/>
            <pc:sldMk cId="3077600918" sldId="303"/>
            <ac:spMk id="3" creationId="{2A7A492A-1CC0-4D7A-8B15-4E9313932B25}"/>
          </ac:spMkLst>
        </pc:spChg>
        <pc:spChg chg="mod ord">
          <ac:chgData name="karina solha" userId="5291b97e91118f5e" providerId="LiveId" clId="{CDC16AA6-7667-41B0-B864-3DBF57FCC5C7}" dt="2023-10-27T14:13:50.265" v="2029" actId="20577"/>
          <ac:spMkLst>
            <pc:docMk/>
            <pc:sldMk cId="3077600918" sldId="303"/>
            <ac:spMk id="4" creationId="{90AA86AD-9A8E-4A5D-90A1-05BC758145E8}"/>
          </ac:spMkLst>
        </pc:spChg>
        <pc:spChg chg="del mod ord">
          <ac:chgData name="karina solha" userId="5291b97e91118f5e" providerId="LiveId" clId="{CDC16AA6-7667-41B0-B864-3DBF57FCC5C7}" dt="2023-10-27T11:36:13.749" v="470" actId="478"/>
          <ac:spMkLst>
            <pc:docMk/>
            <pc:sldMk cId="3077600918" sldId="303"/>
            <ac:spMk id="5" creationId="{255149A4-06A9-41B7-BB3A-3870A8F09E36}"/>
          </ac:spMkLst>
        </pc:spChg>
        <pc:spChg chg="del mod ord">
          <ac:chgData name="karina solha" userId="5291b97e91118f5e" providerId="LiveId" clId="{CDC16AA6-7667-41B0-B864-3DBF57FCC5C7}" dt="2023-10-27T11:36:18.545" v="472" actId="478"/>
          <ac:spMkLst>
            <pc:docMk/>
            <pc:sldMk cId="3077600918" sldId="303"/>
            <ac:spMk id="6" creationId="{9DD8BEBE-428A-412C-867C-F786BAB4A3C5}"/>
          </ac:spMkLst>
        </pc:spChg>
        <pc:spChg chg="mod ord">
          <ac:chgData name="karina solha" userId="5291b97e91118f5e" providerId="LiveId" clId="{CDC16AA6-7667-41B0-B864-3DBF57FCC5C7}" dt="2023-10-27T11:36:09.046" v="469" actId="700"/>
          <ac:spMkLst>
            <pc:docMk/>
            <pc:sldMk cId="3077600918" sldId="303"/>
            <ac:spMk id="7" creationId="{67089C94-5A59-4770-BDF1-A26BCFF7EA1D}"/>
          </ac:spMkLst>
        </pc:spChg>
        <pc:spChg chg="del mod ord">
          <ac:chgData name="karina solha" userId="5291b97e91118f5e" providerId="LiveId" clId="{CDC16AA6-7667-41B0-B864-3DBF57FCC5C7}" dt="2023-10-27T11:59:41.927" v="924" actId="478"/>
          <ac:spMkLst>
            <pc:docMk/>
            <pc:sldMk cId="3077600918" sldId="303"/>
            <ac:spMk id="8" creationId="{F98E0B5A-03C4-4FA7-A179-7E4E7EA0A50C}"/>
          </ac:spMkLst>
        </pc:spChg>
        <pc:spChg chg="mod ord">
          <ac:chgData name="karina solha" userId="5291b97e91118f5e" providerId="LiveId" clId="{CDC16AA6-7667-41B0-B864-3DBF57FCC5C7}" dt="2023-10-27T11:36:09.046" v="469" actId="700"/>
          <ac:spMkLst>
            <pc:docMk/>
            <pc:sldMk cId="3077600918" sldId="303"/>
            <ac:spMk id="9" creationId="{5E119D9E-69D8-4DD7-9731-6089CB4C6D06}"/>
          </ac:spMkLst>
        </pc:spChg>
        <pc:spChg chg="del mod ord">
          <ac:chgData name="karina solha" userId="5291b97e91118f5e" providerId="LiveId" clId="{CDC16AA6-7667-41B0-B864-3DBF57FCC5C7}" dt="2023-10-27T11:36:22.154" v="473" actId="478"/>
          <ac:spMkLst>
            <pc:docMk/>
            <pc:sldMk cId="3077600918" sldId="303"/>
            <ac:spMk id="10" creationId="{E8B6857D-C24D-4D8B-952B-594279E32DDC}"/>
          </ac:spMkLst>
        </pc:spChg>
        <pc:spChg chg="del mod ord">
          <ac:chgData name="karina solha" userId="5291b97e91118f5e" providerId="LiveId" clId="{CDC16AA6-7667-41B0-B864-3DBF57FCC5C7}" dt="2023-10-27T11:36:24.451" v="474" actId="478"/>
          <ac:spMkLst>
            <pc:docMk/>
            <pc:sldMk cId="3077600918" sldId="303"/>
            <ac:spMk id="11" creationId="{7A39E444-F505-4BE5-A63C-A78D1848DE7A}"/>
          </ac:spMkLst>
        </pc:spChg>
        <pc:picChg chg="mod ord">
          <ac:chgData name="karina solha" userId="5291b97e91118f5e" providerId="LiveId" clId="{CDC16AA6-7667-41B0-B864-3DBF57FCC5C7}" dt="2023-10-27T11:36:09.046" v="469" actId="700"/>
          <ac:picMkLst>
            <pc:docMk/>
            <pc:sldMk cId="3077600918" sldId="303"/>
            <ac:picMk id="14" creationId="{10FBFD6C-2018-4E9C-81B3-E1D87B44C5E7}"/>
          </ac:picMkLst>
        </pc:picChg>
      </pc:sldChg>
      <pc:sldChg chg="add ord">
        <pc:chgData name="karina solha" userId="5291b97e91118f5e" providerId="LiveId" clId="{CDC16AA6-7667-41B0-B864-3DBF57FCC5C7}" dt="2023-10-27T14:14:40.480" v="2031"/>
        <pc:sldMkLst>
          <pc:docMk/>
          <pc:sldMk cId="3738000872" sldId="306"/>
        </pc:sldMkLst>
      </pc:sldChg>
      <pc:sldChg chg="modSp add mod">
        <pc:chgData name="karina solha" userId="5291b97e91118f5e" providerId="LiveId" clId="{CDC16AA6-7667-41B0-B864-3DBF57FCC5C7}" dt="2023-10-27T14:19:15.618" v="2846" actId="6549"/>
        <pc:sldMkLst>
          <pc:docMk/>
          <pc:sldMk cId="1238046428" sldId="307"/>
        </pc:sldMkLst>
        <pc:spChg chg="mod">
          <ac:chgData name="karina solha" userId="5291b97e91118f5e" providerId="LiveId" clId="{CDC16AA6-7667-41B0-B864-3DBF57FCC5C7}" dt="2023-10-27T14:15:09.353" v="2049" actId="20577"/>
          <ac:spMkLst>
            <pc:docMk/>
            <pc:sldMk cId="1238046428" sldId="307"/>
            <ac:spMk id="2" creationId="{2F7131B5-FB23-4214-A127-97BF007DF695}"/>
          </ac:spMkLst>
        </pc:spChg>
        <pc:spChg chg="mod">
          <ac:chgData name="karina solha" userId="5291b97e91118f5e" providerId="LiveId" clId="{CDC16AA6-7667-41B0-B864-3DBF57FCC5C7}" dt="2023-10-27T14:19:15.618" v="2846" actId="6549"/>
          <ac:spMkLst>
            <pc:docMk/>
            <pc:sldMk cId="1238046428" sldId="307"/>
            <ac:spMk id="4" creationId="{90AA86AD-9A8E-4A5D-90A1-05BC758145E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9E64B80-0BD8-41AC-9CA5-687F299042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17064B8-9819-4027-B4EC-E7DA03AA7F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1DC90-2F56-414F-AC56-FAB865663523}" type="datetime1">
              <a:rPr lang="pt-BR" smtClean="0"/>
              <a:t>27/10/2023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AE58A-5BC7-4DD2-80EE-BE440F6252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DD3C958-C53C-4F85-A903-3BE13EA9F8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5E71C-20B4-4A8A-BD21-72A7E1A97A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175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D2F2CE1-F7F5-4DD7-A11C-4E6EB4676F69}" type="datetime1">
              <a:rPr lang="pt-BR" smtClean="0"/>
              <a:t>27/10/2023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C73610-CCBA-4806-B040-7AF4F8229B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53508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3155276-2114-4288-A537-379EA644CDBE}" type="slidenum">
              <a:rPr lang="pt-BR" smtClean="0"/>
              <a:t>1</a:t>
            </a:fld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641020-BE38-4CF7-8858-3825D345C80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3A58993-3A32-4AF5-837C-2B816EAD0354}" type="datetime1">
              <a:rPr lang="pt-BR" smtClean="0"/>
              <a:t>27/10/2023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34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C73610-CCBA-4806-B040-7AF4F8229BA0}" type="slidenum">
              <a:rPr lang="pt-BR" smtClean="0"/>
              <a:t>3</a:t>
            </a:fld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82743E-ABA1-431F-A9DF-03A014AB3F0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EFAF14B-66F0-4FA4-8E4E-9846E4033F51}" type="datetime1">
              <a:rPr lang="pt-BR" smtClean="0"/>
              <a:t>27/10/2023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350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C73610-CCBA-4806-B040-7AF4F8229BA0}" type="slidenum">
              <a:rPr lang="pt-BR" smtClean="0"/>
              <a:t>4</a:t>
            </a:fld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4AFAEB-B97C-450E-90F1-BE016C3FB0C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676C0A1-0248-44E3-A114-C41E1ADB78ED}" type="datetime1">
              <a:rPr lang="pt-BR" smtClean="0"/>
              <a:t>27/10/2023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0219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C73610-CCBA-4806-B040-7AF4F8229BA0}" type="slidenum">
              <a:rPr lang="pt-BR" smtClean="0"/>
              <a:t>5</a:t>
            </a:fld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4AFAEB-B97C-450E-90F1-BE016C3FB0C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676C0A1-0248-44E3-A114-C41E1ADB78ED}" type="datetime1">
              <a:rPr lang="pt-BR" smtClean="0"/>
              <a:t>27/10/2023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501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CC73610-CCBA-4806-B040-7AF4F8229BA0}" type="slidenum">
              <a:rPr lang="pt-BR" smtClean="0"/>
              <a:t>6</a:t>
            </a:fld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4AFAEB-B97C-450E-90F1-BE016C3FB0C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676C0A1-0248-44E3-A114-C41E1ADB78ED}" type="datetime1">
              <a:rPr lang="pt-BR" smtClean="0"/>
              <a:t>27/10/2023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69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8A832F76-EEF5-410D-B6F4-8650AC675F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0160" y="-10160"/>
            <a:ext cx="12198985" cy="6877685"/>
          </a:xfrm>
          <a:custGeom>
            <a:avLst/>
            <a:gdLst>
              <a:gd name="connsiteX0" fmla="*/ 0 w 12188825"/>
              <a:gd name="connsiteY0" fmla="*/ 0 h 6868160"/>
              <a:gd name="connsiteX1" fmla="*/ 12188825 w 12188825"/>
              <a:gd name="connsiteY1" fmla="*/ 0 h 6868160"/>
              <a:gd name="connsiteX2" fmla="*/ 12188825 w 12188825"/>
              <a:gd name="connsiteY2" fmla="*/ 6868160 h 6868160"/>
              <a:gd name="connsiteX3" fmla="*/ 0 w 12188825"/>
              <a:gd name="connsiteY3" fmla="*/ 6868160 h 6868160"/>
              <a:gd name="connsiteX4" fmla="*/ 0 w 12188825"/>
              <a:gd name="connsiteY4" fmla="*/ 0 h 6868160"/>
              <a:gd name="connsiteX0" fmla="*/ 10160 w 12198985"/>
              <a:gd name="connsiteY0" fmla="*/ 0 h 6868160"/>
              <a:gd name="connsiteX1" fmla="*/ 12198985 w 12198985"/>
              <a:gd name="connsiteY1" fmla="*/ 0 h 6868160"/>
              <a:gd name="connsiteX2" fmla="*/ 12198985 w 12198985"/>
              <a:gd name="connsiteY2" fmla="*/ 6868160 h 6868160"/>
              <a:gd name="connsiteX3" fmla="*/ 10160 w 12198985"/>
              <a:gd name="connsiteY3" fmla="*/ 6868160 h 6868160"/>
              <a:gd name="connsiteX4" fmla="*/ 0 w 12198985"/>
              <a:gd name="connsiteY4" fmla="*/ 528320 h 6868160"/>
              <a:gd name="connsiteX5" fmla="*/ 10160 w 12198985"/>
              <a:gd name="connsiteY5" fmla="*/ 0 h 6868160"/>
              <a:gd name="connsiteX0" fmla="*/ 10160 w 12198985"/>
              <a:gd name="connsiteY0" fmla="*/ 0 h 6868160"/>
              <a:gd name="connsiteX1" fmla="*/ 12198985 w 12198985"/>
              <a:gd name="connsiteY1" fmla="*/ 0 h 6868160"/>
              <a:gd name="connsiteX2" fmla="*/ 12198985 w 12198985"/>
              <a:gd name="connsiteY2" fmla="*/ 6868160 h 6868160"/>
              <a:gd name="connsiteX3" fmla="*/ 10160 w 12198985"/>
              <a:gd name="connsiteY3" fmla="*/ 6868160 h 6868160"/>
              <a:gd name="connsiteX4" fmla="*/ 0 w 12198985"/>
              <a:gd name="connsiteY4" fmla="*/ 528320 h 6868160"/>
              <a:gd name="connsiteX5" fmla="*/ 10160 w 12198985"/>
              <a:gd name="connsiteY5" fmla="*/ 0 h 6868160"/>
              <a:gd name="connsiteX0" fmla="*/ 292064 w 12480889"/>
              <a:gd name="connsiteY0" fmla="*/ 0 h 6868160"/>
              <a:gd name="connsiteX1" fmla="*/ 12480889 w 12480889"/>
              <a:gd name="connsiteY1" fmla="*/ 0 h 6868160"/>
              <a:gd name="connsiteX2" fmla="*/ 12480889 w 12480889"/>
              <a:gd name="connsiteY2" fmla="*/ 6868160 h 6868160"/>
              <a:gd name="connsiteX3" fmla="*/ 292064 w 12480889"/>
              <a:gd name="connsiteY3" fmla="*/ 6868160 h 6868160"/>
              <a:gd name="connsiteX4" fmla="*/ 4996144 w 12480889"/>
              <a:gd name="connsiteY4" fmla="*/ 1727200 h 6868160"/>
              <a:gd name="connsiteX5" fmla="*/ 281904 w 12480889"/>
              <a:gd name="connsiteY5" fmla="*/ 528320 h 6868160"/>
              <a:gd name="connsiteX6" fmla="*/ 292064 w 12480889"/>
              <a:gd name="connsiteY6" fmla="*/ 0 h 6868160"/>
              <a:gd name="connsiteX0" fmla="*/ 292064 w 12480889"/>
              <a:gd name="connsiteY0" fmla="*/ 0 h 6868160"/>
              <a:gd name="connsiteX1" fmla="*/ 12480889 w 12480889"/>
              <a:gd name="connsiteY1" fmla="*/ 0 h 6868160"/>
              <a:gd name="connsiteX2" fmla="*/ 12480889 w 12480889"/>
              <a:gd name="connsiteY2" fmla="*/ 6868160 h 6868160"/>
              <a:gd name="connsiteX3" fmla="*/ 292064 w 12480889"/>
              <a:gd name="connsiteY3" fmla="*/ 6868160 h 6868160"/>
              <a:gd name="connsiteX4" fmla="*/ 4996144 w 12480889"/>
              <a:gd name="connsiteY4" fmla="*/ 1727200 h 6868160"/>
              <a:gd name="connsiteX5" fmla="*/ 281904 w 12480889"/>
              <a:gd name="connsiteY5" fmla="*/ 528320 h 6868160"/>
              <a:gd name="connsiteX6" fmla="*/ 292064 w 12480889"/>
              <a:gd name="connsiteY6" fmla="*/ 0 h 6868160"/>
              <a:gd name="connsiteX0" fmla="*/ 292064 w 12480889"/>
              <a:gd name="connsiteY0" fmla="*/ 0 h 6868160"/>
              <a:gd name="connsiteX1" fmla="*/ 12480889 w 12480889"/>
              <a:gd name="connsiteY1" fmla="*/ 0 h 6868160"/>
              <a:gd name="connsiteX2" fmla="*/ 12480889 w 12480889"/>
              <a:gd name="connsiteY2" fmla="*/ 6868160 h 6868160"/>
              <a:gd name="connsiteX3" fmla="*/ 292064 w 12480889"/>
              <a:gd name="connsiteY3" fmla="*/ 6868160 h 6868160"/>
              <a:gd name="connsiteX4" fmla="*/ 4996144 w 12480889"/>
              <a:gd name="connsiteY4" fmla="*/ 1727200 h 6868160"/>
              <a:gd name="connsiteX5" fmla="*/ 281904 w 12480889"/>
              <a:gd name="connsiteY5" fmla="*/ 528320 h 6868160"/>
              <a:gd name="connsiteX6" fmla="*/ 292064 w 12480889"/>
              <a:gd name="connsiteY6" fmla="*/ 0 h 6868160"/>
              <a:gd name="connsiteX0" fmla="*/ 292064 w 12480889"/>
              <a:gd name="connsiteY0" fmla="*/ 0 h 6868160"/>
              <a:gd name="connsiteX1" fmla="*/ 12480889 w 12480889"/>
              <a:gd name="connsiteY1" fmla="*/ 0 h 6868160"/>
              <a:gd name="connsiteX2" fmla="*/ 12480889 w 12480889"/>
              <a:gd name="connsiteY2" fmla="*/ 6868160 h 6868160"/>
              <a:gd name="connsiteX3" fmla="*/ 292064 w 12480889"/>
              <a:gd name="connsiteY3" fmla="*/ 6868160 h 6868160"/>
              <a:gd name="connsiteX4" fmla="*/ 4996144 w 12480889"/>
              <a:gd name="connsiteY4" fmla="*/ 1727200 h 6868160"/>
              <a:gd name="connsiteX5" fmla="*/ 281904 w 12480889"/>
              <a:gd name="connsiteY5" fmla="*/ 528320 h 6868160"/>
              <a:gd name="connsiteX6" fmla="*/ 292064 w 12480889"/>
              <a:gd name="connsiteY6" fmla="*/ 0 h 6868160"/>
              <a:gd name="connsiteX0" fmla="*/ 198195 w 12387020"/>
              <a:gd name="connsiteY0" fmla="*/ 0 h 6868160"/>
              <a:gd name="connsiteX1" fmla="*/ 12387020 w 12387020"/>
              <a:gd name="connsiteY1" fmla="*/ 0 h 6868160"/>
              <a:gd name="connsiteX2" fmla="*/ 12387020 w 12387020"/>
              <a:gd name="connsiteY2" fmla="*/ 6868160 h 6868160"/>
              <a:gd name="connsiteX3" fmla="*/ 198195 w 12387020"/>
              <a:gd name="connsiteY3" fmla="*/ 6868160 h 6868160"/>
              <a:gd name="connsiteX4" fmla="*/ 6212915 w 12387020"/>
              <a:gd name="connsiteY4" fmla="*/ 3830320 h 6868160"/>
              <a:gd name="connsiteX5" fmla="*/ 4902275 w 12387020"/>
              <a:gd name="connsiteY5" fmla="*/ 1727200 h 6868160"/>
              <a:gd name="connsiteX6" fmla="*/ 188035 w 12387020"/>
              <a:gd name="connsiteY6" fmla="*/ 528320 h 6868160"/>
              <a:gd name="connsiteX7" fmla="*/ 198195 w 12387020"/>
              <a:gd name="connsiteY7" fmla="*/ 0 h 6868160"/>
              <a:gd name="connsiteX0" fmla="*/ 198195 w 12387020"/>
              <a:gd name="connsiteY0" fmla="*/ 0 h 6868160"/>
              <a:gd name="connsiteX1" fmla="*/ 12387020 w 12387020"/>
              <a:gd name="connsiteY1" fmla="*/ 0 h 6868160"/>
              <a:gd name="connsiteX2" fmla="*/ 12387020 w 12387020"/>
              <a:gd name="connsiteY2" fmla="*/ 6868160 h 6868160"/>
              <a:gd name="connsiteX3" fmla="*/ 198195 w 12387020"/>
              <a:gd name="connsiteY3" fmla="*/ 6868160 h 6868160"/>
              <a:gd name="connsiteX4" fmla="*/ 6212915 w 12387020"/>
              <a:gd name="connsiteY4" fmla="*/ 3830320 h 6868160"/>
              <a:gd name="connsiteX5" fmla="*/ 4902275 w 12387020"/>
              <a:gd name="connsiteY5" fmla="*/ 1727200 h 6868160"/>
              <a:gd name="connsiteX6" fmla="*/ 188035 w 12387020"/>
              <a:gd name="connsiteY6" fmla="*/ 528320 h 6868160"/>
              <a:gd name="connsiteX7" fmla="*/ 198195 w 12387020"/>
              <a:gd name="connsiteY7" fmla="*/ 0 h 6868160"/>
              <a:gd name="connsiteX0" fmla="*/ 235106 w 12423931"/>
              <a:gd name="connsiteY0" fmla="*/ 0 h 7033131"/>
              <a:gd name="connsiteX1" fmla="*/ 12423931 w 12423931"/>
              <a:gd name="connsiteY1" fmla="*/ 0 h 7033131"/>
              <a:gd name="connsiteX2" fmla="*/ 12423931 w 12423931"/>
              <a:gd name="connsiteY2" fmla="*/ 6868160 h 7033131"/>
              <a:gd name="connsiteX3" fmla="*/ 235106 w 12423931"/>
              <a:gd name="connsiteY3" fmla="*/ 6868160 h 7033131"/>
              <a:gd name="connsiteX4" fmla="*/ 4908705 w 12423931"/>
              <a:gd name="connsiteY4" fmla="*/ 6868160 h 7033131"/>
              <a:gd name="connsiteX5" fmla="*/ 6249826 w 12423931"/>
              <a:gd name="connsiteY5" fmla="*/ 3830320 h 7033131"/>
              <a:gd name="connsiteX6" fmla="*/ 4939186 w 12423931"/>
              <a:gd name="connsiteY6" fmla="*/ 1727200 h 7033131"/>
              <a:gd name="connsiteX7" fmla="*/ 224946 w 12423931"/>
              <a:gd name="connsiteY7" fmla="*/ 528320 h 7033131"/>
              <a:gd name="connsiteX8" fmla="*/ 235106 w 12423931"/>
              <a:gd name="connsiteY8" fmla="*/ 0 h 7033131"/>
              <a:gd name="connsiteX0" fmla="*/ 246525 w 12435350"/>
              <a:gd name="connsiteY0" fmla="*/ 0 h 6868309"/>
              <a:gd name="connsiteX1" fmla="*/ 12435350 w 12435350"/>
              <a:gd name="connsiteY1" fmla="*/ 0 h 6868309"/>
              <a:gd name="connsiteX2" fmla="*/ 12435350 w 12435350"/>
              <a:gd name="connsiteY2" fmla="*/ 6868160 h 6868309"/>
              <a:gd name="connsiteX3" fmla="*/ 246525 w 12435350"/>
              <a:gd name="connsiteY3" fmla="*/ 6868160 h 6868309"/>
              <a:gd name="connsiteX4" fmla="*/ 4920124 w 12435350"/>
              <a:gd name="connsiteY4" fmla="*/ 6868160 h 6868309"/>
              <a:gd name="connsiteX5" fmla="*/ 6261245 w 12435350"/>
              <a:gd name="connsiteY5" fmla="*/ 3830320 h 6868309"/>
              <a:gd name="connsiteX6" fmla="*/ 4950605 w 12435350"/>
              <a:gd name="connsiteY6" fmla="*/ 1727200 h 6868309"/>
              <a:gd name="connsiteX7" fmla="*/ 236365 w 12435350"/>
              <a:gd name="connsiteY7" fmla="*/ 528320 h 6868309"/>
              <a:gd name="connsiteX8" fmla="*/ 246525 w 12435350"/>
              <a:gd name="connsiteY8" fmla="*/ 0 h 6868309"/>
              <a:gd name="connsiteX0" fmla="*/ 10160 w 12198985"/>
              <a:gd name="connsiteY0" fmla="*/ 0 h 6868264"/>
              <a:gd name="connsiteX1" fmla="*/ 12198985 w 12198985"/>
              <a:gd name="connsiteY1" fmla="*/ 0 h 6868264"/>
              <a:gd name="connsiteX2" fmla="*/ 12198985 w 12198985"/>
              <a:gd name="connsiteY2" fmla="*/ 6868160 h 6868264"/>
              <a:gd name="connsiteX3" fmla="*/ 10160 w 12198985"/>
              <a:gd name="connsiteY3" fmla="*/ 6868160 h 6868264"/>
              <a:gd name="connsiteX4" fmla="*/ 4683759 w 12198985"/>
              <a:gd name="connsiteY4" fmla="*/ 6868160 h 6868264"/>
              <a:gd name="connsiteX5" fmla="*/ 6024880 w 12198985"/>
              <a:gd name="connsiteY5" fmla="*/ 3830320 h 6868264"/>
              <a:gd name="connsiteX6" fmla="*/ 4714240 w 12198985"/>
              <a:gd name="connsiteY6" fmla="*/ 1727200 h 6868264"/>
              <a:gd name="connsiteX7" fmla="*/ 0 w 12198985"/>
              <a:gd name="connsiteY7" fmla="*/ 528320 h 6868264"/>
              <a:gd name="connsiteX8" fmla="*/ 10160 w 12198985"/>
              <a:gd name="connsiteY8" fmla="*/ 0 h 6868264"/>
              <a:gd name="connsiteX0" fmla="*/ 10160 w 12198985"/>
              <a:gd name="connsiteY0" fmla="*/ 0 h 6868220"/>
              <a:gd name="connsiteX1" fmla="*/ 12198985 w 12198985"/>
              <a:gd name="connsiteY1" fmla="*/ 0 h 6868220"/>
              <a:gd name="connsiteX2" fmla="*/ 12198985 w 12198985"/>
              <a:gd name="connsiteY2" fmla="*/ 6868160 h 6868220"/>
              <a:gd name="connsiteX3" fmla="*/ 3220085 w 12198985"/>
              <a:gd name="connsiteY3" fmla="*/ 6487160 h 6868220"/>
              <a:gd name="connsiteX4" fmla="*/ 4683759 w 12198985"/>
              <a:gd name="connsiteY4" fmla="*/ 6868160 h 6868220"/>
              <a:gd name="connsiteX5" fmla="*/ 6024880 w 12198985"/>
              <a:gd name="connsiteY5" fmla="*/ 3830320 h 6868220"/>
              <a:gd name="connsiteX6" fmla="*/ 4714240 w 12198985"/>
              <a:gd name="connsiteY6" fmla="*/ 1727200 h 6868220"/>
              <a:gd name="connsiteX7" fmla="*/ 0 w 12198985"/>
              <a:gd name="connsiteY7" fmla="*/ 528320 h 6868220"/>
              <a:gd name="connsiteX8" fmla="*/ 10160 w 12198985"/>
              <a:gd name="connsiteY8" fmla="*/ 0 h 6868220"/>
              <a:gd name="connsiteX0" fmla="*/ 10160 w 12198985"/>
              <a:gd name="connsiteY0" fmla="*/ 0 h 6868160"/>
              <a:gd name="connsiteX1" fmla="*/ 12198985 w 12198985"/>
              <a:gd name="connsiteY1" fmla="*/ 0 h 6868160"/>
              <a:gd name="connsiteX2" fmla="*/ 12198985 w 12198985"/>
              <a:gd name="connsiteY2" fmla="*/ 6868160 h 6868160"/>
              <a:gd name="connsiteX3" fmla="*/ 3220085 w 12198985"/>
              <a:gd name="connsiteY3" fmla="*/ 6487160 h 6868160"/>
              <a:gd name="connsiteX4" fmla="*/ 6102984 w 12198985"/>
              <a:gd name="connsiteY4" fmla="*/ 5829935 h 6868160"/>
              <a:gd name="connsiteX5" fmla="*/ 6024880 w 12198985"/>
              <a:gd name="connsiteY5" fmla="*/ 3830320 h 6868160"/>
              <a:gd name="connsiteX6" fmla="*/ 4714240 w 12198985"/>
              <a:gd name="connsiteY6" fmla="*/ 1727200 h 6868160"/>
              <a:gd name="connsiteX7" fmla="*/ 0 w 12198985"/>
              <a:gd name="connsiteY7" fmla="*/ 528320 h 6868160"/>
              <a:gd name="connsiteX8" fmla="*/ 10160 w 12198985"/>
              <a:gd name="connsiteY8" fmla="*/ 0 h 6868160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02984 w 12198985"/>
              <a:gd name="connsiteY4" fmla="*/ 5829935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02984 w 12198985"/>
              <a:gd name="connsiteY4" fmla="*/ 5829935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02984 w 12198985"/>
              <a:gd name="connsiteY4" fmla="*/ 5829935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22034 w 12198985"/>
              <a:gd name="connsiteY4" fmla="*/ 5839460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22034 w 12198985"/>
              <a:gd name="connsiteY4" fmla="*/ 5839460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22034 w 12198985"/>
              <a:gd name="connsiteY4" fmla="*/ 5839460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22034 w 12198985"/>
              <a:gd name="connsiteY4" fmla="*/ 5839460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  <a:gd name="connsiteX0" fmla="*/ 10160 w 12198985"/>
              <a:gd name="connsiteY0" fmla="*/ 0 h 6877685"/>
              <a:gd name="connsiteX1" fmla="*/ 12198985 w 12198985"/>
              <a:gd name="connsiteY1" fmla="*/ 0 h 6877685"/>
              <a:gd name="connsiteX2" fmla="*/ 12198985 w 12198985"/>
              <a:gd name="connsiteY2" fmla="*/ 6868160 h 6877685"/>
              <a:gd name="connsiteX3" fmla="*/ 4553585 w 12198985"/>
              <a:gd name="connsiteY3" fmla="*/ 6877685 h 6877685"/>
              <a:gd name="connsiteX4" fmla="*/ 6122034 w 12198985"/>
              <a:gd name="connsiteY4" fmla="*/ 5839460 h 6877685"/>
              <a:gd name="connsiteX5" fmla="*/ 6024880 w 12198985"/>
              <a:gd name="connsiteY5" fmla="*/ 3830320 h 6877685"/>
              <a:gd name="connsiteX6" fmla="*/ 4714240 w 12198985"/>
              <a:gd name="connsiteY6" fmla="*/ 1727200 h 6877685"/>
              <a:gd name="connsiteX7" fmla="*/ 0 w 12198985"/>
              <a:gd name="connsiteY7" fmla="*/ 528320 h 6877685"/>
              <a:gd name="connsiteX8" fmla="*/ 10160 w 12198985"/>
              <a:gd name="connsiteY8" fmla="*/ 0 h 687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985" h="6877685">
                <a:moveTo>
                  <a:pt x="10160" y="0"/>
                </a:moveTo>
                <a:lnTo>
                  <a:pt x="12198985" y="0"/>
                </a:lnTo>
                <a:lnTo>
                  <a:pt x="12198985" y="6868160"/>
                </a:lnTo>
                <a:lnTo>
                  <a:pt x="4553585" y="6877685"/>
                </a:lnTo>
                <a:cubicBezTo>
                  <a:pt x="5419196" y="6578177"/>
                  <a:pt x="5891741" y="6267027"/>
                  <a:pt x="6122034" y="5839460"/>
                </a:cubicBezTo>
                <a:cubicBezTo>
                  <a:pt x="6543462" y="4952153"/>
                  <a:pt x="6071023" y="4359063"/>
                  <a:pt x="6024880" y="3830320"/>
                </a:cubicBezTo>
                <a:cubicBezTo>
                  <a:pt x="5670973" y="2770293"/>
                  <a:pt x="5327227" y="2120053"/>
                  <a:pt x="4714240" y="1727200"/>
                </a:cubicBezTo>
                <a:cubicBezTo>
                  <a:pt x="3371427" y="701040"/>
                  <a:pt x="1339427" y="711200"/>
                  <a:pt x="0" y="528320"/>
                </a:cubicBezTo>
                <a:lnTo>
                  <a:pt x="1016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E130825-8214-41CD-94C2-B394C8253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04CFC44C-A4AA-47AB-9728-B8557A084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 rtlCol="0">
            <a:normAutofit/>
          </a:bodyPr>
          <a:lstStyle/>
          <a:p>
            <a:pPr algn="l" rtl="0"/>
            <a:r>
              <a:rPr lang="pt-BR" sz="4400"/>
              <a:t>Clique para editar o título Mestre</a:t>
            </a:r>
            <a:endParaRPr lang="pt-BR" sz="4400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09A3AD9C-69B0-4589-A282-947AEF5C9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rtlCol="0" anchor="b" anchorCtr="0"/>
          <a:lstStyle>
            <a:lvl1pPr>
              <a:buNone/>
              <a:defRPr/>
            </a:lvl1pPr>
          </a:lstStyle>
          <a:p>
            <a:pPr algn="l" rtl="0"/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092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D2C5742-73C7-4BB8-A3EC-3EB758A1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3997"/>
            <a:ext cx="5334000" cy="1524000"/>
          </a:xfrm>
        </p:spPr>
        <p:txBody>
          <a:bodyPr rtlCol="0">
            <a:normAutofit/>
          </a:bodyPr>
          <a:lstStyle/>
          <a:p>
            <a:pPr rtl="0"/>
            <a:r>
              <a:rPr lang="pt-BR" sz="3200"/>
              <a:t>Clique para editar o título Mestre</a:t>
            </a:r>
            <a:endParaRPr lang="pt-BR" sz="3200" dirty="0"/>
          </a:p>
        </p:txBody>
      </p: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D31BD5D5-F76D-4DB4-A86B-AA4CA5CD35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07467" y="0"/>
            <a:ext cx="5820494" cy="2302951"/>
          </a:xfrm>
          <a:custGeom>
            <a:avLst/>
            <a:gdLst>
              <a:gd name="connsiteX0" fmla="*/ 331087 w 5820494"/>
              <a:gd name="connsiteY0" fmla="*/ 0 h 2302951"/>
              <a:gd name="connsiteX1" fmla="*/ 5820494 w 5820494"/>
              <a:gd name="connsiteY1" fmla="*/ 0 h 2302951"/>
              <a:gd name="connsiteX2" fmla="*/ 5709900 w 5820494"/>
              <a:gd name="connsiteY2" fmla="*/ 213766 h 2302951"/>
              <a:gd name="connsiteX3" fmla="*/ 4932484 w 5820494"/>
              <a:gd name="connsiteY3" fmla="*/ 1340037 h 2302951"/>
              <a:gd name="connsiteX4" fmla="*/ 3361811 w 5820494"/>
              <a:gd name="connsiteY4" fmla="*/ 2268288 h 2302951"/>
              <a:gd name="connsiteX5" fmla="*/ 286590 w 5820494"/>
              <a:gd name="connsiteY5" fmla="*/ 1322722 h 2302951"/>
              <a:gd name="connsiteX6" fmla="*/ 251826 w 5820494"/>
              <a:gd name="connsiteY6" fmla="*/ 87954 h 230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0494" h="2302951">
                <a:moveTo>
                  <a:pt x="331087" y="0"/>
                </a:moveTo>
                <a:lnTo>
                  <a:pt x="5820494" y="0"/>
                </a:lnTo>
                <a:lnTo>
                  <a:pt x="5709900" y="213766"/>
                </a:lnTo>
                <a:cubicBezTo>
                  <a:pt x="5432869" y="711271"/>
                  <a:pt x="5095500" y="1152643"/>
                  <a:pt x="4932484" y="1340037"/>
                </a:cubicBezTo>
                <a:cubicBezTo>
                  <a:pt x="4535940" y="1795562"/>
                  <a:pt x="3997053" y="2167493"/>
                  <a:pt x="3361811" y="2268288"/>
                </a:cubicBezTo>
                <a:cubicBezTo>
                  <a:pt x="2395334" y="2421964"/>
                  <a:pt x="953447" y="2057186"/>
                  <a:pt x="286590" y="1322722"/>
                </a:cubicBezTo>
                <a:cubicBezTo>
                  <a:pt x="-136161" y="857205"/>
                  <a:pt x="-42091" y="443733"/>
                  <a:pt x="251826" y="87954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EBDE11C6-AF87-4968-A76C-01F97038A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047999"/>
            <a:ext cx="5334000" cy="3047999"/>
          </a:xfrm>
        </p:spPr>
        <p:txBody>
          <a:bodyPr rtlCol="0">
            <a:normAutofit/>
          </a:bodyPr>
          <a:lstStyle/>
          <a:p>
            <a:pPr marL="0" lvl="0" indent="0" rtl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53546A48-F275-42D1-A2AB-BA54F9390C3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16382" y="3048002"/>
            <a:ext cx="4176866" cy="3809998"/>
          </a:xfrm>
          <a:custGeom>
            <a:avLst/>
            <a:gdLst>
              <a:gd name="connsiteX0" fmla="*/ 2183095 w 4176866"/>
              <a:gd name="connsiteY0" fmla="*/ 18 h 3809998"/>
              <a:gd name="connsiteX1" fmla="*/ 3425027 w 4176866"/>
              <a:gd name="connsiteY1" fmla="*/ 1440807 h 3809998"/>
              <a:gd name="connsiteX2" fmla="*/ 3480109 w 4176866"/>
              <a:gd name="connsiteY2" fmla="*/ 1517585 h 3809998"/>
              <a:gd name="connsiteX3" fmla="*/ 4110688 w 4176866"/>
              <a:gd name="connsiteY3" fmla="*/ 2402159 h 3809998"/>
              <a:gd name="connsiteX4" fmla="*/ 4176866 w 4176866"/>
              <a:gd name="connsiteY4" fmla="*/ 2587346 h 3809998"/>
              <a:gd name="connsiteX5" fmla="*/ 4176866 w 4176866"/>
              <a:gd name="connsiteY5" fmla="*/ 3809998 h 3809998"/>
              <a:gd name="connsiteX6" fmla="*/ 4077743 w 4176866"/>
              <a:gd name="connsiteY6" fmla="*/ 3809998 h 3809998"/>
              <a:gd name="connsiteX7" fmla="*/ 892220 w 4176866"/>
              <a:gd name="connsiteY7" fmla="*/ 3809998 h 3809998"/>
              <a:gd name="connsiteX8" fmla="*/ 840654 w 4176866"/>
              <a:gd name="connsiteY8" fmla="*/ 3790763 h 3809998"/>
              <a:gd name="connsiteX9" fmla="*/ 5750 w 4176866"/>
              <a:gd name="connsiteY9" fmla="*/ 2913921 h 3809998"/>
              <a:gd name="connsiteX10" fmla="*/ 819614 w 4176866"/>
              <a:gd name="connsiteY10" fmla="*/ 1008105 h 3809998"/>
              <a:gd name="connsiteX11" fmla="*/ 2183095 w 4176866"/>
              <a:gd name="connsiteY11" fmla="*/ 18 h 380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76866" h="3809998">
                <a:moveTo>
                  <a:pt x="2183095" y="18"/>
                </a:moveTo>
                <a:cubicBezTo>
                  <a:pt x="2652021" y="-4644"/>
                  <a:pt x="3095337" y="947177"/>
                  <a:pt x="3425027" y="1440807"/>
                </a:cubicBezTo>
                <a:cubicBezTo>
                  <a:pt x="3436611" y="1458213"/>
                  <a:pt x="3455517" y="1484324"/>
                  <a:pt x="3480109" y="1517585"/>
                </a:cubicBezTo>
                <a:cubicBezTo>
                  <a:pt x="3682056" y="1791449"/>
                  <a:pt x="3954543" y="2043338"/>
                  <a:pt x="4110688" y="2402159"/>
                </a:cubicBezTo>
                <a:lnTo>
                  <a:pt x="4176866" y="2587346"/>
                </a:lnTo>
                <a:lnTo>
                  <a:pt x="4176866" y="3809998"/>
                </a:lnTo>
                <a:lnTo>
                  <a:pt x="4077743" y="3809998"/>
                </a:lnTo>
                <a:lnTo>
                  <a:pt x="892220" y="3809998"/>
                </a:lnTo>
                <a:lnTo>
                  <a:pt x="840654" y="3790763"/>
                </a:lnTo>
                <a:cubicBezTo>
                  <a:pt x="487978" y="3656636"/>
                  <a:pt x="58498" y="3454097"/>
                  <a:pt x="5750" y="2913921"/>
                </a:cubicBezTo>
                <a:cubicBezTo>
                  <a:pt x="-64577" y="2192439"/>
                  <a:pt x="527932" y="1403503"/>
                  <a:pt x="819614" y="1008105"/>
                </a:cubicBezTo>
                <a:cubicBezTo>
                  <a:pt x="1190771" y="504837"/>
                  <a:pt x="1667013" y="5308"/>
                  <a:pt x="2183095" y="1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89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6">
            <a:extLst>
              <a:ext uri="{FF2B5EF4-FFF2-40B4-BE49-F238E27FC236}">
                <a16:creationId xmlns:a16="http://schemas.microsoft.com/office/drawing/2014/main" id="{1FAA1E16-84B5-4131-9CE1-7C6D43D1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1523990"/>
            <a:ext cx="4572000" cy="1524010"/>
          </a:xfrm>
        </p:spPr>
        <p:txBody>
          <a:bodyPr rtlCol="0" anchor="t" anchorCtr="0">
            <a:normAutofit/>
          </a:bodyPr>
          <a:lstStyle/>
          <a:p>
            <a:pPr rtl="0"/>
            <a:r>
              <a:rPr lang="pt-BR" sz="3200"/>
              <a:t>Clique para editar o título Mestre</a:t>
            </a:r>
            <a:endParaRPr lang="pt-BR" sz="3200" dirty="0"/>
          </a:p>
        </p:txBody>
      </p:sp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35ED8B7F-F797-40AD-8F10-7B52ECFAC8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762007"/>
            <a:ext cx="5948797" cy="6095979"/>
          </a:xfrm>
          <a:custGeom>
            <a:avLst/>
            <a:gdLst>
              <a:gd name="connsiteX0" fmla="*/ 1573824 w 5948797"/>
              <a:gd name="connsiteY0" fmla="*/ 765 h 6095979"/>
              <a:gd name="connsiteX1" fmla="*/ 2734655 w 5948797"/>
              <a:gd name="connsiteY1" fmla="*/ 238687 h 6095979"/>
              <a:gd name="connsiteX2" fmla="*/ 5668308 w 5948797"/>
              <a:gd name="connsiteY2" fmla="*/ 3639516 h 6095979"/>
              <a:gd name="connsiteX3" fmla="*/ 5937014 w 5948797"/>
              <a:gd name="connsiteY3" fmla="*/ 5865869 h 6095979"/>
              <a:gd name="connsiteX4" fmla="*/ 5948797 w 5948797"/>
              <a:gd name="connsiteY4" fmla="*/ 6095979 h 6095979"/>
              <a:gd name="connsiteX5" fmla="*/ 0 w 5948797"/>
              <a:gd name="connsiteY5" fmla="*/ 6095979 h 6095979"/>
              <a:gd name="connsiteX6" fmla="*/ 0 w 5948797"/>
              <a:gd name="connsiteY6" fmla="*/ 1621650 h 6095979"/>
              <a:gd name="connsiteX7" fmla="*/ 36302 w 5948797"/>
              <a:gd name="connsiteY7" fmla="*/ 1518814 h 6095979"/>
              <a:gd name="connsiteX8" fmla="*/ 287883 w 5948797"/>
              <a:gd name="connsiteY8" fmla="*/ 956872 h 6095979"/>
              <a:gd name="connsiteX9" fmla="*/ 1573824 w 5948797"/>
              <a:gd name="connsiteY9" fmla="*/ 765 h 609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48797" h="6095979">
                <a:moveTo>
                  <a:pt x="1573824" y="765"/>
                </a:moveTo>
                <a:cubicBezTo>
                  <a:pt x="1940182" y="-10734"/>
                  <a:pt x="2329337" y="109280"/>
                  <a:pt x="2734655" y="238687"/>
                </a:cubicBezTo>
                <a:cubicBezTo>
                  <a:pt x="4118236" y="680647"/>
                  <a:pt x="5296689" y="1302752"/>
                  <a:pt x="5668308" y="3639516"/>
                </a:cubicBezTo>
                <a:cubicBezTo>
                  <a:pt x="5788290" y="4393559"/>
                  <a:pt x="5890538" y="5142244"/>
                  <a:pt x="5937014" y="5865869"/>
                </a:cubicBezTo>
                <a:lnTo>
                  <a:pt x="5948797" y="6095979"/>
                </a:lnTo>
                <a:lnTo>
                  <a:pt x="0" y="6095979"/>
                </a:lnTo>
                <a:lnTo>
                  <a:pt x="0" y="1621650"/>
                </a:lnTo>
                <a:lnTo>
                  <a:pt x="36302" y="1518814"/>
                </a:lnTo>
                <a:cubicBezTo>
                  <a:pt x="109797" y="1321982"/>
                  <a:pt x="192747" y="1133640"/>
                  <a:pt x="287883" y="956872"/>
                </a:cubicBezTo>
                <a:cubicBezTo>
                  <a:pt x="669445" y="247734"/>
                  <a:pt x="1102792" y="15549"/>
                  <a:pt x="1573824" y="765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7" name="Espaço Reservado para Conteúdo 7">
            <a:extLst>
              <a:ext uri="{FF2B5EF4-FFF2-40B4-BE49-F238E27FC236}">
                <a16:creationId xmlns:a16="http://schemas.microsoft.com/office/drawing/2014/main" id="{3BF507F0-BF7D-45F6-B6FD-A124B9BAB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3048000"/>
            <a:ext cx="4572000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marL="0" lvl="0" indent="0" rtl="0">
              <a:buNone/>
            </a:pPr>
            <a:r>
              <a:rPr lang="pt-BR" sz="2400"/>
              <a:t>Clique para editar os estilos de texto Mestres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Forma Livre: Forma 5">
            <a:extLst>
              <a:ext uri="{FF2B5EF4-FFF2-40B4-BE49-F238E27FC236}">
                <a16:creationId xmlns:a16="http://schemas.microsoft.com/office/drawing/2014/main" id="{F7884FE9-B11F-40BA-879F-2988D7F36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78602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952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6638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0162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5669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120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rtlCol="0" anchor="t" anchorCtr="0"/>
          <a:lstStyle>
            <a:lvl1pPr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364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rtlCol="0" anchor="t" anchorCtr="0"/>
          <a:lstStyle>
            <a:lvl1pPr>
              <a:defRPr sz="3200"/>
            </a:lvl1pPr>
          </a:lstStyle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2231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59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6">
            <a:extLst>
              <a:ext uri="{FF2B5EF4-FFF2-40B4-BE49-F238E27FC236}">
                <a16:creationId xmlns:a16="http://schemas.microsoft.com/office/drawing/2014/main" id="{F0D6B661-3F4C-45AE-81E6-23539770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 rtlCol="0">
            <a:normAutofit/>
          </a:bodyPr>
          <a:lstStyle/>
          <a:p>
            <a:pPr rtl="0"/>
            <a:r>
              <a:rPr lang="pt-BR" sz="3200"/>
              <a:t>Clique para editar o título Mestre</a:t>
            </a:r>
            <a:endParaRPr lang="pt-BR" sz="3200" dirty="0"/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951C64C5-C308-4D56-A976-F6EE631E8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F35F8A29-F146-4D3D-8DD9-41322C9FEF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2ED7257-A2A4-4A81-94D0-21636294D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defRPr sz="2800"/>
            </a:lvl1pPr>
          </a:lstStyle>
          <a:p>
            <a:pPr marL="0" lvl="0" indent="0" rtl="0">
              <a:buNone/>
            </a:pPr>
            <a:r>
              <a:rPr lang="pt-BR" sz="2400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684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7CEB7F18-992B-4D56-A388-738859C8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1532083"/>
            <a:ext cx="4572000" cy="1524000"/>
          </a:xfrm>
        </p:spPr>
        <p:txBody>
          <a:bodyPr rtlCol="0" anchor="t" anchorCtr="0">
            <a:normAutofit/>
          </a:bodyPr>
          <a:lstStyle/>
          <a:p>
            <a:pPr rtl="0"/>
            <a:r>
              <a:rPr lang="pt-BR" sz="3200"/>
              <a:t>Clique para editar o título Mestre</a:t>
            </a:r>
            <a:endParaRPr lang="pt-BR" sz="3200" dirty="0"/>
          </a:p>
        </p:txBody>
      </p:sp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7410AC2D-D649-4FCA-87C1-EDB34FCC4A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48939"/>
            <a:ext cx="1588691" cy="5824901"/>
          </a:xfrm>
          <a:custGeom>
            <a:avLst/>
            <a:gdLst>
              <a:gd name="connsiteX0" fmla="*/ 0 w 1588691"/>
              <a:gd name="connsiteY0" fmla="*/ 0 h 5824901"/>
              <a:gd name="connsiteX1" fmla="*/ 103414 w 1588691"/>
              <a:gd name="connsiteY1" fmla="*/ 24689 h 5824901"/>
              <a:gd name="connsiteX2" fmla="*/ 1566944 w 1588691"/>
              <a:gd name="connsiteY2" fmla="*/ 1831178 h 5824901"/>
              <a:gd name="connsiteX3" fmla="*/ 1239184 w 1588691"/>
              <a:gd name="connsiteY3" fmla="*/ 4894084 h 5824901"/>
              <a:gd name="connsiteX4" fmla="*/ 1161636 w 1588691"/>
              <a:gd name="connsiteY4" fmla="*/ 5234403 h 5824901"/>
              <a:gd name="connsiteX5" fmla="*/ 1036423 w 1588691"/>
              <a:gd name="connsiteY5" fmla="*/ 5540389 h 5824901"/>
              <a:gd name="connsiteX6" fmla="*/ 693532 w 1588691"/>
              <a:gd name="connsiteY6" fmla="*/ 5797870 h 5824901"/>
              <a:gd name="connsiteX7" fmla="*/ 66690 w 1588691"/>
              <a:gd name="connsiteY7" fmla="*/ 5718123 h 5824901"/>
              <a:gd name="connsiteX8" fmla="*/ 0 w 1588691"/>
              <a:gd name="connsiteY8" fmla="*/ 5671830 h 582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8691" h="5824901">
                <a:moveTo>
                  <a:pt x="0" y="0"/>
                </a:moveTo>
                <a:lnTo>
                  <a:pt x="103414" y="24689"/>
                </a:lnTo>
                <a:cubicBezTo>
                  <a:pt x="796911" y="207091"/>
                  <a:pt x="1441617" y="614618"/>
                  <a:pt x="1566944" y="1831178"/>
                </a:cubicBezTo>
                <a:cubicBezTo>
                  <a:pt x="1657898" y="2711366"/>
                  <a:pt x="1447138" y="3830385"/>
                  <a:pt x="1239184" y="4894084"/>
                </a:cubicBezTo>
                <a:cubicBezTo>
                  <a:pt x="1217336" y="5005703"/>
                  <a:pt x="1193458" y="5122919"/>
                  <a:pt x="1161636" y="5234403"/>
                </a:cubicBezTo>
                <a:cubicBezTo>
                  <a:pt x="1129815" y="5345896"/>
                  <a:pt x="1090045" y="5451664"/>
                  <a:pt x="1036423" y="5540389"/>
                </a:cubicBezTo>
                <a:cubicBezTo>
                  <a:pt x="931907" y="5713703"/>
                  <a:pt x="805230" y="5770918"/>
                  <a:pt x="693532" y="5797870"/>
                </a:cubicBezTo>
                <a:cubicBezTo>
                  <a:pt x="465914" y="5852471"/>
                  <a:pt x="252946" y="5823597"/>
                  <a:pt x="66690" y="5718123"/>
                </a:cubicBezTo>
                <a:lnTo>
                  <a:pt x="0" y="567183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34CAECC1-22E5-4CFE-997A-335F9A861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3056083"/>
            <a:ext cx="5334000" cy="3048000"/>
          </a:xfrm>
        </p:spPr>
        <p:txBody>
          <a:bodyPr rtlCol="0">
            <a:normAutofit/>
          </a:bodyPr>
          <a:lstStyle/>
          <a:p>
            <a:pPr marL="0" lvl="0" indent="0" rtl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339634C0-6EDF-41E8-9316-1B98AB76795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7466" y="0"/>
            <a:ext cx="5820495" cy="2302951"/>
          </a:xfrm>
          <a:custGeom>
            <a:avLst/>
            <a:gdLst>
              <a:gd name="connsiteX0" fmla="*/ 5820495 w 5820495"/>
              <a:gd name="connsiteY0" fmla="*/ 0 h 2302951"/>
              <a:gd name="connsiteX1" fmla="*/ 5709901 w 5820495"/>
              <a:gd name="connsiteY1" fmla="*/ 213767 h 2302951"/>
              <a:gd name="connsiteX2" fmla="*/ 4932484 w 5820495"/>
              <a:gd name="connsiteY2" fmla="*/ 1340037 h 2302951"/>
              <a:gd name="connsiteX3" fmla="*/ 3361812 w 5820495"/>
              <a:gd name="connsiteY3" fmla="*/ 2268288 h 2302951"/>
              <a:gd name="connsiteX4" fmla="*/ 286590 w 5820495"/>
              <a:gd name="connsiteY4" fmla="*/ 1322723 h 2302951"/>
              <a:gd name="connsiteX5" fmla="*/ 251827 w 5820495"/>
              <a:gd name="connsiteY5" fmla="*/ 87954 h 2302951"/>
              <a:gd name="connsiteX6" fmla="*/ 331088 w 5820495"/>
              <a:gd name="connsiteY6" fmla="*/ 1 h 230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0495" h="2302951">
                <a:moveTo>
                  <a:pt x="5820495" y="0"/>
                </a:moveTo>
                <a:lnTo>
                  <a:pt x="5709901" y="213767"/>
                </a:lnTo>
                <a:cubicBezTo>
                  <a:pt x="5432870" y="711271"/>
                  <a:pt x="5095501" y="1152644"/>
                  <a:pt x="4932484" y="1340037"/>
                </a:cubicBezTo>
                <a:cubicBezTo>
                  <a:pt x="4535941" y="1795563"/>
                  <a:pt x="3997054" y="2167493"/>
                  <a:pt x="3361812" y="2268288"/>
                </a:cubicBezTo>
                <a:cubicBezTo>
                  <a:pt x="2395335" y="2421964"/>
                  <a:pt x="953448" y="2057186"/>
                  <a:pt x="286590" y="1322723"/>
                </a:cubicBezTo>
                <a:cubicBezTo>
                  <a:pt x="-136160" y="857206"/>
                  <a:pt x="-42091" y="443734"/>
                  <a:pt x="251827" y="87954"/>
                </a:cubicBezTo>
                <a:lnTo>
                  <a:pt x="331088" y="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20" name="Espaço Reservado para Imagem 19">
            <a:extLst>
              <a:ext uri="{FF2B5EF4-FFF2-40B4-BE49-F238E27FC236}">
                <a16:creationId xmlns:a16="http://schemas.microsoft.com/office/drawing/2014/main" id="{2E3C79F9-E136-43AA-88A7-931391EEFE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961955" y="3048002"/>
            <a:ext cx="4230047" cy="3809998"/>
          </a:xfrm>
          <a:custGeom>
            <a:avLst/>
            <a:gdLst>
              <a:gd name="connsiteX0" fmla="*/ 2183095 w 4230047"/>
              <a:gd name="connsiteY0" fmla="*/ 18 h 3809998"/>
              <a:gd name="connsiteX1" fmla="*/ 3425027 w 4230047"/>
              <a:gd name="connsiteY1" fmla="*/ 1440808 h 3809998"/>
              <a:gd name="connsiteX2" fmla="*/ 3480109 w 4230047"/>
              <a:gd name="connsiteY2" fmla="*/ 1517586 h 3809998"/>
              <a:gd name="connsiteX3" fmla="*/ 4221130 w 4230047"/>
              <a:gd name="connsiteY3" fmla="*/ 2801399 h 3809998"/>
              <a:gd name="connsiteX4" fmla="*/ 4230047 w 4230047"/>
              <a:gd name="connsiteY4" fmla="*/ 2899961 h 3809998"/>
              <a:gd name="connsiteX5" fmla="*/ 4230047 w 4230047"/>
              <a:gd name="connsiteY5" fmla="*/ 3224568 h 3809998"/>
              <a:gd name="connsiteX6" fmla="*/ 4220577 w 4230047"/>
              <a:gd name="connsiteY6" fmla="*/ 3329167 h 3809998"/>
              <a:gd name="connsiteX7" fmla="*/ 4108028 w 4230047"/>
              <a:gd name="connsiteY7" fmla="*/ 3749750 h 3809998"/>
              <a:gd name="connsiteX8" fmla="*/ 4077743 w 4230047"/>
              <a:gd name="connsiteY8" fmla="*/ 3809998 h 3809998"/>
              <a:gd name="connsiteX9" fmla="*/ 892220 w 4230047"/>
              <a:gd name="connsiteY9" fmla="*/ 3809998 h 3809998"/>
              <a:gd name="connsiteX10" fmla="*/ 840654 w 4230047"/>
              <a:gd name="connsiteY10" fmla="*/ 3790763 h 3809998"/>
              <a:gd name="connsiteX11" fmla="*/ 5750 w 4230047"/>
              <a:gd name="connsiteY11" fmla="*/ 2913921 h 3809998"/>
              <a:gd name="connsiteX12" fmla="*/ 819614 w 4230047"/>
              <a:gd name="connsiteY12" fmla="*/ 1008105 h 3809998"/>
              <a:gd name="connsiteX13" fmla="*/ 2183095 w 4230047"/>
              <a:gd name="connsiteY13" fmla="*/ 18 h 380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30047" h="3809998">
                <a:moveTo>
                  <a:pt x="2183095" y="18"/>
                </a:moveTo>
                <a:cubicBezTo>
                  <a:pt x="2652021" y="-4644"/>
                  <a:pt x="3095337" y="947177"/>
                  <a:pt x="3425027" y="1440808"/>
                </a:cubicBezTo>
                <a:cubicBezTo>
                  <a:pt x="3436611" y="1458213"/>
                  <a:pt x="3455517" y="1484325"/>
                  <a:pt x="3480109" y="1517586"/>
                </a:cubicBezTo>
                <a:cubicBezTo>
                  <a:pt x="3749371" y="1882737"/>
                  <a:pt x="4144039" y="2208821"/>
                  <a:pt x="4221130" y="2801399"/>
                </a:cubicBezTo>
                <a:lnTo>
                  <a:pt x="4230047" y="2899961"/>
                </a:lnTo>
                <a:lnTo>
                  <a:pt x="4230047" y="3224568"/>
                </a:lnTo>
                <a:lnTo>
                  <a:pt x="4220577" y="3329167"/>
                </a:lnTo>
                <a:cubicBezTo>
                  <a:pt x="4200561" y="3491518"/>
                  <a:pt x="4161725" y="3630719"/>
                  <a:pt x="4108028" y="3749750"/>
                </a:cubicBezTo>
                <a:lnTo>
                  <a:pt x="4077743" y="3809998"/>
                </a:lnTo>
                <a:lnTo>
                  <a:pt x="892220" y="3809998"/>
                </a:lnTo>
                <a:lnTo>
                  <a:pt x="840654" y="3790763"/>
                </a:lnTo>
                <a:cubicBezTo>
                  <a:pt x="487979" y="3656637"/>
                  <a:pt x="58498" y="3454097"/>
                  <a:pt x="5750" y="2913921"/>
                </a:cubicBezTo>
                <a:cubicBezTo>
                  <a:pt x="-64577" y="2192439"/>
                  <a:pt x="527932" y="1403503"/>
                  <a:pt x="819614" y="1008105"/>
                </a:cubicBezTo>
                <a:cubicBezTo>
                  <a:pt x="1190771" y="504837"/>
                  <a:pt x="1667013" y="5308"/>
                  <a:pt x="2183095" y="1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915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20">
            <a:extLst>
              <a:ext uri="{FF2B5EF4-FFF2-40B4-BE49-F238E27FC236}">
                <a16:creationId xmlns:a16="http://schemas.microsoft.com/office/drawing/2014/main" id="{368B2638-FA1E-41E2-9B2C-03BEFBE54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0" y="2269050"/>
            <a:ext cx="3810000" cy="2286000"/>
          </a:xfrm>
        </p:spPr>
        <p:txBody>
          <a:bodyPr rtlCol="0">
            <a:normAutofit/>
          </a:bodyPr>
          <a:lstStyle/>
          <a:p>
            <a:pPr algn="l" rtl="0"/>
            <a:r>
              <a:rPr lang="pt-BR" sz="4400"/>
              <a:t>Clique para editar o título Mestre</a:t>
            </a:r>
            <a:endParaRPr lang="pt-BR" sz="4400" dirty="0"/>
          </a:p>
        </p:txBody>
      </p:sp>
      <p:sp>
        <p:nvSpPr>
          <p:cNvPr id="13" name="Subtítulo 21">
            <a:extLst>
              <a:ext uri="{FF2B5EF4-FFF2-40B4-BE49-F238E27FC236}">
                <a16:creationId xmlns:a16="http://schemas.microsoft.com/office/drawing/2014/main" id="{6865B251-150D-4D65-9390-CDECD91E6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4571999"/>
            <a:ext cx="4594502" cy="1524000"/>
          </a:xfrm>
        </p:spPr>
        <p:txBody>
          <a:bodyPr rtlCol="0" anchor="b" anchorCtr="0"/>
          <a:lstStyle/>
          <a:p>
            <a:pPr algn="l" rtl="0"/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16" name="Espaço Reservado para Imagem 15">
            <a:extLst>
              <a:ext uri="{FF2B5EF4-FFF2-40B4-BE49-F238E27FC236}">
                <a16:creationId xmlns:a16="http://schemas.microsoft.com/office/drawing/2014/main" id="{5279B96F-4DCD-41B1-80AC-F06ECD712F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2915897" cy="3150803"/>
          </a:xfrm>
          <a:custGeom>
            <a:avLst/>
            <a:gdLst>
              <a:gd name="connsiteX0" fmla="*/ 0 w 2915897"/>
              <a:gd name="connsiteY0" fmla="*/ 0 h 3150803"/>
              <a:gd name="connsiteX1" fmla="*/ 2037171 w 2915897"/>
              <a:gd name="connsiteY1" fmla="*/ 0 h 3150803"/>
              <a:gd name="connsiteX2" fmla="*/ 2234023 w 2915897"/>
              <a:gd name="connsiteY2" fmla="*/ 188447 h 3150803"/>
              <a:gd name="connsiteX3" fmla="*/ 2442937 w 2915897"/>
              <a:gd name="connsiteY3" fmla="*/ 385917 h 3150803"/>
              <a:gd name="connsiteX4" fmla="*/ 2833858 w 2915897"/>
              <a:gd name="connsiteY4" fmla="*/ 927137 h 3150803"/>
              <a:gd name="connsiteX5" fmla="*/ 2858599 w 2915897"/>
              <a:gd name="connsiteY5" fmla="*/ 1740110 h 3150803"/>
              <a:gd name="connsiteX6" fmla="*/ 2478276 w 2915897"/>
              <a:gd name="connsiteY6" fmla="*/ 2549381 h 3150803"/>
              <a:gd name="connsiteX7" fmla="*/ 692855 w 2915897"/>
              <a:gd name="connsiteY7" fmla="*/ 3125784 h 3150803"/>
              <a:gd name="connsiteX8" fmla="*/ 71916 w 2915897"/>
              <a:gd name="connsiteY8" fmla="*/ 3033613 h 3150803"/>
              <a:gd name="connsiteX9" fmla="*/ 0 w 2915897"/>
              <a:gd name="connsiteY9" fmla="*/ 3010677 h 315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15897" h="3150803">
                <a:moveTo>
                  <a:pt x="0" y="0"/>
                </a:moveTo>
                <a:lnTo>
                  <a:pt x="2037171" y="0"/>
                </a:lnTo>
                <a:lnTo>
                  <a:pt x="2234023" y="188447"/>
                </a:lnTo>
                <a:cubicBezTo>
                  <a:pt x="2304388" y="255540"/>
                  <a:pt x="2374048" y="321538"/>
                  <a:pt x="2442937" y="385917"/>
                </a:cubicBezTo>
                <a:cubicBezTo>
                  <a:pt x="2635661" y="565992"/>
                  <a:pt x="2760928" y="746433"/>
                  <a:pt x="2833858" y="927137"/>
                </a:cubicBezTo>
                <a:cubicBezTo>
                  <a:pt x="2943221" y="1198077"/>
                  <a:pt x="2934665" y="1469402"/>
                  <a:pt x="2858599" y="1740110"/>
                </a:cubicBezTo>
                <a:cubicBezTo>
                  <a:pt x="2782532" y="2010817"/>
                  <a:pt x="2638953" y="2280908"/>
                  <a:pt x="2478276" y="2549381"/>
                </a:cubicBezTo>
                <a:cubicBezTo>
                  <a:pt x="2104926" y="3173402"/>
                  <a:pt x="1445175" y="3189854"/>
                  <a:pt x="692855" y="3125784"/>
                </a:cubicBezTo>
                <a:cubicBezTo>
                  <a:pt x="472468" y="3106996"/>
                  <a:pt x="261198" y="3087734"/>
                  <a:pt x="71916" y="3033613"/>
                </a:cubicBezTo>
                <a:lnTo>
                  <a:pt x="0" y="3010677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9" name="Espaço Reservado para Imagem 18">
            <a:extLst>
              <a:ext uri="{FF2B5EF4-FFF2-40B4-BE49-F238E27FC236}">
                <a16:creationId xmlns:a16="http://schemas.microsoft.com/office/drawing/2014/main" id="{08CF3283-37EB-40F7-B4D3-7321DE54FCF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4588" y="0"/>
            <a:ext cx="5820494" cy="2008700"/>
          </a:xfrm>
          <a:custGeom>
            <a:avLst/>
            <a:gdLst>
              <a:gd name="connsiteX0" fmla="*/ 331087 w 5820494"/>
              <a:gd name="connsiteY0" fmla="*/ 0 h 2008700"/>
              <a:gd name="connsiteX1" fmla="*/ 5820494 w 5820494"/>
              <a:gd name="connsiteY1" fmla="*/ 0 h 2008700"/>
              <a:gd name="connsiteX2" fmla="*/ 5709900 w 5820494"/>
              <a:gd name="connsiteY2" fmla="*/ 186453 h 2008700"/>
              <a:gd name="connsiteX3" fmla="*/ 4932484 w 5820494"/>
              <a:gd name="connsiteY3" fmla="*/ 1168818 h 2008700"/>
              <a:gd name="connsiteX4" fmla="*/ 3361811 w 5820494"/>
              <a:gd name="connsiteY4" fmla="*/ 1978465 h 2008700"/>
              <a:gd name="connsiteX5" fmla="*/ 286590 w 5820494"/>
              <a:gd name="connsiteY5" fmla="*/ 1153716 h 2008700"/>
              <a:gd name="connsiteX6" fmla="*/ 251826 w 5820494"/>
              <a:gd name="connsiteY6" fmla="*/ 76716 h 200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0494" h="2008700">
                <a:moveTo>
                  <a:pt x="331087" y="0"/>
                </a:moveTo>
                <a:lnTo>
                  <a:pt x="5820494" y="0"/>
                </a:lnTo>
                <a:lnTo>
                  <a:pt x="5709900" y="186453"/>
                </a:lnTo>
                <a:cubicBezTo>
                  <a:pt x="5432869" y="620391"/>
                  <a:pt x="5095500" y="1005368"/>
                  <a:pt x="4932484" y="1168818"/>
                </a:cubicBezTo>
                <a:cubicBezTo>
                  <a:pt x="4535940" y="1566140"/>
                  <a:pt x="3997053" y="1890549"/>
                  <a:pt x="3361811" y="1978465"/>
                </a:cubicBezTo>
                <a:cubicBezTo>
                  <a:pt x="2395334" y="2112506"/>
                  <a:pt x="953447" y="1794336"/>
                  <a:pt x="286590" y="1153716"/>
                </a:cubicBezTo>
                <a:cubicBezTo>
                  <a:pt x="-136161" y="747678"/>
                  <a:pt x="-42091" y="387037"/>
                  <a:pt x="251826" y="76716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6" name="Espaço Reservado para Imagem 25">
            <a:extLst>
              <a:ext uri="{FF2B5EF4-FFF2-40B4-BE49-F238E27FC236}">
                <a16:creationId xmlns:a16="http://schemas.microsoft.com/office/drawing/2014/main" id="{3CD43413-F064-47FB-B053-5DCA096DAAF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" y="3134141"/>
            <a:ext cx="4548543" cy="3723859"/>
          </a:xfrm>
          <a:custGeom>
            <a:avLst/>
            <a:gdLst>
              <a:gd name="connsiteX0" fmla="*/ 3246912 w 4548543"/>
              <a:gd name="connsiteY0" fmla="*/ 458 h 3723859"/>
              <a:gd name="connsiteX1" fmla="*/ 4150879 w 4548543"/>
              <a:gd name="connsiteY1" fmla="*/ 378073 h 3723859"/>
              <a:gd name="connsiteX2" fmla="*/ 4548482 w 4548543"/>
              <a:gd name="connsiteY2" fmla="*/ 1568643 h 3723859"/>
              <a:gd name="connsiteX3" fmla="*/ 4028886 w 4548543"/>
              <a:gd name="connsiteY3" fmla="*/ 3710287 h 3723859"/>
              <a:gd name="connsiteX4" fmla="*/ 4021678 w 4548543"/>
              <a:gd name="connsiteY4" fmla="*/ 3723859 h 3723859"/>
              <a:gd name="connsiteX5" fmla="*/ 0 w 4548543"/>
              <a:gd name="connsiteY5" fmla="*/ 3723859 h 3723859"/>
              <a:gd name="connsiteX6" fmla="*/ 0 w 4548543"/>
              <a:gd name="connsiteY6" fmla="*/ 1455242 h 3723859"/>
              <a:gd name="connsiteX7" fmla="*/ 170674 w 4548543"/>
              <a:gd name="connsiteY7" fmla="*/ 1364030 h 3723859"/>
              <a:gd name="connsiteX8" fmla="*/ 371971 w 4548543"/>
              <a:gd name="connsiteY8" fmla="*/ 1257338 h 3723859"/>
              <a:gd name="connsiteX9" fmla="*/ 2579168 w 4548543"/>
              <a:gd name="connsiteY9" fmla="*/ 156654 h 3723859"/>
              <a:gd name="connsiteX10" fmla="*/ 3246912 w 4548543"/>
              <a:gd name="connsiteY10" fmla="*/ 458 h 3723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48543" h="3723859">
                <a:moveTo>
                  <a:pt x="3246912" y="458"/>
                </a:moveTo>
                <a:cubicBezTo>
                  <a:pt x="3556014" y="-7452"/>
                  <a:pt x="3878293" y="85861"/>
                  <a:pt x="4150879" y="378073"/>
                </a:cubicBezTo>
                <a:cubicBezTo>
                  <a:pt x="4474410" y="725138"/>
                  <a:pt x="4551051" y="1187631"/>
                  <a:pt x="4548482" y="1568643"/>
                </a:cubicBezTo>
                <a:cubicBezTo>
                  <a:pt x="4543256" y="2340350"/>
                  <a:pt x="4346080" y="3076780"/>
                  <a:pt x="4028886" y="3710287"/>
                </a:cubicBezTo>
                <a:lnTo>
                  <a:pt x="4021678" y="3723859"/>
                </a:lnTo>
                <a:lnTo>
                  <a:pt x="0" y="3723859"/>
                </a:lnTo>
                <a:lnTo>
                  <a:pt x="0" y="1455242"/>
                </a:lnTo>
                <a:lnTo>
                  <a:pt x="170674" y="1364030"/>
                </a:lnTo>
                <a:cubicBezTo>
                  <a:pt x="240826" y="1327045"/>
                  <a:pt x="308382" y="1291596"/>
                  <a:pt x="371971" y="1257338"/>
                </a:cubicBezTo>
                <a:cubicBezTo>
                  <a:pt x="1092270" y="868657"/>
                  <a:pt x="1814145" y="480776"/>
                  <a:pt x="2579168" y="156654"/>
                </a:cubicBezTo>
                <a:cubicBezTo>
                  <a:pt x="2774058" y="73994"/>
                  <a:pt x="3006499" y="6609"/>
                  <a:pt x="3246912" y="45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2" name="Espaço Reservado para Imagem 21">
            <a:extLst>
              <a:ext uri="{FF2B5EF4-FFF2-40B4-BE49-F238E27FC236}">
                <a16:creationId xmlns:a16="http://schemas.microsoft.com/office/drawing/2014/main" id="{51995BAA-F48C-452E-8FB3-2036819AAE7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89048" y="314073"/>
            <a:ext cx="2302952" cy="5820494"/>
          </a:xfrm>
          <a:custGeom>
            <a:avLst/>
            <a:gdLst>
              <a:gd name="connsiteX0" fmla="*/ 2302952 w 2302952"/>
              <a:gd name="connsiteY0" fmla="*/ 0 h 5820494"/>
              <a:gd name="connsiteX1" fmla="*/ 2302951 w 2302952"/>
              <a:gd name="connsiteY1" fmla="*/ 5489408 h 5820494"/>
              <a:gd name="connsiteX2" fmla="*/ 2214998 w 2302952"/>
              <a:gd name="connsiteY2" fmla="*/ 5568668 h 5820494"/>
              <a:gd name="connsiteX3" fmla="*/ 980229 w 2302952"/>
              <a:gd name="connsiteY3" fmla="*/ 5533905 h 5820494"/>
              <a:gd name="connsiteX4" fmla="*/ 34664 w 2302952"/>
              <a:gd name="connsiteY4" fmla="*/ 2458684 h 5820494"/>
              <a:gd name="connsiteX5" fmla="*/ 962915 w 2302952"/>
              <a:gd name="connsiteY5" fmla="*/ 888011 h 5820494"/>
              <a:gd name="connsiteX6" fmla="*/ 2089185 w 2302952"/>
              <a:gd name="connsiteY6" fmla="*/ 110594 h 5820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2952" h="5820494">
                <a:moveTo>
                  <a:pt x="2302952" y="0"/>
                </a:moveTo>
                <a:lnTo>
                  <a:pt x="2302951" y="5489408"/>
                </a:lnTo>
                <a:lnTo>
                  <a:pt x="2214998" y="5568668"/>
                </a:lnTo>
                <a:cubicBezTo>
                  <a:pt x="1859218" y="5862586"/>
                  <a:pt x="1445746" y="5956656"/>
                  <a:pt x="980229" y="5533905"/>
                </a:cubicBezTo>
                <a:cubicBezTo>
                  <a:pt x="245766" y="4867048"/>
                  <a:pt x="-119012" y="3425160"/>
                  <a:pt x="34664" y="2458684"/>
                </a:cubicBezTo>
                <a:cubicBezTo>
                  <a:pt x="135459" y="1823441"/>
                  <a:pt x="507389" y="1284554"/>
                  <a:pt x="962915" y="888011"/>
                </a:cubicBezTo>
                <a:cubicBezTo>
                  <a:pt x="1150308" y="724995"/>
                  <a:pt x="1591681" y="387625"/>
                  <a:pt x="2089185" y="110594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451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Linha da Tabela do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823866"/>
            <a:ext cx="10495280" cy="4351337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400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D325DA79-98D3-4B75-A104-9B8CF2E5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521" y="1732785"/>
            <a:ext cx="5263199" cy="1524000"/>
          </a:xfrm>
        </p:spPr>
        <p:txBody>
          <a:bodyPr rtlCol="0">
            <a:noAutofit/>
          </a:bodyPr>
          <a:lstStyle>
            <a:lvl1pPr>
              <a:defRPr sz="4000"/>
            </a:lvl1pPr>
          </a:lstStyle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70689288-6A1A-4457-8998-96D415487D0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51521" y="3269458"/>
            <a:ext cx="5344477" cy="3092449"/>
          </a:xfrm>
        </p:spPr>
        <p:txBody>
          <a:bodyPr rtlCol="0" anchor="ctr">
            <a:noAutofit/>
          </a:bodyPr>
          <a:lstStyle>
            <a:lvl1pPr>
              <a:defRPr sz="28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 rtl="0"/>
            <a:r>
              <a:rPr lang="pt-BR"/>
              <a:t>Objeto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B0265BFC-F12F-4129-9A10-7A6D278A9C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35910" y="1"/>
            <a:ext cx="5756090" cy="3960681"/>
          </a:xfrm>
          <a:custGeom>
            <a:avLst/>
            <a:gdLst>
              <a:gd name="connsiteX0" fmla="*/ 0 w 5756090"/>
              <a:gd name="connsiteY0" fmla="*/ 0 h 3960681"/>
              <a:gd name="connsiteX1" fmla="*/ 5756090 w 5756090"/>
              <a:gd name="connsiteY1" fmla="*/ 0 h 3960681"/>
              <a:gd name="connsiteX2" fmla="*/ 5756090 w 5756090"/>
              <a:gd name="connsiteY2" fmla="*/ 3463038 h 3960681"/>
              <a:gd name="connsiteX3" fmla="*/ 5558511 w 5756090"/>
              <a:gd name="connsiteY3" fmla="*/ 3561320 h 3960681"/>
              <a:gd name="connsiteX4" fmla="*/ 3480391 w 5756090"/>
              <a:gd name="connsiteY4" fmla="*/ 3940416 h 3960681"/>
              <a:gd name="connsiteX5" fmla="*/ 1605774 w 5756090"/>
              <a:gd name="connsiteY5" fmla="*/ 2854397 h 3960681"/>
              <a:gd name="connsiteX6" fmla="*/ 74389 w 5756090"/>
              <a:gd name="connsiteY6" fmla="*/ 325223 h 3960681"/>
              <a:gd name="connsiteX7" fmla="*/ 16895 w 5756090"/>
              <a:gd name="connsiteY7" fmla="*/ 104576 h 396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56090" h="3960681">
                <a:moveTo>
                  <a:pt x="0" y="0"/>
                </a:moveTo>
                <a:lnTo>
                  <a:pt x="5756090" y="0"/>
                </a:lnTo>
                <a:lnTo>
                  <a:pt x="5756090" y="3463038"/>
                </a:lnTo>
                <a:lnTo>
                  <a:pt x="5558511" y="3561320"/>
                </a:lnTo>
                <a:cubicBezTo>
                  <a:pt x="4879339" y="3874528"/>
                  <a:pt x="4103797" y="4016776"/>
                  <a:pt x="3480391" y="3940416"/>
                </a:cubicBezTo>
                <a:cubicBezTo>
                  <a:pt x="2751968" y="3851461"/>
                  <a:pt x="2103010" y="3410677"/>
                  <a:pt x="1605774" y="2854397"/>
                </a:cubicBezTo>
                <a:cubicBezTo>
                  <a:pt x="1278696" y="2488237"/>
                  <a:pt x="377050" y="1320622"/>
                  <a:pt x="74389" y="325223"/>
                </a:cubicBezTo>
                <a:cubicBezTo>
                  <a:pt x="51690" y="250568"/>
                  <a:pt x="32361" y="176882"/>
                  <a:pt x="16895" y="104576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55CAD1C3-A879-4B95-B5C1-4D7B725EB7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28871" y="4949374"/>
            <a:ext cx="5796193" cy="1908627"/>
          </a:xfrm>
          <a:custGeom>
            <a:avLst/>
            <a:gdLst>
              <a:gd name="connsiteX0" fmla="*/ 3174283 w 5796193"/>
              <a:gd name="connsiteY0" fmla="*/ 18 h 1908627"/>
              <a:gd name="connsiteX1" fmla="*/ 5218462 w 5796193"/>
              <a:gd name="connsiteY1" fmla="*/ 1459807 h 1908627"/>
              <a:gd name="connsiteX2" fmla="*/ 5309125 w 5796193"/>
              <a:gd name="connsiteY2" fmla="*/ 1537598 h 1908627"/>
              <a:gd name="connsiteX3" fmla="*/ 5693890 w 5796193"/>
              <a:gd name="connsiteY3" fmla="*/ 1830997 h 1908627"/>
              <a:gd name="connsiteX4" fmla="*/ 5796193 w 5796193"/>
              <a:gd name="connsiteY4" fmla="*/ 1908627 h 1908627"/>
              <a:gd name="connsiteX5" fmla="*/ 0 w 5796193"/>
              <a:gd name="connsiteY5" fmla="*/ 1908627 h 1908627"/>
              <a:gd name="connsiteX6" fmla="*/ 36796 w 5796193"/>
              <a:gd name="connsiteY6" fmla="*/ 1862978 h 1908627"/>
              <a:gd name="connsiteX7" fmla="*/ 930039 w 5796193"/>
              <a:gd name="connsiteY7" fmla="*/ 1021399 h 1908627"/>
              <a:gd name="connsiteX8" fmla="*/ 3174283 w 5796193"/>
              <a:gd name="connsiteY8" fmla="*/ 18 h 190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96193" h="1908627">
                <a:moveTo>
                  <a:pt x="3174283" y="18"/>
                </a:moveTo>
                <a:cubicBezTo>
                  <a:pt x="3946119" y="-4705"/>
                  <a:pt x="4675803" y="959667"/>
                  <a:pt x="5218462" y="1459807"/>
                </a:cubicBezTo>
                <a:cubicBezTo>
                  <a:pt x="5237529" y="1477442"/>
                  <a:pt x="5268648" y="1503898"/>
                  <a:pt x="5309125" y="1537598"/>
                </a:cubicBezTo>
                <a:cubicBezTo>
                  <a:pt x="5427311" y="1636255"/>
                  <a:pt x="5560174" y="1732098"/>
                  <a:pt x="5693890" y="1830997"/>
                </a:cubicBezTo>
                <a:lnTo>
                  <a:pt x="5796193" y="1908627"/>
                </a:lnTo>
                <a:lnTo>
                  <a:pt x="0" y="1908627"/>
                </a:lnTo>
                <a:lnTo>
                  <a:pt x="36796" y="1862978"/>
                </a:lnTo>
                <a:cubicBezTo>
                  <a:pt x="326152" y="1521692"/>
                  <a:pt x="689989" y="1221705"/>
                  <a:pt x="930039" y="1021399"/>
                </a:cubicBezTo>
                <a:cubicBezTo>
                  <a:pt x="1540951" y="511494"/>
                  <a:pt x="2324829" y="5378"/>
                  <a:pt x="3174283" y="1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 anchor="b">
            <a:noAutofit/>
          </a:bodyPr>
          <a:lstStyle>
            <a:lvl1pPr algn="ctr">
              <a:defRPr/>
            </a:lvl1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Forma Livre: Forma 5">
            <a:extLst>
              <a:ext uri="{FF2B5EF4-FFF2-40B4-BE49-F238E27FC236}">
                <a16:creationId xmlns:a16="http://schemas.microsoft.com/office/drawing/2014/main" id="{89AC3B5B-97EB-4572-B908-B1658101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74051" y="-22158"/>
            <a:ext cx="5517949" cy="4594156"/>
          </a:xfrm>
          <a:custGeom>
            <a:avLst/>
            <a:gdLst>
              <a:gd name="connsiteX0" fmla="*/ 0 w 5756090"/>
              <a:gd name="connsiteY0" fmla="*/ 0 h 3960681"/>
              <a:gd name="connsiteX1" fmla="*/ 5756090 w 5756090"/>
              <a:gd name="connsiteY1" fmla="*/ 0 h 3960681"/>
              <a:gd name="connsiteX2" fmla="*/ 5756090 w 5756090"/>
              <a:gd name="connsiteY2" fmla="*/ 3463038 h 3960681"/>
              <a:gd name="connsiteX3" fmla="*/ 5558511 w 5756090"/>
              <a:gd name="connsiteY3" fmla="*/ 3561320 h 3960681"/>
              <a:gd name="connsiteX4" fmla="*/ 3480391 w 5756090"/>
              <a:gd name="connsiteY4" fmla="*/ 3940416 h 3960681"/>
              <a:gd name="connsiteX5" fmla="*/ 1605774 w 5756090"/>
              <a:gd name="connsiteY5" fmla="*/ 2854397 h 3960681"/>
              <a:gd name="connsiteX6" fmla="*/ 74389 w 5756090"/>
              <a:gd name="connsiteY6" fmla="*/ 325223 h 3960681"/>
              <a:gd name="connsiteX7" fmla="*/ 16895 w 5756090"/>
              <a:gd name="connsiteY7" fmla="*/ 104576 h 3960681"/>
              <a:gd name="connsiteX0" fmla="*/ 5739463 w 5739463"/>
              <a:gd name="connsiteY0" fmla="*/ 0 h 3960681"/>
              <a:gd name="connsiteX1" fmla="*/ 5739463 w 5739463"/>
              <a:gd name="connsiteY1" fmla="*/ 3463038 h 3960681"/>
              <a:gd name="connsiteX2" fmla="*/ 5541884 w 5739463"/>
              <a:gd name="connsiteY2" fmla="*/ 3561320 h 3960681"/>
              <a:gd name="connsiteX3" fmla="*/ 3463764 w 5739463"/>
              <a:gd name="connsiteY3" fmla="*/ 3940416 h 3960681"/>
              <a:gd name="connsiteX4" fmla="*/ 1589147 w 5739463"/>
              <a:gd name="connsiteY4" fmla="*/ 2854397 h 3960681"/>
              <a:gd name="connsiteX5" fmla="*/ 57762 w 5739463"/>
              <a:gd name="connsiteY5" fmla="*/ 325223 h 3960681"/>
              <a:gd name="connsiteX6" fmla="*/ 268 w 5739463"/>
              <a:gd name="connsiteY6" fmla="*/ 104576 h 3960681"/>
              <a:gd name="connsiteX7" fmla="*/ 79475 w 5739463"/>
              <a:gd name="connsiteY7" fmla="*/ 79214 h 3960681"/>
              <a:gd name="connsiteX0" fmla="*/ 5739195 w 5739195"/>
              <a:gd name="connsiteY0" fmla="*/ 0 h 3960681"/>
              <a:gd name="connsiteX1" fmla="*/ 5739195 w 5739195"/>
              <a:gd name="connsiteY1" fmla="*/ 3463038 h 3960681"/>
              <a:gd name="connsiteX2" fmla="*/ 5541616 w 5739195"/>
              <a:gd name="connsiteY2" fmla="*/ 3561320 h 3960681"/>
              <a:gd name="connsiteX3" fmla="*/ 3463496 w 5739195"/>
              <a:gd name="connsiteY3" fmla="*/ 3940416 h 3960681"/>
              <a:gd name="connsiteX4" fmla="*/ 1588879 w 5739195"/>
              <a:gd name="connsiteY4" fmla="*/ 2854397 h 3960681"/>
              <a:gd name="connsiteX5" fmla="*/ 57494 w 5739195"/>
              <a:gd name="connsiteY5" fmla="*/ 325223 h 3960681"/>
              <a:gd name="connsiteX6" fmla="*/ 0 w 5739195"/>
              <a:gd name="connsiteY6" fmla="*/ 104576 h 3960681"/>
              <a:gd name="connsiteX0" fmla="*/ 5739195 w 5739195"/>
              <a:gd name="connsiteY0" fmla="*/ 3358462 h 3856105"/>
              <a:gd name="connsiteX1" fmla="*/ 5541616 w 5739195"/>
              <a:gd name="connsiteY1" fmla="*/ 3456744 h 3856105"/>
              <a:gd name="connsiteX2" fmla="*/ 3463496 w 5739195"/>
              <a:gd name="connsiteY2" fmla="*/ 3835840 h 3856105"/>
              <a:gd name="connsiteX3" fmla="*/ 1588879 w 5739195"/>
              <a:gd name="connsiteY3" fmla="*/ 2749821 h 3856105"/>
              <a:gd name="connsiteX4" fmla="*/ 57494 w 5739195"/>
              <a:gd name="connsiteY4" fmla="*/ 220647 h 3856105"/>
              <a:gd name="connsiteX5" fmla="*/ 0 w 5739195"/>
              <a:gd name="connsiteY5" fmla="*/ 0 h 3856105"/>
              <a:gd name="connsiteX0" fmla="*/ 5799259 w 5799259"/>
              <a:gd name="connsiteY0" fmla="*/ 3482233 h 3979876"/>
              <a:gd name="connsiteX1" fmla="*/ 5601680 w 5799259"/>
              <a:gd name="connsiteY1" fmla="*/ 3580515 h 3979876"/>
              <a:gd name="connsiteX2" fmla="*/ 3523560 w 5799259"/>
              <a:gd name="connsiteY2" fmla="*/ 3959611 h 3979876"/>
              <a:gd name="connsiteX3" fmla="*/ 1648943 w 5799259"/>
              <a:gd name="connsiteY3" fmla="*/ 2873592 h 3979876"/>
              <a:gd name="connsiteX4" fmla="*/ 117558 w 5799259"/>
              <a:gd name="connsiteY4" fmla="*/ 344418 h 3979876"/>
              <a:gd name="connsiteX5" fmla="*/ 0 w 5799259"/>
              <a:gd name="connsiteY5" fmla="*/ 0 h 397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9259" h="3979876">
                <a:moveTo>
                  <a:pt x="5799259" y="3482233"/>
                </a:moveTo>
                <a:lnTo>
                  <a:pt x="5601680" y="3580515"/>
                </a:lnTo>
                <a:cubicBezTo>
                  <a:pt x="4922508" y="3893723"/>
                  <a:pt x="4146966" y="4035971"/>
                  <a:pt x="3523560" y="3959611"/>
                </a:cubicBezTo>
                <a:cubicBezTo>
                  <a:pt x="2795137" y="3870656"/>
                  <a:pt x="2146179" y="3429872"/>
                  <a:pt x="1648943" y="2873592"/>
                </a:cubicBezTo>
                <a:cubicBezTo>
                  <a:pt x="1321865" y="2507432"/>
                  <a:pt x="420219" y="1339817"/>
                  <a:pt x="117558" y="344418"/>
                </a:cubicBezTo>
                <a:cubicBezTo>
                  <a:pt x="94859" y="269763"/>
                  <a:pt x="15466" y="72306"/>
                  <a:pt x="0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5761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ítulo 1">
            <a:extLst>
              <a:ext uri="{FF2B5EF4-FFF2-40B4-BE49-F238E27FC236}">
                <a16:creationId xmlns:a16="http://schemas.microsoft.com/office/drawing/2014/main" id="{1555E13C-150D-496C-9F53-468F2C948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3" y="765930"/>
            <a:ext cx="10000488" cy="1345269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6" name="Forma Livre: Forma 5">
            <a:extLst>
              <a:ext uri="{FF2B5EF4-FFF2-40B4-BE49-F238E27FC236}">
                <a16:creationId xmlns:a16="http://schemas.microsoft.com/office/drawing/2014/main" id="{9E9106F4-7E32-4FF6-96C2-AEDF5C52F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0978" y="2085219"/>
            <a:ext cx="2299137" cy="2531684"/>
          </a:xfrm>
          <a:custGeom>
            <a:avLst/>
            <a:gdLst>
              <a:gd name="connsiteX0" fmla="*/ 1448892 w 2805016"/>
              <a:gd name="connsiteY0" fmla="*/ 1295 h 3049345"/>
              <a:gd name="connsiteX1" fmla="*/ 1762036 w 2805016"/>
              <a:gd name="connsiteY1" fmla="*/ 37054 h 3049345"/>
              <a:gd name="connsiteX2" fmla="*/ 2172496 w 2805016"/>
              <a:gd name="connsiteY2" fmla="*/ 276646 h 3049345"/>
              <a:gd name="connsiteX3" fmla="*/ 2494528 w 2805016"/>
              <a:gd name="connsiteY3" fmla="*/ 816190 h 3049345"/>
              <a:gd name="connsiteX4" fmla="*/ 2553622 w 2805016"/>
              <a:gd name="connsiteY4" fmla="*/ 932591 h 3049345"/>
              <a:gd name="connsiteX5" fmla="*/ 2789833 w 2805016"/>
              <a:gd name="connsiteY5" fmla="*/ 1841650 h 3049345"/>
              <a:gd name="connsiteX6" fmla="*/ 1939259 w 2805016"/>
              <a:gd name="connsiteY6" fmla="*/ 2818274 h 3049345"/>
              <a:gd name="connsiteX7" fmla="*/ 1752834 w 2805016"/>
              <a:gd name="connsiteY7" fmla="*/ 2904144 h 3049345"/>
              <a:gd name="connsiteX8" fmla="*/ 1191447 w 2805016"/>
              <a:gd name="connsiteY8" fmla="*/ 3038170 h 3049345"/>
              <a:gd name="connsiteX9" fmla="*/ 661126 w 2805016"/>
              <a:gd name="connsiteY9" fmla="*/ 2791872 h 3049345"/>
              <a:gd name="connsiteX10" fmla="*/ 256115 w 2805016"/>
              <a:gd name="connsiteY10" fmla="*/ 2313690 h 3049345"/>
              <a:gd name="connsiteX11" fmla="*/ 30620 w 2805016"/>
              <a:gd name="connsiteY11" fmla="*/ 1690804 h 3049345"/>
              <a:gd name="connsiteX12" fmla="*/ 29591 w 2805016"/>
              <a:gd name="connsiteY12" fmla="*/ 1037726 h 3049345"/>
              <a:gd name="connsiteX13" fmla="*/ 244525 w 2805016"/>
              <a:gd name="connsiteY13" fmla="*/ 519197 h 3049345"/>
              <a:gd name="connsiteX14" fmla="*/ 622356 w 2805016"/>
              <a:gd name="connsiteY14" fmla="*/ 183048 h 3049345"/>
              <a:gd name="connsiteX15" fmla="*/ 1448892 w 2805016"/>
              <a:gd name="connsiteY15" fmla="*/ 1295 h 304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05016" h="3049345">
                <a:moveTo>
                  <a:pt x="1448892" y="1295"/>
                </a:moveTo>
                <a:cubicBezTo>
                  <a:pt x="1551302" y="5038"/>
                  <a:pt x="1656071" y="16908"/>
                  <a:pt x="1762036" y="37054"/>
                </a:cubicBezTo>
                <a:cubicBezTo>
                  <a:pt x="1931145" y="69206"/>
                  <a:pt x="2057720" y="143119"/>
                  <a:pt x="2172496" y="276646"/>
                </a:cubicBezTo>
                <a:cubicBezTo>
                  <a:pt x="2292557" y="416316"/>
                  <a:pt x="2390672" y="610536"/>
                  <a:pt x="2494528" y="816190"/>
                </a:cubicBezTo>
                <a:cubicBezTo>
                  <a:pt x="2513659" y="854126"/>
                  <a:pt x="2533480" y="893328"/>
                  <a:pt x="2553622" y="932591"/>
                </a:cubicBezTo>
                <a:cubicBezTo>
                  <a:pt x="2733870" y="1284027"/>
                  <a:pt x="2847724" y="1537159"/>
                  <a:pt x="2789833" y="1841650"/>
                </a:cubicBezTo>
                <a:cubicBezTo>
                  <a:pt x="2701624" y="2305599"/>
                  <a:pt x="2447254" y="2597690"/>
                  <a:pt x="1939259" y="2818274"/>
                </a:cubicBezTo>
                <a:cubicBezTo>
                  <a:pt x="1872770" y="2847138"/>
                  <a:pt x="1811781" y="2876114"/>
                  <a:pt x="1752834" y="2904144"/>
                </a:cubicBezTo>
                <a:cubicBezTo>
                  <a:pt x="1508432" y="3020297"/>
                  <a:pt x="1382512" y="3074496"/>
                  <a:pt x="1191447" y="3038170"/>
                </a:cubicBezTo>
                <a:cubicBezTo>
                  <a:pt x="1001732" y="3002100"/>
                  <a:pt x="823313" y="2919199"/>
                  <a:pt x="661126" y="2791872"/>
                </a:cubicBezTo>
                <a:cubicBezTo>
                  <a:pt x="502474" y="2667286"/>
                  <a:pt x="366163" y="2506376"/>
                  <a:pt x="256115" y="2313690"/>
                </a:cubicBezTo>
                <a:cubicBezTo>
                  <a:pt x="147904" y="2124290"/>
                  <a:pt x="69906" y="1908939"/>
                  <a:pt x="30620" y="1690804"/>
                </a:cubicBezTo>
                <a:cubicBezTo>
                  <a:pt x="-9871" y="1466769"/>
                  <a:pt x="-10191" y="1246967"/>
                  <a:pt x="29591" y="1037726"/>
                </a:cubicBezTo>
                <a:cubicBezTo>
                  <a:pt x="67109" y="840400"/>
                  <a:pt x="139452" y="665977"/>
                  <a:pt x="244525" y="519197"/>
                </a:cubicBezTo>
                <a:cubicBezTo>
                  <a:pt x="343054" y="381648"/>
                  <a:pt x="470192" y="268558"/>
                  <a:pt x="622356" y="183048"/>
                </a:cubicBezTo>
                <a:cubicBezTo>
                  <a:pt x="855671" y="51991"/>
                  <a:pt x="1141662" y="-9932"/>
                  <a:pt x="1448892" y="1295"/>
                </a:cubicBezTo>
                <a:close/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8E474408-DB73-4EA7-AD23-90BEF0E4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7583" y="2234914"/>
            <a:ext cx="2104785" cy="2231156"/>
          </a:xfrm>
          <a:custGeom>
            <a:avLst/>
            <a:gdLst>
              <a:gd name="connsiteX0" fmla="*/ 1177679 w 2567901"/>
              <a:gd name="connsiteY0" fmla="*/ 1063 h 2687367"/>
              <a:gd name="connsiteX1" fmla="*/ 1603094 w 2567901"/>
              <a:gd name="connsiteY1" fmla="*/ 35223 h 2687367"/>
              <a:gd name="connsiteX2" fmla="*/ 1980105 w 2567901"/>
              <a:gd name="connsiteY2" fmla="*/ 249099 h 2687367"/>
              <a:gd name="connsiteX3" fmla="*/ 2278200 w 2567901"/>
              <a:gd name="connsiteY3" fmla="*/ 726784 h 2687367"/>
              <a:gd name="connsiteX4" fmla="*/ 2333016 w 2567901"/>
              <a:gd name="connsiteY4" fmla="*/ 829771 h 2687367"/>
              <a:gd name="connsiteX5" fmla="*/ 2555036 w 2567901"/>
              <a:gd name="connsiteY5" fmla="*/ 1632596 h 2687367"/>
              <a:gd name="connsiteX6" fmla="*/ 1783436 w 2567901"/>
              <a:gd name="connsiteY6" fmla="*/ 2487849 h 2687367"/>
              <a:gd name="connsiteX7" fmla="*/ 1613480 w 2567901"/>
              <a:gd name="connsiteY7" fmla="*/ 2562316 h 2687367"/>
              <a:gd name="connsiteX8" fmla="*/ 1100869 w 2567901"/>
              <a:gd name="connsiteY8" fmla="*/ 2676769 h 2687367"/>
              <a:gd name="connsiteX9" fmla="*/ 614178 w 2567901"/>
              <a:gd name="connsiteY9" fmla="*/ 2456196 h 2687367"/>
              <a:gd name="connsiteX10" fmla="*/ 240586 w 2567901"/>
              <a:gd name="connsiteY10" fmla="*/ 2032054 h 2687367"/>
              <a:gd name="connsiteX11" fmla="*/ 30245 w 2567901"/>
              <a:gd name="connsiteY11" fmla="*/ 1481541 h 2687367"/>
              <a:gd name="connsiteX12" fmla="*/ 25021 w 2567901"/>
              <a:gd name="connsiteY12" fmla="*/ 905889 h 2687367"/>
              <a:gd name="connsiteX13" fmla="*/ 218217 w 2567901"/>
              <a:gd name="connsiteY13" fmla="*/ 450248 h 2687367"/>
              <a:gd name="connsiteX14" fmla="*/ 561607 w 2567901"/>
              <a:gd name="connsiteY14" fmla="*/ 156432 h 2687367"/>
              <a:gd name="connsiteX15" fmla="*/ 1177679 w 2567901"/>
              <a:gd name="connsiteY15" fmla="*/ 1063 h 2687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7901" h="2687367">
                <a:moveTo>
                  <a:pt x="1177679" y="1063"/>
                </a:moveTo>
                <a:cubicBezTo>
                  <a:pt x="1314507" y="-3704"/>
                  <a:pt x="1457510" y="7543"/>
                  <a:pt x="1603094" y="35223"/>
                </a:cubicBezTo>
                <a:cubicBezTo>
                  <a:pt x="1757985" y="64671"/>
                  <a:pt x="1874247" y="130651"/>
                  <a:pt x="1980105" y="249099"/>
                </a:cubicBezTo>
                <a:cubicBezTo>
                  <a:pt x="2090840" y="372996"/>
                  <a:pt x="2181857" y="544832"/>
                  <a:pt x="2278200" y="726784"/>
                </a:cubicBezTo>
                <a:cubicBezTo>
                  <a:pt x="2295948" y="760348"/>
                  <a:pt x="2314335" y="795032"/>
                  <a:pt x="2333016" y="829771"/>
                </a:cubicBezTo>
                <a:cubicBezTo>
                  <a:pt x="2500190" y="1140721"/>
                  <a:pt x="2605991" y="1364587"/>
                  <a:pt x="2555036" y="1632596"/>
                </a:cubicBezTo>
                <a:cubicBezTo>
                  <a:pt x="2477395" y="2040959"/>
                  <a:pt x="2246644" y="2296751"/>
                  <a:pt x="1783436" y="2487849"/>
                </a:cubicBezTo>
                <a:cubicBezTo>
                  <a:pt x="1722809" y="2512855"/>
                  <a:pt x="1667214" y="2537996"/>
                  <a:pt x="1613480" y="2562316"/>
                </a:cubicBezTo>
                <a:cubicBezTo>
                  <a:pt x="1390692" y="2663095"/>
                  <a:pt x="1275870" y="2710042"/>
                  <a:pt x="1100869" y="2676769"/>
                </a:cubicBezTo>
                <a:cubicBezTo>
                  <a:pt x="927103" y="2643732"/>
                  <a:pt x="763363" y="2569490"/>
                  <a:pt x="614178" y="2456196"/>
                </a:cubicBezTo>
                <a:cubicBezTo>
                  <a:pt x="468245" y="2345340"/>
                  <a:pt x="342509" y="2202615"/>
                  <a:pt x="240586" y="2032054"/>
                </a:cubicBezTo>
                <a:cubicBezTo>
                  <a:pt x="140365" y="1864400"/>
                  <a:pt x="67610" y="1674071"/>
                  <a:pt x="30245" y="1481541"/>
                </a:cubicBezTo>
                <a:cubicBezTo>
                  <a:pt x="-8261" y="1283803"/>
                  <a:pt x="-9994" y="1090060"/>
                  <a:pt x="25021" y="905889"/>
                </a:cubicBezTo>
                <a:cubicBezTo>
                  <a:pt x="58043" y="732204"/>
                  <a:pt x="123071" y="578936"/>
                  <a:pt x="218217" y="450248"/>
                </a:cubicBezTo>
                <a:cubicBezTo>
                  <a:pt x="307436" y="329654"/>
                  <a:pt x="422987" y="230806"/>
                  <a:pt x="561607" y="156432"/>
                </a:cubicBezTo>
                <a:cubicBezTo>
                  <a:pt x="738731" y="61442"/>
                  <a:pt x="949631" y="9010"/>
                  <a:pt x="1177679" y="1063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D6083F6A-399B-48F1-8504-4E2E5DF89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3525455" y="2246654"/>
            <a:ext cx="2203433" cy="212930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/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3AFF428B-F281-4A21-BB33-FC14F2D9C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3375489" y="2078498"/>
            <a:ext cx="2503365" cy="246561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/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C9A835EC-64A4-410D-8455-F71FCBF23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6096032" y="2093524"/>
            <a:ext cx="2372066" cy="2578683"/>
          </a:xfrm>
          <a:custGeom>
            <a:avLst/>
            <a:gdLst>
              <a:gd name="connsiteX0" fmla="*/ 1448892 w 2805016"/>
              <a:gd name="connsiteY0" fmla="*/ 1295 h 3049345"/>
              <a:gd name="connsiteX1" fmla="*/ 1762036 w 2805016"/>
              <a:gd name="connsiteY1" fmla="*/ 37054 h 3049345"/>
              <a:gd name="connsiteX2" fmla="*/ 2172496 w 2805016"/>
              <a:gd name="connsiteY2" fmla="*/ 276646 h 3049345"/>
              <a:gd name="connsiteX3" fmla="*/ 2494528 w 2805016"/>
              <a:gd name="connsiteY3" fmla="*/ 816190 h 3049345"/>
              <a:gd name="connsiteX4" fmla="*/ 2553622 w 2805016"/>
              <a:gd name="connsiteY4" fmla="*/ 932591 h 3049345"/>
              <a:gd name="connsiteX5" fmla="*/ 2789833 w 2805016"/>
              <a:gd name="connsiteY5" fmla="*/ 1841650 h 3049345"/>
              <a:gd name="connsiteX6" fmla="*/ 1939259 w 2805016"/>
              <a:gd name="connsiteY6" fmla="*/ 2818274 h 3049345"/>
              <a:gd name="connsiteX7" fmla="*/ 1752834 w 2805016"/>
              <a:gd name="connsiteY7" fmla="*/ 2904144 h 3049345"/>
              <a:gd name="connsiteX8" fmla="*/ 1191447 w 2805016"/>
              <a:gd name="connsiteY8" fmla="*/ 3038170 h 3049345"/>
              <a:gd name="connsiteX9" fmla="*/ 661126 w 2805016"/>
              <a:gd name="connsiteY9" fmla="*/ 2791872 h 3049345"/>
              <a:gd name="connsiteX10" fmla="*/ 256115 w 2805016"/>
              <a:gd name="connsiteY10" fmla="*/ 2313690 h 3049345"/>
              <a:gd name="connsiteX11" fmla="*/ 30620 w 2805016"/>
              <a:gd name="connsiteY11" fmla="*/ 1690804 h 3049345"/>
              <a:gd name="connsiteX12" fmla="*/ 29591 w 2805016"/>
              <a:gd name="connsiteY12" fmla="*/ 1037726 h 3049345"/>
              <a:gd name="connsiteX13" fmla="*/ 244525 w 2805016"/>
              <a:gd name="connsiteY13" fmla="*/ 519197 h 3049345"/>
              <a:gd name="connsiteX14" fmla="*/ 622356 w 2805016"/>
              <a:gd name="connsiteY14" fmla="*/ 183048 h 3049345"/>
              <a:gd name="connsiteX15" fmla="*/ 1448892 w 2805016"/>
              <a:gd name="connsiteY15" fmla="*/ 1295 h 304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05016" h="3049345">
                <a:moveTo>
                  <a:pt x="1448892" y="1295"/>
                </a:moveTo>
                <a:cubicBezTo>
                  <a:pt x="1551302" y="5038"/>
                  <a:pt x="1656071" y="16908"/>
                  <a:pt x="1762036" y="37054"/>
                </a:cubicBezTo>
                <a:cubicBezTo>
                  <a:pt x="1931145" y="69206"/>
                  <a:pt x="2057720" y="143119"/>
                  <a:pt x="2172496" y="276646"/>
                </a:cubicBezTo>
                <a:cubicBezTo>
                  <a:pt x="2292557" y="416316"/>
                  <a:pt x="2390672" y="610536"/>
                  <a:pt x="2494528" y="816190"/>
                </a:cubicBezTo>
                <a:cubicBezTo>
                  <a:pt x="2513659" y="854126"/>
                  <a:pt x="2533480" y="893328"/>
                  <a:pt x="2553622" y="932591"/>
                </a:cubicBezTo>
                <a:cubicBezTo>
                  <a:pt x="2733870" y="1284027"/>
                  <a:pt x="2847724" y="1537159"/>
                  <a:pt x="2789833" y="1841650"/>
                </a:cubicBezTo>
                <a:cubicBezTo>
                  <a:pt x="2701624" y="2305599"/>
                  <a:pt x="2447254" y="2597690"/>
                  <a:pt x="1939259" y="2818274"/>
                </a:cubicBezTo>
                <a:cubicBezTo>
                  <a:pt x="1872770" y="2847138"/>
                  <a:pt x="1811781" y="2876114"/>
                  <a:pt x="1752834" y="2904144"/>
                </a:cubicBezTo>
                <a:cubicBezTo>
                  <a:pt x="1508432" y="3020297"/>
                  <a:pt x="1382512" y="3074496"/>
                  <a:pt x="1191447" y="3038170"/>
                </a:cubicBezTo>
                <a:cubicBezTo>
                  <a:pt x="1001732" y="3002100"/>
                  <a:pt x="823313" y="2919199"/>
                  <a:pt x="661126" y="2791872"/>
                </a:cubicBezTo>
                <a:cubicBezTo>
                  <a:pt x="502474" y="2667286"/>
                  <a:pt x="366163" y="2506376"/>
                  <a:pt x="256115" y="2313690"/>
                </a:cubicBezTo>
                <a:cubicBezTo>
                  <a:pt x="147904" y="2124290"/>
                  <a:pt x="69906" y="1908939"/>
                  <a:pt x="30620" y="1690804"/>
                </a:cubicBezTo>
                <a:cubicBezTo>
                  <a:pt x="-9871" y="1466769"/>
                  <a:pt x="-10191" y="1246967"/>
                  <a:pt x="29591" y="1037726"/>
                </a:cubicBezTo>
                <a:cubicBezTo>
                  <a:pt x="67109" y="840400"/>
                  <a:pt x="139452" y="665977"/>
                  <a:pt x="244525" y="519197"/>
                </a:cubicBezTo>
                <a:cubicBezTo>
                  <a:pt x="343054" y="381648"/>
                  <a:pt x="470192" y="268558"/>
                  <a:pt x="622356" y="183048"/>
                </a:cubicBezTo>
                <a:cubicBezTo>
                  <a:pt x="855671" y="51991"/>
                  <a:pt x="1141662" y="-9932"/>
                  <a:pt x="1448892" y="1295"/>
                </a:cubicBezTo>
                <a:close/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AF3EA8FF-EF64-46BE-85C1-CD234175F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6196878" y="2245998"/>
            <a:ext cx="2171549" cy="2272576"/>
          </a:xfrm>
          <a:custGeom>
            <a:avLst/>
            <a:gdLst>
              <a:gd name="connsiteX0" fmla="*/ 1177679 w 2567901"/>
              <a:gd name="connsiteY0" fmla="*/ 1063 h 2687367"/>
              <a:gd name="connsiteX1" fmla="*/ 1603094 w 2567901"/>
              <a:gd name="connsiteY1" fmla="*/ 35223 h 2687367"/>
              <a:gd name="connsiteX2" fmla="*/ 1980105 w 2567901"/>
              <a:gd name="connsiteY2" fmla="*/ 249099 h 2687367"/>
              <a:gd name="connsiteX3" fmla="*/ 2278200 w 2567901"/>
              <a:gd name="connsiteY3" fmla="*/ 726784 h 2687367"/>
              <a:gd name="connsiteX4" fmla="*/ 2333016 w 2567901"/>
              <a:gd name="connsiteY4" fmla="*/ 829771 h 2687367"/>
              <a:gd name="connsiteX5" fmla="*/ 2555036 w 2567901"/>
              <a:gd name="connsiteY5" fmla="*/ 1632596 h 2687367"/>
              <a:gd name="connsiteX6" fmla="*/ 1783436 w 2567901"/>
              <a:gd name="connsiteY6" fmla="*/ 2487849 h 2687367"/>
              <a:gd name="connsiteX7" fmla="*/ 1613480 w 2567901"/>
              <a:gd name="connsiteY7" fmla="*/ 2562316 h 2687367"/>
              <a:gd name="connsiteX8" fmla="*/ 1100869 w 2567901"/>
              <a:gd name="connsiteY8" fmla="*/ 2676769 h 2687367"/>
              <a:gd name="connsiteX9" fmla="*/ 614178 w 2567901"/>
              <a:gd name="connsiteY9" fmla="*/ 2456196 h 2687367"/>
              <a:gd name="connsiteX10" fmla="*/ 240586 w 2567901"/>
              <a:gd name="connsiteY10" fmla="*/ 2032054 h 2687367"/>
              <a:gd name="connsiteX11" fmla="*/ 30245 w 2567901"/>
              <a:gd name="connsiteY11" fmla="*/ 1481541 h 2687367"/>
              <a:gd name="connsiteX12" fmla="*/ 25021 w 2567901"/>
              <a:gd name="connsiteY12" fmla="*/ 905889 h 2687367"/>
              <a:gd name="connsiteX13" fmla="*/ 218217 w 2567901"/>
              <a:gd name="connsiteY13" fmla="*/ 450248 h 2687367"/>
              <a:gd name="connsiteX14" fmla="*/ 561607 w 2567901"/>
              <a:gd name="connsiteY14" fmla="*/ 156432 h 2687367"/>
              <a:gd name="connsiteX15" fmla="*/ 1177679 w 2567901"/>
              <a:gd name="connsiteY15" fmla="*/ 1063 h 2687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7901" h="2687367">
                <a:moveTo>
                  <a:pt x="1177679" y="1063"/>
                </a:moveTo>
                <a:cubicBezTo>
                  <a:pt x="1314507" y="-3704"/>
                  <a:pt x="1457510" y="7543"/>
                  <a:pt x="1603094" y="35223"/>
                </a:cubicBezTo>
                <a:cubicBezTo>
                  <a:pt x="1757985" y="64671"/>
                  <a:pt x="1874247" y="130651"/>
                  <a:pt x="1980105" y="249099"/>
                </a:cubicBezTo>
                <a:cubicBezTo>
                  <a:pt x="2090840" y="372996"/>
                  <a:pt x="2181857" y="544832"/>
                  <a:pt x="2278200" y="726784"/>
                </a:cubicBezTo>
                <a:cubicBezTo>
                  <a:pt x="2295948" y="760348"/>
                  <a:pt x="2314335" y="795032"/>
                  <a:pt x="2333016" y="829771"/>
                </a:cubicBezTo>
                <a:cubicBezTo>
                  <a:pt x="2500190" y="1140721"/>
                  <a:pt x="2605991" y="1364587"/>
                  <a:pt x="2555036" y="1632596"/>
                </a:cubicBezTo>
                <a:cubicBezTo>
                  <a:pt x="2477395" y="2040959"/>
                  <a:pt x="2246644" y="2296751"/>
                  <a:pt x="1783436" y="2487849"/>
                </a:cubicBezTo>
                <a:cubicBezTo>
                  <a:pt x="1722809" y="2512855"/>
                  <a:pt x="1667214" y="2537996"/>
                  <a:pt x="1613480" y="2562316"/>
                </a:cubicBezTo>
                <a:cubicBezTo>
                  <a:pt x="1390692" y="2663095"/>
                  <a:pt x="1275870" y="2710042"/>
                  <a:pt x="1100869" y="2676769"/>
                </a:cubicBezTo>
                <a:cubicBezTo>
                  <a:pt x="927103" y="2643732"/>
                  <a:pt x="763363" y="2569490"/>
                  <a:pt x="614178" y="2456196"/>
                </a:cubicBezTo>
                <a:cubicBezTo>
                  <a:pt x="468245" y="2345340"/>
                  <a:pt x="342509" y="2202615"/>
                  <a:pt x="240586" y="2032054"/>
                </a:cubicBezTo>
                <a:cubicBezTo>
                  <a:pt x="140365" y="1864400"/>
                  <a:pt x="67610" y="1674071"/>
                  <a:pt x="30245" y="1481541"/>
                </a:cubicBezTo>
                <a:cubicBezTo>
                  <a:pt x="-8261" y="1283803"/>
                  <a:pt x="-9994" y="1090060"/>
                  <a:pt x="25021" y="905889"/>
                </a:cubicBezTo>
                <a:cubicBezTo>
                  <a:pt x="58043" y="732204"/>
                  <a:pt x="123071" y="578936"/>
                  <a:pt x="218217" y="450248"/>
                </a:cubicBezTo>
                <a:cubicBezTo>
                  <a:pt x="307436" y="329654"/>
                  <a:pt x="422987" y="230806"/>
                  <a:pt x="561607" y="156432"/>
                </a:cubicBezTo>
                <a:cubicBezTo>
                  <a:pt x="738731" y="61442"/>
                  <a:pt x="949631" y="9010"/>
                  <a:pt x="1177679" y="1063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ED4A1BDD-165B-40C1-80E7-4E2915961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8821239" y="2234766"/>
            <a:ext cx="2231314" cy="2232590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FD9D8042-BB75-44E9-8789-7F3FDEF8C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8669375" y="2058453"/>
            <a:ext cx="2535041" cy="258521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/>
          </a:p>
        </p:txBody>
      </p:sp>
      <p:sp>
        <p:nvSpPr>
          <p:cNvPr id="14" name="Espaço Reservado para Imagem 24">
            <a:extLst>
              <a:ext uri="{FF2B5EF4-FFF2-40B4-BE49-F238E27FC236}">
                <a16:creationId xmlns:a16="http://schemas.microsoft.com/office/drawing/2014/main" id="{FD87B2A7-C62E-4B54-BF5F-9A4F8FD28A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9304" y="2388000"/>
            <a:ext cx="1841341" cy="1951895"/>
          </a:xfrm>
          <a:custGeom>
            <a:avLst/>
            <a:gdLst>
              <a:gd name="connsiteX0" fmla="*/ 943962 w 1841341"/>
              <a:gd name="connsiteY0" fmla="*/ 1198 h 1951895"/>
              <a:gd name="connsiteX1" fmla="*/ 1149516 w 1841341"/>
              <a:gd name="connsiteY1" fmla="*/ 25582 h 1951895"/>
              <a:gd name="connsiteX2" fmla="*/ 1419855 w 1841341"/>
              <a:gd name="connsiteY2" fmla="*/ 180925 h 1951895"/>
              <a:gd name="connsiteX3" fmla="*/ 1633609 w 1841341"/>
              <a:gd name="connsiteY3" fmla="*/ 527878 h 1951895"/>
              <a:gd name="connsiteX4" fmla="*/ 1672914 w 1841341"/>
              <a:gd name="connsiteY4" fmla="*/ 602680 h 1951895"/>
              <a:gd name="connsiteX5" fmla="*/ 1832115 w 1841341"/>
              <a:gd name="connsiteY5" fmla="*/ 1185791 h 1951895"/>
              <a:gd name="connsiteX6" fmla="*/ 1278832 w 1841341"/>
              <a:gd name="connsiteY6" fmla="*/ 1806981 h 1951895"/>
              <a:gd name="connsiteX7" fmla="*/ 1156963 w 1841341"/>
              <a:gd name="connsiteY7" fmla="*/ 1861067 h 1951895"/>
              <a:gd name="connsiteX8" fmla="*/ 789390 w 1841341"/>
              <a:gd name="connsiteY8" fmla="*/ 1944198 h 1951895"/>
              <a:gd name="connsiteX9" fmla="*/ 440403 w 1841341"/>
              <a:gd name="connsiteY9" fmla="*/ 1783988 h 1951895"/>
              <a:gd name="connsiteX10" fmla="*/ 172515 w 1841341"/>
              <a:gd name="connsiteY10" fmla="*/ 1475925 h 1951895"/>
              <a:gd name="connsiteX11" fmla="*/ 21688 w 1841341"/>
              <a:gd name="connsiteY11" fmla="*/ 1076077 h 1951895"/>
              <a:gd name="connsiteX12" fmla="*/ 17942 w 1841341"/>
              <a:gd name="connsiteY12" fmla="*/ 657967 h 1951895"/>
              <a:gd name="connsiteX13" fmla="*/ 156475 w 1841341"/>
              <a:gd name="connsiteY13" fmla="*/ 327024 h 1951895"/>
              <a:gd name="connsiteX14" fmla="*/ 402707 w 1841341"/>
              <a:gd name="connsiteY14" fmla="*/ 113619 h 1951895"/>
              <a:gd name="connsiteX15" fmla="*/ 943962 w 1841341"/>
              <a:gd name="connsiteY15" fmla="*/ 1198 h 1951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41341" h="1951895">
                <a:moveTo>
                  <a:pt x="943962" y="1198"/>
                </a:moveTo>
                <a:cubicBezTo>
                  <a:pt x="1011149" y="4081"/>
                  <a:pt x="1079921" y="12180"/>
                  <a:pt x="1149516" y="25582"/>
                </a:cubicBezTo>
                <a:cubicBezTo>
                  <a:pt x="1260583" y="46971"/>
                  <a:pt x="1343948" y="94895"/>
                  <a:pt x="1419855" y="180925"/>
                </a:cubicBezTo>
                <a:cubicBezTo>
                  <a:pt x="1499259" y="270915"/>
                  <a:pt x="1564524" y="395723"/>
                  <a:pt x="1633609" y="527878"/>
                </a:cubicBezTo>
                <a:cubicBezTo>
                  <a:pt x="1646334" y="552257"/>
                  <a:pt x="1659519" y="577450"/>
                  <a:pt x="1672914" y="602680"/>
                </a:cubicBezTo>
                <a:cubicBezTo>
                  <a:pt x="1792788" y="828529"/>
                  <a:pt x="1868654" y="991130"/>
                  <a:pt x="1832115" y="1185791"/>
                </a:cubicBezTo>
                <a:cubicBezTo>
                  <a:pt x="1776443" y="1482394"/>
                  <a:pt x="1610980" y="1668181"/>
                  <a:pt x="1278832" y="1806981"/>
                </a:cubicBezTo>
                <a:cubicBezTo>
                  <a:pt x="1235359" y="1825142"/>
                  <a:pt x="1195494" y="1843403"/>
                  <a:pt x="1156963" y="1861067"/>
                </a:cubicBezTo>
                <a:cubicBezTo>
                  <a:pt x="997211" y="1934265"/>
                  <a:pt x="914877" y="1968364"/>
                  <a:pt x="789390" y="1944198"/>
                </a:cubicBezTo>
                <a:cubicBezTo>
                  <a:pt x="664790" y="1920202"/>
                  <a:pt x="547378" y="1866278"/>
                  <a:pt x="440403" y="1783988"/>
                </a:cubicBezTo>
                <a:cubicBezTo>
                  <a:pt x="335760" y="1703473"/>
                  <a:pt x="245599" y="1599808"/>
                  <a:pt x="172515" y="1475925"/>
                </a:cubicBezTo>
                <a:cubicBezTo>
                  <a:pt x="100651" y="1354155"/>
                  <a:pt x="48481" y="1215915"/>
                  <a:pt x="21688" y="1076077"/>
                </a:cubicBezTo>
                <a:cubicBezTo>
                  <a:pt x="-5923" y="932454"/>
                  <a:pt x="-7167" y="791734"/>
                  <a:pt x="17942" y="657967"/>
                </a:cubicBezTo>
                <a:cubicBezTo>
                  <a:pt x="41621" y="531815"/>
                  <a:pt x="88250" y="420494"/>
                  <a:pt x="156475" y="327024"/>
                </a:cubicBezTo>
                <a:cubicBezTo>
                  <a:pt x="220451" y="239434"/>
                  <a:pt x="303307" y="167639"/>
                  <a:pt x="402707" y="113619"/>
                </a:cubicBezTo>
                <a:cubicBezTo>
                  <a:pt x="555118" y="30826"/>
                  <a:pt x="742403" y="-7453"/>
                  <a:pt x="943962" y="1198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8" name="Espaço Reservado para Texto 14">
            <a:extLst>
              <a:ext uri="{FF2B5EF4-FFF2-40B4-BE49-F238E27FC236}">
                <a16:creationId xmlns:a16="http://schemas.microsoft.com/office/drawing/2014/main" id="{A44E03C4-C446-4889-8A6A-D464581B76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8070" y="4735308"/>
            <a:ext cx="2299136" cy="557784"/>
          </a:xfrm>
        </p:spPr>
        <p:txBody>
          <a:bodyPr rtlCol="0"/>
          <a:lstStyle>
            <a:lvl1pPr marL="0" algn="ctr">
              <a:lnSpc>
                <a:spcPts val="1800"/>
              </a:lnSpc>
              <a:spcBef>
                <a:spcPts val="0"/>
              </a:spcBef>
              <a:buNone/>
              <a:defRPr sz="1800" b="1"/>
            </a:lvl1pPr>
          </a:lstStyle>
          <a:p>
            <a:pPr lvl="0" rtl="0"/>
            <a:r>
              <a:rPr lang="pt-BR"/>
              <a:t>Nome </a:t>
            </a:r>
          </a:p>
        </p:txBody>
      </p:sp>
      <p:sp>
        <p:nvSpPr>
          <p:cNvPr id="22" name="Espaço Reservado para Texto 14">
            <a:extLst>
              <a:ext uri="{FF2B5EF4-FFF2-40B4-BE49-F238E27FC236}">
                <a16:creationId xmlns:a16="http://schemas.microsoft.com/office/drawing/2014/main" id="{898BDCCC-2240-4BF9-BECF-3E5D269BAC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8070" y="5312140"/>
            <a:ext cx="2299136" cy="602885"/>
          </a:xfrm>
        </p:spPr>
        <p:txBody>
          <a:bodyPr rtlCol="0"/>
          <a:lstStyle>
            <a:lvl1pPr algn="ctr">
              <a:lnSpc>
                <a:spcPct val="100000"/>
              </a:lnSpc>
              <a:buNone/>
              <a:defRPr sz="14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15" name="Espaço Reservado para Imagem 28">
            <a:extLst>
              <a:ext uri="{FF2B5EF4-FFF2-40B4-BE49-F238E27FC236}">
                <a16:creationId xmlns:a16="http://schemas.microsoft.com/office/drawing/2014/main" id="{68937F96-27E1-49C1-8CF4-44DDAD9DAB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73803" y="2374487"/>
            <a:ext cx="1927641" cy="1862790"/>
          </a:xfrm>
          <a:custGeom>
            <a:avLst/>
            <a:gdLst>
              <a:gd name="connsiteX0" fmla="*/ 930108 w 1927641"/>
              <a:gd name="connsiteY0" fmla="*/ 0 h 1862790"/>
              <a:gd name="connsiteX1" fmla="*/ 1465794 w 1927641"/>
              <a:gd name="connsiteY1" fmla="*/ 261567 h 1862790"/>
              <a:gd name="connsiteX2" fmla="*/ 1530987 w 1927641"/>
              <a:gd name="connsiteY2" fmla="*/ 313506 h 1862790"/>
              <a:gd name="connsiteX3" fmla="*/ 1827495 w 1927641"/>
              <a:gd name="connsiteY3" fmla="*/ 585028 h 1862790"/>
              <a:gd name="connsiteX4" fmla="*/ 1927641 w 1927641"/>
              <a:gd name="connsiteY4" fmla="*/ 876627 h 1862790"/>
              <a:gd name="connsiteX5" fmla="*/ 1702819 w 1927641"/>
              <a:gd name="connsiteY5" fmla="*/ 1587653 h 1862790"/>
              <a:gd name="connsiteX6" fmla="*/ 1449910 w 1927641"/>
              <a:gd name="connsiteY6" fmla="*/ 1788391 h 1862790"/>
              <a:gd name="connsiteX7" fmla="*/ 1103141 w 1927641"/>
              <a:gd name="connsiteY7" fmla="*/ 1862790 h 1862790"/>
              <a:gd name="connsiteX8" fmla="*/ 698418 w 1927641"/>
              <a:gd name="connsiteY8" fmla="*/ 1782734 h 1862790"/>
              <a:gd name="connsiteX9" fmla="*/ 338868 w 1927641"/>
              <a:gd name="connsiteY9" fmla="*/ 1562811 h 1862790"/>
              <a:gd name="connsiteX10" fmla="*/ 90178 w 1927641"/>
              <a:gd name="connsiteY10" fmla="*/ 1245689 h 1862790"/>
              <a:gd name="connsiteX11" fmla="*/ 0 w 1927641"/>
              <a:gd name="connsiteY11" fmla="*/ 876627 h 1862790"/>
              <a:gd name="connsiteX12" fmla="*/ 149248 w 1927641"/>
              <a:gd name="connsiteY12" fmla="*/ 533940 h 1862790"/>
              <a:gd name="connsiteX13" fmla="*/ 224450 w 1927641"/>
              <a:gd name="connsiteY13" fmla="*/ 425169 h 1862790"/>
              <a:gd name="connsiteX14" fmla="*/ 930108 w 1927641"/>
              <a:gd name="connsiteY14" fmla="*/ 0 h 1862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27641" h="1862790">
                <a:moveTo>
                  <a:pt x="930108" y="0"/>
                </a:moveTo>
                <a:cubicBezTo>
                  <a:pt x="1125684" y="0"/>
                  <a:pt x="1269183" y="103581"/>
                  <a:pt x="1465794" y="261567"/>
                </a:cubicBezTo>
                <a:cubicBezTo>
                  <a:pt x="1487758" y="279220"/>
                  <a:pt x="1509724" y="296661"/>
                  <a:pt x="1530987" y="313506"/>
                </a:cubicBezTo>
                <a:cubicBezTo>
                  <a:pt x="1646231" y="404920"/>
                  <a:pt x="1755063" y="491273"/>
                  <a:pt x="1827495" y="585028"/>
                </a:cubicBezTo>
                <a:cubicBezTo>
                  <a:pt x="1896741" y="674655"/>
                  <a:pt x="1927641" y="764581"/>
                  <a:pt x="1927641" y="876627"/>
                </a:cubicBezTo>
                <a:cubicBezTo>
                  <a:pt x="1927641" y="1157465"/>
                  <a:pt x="1847806" y="1409971"/>
                  <a:pt x="1702819" y="1587653"/>
                </a:cubicBezTo>
                <a:cubicBezTo>
                  <a:pt x="1631877" y="1674559"/>
                  <a:pt x="1546788" y="1742110"/>
                  <a:pt x="1449910" y="1788391"/>
                </a:cubicBezTo>
                <a:cubicBezTo>
                  <a:pt x="1346536" y="1837735"/>
                  <a:pt x="1229885" y="1862790"/>
                  <a:pt x="1103141" y="1862790"/>
                </a:cubicBezTo>
                <a:cubicBezTo>
                  <a:pt x="968744" y="1862790"/>
                  <a:pt x="832527" y="1835863"/>
                  <a:pt x="698418" y="1782734"/>
                </a:cubicBezTo>
                <a:cubicBezTo>
                  <a:pt x="567827" y="1731092"/>
                  <a:pt x="443523" y="1655034"/>
                  <a:pt x="338868" y="1562811"/>
                </a:cubicBezTo>
                <a:cubicBezTo>
                  <a:pt x="232393" y="1469013"/>
                  <a:pt x="148710" y="1362286"/>
                  <a:pt x="90178" y="1245689"/>
                </a:cubicBezTo>
                <a:cubicBezTo>
                  <a:pt x="30362" y="1126497"/>
                  <a:pt x="0" y="1002327"/>
                  <a:pt x="0" y="876627"/>
                </a:cubicBezTo>
                <a:cubicBezTo>
                  <a:pt x="0" y="750033"/>
                  <a:pt x="48440" y="676102"/>
                  <a:pt x="149248" y="533940"/>
                </a:cubicBezTo>
                <a:cubicBezTo>
                  <a:pt x="173571" y="499653"/>
                  <a:pt x="198722" y="464177"/>
                  <a:pt x="224450" y="425169"/>
                </a:cubicBezTo>
                <a:cubicBezTo>
                  <a:pt x="421062" y="127147"/>
                  <a:pt x="632109" y="0"/>
                  <a:pt x="930108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9" name="Espaço Reservado para Texto 14">
            <a:extLst>
              <a:ext uri="{FF2B5EF4-FFF2-40B4-BE49-F238E27FC236}">
                <a16:creationId xmlns:a16="http://schemas.microsoft.com/office/drawing/2014/main" id="{8B4F62E2-011C-4BC3-B545-42D8C5D1C0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45285" y="4735308"/>
            <a:ext cx="2299136" cy="557784"/>
          </a:xfrm>
        </p:spPr>
        <p:txBody>
          <a:bodyPr rtlCol="0"/>
          <a:lstStyle>
            <a:lvl1pPr marL="0" algn="ctr">
              <a:lnSpc>
                <a:spcPts val="1800"/>
              </a:lnSpc>
              <a:spcBef>
                <a:spcPts val="0"/>
              </a:spcBef>
              <a:buNone/>
              <a:defRPr sz="18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23" name="Espaço Reservado para Texto 14">
            <a:extLst>
              <a:ext uri="{FF2B5EF4-FFF2-40B4-BE49-F238E27FC236}">
                <a16:creationId xmlns:a16="http://schemas.microsoft.com/office/drawing/2014/main" id="{58265EB5-C710-46C7-8816-3B113860B8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45285" y="5312140"/>
            <a:ext cx="2299136" cy="602885"/>
          </a:xfrm>
        </p:spPr>
        <p:txBody>
          <a:bodyPr rtlCol="0"/>
          <a:lstStyle>
            <a:lvl1pPr algn="ctr">
              <a:lnSpc>
                <a:spcPct val="100000"/>
              </a:lnSpc>
              <a:buNone/>
              <a:defRPr sz="14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16" name="Espaço Reservado para Imagem 31">
            <a:extLst>
              <a:ext uri="{FF2B5EF4-FFF2-40B4-BE49-F238E27FC236}">
                <a16:creationId xmlns:a16="http://schemas.microsoft.com/office/drawing/2014/main" id="{7B8FE200-2B7E-4E89-90F3-E9F9EC7500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32191" y="2374487"/>
            <a:ext cx="1899747" cy="1988131"/>
          </a:xfrm>
          <a:custGeom>
            <a:avLst/>
            <a:gdLst>
              <a:gd name="connsiteX0" fmla="*/ 925844 w 1899747"/>
              <a:gd name="connsiteY0" fmla="*/ 1220 h 1988131"/>
              <a:gd name="connsiteX1" fmla="*/ 1484268 w 1899747"/>
              <a:gd name="connsiteY1" fmla="*/ 115729 h 1988131"/>
              <a:gd name="connsiteX2" fmla="*/ 1738310 w 1899747"/>
              <a:gd name="connsiteY2" fmla="*/ 333096 h 1988131"/>
              <a:gd name="connsiteX3" fmla="*/ 1881237 w 1899747"/>
              <a:gd name="connsiteY3" fmla="*/ 670182 h 1988131"/>
              <a:gd name="connsiteX4" fmla="*/ 1877373 w 1899747"/>
              <a:gd name="connsiteY4" fmla="*/ 1096054 h 1988131"/>
              <a:gd name="connsiteX5" fmla="*/ 1721762 w 1899747"/>
              <a:gd name="connsiteY5" fmla="*/ 1503326 h 1988131"/>
              <a:gd name="connsiteX6" fmla="*/ 1445376 w 1899747"/>
              <a:gd name="connsiteY6" fmla="*/ 1817108 h 1988131"/>
              <a:gd name="connsiteX7" fmla="*/ 1085319 w 1899747"/>
              <a:gd name="connsiteY7" fmla="*/ 1980291 h 1988131"/>
              <a:gd name="connsiteX8" fmla="*/ 706086 w 1899747"/>
              <a:gd name="connsiteY8" fmla="*/ 1895617 h 1988131"/>
              <a:gd name="connsiteX9" fmla="*/ 580352 w 1899747"/>
              <a:gd name="connsiteY9" fmla="*/ 1840527 h 1988131"/>
              <a:gd name="connsiteX10" fmla="*/ 9519 w 1899747"/>
              <a:gd name="connsiteY10" fmla="*/ 1207805 h 1988131"/>
              <a:gd name="connsiteX11" fmla="*/ 173770 w 1899747"/>
              <a:gd name="connsiteY11" fmla="*/ 613870 h 1988131"/>
              <a:gd name="connsiteX12" fmla="*/ 214321 w 1899747"/>
              <a:gd name="connsiteY12" fmla="*/ 537679 h 1988131"/>
              <a:gd name="connsiteX13" fmla="*/ 434855 w 1899747"/>
              <a:gd name="connsiteY13" fmla="*/ 184284 h 1988131"/>
              <a:gd name="connsiteX14" fmla="*/ 713770 w 1899747"/>
              <a:gd name="connsiteY14" fmla="*/ 26058 h 1988131"/>
              <a:gd name="connsiteX15" fmla="*/ 925844 w 1899747"/>
              <a:gd name="connsiteY15" fmla="*/ 1220 h 1988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99747" h="1988131">
                <a:moveTo>
                  <a:pt x="925844" y="1220"/>
                </a:moveTo>
                <a:cubicBezTo>
                  <a:pt x="1133796" y="-7591"/>
                  <a:pt x="1327023" y="31400"/>
                  <a:pt x="1484268" y="115729"/>
                </a:cubicBezTo>
                <a:cubicBezTo>
                  <a:pt x="1586821" y="170751"/>
                  <a:pt x="1672305" y="243880"/>
                  <a:pt x="1738310" y="333096"/>
                </a:cubicBezTo>
                <a:cubicBezTo>
                  <a:pt x="1808699" y="428301"/>
                  <a:pt x="1856807" y="541689"/>
                  <a:pt x="1881237" y="670182"/>
                </a:cubicBezTo>
                <a:cubicBezTo>
                  <a:pt x="1907142" y="806433"/>
                  <a:pt x="1905859" y="949765"/>
                  <a:pt x="1877373" y="1096054"/>
                </a:cubicBezTo>
                <a:cubicBezTo>
                  <a:pt x="1849730" y="1238488"/>
                  <a:pt x="1795905" y="1379295"/>
                  <a:pt x="1721762" y="1503326"/>
                </a:cubicBezTo>
                <a:cubicBezTo>
                  <a:pt x="1646358" y="1629508"/>
                  <a:pt x="1553338" y="1735098"/>
                  <a:pt x="1445376" y="1817108"/>
                </a:cubicBezTo>
                <a:cubicBezTo>
                  <a:pt x="1335008" y="1900925"/>
                  <a:pt x="1213872" y="1955850"/>
                  <a:pt x="1085319" y="1980291"/>
                </a:cubicBezTo>
                <a:cubicBezTo>
                  <a:pt x="955852" y="2004906"/>
                  <a:pt x="870906" y="1970174"/>
                  <a:pt x="706086" y="1895617"/>
                </a:cubicBezTo>
                <a:cubicBezTo>
                  <a:pt x="666333" y="1877626"/>
                  <a:pt x="625204" y="1859026"/>
                  <a:pt x="580352" y="1840527"/>
                </a:cubicBezTo>
                <a:cubicBezTo>
                  <a:pt x="237669" y="1699150"/>
                  <a:pt x="66957" y="1509914"/>
                  <a:pt x="9519" y="1207805"/>
                </a:cubicBezTo>
                <a:cubicBezTo>
                  <a:pt x="-28179" y="1009531"/>
                  <a:pt x="50093" y="843911"/>
                  <a:pt x="173770" y="613870"/>
                </a:cubicBezTo>
                <a:cubicBezTo>
                  <a:pt x="187589" y="588170"/>
                  <a:pt x="201192" y="562511"/>
                  <a:pt x="214321" y="537679"/>
                </a:cubicBezTo>
                <a:cubicBezTo>
                  <a:pt x="285598" y="403070"/>
                  <a:pt x="352934" y="275945"/>
                  <a:pt x="434855" y="184284"/>
                </a:cubicBezTo>
                <a:cubicBezTo>
                  <a:pt x="513170" y="96656"/>
                  <a:pt x="599180" y="47844"/>
                  <a:pt x="713770" y="26058"/>
                </a:cubicBezTo>
                <a:cubicBezTo>
                  <a:pt x="785572" y="12407"/>
                  <a:pt x="856526" y="4158"/>
                  <a:pt x="925844" y="122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0" name="Espaço Reservado para Texto 14">
            <a:extLst>
              <a:ext uri="{FF2B5EF4-FFF2-40B4-BE49-F238E27FC236}">
                <a16:creationId xmlns:a16="http://schemas.microsoft.com/office/drawing/2014/main" id="{01A1C005-8783-4E18-B3C6-599A2CBC7E9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62558" y="4735308"/>
            <a:ext cx="2299136" cy="557784"/>
          </a:xfrm>
        </p:spPr>
        <p:txBody>
          <a:bodyPr rtlCol="0"/>
          <a:lstStyle>
            <a:lvl1pPr marL="0" algn="ctr">
              <a:lnSpc>
                <a:spcPts val="1800"/>
              </a:lnSpc>
              <a:spcBef>
                <a:spcPts val="0"/>
              </a:spcBef>
              <a:buNone/>
              <a:defRPr sz="18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24" name="Espaço Reservado para Texto 14">
            <a:extLst>
              <a:ext uri="{FF2B5EF4-FFF2-40B4-BE49-F238E27FC236}">
                <a16:creationId xmlns:a16="http://schemas.microsoft.com/office/drawing/2014/main" id="{BE9A3D5B-EC8F-4A64-BB06-F697506D31D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62558" y="5312140"/>
            <a:ext cx="2299136" cy="602885"/>
          </a:xfrm>
        </p:spPr>
        <p:txBody>
          <a:bodyPr rtlCol="0"/>
          <a:lstStyle>
            <a:lvl1pPr algn="ctr">
              <a:lnSpc>
                <a:spcPct val="100000"/>
              </a:lnSpc>
              <a:buNone/>
              <a:defRPr sz="14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17" name="Espaço Reservado para Imagem 34">
            <a:extLst>
              <a:ext uri="{FF2B5EF4-FFF2-40B4-BE49-F238E27FC236}">
                <a16:creationId xmlns:a16="http://schemas.microsoft.com/office/drawing/2014/main" id="{8201F6F8-BF7C-4F3A-8B60-C8D2624630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60878" y="2373917"/>
            <a:ext cx="1952033" cy="1953149"/>
          </a:xfrm>
          <a:custGeom>
            <a:avLst/>
            <a:gdLst>
              <a:gd name="connsiteX0" fmla="*/ 834934 w 1952033"/>
              <a:gd name="connsiteY0" fmla="*/ 0 h 1953149"/>
              <a:gd name="connsiteX1" fmla="*/ 1244777 w 1952033"/>
              <a:gd name="connsiteY1" fmla="*/ 83940 h 1953149"/>
              <a:gd name="connsiteX2" fmla="*/ 1608877 w 1952033"/>
              <a:gd name="connsiteY2" fmla="*/ 314531 h 1953149"/>
              <a:gd name="connsiteX3" fmla="*/ 1860714 w 1952033"/>
              <a:gd name="connsiteY3" fmla="*/ 647036 h 1953149"/>
              <a:gd name="connsiteX4" fmla="*/ 1952033 w 1952033"/>
              <a:gd name="connsiteY4" fmla="*/ 1033999 h 1953149"/>
              <a:gd name="connsiteX5" fmla="*/ 1800896 w 1952033"/>
              <a:gd name="connsiteY5" fmla="*/ 1393310 h 1953149"/>
              <a:gd name="connsiteX6" fmla="*/ 1724743 w 1952033"/>
              <a:gd name="connsiteY6" fmla="*/ 1507357 h 1953149"/>
              <a:gd name="connsiteX7" fmla="*/ 1010156 w 1952033"/>
              <a:gd name="connsiteY7" fmla="*/ 1953149 h 1953149"/>
              <a:gd name="connsiteX8" fmla="*/ 467692 w 1952033"/>
              <a:gd name="connsiteY8" fmla="*/ 1678894 h 1953149"/>
              <a:gd name="connsiteX9" fmla="*/ 401674 w 1952033"/>
              <a:gd name="connsiteY9" fmla="*/ 1624436 h 1953149"/>
              <a:gd name="connsiteX10" fmla="*/ 101413 w 1952033"/>
              <a:gd name="connsiteY10" fmla="*/ 1339743 h 1953149"/>
              <a:gd name="connsiteX11" fmla="*/ 0 w 1952033"/>
              <a:gd name="connsiteY11" fmla="*/ 1033999 h 1953149"/>
              <a:gd name="connsiteX12" fmla="*/ 227668 w 1952033"/>
              <a:gd name="connsiteY12" fmla="*/ 288483 h 1953149"/>
              <a:gd name="connsiteX13" fmla="*/ 483777 w 1952033"/>
              <a:gd name="connsiteY13" fmla="*/ 78009 h 1953149"/>
              <a:gd name="connsiteX14" fmla="*/ 834934 w 1952033"/>
              <a:gd name="connsiteY14" fmla="*/ 0 h 1953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52033" h="1953149">
                <a:moveTo>
                  <a:pt x="834934" y="0"/>
                </a:moveTo>
                <a:cubicBezTo>
                  <a:pt x="971031" y="0"/>
                  <a:pt x="1108972" y="28233"/>
                  <a:pt x="1244777" y="83940"/>
                </a:cubicBezTo>
                <a:cubicBezTo>
                  <a:pt x="1377021" y="138088"/>
                  <a:pt x="1502898" y="217834"/>
                  <a:pt x="1608877" y="314531"/>
                </a:cubicBezTo>
                <a:cubicBezTo>
                  <a:pt x="1716700" y="412878"/>
                  <a:pt x="1801441" y="524782"/>
                  <a:pt x="1860714" y="647036"/>
                </a:cubicBezTo>
                <a:cubicBezTo>
                  <a:pt x="1921287" y="772009"/>
                  <a:pt x="1952033" y="902202"/>
                  <a:pt x="1952033" y="1033999"/>
                </a:cubicBezTo>
                <a:cubicBezTo>
                  <a:pt x="1952033" y="1166735"/>
                  <a:pt x="1902980" y="1244252"/>
                  <a:pt x="1800896" y="1393310"/>
                </a:cubicBezTo>
                <a:cubicBezTo>
                  <a:pt x="1776266" y="1429260"/>
                  <a:pt x="1750797" y="1466457"/>
                  <a:pt x="1724743" y="1507357"/>
                </a:cubicBezTo>
                <a:cubicBezTo>
                  <a:pt x="1525643" y="1819835"/>
                  <a:pt x="1311925" y="1953149"/>
                  <a:pt x="1010156" y="1953149"/>
                </a:cubicBezTo>
                <a:cubicBezTo>
                  <a:pt x="812105" y="1953149"/>
                  <a:pt x="666791" y="1844544"/>
                  <a:pt x="467692" y="1678894"/>
                </a:cubicBezTo>
                <a:cubicBezTo>
                  <a:pt x="445449" y="1660385"/>
                  <a:pt x="423206" y="1642098"/>
                  <a:pt x="401674" y="1624436"/>
                </a:cubicBezTo>
                <a:cubicBezTo>
                  <a:pt x="284972" y="1528587"/>
                  <a:pt x="174762" y="1438046"/>
                  <a:pt x="101413" y="1339743"/>
                </a:cubicBezTo>
                <a:cubicBezTo>
                  <a:pt x="31291" y="1245768"/>
                  <a:pt x="0" y="1151481"/>
                  <a:pt x="0" y="1033999"/>
                </a:cubicBezTo>
                <a:cubicBezTo>
                  <a:pt x="0" y="739540"/>
                  <a:pt x="80846" y="474784"/>
                  <a:pt x="227668" y="288483"/>
                </a:cubicBezTo>
                <a:cubicBezTo>
                  <a:pt x="299507" y="197362"/>
                  <a:pt x="385673" y="126535"/>
                  <a:pt x="483777" y="78009"/>
                </a:cubicBezTo>
                <a:cubicBezTo>
                  <a:pt x="588458" y="26271"/>
                  <a:pt x="706585" y="0"/>
                  <a:pt x="834934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1" name="Espaço Reservado para Texto 14">
            <a:extLst>
              <a:ext uri="{FF2B5EF4-FFF2-40B4-BE49-F238E27FC236}">
                <a16:creationId xmlns:a16="http://schemas.microsoft.com/office/drawing/2014/main" id="{DC4743B1-EFFF-41A0-9B71-BA682DEA6B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45983" y="4735308"/>
            <a:ext cx="2299136" cy="557784"/>
          </a:xfrm>
        </p:spPr>
        <p:txBody>
          <a:bodyPr rtlCol="0"/>
          <a:lstStyle>
            <a:lvl1pPr marL="0" algn="ctr">
              <a:lnSpc>
                <a:spcPts val="1800"/>
              </a:lnSpc>
              <a:spcBef>
                <a:spcPts val="0"/>
              </a:spcBef>
              <a:buNone/>
              <a:defRPr sz="18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25" name="Espaço Reservado para Texto 14">
            <a:extLst>
              <a:ext uri="{FF2B5EF4-FFF2-40B4-BE49-F238E27FC236}">
                <a16:creationId xmlns:a16="http://schemas.microsoft.com/office/drawing/2014/main" id="{F3E67B36-FF15-486B-A34D-9EC0A6AD246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845983" y="5312140"/>
            <a:ext cx="2299136" cy="602885"/>
          </a:xfrm>
        </p:spPr>
        <p:txBody>
          <a:bodyPr rtlCol="0"/>
          <a:lstStyle>
            <a:lvl1pPr algn="ctr">
              <a:lnSpc>
                <a:spcPct val="100000"/>
              </a:lnSpc>
              <a:buNone/>
              <a:defRPr sz="14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0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luna do conteúdo 2 (slide de comparaçã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 rtlCol="0"/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600"/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2pPr>
            <a:lvl3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3pPr>
            <a:lvl4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4pPr>
            <a:lvl5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 rtlCol="0"/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600"/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600"/>
            </a:lvl2pPr>
            <a:lvl3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3pPr>
            <a:lvl4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4pPr>
            <a:lvl5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FAFFB3B-DDD9-4451-A445-1716F21B5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72835" y="0"/>
            <a:ext cx="4154519" cy="1314451"/>
            <a:chOff x="5872835" y="0"/>
            <a:chExt cx="4154519" cy="1314451"/>
          </a:xfrm>
        </p:grpSpPr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D5B9FEA5-95BE-43A3-A0DC-93B8477BC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5872835" y="0"/>
              <a:ext cx="3991773" cy="1314450"/>
            </a:xfrm>
            <a:custGeom>
              <a:avLst/>
              <a:gdLst>
                <a:gd name="connsiteX0" fmla="*/ 3174283 w 5796193"/>
                <a:gd name="connsiteY0" fmla="*/ 18 h 1908627"/>
                <a:gd name="connsiteX1" fmla="*/ 5218462 w 5796193"/>
                <a:gd name="connsiteY1" fmla="*/ 1459807 h 1908627"/>
                <a:gd name="connsiteX2" fmla="*/ 5309125 w 5796193"/>
                <a:gd name="connsiteY2" fmla="*/ 1537598 h 1908627"/>
                <a:gd name="connsiteX3" fmla="*/ 5693890 w 5796193"/>
                <a:gd name="connsiteY3" fmla="*/ 1830997 h 1908627"/>
                <a:gd name="connsiteX4" fmla="*/ 5796193 w 5796193"/>
                <a:gd name="connsiteY4" fmla="*/ 1908627 h 1908627"/>
                <a:gd name="connsiteX5" fmla="*/ 0 w 5796193"/>
                <a:gd name="connsiteY5" fmla="*/ 1908627 h 1908627"/>
                <a:gd name="connsiteX6" fmla="*/ 36796 w 5796193"/>
                <a:gd name="connsiteY6" fmla="*/ 1862978 h 1908627"/>
                <a:gd name="connsiteX7" fmla="*/ 930039 w 5796193"/>
                <a:gd name="connsiteY7" fmla="*/ 1021399 h 1908627"/>
                <a:gd name="connsiteX8" fmla="*/ 3174283 w 5796193"/>
                <a:gd name="connsiteY8" fmla="*/ 18 h 190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96193" h="1908627">
                  <a:moveTo>
                    <a:pt x="3174283" y="18"/>
                  </a:moveTo>
                  <a:cubicBezTo>
                    <a:pt x="3946119" y="-4705"/>
                    <a:pt x="4675803" y="959667"/>
                    <a:pt x="5218462" y="1459807"/>
                  </a:cubicBezTo>
                  <a:cubicBezTo>
                    <a:pt x="5237529" y="1477442"/>
                    <a:pt x="5268648" y="1503898"/>
                    <a:pt x="5309125" y="1537598"/>
                  </a:cubicBezTo>
                  <a:cubicBezTo>
                    <a:pt x="5427311" y="1636255"/>
                    <a:pt x="5560174" y="1732098"/>
                    <a:pt x="5693890" y="1830997"/>
                  </a:cubicBezTo>
                  <a:lnTo>
                    <a:pt x="5796193" y="1908627"/>
                  </a:lnTo>
                  <a:lnTo>
                    <a:pt x="0" y="1908627"/>
                  </a:lnTo>
                  <a:lnTo>
                    <a:pt x="36796" y="1862978"/>
                  </a:lnTo>
                  <a:cubicBezTo>
                    <a:pt x="326152" y="1521692"/>
                    <a:pt x="689989" y="1221705"/>
                    <a:pt x="930039" y="1021399"/>
                  </a:cubicBezTo>
                  <a:cubicBezTo>
                    <a:pt x="1540951" y="511494"/>
                    <a:pt x="2324829" y="5378"/>
                    <a:pt x="3174283" y="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BR" dirty="0"/>
            </a:p>
          </p:txBody>
        </p:sp>
        <p:sp>
          <p:nvSpPr>
            <p:cNvPr id="17" name="Forma livre: Forma 16">
              <a:extLst>
                <a:ext uri="{FF2B5EF4-FFF2-40B4-BE49-F238E27FC236}">
                  <a16:creationId xmlns:a16="http://schemas.microsoft.com/office/drawing/2014/main" id="{479F2365-436D-4300-8A80-42A44D63E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660515" y="0"/>
              <a:ext cx="3366839" cy="1314451"/>
            </a:xfrm>
            <a:custGeom>
              <a:avLst/>
              <a:gdLst>
                <a:gd name="connsiteX0" fmla="*/ 0 w 4200872"/>
                <a:gd name="connsiteY0" fmla="*/ 0 h 1514020"/>
                <a:gd name="connsiteX1" fmla="*/ 4200872 w 4200872"/>
                <a:gd name="connsiteY1" fmla="*/ 0 h 1514020"/>
                <a:gd name="connsiteX2" fmla="*/ 4142607 w 4200872"/>
                <a:gd name="connsiteY2" fmla="*/ 38563 h 1514020"/>
                <a:gd name="connsiteX3" fmla="*/ 3008795 w 4200872"/>
                <a:gd name="connsiteY3" fmla="*/ 1083181 h 1514020"/>
                <a:gd name="connsiteX4" fmla="*/ 709479 w 4200872"/>
                <a:gd name="connsiteY4" fmla="*/ 810018 h 1514020"/>
                <a:gd name="connsiteX5" fmla="*/ 214372 w 4200872"/>
                <a:gd name="connsiteY5" fmla="*/ 268967 h 1514020"/>
                <a:gd name="connsiteX0" fmla="*/ 4111158 w 4111158"/>
                <a:gd name="connsiteY0" fmla="*/ 0 h 1514020"/>
                <a:gd name="connsiteX1" fmla="*/ 4052893 w 4111158"/>
                <a:gd name="connsiteY1" fmla="*/ 38563 h 1514020"/>
                <a:gd name="connsiteX2" fmla="*/ 2919081 w 4111158"/>
                <a:gd name="connsiteY2" fmla="*/ 1083181 h 1514020"/>
                <a:gd name="connsiteX3" fmla="*/ 619765 w 4111158"/>
                <a:gd name="connsiteY3" fmla="*/ 810018 h 1514020"/>
                <a:gd name="connsiteX4" fmla="*/ 124658 w 4111158"/>
                <a:gd name="connsiteY4" fmla="*/ 268967 h 1514020"/>
                <a:gd name="connsiteX5" fmla="*/ 0 w 4111158"/>
                <a:gd name="connsiteY5" fmla="*/ 83899 h 1514020"/>
                <a:gd name="connsiteX0" fmla="*/ 4146758 w 4146758"/>
                <a:gd name="connsiteY0" fmla="*/ 0 h 1514020"/>
                <a:gd name="connsiteX1" fmla="*/ 4088493 w 4146758"/>
                <a:gd name="connsiteY1" fmla="*/ 38563 h 1514020"/>
                <a:gd name="connsiteX2" fmla="*/ 2954681 w 4146758"/>
                <a:gd name="connsiteY2" fmla="*/ 1083181 h 1514020"/>
                <a:gd name="connsiteX3" fmla="*/ 655365 w 4146758"/>
                <a:gd name="connsiteY3" fmla="*/ 810018 h 1514020"/>
                <a:gd name="connsiteX4" fmla="*/ 160258 w 4146758"/>
                <a:gd name="connsiteY4" fmla="*/ 268967 h 1514020"/>
                <a:gd name="connsiteX5" fmla="*/ 0 w 4146758"/>
                <a:gd name="connsiteY5" fmla="*/ 10654 h 15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46758" h="1514020">
                  <a:moveTo>
                    <a:pt x="4146758" y="0"/>
                  </a:moveTo>
                  <a:lnTo>
                    <a:pt x="4088493" y="38563"/>
                  </a:lnTo>
                  <a:cubicBezTo>
                    <a:pt x="3683117" y="337805"/>
                    <a:pt x="3339000" y="765216"/>
                    <a:pt x="2954681" y="1083181"/>
                  </a:cubicBezTo>
                  <a:cubicBezTo>
                    <a:pt x="2434478" y="1512793"/>
                    <a:pt x="1773669" y="1891699"/>
                    <a:pt x="655365" y="810018"/>
                  </a:cubicBezTo>
                  <a:cubicBezTo>
                    <a:pt x="490981" y="651095"/>
                    <a:pt x="325676" y="468539"/>
                    <a:pt x="160258" y="268967"/>
                  </a:cubicBezTo>
                  <a:cubicBezTo>
                    <a:pt x="88801" y="179311"/>
                    <a:pt x="0" y="10654"/>
                    <a:pt x="0" y="10654"/>
                  </a:cubicBez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dirty="0">
                <a:solidFill>
                  <a:prstClr val="white"/>
                </a:solidFill>
                <a:latin typeface="Avenir Next LT Pr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387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2203B704-015A-403C-A5A1-762756C46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7467" y="0"/>
            <a:ext cx="5820494" cy="2302951"/>
          </a:xfrm>
          <a:custGeom>
            <a:avLst/>
            <a:gdLst>
              <a:gd name="connsiteX0" fmla="*/ 331087 w 5820494"/>
              <a:gd name="connsiteY0" fmla="*/ 0 h 2302951"/>
              <a:gd name="connsiteX1" fmla="*/ 5820494 w 5820494"/>
              <a:gd name="connsiteY1" fmla="*/ 0 h 2302951"/>
              <a:gd name="connsiteX2" fmla="*/ 5709900 w 5820494"/>
              <a:gd name="connsiteY2" fmla="*/ 213766 h 2302951"/>
              <a:gd name="connsiteX3" fmla="*/ 4932484 w 5820494"/>
              <a:gd name="connsiteY3" fmla="*/ 1340037 h 2302951"/>
              <a:gd name="connsiteX4" fmla="*/ 3361811 w 5820494"/>
              <a:gd name="connsiteY4" fmla="*/ 2268288 h 2302951"/>
              <a:gd name="connsiteX5" fmla="*/ 286590 w 5820494"/>
              <a:gd name="connsiteY5" fmla="*/ 1322722 h 2302951"/>
              <a:gd name="connsiteX6" fmla="*/ 251826 w 5820494"/>
              <a:gd name="connsiteY6" fmla="*/ 87954 h 230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0494" h="2302951">
                <a:moveTo>
                  <a:pt x="331087" y="0"/>
                </a:moveTo>
                <a:lnTo>
                  <a:pt x="5820494" y="0"/>
                </a:lnTo>
                <a:lnTo>
                  <a:pt x="5709900" y="213766"/>
                </a:lnTo>
                <a:cubicBezTo>
                  <a:pt x="5432869" y="711271"/>
                  <a:pt x="5095500" y="1152643"/>
                  <a:pt x="4932484" y="1340037"/>
                </a:cubicBezTo>
                <a:cubicBezTo>
                  <a:pt x="4535940" y="1795562"/>
                  <a:pt x="3997053" y="2167493"/>
                  <a:pt x="3361811" y="2268288"/>
                </a:cubicBezTo>
                <a:cubicBezTo>
                  <a:pt x="2395334" y="2421964"/>
                  <a:pt x="953447" y="2057186"/>
                  <a:pt x="286590" y="1322722"/>
                </a:cubicBezTo>
                <a:cubicBezTo>
                  <a:pt x="-136161" y="857205"/>
                  <a:pt x="-42091" y="443733"/>
                  <a:pt x="251826" y="87954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3200400" cy="761999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7999"/>
            <a:ext cx="3200400" cy="3048000"/>
          </a:xfrm>
        </p:spPr>
        <p:txBody>
          <a:bodyPr rtlCol="0"/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2pPr>
            <a:lvl3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3pPr>
            <a:lvl4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4pPr>
            <a:lvl5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5800" y="2285999"/>
            <a:ext cx="3200400" cy="761999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5800" y="3047999"/>
            <a:ext cx="3200400" cy="3048000"/>
          </a:xfrm>
        </p:spPr>
        <p:txBody>
          <a:bodyPr rtlCol="0"/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2pPr>
            <a:lvl3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3pPr>
            <a:lvl4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4pPr>
            <a:lvl5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Texto 4">
            <a:extLst>
              <a:ext uri="{FF2B5EF4-FFF2-40B4-BE49-F238E27FC236}">
                <a16:creationId xmlns:a16="http://schemas.microsoft.com/office/drawing/2014/main" id="{44EB2F7F-9194-43CA-B2EE-6C327D14A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29600" y="2286001"/>
            <a:ext cx="3200400" cy="761999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" name="Espaço Reservado para Conteúdo 5">
            <a:extLst>
              <a:ext uri="{FF2B5EF4-FFF2-40B4-BE49-F238E27FC236}">
                <a16:creationId xmlns:a16="http://schemas.microsoft.com/office/drawing/2014/main" id="{FFB1243F-4E49-476D-B798-341DC014DED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29600" y="3047999"/>
            <a:ext cx="3200400" cy="3048000"/>
          </a:xfrm>
        </p:spPr>
        <p:txBody>
          <a:bodyPr rtlCol="0"/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2pPr>
            <a:lvl3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3pPr>
            <a:lvl4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4pPr>
            <a:lvl5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14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75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sz="900" dirty="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pPr rtl="0"/>
            <a:fld id="{07CE569E-9B7C-4CB9-AB80-C0841F922CFF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5455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72" r:id="rId2"/>
    <p:sldLayoutId id="2147483662" r:id="rId3"/>
    <p:sldLayoutId id="2147483667" r:id="rId4"/>
    <p:sldLayoutId id="2147483650" r:id="rId5"/>
    <p:sldLayoutId id="2147483655" r:id="rId6"/>
    <p:sldLayoutId id="2147483670" r:id="rId7"/>
    <p:sldLayoutId id="2147483653" r:id="rId8"/>
    <p:sldLayoutId id="2147483671" r:id="rId9"/>
    <p:sldLayoutId id="2147483666" r:id="rId10"/>
    <p:sldLayoutId id="2147483663" r:id="rId11"/>
    <p:sldLayoutId id="2147483651" r:id="rId12"/>
    <p:sldLayoutId id="2147483649" r:id="rId13"/>
    <p:sldLayoutId id="2147483652" r:id="rId14"/>
    <p:sldLayoutId id="2147483654" r:id="rId15"/>
    <p:sldLayoutId id="2147483669" r:id="rId16"/>
    <p:sldLayoutId id="2147483656" r:id="rId17"/>
    <p:sldLayoutId id="2147483657" r:id="rId18"/>
    <p:sldLayoutId id="2147483658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None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None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None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None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pos="480">
          <p15:clr>
            <a:srgbClr val="F26B43"/>
          </p15:clr>
        </p15:guide>
        <p15:guide id="3" pos="960">
          <p15:clr>
            <a:srgbClr val="F26B43"/>
          </p15:clr>
        </p15:guide>
        <p15:guide id="4" pos="1440">
          <p15:clr>
            <a:srgbClr val="F26B43"/>
          </p15:clr>
        </p15:guide>
        <p15:guide id="5" pos="1920">
          <p15:clr>
            <a:srgbClr val="F26B43"/>
          </p15:clr>
        </p15:guide>
        <p15:guide id="6" pos="2400">
          <p15:clr>
            <a:srgbClr val="F26B43"/>
          </p15:clr>
        </p15:guide>
        <p15:guide id="7" pos="2880">
          <p15:clr>
            <a:srgbClr val="F26B43"/>
          </p15:clr>
        </p15:guide>
        <p15:guide id="8" pos="3360">
          <p15:clr>
            <a:srgbClr val="F26B43"/>
          </p15:clr>
        </p15:guide>
        <p15:guide id="9" pos="3840">
          <p15:clr>
            <a:srgbClr val="F26B43"/>
          </p15:clr>
        </p15:guide>
        <p15:guide id="10" pos="4320">
          <p15:clr>
            <a:srgbClr val="F26B43"/>
          </p15:clr>
        </p15:guide>
        <p15:guide id="11" pos="4800">
          <p15:clr>
            <a:srgbClr val="F26B43"/>
          </p15:clr>
        </p15:guide>
        <p15:guide id="12" pos="5280">
          <p15:clr>
            <a:srgbClr val="F26B43"/>
          </p15:clr>
        </p15:guide>
        <p15:guide id="13" pos="5760">
          <p15:clr>
            <a:srgbClr val="F26B43"/>
          </p15:clr>
        </p15:guide>
        <p15:guide id="14" pos="6240">
          <p15:clr>
            <a:srgbClr val="F26B43"/>
          </p15:clr>
        </p15:guide>
        <p15:guide id="15" pos="6720">
          <p15:clr>
            <a:srgbClr val="F26B43"/>
          </p15:clr>
        </p15:guide>
        <p15:guide id="16" pos="7200">
          <p15:clr>
            <a:srgbClr val="F26B43"/>
          </p15:clr>
        </p15:guide>
        <p15:guide id="17" pos="7680">
          <p15:clr>
            <a:srgbClr val="F26B43"/>
          </p15:clr>
        </p15:guide>
        <p15:guide id="18" orient="horz">
          <p15:clr>
            <a:srgbClr val="F26B43"/>
          </p15:clr>
        </p15:guide>
        <p15:guide id="19" orient="horz" pos="480">
          <p15:clr>
            <a:srgbClr val="F26B43"/>
          </p15:clr>
        </p15:guide>
        <p15:guide id="20" orient="horz" pos="960">
          <p15:clr>
            <a:srgbClr val="F26B43"/>
          </p15:clr>
        </p15:guide>
        <p15:guide id="21" orient="horz" pos="1440">
          <p15:clr>
            <a:srgbClr val="F26B43"/>
          </p15:clr>
        </p15:guide>
        <p15:guide id="22" orient="horz" pos="1920">
          <p15:clr>
            <a:srgbClr val="F26B43"/>
          </p15:clr>
        </p15:guide>
        <p15:guide id="23" orient="horz" pos="2400">
          <p15:clr>
            <a:srgbClr val="F26B43"/>
          </p15:clr>
        </p15:guide>
        <p15:guide id="24" orient="horz" pos="2880">
          <p15:clr>
            <a:srgbClr val="F26B43"/>
          </p15:clr>
        </p15:guide>
        <p15:guide id="25" orient="horz" pos="3360">
          <p15:clr>
            <a:srgbClr val="F26B43"/>
          </p15:clr>
        </p15:guide>
        <p15:guide id="26" orient="horz" pos="3840">
          <p15:clr>
            <a:srgbClr val="F26B43"/>
          </p15:clr>
        </p15:guide>
        <p15:guide id="27" orient="horz" pos="43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tas.usp.br/rta/article/view/5243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hyperlink" Target="https://publications.iadb.org/pt/caderno-didatico-caminhando-para-resiliencia-no-turismo-gestao-de-crises-e-desastr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Espaço Reservado para Imagem 51" descr="Grãos de Café">
            <a:extLst>
              <a:ext uri="{FF2B5EF4-FFF2-40B4-BE49-F238E27FC236}">
                <a16:creationId xmlns:a16="http://schemas.microsoft.com/office/drawing/2014/main" id="{C388A144-7F73-4841-9C0E-A3A1C8B66D9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160" y="-10160"/>
            <a:ext cx="12198985" cy="6877685"/>
          </a:xfr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514543A8-30F8-48A3-9966-2C87455FC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690844" cy="2286000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Forte e encorpado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90F4C458-488B-4A00-BBE6-56D166E4C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rtlCol="0"/>
          <a:lstStyle/>
          <a:p>
            <a:pPr rtl="0"/>
            <a:r>
              <a:rPr lang="pt-BR" dirty="0"/>
              <a:t>Sentiram o aroma? </a:t>
            </a:r>
          </a:p>
        </p:txBody>
      </p:sp>
      <p:sp>
        <p:nvSpPr>
          <p:cNvPr id="50" name="Forma Livre: Forma 49">
            <a:extLst>
              <a:ext uri="{FF2B5EF4-FFF2-40B4-BE49-F238E27FC236}">
                <a16:creationId xmlns:a16="http://schemas.microsoft.com/office/drawing/2014/main" id="{DE0ACD1F-5E64-47CD-BF6C-FED863721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80833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ABF2EF1B-CCB2-40E8-AB44-5AFEA615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 rtlCol="0"/>
          <a:lstStyle/>
          <a:p>
            <a:pPr rtl="0"/>
            <a:r>
              <a:rPr lang="pt-BR" dirty="0"/>
              <a:t>TIC TAC... </a:t>
            </a:r>
          </a:p>
        </p:txBody>
      </p:sp>
      <p:pic>
        <p:nvPicPr>
          <p:cNvPr id="9" name="Espaço Reservado para Imagem 8" descr="Máquina de café no trabalho">
            <a:extLst>
              <a:ext uri="{FF2B5EF4-FFF2-40B4-BE49-F238E27FC236}">
                <a16:creationId xmlns:a16="http://schemas.microsoft.com/office/drawing/2014/main" id="{E34F2790-963F-4737-9DB8-67C3899EF6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0"/>
            <a:ext cx="5578823" cy="6028256"/>
          </a:xfrm>
        </p:spPr>
      </p:pic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2585A4C3-EB2E-41D1-8420-7251814A8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116" y="1942051"/>
            <a:ext cx="5998526" cy="3810001"/>
          </a:xfrm>
        </p:spPr>
        <p:txBody>
          <a:bodyPr rtlCol="0"/>
          <a:lstStyle/>
          <a:p>
            <a:pPr rtl="0"/>
            <a:r>
              <a:rPr lang="pt-BR" sz="1600" dirty="0"/>
              <a:t>27/10 – Cronograma/Produto Turístico</a:t>
            </a:r>
          </a:p>
          <a:p>
            <a:pPr rtl="0"/>
            <a:r>
              <a:rPr lang="pt-BR" sz="1600" dirty="0"/>
              <a:t>10/11 – Seminário (Operadoras/Agências/Turismo de Aventura)</a:t>
            </a:r>
          </a:p>
          <a:p>
            <a:pPr rtl="0"/>
            <a:r>
              <a:rPr lang="pt-BR" sz="1600" dirty="0"/>
              <a:t>17/11 (campo com POT) - Palestra</a:t>
            </a:r>
          </a:p>
          <a:p>
            <a:pPr rtl="0"/>
            <a:r>
              <a:rPr lang="pt-BR" sz="1600" dirty="0"/>
              <a:t>24/11 – Palestra – Micro e Pequenos Negócios Turísticos</a:t>
            </a:r>
          </a:p>
          <a:p>
            <a:pPr rtl="0"/>
            <a:r>
              <a:rPr lang="pt-BR" sz="1600" dirty="0"/>
              <a:t>01/12 – Seminários (Plataformas/Eventos/Cias Aéreas)</a:t>
            </a:r>
          </a:p>
          <a:p>
            <a:pPr rtl="0"/>
            <a:r>
              <a:rPr lang="pt-BR" sz="1600" dirty="0"/>
              <a:t>08/12 – Seminário (Consultorias)/ O futuro dos negócios turísticos</a:t>
            </a:r>
          </a:p>
          <a:p>
            <a:pPr rtl="0"/>
            <a:r>
              <a:rPr lang="pt-BR" sz="1600" dirty="0"/>
              <a:t>15/12 – Turismo responsável</a:t>
            </a:r>
          </a:p>
          <a:p>
            <a:pPr rtl="0"/>
            <a:r>
              <a:rPr lang="pt-BR" sz="1600" dirty="0"/>
              <a:t>22/12 – Devolutiva de Avaliação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73745D60-F862-41F6-9EF8-EA972E72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524000" cy="365125"/>
          </a:xfrm>
        </p:spPr>
        <p:txBody>
          <a:bodyPr rtlCol="0"/>
          <a:lstStyle/>
          <a:p>
            <a:pPr rtl="0"/>
            <a:fld id="{07CE569E-9B7C-4CB9-AB80-C0841F922CF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886CC949-024C-450A-92AD-EF1695756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30665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9A76E37-1467-4F0D-927C-AEC0E284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1532083"/>
            <a:ext cx="4572000" cy="1524000"/>
          </a:xfrm>
        </p:spPr>
        <p:txBody>
          <a:bodyPr rtlCol="0"/>
          <a:lstStyle/>
          <a:p>
            <a:pPr rtl="0"/>
            <a:r>
              <a:rPr lang="pt-BR" dirty="0"/>
              <a:t>Avaliação</a:t>
            </a:r>
          </a:p>
        </p:txBody>
      </p:sp>
      <p:pic>
        <p:nvPicPr>
          <p:cNvPr id="11" name="Espaço Reservado para Imagem 10" descr="Uma imagem contendo comida, diferente, várias, variadas">
            <a:extLst>
              <a:ext uri="{FF2B5EF4-FFF2-40B4-BE49-F238E27FC236}">
                <a16:creationId xmlns:a16="http://schemas.microsoft.com/office/drawing/2014/main" id="{AF040032-2C50-4A91-A8A9-750A9E1CA99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348939"/>
            <a:ext cx="1588691" cy="5824901"/>
          </a:xfrm>
        </p:spPr>
      </p:pic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43DD79B-0698-4E19-B7CA-FAB8A8A28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990" y="2935825"/>
            <a:ext cx="6446941" cy="3048000"/>
          </a:xfrm>
        </p:spPr>
        <p:txBody>
          <a:bodyPr rtlCol="0">
            <a:noAutofit/>
          </a:bodyPr>
          <a:lstStyle/>
          <a:p>
            <a:pPr marL="342900" indent="-342900" rtl="0">
              <a:buFont typeface="Wingdings" panose="05000000000000000000" pitchFamily="2" charset="2"/>
              <a:buChar char="q"/>
            </a:pPr>
            <a:r>
              <a:rPr lang="pt-BR" sz="2000" dirty="0"/>
              <a:t>Estudo Dirigido – Resenhas – Individual –15/12 - 3 pontos </a:t>
            </a:r>
          </a:p>
          <a:p>
            <a:pPr marL="342900" indent="-342900" rtl="0">
              <a:buFont typeface="Wingdings" panose="05000000000000000000" pitchFamily="2" charset="2"/>
              <a:buChar char="q"/>
            </a:pPr>
            <a:r>
              <a:rPr lang="pt-BR" sz="2000" dirty="0"/>
              <a:t>Seminário – Grupo – 4 pontos</a:t>
            </a:r>
          </a:p>
          <a:p>
            <a:pPr marL="342900" indent="-342900" rtl="0">
              <a:buFont typeface="Wingdings" panose="05000000000000000000" pitchFamily="2" charset="2"/>
              <a:buChar char="q"/>
            </a:pPr>
            <a:r>
              <a:rPr lang="pt-BR" sz="2000" dirty="0"/>
              <a:t>Síntese Seminários – Individual – 15/12 – 3 pontos </a:t>
            </a:r>
          </a:p>
          <a:p>
            <a:pPr rtl="0"/>
            <a:endParaRPr lang="pt-BR" sz="2000" dirty="0"/>
          </a:p>
        </p:txBody>
      </p:sp>
      <p:pic>
        <p:nvPicPr>
          <p:cNvPr id="13" name="Espaço Reservado para Imagem 12" descr="Café em uma mesa de madeira com água ">
            <a:extLst>
              <a:ext uri="{FF2B5EF4-FFF2-40B4-BE49-F238E27FC236}">
                <a16:creationId xmlns:a16="http://schemas.microsoft.com/office/drawing/2014/main" id="{730189FF-93BC-4663-B776-E572DC6C0E4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07466" y="0"/>
            <a:ext cx="5820495" cy="2302951"/>
          </a:xfrm>
        </p:spPr>
      </p:pic>
      <p:pic>
        <p:nvPicPr>
          <p:cNvPr id="15" name="Espaço Reservado para Imagem 14" descr="Um prato de comida e uma xícara de café em uma mesa">
            <a:extLst>
              <a:ext uri="{FF2B5EF4-FFF2-40B4-BE49-F238E27FC236}">
                <a16:creationId xmlns:a16="http://schemas.microsoft.com/office/drawing/2014/main" id="{DDD35196-C0A0-4FF6-885D-696DD859D7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1955" y="3048002"/>
            <a:ext cx="4230047" cy="3809998"/>
          </a:xfrm>
        </p:spPr>
      </p:pic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2954CFD6-7409-4287-B008-E6E9200E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356350"/>
            <a:ext cx="1524000" cy="365125"/>
          </a:xfrm>
        </p:spPr>
        <p:txBody>
          <a:bodyPr rtlCol="0"/>
          <a:lstStyle/>
          <a:p>
            <a:pPr rtl="0"/>
            <a:fld id="{07CE569E-9B7C-4CB9-AB80-C0841F922CFF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4A837396-9198-4DFD-BAAD-EF9260C96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4885154" flipH="1">
            <a:off x="7164734" y="-2511844"/>
            <a:ext cx="3825181" cy="624345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420910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131B5-FB23-4214-A127-97BF007D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Estudo Dirigido</a:t>
            </a:r>
            <a:br>
              <a:rPr lang="pt-BR" dirty="0"/>
            </a:br>
            <a:r>
              <a:rPr lang="pt-BR" dirty="0"/>
              <a:t>Resenhas dos textos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AA86AD-9A8E-4A5D-90A1-05BC7581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60" y="2298067"/>
            <a:ext cx="10495280" cy="4249019"/>
          </a:xfrm>
        </p:spPr>
        <p:txBody>
          <a:bodyPr rtlCol="0">
            <a:no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Mazzaro, R.; Trigo, L.G. Movimentos Globais e Cenários em Turismo: uma realidade dinâmica, uma viagem ao futuro. Revista Turismo em Análise. 2012.</a:t>
            </a:r>
          </a:p>
          <a:p>
            <a:pPr rtl="0"/>
            <a:r>
              <a:rPr lang="pt-BR" sz="1600" dirty="0">
                <a:hlinkClick r:id="rId3"/>
              </a:rPr>
              <a:t>https://www.revistas.usp.br/rta/article/view/52431</a:t>
            </a:r>
            <a:endParaRPr lang="pt-BR" sz="16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SAGI, L. Caminhando para resiliência no turismo. Caderno Didático. BID. 2023</a:t>
            </a:r>
          </a:p>
          <a:p>
            <a:pPr rtl="0"/>
            <a:r>
              <a:rPr lang="pt-BR" sz="1600" dirty="0">
                <a:hlinkClick r:id="rId4"/>
              </a:rPr>
              <a:t>https://publications.iadb.org/pt/caderno-didatico-caminhando-para-resiliencia-no-turismo-gestao-de-crises-e-desastres</a:t>
            </a:r>
            <a:endParaRPr lang="pt-BR" sz="16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Escolher um artigo científico sobre uma dos TEMAS  abordados em sala de aula. 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pt-BR" sz="1600" dirty="0"/>
          </a:p>
          <a:p>
            <a:pPr algn="ctr" rtl="0"/>
            <a:r>
              <a:rPr lang="pt-BR" sz="1600" b="1" u="sng" dirty="0"/>
              <a:t>Se você tiver dúvidas em como fazer veja https://www.todamateria.com.br/resenha/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089C94-5A59-4770-BDF1-A26BCFF7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5E119D9E-69D8-4DD7-9731-6089CB4C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pPr rtl="0"/>
              <a:t>4</a:t>
            </a:fld>
            <a:endParaRPr lang="pt-BR" dirty="0"/>
          </a:p>
        </p:txBody>
      </p:sp>
      <p:pic>
        <p:nvPicPr>
          <p:cNvPr id="14" name="Espaço Reservado para Imagem 13" descr="Um prato de comida e uma xícara de café em uma mesa">
            <a:extLst>
              <a:ext uri="{FF2B5EF4-FFF2-40B4-BE49-F238E27FC236}">
                <a16:creationId xmlns:a16="http://schemas.microsoft.com/office/drawing/2014/main" id="{10FBFD6C-2018-4E9C-81B3-E1D87B44C5E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70638" y="0"/>
            <a:ext cx="5821362" cy="2303463"/>
          </a:xfrm>
        </p:spPr>
      </p:pic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4939FF43-C75B-44F5-821A-7DB97F45D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4885154" flipH="1">
            <a:off x="7212605" y="-2526873"/>
            <a:ext cx="3738966" cy="620627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73800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131B5-FB23-4214-A127-97BF007D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Seminário</a:t>
            </a:r>
            <a:br>
              <a:rPr lang="pt-BR" dirty="0"/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AA86AD-9A8E-4A5D-90A1-05BC7581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60" y="2298067"/>
            <a:ext cx="10495280" cy="4249019"/>
          </a:xfrm>
        </p:spPr>
        <p:txBody>
          <a:bodyPr rtlCol="0">
            <a:no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Cada grupo terá até 30 minutos para apresentação.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O seminário deverá trazer elementos que contribuam para responder as 3 questões abaixo: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Qual o cenário atual do segmento analisado?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Quais os desafios que está enfrentando?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Quais as tendências para o segmento nos próximos anos?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Deverão realizar levantamento de dados sobre o tema consultando relatórios técnicos, artigos científicos, publicações técnicas, opinião de especialistas (vídeos/blogs e outros)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Sistematizar, analisar e apresentar os resultados obtidos.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Elaborar um texto síntese do tema estudado. 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089C94-5A59-4770-BDF1-A26BCFF7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5E119D9E-69D8-4DD7-9731-6089CB4C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pPr rtl="0"/>
              <a:t>5</a:t>
            </a:fld>
            <a:endParaRPr lang="pt-BR" dirty="0"/>
          </a:p>
        </p:txBody>
      </p:sp>
      <p:pic>
        <p:nvPicPr>
          <p:cNvPr id="14" name="Espaço Reservado para Imagem 13" descr="Um prato de comida e uma xícara de café em uma mesa">
            <a:extLst>
              <a:ext uri="{FF2B5EF4-FFF2-40B4-BE49-F238E27FC236}">
                <a16:creationId xmlns:a16="http://schemas.microsoft.com/office/drawing/2014/main" id="{10FBFD6C-2018-4E9C-81B3-E1D87B44C5E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70638" y="0"/>
            <a:ext cx="5821362" cy="2303463"/>
          </a:xfrm>
        </p:spPr>
      </p:pic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4939FF43-C75B-44F5-821A-7DB97F45D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4885154" flipH="1">
            <a:off x="7212605" y="-2526873"/>
            <a:ext cx="3738966" cy="620627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07760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131B5-FB23-4214-A127-97BF007D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Síntese dos Seminários</a:t>
            </a:r>
            <a:br>
              <a:rPr lang="pt-BR" dirty="0"/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AA86AD-9A8E-4A5D-90A1-05BC7581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60" y="2298067"/>
            <a:ext cx="10495280" cy="4249019"/>
          </a:xfrm>
        </p:spPr>
        <p:txBody>
          <a:bodyPr rtlCol="0">
            <a:no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Atividade individual.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Selecionar 4 seminários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Elaborar uma síntese de cada um e entregar na semana seguinte.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600" dirty="0"/>
              <a:t>A síntese deverá contemplar os seguintes itens: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Breve resumo do conteúdo apresentado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Qual o conteúdo que considerou mais interessante?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Que reflexões o tema despertou?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Qual a avaliação da apresentação? (profundidade de conteúdo, estrutura da apresentação, clareza, atualidade)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 dirty="0"/>
              <a:t>Recomendações para o grupo de trabalho aprimorar a apresentação. 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089C94-5A59-4770-BDF1-A26BCFF7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01/02/20XX</a:t>
            </a:r>
            <a:endParaRPr lang="pt-BR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5E119D9E-69D8-4DD7-9731-6089CB4C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7CE569E-9B7C-4CB9-AB80-C0841F922CFF}" type="slidenum">
              <a:rPr lang="pt-BR" smtClean="0"/>
              <a:pPr rtl="0"/>
              <a:t>6</a:t>
            </a:fld>
            <a:endParaRPr lang="pt-BR" dirty="0"/>
          </a:p>
        </p:txBody>
      </p:sp>
      <p:pic>
        <p:nvPicPr>
          <p:cNvPr id="14" name="Espaço Reservado para Imagem 13" descr="Um prato de comida e uma xícara de café em uma mesa">
            <a:extLst>
              <a:ext uri="{FF2B5EF4-FFF2-40B4-BE49-F238E27FC236}">
                <a16:creationId xmlns:a16="http://schemas.microsoft.com/office/drawing/2014/main" id="{10FBFD6C-2018-4E9C-81B3-E1D87B44C5E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70638" y="0"/>
            <a:ext cx="5821362" cy="2303463"/>
          </a:xfrm>
        </p:spPr>
      </p:pic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4939FF43-C75B-44F5-821A-7DB97F45D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4885154" flipH="1">
            <a:off x="7212605" y="-2526873"/>
            <a:ext cx="3738966" cy="620627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8046428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864.tgt.Office_50300855_TF00180828_Win32_OJ112196131" id="{D5C9F918-0AAF-43BA-BCDF-F0581814886B}" vid="{23A2DF12-5D1C-4CEB-9248-4E1CF42E256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09E108-931D-49EA-88D9-2D9B8E90167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56FC496-221D-4D11-9DFD-2E47AEB2A1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F7E09F-F817-4A99-A43E-1B7B2298E82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Design com pedras</Template>
  <TotalTime>179</TotalTime>
  <Words>411</Words>
  <Application>Microsoft Office PowerPoint</Application>
  <PresentationFormat>Widescreen</PresentationFormat>
  <Paragraphs>60</Paragraphs>
  <Slides>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Meiryo</vt:lpstr>
      <vt:lpstr>Arial</vt:lpstr>
      <vt:lpstr>Avenir Next LT Pro</vt:lpstr>
      <vt:lpstr>Avenir Next LT Pro Light</vt:lpstr>
      <vt:lpstr>Calibri</vt:lpstr>
      <vt:lpstr>Sitka Subheading</vt:lpstr>
      <vt:lpstr>Wingdings</vt:lpstr>
      <vt:lpstr>PebbleVTI</vt:lpstr>
      <vt:lpstr>Forte e encorpado</vt:lpstr>
      <vt:lpstr>TIC TAC... </vt:lpstr>
      <vt:lpstr>Avaliação</vt:lpstr>
      <vt:lpstr>Estudo Dirigido Resenhas dos textos </vt:lpstr>
      <vt:lpstr>Seminário </vt:lpstr>
      <vt:lpstr>Síntese dos Seminários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Forte e encorpado</dc:title>
  <dc:creator>karina solha</dc:creator>
  <cp:lastModifiedBy>karina solha</cp:lastModifiedBy>
  <cp:revision>1</cp:revision>
  <dcterms:created xsi:type="dcterms:W3CDTF">2023-10-27T11:19:50Z</dcterms:created>
  <dcterms:modified xsi:type="dcterms:W3CDTF">2023-10-27T14:19:35Z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