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135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BD0A58-F5CF-4026-9D96-C9B4A4806B60}" type="datetimeFigureOut">
              <a:rPr lang="pt-BR" smtClean="0"/>
              <a:t>12/03/2016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757871-7F86-4D76-B8BA-BDBAB8B0A578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94CF4-C089-402A-A352-5E009CE02E35}" type="datetime1">
              <a:rPr lang="pt-BR" smtClean="0"/>
              <a:t>12/03/2016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6425C-2EED-4412-9397-C3EF601C113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2655E-404B-4D37-A4C1-E3CE596968A5}" type="datetime1">
              <a:rPr lang="pt-BR" smtClean="0"/>
              <a:t>12/03/2016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6425C-2EED-4412-9397-C3EF601C113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0A7B8-38A0-4866-B237-335625C817AC}" type="datetime1">
              <a:rPr lang="pt-BR" smtClean="0"/>
              <a:t>12/03/2016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6425C-2EED-4412-9397-C3EF601C113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FBB5E-3ECB-4D74-8BE2-B1371044E587}" type="datetime1">
              <a:rPr lang="pt-BR" smtClean="0"/>
              <a:t>12/03/2016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6425C-2EED-4412-9397-C3EF601C113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EE20-B283-42C7-9A1B-CE6C98E8AEFA}" type="datetime1">
              <a:rPr lang="pt-BR" smtClean="0"/>
              <a:t>12/03/2016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6425C-2EED-4412-9397-C3EF601C113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EC8C7-8A2A-42D7-9C9D-B2F55000970F}" type="datetime1">
              <a:rPr lang="pt-BR" smtClean="0"/>
              <a:t>12/03/2016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6425C-2EED-4412-9397-C3EF601C113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43F23-3F39-4883-97BF-E6A041FAD220}" type="datetime1">
              <a:rPr lang="pt-BR" smtClean="0"/>
              <a:t>12/03/2016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6425C-2EED-4412-9397-C3EF601C113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954A-EB38-498C-8E75-48A1F7ED8A51}" type="datetime1">
              <a:rPr lang="pt-BR" smtClean="0"/>
              <a:t>12/03/2016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6425C-2EED-4412-9397-C3EF601C113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51053-F1E0-4950-8C88-ED94754AFF7E}" type="datetime1">
              <a:rPr lang="pt-BR" smtClean="0"/>
              <a:t>12/03/2016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6425C-2EED-4412-9397-C3EF601C113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A6966-4ACA-482B-B3DC-85544E1EA301}" type="datetime1">
              <a:rPr lang="pt-BR" smtClean="0"/>
              <a:t>12/03/2016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6425C-2EED-4412-9397-C3EF601C113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D9D5F-69A7-4774-9CC9-A8CDFFBD6287}" type="datetime1">
              <a:rPr lang="pt-BR" smtClean="0"/>
              <a:t>12/03/2016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6425C-2EED-4412-9397-C3EF601C113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91875-0E04-4670-BD3C-6ECD3CC1A627}" type="datetime1">
              <a:rPr lang="pt-BR" smtClean="0"/>
              <a:t>12/03/2016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6425C-2EED-4412-9397-C3EF601C113E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Artigo Científico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Dutra</a:t>
            </a:r>
          </a:p>
          <a:p>
            <a:r>
              <a:rPr lang="pt-BR" dirty="0"/>
              <a:t>2011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6425C-2EED-4412-9397-C3EF601C113E}" type="slidenum">
              <a:rPr lang="pt-BR" smtClean="0"/>
              <a:t>1</a:t>
            </a:fld>
            <a:endParaRPr 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Nível Macro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Introdução – Contexto </a:t>
            </a:r>
            <a:r>
              <a:rPr lang="pt-BR" sz="1800" dirty="0"/>
              <a:t>(o que existe e sua importância)</a:t>
            </a:r>
            <a:r>
              <a:rPr lang="pt-BR" dirty="0"/>
              <a:t> + Lacuna </a:t>
            </a:r>
            <a:r>
              <a:rPr lang="pt-BR" sz="2000" dirty="0"/>
              <a:t>(o seu espaço</a:t>
            </a:r>
            <a:r>
              <a:rPr lang="pt-BR" dirty="0"/>
              <a:t>) + Objetivo </a:t>
            </a:r>
            <a:r>
              <a:rPr lang="pt-BR" sz="2000" dirty="0"/>
              <a:t>(são as respostas</a:t>
            </a:r>
            <a:r>
              <a:rPr lang="pt-BR" sz="2800" dirty="0"/>
              <a:t>)</a:t>
            </a:r>
            <a:endParaRPr lang="pt-BR" dirty="0"/>
          </a:p>
          <a:p>
            <a:r>
              <a:rPr lang="pt-BR" dirty="0"/>
              <a:t>Referencial Teórico/Revisão – Suporta objetivo</a:t>
            </a:r>
          </a:p>
          <a:p>
            <a:pPr lvl="1"/>
            <a:r>
              <a:rPr lang="pt-BR" dirty="0"/>
              <a:t> </a:t>
            </a:r>
            <a:r>
              <a:rPr lang="pt-BR" sz="2000" dirty="0"/>
              <a:t>Pesquisa científica precisa de apoio no conhecimento existente.</a:t>
            </a:r>
          </a:p>
          <a:p>
            <a:r>
              <a:rPr lang="pt-BR" dirty="0"/>
              <a:t>Metodologia – Processos científicos – Operacionaliza objetivo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6425C-2EED-4412-9397-C3EF601C113E}" type="slidenum">
              <a:rPr lang="pt-BR" smtClean="0"/>
              <a:t>2</a:t>
            </a:fld>
            <a:endParaRPr lang="pt-B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Quem está sem foco?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Referencial Teórico/Revisão prévio</a:t>
            </a:r>
          </a:p>
          <a:p>
            <a:pPr lvl="1"/>
            <a:r>
              <a:rPr lang="pt-BR" dirty="0" err="1"/>
              <a:t>Ideias</a:t>
            </a:r>
            <a:r>
              <a:rPr lang="pt-BR" dirty="0"/>
              <a:t> e suporte</a:t>
            </a:r>
          </a:p>
          <a:p>
            <a:pPr lvl="1"/>
            <a:r>
              <a:rPr lang="pt-BR" dirty="0"/>
              <a:t>métodos</a:t>
            </a:r>
          </a:p>
          <a:p>
            <a:r>
              <a:rPr lang="pt-BR" dirty="0"/>
              <a:t>Introdução – Contexto + Lacuna + Objetivo </a:t>
            </a:r>
            <a:r>
              <a:rPr lang="pt-BR" sz="2400" dirty="0"/>
              <a:t>(são respostas</a:t>
            </a:r>
            <a:r>
              <a:rPr lang="pt-BR" dirty="0"/>
              <a:t>)</a:t>
            </a:r>
          </a:p>
          <a:p>
            <a:r>
              <a:rPr lang="pt-BR" dirty="0"/>
              <a:t>Referencial Teórico/Revisão – Suporta objetivo</a:t>
            </a:r>
          </a:p>
          <a:p>
            <a:pPr lvl="1"/>
            <a:r>
              <a:rPr lang="pt-BR" dirty="0"/>
              <a:t> </a:t>
            </a:r>
            <a:r>
              <a:rPr lang="pt-BR" sz="2000" dirty="0"/>
              <a:t>Pesquisa científica precisa de apoio no conhecimento existente.</a:t>
            </a:r>
          </a:p>
          <a:p>
            <a:r>
              <a:rPr lang="pt-BR" dirty="0"/>
              <a:t>Metodologia – Processos científicos – Operacionaliza objetivo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6425C-2EED-4412-9397-C3EF601C113E}" type="slidenum">
              <a:rPr lang="pt-BR" smtClean="0"/>
              <a:t>3</a:t>
            </a:fld>
            <a:endParaRPr lang="pt-B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Referencial Teórico prévio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/>
              <a:t>Coleta artigos sobre o seu tema</a:t>
            </a:r>
          </a:p>
          <a:p>
            <a:r>
              <a:rPr lang="pt-BR" dirty="0"/>
              <a:t>Sintetizar </a:t>
            </a:r>
            <a:r>
              <a:rPr lang="pt-BR" dirty="0" err="1"/>
              <a:t>ideias</a:t>
            </a:r>
            <a:r>
              <a:rPr lang="pt-BR" dirty="0"/>
              <a:t> de cada artigo lido (1 parágrafo cada)</a:t>
            </a:r>
          </a:p>
          <a:p>
            <a:pPr lvl="1"/>
            <a:r>
              <a:rPr lang="pt-BR" dirty="0"/>
              <a:t>Importância</a:t>
            </a:r>
          </a:p>
          <a:p>
            <a:pPr lvl="1"/>
            <a:r>
              <a:rPr lang="pt-BR" dirty="0"/>
              <a:t>Link dos resultados achados nos artigos com seu trabalho.</a:t>
            </a:r>
          </a:p>
          <a:p>
            <a:pPr lvl="1"/>
            <a:r>
              <a:rPr lang="pt-BR" dirty="0"/>
              <a:t>Identificar variáveis e métodos utilizados (idéias).</a:t>
            </a:r>
          </a:p>
          <a:p>
            <a:r>
              <a:rPr lang="pt-BR" dirty="0"/>
              <a:t>Colocar no Word (ordem)</a:t>
            </a:r>
          </a:p>
          <a:p>
            <a:pPr lvl="1"/>
            <a:r>
              <a:rPr lang="pt-BR" dirty="0"/>
              <a:t>Agrupar artigo com contribuição semelhantes (com cor de fundo iguais e em ordem crescente de data)</a:t>
            </a:r>
          </a:p>
          <a:p>
            <a:pPr lvl="1"/>
            <a:r>
              <a:rPr lang="pt-BR" dirty="0"/>
              <a:t>Mais geral para o mais o mais específico de sua pesquisa</a:t>
            </a:r>
          </a:p>
          <a:p>
            <a:r>
              <a:rPr lang="pt-BR" dirty="0"/>
              <a:t>Nem todos sobreviverão em seu trabalho final. (alias a maioria vai para o lixo...)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6425C-2EED-4412-9397-C3EF601C113E}" type="slidenum">
              <a:rPr lang="pt-BR" smtClean="0"/>
              <a:t>4</a:t>
            </a:fld>
            <a:endParaRPr lang="pt-B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Referencial Teórico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que é importante?</a:t>
            </a:r>
          </a:p>
          <a:p>
            <a:r>
              <a:rPr lang="pt-BR" dirty="0"/>
              <a:t>Advogado procurando:</a:t>
            </a:r>
          </a:p>
          <a:p>
            <a:pPr lvl="1"/>
            <a:r>
              <a:rPr lang="pt-BR" dirty="0"/>
              <a:t>Testemunhas (outros artigos) para convencer os jurados que a sua causa é boa.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6425C-2EED-4412-9397-C3EF601C113E}" type="slidenum">
              <a:rPr lang="pt-BR" smtClean="0"/>
              <a:t>5</a:t>
            </a:fld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220</Words>
  <Application>Microsoft Office PowerPoint</Application>
  <PresentationFormat>Apresentação na tela (4:3)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8" baseType="lpstr">
      <vt:lpstr>Arial</vt:lpstr>
      <vt:lpstr>Calibri</vt:lpstr>
      <vt:lpstr>Tema do Office</vt:lpstr>
      <vt:lpstr>Artigo Científico</vt:lpstr>
      <vt:lpstr>Nível Macro</vt:lpstr>
      <vt:lpstr>Quem está sem foco?</vt:lpstr>
      <vt:lpstr>Referencial Teórico prévio</vt:lpstr>
      <vt:lpstr>Referencial Teórico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Artigo Científico</dc:title>
  <dc:creator>admin</dc:creator>
  <cp:lastModifiedBy>jose dutra</cp:lastModifiedBy>
  <cp:revision>4</cp:revision>
  <dcterms:created xsi:type="dcterms:W3CDTF">2011-10-14T11:10:40Z</dcterms:created>
  <dcterms:modified xsi:type="dcterms:W3CDTF">2016-03-13T03:00:00Z</dcterms:modified>
</cp:coreProperties>
</file>