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F948-D718-4115-985B-5E94FE42086B}" type="datetimeFigureOut">
              <a:rPr lang="pt-BR" smtClean="0"/>
              <a:t>28/6/2018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B540-8EC3-4FAD-9893-44D025F5445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F948-D718-4115-985B-5E94FE42086B}" type="datetimeFigureOut">
              <a:rPr lang="pt-BR" smtClean="0"/>
              <a:t>28/6/2018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B540-8EC3-4FAD-9893-44D025F5445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F948-D718-4115-985B-5E94FE42086B}" type="datetimeFigureOut">
              <a:rPr lang="pt-BR" smtClean="0"/>
              <a:t>28/6/2018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B540-8EC3-4FAD-9893-44D025F5445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F948-D718-4115-985B-5E94FE42086B}" type="datetimeFigureOut">
              <a:rPr lang="pt-BR" smtClean="0"/>
              <a:t>28/6/2018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B540-8EC3-4FAD-9893-44D025F5445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F948-D718-4115-985B-5E94FE42086B}" type="datetimeFigureOut">
              <a:rPr lang="pt-BR" smtClean="0"/>
              <a:t>28/6/2018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B540-8EC3-4FAD-9893-44D025F5445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F948-D718-4115-985B-5E94FE42086B}" type="datetimeFigureOut">
              <a:rPr lang="pt-BR" smtClean="0"/>
              <a:t>28/6/2018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B540-8EC3-4FAD-9893-44D025F5445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F948-D718-4115-985B-5E94FE42086B}" type="datetimeFigureOut">
              <a:rPr lang="pt-BR" smtClean="0"/>
              <a:t>28/6/2018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B540-8EC3-4FAD-9893-44D025F5445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F948-D718-4115-985B-5E94FE42086B}" type="datetimeFigureOut">
              <a:rPr lang="pt-BR" smtClean="0"/>
              <a:t>28/6/2018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B540-8EC3-4FAD-9893-44D025F5445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F948-D718-4115-985B-5E94FE42086B}" type="datetimeFigureOut">
              <a:rPr lang="pt-BR" smtClean="0"/>
              <a:t>28/6/2018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B540-8EC3-4FAD-9893-44D025F5445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F948-D718-4115-985B-5E94FE42086B}" type="datetimeFigureOut">
              <a:rPr lang="pt-BR" smtClean="0"/>
              <a:t>28/6/2018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B540-8EC3-4FAD-9893-44D025F5445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F948-D718-4115-985B-5E94FE42086B}" type="datetimeFigureOut">
              <a:rPr lang="pt-BR" smtClean="0"/>
              <a:t>28/6/2018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B540-8EC3-4FAD-9893-44D025F5445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1F948-D718-4115-985B-5E94FE42086B}" type="datetimeFigureOut">
              <a:rPr lang="pt-BR" smtClean="0"/>
              <a:t>28/6/2018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5B540-8EC3-4FAD-9893-44D025F5445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r.yamaha.com/pt/education/flutes/about_program/program/index.html" TargetMode="External"/><Relationship Id="rId2" Type="http://schemas.openxmlformats.org/officeDocument/2006/relationships/hyperlink" Target="https://musicarcemg.wixsite.com/musicarce/instrumento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ifraclub.com.br/aprenda/violao/como-tocar/" TargetMode="External"/><Relationship Id="rId5" Type="http://schemas.openxmlformats.org/officeDocument/2006/relationships/hyperlink" Target="https://www.aulaviolaodeboa.com/" TargetMode="External"/><Relationship Id="rId4" Type="http://schemas.openxmlformats.org/officeDocument/2006/relationships/hyperlink" Target="https://souzalima.com.br/course/viola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M.E.M.E.S.</a:t>
            </a:r>
            <a:r>
              <a:rPr lang="pt-BR" dirty="0" smtClean="0"/>
              <a:t> I – 2018</a:t>
            </a:r>
            <a:br>
              <a:rPr lang="pt-BR" dirty="0" smtClean="0"/>
            </a:br>
            <a:r>
              <a:rPr lang="pt-BR" dirty="0" smtClean="0"/>
              <a:t>Aula 28-06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520880" cy="1752600"/>
          </a:xfrm>
        </p:spPr>
        <p:txBody>
          <a:bodyPr/>
          <a:lstStyle/>
          <a:p>
            <a:r>
              <a:rPr lang="pt-BR" dirty="0" smtClean="0"/>
              <a:t>Prof. Dr. Marcos Câmara de Castro</a:t>
            </a:r>
          </a:p>
          <a:p>
            <a:r>
              <a:rPr lang="pt-BR" dirty="0" smtClean="0"/>
              <a:t>Bolsistas : Bianca Viana</a:t>
            </a:r>
          </a:p>
          <a:p>
            <a:r>
              <a:rPr lang="pt-BR" dirty="0" smtClean="0"/>
              <a:t>Rafael </a:t>
            </a:r>
            <a:r>
              <a:rPr lang="pt-BR" dirty="0" err="1" smtClean="0"/>
              <a:t>Carosia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Tópicos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Discussão final de estágios</a:t>
            </a:r>
          </a:p>
          <a:p>
            <a:r>
              <a:rPr lang="pt-BR" dirty="0" smtClean="0"/>
              <a:t>Currículo – Bateria e Percussão Rítmica </a:t>
            </a:r>
            <a:r>
              <a:rPr lang="pt-BR" dirty="0" smtClean="0">
                <a:hlinkClick r:id="rId2"/>
              </a:rPr>
              <a:t>https://musicarcemg.wixsite.com/musicarce/instrumentos</a:t>
            </a:r>
            <a:endParaRPr lang="pt-BR" dirty="0" smtClean="0"/>
          </a:p>
          <a:p>
            <a:r>
              <a:rPr lang="pt-BR" dirty="0" smtClean="0"/>
              <a:t>Flauta Doce </a:t>
            </a:r>
            <a:r>
              <a:rPr lang="pt-BR" dirty="0" smtClean="0">
                <a:hlinkClick r:id="rId3"/>
              </a:rPr>
              <a:t>https://br.yamaha.com/pt/education/flutes/about_program/program/index.html</a:t>
            </a:r>
            <a:endParaRPr lang="pt-BR" dirty="0" smtClean="0"/>
          </a:p>
          <a:p>
            <a:r>
              <a:rPr lang="pt-BR" dirty="0" smtClean="0"/>
              <a:t>Violão </a:t>
            </a:r>
            <a:r>
              <a:rPr lang="pt-BR" dirty="0" smtClean="0">
                <a:hlinkClick r:id="rId4"/>
              </a:rPr>
              <a:t>https://souzalima.com.br/course/violao/</a:t>
            </a:r>
            <a:r>
              <a:rPr lang="pt-BR" dirty="0" smtClean="0"/>
              <a:t> ; </a:t>
            </a:r>
            <a:r>
              <a:rPr lang="pt-BR" dirty="0" smtClean="0">
                <a:hlinkClick r:id="rId5"/>
              </a:rPr>
              <a:t>https://www.aulaviolaodeboa.com/</a:t>
            </a:r>
            <a:r>
              <a:rPr lang="pt-BR" dirty="0" smtClean="0"/>
              <a:t> ; </a:t>
            </a:r>
            <a:r>
              <a:rPr lang="pt-BR" dirty="0" smtClean="0">
                <a:hlinkClick r:id="rId6"/>
              </a:rPr>
              <a:t>https://www.cifraclub.com.br/aprenda/violao/como-tocar/</a:t>
            </a:r>
            <a:r>
              <a:rPr lang="pt-BR" dirty="0" smtClean="0"/>
              <a:t> ; https://online.berklee.edu/guitar ; https://www.youtube.com/watch?v=VwWLCjSPM7s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61</Words>
  <Application>Microsoft Office PowerPoint</Application>
  <PresentationFormat>Apresentação na tela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M.E.M.E.S. I – 2018 Aula 28-06</vt:lpstr>
      <vt:lpstr>Tópicos</vt:lpstr>
    </vt:vector>
  </TitlesOfParts>
  <Company>CASA Redes Ltda.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M.E.M.E.S. I - 2018</dc:title>
  <dc:creator>Aluno</dc:creator>
  <cp:lastModifiedBy>Aluno</cp:lastModifiedBy>
  <cp:revision>3</cp:revision>
  <dcterms:created xsi:type="dcterms:W3CDTF">2018-06-28T11:30:36Z</dcterms:created>
  <dcterms:modified xsi:type="dcterms:W3CDTF">2018-06-28T11:57:14Z</dcterms:modified>
</cp:coreProperties>
</file>