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</p:sldMasterIdLst>
  <p:sldIdLst>
    <p:sldId id="256" r:id="rId5"/>
    <p:sldId id="293" r:id="rId6"/>
    <p:sldId id="257" r:id="rId7"/>
    <p:sldId id="258" r:id="rId8"/>
    <p:sldId id="261" r:id="rId9"/>
    <p:sldId id="291" r:id="rId10"/>
    <p:sldId id="262" r:id="rId11"/>
    <p:sldId id="263" r:id="rId12"/>
    <p:sldId id="264" r:id="rId13"/>
    <p:sldId id="277" r:id="rId14"/>
    <p:sldId id="278" r:id="rId15"/>
    <p:sldId id="294" r:id="rId16"/>
    <p:sldId id="280" r:id="rId17"/>
    <p:sldId id="281" r:id="rId18"/>
    <p:sldId id="282" r:id="rId19"/>
    <p:sldId id="290" r:id="rId20"/>
    <p:sldId id="265" r:id="rId21"/>
    <p:sldId id="279" r:id="rId22"/>
    <p:sldId id="266" r:id="rId23"/>
    <p:sldId id="267" r:id="rId24"/>
    <p:sldId id="268" r:id="rId25"/>
    <p:sldId id="288" r:id="rId26"/>
    <p:sldId id="289" r:id="rId27"/>
    <p:sldId id="286" r:id="rId28"/>
    <p:sldId id="287" r:id="rId29"/>
    <p:sldId id="274" r:id="rId30"/>
    <p:sldId id="295" r:id="rId31"/>
    <p:sldId id="276" r:id="rId32"/>
    <p:sldId id="292" r:id="rId33"/>
    <p:sldId id="269" r:id="rId34"/>
    <p:sldId id="273" r:id="rId35"/>
    <p:sldId id="271" r:id="rId36"/>
    <p:sldId id="270" r:id="rId37"/>
    <p:sldId id="283" r:id="rId38"/>
    <p:sldId id="284" r:id="rId39"/>
    <p:sldId id="285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1"/>
    <p:restoredTop sz="94681"/>
  </p:normalViewPr>
  <p:slideViewPr>
    <p:cSldViewPr snapToGrid="0" snapToObjects="1">
      <p:cViewPr varScale="1">
        <p:scale>
          <a:sx n="112" d="100"/>
          <a:sy n="112" d="100"/>
        </p:scale>
        <p:origin x="3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D731C4-373A-4EDA-B922-CCF03C279BA8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2793C0E-60E3-4A08-893B-626C0D173C74}">
      <dgm:prSet/>
      <dgm:spPr/>
      <dgm:t>
        <a:bodyPr/>
        <a:lstStyle/>
        <a:p>
          <a:r>
            <a:rPr lang="pt-BR" dirty="0"/>
            <a:t>TÍTULO</a:t>
          </a:r>
          <a:endParaRPr lang="en-US" dirty="0"/>
        </a:p>
      </dgm:t>
    </dgm:pt>
    <dgm:pt modelId="{DAC06BE3-0538-4106-947E-A781A855C73B}" type="parTrans" cxnId="{0F43D2AC-DB72-4EB9-8369-619C42F0B1A2}">
      <dgm:prSet/>
      <dgm:spPr/>
      <dgm:t>
        <a:bodyPr/>
        <a:lstStyle/>
        <a:p>
          <a:endParaRPr lang="en-US"/>
        </a:p>
      </dgm:t>
    </dgm:pt>
    <dgm:pt modelId="{7890D9CA-72EB-4D35-A9D0-BAC1D15D6787}" type="sibTrans" cxnId="{0F43D2AC-DB72-4EB9-8369-619C42F0B1A2}">
      <dgm:prSet/>
      <dgm:spPr/>
      <dgm:t>
        <a:bodyPr/>
        <a:lstStyle/>
        <a:p>
          <a:endParaRPr lang="en-US"/>
        </a:p>
      </dgm:t>
    </dgm:pt>
    <dgm:pt modelId="{3167A200-8C8D-44EF-AAEE-42162168A5F1}">
      <dgm:prSet/>
      <dgm:spPr/>
      <dgm:t>
        <a:bodyPr/>
        <a:lstStyle/>
        <a:p>
          <a:r>
            <a:rPr lang="pt-BR" dirty="0"/>
            <a:t>PREÂMBULO</a:t>
          </a:r>
          <a:endParaRPr lang="en-US" dirty="0"/>
        </a:p>
      </dgm:t>
    </dgm:pt>
    <dgm:pt modelId="{A703DC2B-3858-4A71-8B2D-C082257ECAA5}" type="parTrans" cxnId="{CE89F7DD-CF57-45B7-AB03-3A683A28B18E}">
      <dgm:prSet/>
      <dgm:spPr/>
      <dgm:t>
        <a:bodyPr/>
        <a:lstStyle/>
        <a:p>
          <a:endParaRPr lang="en-US"/>
        </a:p>
      </dgm:t>
    </dgm:pt>
    <dgm:pt modelId="{B0DB62F6-58C6-4A0D-89B3-AC7B197BC9F4}" type="sibTrans" cxnId="{CE89F7DD-CF57-45B7-AB03-3A683A28B18E}">
      <dgm:prSet/>
      <dgm:spPr/>
      <dgm:t>
        <a:bodyPr/>
        <a:lstStyle/>
        <a:p>
          <a:endParaRPr lang="en-US"/>
        </a:p>
      </dgm:t>
    </dgm:pt>
    <dgm:pt modelId="{3ABCEE6F-D28D-4316-9745-14F68829E2EE}">
      <dgm:prSet/>
      <dgm:spPr/>
      <dgm:t>
        <a:bodyPr/>
        <a:lstStyle/>
        <a:p>
          <a:r>
            <a:rPr lang="pt-BR" dirty="0"/>
            <a:t>PARTES E INTERVENIENTES</a:t>
          </a:r>
          <a:endParaRPr lang="en-US" dirty="0"/>
        </a:p>
      </dgm:t>
    </dgm:pt>
    <dgm:pt modelId="{C5BE4204-4632-453C-86E1-243F51DCF5D8}" type="parTrans" cxnId="{591DD8DA-6726-4DD9-9E61-13A33851F200}">
      <dgm:prSet/>
      <dgm:spPr/>
      <dgm:t>
        <a:bodyPr/>
        <a:lstStyle/>
        <a:p>
          <a:endParaRPr lang="en-US"/>
        </a:p>
      </dgm:t>
    </dgm:pt>
    <dgm:pt modelId="{5F5AC04E-75A8-47DA-8427-EDFE730938AD}" type="sibTrans" cxnId="{591DD8DA-6726-4DD9-9E61-13A33851F200}">
      <dgm:prSet/>
      <dgm:spPr/>
      <dgm:t>
        <a:bodyPr/>
        <a:lstStyle/>
        <a:p>
          <a:endParaRPr lang="en-US"/>
        </a:p>
      </dgm:t>
    </dgm:pt>
    <dgm:pt modelId="{1E0A04F7-243C-4C0D-A609-9BCFCF696455}">
      <dgm:prSet/>
      <dgm:spPr/>
      <dgm:t>
        <a:bodyPr/>
        <a:lstStyle/>
        <a:p>
          <a:r>
            <a:rPr lang="pt-BR" dirty="0"/>
            <a:t>DEFINIÇÕES</a:t>
          </a:r>
          <a:endParaRPr lang="en-US" dirty="0"/>
        </a:p>
      </dgm:t>
    </dgm:pt>
    <dgm:pt modelId="{4B6D212F-6316-4559-9CCE-FB5800C4E564}" type="parTrans" cxnId="{EF456BCC-8BB5-457D-8644-B62F06E15DF9}">
      <dgm:prSet/>
      <dgm:spPr/>
      <dgm:t>
        <a:bodyPr/>
        <a:lstStyle/>
        <a:p>
          <a:endParaRPr lang="en-US"/>
        </a:p>
      </dgm:t>
    </dgm:pt>
    <dgm:pt modelId="{F70A2DE8-C430-4D1A-90F3-9D9DF1331807}" type="sibTrans" cxnId="{EF456BCC-8BB5-457D-8644-B62F06E15DF9}">
      <dgm:prSet/>
      <dgm:spPr/>
      <dgm:t>
        <a:bodyPr/>
        <a:lstStyle/>
        <a:p>
          <a:endParaRPr lang="en-US"/>
        </a:p>
      </dgm:t>
    </dgm:pt>
    <dgm:pt modelId="{D7D0066B-4582-4FF9-81F4-65E914CA4903}">
      <dgm:prSet/>
      <dgm:spPr/>
      <dgm:t>
        <a:bodyPr/>
        <a:lstStyle/>
        <a:p>
          <a:r>
            <a:rPr lang="pt-BR" b="1" dirty="0"/>
            <a:t>ROL DE DOCUMENTOS ANEXOS</a:t>
          </a:r>
          <a:endParaRPr lang="en-US" dirty="0"/>
        </a:p>
      </dgm:t>
    </dgm:pt>
    <dgm:pt modelId="{D584CD2D-5796-4737-B996-7F34A4ADA41F}" type="parTrans" cxnId="{9FF9E00D-5B93-465C-B317-D334130A68EF}">
      <dgm:prSet/>
      <dgm:spPr/>
      <dgm:t>
        <a:bodyPr/>
        <a:lstStyle/>
        <a:p>
          <a:endParaRPr lang="en-US"/>
        </a:p>
      </dgm:t>
    </dgm:pt>
    <dgm:pt modelId="{25FF67C2-6032-4913-B5A1-1EEE92F73318}" type="sibTrans" cxnId="{9FF9E00D-5B93-465C-B317-D334130A68EF}">
      <dgm:prSet/>
      <dgm:spPr/>
      <dgm:t>
        <a:bodyPr/>
        <a:lstStyle/>
        <a:p>
          <a:endParaRPr lang="en-US"/>
        </a:p>
      </dgm:t>
    </dgm:pt>
    <dgm:pt modelId="{79ED57C3-DE52-47D5-AD57-71A192F3BDBB}">
      <dgm:prSet/>
      <dgm:spPr/>
      <dgm:t>
        <a:bodyPr/>
        <a:lstStyle/>
        <a:p>
          <a:r>
            <a:rPr lang="pt-BR"/>
            <a:t>PRESTAÇÕES E OBRIGAÇÕES</a:t>
          </a:r>
          <a:endParaRPr lang="en-US"/>
        </a:p>
      </dgm:t>
    </dgm:pt>
    <dgm:pt modelId="{2BDE0B9B-6963-49A5-A62E-8B96F2FD315C}" type="parTrans" cxnId="{618FEE14-2F4B-45B5-9387-F7764350F017}">
      <dgm:prSet/>
      <dgm:spPr/>
      <dgm:t>
        <a:bodyPr/>
        <a:lstStyle/>
        <a:p>
          <a:endParaRPr lang="en-US"/>
        </a:p>
      </dgm:t>
    </dgm:pt>
    <dgm:pt modelId="{5163FE61-BC1F-46DF-A29A-B574838FCC9D}" type="sibTrans" cxnId="{618FEE14-2F4B-45B5-9387-F7764350F017}">
      <dgm:prSet/>
      <dgm:spPr/>
      <dgm:t>
        <a:bodyPr/>
        <a:lstStyle/>
        <a:p>
          <a:endParaRPr lang="en-US"/>
        </a:p>
      </dgm:t>
    </dgm:pt>
    <dgm:pt modelId="{5428381B-B6C3-4273-B8E6-79729009EDE0}">
      <dgm:prSet/>
      <dgm:spPr/>
      <dgm:t>
        <a:bodyPr/>
        <a:lstStyle/>
        <a:p>
          <a:r>
            <a:rPr lang="pt-BR"/>
            <a:t>PREÇO</a:t>
          </a:r>
          <a:endParaRPr lang="en-US"/>
        </a:p>
      </dgm:t>
    </dgm:pt>
    <dgm:pt modelId="{89EBE5BE-6F9E-40B1-9D77-45A30A1C2546}" type="parTrans" cxnId="{5EBD4278-4352-49F5-A2B6-913AD6C4627B}">
      <dgm:prSet/>
      <dgm:spPr/>
      <dgm:t>
        <a:bodyPr/>
        <a:lstStyle/>
        <a:p>
          <a:endParaRPr lang="en-US"/>
        </a:p>
      </dgm:t>
    </dgm:pt>
    <dgm:pt modelId="{76B728C3-80FF-4131-BD56-6EFC9C154893}" type="sibTrans" cxnId="{5EBD4278-4352-49F5-A2B6-913AD6C4627B}">
      <dgm:prSet/>
      <dgm:spPr/>
      <dgm:t>
        <a:bodyPr/>
        <a:lstStyle/>
        <a:p>
          <a:endParaRPr lang="en-US"/>
        </a:p>
      </dgm:t>
    </dgm:pt>
    <dgm:pt modelId="{A1C5AF5A-AC42-4ABB-A75D-738A2F763E3C}">
      <dgm:prSet/>
      <dgm:spPr/>
      <dgm:t>
        <a:bodyPr/>
        <a:lstStyle/>
        <a:p>
          <a:r>
            <a:rPr lang="pt-BR"/>
            <a:t>PROCEDIMENTOS E FLUXOS DE DOCS</a:t>
          </a:r>
          <a:endParaRPr lang="en-US"/>
        </a:p>
      </dgm:t>
    </dgm:pt>
    <dgm:pt modelId="{CC5F9F8A-1EF0-4EB4-8FE4-9211AF5F6236}" type="parTrans" cxnId="{73D12F0D-553B-4302-8154-5F83438223EB}">
      <dgm:prSet/>
      <dgm:spPr/>
      <dgm:t>
        <a:bodyPr/>
        <a:lstStyle/>
        <a:p>
          <a:endParaRPr lang="en-US"/>
        </a:p>
      </dgm:t>
    </dgm:pt>
    <dgm:pt modelId="{31470691-7EDC-4834-924B-218CC395C1C7}" type="sibTrans" cxnId="{73D12F0D-553B-4302-8154-5F83438223EB}">
      <dgm:prSet/>
      <dgm:spPr/>
      <dgm:t>
        <a:bodyPr/>
        <a:lstStyle/>
        <a:p>
          <a:endParaRPr lang="en-US"/>
        </a:p>
      </dgm:t>
    </dgm:pt>
    <dgm:pt modelId="{C96545E7-7982-40A9-854E-CBD2212E9D3B}">
      <dgm:prSet/>
      <dgm:spPr/>
      <dgm:t>
        <a:bodyPr/>
        <a:lstStyle/>
        <a:p>
          <a:r>
            <a:rPr lang="pt-BR" dirty="0"/>
            <a:t>PRAZO, PRORROGAÇOES</a:t>
          </a:r>
          <a:endParaRPr lang="en-US" dirty="0"/>
        </a:p>
      </dgm:t>
    </dgm:pt>
    <dgm:pt modelId="{90C0C0EB-9875-4391-B103-ABE4A497143C}" type="parTrans" cxnId="{9A06B5C7-D67A-4183-A603-638005F38F75}">
      <dgm:prSet/>
      <dgm:spPr/>
      <dgm:t>
        <a:bodyPr/>
        <a:lstStyle/>
        <a:p>
          <a:endParaRPr lang="en-US"/>
        </a:p>
      </dgm:t>
    </dgm:pt>
    <dgm:pt modelId="{3D58D849-957F-4B3A-B85E-BF677A0DDE28}" type="sibTrans" cxnId="{9A06B5C7-D67A-4183-A603-638005F38F75}">
      <dgm:prSet/>
      <dgm:spPr/>
      <dgm:t>
        <a:bodyPr/>
        <a:lstStyle/>
        <a:p>
          <a:endParaRPr lang="en-US"/>
        </a:p>
      </dgm:t>
    </dgm:pt>
    <dgm:pt modelId="{C3FA995A-BD9F-4078-A17D-AF0E9A168242}">
      <dgm:prSet/>
      <dgm:spPr/>
      <dgm:t>
        <a:bodyPr/>
        <a:lstStyle/>
        <a:p>
          <a:r>
            <a:rPr lang="pt-BR" dirty="0"/>
            <a:t>ALTERAÇÃO CONTRATUAL</a:t>
          </a:r>
          <a:endParaRPr lang="en-US" dirty="0"/>
        </a:p>
      </dgm:t>
    </dgm:pt>
    <dgm:pt modelId="{CB9E087F-131F-435D-A1BE-28CD23D0435E}" type="parTrans" cxnId="{FDC8F358-EE66-48AD-8C67-EC35CA3A603F}">
      <dgm:prSet/>
      <dgm:spPr/>
      <dgm:t>
        <a:bodyPr/>
        <a:lstStyle/>
        <a:p>
          <a:endParaRPr lang="en-US"/>
        </a:p>
      </dgm:t>
    </dgm:pt>
    <dgm:pt modelId="{DCC135A6-EBFB-4884-947F-A52E340A088E}" type="sibTrans" cxnId="{FDC8F358-EE66-48AD-8C67-EC35CA3A603F}">
      <dgm:prSet/>
      <dgm:spPr/>
      <dgm:t>
        <a:bodyPr/>
        <a:lstStyle/>
        <a:p>
          <a:endParaRPr lang="en-US"/>
        </a:p>
      </dgm:t>
    </dgm:pt>
    <dgm:pt modelId="{04A45683-A9A1-4845-A648-50C6DEE9B2F7}">
      <dgm:prSet/>
      <dgm:spPr/>
      <dgm:t>
        <a:bodyPr/>
        <a:lstStyle/>
        <a:p>
          <a:r>
            <a:rPr lang="pt-BR" dirty="0"/>
            <a:t>CIRCULAÇAO DO CONTRATO</a:t>
          </a:r>
          <a:endParaRPr lang="en-US" dirty="0"/>
        </a:p>
      </dgm:t>
    </dgm:pt>
    <dgm:pt modelId="{E2C5411E-B27C-4E22-9920-FA02E0A2EB28}" type="parTrans" cxnId="{CF0869BC-BBAC-43C4-BA1C-527C57394178}">
      <dgm:prSet/>
      <dgm:spPr/>
      <dgm:t>
        <a:bodyPr/>
        <a:lstStyle/>
        <a:p>
          <a:endParaRPr lang="en-US"/>
        </a:p>
      </dgm:t>
    </dgm:pt>
    <dgm:pt modelId="{E7B9EBD8-EC74-4C50-A9B4-B8C7A70FD365}" type="sibTrans" cxnId="{CF0869BC-BBAC-43C4-BA1C-527C57394178}">
      <dgm:prSet/>
      <dgm:spPr/>
      <dgm:t>
        <a:bodyPr/>
        <a:lstStyle/>
        <a:p>
          <a:endParaRPr lang="en-US"/>
        </a:p>
      </dgm:t>
    </dgm:pt>
    <dgm:pt modelId="{3A77CF08-C9D7-4DD7-9882-0CA58E902D6F}">
      <dgm:prSet/>
      <dgm:spPr/>
      <dgm:t>
        <a:bodyPr/>
        <a:lstStyle/>
        <a:p>
          <a:r>
            <a:rPr lang="pt-BR" dirty="0"/>
            <a:t>INTERPRETAÇAO </a:t>
          </a:r>
          <a:endParaRPr lang="en-US" dirty="0"/>
        </a:p>
      </dgm:t>
    </dgm:pt>
    <dgm:pt modelId="{2668E25E-E6E2-4F69-8181-BC5D413AC139}" type="parTrans" cxnId="{AEA54278-D1CC-4546-86A9-F4132EF2FD39}">
      <dgm:prSet/>
      <dgm:spPr/>
      <dgm:t>
        <a:bodyPr/>
        <a:lstStyle/>
        <a:p>
          <a:endParaRPr lang="en-US"/>
        </a:p>
      </dgm:t>
    </dgm:pt>
    <dgm:pt modelId="{7E6610F9-014D-479E-8F20-D8DC76EDFE22}" type="sibTrans" cxnId="{AEA54278-D1CC-4546-86A9-F4132EF2FD39}">
      <dgm:prSet/>
      <dgm:spPr/>
      <dgm:t>
        <a:bodyPr/>
        <a:lstStyle/>
        <a:p>
          <a:endParaRPr lang="en-US"/>
        </a:p>
      </dgm:t>
    </dgm:pt>
    <dgm:pt modelId="{DA16E684-C223-4E27-9321-84FBB64222FE}">
      <dgm:prSet/>
      <dgm:spPr/>
      <dgm:t>
        <a:bodyPr/>
        <a:lstStyle/>
        <a:p>
          <a:r>
            <a:rPr lang="pt-BR" b="1" dirty="0"/>
            <a:t>RESOLUÇÃO DE CONFLITOS E FORO</a:t>
          </a:r>
          <a:endParaRPr lang="en-US" dirty="0"/>
        </a:p>
      </dgm:t>
    </dgm:pt>
    <dgm:pt modelId="{842C5A41-A826-42F8-8FCA-B1A331D9DDA9}" type="parTrans" cxnId="{30AA2303-3DEF-4832-865A-B95E8C0896A3}">
      <dgm:prSet/>
      <dgm:spPr/>
      <dgm:t>
        <a:bodyPr/>
        <a:lstStyle/>
        <a:p>
          <a:endParaRPr lang="en-US"/>
        </a:p>
      </dgm:t>
    </dgm:pt>
    <dgm:pt modelId="{C24745AA-9812-4F41-9A85-11C8662F924F}" type="sibTrans" cxnId="{30AA2303-3DEF-4832-865A-B95E8C0896A3}">
      <dgm:prSet/>
      <dgm:spPr/>
      <dgm:t>
        <a:bodyPr/>
        <a:lstStyle/>
        <a:p>
          <a:endParaRPr lang="en-US"/>
        </a:p>
      </dgm:t>
    </dgm:pt>
    <dgm:pt modelId="{17E960E3-9B61-A042-B71D-1B4A1D942158}">
      <dgm:prSet/>
      <dgm:spPr/>
      <dgm:t>
        <a:bodyPr/>
        <a:lstStyle/>
        <a:p>
          <a:r>
            <a:rPr lang="pt-BR" dirty="0"/>
            <a:t> INADIMPLEMENTO E SUAS CONSEQUÊNCIAS</a:t>
          </a:r>
        </a:p>
        <a:p>
          <a:r>
            <a:rPr lang="en-US" dirty="0"/>
            <a:t>CLAUSULA PENAL</a:t>
          </a:r>
        </a:p>
      </dgm:t>
    </dgm:pt>
    <dgm:pt modelId="{4D3B5427-148A-B748-8420-11225B6F39BF}" type="parTrans" cxnId="{28CCBC9F-4ECC-B348-8098-64F51E728181}">
      <dgm:prSet/>
      <dgm:spPr/>
      <dgm:t>
        <a:bodyPr/>
        <a:lstStyle/>
        <a:p>
          <a:endParaRPr lang="pt-BR"/>
        </a:p>
      </dgm:t>
    </dgm:pt>
    <dgm:pt modelId="{B8798E86-2525-C84F-A1DB-185137992631}" type="sibTrans" cxnId="{28CCBC9F-4ECC-B348-8098-64F51E728181}">
      <dgm:prSet/>
      <dgm:spPr/>
      <dgm:t>
        <a:bodyPr/>
        <a:lstStyle/>
        <a:p>
          <a:endParaRPr lang="pt-BR"/>
        </a:p>
      </dgm:t>
    </dgm:pt>
    <dgm:pt modelId="{2F17378F-B77F-C949-A6A5-3F84679E9255}">
      <dgm:prSet/>
      <dgm:spPr/>
      <dgm:t>
        <a:bodyPr/>
        <a:lstStyle/>
        <a:p>
          <a:r>
            <a:rPr lang="pt-BR" dirty="0"/>
            <a:t>CONFIDENCIALIDADE</a:t>
          </a:r>
        </a:p>
      </dgm:t>
    </dgm:pt>
    <dgm:pt modelId="{1A432725-9676-9646-B420-E4BCE29602FA}" type="parTrans" cxnId="{B9E38E3A-98DF-744E-B068-1C530536369C}">
      <dgm:prSet/>
      <dgm:spPr/>
      <dgm:t>
        <a:bodyPr/>
        <a:lstStyle/>
        <a:p>
          <a:endParaRPr lang="pt-BR"/>
        </a:p>
      </dgm:t>
    </dgm:pt>
    <dgm:pt modelId="{C98910F7-FA5C-1549-9F86-FC3648FF8FF9}" type="sibTrans" cxnId="{B9E38E3A-98DF-744E-B068-1C530536369C}">
      <dgm:prSet/>
      <dgm:spPr/>
      <dgm:t>
        <a:bodyPr/>
        <a:lstStyle/>
        <a:p>
          <a:endParaRPr lang="pt-BR"/>
        </a:p>
      </dgm:t>
    </dgm:pt>
    <dgm:pt modelId="{2A0CCBEA-31CA-EA44-9448-1FCB24788309}">
      <dgm:prSet/>
      <dgm:spPr/>
      <dgm:t>
        <a:bodyPr/>
        <a:lstStyle/>
        <a:p>
          <a:r>
            <a:rPr lang="pt-BR" dirty="0"/>
            <a:t>GARANTIAS CONTRATUAIS</a:t>
          </a:r>
        </a:p>
      </dgm:t>
    </dgm:pt>
    <dgm:pt modelId="{E3EEB3F1-89CC-E541-A4A7-2B0ADD907148}" type="parTrans" cxnId="{FDB47CD8-1EF5-3F4A-B2A8-766330B2FF33}">
      <dgm:prSet/>
      <dgm:spPr/>
      <dgm:t>
        <a:bodyPr/>
        <a:lstStyle/>
        <a:p>
          <a:endParaRPr lang="pt-BR"/>
        </a:p>
      </dgm:t>
    </dgm:pt>
    <dgm:pt modelId="{2B0DA396-9FC5-B142-97E5-06F49241567B}" type="sibTrans" cxnId="{FDB47CD8-1EF5-3F4A-B2A8-766330B2FF33}">
      <dgm:prSet/>
      <dgm:spPr/>
      <dgm:t>
        <a:bodyPr/>
        <a:lstStyle/>
        <a:p>
          <a:r>
            <a:rPr lang="pt-BR" dirty="0"/>
            <a:t> </a:t>
          </a:r>
        </a:p>
      </dgm:t>
    </dgm:pt>
    <dgm:pt modelId="{0384846F-6D10-4A40-9CAC-57D171E5DBE8}" type="pres">
      <dgm:prSet presAssocID="{59D731C4-373A-4EDA-B922-CCF03C279BA8}" presName="Name0" presStyleCnt="0">
        <dgm:presLayoutVars>
          <dgm:dir/>
          <dgm:resizeHandles val="exact"/>
        </dgm:presLayoutVars>
      </dgm:prSet>
      <dgm:spPr/>
    </dgm:pt>
    <dgm:pt modelId="{DEBF536A-AD30-FD4B-82B6-FC3ACB7C245F}" type="pres">
      <dgm:prSet presAssocID="{F2793C0E-60E3-4A08-893B-626C0D173C74}" presName="node" presStyleLbl="node1" presStyleIdx="0" presStyleCnt="16">
        <dgm:presLayoutVars>
          <dgm:bulletEnabled val="1"/>
        </dgm:presLayoutVars>
      </dgm:prSet>
      <dgm:spPr/>
    </dgm:pt>
    <dgm:pt modelId="{470583FF-FAB5-E94F-80FE-968C817FAB57}" type="pres">
      <dgm:prSet presAssocID="{7890D9CA-72EB-4D35-A9D0-BAC1D15D6787}" presName="sibTrans" presStyleLbl="sibTrans1D1" presStyleIdx="0" presStyleCnt="15"/>
      <dgm:spPr/>
    </dgm:pt>
    <dgm:pt modelId="{A26AB80B-8C4E-F74B-9D1E-2E6A84E3218A}" type="pres">
      <dgm:prSet presAssocID="{7890D9CA-72EB-4D35-A9D0-BAC1D15D6787}" presName="connectorText" presStyleLbl="sibTrans1D1" presStyleIdx="0" presStyleCnt="15"/>
      <dgm:spPr/>
    </dgm:pt>
    <dgm:pt modelId="{94204A8C-761A-1741-A628-8ED553040F8B}" type="pres">
      <dgm:prSet presAssocID="{3167A200-8C8D-44EF-AAEE-42162168A5F1}" presName="node" presStyleLbl="node1" presStyleIdx="1" presStyleCnt="16">
        <dgm:presLayoutVars>
          <dgm:bulletEnabled val="1"/>
        </dgm:presLayoutVars>
      </dgm:prSet>
      <dgm:spPr/>
    </dgm:pt>
    <dgm:pt modelId="{628560DA-1F08-EA42-B961-E17CE1012BF3}" type="pres">
      <dgm:prSet presAssocID="{B0DB62F6-58C6-4A0D-89B3-AC7B197BC9F4}" presName="sibTrans" presStyleLbl="sibTrans1D1" presStyleIdx="1" presStyleCnt="15"/>
      <dgm:spPr/>
    </dgm:pt>
    <dgm:pt modelId="{82972D55-D0CE-F34F-A5BF-8F46FFF6FAEE}" type="pres">
      <dgm:prSet presAssocID="{B0DB62F6-58C6-4A0D-89B3-AC7B197BC9F4}" presName="connectorText" presStyleLbl="sibTrans1D1" presStyleIdx="1" presStyleCnt="15"/>
      <dgm:spPr/>
    </dgm:pt>
    <dgm:pt modelId="{942D9E30-1D73-D74D-A6EB-E24EA31BB742}" type="pres">
      <dgm:prSet presAssocID="{3ABCEE6F-D28D-4316-9745-14F68829E2EE}" presName="node" presStyleLbl="node1" presStyleIdx="2" presStyleCnt="16">
        <dgm:presLayoutVars>
          <dgm:bulletEnabled val="1"/>
        </dgm:presLayoutVars>
      </dgm:prSet>
      <dgm:spPr/>
    </dgm:pt>
    <dgm:pt modelId="{93321752-D7AA-D44C-BEAD-BCE3E8210555}" type="pres">
      <dgm:prSet presAssocID="{5F5AC04E-75A8-47DA-8427-EDFE730938AD}" presName="sibTrans" presStyleLbl="sibTrans1D1" presStyleIdx="2" presStyleCnt="15"/>
      <dgm:spPr/>
    </dgm:pt>
    <dgm:pt modelId="{90C4A4B2-2F76-8341-93E5-A38B30A981CD}" type="pres">
      <dgm:prSet presAssocID="{5F5AC04E-75A8-47DA-8427-EDFE730938AD}" presName="connectorText" presStyleLbl="sibTrans1D1" presStyleIdx="2" presStyleCnt="15"/>
      <dgm:spPr/>
    </dgm:pt>
    <dgm:pt modelId="{95299CA5-D168-9E45-A5D6-2A48B56730BE}" type="pres">
      <dgm:prSet presAssocID="{1E0A04F7-243C-4C0D-A609-9BCFCF696455}" presName="node" presStyleLbl="node1" presStyleIdx="3" presStyleCnt="16">
        <dgm:presLayoutVars>
          <dgm:bulletEnabled val="1"/>
        </dgm:presLayoutVars>
      </dgm:prSet>
      <dgm:spPr/>
    </dgm:pt>
    <dgm:pt modelId="{12D546AE-C5BF-304B-B71C-FB79B55BBDC5}" type="pres">
      <dgm:prSet presAssocID="{F70A2DE8-C430-4D1A-90F3-9D9DF1331807}" presName="sibTrans" presStyleLbl="sibTrans1D1" presStyleIdx="3" presStyleCnt="15"/>
      <dgm:spPr/>
    </dgm:pt>
    <dgm:pt modelId="{E7B971C4-A61D-3D4A-99F6-2026F47CC578}" type="pres">
      <dgm:prSet presAssocID="{F70A2DE8-C430-4D1A-90F3-9D9DF1331807}" presName="connectorText" presStyleLbl="sibTrans1D1" presStyleIdx="3" presStyleCnt="15"/>
      <dgm:spPr/>
    </dgm:pt>
    <dgm:pt modelId="{8B549F18-F231-0F46-BF07-E749CD9605B8}" type="pres">
      <dgm:prSet presAssocID="{D7D0066B-4582-4FF9-81F4-65E914CA4903}" presName="node" presStyleLbl="node1" presStyleIdx="4" presStyleCnt="16">
        <dgm:presLayoutVars>
          <dgm:bulletEnabled val="1"/>
        </dgm:presLayoutVars>
      </dgm:prSet>
      <dgm:spPr/>
    </dgm:pt>
    <dgm:pt modelId="{E4E01F09-D53E-B943-BE76-C6DC9844CCD2}" type="pres">
      <dgm:prSet presAssocID="{25FF67C2-6032-4913-B5A1-1EEE92F73318}" presName="sibTrans" presStyleLbl="sibTrans1D1" presStyleIdx="4" presStyleCnt="15"/>
      <dgm:spPr/>
    </dgm:pt>
    <dgm:pt modelId="{46AA73A5-A6D2-C942-9568-B27BFEEECC72}" type="pres">
      <dgm:prSet presAssocID="{25FF67C2-6032-4913-B5A1-1EEE92F73318}" presName="connectorText" presStyleLbl="sibTrans1D1" presStyleIdx="4" presStyleCnt="15"/>
      <dgm:spPr/>
    </dgm:pt>
    <dgm:pt modelId="{82FC52C7-B77D-EE44-B637-3F50AB7F755C}" type="pres">
      <dgm:prSet presAssocID="{79ED57C3-DE52-47D5-AD57-71A192F3BDBB}" presName="node" presStyleLbl="node1" presStyleIdx="5" presStyleCnt="16">
        <dgm:presLayoutVars>
          <dgm:bulletEnabled val="1"/>
        </dgm:presLayoutVars>
      </dgm:prSet>
      <dgm:spPr/>
    </dgm:pt>
    <dgm:pt modelId="{2D865AA7-9BFF-A14E-8565-2F9543151B74}" type="pres">
      <dgm:prSet presAssocID="{5163FE61-BC1F-46DF-A29A-B574838FCC9D}" presName="sibTrans" presStyleLbl="sibTrans1D1" presStyleIdx="5" presStyleCnt="15"/>
      <dgm:spPr/>
    </dgm:pt>
    <dgm:pt modelId="{84A55CFA-259E-F944-8B3E-4AB95B3246C0}" type="pres">
      <dgm:prSet presAssocID="{5163FE61-BC1F-46DF-A29A-B574838FCC9D}" presName="connectorText" presStyleLbl="sibTrans1D1" presStyleIdx="5" presStyleCnt="15"/>
      <dgm:spPr/>
    </dgm:pt>
    <dgm:pt modelId="{06CECBBB-44B0-F64C-8C26-8A3727F5D82B}" type="pres">
      <dgm:prSet presAssocID="{5428381B-B6C3-4273-B8E6-79729009EDE0}" presName="node" presStyleLbl="node1" presStyleIdx="6" presStyleCnt="16">
        <dgm:presLayoutVars>
          <dgm:bulletEnabled val="1"/>
        </dgm:presLayoutVars>
      </dgm:prSet>
      <dgm:spPr/>
    </dgm:pt>
    <dgm:pt modelId="{88CE1F63-E5DF-9A4F-9A32-DEEF7DBAF7A3}" type="pres">
      <dgm:prSet presAssocID="{76B728C3-80FF-4131-BD56-6EFC9C154893}" presName="sibTrans" presStyleLbl="sibTrans1D1" presStyleIdx="6" presStyleCnt="15"/>
      <dgm:spPr/>
    </dgm:pt>
    <dgm:pt modelId="{A24D4DD4-3E79-5246-ABA6-D3B55BCFD213}" type="pres">
      <dgm:prSet presAssocID="{76B728C3-80FF-4131-BD56-6EFC9C154893}" presName="connectorText" presStyleLbl="sibTrans1D1" presStyleIdx="6" presStyleCnt="15"/>
      <dgm:spPr/>
    </dgm:pt>
    <dgm:pt modelId="{99DB1A0D-8A69-9D42-9C47-B08BBCA23193}" type="pres">
      <dgm:prSet presAssocID="{A1C5AF5A-AC42-4ABB-A75D-738A2F763E3C}" presName="node" presStyleLbl="node1" presStyleIdx="7" presStyleCnt="16">
        <dgm:presLayoutVars>
          <dgm:bulletEnabled val="1"/>
        </dgm:presLayoutVars>
      </dgm:prSet>
      <dgm:spPr/>
    </dgm:pt>
    <dgm:pt modelId="{D4D39B79-E69B-AD4E-9063-5AD82ED054DF}" type="pres">
      <dgm:prSet presAssocID="{31470691-7EDC-4834-924B-218CC395C1C7}" presName="sibTrans" presStyleLbl="sibTrans1D1" presStyleIdx="7" presStyleCnt="15"/>
      <dgm:spPr/>
    </dgm:pt>
    <dgm:pt modelId="{AE290455-F160-D04A-A580-6467BD81A1B5}" type="pres">
      <dgm:prSet presAssocID="{31470691-7EDC-4834-924B-218CC395C1C7}" presName="connectorText" presStyleLbl="sibTrans1D1" presStyleIdx="7" presStyleCnt="15"/>
      <dgm:spPr/>
    </dgm:pt>
    <dgm:pt modelId="{64D8C079-5B07-2B4A-B9A5-8EB16CD0674F}" type="pres">
      <dgm:prSet presAssocID="{C96545E7-7982-40A9-854E-CBD2212E9D3B}" presName="node" presStyleLbl="node1" presStyleIdx="8" presStyleCnt="16">
        <dgm:presLayoutVars>
          <dgm:bulletEnabled val="1"/>
        </dgm:presLayoutVars>
      </dgm:prSet>
      <dgm:spPr/>
    </dgm:pt>
    <dgm:pt modelId="{B77BBC8C-D6CE-ED4F-AEA4-9E5B8C6BDF46}" type="pres">
      <dgm:prSet presAssocID="{3D58D849-957F-4B3A-B85E-BF677A0DDE28}" presName="sibTrans" presStyleLbl="sibTrans1D1" presStyleIdx="8" presStyleCnt="15"/>
      <dgm:spPr/>
    </dgm:pt>
    <dgm:pt modelId="{AD003B08-597E-D947-A423-0EA445C228D4}" type="pres">
      <dgm:prSet presAssocID="{3D58D849-957F-4B3A-B85E-BF677A0DDE28}" presName="connectorText" presStyleLbl="sibTrans1D1" presStyleIdx="8" presStyleCnt="15"/>
      <dgm:spPr/>
    </dgm:pt>
    <dgm:pt modelId="{E2C47AC8-2CB7-A244-B5A3-312D90446FFC}" type="pres">
      <dgm:prSet presAssocID="{17E960E3-9B61-A042-B71D-1B4A1D942158}" presName="node" presStyleLbl="node1" presStyleIdx="9" presStyleCnt="16">
        <dgm:presLayoutVars>
          <dgm:bulletEnabled val="1"/>
        </dgm:presLayoutVars>
      </dgm:prSet>
      <dgm:spPr/>
    </dgm:pt>
    <dgm:pt modelId="{B68D2482-6801-DB4B-A7F7-36D62E324FB3}" type="pres">
      <dgm:prSet presAssocID="{B8798E86-2525-C84F-A1DB-185137992631}" presName="sibTrans" presStyleLbl="sibTrans1D1" presStyleIdx="9" presStyleCnt="15"/>
      <dgm:spPr/>
    </dgm:pt>
    <dgm:pt modelId="{86139A40-1655-024C-931B-86D7B09F9B9C}" type="pres">
      <dgm:prSet presAssocID="{B8798E86-2525-C84F-A1DB-185137992631}" presName="connectorText" presStyleLbl="sibTrans1D1" presStyleIdx="9" presStyleCnt="15"/>
      <dgm:spPr/>
    </dgm:pt>
    <dgm:pt modelId="{10C651B8-8CAF-F04F-AA33-19A66252BF4F}" type="pres">
      <dgm:prSet presAssocID="{2A0CCBEA-31CA-EA44-9448-1FCB24788309}" presName="node" presStyleLbl="node1" presStyleIdx="10" presStyleCnt="16">
        <dgm:presLayoutVars>
          <dgm:bulletEnabled val="1"/>
        </dgm:presLayoutVars>
      </dgm:prSet>
      <dgm:spPr/>
    </dgm:pt>
    <dgm:pt modelId="{F896D577-230E-424D-87A4-D337D5648D37}" type="pres">
      <dgm:prSet presAssocID="{2B0DA396-9FC5-B142-97E5-06F49241567B}" presName="sibTrans" presStyleLbl="sibTrans1D1" presStyleIdx="10" presStyleCnt="15"/>
      <dgm:spPr/>
    </dgm:pt>
    <dgm:pt modelId="{A7C4FB56-3B4D-0441-8AF9-675D22FB2CBF}" type="pres">
      <dgm:prSet presAssocID="{2B0DA396-9FC5-B142-97E5-06F49241567B}" presName="connectorText" presStyleLbl="sibTrans1D1" presStyleIdx="10" presStyleCnt="15"/>
      <dgm:spPr/>
    </dgm:pt>
    <dgm:pt modelId="{16F5C388-9140-964A-9D02-379A41F15B63}" type="pres">
      <dgm:prSet presAssocID="{C3FA995A-BD9F-4078-A17D-AF0E9A168242}" presName="node" presStyleLbl="node1" presStyleIdx="11" presStyleCnt="16">
        <dgm:presLayoutVars>
          <dgm:bulletEnabled val="1"/>
        </dgm:presLayoutVars>
      </dgm:prSet>
      <dgm:spPr/>
    </dgm:pt>
    <dgm:pt modelId="{AF4E53C4-AB43-D748-BE32-A3627551D834}" type="pres">
      <dgm:prSet presAssocID="{DCC135A6-EBFB-4884-947F-A52E340A088E}" presName="sibTrans" presStyleLbl="sibTrans1D1" presStyleIdx="11" presStyleCnt="15"/>
      <dgm:spPr/>
    </dgm:pt>
    <dgm:pt modelId="{002EAC83-06F3-5B46-9C91-5198B79BB74E}" type="pres">
      <dgm:prSet presAssocID="{DCC135A6-EBFB-4884-947F-A52E340A088E}" presName="connectorText" presStyleLbl="sibTrans1D1" presStyleIdx="11" presStyleCnt="15"/>
      <dgm:spPr/>
    </dgm:pt>
    <dgm:pt modelId="{52C350BA-4BAB-0E45-9CB5-F66401CF846D}" type="pres">
      <dgm:prSet presAssocID="{04A45683-A9A1-4845-A648-50C6DEE9B2F7}" presName="node" presStyleLbl="node1" presStyleIdx="12" presStyleCnt="16">
        <dgm:presLayoutVars>
          <dgm:bulletEnabled val="1"/>
        </dgm:presLayoutVars>
      </dgm:prSet>
      <dgm:spPr/>
    </dgm:pt>
    <dgm:pt modelId="{38B7EAF6-2A52-794D-BA62-64D6874501DB}" type="pres">
      <dgm:prSet presAssocID="{E7B9EBD8-EC74-4C50-A9B4-B8C7A70FD365}" presName="sibTrans" presStyleLbl="sibTrans1D1" presStyleIdx="12" presStyleCnt="15"/>
      <dgm:spPr/>
    </dgm:pt>
    <dgm:pt modelId="{BE173DD1-AB8D-9640-81C0-0CD6D3EC00CA}" type="pres">
      <dgm:prSet presAssocID="{E7B9EBD8-EC74-4C50-A9B4-B8C7A70FD365}" presName="connectorText" presStyleLbl="sibTrans1D1" presStyleIdx="12" presStyleCnt="15"/>
      <dgm:spPr/>
    </dgm:pt>
    <dgm:pt modelId="{7B610A5A-C515-5C43-B1F8-2B75E4A9C810}" type="pres">
      <dgm:prSet presAssocID="{3A77CF08-C9D7-4DD7-9882-0CA58E902D6F}" presName="node" presStyleLbl="node1" presStyleIdx="13" presStyleCnt="16">
        <dgm:presLayoutVars>
          <dgm:bulletEnabled val="1"/>
        </dgm:presLayoutVars>
      </dgm:prSet>
      <dgm:spPr/>
    </dgm:pt>
    <dgm:pt modelId="{3A31E8A0-92C6-FB46-B9DC-9E9EBEA73881}" type="pres">
      <dgm:prSet presAssocID="{7E6610F9-014D-479E-8F20-D8DC76EDFE22}" presName="sibTrans" presStyleLbl="sibTrans1D1" presStyleIdx="13" presStyleCnt="15"/>
      <dgm:spPr/>
    </dgm:pt>
    <dgm:pt modelId="{6872CC5E-1786-964C-9669-F484249C5E74}" type="pres">
      <dgm:prSet presAssocID="{7E6610F9-014D-479E-8F20-D8DC76EDFE22}" presName="connectorText" presStyleLbl="sibTrans1D1" presStyleIdx="13" presStyleCnt="15"/>
      <dgm:spPr/>
    </dgm:pt>
    <dgm:pt modelId="{ABEEF42B-3B90-EE4B-8FB8-50FF514483B8}" type="pres">
      <dgm:prSet presAssocID="{2F17378F-B77F-C949-A6A5-3F84679E9255}" presName="node" presStyleLbl="node1" presStyleIdx="14" presStyleCnt="16">
        <dgm:presLayoutVars>
          <dgm:bulletEnabled val="1"/>
        </dgm:presLayoutVars>
      </dgm:prSet>
      <dgm:spPr/>
    </dgm:pt>
    <dgm:pt modelId="{11226A12-38E9-8547-BB76-D4A119256363}" type="pres">
      <dgm:prSet presAssocID="{C98910F7-FA5C-1549-9F86-FC3648FF8FF9}" presName="sibTrans" presStyleLbl="sibTrans1D1" presStyleIdx="14" presStyleCnt="15"/>
      <dgm:spPr/>
    </dgm:pt>
    <dgm:pt modelId="{15ACB09C-0E3D-E843-8A2F-598540566E89}" type="pres">
      <dgm:prSet presAssocID="{C98910F7-FA5C-1549-9F86-FC3648FF8FF9}" presName="connectorText" presStyleLbl="sibTrans1D1" presStyleIdx="14" presStyleCnt="15"/>
      <dgm:spPr/>
    </dgm:pt>
    <dgm:pt modelId="{E80E2D31-B61E-3747-A139-C936C710F7A2}" type="pres">
      <dgm:prSet presAssocID="{DA16E684-C223-4E27-9321-84FBB64222F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CDEC2400-8B76-AC4F-B715-4B8439069C96}" type="presOf" srcId="{B8798E86-2525-C84F-A1DB-185137992631}" destId="{B68D2482-6801-DB4B-A7F7-36D62E324FB3}" srcOrd="0" destOrd="0" presId="urn:microsoft.com/office/officeart/2016/7/layout/RepeatingBendingProcessNew"/>
    <dgm:cxn modelId="{4EE26E01-2F97-D64E-98A7-318E0E76289E}" type="presOf" srcId="{7E6610F9-014D-479E-8F20-D8DC76EDFE22}" destId="{6872CC5E-1786-964C-9669-F484249C5E74}" srcOrd="1" destOrd="0" presId="urn:microsoft.com/office/officeart/2016/7/layout/RepeatingBendingProcessNew"/>
    <dgm:cxn modelId="{EC0A7102-124B-E14C-8173-056CC558B69C}" type="presOf" srcId="{3D58D849-957F-4B3A-B85E-BF677A0DDE28}" destId="{B77BBC8C-D6CE-ED4F-AEA4-9E5B8C6BDF46}" srcOrd="0" destOrd="0" presId="urn:microsoft.com/office/officeart/2016/7/layout/RepeatingBendingProcessNew"/>
    <dgm:cxn modelId="{30AA2303-3DEF-4832-865A-B95E8C0896A3}" srcId="{59D731C4-373A-4EDA-B922-CCF03C279BA8}" destId="{DA16E684-C223-4E27-9321-84FBB64222FE}" srcOrd="15" destOrd="0" parTransId="{842C5A41-A826-42F8-8FCA-B1A331D9DDA9}" sibTransId="{C24745AA-9812-4F41-9A85-11C8662F924F}"/>
    <dgm:cxn modelId="{1E8EF506-31AB-8C47-AC7F-A3FDB5011C42}" type="presOf" srcId="{3A77CF08-C9D7-4DD7-9882-0CA58E902D6F}" destId="{7B610A5A-C515-5C43-B1F8-2B75E4A9C810}" srcOrd="0" destOrd="0" presId="urn:microsoft.com/office/officeart/2016/7/layout/RepeatingBendingProcessNew"/>
    <dgm:cxn modelId="{16C20A07-0979-8C47-A1A3-4B158304F271}" type="presOf" srcId="{B0DB62F6-58C6-4A0D-89B3-AC7B197BC9F4}" destId="{82972D55-D0CE-F34F-A5BF-8F46FFF6FAEE}" srcOrd="1" destOrd="0" presId="urn:microsoft.com/office/officeart/2016/7/layout/RepeatingBendingProcessNew"/>
    <dgm:cxn modelId="{2F88170B-FABD-1847-B2E2-490C5E856026}" type="presOf" srcId="{7E6610F9-014D-479E-8F20-D8DC76EDFE22}" destId="{3A31E8A0-92C6-FB46-B9DC-9E9EBEA73881}" srcOrd="0" destOrd="0" presId="urn:microsoft.com/office/officeart/2016/7/layout/RepeatingBendingProcessNew"/>
    <dgm:cxn modelId="{9B06E90C-D395-3145-919C-98F3BC6B9186}" type="presOf" srcId="{E7B9EBD8-EC74-4C50-A9B4-B8C7A70FD365}" destId="{BE173DD1-AB8D-9640-81C0-0CD6D3EC00CA}" srcOrd="1" destOrd="0" presId="urn:microsoft.com/office/officeart/2016/7/layout/RepeatingBendingProcessNew"/>
    <dgm:cxn modelId="{73D12F0D-553B-4302-8154-5F83438223EB}" srcId="{59D731C4-373A-4EDA-B922-CCF03C279BA8}" destId="{A1C5AF5A-AC42-4ABB-A75D-738A2F763E3C}" srcOrd="7" destOrd="0" parTransId="{CC5F9F8A-1EF0-4EB4-8FE4-9211AF5F6236}" sibTransId="{31470691-7EDC-4834-924B-218CC395C1C7}"/>
    <dgm:cxn modelId="{9FF9E00D-5B93-465C-B317-D334130A68EF}" srcId="{59D731C4-373A-4EDA-B922-CCF03C279BA8}" destId="{D7D0066B-4582-4FF9-81F4-65E914CA4903}" srcOrd="4" destOrd="0" parTransId="{D584CD2D-5796-4737-B996-7F34A4ADA41F}" sibTransId="{25FF67C2-6032-4913-B5A1-1EEE92F73318}"/>
    <dgm:cxn modelId="{558A9C0F-E6A5-F846-9526-AF2DDFAB8164}" type="presOf" srcId="{76B728C3-80FF-4131-BD56-6EFC9C154893}" destId="{88CE1F63-E5DF-9A4F-9A32-DEEF7DBAF7A3}" srcOrd="0" destOrd="0" presId="urn:microsoft.com/office/officeart/2016/7/layout/RepeatingBendingProcessNew"/>
    <dgm:cxn modelId="{618FEE14-2F4B-45B5-9387-F7764350F017}" srcId="{59D731C4-373A-4EDA-B922-CCF03C279BA8}" destId="{79ED57C3-DE52-47D5-AD57-71A192F3BDBB}" srcOrd="5" destOrd="0" parTransId="{2BDE0B9B-6963-49A5-A62E-8B96F2FD315C}" sibTransId="{5163FE61-BC1F-46DF-A29A-B574838FCC9D}"/>
    <dgm:cxn modelId="{4C34F821-873B-5247-B74C-B7DFE8F4D659}" type="presOf" srcId="{76B728C3-80FF-4131-BD56-6EFC9C154893}" destId="{A24D4DD4-3E79-5246-ABA6-D3B55BCFD213}" srcOrd="1" destOrd="0" presId="urn:microsoft.com/office/officeart/2016/7/layout/RepeatingBendingProcessNew"/>
    <dgm:cxn modelId="{F9474D23-B9F7-CA48-A903-41F55FA844E6}" type="presOf" srcId="{5163FE61-BC1F-46DF-A29A-B574838FCC9D}" destId="{84A55CFA-259E-F944-8B3E-4AB95B3246C0}" srcOrd="1" destOrd="0" presId="urn:microsoft.com/office/officeart/2016/7/layout/RepeatingBendingProcessNew"/>
    <dgm:cxn modelId="{F65BF824-627C-3545-B2F0-8D730BA9216F}" type="presOf" srcId="{B0DB62F6-58C6-4A0D-89B3-AC7B197BC9F4}" destId="{628560DA-1F08-EA42-B961-E17CE1012BF3}" srcOrd="0" destOrd="0" presId="urn:microsoft.com/office/officeart/2016/7/layout/RepeatingBendingProcessNew"/>
    <dgm:cxn modelId="{3D9FE92E-2A52-CC4F-9345-A7EB61F5A06D}" type="presOf" srcId="{25FF67C2-6032-4913-B5A1-1EEE92F73318}" destId="{E4E01F09-D53E-B943-BE76-C6DC9844CCD2}" srcOrd="0" destOrd="0" presId="urn:microsoft.com/office/officeart/2016/7/layout/RepeatingBendingProcessNew"/>
    <dgm:cxn modelId="{63805139-48B5-AE4C-BBB1-9E4859CE0F29}" type="presOf" srcId="{7890D9CA-72EB-4D35-A9D0-BAC1D15D6787}" destId="{470583FF-FAB5-E94F-80FE-968C817FAB57}" srcOrd="0" destOrd="0" presId="urn:microsoft.com/office/officeart/2016/7/layout/RepeatingBendingProcessNew"/>
    <dgm:cxn modelId="{B9E38E3A-98DF-744E-B068-1C530536369C}" srcId="{59D731C4-373A-4EDA-B922-CCF03C279BA8}" destId="{2F17378F-B77F-C949-A6A5-3F84679E9255}" srcOrd="14" destOrd="0" parTransId="{1A432725-9676-9646-B420-E4BCE29602FA}" sibTransId="{C98910F7-FA5C-1549-9F86-FC3648FF8FF9}"/>
    <dgm:cxn modelId="{04CAFD3D-C40D-2549-96C7-E0CD806DD969}" type="presOf" srcId="{E7B9EBD8-EC74-4C50-A9B4-B8C7A70FD365}" destId="{38B7EAF6-2A52-794D-BA62-64D6874501DB}" srcOrd="0" destOrd="0" presId="urn:microsoft.com/office/officeart/2016/7/layout/RepeatingBendingProcessNew"/>
    <dgm:cxn modelId="{14FAA83F-A595-3242-B277-ED5C3DC61DE6}" type="presOf" srcId="{04A45683-A9A1-4845-A648-50C6DEE9B2F7}" destId="{52C350BA-4BAB-0E45-9CB5-F66401CF846D}" srcOrd="0" destOrd="0" presId="urn:microsoft.com/office/officeart/2016/7/layout/RepeatingBendingProcessNew"/>
    <dgm:cxn modelId="{35A51442-DD19-364E-912A-4F4476489800}" type="presOf" srcId="{D7D0066B-4582-4FF9-81F4-65E914CA4903}" destId="{8B549F18-F231-0F46-BF07-E749CD9605B8}" srcOrd="0" destOrd="0" presId="urn:microsoft.com/office/officeart/2016/7/layout/RepeatingBendingProcessNew"/>
    <dgm:cxn modelId="{82787A43-4CFC-8741-8406-1FA9573F913D}" type="presOf" srcId="{2F17378F-B77F-C949-A6A5-3F84679E9255}" destId="{ABEEF42B-3B90-EE4B-8FB8-50FF514483B8}" srcOrd="0" destOrd="0" presId="urn:microsoft.com/office/officeart/2016/7/layout/RepeatingBendingProcessNew"/>
    <dgm:cxn modelId="{BABAB446-AE10-2243-B147-8F38595D60E9}" type="presOf" srcId="{7890D9CA-72EB-4D35-A9D0-BAC1D15D6787}" destId="{A26AB80B-8C4E-F74B-9D1E-2E6A84E3218A}" srcOrd="1" destOrd="0" presId="urn:microsoft.com/office/officeart/2016/7/layout/RepeatingBendingProcessNew"/>
    <dgm:cxn modelId="{F2690D49-C200-594F-8CFC-6F7ADA05790F}" type="presOf" srcId="{5F5AC04E-75A8-47DA-8427-EDFE730938AD}" destId="{93321752-D7AA-D44C-BEAD-BCE3E8210555}" srcOrd="0" destOrd="0" presId="urn:microsoft.com/office/officeart/2016/7/layout/RepeatingBendingProcessNew"/>
    <dgm:cxn modelId="{B765784A-E9C4-EC4C-AE2E-6CEDDAB04FD8}" type="presOf" srcId="{C96545E7-7982-40A9-854E-CBD2212E9D3B}" destId="{64D8C079-5B07-2B4A-B9A5-8EB16CD0674F}" srcOrd="0" destOrd="0" presId="urn:microsoft.com/office/officeart/2016/7/layout/RepeatingBendingProcessNew"/>
    <dgm:cxn modelId="{C1A9B94E-3C48-7141-999D-126A9BFA38B4}" type="presOf" srcId="{F70A2DE8-C430-4D1A-90F3-9D9DF1331807}" destId="{12D546AE-C5BF-304B-B71C-FB79B55BBDC5}" srcOrd="0" destOrd="0" presId="urn:microsoft.com/office/officeart/2016/7/layout/RepeatingBendingProcessNew"/>
    <dgm:cxn modelId="{FDC8F358-EE66-48AD-8C67-EC35CA3A603F}" srcId="{59D731C4-373A-4EDA-B922-CCF03C279BA8}" destId="{C3FA995A-BD9F-4078-A17D-AF0E9A168242}" srcOrd="11" destOrd="0" parTransId="{CB9E087F-131F-435D-A1BE-28CD23D0435E}" sibTransId="{DCC135A6-EBFB-4884-947F-A52E340A088E}"/>
    <dgm:cxn modelId="{DF4FDA59-8316-A740-B7D7-BB874E2DDCA0}" type="presOf" srcId="{C3FA995A-BD9F-4078-A17D-AF0E9A168242}" destId="{16F5C388-9140-964A-9D02-379A41F15B63}" srcOrd="0" destOrd="0" presId="urn:microsoft.com/office/officeart/2016/7/layout/RepeatingBendingProcessNew"/>
    <dgm:cxn modelId="{4A68805E-F526-4E4D-A883-EBEEE2BC5032}" type="presOf" srcId="{17E960E3-9B61-A042-B71D-1B4A1D942158}" destId="{E2C47AC8-2CB7-A244-B5A3-312D90446FFC}" srcOrd="0" destOrd="0" presId="urn:microsoft.com/office/officeart/2016/7/layout/RepeatingBendingProcessNew"/>
    <dgm:cxn modelId="{9349B062-E3C3-EE46-9BAA-CACDAA33EEA0}" type="presOf" srcId="{2B0DA396-9FC5-B142-97E5-06F49241567B}" destId="{F896D577-230E-424D-87A4-D337D5648D37}" srcOrd="0" destOrd="0" presId="urn:microsoft.com/office/officeart/2016/7/layout/RepeatingBendingProcessNew"/>
    <dgm:cxn modelId="{A30D6063-282F-0C42-9A29-885EDFFC5AFF}" type="presOf" srcId="{C98910F7-FA5C-1549-9F86-FC3648FF8FF9}" destId="{11226A12-38E9-8547-BB76-D4A119256363}" srcOrd="0" destOrd="0" presId="urn:microsoft.com/office/officeart/2016/7/layout/RepeatingBendingProcessNew"/>
    <dgm:cxn modelId="{38E3EF6B-5AD7-D14A-B7C9-D6672C035CD7}" type="presOf" srcId="{5F5AC04E-75A8-47DA-8427-EDFE730938AD}" destId="{90C4A4B2-2F76-8341-93E5-A38B30A981CD}" srcOrd="1" destOrd="0" presId="urn:microsoft.com/office/officeart/2016/7/layout/RepeatingBendingProcessNew"/>
    <dgm:cxn modelId="{14F23C72-D85C-814D-A708-EF24A0F8A74B}" type="presOf" srcId="{3167A200-8C8D-44EF-AAEE-42162168A5F1}" destId="{94204A8C-761A-1741-A628-8ED553040F8B}" srcOrd="0" destOrd="0" presId="urn:microsoft.com/office/officeart/2016/7/layout/RepeatingBendingProcessNew"/>
    <dgm:cxn modelId="{1B753673-A50E-F143-AE5F-632AD2AF724F}" type="presOf" srcId="{1E0A04F7-243C-4C0D-A609-9BCFCF696455}" destId="{95299CA5-D168-9E45-A5D6-2A48B56730BE}" srcOrd="0" destOrd="0" presId="urn:microsoft.com/office/officeart/2016/7/layout/RepeatingBendingProcessNew"/>
    <dgm:cxn modelId="{AEA54278-D1CC-4546-86A9-F4132EF2FD39}" srcId="{59D731C4-373A-4EDA-B922-CCF03C279BA8}" destId="{3A77CF08-C9D7-4DD7-9882-0CA58E902D6F}" srcOrd="13" destOrd="0" parTransId="{2668E25E-E6E2-4F69-8181-BC5D413AC139}" sibTransId="{7E6610F9-014D-479E-8F20-D8DC76EDFE22}"/>
    <dgm:cxn modelId="{5EBD4278-4352-49F5-A2B6-913AD6C4627B}" srcId="{59D731C4-373A-4EDA-B922-CCF03C279BA8}" destId="{5428381B-B6C3-4273-B8E6-79729009EDE0}" srcOrd="6" destOrd="0" parTransId="{89EBE5BE-6F9E-40B1-9D77-45A30A1C2546}" sibTransId="{76B728C3-80FF-4131-BD56-6EFC9C154893}"/>
    <dgm:cxn modelId="{B1AC577E-D731-8045-AC75-911F84A2670C}" type="presOf" srcId="{A1C5AF5A-AC42-4ABB-A75D-738A2F763E3C}" destId="{99DB1A0D-8A69-9D42-9C47-B08BBCA23193}" srcOrd="0" destOrd="0" presId="urn:microsoft.com/office/officeart/2016/7/layout/RepeatingBendingProcessNew"/>
    <dgm:cxn modelId="{1FC8447F-244F-6849-B4B7-F83D7F6EF7F9}" type="presOf" srcId="{31470691-7EDC-4834-924B-218CC395C1C7}" destId="{D4D39B79-E69B-AD4E-9063-5AD82ED054DF}" srcOrd="0" destOrd="0" presId="urn:microsoft.com/office/officeart/2016/7/layout/RepeatingBendingProcessNew"/>
    <dgm:cxn modelId="{D31EDB85-2359-3546-B91C-5225275F85BC}" type="presOf" srcId="{79ED57C3-DE52-47D5-AD57-71A192F3BDBB}" destId="{82FC52C7-B77D-EE44-B637-3F50AB7F755C}" srcOrd="0" destOrd="0" presId="urn:microsoft.com/office/officeart/2016/7/layout/RepeatingBendingProcessNew"/>
    <dgm:cxn modelId="{CD8C3887-F1BD-7B4F-8517-7F60C67B2BC9}" type="presOf" srcId="{31470691-7EDC-4834-924B-218CC395C1C7}" destId="{AE290455-F160-D04A-A580-6467BD81A1B5}" srcOrd="1" destOrd="0" presId="urn:microsoft.com/office/officeart/2016/7/layout/RepeatingBendingProcessNew"/>
    <dgm:cxn modelId="{D8D92896-0EDF-2A45-B578-1115F92173CA}" type="presOf" srcId="{59D731C4-373A-4EDA-B922-CCF03C279BA8}" destId="{0384846F-6D10-4A40-9CAC-57D171E5DBE8}" srcOrd="0" destOrd="0" presId="urn:microsoft.com/office/officeart/2016/7/layout/RepeatingBendingProcessNew"/>
    <dgm:cxn modelId="{97E36299-D29B-2244-92FE-C63009EEFDCF}" type="presOf" srcId="{DCC135A6-EBFB-4884-947F-A52E340A088E}" destId="{AF4E53C4-AB43-D748-BE32-A3627551D834}" srcOrd="0" destOrd="0" presId="urn:microsoft.com/office/officeart/2016/7/layout/RepeatingBendingProcessNew"/>
    <dgm:cxn modelId="{DA55319A-08A3-8747-9072-875F25607736}" type="presOf" srcId="{2B0DA396-9FC5-B142-97E5-06F49241567B}" destId="{A7C4FB56-3B4D-0441-8AF9-675D22FB2CBF}" srcOrd="1" destOrd="0" presId="urn:microsoft.com/office/officeart/2016/7/layout/RepeatingBendingProcessNew"/>
    <dgm:cxn modelId="{12E0E29E-E3E3-044F-B979-53B91E67F265}" type="presOf" srcId="{25FF67C2-6032-4913-B5A1-1EEE92F73318}" destId="{46AA73A5-A6D2-C942-9568-B27BFEEECC72}" srcOrd="1" destOrd="0" presId="urn:microsoft.com/office/officeart/2016/7/layout/RepeatingBendingProcessNew"/>
    <dgm:cxn modelId="{28CCBC9F-4ECC-B348-8098-64F51E728181}" srcId="{59D731C4-373A-4EDA-B922-CCF03C279BA8}" destId="{17E960E3-9B61-A042-B71D-1B4A1D942158}" srcOrd="9" destOrd="0" parTransId="{4D3B5427-148A-B748-8420-11225B6F39BF}" sibTransId="{B8798E86-2525-C84F-A1DB-185137992631}"/>
    <dgm:cxn modelId="{878429A1-E672-A24C-971D-F9C87E4B4F44}" type="presOf" srcId="{F70A2DE8-C430-4D1A-90F3-9D9DF1331807}" destId="{E7B971C4-A61D-3D4A-99F6-2026F47CC578}" srcOrd="1" destOrd="0" presId="urn:microsoft.com/office/officeart/2016/7/layout/RepeatingBendingProcessNew"/>
    <dgm:cxn modelId="{825262A6-A9CC-354C-B20F-9488B830CCF9}" type="presOf" srcId="{2A0CCBEA-31CA-EA44-9448-1FCB24788309}" destId="{10C651B8-8CAF-F04F-AA33-19A66252BF4F}" srcOrd="0" destOrd="0" presId="urn:microsoft.com/office/officeart/2016/7/layout/RepeatingBendingProcessNew"/>
    <dgm:cxn modelId="{E85139A9-A95F-4E40-840A-7D9C61EFF4EE}" type="presOf" srcId="{C98910F7-FA5C-1549-9F86-FC3648FF8FF9}" destId="{15ACB09C-0E3D-E843-8A2F-598540566E89}" srcOrd="1" destOrd="0" presId="urn:microsoft.com/office/officeart/2016/7/layout/RepeatingBendingProcessNew"/>
    <dgm:cxn modelId="{0F43D2AC-DB72-4EB9-8369-619C42F0B1A2}" srcId="{59D731C4-373A-4EDA-B922-CCF03C279BA8}" destId="{F2793C0E-60E3-4A08-893B-626C0D173C74}" srcOrd="0" destOrd="0" parTransId="{DAC06BE3-0538-4106-947E-A781A855C73B}" sibTransId="{7890D9CA-72EB-4D35-A9D0-BAC1D15D6787}"/>
    <dgm:cxn modelId="{CF0869BC-BBAC-43C4-BA1C-527C57394178}" srcId="{59D731C4-373A-4EDA-B922-CCF03C279BA8}" destId="{04A45683-A9A1-4845-A648-50C6DEE9B2F7}" srcOrd="12" destOrd="0" parTransId="{E2C5411E-B27C-4E22-9920-FA02E0A2EB28}" sibTransId="{E7B9EBD8-EC74-4C50-A9B4-B8C7A70FD365}"/>
    <dgm:cxn modelId="{561BB4BF-01CE-194C-99BB-081157500E3C}" type="presOf" srcId="{DCC135A6-EBFB-4884-947F-A52E340A088E}" destId="{002EAC83-06F3-5B46-9C91-5198B79BB74E}" srcOrd="1" destOrd="0" presId="urn:microsoft.com/office/officeart/2016/7/layout/RepeatingBendingProcessNew"/>
    <dgm:cxn modelId="{9A06B5C7-D67A-4183-A603-638005F38F75}" srcId="{59D731C4-373A-4EDA-B922-CCF03C279BA8}" destId="{C96545E7-7982-40A9-854E-CBD2212E9D3B}" srcOrd="8" destOrd="0" parTransId="{90C0C0EB-9875-4391-B103-ABE4A497143C}" sibTransId="{3D58D849-957F-4B3A-B85E-BF677A0DDE28}"/>
    <dgm:cxn modelId="{A3C26DC8-E7D1-0348-BA74-A482D7993C25}" type="presOf" srcId="{3D58D849-957F-4B3A-B85E-BF677A0DDE28}" destId="{AD003B08-597E-D947-A423-0EA445C228D4}" srcOrd="1" destOrd="0" presId="urn:microsoft.com/office/officeart/2016/7/layout/RepeatingBendingProcessNew"/>
    <dgm:cxn modelId="{EF456BCC-8BB5-457D-8644-B62F06E15DF9}" srcId="{59D731C4-373A-4EDA-B922-CCF03C279BA8}" destId="{1E0A04F7-243C-4C0D-A609-9BCFCF696455}" srcOrd="3" destOrd="0" parTransId="{4B6D212F-6316-4559-9CCE-FB5800C4E564}" sibTransId="{F70A2DE8-C430-4D1A-90F3-9D9DF1331807}"/>
    <dgm:cxn modelId="{E3B928CD-4F66-B24D-BFE3-C9F2F6CF6CFF}" type="presOf" srcId="{5428381B-B6C3-4273-B8E6-79729009EDE0}" destId="{06CECBBB-44B0-F64C-8C26-8A3727F5D82B}" srcOrd="0" destOrd="0" presId="urn:microsoft.com/office/officeart/2016/7/layout/RepeatingBendingProcessNew"/>
    <dgm:cxn modelId="{979F16D7-6C0F-A345-9C44-8606A2A0CB9A}" type="presOf" srcId="{B8798E86-2525-C84F-A1DB-185137992631}" destId="{86139A40-1655-024C-931B-86D7B09F9B9C}" srcOrd="1" destOrd="0" presId="urn:microsoft.com/office/officeart/2016/7/layout/RepeatingBendingProcessNew"/>
    <dgm:cxn modelId="{FDB47CD8-1EF5-3F4A-B2A8-766330B2FF33}" srcId="{59D731C4-373A-4EDA-B922-CCF03C279BA8}" destId="{2A0CCBEA-31CA-EA44-9448-1FCB24788309}" srcOrd="10" destOrd="0" parTransId="{E3EEB3F1-89CC-E541-A4A7-2B0ADD907148}" sibTransId="{2B0DA396-9FC5-B142-97E5-06F49241567B}"/>
    <dgm:cxn modelId="{591DD8DA-6726-4DD9-9E61-13A33851F200}" srcId="{59D731C4-373A-4EDA-B922-CCF03C279BA8}" destId="{3ABCEE6F-D28D-4316-9745-14F68829E2EE}" srcOrd="2" destOrd="0" parTransId="{C5BE4204-4632-453C-86E1-243F51DCF5D8}" sibTransId="{5F5AC04E-75A8-47DA-8427-EDFE730938AD}"/>
    <dgm:cxn modelId="{CE89F7DD-CF57-45B7-AB03-3A683A28B18E}" srcId="{59D731C4-373A-4EDA-B922-CCF03C279BA8}" destId="{3167A200-8C8D-44EF-AAEE-42162168A5F1}" srcOrd="1" destOrd="0" parTransId="{A703DC2B-3858-4A71-8B2D-C082257ECAA5}" sibTransId="{B0DB62F6-58C6-4A0D-89B3-AC7B197BC9F4}"/>
    <dgm:cxn modelId="{D22601E4-32ED-DA4C-836E-FB412A8524BD}" type="presOf" srcId="{DA16E684-C223-4E27-9321-84FBB64222FE}" destId="{E80E2D31-B61E-3747-A139-C936C710F7A2}" srcOrd="0" destOrd="0" presId="urn:microsoft.com/office/officeart/2016/7/layout/RepeatingBendingProcessNew"/>
    <dgm:cxn modelId="{99986FEA-0904-7148-8BB3-532A24188513}" type="presOf" srcId="{3ABCEE6F-D28D-4316-9745-14F68829E2EE}" destId="{942D9E30-1D73-D74D-A6EB-E24EA31BB742}" srcOrd="0" destOrd="0" presId="urn:microsoft.com/office/officeart/2016/7/layout/RepeatingBendingProcessNew"/>
    <dgm:cxn modelId="{9101D7F1-53EE-7448-8B9C-2DFB9A55F5AE}" type="presOf" srcId="{F2793C0E-60E3-4A08-893B-626C0D173C74}" destId="{DEBF536A-AD30-FD4B-82B6-FC3ACB7C245F}" srcOrd="0" destOrd="0" presId="urn:microsoft.com/office/officeart/2016/7/layout/RepeatingBendingProcessNew"/>
    <dgm:cxn modelId="{A21BACFC-EBB0-5444-9760-A7F89FB5DDD6}" type="presOf" srcId="{5163FE61-BC1F-46DF-A29A-B574838FCC9D}" destId="{2D865AA7-9BFF-A14E-8565-2F9543151B74}" srcOrd="0" destOrd="0" presId="urn:microsoft.com/office/officeart/2016/7/layout/RepeatingBendingProcessNew"/>
    <dgm:cxn modelId="{C1A5DDA3-42AA-EA4E-8D96-BC46050CA8C7}" type="presParOf" srcId="{0384846F-6D10-4A40-9CAC-57D171E5DBE8}" destId="{DEBF536A-AD30-FD4B-82B6-FC3ACB7C245F}" srcOrd="0" destOrd="0" presId="urn:microsoft.com/office/officeart/2016/7/layout/RepeatingBendingProcessNew"/>
    <dgm:cxn modelId="{0ABECA10-D342-6B40-930D-85551E194E9E}" type="presParOf" srcId="{0384846F-6D10-4A40-9CAC-57D171E5DBE8}" destId="{470583FF-FAB5-E94F-80FE-968C817FAB57}" srcOrd="1" destOrd="0" presId="urn:microsoft.com/office/officeart/2016/7/layout/RepeatingBendingProcessNew"/>
    <dgm:cxn modelId="{4A04F845-2CAB-2841-AB6B-D85AFDB583E7}" type="presParOf" srcId="{470583FF-FAB5-E94F-80FE-968C817FAB57}" destId="{A26AB80B-8C4E-F74B-9D1E-2E6A84E3218A}" srcOrd="0" destOrd="0" presId="urn:microsoft.com/office/officeart/2016/7/layout/RepeatingBendingProcessNew"/>
    <dgm:cxn modelId="{1777AA52-FFDB-2D4B-B4E2-C6712ED40C2E}" type="presParOf" srcId="{0384846F-6D10-4A40-9CAC-57D171E5DBE8}" destId="{94204A8C-761A-1741-A628-8ED553040F8B}" srcOrd="2" destOrd="0" presId="urn:microsoft.com/office/officeart/2016/7/layout/RepeatingBendingProcessNew"/>
    <dgm:cxn modelId="{612ACC8E-3CF3-6D43-8544-B28DA2876C7E}" type="presParOf" srcId="{0384846F-6D10-4A40-9CAC-57D171E5DBE8}" destId="{628560DA-1F08-EA42-B961-E17CE1012BF3}" srcOrd="3" destOrd="0" presId="urn:microsoft.com/office/officeart/2016/7/layout/RepeatingBendingProcessNew"/>
    <dgm:cxn modelId="{DA87E42C-C469-F645-B0B5-8D44097E7BA3}" type="presParOf" srcId="{628560DA-1F08-EA42-B961-E17CE1012BF3}" destId="{82972D55-D0CE-F34F-A5BF-8F46FFF6FAEE}" srcOrd="0" destOrd="0" presId="urn:microsoft.com/office/officeart/2016/7/layout/RepeatingBendingProcessNew"/>
    <dgm:cxn modelId="{1BA71463-CB6E-4E4C-9974-567885AA1B53}" type="presParOf" srcId="{0384846F-6D10-4A40-9CAC-57D171E5DBE8}" destId="{942D9E30-1D73-D74D-A6EB-E24EA31BB742}" srcOrd="4" destOrd="0" presId="urn:microsoft.com/office/officeart/2016/7/layout/RepeatingBendingProcessNew"/>
    <dgm:cxn modelId="{DBA372D3-92C5-9842-8805-E33B1311CCC0}" type="presParOf" srcId="{0384846F-6D10-4A40-9CAC-57D171E5DBE8}" destId="{93321752-D7AA-D44C-BEAD-BCE3E8210555}" srcOrd="5" destOrd="0" presId="urn:microsoft.com/office/officeart/2016/7/layout/RepeatingBendingProcessNew"/>
    <dgm:cxn modelId="{C07C47FB-06D2-2F40-8E90-C3A01B2BAB7F}" type="presParOf" srcId="{93321752-D7AA-D44C-BEAD-BCE3E8210555}" destId="{90C4A4B2-2F76-8341-93E5-A38B30A981CD}" srcOrd="0" destOrd="0" presId="urn:microsoft.com/office/officeart/2016/7/layout/RepeatingBendingProcessNew"/>
    <dgm:cxn modelId="{D3FA72AF-EA95-864B-829E-2C4F3072407D}" type="presParOf" srcId="{0384846F-6D10-4A40-9CAC-57D171E5DBE8}" destId="{95299CA5-D168-9E45-A5D6-2A48B56730BE}" srcOrd="6" destOrd="0" presId="urn:microsoft.com/office/officeart/2016/7/layout/RepeatingBendingProcessNew"/>
    <dgm:cxn modelId="{07BC17B9-5E66-1544-886E-4796150C3523}" type="presParOf" srcId="{0384846F-6D10-4A40-9CAC-57D171E5DBE8}" destId="{12D546AE-C5BF-304B-B71C-FB79B55BBDC5}" srcOrd="7" destOrd="0" presId="urn:microsoft.com/office/officeart/2016/7/layout/RepeatingBendingProcessNew"/>
    <dgm:cxn modelId="{7259909F-6329-DC4D-8196-1DD09403FDFD}" type="presParOf" srcId="{12D546AE-C5BF-304B-B71C-FB79B55BBDC5}" destId="{E7B971C4-A61D-3D4A-99F6-2026F47CC578}" srcOrd="0" destOrd="0" presId="urn:microsoft.com/office/officeart/2016/7/layout/RepeatingBendingProcessNew"/>
    <dgm:cxn modelId="{3C629C8C-35E4-6D41-85F6-A9374C788C55}" type="presParOf" srcId="{0384846F-6D10-4A40-9CAC-57D171E5DBE8}" destId="{8B549F18-F231-0F46-BF07-E749CD9605B8}" srcOrd="8" destOrd="0" presId="urn:microsoft.com/office/officeart/2016/7/layout/RepeatingBendingProcessNew"/>
    <dgm:cxn modelId="{F1F63903-ABB5-4640-A68A-19C6E443378C}" type="presParOf" srcId="{0384846F-6D10-4A40-9CAC-57D171E5DBE8}" destId="{E4E01F09-D53E-B943-BE76-C6DC9844CCD2}" srcOrd="9" destOrd="0" presId="urn:microsoft.com/office/officeart/2016/7/layout/RepeatingBendingProcessNew"/>
    <dgm:cxn modelId="{6730B7B2-903E-AE46-91CD-64242108A81C}" type="presParOf" srcId="{E4E01F09-D53E-B943-BE76-C6DC9844CCD2}" destId="{46AA73A5-A6D2-C942-9568-B27BFEEECC72}" srcOrd="0" destOrd="0" presId="urn:microsoft.com/office/officeart/2016/7/layout/RepeatingBendingProcessNew"/>
    <dgm:cxn modelId="{24237968-1D3A-DE4F-A8C7-06189025D0A0}" type="presParOf" srcId="{0384846F-6D10-4A40-9CAC-57D171E5DBE8}" destId="{82FC52C7-B77D-EE44-B637-3F50AB7F755C}" srcOrd="10" destOrd="0" presId="urn:microsoft.com/office/officeart/2016/7/layout/RepeatingBendingProcessNew"/>
    <dgm:cxn modelId="{44249B35-2BDE-F140-BE12-7C195ECDC16B}" type="presParOf" srcId="{0384846F-6D10-4A40-9CAC-57D171E5DBE8}" destId="{2D865AA7-9BFF-A14E-8565-2F9543151B74}" srcOrd="11" destOrd="0" presId="urn:microsoft.com/office/officeart/2016/7/layout/RepeatingBendingProcessNew"/>
    <dgm:cxn modelId="{59D29981-FC44-D34C-B5D0-D7192A138B67}" type="presParOf" srcId="{2D865AA7-9BFF-A14E-8565-2F9543151B74}" destId="{84A55CFA-259E-F944-8B3E-4AB95B3246C0}" srcOrd="0" destOrd="0" presId="urn:microsoft.com/office/officeart/2016/7/layout/RepeatingBendingProcessNew"/>
    <dgm:cxn modelId="{A5E54FDC-6DEA-3348-A213-55294B9CC184}" type="presParOf" srcId="{0384846F-6D10-4A40-9CAC-57D171E5DBE8}" destId="{06CECBBB-44B0-F64C-8C26-8A3727F5D82B}" srcOrd="12" destOrd="0" presId="urn:microsoft.com/office/officeart/2016/7/layout/RepeatingBendingProcessNew"/>
    <dgm:cxn modelId="{BAD0664E-058F-4740-964E-66199F2CC99E}" type="presParOf" srcId="{0384846F-6D10-4A40-9CAC-57D171E5DBE8}" destId="{88CE1F63-E5DF-9A4F-9A32-DEEF7DBAF7A3}" srcOrd="13" destOrd="0" presId="urn:microsoft.com/office/officeart/2016/7/layout/RepeatingBendingProcessNew"/>
    <dgm:cxn modelId="{DC2F40A8-F25A-A544-912A-B01B45884308}" type="presParOf" srcId="{88CE1F63-E5DF-9A4F-9A32-DEEF7DBAF7A3}" destId="{A24D4DD4-3E79-5246-ABA6-D3B55BCFD213}" srcOrd="0" destOrd="0" presId="urn:microsoft.com/office/officeart/2016/7/layout/RepeatingBendingProcessNew"/>
    <dgm:cxn modelId="{43683E2E-D8E4-9943-902D-282A5C5B1CB6}" type="presParOf" srcId="{0384846F-6D10-4A40-9CAC-57D171E5DBE8}" destId="{99DB1A0D-8A69-9D42-9C47-B08BBCA23193}" srcOrd="14" destOrd="0" presId="urn:microsoft.com/office/officeart/2016/7/layout/RepeatingBendingProcessNew"/>
    <dgm:cxn modelId="{8841BBD0-56F0-F34F-8D16-8379852C6416}" type="presParOf" srcId="{0384846F-6D10-4A40-9CAC-57D171E5DBE8}" destId="{D4D39B79-E69B-AD4E-9063-5AD82ED054DF}" srcOrd="15" destOrd="0" presId="urn:microsoft.com/office/officeart/2016/7/layout/RepeatingBendingProcessNew"/>
    <dgm:cxn modelId="{1C83939D-9931-E645-BE35-B4F613D77BE4}" type="presParOf" srcId="{D4D39B79-E69B-AD4E-9063-5AD82ED054DF}" destId="{AE290455-F160-D04A-A580-6467BD81A1B5}" srcOrd="0" destOrd="0" presId="urn:microsoft.com/office/officeart/2016/7/layout/RepeatingBendingProcessNew"/>
    <dgm:cxn modelId="{508C1CE4-8712-BA4C-B0C8-6F4533924153}" type="presParOf" srcId="{0384846F-6D10-4A40-9CAC-57D171E5DBE8}" destId="{64D8C079-5B07-2B4A-B9A5-8EB16CD0674F}" srcOrd="16" destOrd="0" presId="urn:microsoft.com/office/officeart/2016/7/layout/RepeatingBendingProcessNew"/>
    <dgm:cxn modelId="{F78E5EBB-4A01-9944-8AAF-0157BC83475E}" type="presParOf" srcId="{0384846F-6D10-4A40-9CAC-57D171E5DBE8}" destId="{B77BBC8C-D6CE-ED4F-AEA4-9E5B8C6BDF46}" srcOrd="17" destOrd="0" presId="urn:microsoft.com/office/officeart/2016/7/layout/RepeatingBendingProcessNew"/>
    <dgm:cxn modelId="{33319A6B-A842-084F-AEE3-418FAAE0C308}" type="presParOf" srcId="{B77BBC8C-D6CE-ED4F-AEA4-9E5B8C6BDF46}" destId="{AD003B08-597E-D947-A423-0EA445C228D4}" srcOrd="0" destOrd="0" presId="urn:microsoft.com/office/officeart/2016/7/layout/RepeatingBendingProcessNew"/>
    <dgm:cxn modelId="{4EF345AE-35B0-A847-BE4C-56DB13169C07}" type="presParOf" srcId="{0384846F-6D10-4A40-9CAC-57D171E5DBE8}" destId="{E2C47AC8-2CB7-A244-B5A3-312D90446FFC}" srcOrd="18" destOrd="0" presId="urn:microsoft.com/office/officeart/2016/7/layout/RepeatingBendingProcessNew"/>
    <dgm:cxn modelId="{C1D32B7B-81E7-364A-9A01-12913733D4D4}" type="presParOf" srcId="{0384846F-6D10-4A40-9CAC-57D171E5DBE8}" destId="{B68D2482-6801-DB4B-A7F7-36D62E324FB3}" srcOrd="19" destOrd="0" presId="urn:microsoft.com/office/officeart/2016/7/layout/RepeatingBendingProcessNew"/>
    <dgm:cxn modelId="{D71A9E44-FF06-5E47-BA25-493B96C8A4F8}" type="presParOf" srcId="{B68D2482-6801-DB4B-A7F7-36D62E324FB3}" destId="{86139A40-1655-024C-931B-86D7B09F9B9C}" srcOrd="0" destOrd="0" presId="urn:microsoft.com/office/officeart/2016/7/layout/RepeatingBendingProcessNew"/>
    <dgm:cxn modelId="{FE989F75-298B-7849-AC25-22F5A6E9619F}" type="presParOf" srcId="{0384846F-6D10-4A40-9CAC-57D171E5DBE8}" destId="{10C651B8-8CAF-F04F-AA33-19A66252BF4F}" srcOrd="20" destOrd="0" presId="urn:microsoft.com/office/officeart/2016/7/layout/RepeatingBendingProcessNew"/>
    <dgm:cxn modelId="{14932F26-8555-5149-B2C7-90E9C4E41B16}" type="presParOf" srcId="{0384846F-6D10-4A40-9CAC-57D171E5DBE8}" destId="{F896D577-230E-424D-87A4-D337D5648D37}" srcOrd="21" destOrd="0" presId="urn:microsoft.com/office/officeart/2016/7/layout/RepeatingBendingProcessNew"/>
    <dgm:cxn modelId="{9C86696B-BBD6-5040-AEE0-9FA860B39D71}" type="presParOf" srcId="{F896D577-230E-424D-87A4-D337D5648D37}" destId="{A7C4FB56-3B4D-0441-8AF9-675D22FB2CBF}" srcOrd="0" destOrd="0" presId="urn:microsoft.com/office/officeart/2016/7/layout/RepeatingBendingProcessNew"/>
    <dgm:cxn modelId="{24CB2AD9-EE50-BA40-8E90-E9E8957EC55F}" type="presParOf" srcId="{0384846F-6D10-4A40-9CAC-57D171E5DBE8}" destId="{16F5C388-9140-964A-9D02-379A41F15B63}" srcOrd="22" destOrd="0" presId="urn:microsoft.com/office/officeart/2016/7/layout/RepeatingBendingProcessNew"/>
    <dgm:cxn modelId="{6CF636BD-07A2-DB42-8E3F-4C92865887B6}" type="presParOf" srcId="{0384846F-6D10-4A40-9CAC-57D171E5DBE8}" destId="{AF4E53C4-AB43-D748-BE32-A3627551D834}" srcOrd="23" destOrd="0" presId="urn:microsoft.com/office/officeart/2016/7/layout/RepeatingBendingProcessNew"/>
    <dgm:cxn modelId="{90DA88BD-8B3E-C14F-BDE8-6358EB3D709C}" type="presParOf" srcId="{AF4E53C4-AB43-D748-BE32-A3627551D834}" destId="{002EAC83-06F3-5B46-9C91-5198B79BB74E}" srcOrd="0" destOrd="0" presId="urn:microsoft.com/office/officeart/2016/7/layout/RepeatingBendingProcessNew"/>
    <dgm:cxn modelId="{78514565-3B4E-A144-A0BB-816299F0245D}" type="presParOf" srcId="{0384846F-6D10-4A40-9CAC-57D171E5DBE8}" destId="{52C350BA-4BAB-0E45-9CB5-F66401CF846D}" srcOrd="24" destOrd="0" presId="urn:microsoft.com/office/officeart/2016/7/layout/RepeatingBendingProcessNew"/>
    <dgm:cxn modelId="{28247685-42E5-894B-A2AD-B7668F9320B2}" type="presParOf" srcId="{0384846F-6D10-4A40-9CAC-57D171E5DBE8}" destId="{38B7EAF6-2A52-794D-BA62-64D6874501DB}" srcOrd="25" destOrd="0" presId="urn:microsoft.com/office/officeart/2016/7/layout/RepeatingBendingProcessNew"/>
    <dgm:cxn modelId="{98D59639-F30B-BF4A-91A0-6E44499BB5F6}" type="presParOf" srcId="{38B7EAF6-2A52-794D-BA62-64D6874501DB}" destId="{BE173DD1-AB8D-9640-81C0-0CD6D3EC00CA}" srcOrd="0" destOrd="0" presId="urn:microsoft.com/office/officeart/2016/7/layout/RepeatingBendingProcessNew"/>
    <dgm:cxn modelId="{A87D61B9-D944-EC4D-A65A-59A9EC7A5AAD}" type="presParOf" srcId="{0384846F-6D10-4A40-9CAC-57D171E5DBE8}" destId="{7B610A5A-C515-5C43-B1F8-2B75E4A9C810}" srcOrd="26" destOrd="0" presId="urn:microsoft.com/office/officeart/2016/7/layout/RepeatingBendingProcessNew"/>
    <dgm:cxn modelId="{586B97CA-8809-6B49-ABD9-7DD6902CA01A}" type="presParOf" srcId="{0384846F-6D10-4A40-9CAC-57D171E5DBE8}" destId="{3A31E8A0-92C6-FB46-B9DC-9E9EBEA73881}" srcOrd="27" destOrd="0" presId="urn:microsoft.com/office/officeart/2016/7/layout/RepeatingBendingProcessNew"/>
    <dgm:cxn modelId="{92BE47B3-E90F-6E46-ABEB-1856871A8A2A}" type="presParOf" srcId="{3A31E8A0-92C6-FB46-B9DC-9E9EBEA73881}" destId="{6872CC5E-1786-964C-9669-F484249C5E74}" srcOrd="0" destOrd="0" presId="urn:microsoft.com/office/officeart/2016/7/layout/RepeatingBendingProcessNew"/>
    <dgm:cxn modelId="{5F25924D-341F-5949-AD5E-95DD0251AD5D}" type="presParOf" srcId="{0384846F-6D10-4A40-9CAC-57D171E5DBE8}" destId="{ABEEF42B-3B90-EE4B-8FB8-50FF514483B8}" srcOrd="28" destOrd="0" presId="urn:microsoft.com/office/officeart/2016/7/layout/RepeatingBendingProcessNew"/>
    <dgm:cxn modelId="{5793A6CD-8EF3-9448-A149-C7723D0F690D}" type="presParOf" srcId="{0384846F-6D10-4A40-9CAC-57D171E5DBE8}" destId="{11226A12-38E9-8547-BB76-D4A119256363}" srcOrd="29" destOrd="0" presId="urn:microsoft.com/office/officeart/2016/7/layout/RepeatingBendingProcessNew"/>
    <dgm:cxn modelId="{8AEF7138-D32B-A446-B0A8-F1CB6E01481E}" type="presParOf" srcId="{11226A12-38E9-8547-BB76-D4A119256363}" destId="{15ACB09C-0E3D-E843-8A2F-598540566E89}" srcOrd="0" destOrd="0" presId="urn:microsoft.com/office/officeart/2016/7/layout/RepeatingBendingProcessNew"/>
    <dgm:cxn modelId="{0A14F106-C8D0-8942-AB07-F5B07D8CC2E3}" type="presParOf" srcId="{0384846F-6D10-4A40-9CAC-57D171E5DBE8}" destId="{E80E2D31-B61E-3747-A139-C936C710F7A2}" srcOrd="3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C24B72-06B8-49AC-9845-BC878BB01A3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A2530D7-67CA-4BE8-9C39-171836D3CF32}">
      <dgm:prSet/>
      <dgm:spPr/>
      <dgm:t>
        <a:bodyPr/>
        <a:lstStyle/>
        <a:p>
          <a:r>
            <a:rPr lang="pt-BR"/>
            <a:t>PRAZO DETERMINADO OU INDETERMINADO. NÃO HÁ CONTRATOS ETERNOS</a:t>
          </a:r>
          <a:endParaRPr lang="en-US"/>
        </a:p>
      </dgm:t>
    </dgm:pt>
    <dgm:pt modelId="{B233694B-0CB1-49BE-A36E-040B6D123137}" type="parTrans" cxnId="{09B3978C-0D38-4B62-905B-49B0F24B439A}">
      <dgm:prSet/>
      <dgm:spPr/>
      <dgm:t>
        <a:bodyPr/>
        <a:lstStyle/>
        <a:p>
          <a:endParaRPr lang="en-US"/>
        </a:p>
      </dgm:t>
    </dgm:pt>
    <dgm:pt modelId="{90CD042C-1558-415F-A8E0-89B92C75F4C0}" type="sibTrans" cxnId="{09B3978C-0D38-4B62-905B-49B0F24B439A}">
      <dgm:prSet/>
      <dgm:spPr/>
      <dgm:t>
        <a:bodyPr/>
        <a:lstStyle/>
        <a:p>
          <a:endParaRPr lang="en-US"/>
        </a:p>
      </dgm:t>
    </dgm:pt>
    <dgm:pt modelId="{844E872E-8776-49FF-A4E6-BDC243EEF868}">
      <dgm:prSet/>
      <dgm:spPr/>
      <dgm:t>
        <a:bodyPr/>
        <a:lstStyle/>
        <a:p>
          <a:r>
            <a:rPr lang="pt-BR"/>
            <a:t>DETERMINADO, RENOVACAO PODE SER AUTOMATICA. ATENCAO PARA ISSO, NO LONGO PRAZO</a:t>
          </a:r>
          <a:endParaRPr lang="en-US"/>
        </a:p>
      </dgm:t>
    </dgm:pt>
    <dgm:pt modelId="{62706190-2FAD-435F-9819-4119DBB3D5CC}" type="parTrans" cxnId="{C14F103C-D816-46F6-9A53-3BA5E0CCB9C4}">
      <dgm:prSet/>
      <dgm:spPr/>
      <dgm:t>
        <a:bodyPr/>
        <a:lstStyle/>
        <a:p>
          <a:endParaRPr lang="en-US"/>
        </a:p>
      </dgm:t>
    </dgm:pt>
    <dgm:pt modelId="{77FB4D25-E3E4-49A1-854B-FCB42EC6D0DD}" type="sibTrans" cxnId="{C14F103C-D816-46F6-9A53-3BA5E0CCB9C4}">
      <dgm:prSet/>
      <dgm:spPr/>
      <dgm:t>
        <a:bodyPr/>
        <a:lstStyle/>
        <a:p>
          <a:endParaRPr lang="en-US"/>
        </a:p>
      </dgm:t>
    </dgm:pt>
    <dgm:pt modelId="{CFE67C60-F0C0-4B66-BAD5-9D6F503756EA}">
      <dgm:prSet/>
      <dgm:spPr/>
      <dgm:t>
        <a:bodyPr/>
        <a:lstStyle/>
        <a:p>
          <a:r>
            <a:rPr lang="pt-BR"/>
            <a:t>CONDIÇÃO RESOLUTIVA OU SUSPENSIVA</a:t>
          </a:r>
          <a:endParaRPr lang="en-US"/>
        </a:p>
      </dgm:t>
    </dgm:pt>
    <dgm:pt modelId="{9EB5BDC3-E337-40A5-AA6F-65FB0F3DAE18}" type="parTrans" cxnId="{817A588A-F570-4263-BE4A-EB301A7C3873}">
      <dgm:prSet/>
      <dgm:spPr/>
      <dgm:t>
        <a:bodyPr/>
        <a:lstStyle/>
        <a:p>
          <a:endParaRPr lang="en-US"/>
        </a:p>
      </dgm:t>
    </dgm:pt>
    <dgm:pt modelId="{7FCC4840-D310-4E90-AD21-F8765718BB30}" type="sibTrans" cxnId="{817A588A-F570-4263-BE4A-EB301A7C3873}">
      <dgm:prSet/>
      <dgm:spPr/>
      <dgm:t>
        <a:bodyPr/>
        <a:lstStyle/>
        <a:p>
          <a:endParaRPr lang="en-US"/>
        </a:p>
      </dgm:t>
    </dgm:pt>
    <dgm:pt modelId="{79D5D050-D857-43DC-A722-6804E683EE42}">
      <dgm:prSet/>
      <dgm:spPr/>
      <dgm:t>
        <a:bodyPr/>
        <a:lstStyle/>
        <a:p>
          <a:r>
            <a:rPr lang="pt-BR"/>
            <a:t>Quando precisamos prever condições?</a:t>
          </a:r>
          <a:endParaRPr lang="en-US"/>
        </a:p>
      </dgm:t>
    </dgm:pt>
    <dgm:pt modelId="{AF051F09-50D7-402E-9033-BF8DA445E014}" type="parTrans" cxnId="{0C873D00-1341-432F-A041-6476D8AA9F08}">
      <dgm:prSet/>
      <dgm:spPr/>
      <dgm:t>
        <a:bodyPr/>
        <a:lstStyle/>
        <a:p>
          <a:endParaRPr lang="en-US"/>
        </a:p>
      </dgm:t>
    </dgm:pt>
    <dgm:pt modelId="{191F7838-018C-40F8-9E0B-9F7402BCDB4E}" type="sibTrans" cxnId="{0C873D00-1341-432F-A041-6476D8AA9F08}">
      <dgm:prSet/>
      <dgm:spPr/>
      <dgm:t>
        <a:bodyPr/>
        <a:lstStyle/>
        <a:p>
          <a:endParaRPr lang="en-US"/>
        </a:p>
      </dgm:t>
    </dgm:pt>
    <dgm:pt modelId="{03B3B3AF-4525-654F-B5DB-2A641601FA90}" type="pres">
      <dgm:prSet presAssocID="{8BC24B72-06B8-49AC-9845-BC878BB01A3C}" presName="linear" presStyleCnt="0">
        <dgm:presLayoutVars>
          <dgm:animLvl val="lvl"/>
          <dgm:resizeHandles val="exact"/>
        </dgm:presLayoutVars>
      </dgm:prSet>
      <dgm:spPr/>
    </dgm:pt>
    <dgm:pt modelId="{0F9ECE4B-AAE9-354F-8E8C-2BFB5A5562F3}" type="pres">
      <dgm:prSet presAssocID="{7A2530D7-67CA-4BE8-9C39-171836D3CF3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7311422-CFDA-8146-B1F3-6D5AD36598B8}" type="pres">
      <dgm:prSet presAssocID="{90CD042C-1558-415F-A8E0-89B92C75F4C0}" presName="spacer" presStyleCnt="0"/>
      <dgm:spPr/>
    </dgm:pt>
    <dgm:pt modelId="{3D08DF29-E1DD-7B40-A224-BCDE8083EC66}" type="pres">
      <dgm:prSet presAssocID="{844E872E-8776-49FF-A4E6-BDC243EEF86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346045B-4F07-FA46-8927-AB76A056AE15}" type="pres">
      <dgm:prSet presAssocID="{77FB4D25-E3E4-49A1-854B-FCB42EC6D0DD}" presName="spacer" presStyleCnt="0"/>
      <dgm:spPr/>
    </dgm:pt>
    <dgm:pt modelId="{C6053045-2E44-0B42-BA40-139473AFE5F4}" type="pres">
      <dgm:prSet presAssocID="{CFE67C60-F0C0-4B66-BAD5-9D6F503756E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8EFA861-FEC4-6C47-9B6F-13CC6A306ABB}" type="pres">
      <dgm:prSet presAssocID="{7FCC4840-D310-4E90-AD21-F8765718BB30}" presName="spacer" presStyleCnt="0"/>
      <dgm:spPr/>
    </dgm:pt>
    <dgm:pt modelId="{FD64D5D9-4F75-1749-B394-4BE97F732A4C}" type="pres">
      <dgm:prSet presAssocID="{79D5D050-D857-43DC-A722-6804E683EE4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C873D00-1341-432F-A041-6476D8AA9F08}" srcId="{8BC24B72-06B8-49AC-9845-BC878BB01A3C}" destId="{79D5D050-D857-43DC-A722-6804E683EE42}" srcOrd="3" destOrd="0" parTransId="{AF051F09-50D7-402E-9033-BF8DA445E014}" sibTransId="{191F7838-018C-40F8-9E0B-9F7402BCDB4E}"/>
    <dgm:cxn modelId="{7272862C-F61C-0B42-8612-C598198CCDE1}" type="presOf" srcId="{844E872E-8776-49FF-A4E6-BDC243EEF868}" destId="{3D08DF29-E1DD-7B40-A224-BCDE8083EC66}" srcOrd="0" destOrd="0" presId="urn:microsoft.com/office/officeart/2005/8/layout/vList2"/>
    <dgm:cxn modelId="{C14F103C-D816-46F6-9A53-3BA5E0CCB9C4}" srcId="{8BC24B72-06B8-49AC-9845-BC878BB01A3C}" destId="{844E872E-8776-49FF-A4E6-BDC243EEF868}" srcOrd="1" destOrd="0" parTransId="{62706190-2FAD-435F-9819-4119DBB3D5CC}" sibTransId="{77FB4D25-E3E4-49A1-854B-FCB42EC6D0DD}"/>
    <dgm:cxn modelId="{0DD4FC45-6EEE-9C43-AD19-306998240B72}" type="presOf" srcId="{79D5D050-D857-43DC-A722-6804E683EE42}" destId="{FD64D5D9-4F75-1749-B394-4BE97F732A4C}" srcOrd="0" destOrd="0" presId="urn:microsoft.com/office/officeart/2005/8/layout/vList2"/>
    <dgm:cxn modelId="{182A8560-8E07-AB4B-BD3F-CED717F92419}" type="presOf" srcId="{CFE67C60-F0C0-4B66-BAD5-9D6F503756EA}" destId="{C6053045-2E44-0B42-BA40-139473AFE5F4}" srcOrd="0" destOrd="0" presId="urn:microsoft.com/office/officeart/2005/8/layout/vList2"/>
    <dgm:cxn modelId="{817A588A-F570-4263-BE4A-EB301A7C3873}" srcId="{8BC24B72-06B8-49AC-9845-BC878BB01A3C}" destId="{CFE67C60-F0C0-4B66-BAD5-9D6F503756EA}" srcOrd="2" destOrd="0" parTransId="{9EB5BDC3-E337-40A5-AA6F-65FB0F3DAE18}" sibTransId="{7FCC4840-D310-4E90-AD21-F8765718BB30}"/>
    <dgm:cxn modelId="{09B3978C-0D38-4B62-905B-49B0F24B439A}" srcId="{8BC24B72-06B8-49AC-9845-BC878BB01A3C}" destId="{7A2530D7-67CA-4BE8-9C39-171836D3CF32}" srcOrd="0" destOrd="0" parTransId="{B233694B-0CB1-49BE-A36E-040B6D123137}" sibTransId="{90CD042C-1558-415F-A8E0-89B92C75F4C0}"/>
    <dgm:cxn modelId="{F41802B0-B682-C442-B6B5-6CE72938F85E}" type="presOf" srcId="{7A2530D7-67CA-4BE8-9C39-171836D3CF32}" destId="{0F9ECE4B-AAE9-354F-8E8C-2BFB5A5562F3}" srcOrd="0" destOrd="0" presId="urn:microsoft.com/office/officeart/2005/8/layout/vList2"/>
    <dgm:cxn modelId="{1123ADEE-E61D-C54D-A80D-9FDAE995D4CC}" type="presOf" srcId="{8BC24B72-06B8-49AC-9845-BC878BB01A3C}" destId="{03B3B3AF-4525-654F-B5DB-2A641601FA90}" srcOrd="0" destOrd="0" presId="urn:microsoft.com/office/officeart/2005/8/layout/vList2"/>
    <dgm:cxn modelId="{675C47AC-7DE6-3F48-B359-D36D46C0C056}" type="presParOf" srcId="{03B3B3AF-4525-654F-B5DB-2A641601FA90}" destId="{0F9ECE4B-AAE9-354F-8E8C-2BFB5A5562F3}" srcOrd="0" destOrd="0" presId="urn:microsoft.com/office/officeart/2005/8/layout/vList2"/>
    <dgm:cxn modelId="{497DDCDE-AB6F-124F-80A6-42F6BA9BCD37}" type="presParOf" srcId="{03B3B3AF-4525-654F-B5DB-2A641601FA90}" destId="{B7311422-CFDA-8146-B1F3-6D5AD36598B8}" srcOrd="1" destOrd="0" presId="urn:microsoft.com/office/officeart/2005/8/layout/vList2"/>
    <dgm:cxn modelId="{8FD8E0B2-AE4C-D642-B664-5739F52E41AC}" type="presParOf" srcId="{03B3B3AF-4525-654F-B5DB-2A641601FA90}" destId="{3D08DF29-E1DD-7B40-A224-BCDE8083EC66}" srcOrd="2" destOrd="0" presId="urn:microsoft.com/office/officeart/2005/8/layout/vList2"/>
    <dgm:cxn modelId="{5D359FF0-3D25-5844-92B7-FB049E9C1EC5}" type="presParOf" srcId="{03B3B3AF-4525-654F-B5DB-2A641601FA90}" destId="{1346045B-4F07-FA46-8927-AB76A056AE15}" srcOrd="3" destOrd="0" presId="urn:microsoft.com/office/officeart/2005/8/layout/vList2"/>
    <dgm:cxn modelId="{25D72921-C85F-D941-B022-8D7D2ED44A6F}" type="presParOf" srcId="{03B3B3AF-4525-654F-B5DB-2A641601FA90}" destId="{C6053045-2E44-0B42-BA40-139473AFE5F4}" srcOrd="4" destOrd="0" presId="urn:microsoft.com/office/officeart/2005/8/layout/vList2"/>
    <dgm:cxn modelId="{994298C4-9120-BA44-920D-6EA1198928B2}" type="presParOf" srcId="{03B3B3AF-4525-654F-B5DB-2A641601FA90}" destId="{48EFA861-FEC4-6C47-9B6F-13CC6A306ABB}" srcOrd="5" destOrd="0" presId="urn:microsoft.com/office/officeart/2005/8/layout/vList2"/>
    <dgm:cxn modelId="{55EC174C-54D1-C643-8424-0360D7B75427}" type="presParOf" srcId="{03B3B3AF-4525-654F-B5DB-2A641601FA90}" destId="{FD64D5D9-4F75-1749-B394-4BE97F732A4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7B07C9-C645-407F-B3DB-092AEDAFD1F8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5928909-8791-4E0B-B1A9-2995E6844FD5}">
      <dgm:prSet/>
      <dgm:spPr/>
      <dgm:t>
        <a:bodyPr/>
        <a:lstStyle/>
        <a:p>
          <a:r>
            <a:rPr lang="pt-BR"/>
            <a:t>RESOLUÇÃO IMEDIATA, EXTRAJUDICIAL, SE PREVISTA CLÁUSULA RESOLUTIVA EXPRESSA:</a:t>
          </a:r>
          <a:endParaRPr lang="en-US"/>
        </a:p>
      </dgm:t>
    </dgm:pt>
    <dgm:pt modelId="{159C60F9-9D25-4580-96C4-C56BECFBAF82}" type="parTrans" cxnId="{A52A440E-FCD9-4712-8E6D-1693EA70BBFC}">
      <dgm:prSet/>
      <dgm:spPr/>
      <dgm:t>
        <a:bodyPr/>
        <a:lstStyle/>
        <a:p>
          <a:endParaRPr lang="en-US"/>
        </a:p>
      </dgm:t>
    </dgm:pt>
    <dgm:pt modelId="{E72FB39D-BB1E-429D-88B7-6B6628E50BBA}" type="sibTrans" cxnId="{A52A440E-FCD9-4712-8E6D-1693EA70BBFC}">
      <dgm:prSet/>
      <dgm:spPr/>
      <dgm:t>
        <a:bodyPr/>
        <a:lstStyle/>
        <a:p>
          <a:endParaRPr lang="en-US"/>
        </a:p>
      </dgm:t>
    </dgm:pt>
    <dgm:pt modelId="{55691578-DF0A-4336-B79F-A979F766CC85}">
      <dgm:prSet/>
      <dgm:spPr/>
      <dgm:t>
        <a:bodyPr/>
        <a:lstStyle/>
        <a:p>
          <a:r>
            <a:rPr lang="pt-BR" b="1"/>
            <a:t>Art. 474.</a:t>
          </a:r>
          <a:r>
            <a:rPr lang="pt-BR"/>
            <a:t> A cláusula resolutiva expressa opera de pleno direito; a tácita depende de interpelação judicial.</a:t>
          </a:r>
          <a:endParaRPr lang="en-US"/>
        </a:p>
      </dgm:t>
    </dgm:pt>
    <dgm:pt modelId="{ADE325E5-69D6-47B6-8AF6-FD99A3107A0A}" type="parTrans" cxnId="{53D6C1FC-DEFA-46AE-9868-A680B30E825F}">
      <dgm:prSet/>
      <dgm:spPr/>
      <dgm:t>
        <a:bodyPr/>
        <a:lstStyle/>
        <a:p>
          <a:endParaRPr lang="en-US"/>
        </a:p>
      </dgm:t>
    </dgm:pt>
    <dgm:pt modelId="{0D0573F1-E253-4A0B-880E-49CDE67151CD}" type="sibTrans" cxnId="{53D6C1FC-DEFA-46AE-9868-A680B30E825F}">
      <dgm:prSet/>
      <dgm:spPr/>
      <dgm:t>
        <a:bodyPr/>
        <a:lstStyle/>
        <a:p>
          <a:endParaRPr lang="en-US"/>
        </a:p>
      </dgm:t>
    </dgm:pt>
    <dgm:pt modelId="{85D71B9D-345A-4245-A726-77E049A2C8DE}">
      <dgm:prSet/>
      <dgm:spPr/>
      <dgm:t>
        <a:bodyPr/>
        <a:lstStyle/>
        <a:p>
          <a:r>
            <a:rPr lang="pt-BR" dirty="0"/>
            <a:t>EXECUCAO DO PREÇO. SE PARCELADO, IMPORTANTE  PREVER VENCIMENTO ANTECIPADO E JUROS DE 1% ao mês</a:t>
          </a:r>
          <a:endParaRPr lang="en-US" dirty="0"/>
        </a:p>
      </dgm:t>
    </dgm:pt>
    <dgm:pt modelId="{B1D98DAA-FD7F-49B3-B3FC-E3B7E7AC7169}" type="parTrans" cxnId="{2E13736B-03F4-440C-83E4-A17D7852926F}">
      <dgm:prSet/>
      <dgm:spPr/>
      <dgm:t>
        <a:bodyPr/>
        <a:lstStyle/>
        <a:p>
          <a:endParaRPr lang="en-US"/>
        </a:p>
      </dgm:t>
    </dgm:pt>
    <dgm:pt modelId="{338A6D64-4991-47E5-A103-1A96A609A369}" type="sibTrans" cxnId="{2E13736B-03F4-440C-83E4-A17D7852926F}">
      <dgm:prSet/>
      <dgm:spPr/>
      <dgm:t>
        <a:bodyPr/>
        <a:lstStyle/>
        <a:p>
          <a:endParaRPr lang="en-US"/>
        </a:p>
      </dgm:t>
    </dgm:pt>
    <dgm:pt modelId="{7FCFD57B-50F0-44EA-8C3D-074F99FC7E9B}">
      <dgm:prSet/>
      <dgm:spPr/>
      <dgm:t>
        <a:bodyPr/>
        <a:lstStyle/>
        <a:p>
          <a:r>
            <a:rPr lang="pt-BR"/>
            <a:t>EXECUÇÃO DA OBRIGACAO DE FAZER: PREVER MULTA DIÁRIA</a:t>
          </a:r>
          <a:endParaRPr lang="en-US"/>
        </a:p>
      </dgm:t>
    </dgm:pt>
    <dgm:pt modelId="{8CF165CA-4992-4850-B35C-04A0EC921307}" type="parTrans" cxnId="{304AD35A-5B91-4D1C-AD2D-2D8933CC7A04}">
      <dgm:prSet/>
      <dgm:spPr/>
      <dgm:t>
        <a:bodyPr/>
        <a:lstStyle/>
        <a:p>
          <a:endParaRPr lang="en-US"/>
        </a:p>
      </dgm:t>
    </dgm:pt>
    <dgm:pt modelId="{A9B00BEE-1819-479F-AEFA-83A5E58D80B1}" type="sibTrans" cxnId="{304AD35A-5B91-4D1C-AD2D-2D8933CC7A04}">
      <dgm:prSet/>
      <dgm:spPr/>
      <dgm:t>
        <a:bodyPr/>
        <a:lstStyle/>
        <a:p>
          <a:endParaRPr lang="en-US"/>
        </a:p>
      </dgm:t>
    </dgm:pt>
    <dgm:pt modelId="{A66A6C4F-86F7-4206-98DD-1A07874C72D7}">
      <dgm:prSet/>
      <dgm:spPr/>
      <dgm:t>
        <a:bodyPr/>
        <a:lstStyle/>
        <a:p>
          <a:r>
            <a:rPr lang="pt-BR"/>
            <a:t>CLÁUSULA DE LIMITAÇAO DE RESPONSABILIDADE (PODE SER DIFERENTE A REGRA ENTRE AS PARTES)</a:t>
          </a:r>
          <a:endParaRPr lang="en-US"/>
        </a:p>
      </dgm:t>
    </dgm:pt>
    <dgm:pt modelId="{AD77C8F8-931C-42AD-8FDB-6E46F74BA670}" type="parTrans" cxnId="{77D8FA97-BF46-4D31-B37A-66D73C9919BB}">
      <dgm:prSet/>
      <dgm:spPr/>
      <dgm:t>
        <a:bodyPr/>
        <a:lstStyle/>
        <a:p>
          <a:endParaRPr lang="en-US"/>
        </a:p>
      </dgm:t>
    </dgm:pt>
    <dgm:pt modelId="{8BBD98BD-CDD1-4F22-9E42-DA516D6299BB}" type="sibTrans" cxnId="{77D8FA97-BF46-4D31-B37A-66D73C9919BB}">
      <dgm:prSet/>
      <dgm:spPr/>
      <dgm:t>
        <a:bodyPr/>
        <a:lstStyle/>
        <a:p>
          <a:endParaRPr lang="en-US"/>
        </a:p>
      </dgm:t>
    </dgm:pt>
    <dgm:pt modelId="{F855A626-6F80-3143-9209-4548B50411C8}" type="pres">
      <dgm:prSet presAssocID="{9A7B07C9-C645-407F-B3DB-092AEDAFD1F8}" presName="vert0" presStyleCnt="0">
        <dgm:presLayoutVars>
          <dgm:dir/>
          <dgm:animOne val="branch"/>
          <dgm:animLvl val="lvl"/>
        </dgm:presLayoutVars>
      </dgm:prSet>
      <dgm:spPr/>
    </dgm:pt>
    <dgm:pt modelId="{FA5B1244-347C-A242-A270-68D13E7E7E84}" type="pres">
      <dgm:prSet presAssocID="{D5928909-8791-4E0B-B1A9-2995E6844FD5}" presName="thickLine" presStyleLbl="alignNode1" presStyleIdx="0" presStyleCnt="5"/>
      <dgm:spPr/>
    </dgm:pt>
    <dgm:pt modelId="{F34B6E95-33F6-3644-B80E-69DD905B04A7}" type="pres">
      <dgm:prSet presAssocID="{D5928909-8791-4E0B-B1A9-2995E6844FD5}" presName="horz1" presStyleCnt="0"/>
      <dgm:spPr/>
    </dgm:pt>
    <dgm:pt modelId="{B658DC25-F8BE-1443-AD3C-B537D574E304}" type="pres">
      <dgm:prSet presAssocID="{D5928909-8791-4E0B-B1A9-2995E6844FD5}" presName="tx1" presStyleLbl="revTx" presStyleIdx="0" presStyleCnt="5"/>
      <dgm:spPr/>
    </dgm:pt>
    <dgm:pt modelId="{1C775500-7BE5-454A-97B6-E367DFCFAC8C}" type="pres">
      <dgm:prSet presAssocID="{D5928909-8791-4E0B-B1A9-2995E6844FD5}" presName="vert1" presStyleCnt="0"/>
      <dgm:spPr/>
    </dgm:pt>
    <dgm:pt modelId="{69646D34-5E6F-194A-8823-AD134282E82D}" type="pres">
      <dgm:prSet presAssocID="{55691578-DF0A-4336-B79F-A979F766CC85}" presName="thickLine" presStyleLbl="alignNode1" presStyleIdx="1" presStyleCnt="5"/>
      <dgm:spPr/>
    </dgm:pt>
    <dgm:pt modelId="{1732C43D-0F98-9944-8D23-9B22D37DA430}" type="pres">
      <dgm:prSet presAssocID="{55691578-DF0A-4336-B79F-A979F766CC85}" presName="horz1" presStyleCnt="0"/>
      <dgm:spPr/>
    </dgm:pt>
    <dgm:pt modelId="{DF23C514-162A-2846-B677-D09E4C1BA6E4}" type="pres">
      <dgm:prSet presAssocID="{55691578-DF0A-4336-B79F-A979F766CC85}" presName="tx1" presStyleLbl="revTx" presStyleIdx="1" presStyleCnt="5"/>
      <dgm:spPr/>
    </dgm:pt>
    <dgm:pt modelId="{B2C3B7A9-BFE8-114A-B98E-C6713D1A0157}" type="pres">
      <dgm:prSet presAssocID="{55691578-DF0A-4336-B79F-A979F766CC85}" presName="vert1" presStyleCnt="0"/>
      <dgm:spPr/>
    </dgm:pt>
    <dgm:pt modelId="{2E8C2780-1418-8C4B-89B7-367FE7C95EF5}" type="pres">
      <dgm:prSet presAssocID="{85D71B9D-345A-4245-A726-77E049A2C8DE}" presName="thickLine" presStyleLbl="alignNode1" presStyleIdx="2" presStyleCnt="5"/>
      <dgm:spPr/>
    </dgm:pt>
    <dgm:pt modelId="{1EC43216-F7CE-2741-93D5-F5F4FD23A97A}" type="pres">
      <dgm:prSet presAssocID="{85D71B9D-345A-4245-A726-77E049A2C8DE}" presName="horz1" presStyleCnt="0"/>
      <dgm:spPr/>
    </dgm:pt>
    <dgm:pt modelId="{9E10FF2B-5200-6244-B3F2-6C6FC5BE061C}" type="pres">
      <dgm:prSet presAssocID="{85D71B9D-345A-4245-A726-77E049A2C8DE}" presName="tx1" presStyleLbl="revTx" presStyleIdx="2" presStyleCnt="5"/>
      <dgm:spPr/>
    </dgm:pt>
    <dgm:pt modelId="{C9F69CAC-C78A-3047-BC27-354C60093E34}" type="pres">
      <dgm:prSet presAssocID="{85D71B9D-345A-4245-A726-77E049A2C8DE}" presName="vert1" presStyleCnt="0"/>
      <dgm:spPr/>
    </dgm:pt>
    <dgm:pt modelId="{0A67B263-E30F-884B-B19D-9B0A71F06BF0}" type="pres">
      <dgm:prSet presAssocID="{7FCFD57B-50F0-44EA-8C3D-074F99FC7E9B}" presName="thickLine" presStyleLbl="alignNode1" presStyleIdx="3" presStyleCnt="5"/>
      <dgm:spPr/>
    </dgm:pt>
    <dgm:pt modelId="{6D23AC35-C5EC-644B-8E6A-05089C947615}" type="pres">
      <dgm:prSet presAssocID="{7FCFD57B-50F0-44EA-8C3D-074F99FC7E9B}" presName="horz1" presStyleCnt="0"/>
      <dgm:spPr/>
    </dgm:pt>
    <dgm:pt modelId="{9CFEABCD-1D10-BC48-B258-EB716CC29327}" type="pres">
      <dgm:prSet presAssocID="{7FCFD57B-50F0-44EA-8C3D-074F99FC7E9B}" presName="tx1" presStyleLbl="revTx" presStyleIdx="3" presStyleCnt="5"/>
      <dgm:spPr/>
    </dgm:pt>
    <dgm:pt modelId="{E4E61F9F-5500-D64E-B221-BBDB0FC9279B}" type="pres">
      <dgm:prSet presAssocID="{7FCFD57B-50F0-44EA-8C3D-074F99FC7E9B}" presName="vert1" presStyleCnt="0"/>
      <dgm:spPr/>
    </dgm:pt>
    <dgm:pt modelId="{CB9070C3-56AF-B642-96D9-BB8249C166E3}" type="pres">
      <dgm:prSet presAssocID="{A66A6C4F-86F7-4206-98DD-1A07874C72D7}" presName="thickLine" presStyleLbl="alignNode1" presStyleIdx="4" presStyleCnt="5"/>
      <dgm:spPr/>
    </dgm:pt>
    <dgm:pt modelId="{3B1F0625-067C-8142-9FF8-621974D16E2A}" type="pres">
      <dgm:prSet presAssocID="{A66A6C4F-86F7-4206-98DD-1A07874C72D7}" presName="horz1" presStyleCnt="0"/>
      <dgm:spPr/>
    </dgm:pt>
    <dgm:pt modelId="{4F7CEAFE-1014-3F4C-9754-CB5157C14E29}" type="pres">
      <dgm:prSet presAssocID="{A66A6C4F-86F7-4206-98DD-1A07874C72D7}" presName="tx1" presStyleLbl="revTx" presStyleIdx="4" presStyleCnt="5"/>
      <dgm:spPr/>
    </dgm:pt>
    <dgm:pt modelId="{B6FB7DCF-4BF8-A742-96F8-021C8C43E5FD}" type="pres">
      <dgm:prSet presAssocID="{A66A6C4F-86F7-4206-98DD-1A07874C72D7}" presName="vert1" presStyleCnt="0"/>
      <dgm:spPr/>
    </dgm:pt>
  </dgm:ptLst>
  <dgm:cxnLst>
    <dgm:cxn modelId="{EDA8E60C-8C59-8847-B8A8-746FC5BD89FE}" type="presOf" srcId="{7FCFD57B-50F0-44EA-8C3D-074F99FC7E9B}" destId="{9CFEABCD-1D10-BC48-B258-EB716CC29327}" srcOrd="0" destOrd="0" presId="urn:microsoft.com/office/officeart/2008/layout/LinedList"/>
    <dgm:cxn modelId="{A52A440E-FCD9-4712-8E6D-1693EA70BBFC}" srcId="{9A7B07C9-C645-407F-B3DB-092AEDAFD1F8}" destId="{D5928909-8791-4E0B-B1A9-2995E6844FD5}" srcOrd="0" destOrd="0" parTransId="{159C60F9-9D25-4580-96C4-C56BECFBAF82}" sibTransId="{E72FB39D-BB1E-429D-88B7-6B6628E50BBA}"/>
    <dgm:cxn modelId="{91700229-DAF5-434C-8C3E-16A45CD457FD}" type="presOf" srcId="{9A7B07C9-C645-407F-B3DB-092AEDAFD1F8}" destId="{F855A626-6F80-3143-9209-4548B50411C8}" srcOrd="0" destOrd="0" presId="urn:microsoft.com/office/officeart/2008/layout/LinedList"/>
    <dgm:cxn modelId="{304AD35A-5B91-4D1C-AD2D-2D8933CC7A04}" srcId="{9A7B07C9-C645-407F-B3DB-092AEDAFD1F8}" destId="{7FCFD57B-50F0-44EA-8C3D-074F99FC7E9B}" srcOrd="3" destOrd="0" parTransId="{8CF165CA-4992-4850-B35C-04A0EC921307}" sibTransId="{A9B00BEE-1819-479F-AEFA-83A5E58D80B1}"/>
    <dgm:cxn modelId="{45E08B63-C1AF-CD47-BA73-D074D2B04553}" type="presOf" srcId="{D5928909-8791-4E0B-B1A9-2995E6844FD5}" destId="{B658DC25-F8BE-1443-AD3C-B537D574E304}" srcOrd="0" destOrd="0" presId="urn:microsoft.com/office/officeart/2008/layout/LinedList"/>
    <dgm:cxn modelId="{2E13736B-03F4-440C-83E4-A17D7852926F}" srcId="{9A7B07C9-C645-407F-B3DB-092AEDAFD1F8}" destId="{85D71B9D-345A-4245-A726-77E049A2C8DE}" srcOrd="2" destOrd="0" parTransId="{B1D98DAA-FD7F-49B3-B3FC-E3B7E7AC7169}" sibTransId="{338A6D64-4991-47E5-A103-1A96A609A369}"/>
    <dgm:cxn modelId="{76CEF574-99DF-244B-8450-71A74FDFDAA5}" type="presOf" srcId="{A66A6C4F-86F7-4206-98DD-1A07874C72D7}" destId="{4F7CEAFE-1014-3F4C-9754-CB5157C14E29}" srcOrd="0" destOrd="0" presId="urn:microsoft.com/office/officeart/2008/layout/LinedList"/>
    <dgm:cxn modelId="{77D8FA97-BF46-4D31-B37A-66D73C9919BB}" srcId="{9A7B07C9-C645-407F-B3DB-092AEDAFD1F8}" destId="{A66A6C4F-86F7-4206-98DD-1A07874C72D7}" srcOrd="4" destOrd="0" parTransId="{AD77C8F8-931C-42AD-8FDB-6E46F74BA670}" sibTransId="{8BBD98BD-CDD1-4F22-9E42-DA516D6299BB}"/>
    <dgm:cxn modelId="{03108FF3-689C-5B4B-9AB9-ADD5B22A7337}" type="presOf" srcId="{55691578-DF0A-4336-B79F-A979F766CC85}" destId="{DF23C514-162A-2846-B677-D09E4C1BA6E4}" srcOrd="0" destOrd="0" presId="urn:microsoft.com/office/officeart/2008/layout/LinedList"/>
    <dgm:cxn modelId="{53D6C1FC-DEFA-46AE-9868-A680B30E825F}" srcId="{9A7B07C9-C645-407F-B3DB-092AEDAFD1F8}" destId="{55691578-DF0A-4336-B79F-A979F766CC85}" srcOrd="1" destOrd="0" parTransId="{ADE325E5-69D6-47B6-8AF6-FD99A3107A0A}" sibTransId="{0D0573F1-E253-4A0B-880E-49CDE67151CD}"/>
    <dgm:cxn modelId="{63F1BEFD-655C-FE4D-9BDD-1639FE194F8C}" type="presOf" srcId="{85D71B9D-345A-4245-A726-77E049A2C8DE}" destId="{9E10FF2B-5200-6244-B3F2-6C6FC5BE061C}" srcOrd="0" destOrd="0" presId="urn:microsoft.com/office/officeart/2008/layout/LinedList"/>
    <dgm:cxn modelId="{B550A4A4-ED95-4540-86EC-86705EA89EF4}" type="presParOf" srcId="{F855A626-6F80-3143-9209-4548B50411C8}" destId="{FA5B1244-347C-A242-A270-68D13E7E7E84}" srcOrd="0" destOrd="0" presId="urn:microsoft.com/office/officeart/2008/layout/LinedList"/>
    <dgm:cxn modelId="{CCEB2EAB-2EB3-3241-AB99-B91032C57961}" type="presParOf" srcId="{F855A626-6F80-3143-9209-4548B50411C8}" destId="{F34B6E95-33F6-3644-B80E-69DD905B04A7}" srcOrd="1" destOrd="0" presId="urn:microsoft.com/office/officeart/2008/layout/LinedList"/>
    <dgm:cxn modelId="{B62FF4FE-C997-3742-90F9-AF25EDD26F45}" type="presParOf" srcId="{F34B6E95-33F6-3644-B80E-69DD905B04A7}" destId="{B658DC25-F8BE-1443-AD3C-B537D574E304}" srcOrd="0" destOrd="0" presId="urn:microsoft.com/office/officeart/2008/layout/LinedList"/>
    <dgm:cxn modelId="{D1EDECE9-0315-A648-B308-183861316701}" type="presParOf" srcId="{F34B6E95-33F6-3644-B80E-69DD905B04A7}" destId="{1C775500-7BE5-454A-97B6-E367DFCFAC8C}" srcOrd="1" destOrd="0" presId="urn:microsoft.com/office/officeart/2008/layout/LinedList"/>
    <dgm:cxn modelId="{77147BA8-C31C-A149-B60D-2B56831430CE}" type="presParOf" srcId="{F855A626-6F80-3143-9209-4548B50411C8}" destId="{69646D34-5E6F-194A-8823-AD134282E82D}" srcOrd="2" destOrd="0" presId="urn:microsoft.com/office/officeart/2008/layout/LinedList"/>
    <dgm:cxn modelId="{968C2DBC-5898-924E-A8D2-FDF36FAE5F1A}" type="presParOf" srcId="{F855A626-6F80-3143-9209-4548B50411C8}" destId="{1732C43D-0F98-9944-8D23-9B22D37DA430}" srcOrd="3" destOrd="0" presId="urn:microsoft.com/office/officeart/2008/layout/LinedList"/>
    <dgm:cxn modelId="{4B33D838-6191-424E-BCA6-FFF58A9559A0}" type="presParOf" srcId="{1732C43D-0F98-9944-8D23-9B22D37DA430}" destId="{DF23C514-162A-2846-B677-D09E4C1BA6E4}" srcOrd="0" destOrd="0" presId="urn:microsoft.com/office/officeart/2008/layout/LinedList"/>
    <dgm:cxn modelId="{F6E64577-FEDE-5F44-A01B-024F910B13C9}" type="presParOf" srcId="{1732C43D-0F98-9944-8D23-9B22D37DA430}" destId="{B2C3B7A9-BFE8-114A-B98E-C6713D1A0157}" srcOrd="1" destOrd="0" presId="urn:microsoft.com/office/officeart/2008/layout/LinedList"/>
    <dgm:cxn modelId="{C3ED4291-BE0F-C24B-9AF6-7124CBA97D8B}" type="presParOf" srcId="{F855A626-6F80-3143-9209-4548B50411C8}" destId="{2E8C2780-1418-8C4B-89B7-367FE7C95EF5}" srcOrd="4" destOrd="0" presId="urn:microsoft.com/office/officeart/2008/layout/LinedList"/>
    <dgm:cxn modelId="{DD284429-C40C-8048-AEA9-F13F5D74FCCB}" type="presParOf" srcId="{F855A626-6F80-3143-9209-4548B50411C8}" destId="{1EC43216-F7CE-2741-93D5-F5F4FD23A97A}" srcOrd="5" destOrd="0" presId="urn:microsoft.com/office/officeart/2008/layout/LinedList"/>
    <dgm:cxn modelId="{9A34C49B-2302-3547-8BD1-19DCFA24FE87}" type="presParOf" srcId="{1EC43216-F7CE-2741-93D5-F5F4FD23A97A}" destId="{9E10FF2B-5200-6244-B3F2-6C6FC5BE061C}" srcOrd="0" destOrd="0" presId="urn:microsoft.com/office/officeart/2008/layout/LinedList"/>
    <dgm:cxn modelId="{5174EE7D-7B11-A14B-87F2-F560384B9457}" type="presParOf" srcId="{1EC43216-F7CE-2741-93D5-F5F4FD23A97A}" destId="{C9F69CAC-C78A-3047-BC27-354C60093E34}" srcOrd="1" destOrd="0" presId="urn:microsoft.com/office/officeart/2008/layout/LinedList"/>
    <dgm:cxn modelId="{6A0F773D-A39B-EF4E-AF11-8C0F4DC85D3F}" type="presParOf" srcId="{F855A626-6F80-3143-9209-4548B50411C8}" destId="{0A67B263-E30F-884B-B19D-9B0A71F06BF0}" srcOrd="6" destOrd="0" presId="urn:microsoft.com/office/officeart/2008/layout/LinedList"/>
    <dgm:cxn modelId="{4C7C989C-6402-A44A-9078-DB38507D51AE}" type="presParOf" srcId="{F855A626-6F80-3143-9209-4548B50411C8}" destId="{6D23AC35-C5EC-644B-8E6A-05089C947615}" srcOrd="7" destOrd="0" presId="urn:microsoft.com/office/officeart/2008/layout/LinedList"/>
    <dgm:cxn modelId="{E9D37F20-946B-4442-86AC-0EBEBBFB308A}" type="presParOf" srcId="{6D23AC35-C5EC-644B-8E6A-05089C947615}" destId="{9CFEABCD-1D10-BC48-B258-EB716CC29327}" srcOrd="0" destOrd="0" presId="urn:microsoft.com/office/officeart/2008/layout/LinedList"/>
    <dgm:cxn modelId="{E6385285-AB83-574B-B9E0-00505B8F4B80}" type="presParOf" srcId="{6D23AC35-C5EC-644B-8E6A-05089C947615}" destId="{E4E61F9F-5500-D64E-B221-BBDB0FC9279B}" srcOrd="1" destOrd="0" presId="urn:microsoft.com/office/officeart/2008/layout/LinedList"/>
    <dgm:cxn modelId="{ACDBEA94-0685-5C4D-A1BC-D4B11366FDFB}" type="presParOf" srcId="{F855A626-6F80-3143-9209-4548B50411C8}" destId="{CB9070C3-56AF-B642-96D9-BB8249C166E3}" srcOrd="8" destOrd="0" presId="urn:microsoft.com/office/officeart/2008/layout/LinedList"/>
    <dgm:cxn modelId="{83C50721-AE18-5145-99E6-632FFA8358D3}" type="presParOf" srcId="{F855A626-6F80-3143-9209-4548B50411C8}" destId="{3B1F0625-067C-8142-9FF8-621974D16E2A}" srcOrd="9" destOrd="0" presId="urn:microsoft.com/office/officeart/2008/layout/LinedList"/>
    <dgm:cxn modelId="{5589A9E4-6CED-964F-80AB-CC1F1D485FA2}" type="presParOf" srcId="{3B1F0625-067C-8142-9FF8-621974D16E2A}" destId="{4F7CEAFE-1014-3F4C-9754-CB5157C14E29}" srcOrd="0" destOrd="0" presId="urn:microsoft.com/office/officeart/2008/layout/LinedList"/>
    <dgm:cxn modelId="{607A03EC-C936-0B49-95AD-4D44EBE24DCF}" type="presParOf" srcId="{3B1F0625-067C-8142-9FF8-621974D16E2A}" destId="{B6FB7DCF-4BF8-A742-96F8-021C8C43E5F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583FF-FAB5-E94F-80FE-968C817FAB57}">
      <dsp:nvSpPr>
        <dsp:cNvPr id="0" name=""/>
        <dsp:cNvSpPr/>
      </dsp:nvSpPr>
      <dsp:spPr>
        <a:xfrm>
          <a:off x="1413984" y="682607"/>
          <a:ext cx="2921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215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551991" y="726712"/>
        <a:ext cx="16137" cy="3230"/>
      </dsp:txXfrm>
    </dsp:sp>
    <dsp:sp modelId="{DEBF536A-AD30-FD4B-82B6-FC3ACB7C245F}">
      <dsp:nvSpPr>
        <dsp:cNvPr id="0" name=""/>
        <dsp:cNvSpPr/>
      </dsp:nvSpPr>
      <dsp:spPr>
        <a:xfrm>
          <a:off x="12516" y="307347"/>
          <a:ext cx="1403268" cy="8419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61" tIns="72177" rIns="68761" bIns="721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TÍTULO</a:t>
          </a:r>
          <a:endParaRPr lang="en-US" sz="1200" kern="1200" dirty="0"/>
        </a:p>
      </dsp:txBody>
      <dsp:txXfrm>
        <a:off x="12516" y="307347"/>
        <a:ext cx="1403268" cy="841960"/>
      </dsp:txXfrm>
    </dsp:sp>
    <dsp:sp modelId="{628560DA-1F08-EA42-B961-E17CE1012BF3}">
      <dsp:nvSpPr>
        <dsp:cNvPr id="0" name=""/>
        <dsp:cNvSpPr/>
      </dsp:nvSpPr>
      <dsp:spPr>
        <a:xfrm>
          <a:off x="3140004" y="682607"/>
          <a:ext cx="2921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2151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78011" y="726712"/>
        <a:ext cx="16137" cy="3230"/>
      </dsp:txXfrm>
    </dsp:sp>
    <dsp:sp modelId="{94204A8C-761A-1741-A628-8ED553040F8B}">
      <dsp:nvSpPr>
        <dsp:cNvPr id="0" name=""/>
        <dsp:cNvSpPr/>
      </dsp:nvSpPr>
      <dsp:spPr>
        <a:xfrm>
          <a:off x="1738536" y="307347"/>
          <a:ext cx="1403268" cy="8419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61" tIns="72177" rIns="68761" bIns="721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PREÂMBULO</a:t>
          </a:r>
          <a:endParaRPr lang="en-US" sz="1200" kern="1200" dirty="0"/>
        </a:p>
      </dsp:txBody>
      <dsp:txXfrm>
        <a:off x="1738536" y="307347"/>
        <a:ext cx="1403268" cy="841960"/>
      </dsp:txXfrm>
    </dsp:sp>
    <dsp:sp modelId="{93321752-D7AA-D44C-BEAD-BCE3E8210555}">
      <dsp:nvSpPr>
        <dsp:cNvPr id="0" name=""/>
        <dsp:cNvSpPr/>
      </dsp:nvSpPr>
      <dsp:spPr>
        <a:xfrm>
          <a:off x="4866024" y="682607"/>
          <a:ext cx="2921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2151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04031" y="726712"/>
        <a:ext cx="16137" cy="3230"/>
      </dsp:txXfrm>
    </dsp:sp>
    <dsp:sp modelId="{942D9E30-1D73-D74D-A6EB-E24EA31BB742}">
      <dsp:nvSpPr>
        <dsp:cNvPr id="0" name=""/>
        <dsp:cNvSpPr/>
      </dsp:nvSpPr>
      <dsp:spPr>
        <a:xfrm>
          <a:off x="3464556" y="307347"/>
          <a:ext cx="1403268" cy="8419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61" tIns="72177" rIns="68761" bIns="721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PARTES E INTERVENIENTES</a:t>
          </a:r>
          <a:endParaRPr lang="en-US" sz="1200" kern="1200" dirty="0"/>
        </a:p>
      </dsp:txBody>
      <dsp:txXfrm>
        <a:off x="3464556" y="307347"/>
        <a:ext cx="1403268" cy="841960"/>
      </dsp:txXfrm>
    </dsp:sp>
    <dsp:sp modelId="{12D546AE-C5BF-304B-B71C-FB79B55BBDC5}">
      <dsp:nvSpPr>
        <dsp:cNvPr id="0" name=""/>
        <dsp:cNvSpPr/>
      </dsp:nvSpPr>
      <dsp:spPr>
        <a:xfrm>
          <a:off x="6592043" y="682607"/>
          <a:ext cx="2921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2151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30051" y="726712"/>
        <a:ext cx="16137" cy="3230"/>
      </dsp:txXfrm>
    </dsp:sp>
    <dsp:sp modelId="{95299CA5-D168-9E45-A5D6-2A48B56730BE}">
      <dsp:nvSpPr>
        <dsp:cNvPr id="0" name=""/>
        <dsp:cNvSpPr/>
      </dsp:nvSpPr>
      <dsp:spPr>
        <a:xfrm>
          <a:off x="5190575" y="307347"/>
          <a:ext cx="1403268" cy="8419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61" tIns="72177" rIns="68761" bIns="721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DEFINIÇÕES</a:t>
          </a:r>
          <a:endParaRPr lang="en-US" sz="1200" kern="1200" dirty="0"/>
        </a:p>
      </dsp:txBody>
      <dsp:txXfrm>
        <a:off x="5190575" y="307347"/>
        <a:ext cx="1403268" cy="841960"/>
      </dsp:txXfrm>
    </dsp:sp>
    <dsp:sp modelId="{E4E01F09-D53E-B943-BE76-C6DC9844CCD2}">
      <dsp:nvSpPr>
        <dsp:cNvPr id="0" name=""/>
        <dsp:cNvSpPr/>
      </dsp:nvSpPr>
      <dsp:spPr>
        <a:xfrm>
          <a:off x="8318063" y="682607"/>
          <a:ext cx="2921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2151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456070" y="726712"/>
        <a:ext cx="16137" cy="3230"/>
      </dsp:txXfrm>
    </dsp:sp>
    <dsp:sp modelId="{8B549F18-F231-0F46-BF07-E749CD9605B8}">
      <dsp:nvSpPr>
        <dsp:cNvPr id="0" name=""/>
        <dsp:cNvSpPr/>
      </dsp:nvSpPr>
      <dsp:spPr>
        <a:xfrm>
          <a:off x="6916595" y="307347"/>
          <a:ext cx="1403268" cy="8419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61" tIns="72177" rIns="68761" bIns="721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ROL DE DOCUMENTOS ANEXOS</a:t>
          </a:r>
          <a:endParaRPr lang="en-US" sz="1200" kern="1200" dirty="0"/>
        </a:p>
      </dsp:txBody>
      <dsp:txXfrm>
        <a:off x="6916595" y="307347"/>
        <a:ext cx="1403268" cy="841960"/>
      </dsp:txXfrm>
    </dsp:sp>
    <dsp:sp modelId="{2D865AA7-9BFF-A14E-8565-2F9543151B74}">
      <dsp:nvSpPr>
        <dsp:cNvPr id="0" name=""/>
        <dsp:cNvSpPr/>
      </dsp:nvSpPr>
      <dsp:spPr>
        <a:xfrm>
          <a:off x="714150" y="1147507"/>
          <a:ext cx="8630098" cy="292151"/>
        </a:xfrm>
        <a:custGeom>
          <a:avLst/>
          <a:gdLst/>
          <a:ahLst/>
          <a:cxnLst/>
          <a:rect l="0" t="0" r="0" b="0"/>
          <a:pathLst>
            <a:path>
              <a:moveTo>
                <a:pt x="8630098" y="0"/>
              </a:moveTo>
              <a:lnTo>
                <a:pt x="8630098" y="163175"/>
              </a:lnTo>
              <a:lnTo>
                <a:pt x="0" y="163175"/>
              </a:lnTo>
              <a:lnTo>
                <a:pt x="0" y="29215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13296" y="1291968"/>
        <a:ext cx="431806" cy="3230"/>
      </dsp:txXfrm>
    </dsp:sp>
    <dsp:sp modelId="{82FC52C7-B77D-EE44-B637-3F50AB7F755C}">
      <dsp:nvSpPr>
        <dsp:cNvPr id="0" name=""/>
        <dsp:cNvSpPr/>
      </dsp:nvSpPr>
      <dsp:spPr>
        <a:xfrm>
          <a:off x="8642615" y="307347"/>
          <a:ext cx="1403268" cy="8419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61" tIns="72177" rIns="68761" bIns="721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PRESTAÇÕES E OBRIGAÇÕES</a:t>
          </a:r>
          <a:endParaRPr lang="en-US" sz="1200" kern="1200"/>
        </a:p>
      </dsp:txBody>
      <dsp:txXfrm>
        <a:off x="8642615" y="307347"/>
        <a:ext cx="1403268" cy="841960"/>
      </dsp:txXfrm>
    </dsp:sp>
    <dsp:sp modelId="{88CE1F63-E5DF-9A4F-9A32-DEEF7DBAF7A3}">
      <dsp:nvSpPr>
        <dsp:cNvPr id="0" name=""/>
        <dsp:cNvSpPr/>
      </dsp:nvSpPr>
      <dsp:spPr>
        <a:xfrm>
          <a:off x="1413984" y="1847320"/>
          <a:ext cx="2921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2151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551991" y="1891424"/>
        <a:ext cx="16137" cy="3230"/>
      </dsp:txXfrm>
    </dsp:sp>
    <dsp:sp modelId="{06CECBBB-44B0-F64C-8C26-8A3727F5D82B}">
      <dsp:nvSpPr>
        <dsp:cNvPr id="0" name=""/>
        <dsp:cNvSpPr/>
      </dsp:nvSpPr>
      <dsp:spPr>
        <a:xfrm>
          <a:off x="12516" y="1472059"/>
          <a:ext cx="1403268" cy="8419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61" tIns="72177" rIns="68761" bIns="721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PREÇO</a:t>
          </a:r>
          <a:endParaRPr lang="en-US" sz="1200" kern="1200"/>
        </a:p>
      </dsp:txBody>
      <dsp:txXfrm>
        <a:off x="12516" y="1472059"/>
        <a:ext cx="1403268" cy="841960"/>
      </dsp:txXfrm>
    </dsp:sp>
    <dsp:sp modelId="{D4D39B79-E69B-AD4E-9063-5AD82ED054DF}">
      <dsp:nvSpPr>
        <dsp:cNvPr id="0" name=""/>
        <dsp:cNvSpPr/>
      </dsp:nvSpPr>
      <dsp:spPr>
        <a:xfrm>
          <a:off x="3140004" y="1847320"/>
          <a:ext cx="2921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2151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78011" y="1891424"/>
        <a:ext cx="16137" cy="3230"/>
      </dsp:txXfrm>
    </dsp:sp>
    <dsp:sp modelId="{99DB1A0D-8A69-9D42-9C47-B08BBCA23193}">
      <dsp:nvSpPr>
        <dsp:cNvPr id="0" name=""/>
        <dsp:cNvSpPr/>
      </dsp:nvSpPr>
      <dsp:spPr>
        <a:xfrm>
          <a:off x="1738536" y="1472059"/>
          <a:ext cx="1403268" cy="8419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61" tIns="72177" rIns="68761" bIns="721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PROCEDIMENTOS E FLUXOS DE DOCS</a:t>
          </a:r>
          <a:endParaRPr lang="en-US" sz="1200" kern="1200"/>
        </a:p>
      </dsp:txBody>
      <dsp:txXfrm>
        <a:off x="1738536" y="1472059"/>
        <a:ext cx="1403268" cy="841960"/>
      </dsp:txXfrm>
    </dsp:sp>
    <dsp:sp modelId="{B77BBC8C-D6CE-ED4F-AEA4-9E5B8C6BDF46}">
      <dsp:nvSpPr>
        <dsp:cNvPr id="0" name=""/>
        <dsp:cNvSpPr/>
      </dsp:nvSpPr>
      <dsp:spPr>
        <a:xfrm>
          <a:off x="4866024" y="1847320"/>
          <a:ext cx="2921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2151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04031" y="1891424"/>
        <a:ext cx="16137" cy="3230"/>
      </dsp:txXfrm>
    </dsp:sp>
    <dsp:sp modelId="{64D8C079-5B07-2B4A-B9A5-8EB16CD0674F}">
      <dsp:nvSpPr>
        <dsp:cNvPr id="0" name=""/>
        <dsp:cNvSpPr/>
      </dsp:nvSpPr>
      <dsp:spPr>
        <a:xfrm>
          <a:off x="3464556" y="1472059"/>
          <a:ext cx="1403268" cy="8419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61" tIns="72177" rIns="68761" bIns="721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PRAZO, PRORROGAÇOES</a:t>
          </a:r>
          <a:endParaRPr lang="en-US" sz="1200" kern="1200" dirty="0"/>
        </a:p>
      </dsp:txBody>
      <dsp:txXfrm>
        <a:off x="3464556" y="1472059"/>
        <a:ext cx="1403268" cy="841960"/>
      </dsp:txXfrm>
    </dsp:sp>
    <dsp:sp modelId="{B68D2482-6801-DB4B-A7F7-36D62E324FB3}">
      <dsp:nvSpPr>
        <dsp:cNvPr id="0" name=""/>
        <dsp:cNvSpPr/>
      </dsp:nvSpPr>
      <dsp:spPr>
        <a:xfrm>
          <a:off x="6592043" y="1847320"/>
          <a:ext cx="2921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2151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6730051" y="1891424"/>
        <a:ext cx="16137" cy="3230"/>
      </dsp:txXfrm>
    </dsp:sp>
    <dsp:sp modelId="{E2C47AC8-2CB7-A244-B5A3-312D90446FFC}">
      <dsp:nvSpPr>
        <dsp:cNvPr id="0" name=""/>
        <dsp:cNvSpPr/>
      </dsp:nvSpPr>
      <dsp:spPr>
        <a:xfrm>
          <a:off x="5190575" y="1472059"/>
          <a:ext cx="1403268" cy="8419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61" tIns="72177" rIns="68761" bIns="721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 INADIMPLEMENTO E SUAS CONSEQUÊNCIAS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CLAUSULA PENAL</a:t>
          </a:r>
        </a:p>
      </dsp:txBody>
      <dsp:txXfrm>
        <a:off x="5190575" y="1472059"/>
        <a:ext cx="1403268" cy="841960"/>
      </dsp:txXfrm>
    </dsp:sp>
    <dsp:sp modelId="{F896D577-230E-424D-87A4-D337D5648D37}">
      <dsp:nvSpPr>
        <dsp:cNvPr id="0" name=""/>
        <dsp:cNvSpPr/>
      </dsp:nvSpPr>
      <dsp:spPr>
        <a:xfrm>
          <a:off x="8318063" y="1847320"/>
          <a:ext cx="2921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8007" y="45720"/>
              </a:lnTo>
            </a:path>
            <a:path>
              <a:moveTo>
                <a:pt x="154144" y="45720"/>
              </a:moveTo>
              <a:lnTo>
                <a:pt x="29215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 </a:t>
          </a:r>
        </a:p>
      </dsp:txBody>
      <dsp:txXfrm>
        <a:off x="8456070" y="1825902"/>
        <a:ext cx="16137" cy="134274"/>
      </dsp:txXfrm>
    </dsp:sp>
    <dsp:sp modelId="{10C651B8-8CAF-F04F-AA33-19A66252BF4F}">
      <dsp:nvSpPr>
        <dsp:cNvPr id="0" name=""/>
        <dsp:cNvSpPr/>
      </dsp:nvSpPr>
      <dsp:spPr>
        <a:xfrm>
          <a:off x="6916595" y="1472059"/>
          <a:ext cx="1403268" cy="8419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61" tIns="72177" rIns="68761" bIns="721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GARANTIAS CONTRATUAIS</a:t>
          </a:r>
        </a:p>
      </dsp:txBody>
      <dsp:txXfrm>
        <a:off x="6916595" y="1472059"/>
        <a:ext cx="1403268" cy="841960"/>
      </dsp:txXfrm>
    </dsp:sp>
    <dsp:sp modelId="{AF4E53C4-AB43-D748-BE32-A3627551D834}">
      <dsp:nvSpPr>
        <dsp:cNvPr id="0" name=""/>
        <dsp:cNvSpPr/>
      </dsp:nvSpPr>
      <dsp:spPr>
        <a:xfrm>
          <a:off x="714150" y="2312220"/>
          <a:ext cx="8630098" cy="292151"/>
        </a:xfrm>
        <a:custGeom>
          <a:avLst/>
          <a:gdLst/>
          <a:ahLst/>
          <a:cxnLst/>
          <a:rect l="0" t="0" r="0" b="0"/>
          <a:pathLst>
            <a:path>
              <a:moveTo>
                <a:pt x="8630098" y="0"/>
              </a:moveTo>
              <a:lnTo>
                <a:pt x="8630098" y="163175"/>
              </a:lnTo>
              <a:lnTo>
                <a:pt x="0" y="163175"/>
              </a:lnTo>
              <a:lnTo>
                <a:pt x="0" y="29215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13296" y="2456680"/>
        <a:ext cx="431806" cy="3230"/>
      </dsp:txXfrm>
    </dsp:sp>
    <dsp:sp modelId="{16F5C388-9140-964A-9D02-379A41F15B63}">
      <dsp:nvSpPr>
        <dsp:cNvPr id="0" name=""/>
        <dsp:cNvSpPr/>
      </dsp:nvSpPr>
      <dsp:spPr>
        <a:xfrm>
          <a:off x="8642615" y="1472059"/>
          <a:ext cx="1403268" cy="8419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61" tIns="72177" rIns="68761" bIns="721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ALTERAÇÃO CONTRATUAL</a:t>
          </a:r>
          <a:endParaRPr lang="en-US" sz="1200" kern="1200" dirty="0"/>
        </a:p>
      </dsp:txBody>
      <dsp:txXfrm>
        <a:off x="8642615" y="1472059"/>
        <a:ext cx="1403268" cy="841960"/>
      </dsp:txXfrm>
    </dsp:sp>
    <dsp:sp modelId="{38B7EAF6-2A52-794D-BA62-64D6874501DB}">
      <dsp:nvSpPr>
        <dsp:cNvPr id="0" name=""/>
        <dsp:cNvSpPr/>
      </dsp:nvSpPr>
      <dsp:spPr>
        <a:xfrm>
          <a:off x="1413984" y="3012032"/>
          <a:ext cx="2921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2151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551991" y="3056137"/>
        <a:ext cx="16137" cy="3230"/>
      </dsp:txXfrm>
    </dsp:sp>
    <dsp:sp modelId="{52C350BA-4BAB-0E45-9CB5-F66401CF846D}">
      <dsp:nvSpPr>
        <dsp:cNvPr id="0" name=""/>
        <dsp:cNvSpPr/>
      </dsp:nvSpPr>
      <dsp:spPr>
        <a:xfrm>
          <a:off x="12516" y="2636772"/>
          <a:ext cx="1403268" cy="8419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61" tIns="72177" rIns="68761" bIns="721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CIRCULAÇAO DO CONTRATO</a:t>
          </a:r>
          <a:endParaRPr lang="en-US" sz="1200" kern="1200" dirty="0"/>
        </a:p>
      </dsp:txBody>
      <dsp:txXfrm>
        <a:off x="12516" y="2636772"/>
        <a:ext cx="1403268" cy="841960"/>
      </dsp:txXfrm>
    </dsp:sp>
    <dsp:sp modelId="{3A31E8A0-92C6-FB46-B9DC-9E9EBEA73881}">
      <dsp:nvSpPr>
        <dsp:cNvPr id="0" name=""/>
        <dsp:cNvSpPr/>
      </dsp:nvSpPr>
      <dsp:spPr>
        <a:xfrm>
          <a:off x="3140004" y="3012032"/>
          <a:ext cx="2921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2151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78011" y="3056137"/>
        <a:ext cx="16137" cy="3230"/>
      </dsp:txXfrm>
    </dsp:sp>
    <dsp:sp modelId="{7B610A5A-C515-5C43-B1F8-2B75E4A9C810}">
      <dsp:nvSpPr>
        <dsp:cNvPr id="0" name=""/>
        <dsp:cNvSpPr/>
      </dsp:nvSpPr>
      <dsp:spPr>
        <a:xfrm>
          <a:off x="1738536" y="2636772"/>
          <a:ext cx="1403268" cy="8419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61" tIns="72177" rIns="68761" bIns="721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INTERPRETAÇAO </a:t>
          </a:r>
          <a:endParaRPr lang="en-US" sz="1200" kern="1200" dirty="0"/>
        </a:p>
      </dsp:txBody>
      <dsp:txXfrm>
        <a:off x="1738536" y="2636772"/>
        <a:ext cx="1403268" cy="841960"/>
      </dsp:txXfrm>
    </dsp:sp>
    <dsp:sp modelId="{11226A12-38E9-8547-BB76-D4A119256363}">
      <dsp:nvSpPr>
        <dsp:cNvPr id="0" name=""/>
        <dsp:cNvSpPr/>
      </dsp:nvSpPr>
      <dsp:spPr>
        <a:xfrm>
          <a:off x="4866024" y="3012032"/>
          <a:ext cx="2921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2151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5004031" y="3056137"/>
        <a:ext cx="16137" cy="3230"/>
      </dsp:txXfrm>
    </dsp:sp>
    <dsp:sp modelId="{ABEEF42B-3B90-EE4B-8FB8-50FF514483B8}">
      <dsp:nvSpPr>
        <dsp:cNvPr id="0" name=""/>
        <dsp:cNvSpPr/>
      </dsp:nvSpPr>
      <dsp:spPr>
        <a:xfrm>
          <a:off x="3464556" y="2636772"/>
          <a:ext cx="1403268" cy="8419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61" tIns="72177" rIns="68761" bIns="721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CONFIDENCIALIDADE</a:t>
          </a:r>
        </a:p>
      </dsp:txBody>
      <dsp:txXfrm>
        <a:off x="3464556" y="2636772"/>
        <a:ext cx="1403268" cy="841960"/>
      </dsp:txXfrm>
    </dsp:sp>
    <dsp:sp modelId="{E80E2D31-B61E-3747-A139-C936C710F7A2}">
      <dsp:nvSpPr>
        <dsp:cNvPr id="0" name=""/>
        <dsp:cNvSpPr/>
      </dsp:nvSpPr>
      <dsp:spPr>
        <a:xfrm>
          <a:off x="5190575" y="2636772"/>
          <a:ext cx="1403268" cy="8419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761" tIns="72177" rIns="68761" bIns="7217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RESOLUÇÃO DE CONFLITOS E FORO</a:t>
          </a:r>
          <a:endParaRPr lang="en-US" sz="1200" kern="1200" dirty="0"/>
        </a:p>
      </dsp:txBody>
      <dsp:txXfrm>
        <a:off x="5190575" y="2636772"/>
        <a:ext cx="1403268" cy="841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ECE4B-AAE9-354F-8E8C-2BFB5A5562F3}">
      <dsp:nvSpPr>
        <dsp:cNvPr id="0" name=""/>
        <dsp:cNvSpPr/>
      </dsp:nvSpPr>
      <dsp:spPr>
        <a:xfrm>
          <a:off x="0" y="84456"/>
          <a:ext cx="6797675" cy="13162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PRAZO DETERMINADO OU INDETERMINADO. NÃO HÁ CONTRATOS ETERNOS</a:t>
          </a:r>
          <a:endParaRPr lang="en-US" sz="2500" kern="1200"/>
        </a:p>
      </dsp:txBody>
      <dsp:txXfrm>
        <a:off x="64254" y="148710"/>
        <a:ext cx="6669167" cy="1187742"/>
      </dsp:txXfrm>
    </dsp:sp>
    <dsp:sp modelId="{3D08DF29-E1DD-7B40-A224-BCDE8083EC66}">
      <dsp:nvSpPr>
        <dsp:cNvPr id="0" name=""/>
        <dsp:cNvSpPr/>
      </dsp:nvSpPr>
      <dsp:spPr>
        <a:xfrm>
          <a:off x="0" y="1472706"/>
          <a:ext cx="6797675" cy="1316250"/>
        </a:xfrm>
        <a:prstGeom prst="roundRect">
          <a:avLst/>
        </a:prstGeom>
        <a:solidFill>
          <a:schemeClr val="accent5">
            <a:hueOff val="503373"/>
            <a:satOff val="1851"/>
            <a:lumOff val="-143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DETERMINADO, RENOVACAO PODE SER AUTOMATICA. ATENCAO PARA ISSO, NO LONGO PRAZO</a:t>
          </a:r>
          <a:endParaRPr lang="en-US" sz="2500" kern="1200"/>
        </a:p>
      </dsp:txBody>
      <dsp:txXfrm>
        <a:off x="64254" y="1536960"/>
        <a:ext cx="6669167" cy="1187742"/>
      </dsp:txXfrm>
    </dsp:sp>
    <dsp:sp modelId="{C6053045-2E44-0B42-BA40-139473AFE5F4}">
      <dsp:nvSpPr>
        <dsp:cNvPr id="0" name=""/>
        <dsp:cNvSpPr/>
      </dsp:nvSpPr>
      <dsp:spPr>
        <a:xfrm>
          <a:off x="0" y="2860956"/>
          <a:ext cx="6797675" cy="1316250"/>
        </a:xfrm>
        <a:prstGeom prst="roundRect">
          <a:avLst/>
        </a:prstGeom>
        <a:solidFill>
          <a:schemeClr val="accent5">
            <a:hueOff val="1006747"/>
            <a:satOff val="3703"/>
            <a:lumOff val="-287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CONDIÇÃO RESOLUTIVA OU SUSPENSIVA</a:t>
          </a:r>
          <a:endParaRPr lang="en-US" sz="2500" kern="1200"/>
        </a:p>
      </dsp:txBody>
      <dsp:txXfrm>
        <a:off x="64254" y="2925210"/>
        <a:ext cx="6669167" cy="1187742"/>
      </dsp:txXfrm>
    </dsp:sp>
    <dsp:sp modelId="{FD64D5D9-4F75-1749-B394-4BE97F732A4C}">
      <dsp:nvSpPr>
        <dsp:cNvPr id="0" name=""/>
        <dsp:cNvSpPr/>
      </dsp:nvSpPr>
      <dsp:spPr>
        <a:xfrm>
          <a:off x="0" y="4249206"/>
          <a:ext cx="6797675" cy="1316250"/>
        </a:xfrm>
        <a:prstGeom prst="roundRect">
          <a:avLst/>
        </a:prstGeom>
        <a:solidFill>
          <a:schemeClr val="accent5">
            <a:hueOff val="1510120"/>
            <a:satOff val="5554"/>
            <a:lumOff val="-4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Quando precisamos prever condições?</a:t>
          </a:r>
          <a:endParaRPr lang="en-US" sz="2500" kern="1200"/>
        </a:p>
      </dsp:txBody>
      <dsp:txXfrm>
        <a:off x="64254" y="4313460"/>
        <a:ext cx="6669167" cy="11877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B1244-347C-A242-A270-68D13E7E7E84}">
      <dsp:nvSpPr>
        <dsp:cNvPr id="0" name=""/>
        <dsp:cNvSpPr/>
      </dsp:nvSpPr>
      <dsp:spPr>
        <a:xfrm>
          <a:off x="0" y="689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8DC25-F8BE-1443-AD3C-B537D574E304}">
      <dsp:nvSpPr>
        <dsp:cNvPr id="0" name=""/>
        <dsp:cNvSpPr/>
      </dsp:nvSpPr>
      <dsp:spPr>
        <a:xfrm>
          <a:off x="0" y="689"/>
          <a:ext cx="6797675" cy="1129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RESOLUÇÃO IMEDIATA, EXTRAJUDICIAL, SE PREVISTA CLÁUSULA RESOLUTIVA EXPRESSA:</a:t>
          </a:r>
          <a:endParaRPr lang="en-US" sz="2400" kern="1200"/>
        </a:p>
      </dsp:txBody>
      <dsp:txXfrm>
        <a:off x="0" y="689"/>
        <a:ext cx="6797675" cy="1129706"/>
      </dsp:txXfrm>
    </dsp:sp>
    <dsp:sp modelId="{69646D34-5E6F-194A-8823-AD134282E82D}">
      <dsp:nvSpPr>
        <dsp:cNvPr id="0" name=""/>
        <dsp:cNvSpPr/>
      </dsp:nvSpPr>
      <dsp:spPr>
        <a:xfrm>
          <a:off x="0" y="1130396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3C514-162A-2846-B677-D09E4C1BA6E4}">
      <dsp:nvSpPr>
        <dsp:cNvPr id="0" name=""/>
        <dsp:cNvSpPr/>
      </dsp:nvSpPr>
      <dsp:spPr>
        <a:xfrm>
          <a:off x="0" y="1130396"/>
          <a:ext cx="6797675" cy="1129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/>
            <a:t>Art. 474.</a:t>
          </a:r>
          <a:r>
            <a:rPr lang="pt-BR" sz="2400" kern="1200"/>
            <a:t> A cláusula resolutiva expressa opera de pleno direito; a tácita depende de interpelação judicial.</a:t>
          </a:r>
          <a:endParaRPr lang="en-US" sz="2400" kern="1200"/>
        </a:p>
      </dsp:txBody>
      <dsp:txXfrm>
        <a:off x="0" y="1130396"/>
        <a:ext cx="6797675" cy="1129706"/>
      </dsp:txXfrm>
    </dsp:sp>
    <dsp:sp modelId="{2E8C2780-1418-8C4B-89B7-367FE7C95EF5}">
      <dsp:nvSpPr>
        <dsp:cNvPr id="0" name=""/>
        <dsp:cNvSpPr/>
      </dsp:nvSpPr>
      <dsp:spPr>
        <a:xfrm>
          <a:off x="0" y="2260102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10FF2B-5200-6244-B3F2-6C6FC5BE061C}">
      <dsp:nvSpPr>
        <dsp:cNvPr id="0" name=""/>
        <dsp:cNvSpPr/>
      </dsp:nvSpPr>
      <dsp:spPr>
        <a:xfrm>
          <a:off x="0" y="2260102"/>
          <a:ext cx="6797675" cy="1129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EXECUCAO DO PREÇO. SE PARCELADO, IMPORTANTE  PREVER VENCIMENTO ANTECIPADO E JUROS DE 1% ao mês</a:t>
          </a:r>
          <a:endParaRPr lang="en-US" sz="2400" kern="1200" dirty="0"/>
        </a:p>
      </dsp:txBody>
      <dsp:txXfrm>
        <a:off x="0" y="2260102"/>
        <a:ext cx="6797675" cy="1129706"/>
      </dsp:txXfrm>
    </dsp:sp>
    <dsp:sp modelId="{0A67B263-E30F-884B-B19D-9B0A71F06BF0}">
      <dsp:nvSpPr>
        <dsp:cNvPr id="0" name=""/>
        <dsp:cNvSpPr/>
      </dsp:nvSpPr>
      <dsp:spPr>
        <a:xfrm>
          <a:off x="0" y="3389809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FEABCD-1D10-BC48-B258-EB716CC29327}">
      <dsp:nvSpPr>
        <dsp:cNvPr id="0" name=""/>
        <dsp:cNvSpPr/>
      </dsp:nvSpPr>
      <dsp:spPr>
        <a:xfrm>
          <a:off x="0" y="3389809"/>
          <a:ext cx="6797675" cy="1129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EXECUÇÃO DA OBRIGACAO DE FAZER: PREVER MULTA DIÁRIA</a:t>
          </a:r>
          <a:endParaRPr lang="en-US" sz="2400" kern="1200"/>
        </a:p>
      </dsp:txBody>
      <dsp:txXfrm>
        <a:off x="0" y="3389809"/>
        <a:ext cx="6797675" cy="1129706"/>
      </dsp:txXfrm>
    </dsp:sp>
    <dsp:sp modelId="{CB9070C3-56AF-B642-96D9-BB8249C166E3}">
      <dsp:nvSpPr>
        <dsp:cNvPr id="0" name=""/>
        <dsp:cNvSpPr/>
      </dsp:nvSpPr>
      <dsp:spPr>
        <a:xfrm>
          <a:off x="0" y="4519515"/>
          <a:ext cx="67976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7CEAFE-1014-3F4C-9754-CB5157C14E29}">
      <dsp:nvSpPr>
        <dsp:cNvPr id="0" name=""/>
        <dsp:cNvSpPr/>
      </dsp:nvSpPr>
      <dsp:spPr>
        <a:xfrm>
          <a:off x="0" y="4519515"/>
          <a:ext cx="6797675" cy="1129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CLÁUSULA DE LIMITAÇAO DE RESPONSABILIDADE (PODE SER DIFERENTE A REGRA ENTRE AS PARTES)</a:t>
          </a:r>
          <a:endParaRPr lang="en-US" sz="2400" kern="1200"/>
        </a:p>
      </dsp:txBody>
      <dsp:txXfrm>
        <a:off x="0" y="4519515"/>
        <a:ext cx="6797675" cy="1129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9/12/23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022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9/12/23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26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9/12/23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93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9/12/23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121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9/12/23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986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9/12/23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419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9/12/23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613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9/12/23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73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9/12/23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632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9/12/23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420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9/12/23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6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9/12/23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0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roselisilva.files.wordpress.com/2016/05/6-e-grafico.jpg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F0356F1F-F7F3-4535-8039-326A90A696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160" b="136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9ACD8EC-B1B0-3341-812F-0A4267F32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COMO REDIGIR UM CONTRATO?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D9B43E-248A-1640-9398-3CE122EF7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pt-BR" sz="1500">
              <a:solidFill>
                <a:srgbClr val="FFFFFF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pt-BR" sz="1500">
                <a:solidFill>
                  <a:srgbClr val="FFFFFF"/>
                </a:solidFill>
              </a:rPr>
              <a:t>Professor </a:t>
            </a:r>
            <a:r>
              <a:rPr lang="pt-BR" sz="1500" dirty="0">
                <a:solidFill>
                  <a:srgbClr val="FFFFFF"/>
                </a:solidFill>
              </a:rPr>
              <a:t>doutor Ruy Pereira Camilo Junior</a:t>
            </a:r>
          </a:p>
          <a:p>
            <a:pPr>
              <a:lnSpc>
                <a:spcPct val="100000"/>
              </a:lnSpc>
            </a:pPr>
            <a:endParaRPr lang="pt-BR" sz="15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pt-BR" sz="1500" dirty="0">
              <a:solidFill>
                <a:srgbClr val="FFFFFF"/>
              </a:solidFill>
            </a:endParaRP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2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92205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4BF25-7F45-B64E-9D29-576AB8131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988EB5-CF25-7B4B-A894-7F4E90CD3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PARTES (INDICANDO REPRESENTANTES) </a:t>
            </a:r>
          </a:p>
          <a:p>
            <a:r>
              <a:rPr lang="pt-BR" dirty="0"/>
              <a:t>INTERVENIENTES: ANUENTES (EXEMPLO, CONDOMINOS),  GARANTIDORES PESSOAIS OU DONOS DA</a:t>
            </a:r>
          </a:p>
          <a:p>
            <a:r>
              <a:rPr lang="pt-BR" dirty="0"/>
              <a:t>GARANTIA REAL, BENEFÍCIARIO, PAGADOR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1826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2B33CB-223C-A545-A63A-4DB28C56F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Documentos Anexos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BD08DA-3393-AA41-BD48-03C446C19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CONVITE,</a:t>
            </a:r>
          </a:p>
          <a:p>
            <a:r>
              <a:rPr lang="pt-BR" dirty="0"/>
              <a:t> OFERTA, </a:t>
            </a:r>
          </a:p>
          <a:p>
            <a:r>
              <a:rPr lang="pt-BR" dirty="0"/>
              <a:t>ORÇAMENTOS, </a:t>
            </a:r>
          </a:p>
          <a:p>
            <a:r>
              <a:rPr lang="pt-BR" dirty="0"/>
              <a:t>MINUTAS DE DECLARAÇÕES</a:t>
            </a:r>
          </a:p>
          <a:p>
            <a:r>
              <a:rPr lang="pt-BR" dirty="0"/>
              <a:t>MINUTAS DE CONTRATOS COLIGADOS (MANDATO, DOCUMENTOS DE LOCAÇÃO, ETC...)</a:t>
            </a:r>
          </a:p>
          <a:p>
            <a:r>
              <a:rPr lang="pt-BR" dirty="0"/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22964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CFE7DE-D748-3A4D-A8CD-B592BBD0C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Quem vai conferir os documentos técnicos anexos?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BF149B-1ECC-CB45-9A77-39A9FE310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pt-BR" dirty="0"/>
          </a:p>
          <a:p>
            <a:pPr algn="ctr"/>
            <a:endParaRPr lang="pt-BR" sz="2400" dirty="0"/>
          </a:p>
          <a:p>
            <a:pPr marL="0" indent="0" algn="ctr">
              <a:buNone/>
            </a:pPr>
            <a:r>
              <a:rPr lang="pt-BR" sz="2400" dirty="0"/>
              <a:t>São o coração das prestações da parte</a:t>
            </a:r>
          </a:p>
          <a:p>
            <a:pPr marL="0" indent="0" algn="ctr">
              <a:buNone/>
            </a:pPr>
            <a:endParaRPr lang="pt-BR" sz="2400" dirty="0"/>
          </a:p>
          <a:p>
            <a:pPr algn="ctr"/>
            <a:r>
              <a:rPr lang="pt-BR" sz="2400" dirty="0"/>
              <a:t>Exija que documentos estejam prontos para a assinatura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Exija que equipe técnica do cliente os confira</a:t>
            </a:r>
          </a:p>
        </p:txBody>
      </p:sp>
    </p:spTree>
    <p:extLst>
      <p:ext uri="{BB962C8B-B14F-4D97-AF65-F5344CB8AC3E}">
        <p14:creationId xmlns:p14="http://schemas.microsoft.com/office/powerpoint/2010/main" val="2159067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6C9846-B5AB-4E52-988D-F7E5865C9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3D7E8E-8467-4198-87E0-ADC1B6046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90F2C8-0248-B746-8F4E-88BDC4B52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252936"/>
            <a:ext cx="10058400" cy="1028715"/>
          </a:xfrm>
        </p:spPr>
        <p:txBody>
          <a:bodyPr>
            <a:norm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Definições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61288CA-9A2D-0946-B5A6-9AD901AD64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0230107"/>
              </p:ext>
            </p:extLst>
          </p:nvPr>
        </p:nvGraphicFramePr>
        <p:xfrm>
          <a:off x="677333" y="1110589"/>
          <a:ext cx="9678992" cy="3329121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518021">
                  <a:extLst>
                    <a:ext uri="{9D8B030D-6E8A-4147-A177-3AD203B41FA5}">
                      <a16:colId xmlns:a16="http://schemas.microsoft.com/office/drawing/2014/main" val="2914349111"/>
                    </a:ext>
                  </a:extLst>
                </a:gridCol>
                <a:gridCol w="7160971">
                  <a:extLst>
                    <a:ext uri="{9D8B030D-6E8A-4147-A177-3AD203B41FA5}">
                      <a16:colId xmlns:a16="http://schemas.microsoft.com/office/drawing/2014/main" val="1492213867"/>
                    </a:ext>
                  </a:extLst>
                </a:gridCol>
              </a:tblGrid>
              <a:tr h="830291">
                <a:tc>
                  <a:txBody>
                    <a:bodyPr/>
                    <a:lstStyle/>
                    <a:p>
                      <a:pPr algn="l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500" b="0" i="0" u="sng" strike="noStrike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Auditor Nomeado</a:t>
                      </a:r>
                      <a:endParaRPr lang="pt-BR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98" marR="92198" marT="1280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8288" algn="just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significa a unidade brasileira de uma das seguintes empresas de auditoria independente: </a:t>
                      </a:r>
                      <a:r>
                        <a:rPr lang="pt-BR" sz="1500" b="0" i="0" u="none" strike="noStrike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PricewaterhouseCoopers</a:t>
                      </a:r>
                      <a:r>
                        <a:rPr lang="pt-BR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EY, Deloitte </a:t>
                      </a:r>
                      <a:r>
                        <a:rPr lang="pt-BR" sz="1500" b="0" i="0" u="none" strike="noStrike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Touche</a:t>
                      </a:r>
                      <a:r>
                        <a:rPr lang="pt-BR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500" b="0" i="0" u="none" strike="noStrike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Tohmatsu</a:t>
                      </a:r>
                      <a:r>
                        <a:rPr lang="pt-BR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 KPMG.</a:t>
                      </a:r>
                      <a:endParaRPr lang="pt-BR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18288" algn="just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t-BR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98" marR="92198" marT="1280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676614"/>
                  </a:ext>
                </a:extLst>
              </a:tr>
              <a:tr h="1854709">
                <a:tc>
                  <a:txBody>
                    <a:bodyPr/>
                    <a:lstStyle/>
                    <a:p>
                      <a:pPr algn="l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500" b="0" i="0" u="sng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Autoridade Governamental</a:t>
                      </a:r>
                    </a:p>
                    <a:p>
                      <a:pPr algn="l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500" b="0" i="0" u="sng" strike="noStrike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500" b="0" i="0" u="sng" strike="noStrike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500" b="0" i="0" u="sng" strike="noStrike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500" b="0" i="0" u="sng" strike="noStrike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500" b="0" i="0" u="sng" strike="noStrike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500" b="0" i="0" u="sng" strike="noStrike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500" b="0" i="0" u="sng" strike="noStrike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500" b="0" i="0" u="sng" strike="noStrike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500" b="0" i="0" u="sng" strike="noStrike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198" marR="92198" marT="1280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8288" algn="just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significa qualquer entidade, órgão, seção, departamento ou membro da administração pública direta e indireta de qualquer dos poderes (executivo, legislativo e judiciário), incluindo (</a:t>
                      </a:r>
                      <a:r>
                        <a:rPr lang="pt-BR" sz="1500" b="0" i="0" u="none" strike="noStrike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pt-BR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a União, os Estados, o Distrito Federal e os Municípios; (</a:t>
                      </a:r>
                      <a:r>
                        <a:rPr lang="pt-BR" sz="1500" b="0" i="0" u="none" strike="noStrike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pt-BR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qualquer autarquia, associação pública, agência, departamento, divisão, comissão, conselho, representação ou órgão de tal pessoa jurídica de direito público interno, incluindo sociedades de economia mista; e/ou (</a:t>
                      </a:r>
                      <a:r>
                        <a:rPr lang="pt-BR" sz="1500" b="0" i="0" u="none" strike="noStrike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pt-BR" sz="1500" b="0" i="0" u="none" strike="noStrike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qualquer corte, tribunal ou órgão judicial, administrativo ou arbitral.</a:t>
                      </a:r>
                    </a:p>
                    <a:p>
                      <a:pPr marL="18288" algn="just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500" b="0" i="0" u="none" strike="noStrik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288" algn="just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500" b="0" i="0" u="none" strike="noStrik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288" algn="just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500" b="0" i="0" u="none" strike="noStrik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288" algn="just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500" b="0" i="0" u="none" strike="noStrike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288" algn="just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500" b="0" i="0" u="none" strike="noStrike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8288" algn="just" fontAlgn="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500" b="0" i="0" u="none" strike="noStrike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198" marR="92198" marT="1280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36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430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6C9846-B5AB-4E52-988D-F7E5865C9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3D7E8E-8467-4198-87E0-ADC1B6046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90F2C8-0248-B746-8F4E-88BDC4B52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252936"/>
            <a:ext cx="10058400" cy="1028715"/>
          </a:xfrm>
        </p:spPr>
        <p:txBody>
          <a:bodyPr>
            <a:norm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Definições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61288CA-9A2D-0946-B5A6-9AD901AD64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0747653"/>
              </p:ext>
            </p:extLst>
          </p:nvPr>
        </p:nvGraphicFramePr>
        <p:xfrm>
          <a:off x="677333" y="1110589"/>
          <a:ext cx="9678992" cy="3515291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518021">
                  <a:extLst>
                    <a:ext uri="{9D8B030D-6E8A-4147-A177-3AD203B41FA5}">
                      <a16:colId xmlns:a16="http://schemas.microsoft.com/office/drawing/2014/main" val="2914349111"/>
                    </a:ext>
                  </a:extLst>
                </a:gridCol>
                <a:gridCol w="7160971">
                  <a:extLst>
                    <a:ext uri="{9D8B030D-6E8A-4147-A177-3AD203B41FA5}">
                      <a16:colId xmlns:a16="http://schemas.microsoft.com/office/drawing/2014/main" val="1492213867"/>
                    </a:ext>
                  </a:extLst>
                </a:gridCol>
              </a:tblGrid>
              <a:tr h="830291">
                <a:tc>
                  <a:txBody>
                    <a:bodyPr/>
                    <a:lstStyle/>
                    <a:p>
                      <a:pPr marL="21590" algn="l">
                        <a:lnSpc>
                          <a:spcPts val="1500"/>
                        </a:lnSpc>
                      </a:pPr>
                      <a:r>
                        <a:rPr lang="pt-BR" sz="1400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Contratos Relevantes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1590" algn="just">
                        <a:lnSpc>
                          <a:spcPts val="1500"/>
                        </a:lnSpc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 seu significado atribuído na Clausula 5.1(</a:t>
                      </a:r>
                      <a:r>
                        <a:rPr lang="pt-BR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676614"/>
                  </a:ext>
                </a:extLst>
              </a:tr>
              <a:tr h="830291">
                <a:tc>
                  <a:txBody>
                    <a:bodyPr/>
                    <a:lstStyle/>
                    <a:p>
                      <a:pPr marL="21590" algn="l">
                        <a:lnSpc>
                          <a:spcPts val="1500"/>
                        </a:lnSpc>
                      </a:pP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1590" algn="just">
                        <a:lnSpc>
                          <a:spcPts val="1500"/>
                        </a:lnSpc>
                      </a:pP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080371"/>
                  </a:ext>
                </a:extLst>
              </a:tr>
              <a:tr h="1854709">
                <a:tc>
                  <a:txBody>
                    <a:bodyPr/>
                    <a:lstStyle/>
                    <a:p>
                      <a:pPr marL="21590" algn="l">
                        <a:lnSpc>
                          <a:spcPts val="1500"/>
                        </a:lnSpc>
                      </a:pPr>
                      <a:r>
                        <a:rPr lang="pt-BR" sz="1400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Controle (e suas variações verbais)</a:t>
                      </a:r>
                    </a:p>
                    <a:p>
                      <a:pPr marL="21590" algn="l">
                        <a:lnSpc>
                          <a:spcPts val="1500"/>
                        </a:lnSpc>
                      </a:pPr>
                      <a:endParaRPr lang="pt-BR" sz="1400" u="sng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1590" algn="l">
                        <a:lnSpc>
                          <a:spcPts val="1500"/>
                        </a:lnSpc>
                      </a:pPr>
                      <a:endParaRPr lang="pt-BR" sz="1400" u="sng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1590" algn="l">
                        <a:lnSpc>
                          <a:spcPts val="1500"/>
                        </a:lnSpc>
                      </a:pPr>
                      <a:endParaRPr lang="pt-BR" sz="1400" u="sng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1590" algn="l">
                        <a:lnSpc>
                          <a:spcPts val="1500"/>
                        </a:lnSpc>
                      </a:pPr>
                      <a:endParaRPr lang="pt-BR" sz="1400" u="sng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1590" algn="l">
                        <a:lnSpc>
                          <a:spcPts val="1500"/>
                        </a:lnSpc>
                      </a:pP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1590" algn="just">
                        <a:lnSpc>
                          <a:spcPts val="1500"/>
                        </a:lnSpc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 o significado que lhe é atribuído pelo Artigo 116 da Lei nº 6.404, de 15 de dezembro de 1976, conforme alterada (Lei das Sociedades por Ações). As derivações desse termo (como, por exemplo, Controlador, Controlada e sob Controle comum) terão significados correlatos.</a:t>
                      </a:r>
                      <a:endParaRPr lang="pt-BR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36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863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" name="Rectangle 8">
            <a:extLst>
              <a:ext uri="{FF2B5EF4-FFF2-40B4-BE49-F238E27FC236}">
                <a16:creationId xmlns:a16="http://schemas.microsoft.com/office/drawing/2014/main" id="{2B6C9846-B5AB-4E52-988D-F7E5865C9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0">
            <a:extLst>
              <a:ext uri="{FF2B5EF4-FFF2-40B4-BE49-F238E27FC236}">
                <a16:creationId xmlns:a16="http://schemas.microsoft.com/office/drawing/2014/main" id="{6F3D7E8E-8467-4198-87E0-ADC1B6046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" name="Título 1">
            <a:extLst>
              <a:ext uri="{FF2B5EF4-FFF2-40B4-BE49-F238E27FC236}">
                <a16:creationId xmlns:a16="http://schemas.microsoft.com/office/drawing/2014/main" id="{B539F410-AA91-4545-95BB-63F67060E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252936"/>
            <a:ext cx="10058400" cy="1028715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Definições</a:t>
            </a:r>
          </a:p>
        </p:txBody>
      </p:sp>
      <p:graphicFrame>
        <p:nvGraphicFramePr>
          <p:cNvPr id="136" name="Espaço Reservado para Conteúdo 3">
            <a:extLst>
              <a:ext uri="{FF2B5EF4-FFF2-40B4-BE49-F238E27FC236}">
                <a16:creationId xmlns:a16="http://schemas.microsoft.com/office/drawing/2014/main" id="{4DD784C2-B368-FF48-B70B-E91C26E604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7990798"/>
              </p:ext>
            </p:extLst>
          </p:nvPr>
        </p:nvGraphicFramePr>
        <p:xfrm>
          <a:off x="1049926" y="643467"/>
          <a:ext cx="8878064" cy="3619242"/>
        </p:xfrm>
        <a:graphic>
          <a:graphicData uri="http://schemas.openxmlformats.org/drawingml/2006/table">
            <a:tbl>
              <a:tblPr firstRow="1" firstCol="1" bandRow="1" bandCol="1">
                <a:noFill/>
                <a:tableStyleId>{5C22544A-7EE6-4342-B048-85BDC9FD1C3A}</a:tableStyleId>
              </a:tblPr>
              <a:tblGrid>
                <a:gridCol w="1522651">
                  <a:extLst>
                    <a:ext uri="{9D8B030D-6E8A-4147-A177-3AD203B41FA5}">
                      <a16:colId xmlns:a16="http://schemas.microsoft.com/office/drawing/2014/main" val="3502057219"/>
                    </a:ext>
                  </a:extLst>
                </a:gridCol>
                <a:gridCol w="7355413">
                  <a:extLst>
                    <a:ext uri="{9D8B030D-6E8A-4147-A177-3AD203B41FA5}">
                      <a16:colId xmlns:a16="http://schemas.microsoft.com/office/drawing/2014/main" val="4134751516"/>
                    </a:ext>
                  </a:extLst>
                </a:gridCol>
              </a:tblGrid>
              <a:tr h="3619242">
                <a:tc>
                  <a:txBody>
                    <a:bodyPr/>
                    <a:lstStyle/>
                    <a:p>
                      <a:pPr marL="21590" algn="l">
                        <a:lnSpc>
                          <a:spcPts val="1500"/>
                        </a:lnSpc>
                      </a:pPr>
                      <a:r>
                        <a:rPr lang="pt-BR" sz="3000" b="1" u="sng" cap="none" spc="0" dirty="0">
                          <a:solidFill>
                            <a:schemeClr val="tx1"/>
                          </a:solidFill>
                          <a:effectLst/>
                        </a:rPr>
                        <a:t>DIA Útil</a:t>
                      </a:r>
                      <a:endParaRPr lang="pt-BR" sz="300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509" marR="130189" marT="34717" marB="260377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590" algn="just">
                        <a:lnSpc>
                          <a:spcPts val="1500"/>
                        </a:lnSpc>
                      </a:pPr>
                      <a:r>
                        <a:rPr lang="pt-BR" sz="1600" b="1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significa qualquer dia, exceto sábados, domingos ou outro dia em que os bancos comerciais estejam autorizados por lei a permanecer fechados na Cidade do Rio de Janeiro, Estado do Rio de Janeiro, e na Cidade de São Paulo, Estado de São Paulo.</a:t>
                      </a:r>
                    </a:p>
                    <a:p>
                      <a:pPr marL="21590" algn="just">
                        <a:lnSpc>
                          <a:spcPts val="1500"/>
                        </a:lnSpc>
                      </a:pPr>
                      <a:r>
                        <a:rPr lang="pt-BR" sz="1600" b="1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509" marR="130189" marT="34717" marB="260377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286382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F2D819E9-9227-E44E-89C6-01E50A5A2B88}"/>
              </a:ext>
            </a:extLst>
          </p:cNvPr>
          <p:cNvSpPr txBox="1"/>
          <p:nvPr/>
        </p:nvSpPr>
        <p:spPr>
          <a:xfrm>
            <a:off x="961902" y="4488873"/>
            <a:ext cx="1145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CUIDADO COM O USO DE OUTRAS PALAVRAS NO CONTRATO, SE QUISER SE REFERIR À DEFINIÇÃO</a:t>
            </a:r>
          </a:p>
        </p:txBody>
      </p:sp>
    </p:spTree>
    <p:extLst>
      <p:ext uri="{BB962C8B-B14F-4D97-AF65-F5344CB8AC3E}">
        <p14:creationId xmlns:p14="http://schemas.microsoft.com/office/powerpoint/2010/main" val="2846655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8AFFE1-1323-8744-9208-AFBD29A8C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30"/>
            <a:ext cx="10909073" cy="957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Problemas do Legalês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3A22192-BC8E-C94D-A7D4-96D7E55B1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877" y="640080"/>
            <a:ext cx="2422839" cy="360273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2AFE3E7-A32D-3A49-BBE2-AA9DBF2D0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044" y="640079"/>
            <a:ext cx="3683878" cy="360273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691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117E896-AAF0-AD4F-ACD3-F5C6F29F7211}"/>
              </a:ext>
            </a:extLst>
          </p:cNvPr>
          <p:cNvSpPr txBox="1"/>
          <p:nvPr/>
        </p:nvSpPr>
        <p:spPr>
          <a:xfrm>
            <a:off x="1171575" y="38576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EAA55A6-EF5F-3A45-97B1-F2F73EFCF0DD}"/>
              </a:ext>
            </a:extLst>
          </p:cNvPr>
          <p:cNvSpPr txBox="1"/>
          <p:nvPr/>
        </p:nvSpPr>
        <p:spPr>
          <a:xfrm>
            <a:off x="1314450" y="2143125"/>
            <a:ext cx="1066574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PRESTAÇÕES:  MONTAGEM JURÍDICAS, COM CONTRATOS MISTOS, COLIGADOS, ETC..</a:t>
            </a:r>
          </a:p>
          <a:p>
            <a:endParaRPr lang="pt-BR" dirty="0"/>
          </a:p>
          <a:p>
            <a:r>
              <a:rPr lang="pt-BR" dirty="0"/>
              <a:t>PRESTAÇOES: DEFINICAO CLARA, QUANTIDADE E QUALIDADE. MODO E TEMPO, CRONOGRAMA. O QUE ESTÁ </a:t>
            </a:r>
          </a:p>
          <a:p>
            <a:r>
              <a:rPr lang="pt-BR" dirty="0"/>
              <a:t>FORA (EXEMPLO; DRAGAGEM NO PORTO DE SANTOS), O QUE ESTÁ INCLUIDO NOS CUSTOS.</a:t>
            </a:r>
          </a:p>
          <a:p>
            <a:r>
              <a:rPr lang="pt-BR" dirty="0"/>
              <a:t>OBRIGACAO DE MEIO OU DE RESULTADOS</a:t>
            </a:r>
          </a:p>
          <a:p>
            <a:endParaRPr lang="pt-BR" dirty="0"/>
          </a:p>
          <a:p>
            <a:r>
              <a:rPr lang="pt-BR" dirty="0"/>
              <a:t>OBRIGACOES POSITIVAS (DE FAZER) E NEGATIVAS (DE NÃO FAZER, CONFIDENCIALIDADE, </a:t>
            </a:r>
          </a:p>
          <a:p>
            <a:r>
              <a:rPr lang="pt-BR" dirty="0"/>
              <a:t>NON COMPETE).</a:t>
            </a:r>
          </a:p>
          <a:p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70F9FC71-D68C-514D-B786-49441C24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Objeto do Contrato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BCC13CA0-F53E-074B-86CB-921432D8C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7584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626E4F-7260-C549-9C56-C56A8DD44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Procedimentos do contrato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2ECE53-20DB-7641-982D-F4F06B03D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PROCEDIMENTOS DE FLUXOS DE DOCUMENTOS. RELATORIOS DE MEDICAO, PRAZO PARA IMPUGNAR</a:t>
            </a:r>
          </a:p>
          <a:p>
            <a:endParaRPr lang="pt-BR" dirty="0"/>
          </a:p>
          <a:p>
            <a:r>
              <a:rPr lang="pt-BR" dirty="0"/>
              <a:t>PRAZO PARA CORRIGIR FALHAS, PURGAR A MORA, ETC..</a:t>
            </a:r>
          </a:p>
          <a:p>
            <a:endParaRPr lang="pt-BR" dirty="0"/>
          </a:p>
          <a:p>
            <a:r>
              <a:rPr lang="pt-BR" dirty="0"/>
              <a:t>Uma questão: se o contrato previr prazo máximo para reclamação de qualquer ilícito contratual ou de desequilíbrio, isso impede posterior demanda indenizatória?</a:t>
            </a:r>
          </a:p>
        </p:txBody>
      </p:sp>
    </p:spTree>
    <p:extLst>
      <p:ext uri="{BB962C8B-B14F-4D97-AF65-F5344CB8AC3E}">
        <p14:creationId xmlns:p14="http://schemas.microsoft.com/office/powerpoint/2010/main" val="1299237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64859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4071D8-AB09-CB48-B984-B955E7E3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anchor="ctr">
            <a:normAutofit/>
          </a:bodyPr>
          <a:lstStyle/>
          <a:p>
            <a:r>
              <a:rPr lang="pt-BR" sz="4400">
                <a:solidFill>
                  <a:srgbClr val="FFFFFF"/>
                </a:solidFill>
              </a:rPr>
              <a:t>PREÇO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F3B0EB-A06D-7444-B30F-9EBF25F03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958" y="605896"/>
            <a:ext cx="5923721" cy="5646208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pt-BR" sz="1700" dirty="0"/>
              <a:t>PODE UMA PARTE DEFINIR O PREÇO: EM GERAL NÃO, SEM PARÂMETROS  OBJETIVOS.</a:t>
            </a:r>
          </a:p>
          <a:p>
            <a:pPr>
              <a:lnSpc>
                <a:spcPct val="100000"/>
              </a:lnSpc>
            </a:pPr>
            <a:endParaRPr lang="pt-BR" sz="1700" dirty="0"/>
          </a:p>
          <a:p>
            <a:pPr>
              <a:lnSpc>
                <a:spcPct val="100000"/>
              </a:lnSpc>
            </a:pPr>
            <a:r>
              <a:rPr lang="pt-BR" sz="1700" dirty="0"/>
              <a:t>GLOBAL,POR ETAPA, POR MEDIDA, ETC...</a:t>
            </a:r>
          </a:p>
          <a:p>
            <a:pPr marL="0" indent="0">
              <a:lnSpc>
                <a:spcPct val="100000"/>
              </a:lnSpc>
              <a:buNone/>
            </a:pPr>
            <a:endParaRPr lang="pt-BR" sz="1700" dirty="0"/>
          </a:p>
          <a:p>
            <a:pPr>
              <a:lnSpc>
                <a:spcPct val="100000"/>
              </a:lnSpc>
            </a:pPr>
            <a:r>
              <a:rPr lang="pt-BR" sz="1700" dirty="0"/>
              <a:t>PODE SER DEIXADO A CRITERIO DE TERCEIROS, OU FIXADO VALOR DE MERCADO.</a:t>
            </a:r>
          </a:p>
          <a:p>
            <a:pPr>
              <a:lnSpc>
                <a:spcPct val="100000"/>
              </a:lnSpc>
            </a:pPr>
            <a:endParaRPr lang="pt-BR" sz="1700" dirty="0"/>
          </a:p>
          <a:p>
            <a:pPr>
              <a:lnSpc>
                <a:spcPct val="100000"/>
              </a:lnSpc>
            </a:pPr>
            <a:r>
              <a:rPr lang="pt-BR" sz="1700" dirty="0"/>
              <a:t>PODE SER EM MOEDA ESTRANGEIRA?</a:t>
            </a:r>
          </a:p>
          <a:p>
            <a:pPr>
              <a:lnSpc>
                <a:spcPct val="100000"/>
              </a:lnSpc>
            </a:pPr>
            <a:r>
              <a:rPr lang="pt-BR" sz="1700" b="1" dirty="0"/>
              <a:t>Art</a:t>
            </a:r>
            <a:r>
              <a:rPr lang="pt-BR" sz="1700" dirty="0"/>
              <a:t>. </a:t>
            </a:r>
            <a:r>
              <a:rPr lang="pt-BR" sz="1700" b="1" dirty="0"/>
              <a:t>318</a:t>
            </a:r>
            <a:r>
              <a:rPr lang="pt-BR" sz="1700" dirty="0"/>
              <a:t>. São nulas as convenções de pagamento em ouro ou em moeda estrangeira, bem como para compensar a diferença entre o valor desta e o da moeda nacional, excetuados os casos previstos na legislação especial.</a:t>
            </a:r>
          </a:p>
          <a:p>
            <a:pPr>
              <a:lnSpc>
                <a:spcPct val="100000"/>
              </a:lnSpc>
            </a:pPr>
            <a:endParaRPr lang="pt-BR" sz="1700" b="1" dirty="0"/>
          </a:p>
          <a:p>
            <a:pPr marL="0" indent="0">
              <a:lnSpc>
                <a:spcPct val="100000"/>
              </a:lnSpc>
              <a:buNone/>
            </a:pPr>
            <a:r>
              <a:rPr lang="pt-BR" sz="1700" b="1" dirty="0"/>
              <a:t>Pagamento parcelado, ou futuro. Se não for prevista, pode incluir correção monetária? Princípio do nominalismo (Exemplo: contrato de honorários)</a:t>
            </a:r>
          </a:p>
        </p:txBody>
      </p:sp>
    </p:spTree>
    <p:extLst>
      <p:ext uri="{BB962C8B-B14F-4D97-AF65-F5344CB8AC3E}">
        <p14:creationId xmlns:p14="http://schemas.microsoft.com/office/powerpoint/2010/main" val="3277303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5F07C-5EC0-004F-9A7F-D0F34356E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Erros comuns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57EAC2-8A1C-6F46-9A17-568647C9C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Começar o cumprimento do contrato antes da formalização </a:t>
            </a:r>
          </a:p>
          <a:p>
            <a:endParaRPr lang="pt-BR" dirty="0"/>
          </a:p>
          <a:p>
            <a:r>
              <a:rPr lang="pt-BR" dirty="0" err="1"/>
              <a:t>Descriçao</a:t>
            </a:r>
            <a:r>
              <a:rPr lang="pt-BR" dirty="0"/>
              <a:t> inadequada das obrigações e dos prazos</a:t>
            </a:r>
          </a:p>
          <a:p>
            <a:endParaRPr lang="pt-BR" dirty="0"/>
          </a:p>
          <a:p>
            <a:r>
              <a:rPr lang="pt-BR" dirty="0"/>
              <a:t>Não previsão de remédios contratuais ou sanções </a:t>
            </a:r>
          </a:p>
          <a:p>
            <a:endParaRPr lang="pt-BR" dirty="0"/>
          </a:p>
          <a:p>
            <a:r>
              <a:rPr lang="pt-BR" dirty="0"/>
              <a:t>Aceitação cega de contratos-padrão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8377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id="{F64BBAA4-C62B-4146-B49F-FE4CC465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1FD67C-0EC8-0045-9E76-8897B7BF5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11" y="643468"/>
            <a:ext cx="3177847" cy="1674180"/>
          </a:xfrm>
        </p:spPr>
        <p:txBody>
          <a:bodyPr>
            <a:normAutofit/>
          </a:bodyPr>
          <a:lstStyle/>
          <a:p>
            <a:r>
              <a:rPr lang="pt-BR" sz="2800"/>
              <a:t>Qual índice de correção monetária adotar?</a:t>
            </a:r>
          </a:p>
        </p:txBody>
      </p:sp>
      <p:cxnSp>
        <p:nvCxnSpPr>
          <p:cNvPr id="1029" name="Straight Connector 136">
            <a:extLst>
              <a:ext uri="{FF2B5EF4-FFF2-40B4-BE49-F238E27FC236}">
                <a16:creationId xmlns:a16="http://schemas.microsoft.com/office/drawing/2014/main" id="{EEB57AA8-F021-480C-A9E2-F89913313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2164" y="2478513"/>
            <a:ext cx="292608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4332C7-875F-CC49-8134-623219E66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064" y="2639380"/>
            <a:ext cx="3205049" cy="3229714"/>
          </a:xfrm>
        </p:spPr>
        <p:txBody>
          <a:bodyPr>
            <a:normAutofit fontScale="70000" lnSpcReduction="20000"/>
          </a:bodyPr>
          <a:lstStyle/>
          <a:p>
            <a:r>
              <a:rPr lang="pt-BR" dirty="0" err="1"/>
              <a:t>Indices</a:t>
            </a:r>
            <a:r>
              <a:rPr lang="pt-BR" dirty="0"/>
              <a:t> medem cestas de produtos diferentes.....</a:t>
            </a:r>
          </a:p>
          <a:p>
            <a:endParaRPr lang="pt-BR" dirty="0"/>
          </a:p>
          <a:p>
            <a:r>
              <a:rPr lang="pt-BR" dirty="0"/>
              <a:t>Pode também ser construída</a:t>
            </a:r>
          </a:p>
          <a:p>
            <a:r>
              <a:rPr lang="pt-BR" dirty="0"/>
              <a:t>fórmula que componha</a:t>
            </a:r>
          </a:p>
          <a:p>
            <a:r>
              <a:rPr lang="pt-BR" dirty="0"/>
              <a:t>Índices diferentes</a:t>
            </a:r>
          </a:p>
          <a:p>
            <a:endParaRPr lang="pt-BR" dirty="0"/>
          </a:p>
          <a:p>
            <a:r>
              <a:rPr lang="pt-BR" dirty="0" err="1"/>
              <a:t>Indices</a:t>
            </a:r>
            <a:r>
              <a:rPr lang="pt-BR" dirty="0"/>
              <a:t> tendem a convergir. Escolher o que mais subiu no ultimo ano pode ser uma má ideia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026" name="Picture 2" descr="6-E - GRAFICO">
            <a:hlinkClick r:id="rId2"/>
            <a:extLst>
              <a:ext uri="{FF2B5EF4-FFF2-40B4-BE49-F238E27FC236}">
                <a16:creationId xmlns:a16="http://schemas.microsoft.com/office/drawing/2014/main" id="{BEC5C7E3-F494-4048-BC58-07D1074E3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3447" y="1533136"/>
            <a:ext cx="6892560" cy="344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Rectangle 138">
            <a:extLst>
              <a:ext uri="{FF2B5EF4-FFF2-40B4-BE49-F238E27FC236}">
                <a16:creationId xmlns:a16="http://schemas.microsoft.com/office/drawing/2014/main" id="{6BF36B24-6632-4516-9692-73146289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883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CaixaDeTexto 3">
            <a:extLst>
              <a:ext uri="{FF2B5EF4-FFF2-40B4-BE49-F238E27FC236}">
                <a16:creationId xmlns:a16="http://schemas.microsoft.com/office/drawing/2014/main" id="{95590AF6-DB73-BEC8-0830-835F71EEF1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5415917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2827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3F1E88-F9AB-9D45-AA1C-E27C71D6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Direito de preferência na renovação do contrato de serviços contínuos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CA06E96-B0F1-4541-94B6-DA62D14AA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9679" y="2108200"/>
            <a:ext cx="6952968" cy="376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54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62F115-FB1E-5F40-BEA0-26ACDB35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8"/>
            <a:ext cx="3401961" cy="34947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>
                <a:solidFill>
                  <a:schemeClr val="tx1">
                    <a:lumMod val="85000"/>
                    <a:lumOff val="15000"/>
                  </a:schemeClr>
                </a:solidFill>
              </a:rPr>
              <a:t>Direito de preferência na renovação do contrato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78D0F7C-8311-CD4C-AB35-0822D5D38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694" y="640081"/>
            <a:ext cx="5678826" cy="505415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3897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99E323-AA4E-F54C-8059-2391D03CE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E SE DER ERRADO???</a:t>
            </a:r>
            <a:br>
              <a:rPr lang="pt-BR" sz="2800" dirty="0">
                <a:solidFill>
                  <a:schemeClr val="bg1"/>
                </a:solidFill>
              </a:rPr>
            </a:b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2800" dirty="0">
                <a:solidFill>
                  <a:schemeClr val="bg1"/>
                </a:solidFill>
              </a:rPr>
              <a:t>Regramento do inadimplemento e suas consequências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DCB25D2E-0422-73BA-D854-A89986830B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3964686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8848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192FD8-58CC-B148-B32A-32D3359FB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8"/>
            <a:ext cx="3401961" cy="34947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Um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exemplo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cláusula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antioportunismo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registro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mora e  a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previsão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purgação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3FAAA43-35BE-3048-8830-FC7A60B4B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2018" y="640081"/>
            <a:ext cx="5776178" cy="505415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51688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63F5A-9BC5-BB44-AE03-4538AE1E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Cláusulas Socialmente Típicas (</a:t>
            </a:r>
            <a:r>
              <a:rPr lang="pt-BR" dirty="0" err="1"/>
              <a:t>Boilerplate</a:t>
            </a:r>
            <a:r>
              <a:rPr lang="pt-BR" dirty="0"/>
              <a:t> </a:t>
            </a:r>
            <a:r>
              <a:rPr lang="pt-BR" dirty="0" err="1"/>
              <a:t>clauses</a:t>
            </a:r>
            <a:r>
              <a:rPr lang="pt-BR" dirty="0"/>
              <a:t>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CB1F12-7CFC-6444-847C-E7DCD7A91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Tal como surgem contratos típicos, surgem cláusulas socialmente típicas, por todos conhecidas. E permitem uma montagem ¨MODULAR¨ do contrato.</a:t>
            </a:r>
          </a:p>
          <a:p>
            <a:endParaRPr lang="pt-BR" dirty="0"/>
          </a:p>
          <a:p>
            <a:r>
              <a:rPr lang="pt-BR" dirty="0"/>
              <a:t>Teoricamente, conferem segurança jurídica às partes (redução dos custos de transação)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¨</a:t>
            </a:r>
            <a:r>
              <a:rPr lang="pt-BR" dirty="0" err="1"/>
              <a:t>Viralizam</a:t>
            </a:r>
            <a:r>
              <a:rPr lang="pt-BR" dirty="0"/>
              <a:t>¨ globalmente (o que pode ser medido estatisticamente). E Vão ficando cada vez mais complicadas....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Tendem a repetir os mesmos termos e sentido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Segundo </a:t>
            </a:r>
            <a:r>
              <a:rPr lang="pt-BR" dirty="0" err="1"/>
              <a:t>Choi</a:t>
            </a:r>
            <a:r>
              <a:rPr lang="pt-BR" dirty="0"/>
              <a:t> e </a:t>
            </a:r>
            <a:r>
              <a:rPr lang="pt-BR" dirty="0" err="1"/>
              <a:t>Gulati</a:t>
            </a:r>
            <a:r>
              <a:rPr lang="pt-BR" dirty="0"/>
              <a:t>, em sua interpretação, mais do que indagar da vontade das partes, é importante verificar a interpretação que o mercado dá a elas.</a:t>
            </a:r>
          </a:p>
        </p:txBody>
      </p:sp>
    </p:spTree>
    <p:extLst>
      <p:ext uri="{BB962C8B-B14F-4D97-AF65-F5344CB8AC3E}">
        <p14:creationId xmlns:p14="http://schemas.microsoft.com/office/powerpoint/2010/main" val="3400954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FE3209-37B8-1941-BA59-8A45251FD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pt-BR" sz="3300"/>
              <a:t>Criando um buraco negro contratual, do qual não saem informações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58318D-8AF2-254E-99AD-76CBEAF89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1" r="24205" b="-2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12" name="!!Straight Connector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89CB25-8243-D74A-86B8-2E2439559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1600"/>
              <a:t>Rote use </a:t>
            </a:r>
            <a:r>
              <a:rPr lang="pt-BR" sz="1600" err="1"/>
              <a:t>of</a:t>
            </a:r>
            <a:r>
              <a:rPr lang="pt-BR" sz="1600"/>
              <a:t> a standard-</a:t>
            </a:r>
            <a:r>
              <a:rPr lang="pt-BR" sz="1600" err="1"/>
              <a:t>form</a:t>
            </a:r>
            <a:r>
              <a:rPr lang="pt-BR" sz="1600"/>
              <a:t> </a:t>
            </a:r>
            <a:r>
              <a:rPr lang="pt-BR" sz="1600" err="1"/>
              <a:t>contract</a:t>
            </a:r>
            <a:r>
              <a:rPr lang="pt-BR" sz="1600"/>
              <a:t> </a:t>
            </a:r>
            <a:r>
              <a:rPr lang="pt-BR" sz="1600" err="1"/>
              <a:t>term</a:t>
            </a:r>
            <a:r>
              <a:rPr lang="pt-BR" sz="1600"/>
              <a:t> </a:t>
            </a:r>
            <a:r>
              <a:rPr lang="pt-BR" sz="1600" err="1"/>
              <a:t>can</a:t>
            </a:r>
            <a:r>
              <a:rPr lang="pt-BR" sz="1600"/>
              <a:t> erode its </a:t>
            </a:r>
            <a:r>
              <a:rPr lang="pt-BR" sz="1600" err="1"/>
              <a:t>meaning</a:t>
            </a:r>
            <a:r>
              <a:rPr lang="pt-BR" sz="1600"/>
              <a:t>, a </a:t>
            </a:r>
            <a:r>
              <a:rPr lang="pt-BR" sz="1600" err="1"/>
              <a:t>phenomenon</a:t>
            </a:r>
            <a:r>
              <a:rPr lang="pt-BR" sz="1600"/>
              <a:t> </a:t>
            </a:r>
            <a:r>
              <a:rPr lang="pt-BR" sz="1600" err="1"/>
              <a:t>made</a:t>
            </a:r>
            <a:r>
              <a:rPr lang="pt-BR" sz="1600"/>
              <a:t> </a:t>
            </a:r>
            <a:r>
              <a:rPr lang="pt-BR" sz="1600" err="1"/>
              <a:t>worse</a:t>
            </a:r>
            <a:r>
              <a:rPr lang="pt-BR" sz="1600"/>
              <a:t> </a:t>
            </a:r>
            <a:r>
              <a:rPr lang="pt-BR" sz="1600" err="1"/>
              <a:t>when</a:t>
            </a:r>
            <a:r>
              <a:rPr lang="pt-BR" sz="1600"/>
              <a:t> </a:t>
            </a:r>
            <a:r>
              <a:rPr lang="pt-BR" sz="1600" err="1"/>
              <a:t>the</a:t>
            </a:r>
            <a:r>
              <a:rPr lang="pt-BR" sz="1600"/>
              <a:t> </a:t>
            </a:r>
            <a:r>
              <a:rPr lang="pt-BR" sz="1600" err="1"/>
              <a:t>process</a:t>
            </a:r>
            <a:r>
              <a:rPr lang="pt-BR" sz="1600"/>
              <a:t> </a:t>
            </a:r>
            <a:r>
              <a:rPr lang="pt-BR" sz="1600" err="1"/>
              <a:t>of</a:t>
            </a:r>
            <a:r>
              <a:rPr lang="pt-BR" sz="1600"/>
              <a:t> </a:t>
            </a:r>
            <a:r>
              <a:rPr lang="pt-BR" sz="1600" err="1"/>
              <a:t>encrustation</a:t>
            </a:r>
            <a:r>
              <a:rPr lang="pt-BR" sz="1600"/>
              <a:t> </a:t>
            </a:r>
            <a:r>
              <a:rPr lang="pt-BR" sz="1600" err="1"/>
              <a:t>introduces</a:t>
            </a:r>
            <a:r>
              <a:rPr lang="pt-BR" sz="1600"/>
              <a:t> </a:t>
            </a:r>
            <a:r>
              <a:rPr lang="pt-BR" sz="1600" err="1"/>
              <a:t>various</a:t>
            </a:r>
            <a:r>
              <a:rPr lang="pt-BR" sz="1600"/>
              <a:t> </a:t>
            </a:r>
            <a:r>
              <a:rPr lang="pt-BR" sz="1600" err="1"/>
              <a:t>formulations</a:t>
            </a:r>
            <a:r>
              <a:rPr lang="pt-BR" sz="1600"/>
              <a:t> </a:t>
            </a:r>
            <a:r>
              <a:rPr lang="pt-BR" sz="1600" err="1"/>
              <a:t>of</a:t>
            </a:r>
            <a:r>
              <a:rPr lang="pt-BR" sz="1600"/>
              <a:t> </a:t>
            </a:r>
            <a:r>
              <a:rPr lang="pt-BR" sz="1600" err="1"/>
              <a:t>the</a:t>
            </a:r>
            <a:r>
              <a:rPr lang="pt-BR" sz="1600"/>
              <a:t> term. </a:t>
            </a:r>
            <a:r>
              <a:rPr lang="pt-BR" sz="1600" err="1"/>
              <a:t>When</a:t>
            </a:r>
            <a:r>
              <a:rPr lang="pt-BR" sz="1600"/>
              <a:t> </a:t>
            </a:r>
            <a:r>
              <a:rPr lang="pt-BR" sz="1600" err="1"/>
              <a:t>they</a:t>
            </a:r>
            <a:r>
              <a:rPr lang="pt-BR" sz="1600"/>
              <a:t> </a:t>
            </a:r>
            <a:r>
              <a:rPr lang="pt-BR" sz="1600" err="1"/>
              <a:t>occur</a:t>
            </a:r>
            <a:r>
              <a:rPr lang="pt-BR" sz="1600"/>
              <a:t>, rote </a:t>
            </a:r>
            <a:r>
              <a:rPr lang="pt-BR" sz="1600" err="1"/>
              <a:t>usage</a:t>
            </a:r>
            <a:r>
              <a:rPr lang="pt-BR" sz="1600"/>
              <a:t> </a:t>
            </a:r>
            <a:r>
              <a:rPr lang="pt-BR" sz="1600" err="1"/>
              <a:t>and</a:t>
            </a:r>
            <a:r>
              <a:rPr lang="pt-BR" sz="1600"/>
              <a:t> </a:t>
            </a:r>
            <a:r>
              <a:rPr lang="pt-BR" sz="1600" err="1"/>
              <a:t>encrustation</a:t>
            </a:r>
            <a:r>
              <a:rPr lang="pt-BR" sz="1600"/>
              <a:t> </a:t>
            </a:r>
            <a:r>
              <a:rPr lang="pt-BR" sz="1600" err="1"/>
              <a:t>weaken</a:t>
            </a:r>
            <a:r>
              <a:rPr lang="pt-BR" sz="1600"/>
              <a:t> </a:t>
            </a:r>
            <a:r>
              <a:rPr lang="pt-BR" sz="1600" err="1"/>
              <a:t>the</a:t>
            </a:r>
            <a:r>
              <a:rPr lang="pt-BR" sz="1600"/>
              <a:t> </a:t>
            </a:r>
            <a:r>
              <a:rPr lang="pt-BR" sz="1600" err="1"/>
              <a:t>communicative</a:t>
            </a:r>
            <a:r>
              <a:rPr lang="pt-BR" sz="1600"/>
              <a:t> </a:t>
            </a:r>
            <a:r>
              <a:rPr lang="pt-BR" sz="1600" err="1"/>
              <a:t>properties</a:t>
            </a:r>
            <a:r>
              <a:rPr lang="pt-BR" sz="1600"/>
              <a:t> </a:t>
            </a:r>
            <a:r>
              <a:rPr lang="pt-BR" sz="1600" err="1"/>
              <a:t>of</a:t>
            </a:r>
            <a:r>
              <a:rPr lang="pt-BR" sz="1600"/>
              <a:t> </a:t>
            </a:r>
            <a:r>
              <a:rPr lang="pt-BR" sz="1600" err="1"/>
              <a:t>boilerplate</a:t>
            </a:r>
            <a:r>
              <a:rPr lang="pt-BR" sz="1600"/>
              <a:t> </a:t>
            </a:r>
            <a:r>
              <a:rPr lang="pt-BR" sz="1600" err="1"/>
              <a:t>terms</a:t>
            </a:r>
            <a:r>
              <a:rPr lang="pt-BR" sz="1600"/>
              <a:t>, </a:t>
            </a:r>
            <a:r>
              <a:rPr lang="pt-BR" sz="1600" err="1"/>
              <a:t>leading</a:t>
            </a:r>
            <a:r>
              <a:rPr lang="pt-BR" sz="1600"/>
              <a:t> some </a:t>
            </a:r>
            <a:r>
              <a:rPr lang="pt-BR" sz="1600" err="1"/>
              <a:t>terms</a:t>
            </a:r>
            <a:r>
              <a:rPr lang="pt-BR" sz="1600"/>
              <a:t> </a:t>
            </a:r>
            <a:r>
              <a:rPr lang="pt-BR" sz="1600" err="1"/>
              <a:t>to</a:t>
            </a:r>
            <a:r>
              <a:rPr lang="pt-BR" sz="1600"/>
              <a:t> </a:t>
            </a:r>
            <a:r>
              <a:rPr lang="pt-BR" sz="1600" err="1"/>
              <a:t>lose</a:t>
            </a:r>
            <a:r>
              <a:rPr lang="pt-BR" sz="1600"/>
              <a:t> </a:t>
            </a:r>
            <a:r>
              <a:rPr lang="pt-BR" sz="1600" err="1"/>
              <a:t>much</a:t>
            </a:r>
            <a:r>
              <a:rPr lang="pt-BR" sz="1600"/>
              <a:t>, </a:t>
            </a:r>
            <a:r>
              <a:rPr lang="pt-BR" sz="1600" err="1"/>
              <a:t>if</a:t>
            </a:r>
            <a:r>
              <a:rPr lang="pt-BR" sz="1600"/>
              <a:t> </a:t>
            </a:r>
            <a:r>
              <a:rPr lang="pt-BR" sz="1600" err="1"/>
              <a:t>not</a:t>
            </a:r>
            <a:r>
              <a:rPr lang="pt-BR" sz="1600"/>
              <a:t> </a:t>
            </a:r>
            <a:r>
              <a:rPr lang="pt-BR" sz="1600" err="1"/>
              <a:t>all</a:t>
            </a:r>
            <a:r>
              <a:rPr lang="pt-BR" sz="1600"/>
              <a:t>, </a:t>
            </a:r>
            <a:r>
              <a:rPr lang="pt-BR" sz="1600" err="1"/>
              <a:t>meaning</a:t>
            </a:r>
            <a:r>
              <a:rPr lang="pt-BR" sz="1600"/>
              <a:t>. In </a:t>
            </a:r>
            <a:r>
              <a:rPr lang="pt-BR" sz="1600" err="1"/>
              <a:t>theory</a:t>
            </a:r>
            <a:r>
              <a:rPr lang="pt-BR" sz="1600"/>
              <a:t>, </a:t>
            </a:r>
            <a:r>
              <a:rPr lang="pt-BR" sz="1600" err="1"/>
              <a:t>if</a:t>
            </a:r>
            <a:r>
              <a:rPr lang="pt-BR" sz="1600"/>
              <a:t> a </a:t>
            </a:r>
            <a:r>
              <a:rPr lang="pt-BR" sz="1600" err="1"/>
              <a:t>clause</a:t>
            </a:r>
            <a:r>
              <a:rPr lang="pt-BR" sz="1600"/>
              <a:t> </a:t>
            </a:r>
            <a:r>
              <a:rPr lang="pt-BR" sz="1600" err="1"/>
              <a:t>is</a:t>
            </a:r>
            <a:r>
              <a:rPr lang="pt-BR" sz="1600"/>
              <a:t> </a:t>
            </a:r>
            <a:r>
              <a:rPr lang="pt-BR" sz="1600" err="1"/>
              <a:t>emptied</a:t>
            </a:r>
            <a:r>
              <a:rPr lang="pt-BR" sz="1600"/>
              <a:t> </a:t>
            </a:r>
            <a:r>
              <a:rPr lang="pt-BR" sz="1600" err="1"/>
              <a:t>of</a:t>
            </a:r>
            <a:r>
              <a:rPr lang="pt-BR" sz="1600"/>
              <a:t> </a:t>
            </a:r>
            <a:r>
              <a:rPr lang="pt-BR" sz="1600" err="1"/>
              <a:t>meaning</a:t>
            </a:r>
            <a:r>
              <a:rPr lang="pt-BR" sz="1600"/>
              <a:t>, it </a:t>
            </a:r>
            <a:r>
              <a:rPr lang="pt-BR" sz="1600" err="1"/>
              <a:t>can</a:t>
            </a:r>
            <a:r>
              <a:rPr lang="pt-BR" sz="1600"/>
              <a:t> </a:t>
            </a:r>
            <a:r>
              <a:rPr lang="pt-BR" sz="1600" err="1"/>
              <a:t>create</a:t>
            </a:r>
            <a:r>
              <a:rPr lang="pt-BR" sz="1600"/>
              <a:t> a </a:t>
            </a:r>
            <a:r>
              <a:rPr lang="pt-BR" sz="1600" err="1"/>
              <a:t>contractual</a:t>
            </a:r>
            <a:r>
              <a:rPr lang="pt-BR" sz="1600"/>
              <a:t> </a:t>
            </a:r>
            <a:r>
              <a:rPr lang="pt-BR" sz="1600" err="1"/>
              <a:t>black</a:t>
            </a:r>
            <a:r>
              <a:rPr lang="pt-BR" sz="1600"/>
              <a:t> </a:t>
            </a:r>
            <a:r>
              <a:rPr lang="pt-BR" sz="1600" err="1"/>
              <a:t>hole</a:t>
            </a:r>
            <a:r>
              <a:rPr lang="pt-BR" sz="1600"/>
              <a:t> in </a:t>
            </a:r>
            <a:r>
              <a:rPr lang="pt-BR" sz="1600" err="1"/>
              <a:t>which</a:t>
            </a:r>
            <a:r>
              <a:rPr lang="pt-BR" sz="1600"/>
              <a:t>, as </a:t>
            </a:r>
            <a:r>
              <a:rPr lang="pt-BR" sz="1600" err="1"/>
              <a:t>the</a:t>
            </a:r>
            <a:r>
              <a:rPr lang="pt-BR" sz="1600"/>
              <a:t> </a:t>
            </a:r>
            <a:r>
              <a:rPr lang="pt-BR" sz="1600" err="1"/>
              <a:t>term</a:t>
            </a:r>
            <a:r>
              <a:rPr lang="pt-BR" sz="1600"/>
              <a:t> </a:t>
            </a:r>
            <a:r>
              <a:rPr lang="pt-BR" sz="1600" err="1"/>
              <a:t>loses</a:t>
            </a:r>
            <a:r>
              <a:rPr lang="pt-BR" sz="1600"/>
              <a:t> </a:t>
            </a:r>
            <a:r>
              <a:rPr lang="pt-BR" sz="1600" err="1"/>
              <a:t>meaning</a:t>
            </a:r>
            <a:r>
              <a:rPr lang="pt-BR" sz="1600"/>
              <a:t>, </a:t>
            </a:r>
            <a:r>
              <a:rPr lang="pt-BR" sz="1600" err="1"/>
              <a:t>random</a:t>
            </a:r>
            <a:r>
              <a:rPr lang="pt-BR" sz="1600"/>
              <a:t> </a:t>
            </a:r>
            <a:r>
              <a:rPr lang="pt-BR" sz="1600" err="1"/>
              <a:t>variations</a:t>
            </a:r>
            <a:r>
              <a:rPr lang="pt-BR" sz="1600"/>
              <a:t> in </a:t>
            </a:r>
            <a:r>
              <a:rPr lang="pt-BR" sz="1600" err="1"/>
              <a:t>language</a:t>
            </a:r>
            <a:r>
              <a:rPr lang="pt-BR" sz="1600"/>
              <a:t> </a:t>
            </a:r>
            <a:r>
              <a:rPr lang="pt-BR" sz="1600" err="1"/>
              <a:t>appear</a:t>
            </a:r>
            <a:r>
              <a:rPr lang="pt-BR" sz="1600"/>
              <a:t> </a:t>
            </a:r>
            <a:r>
              <a:rPr lang="pt-BR" sz="1600" err="1"/>
              <a:t>and</a:t>
            </a:r>
            <a:r>
              <a:rPr lang="pt-BR" sz="1600"/>
              <a:t> </a:t>
            </a:r>
            <a:r>
              <a:rPr lang="pt-BR" sz="1600" err="1"/>
              <a:t>persist</a:t>
            </a:r>
            <a:r>
              <a:rPr lang="pt-BR" sz="1600"/>
              <a:t>. </a:t>
            </a:r>
            <a:r>
              <a:rPr lang="pt-BR" sz="1600" err="1"/>
              <a:t>What</a:t>
            </a:r>
            <a:r>
              <a:rPr lang="pt-BR" sz="1600"/>
              <a:t>, </a:t>
            </a:r>
            <a:r>
              <a:rPr lang="pt-BR" sz="1600" err="1"/>
              <a:t>then</a:t>
            </a:r>
            <a:r>
              <a:rPr lang="pt-BR" sz="1600"/>
              <a:t>, are </a:t>
            </a:r>
            <a:r>
              <a:rPr lang="pt-BR" sz="1600" err="1"/>
              <a:t>the</a:t>
            </a:r>
            <a:r>
              <a:rPr lang="pt-BR" sz="1600"/>
              <a:t> </a:t>
            </a:r>
            <a:r>
              <a:rPr lang="pt-BR" sz="1600" err="1"/>
              <a:t>consequences</a:t>
            </a:r>
            <a:r>
              <a:rPr lang="pt-BR" sz="1600"/>
              <a:t> </a:t>
            </a:r>
            <a:r>
              <a:rPr lang="pt-BR" sz="1600" err="1"/>
              <a:t>if</a:t>
            </a:r>
            <a:r>
              <a:rPr lang="pt-BR" sz="1600"/>
              <a:t> </a:t>
            </a:r>
            <a:r>
              <a:rPr lang="pt-BR" sz="1600" err="1"/>
              <a:t>parties</a:t>
            </a:r>
            <a:r>
              <a:rPr lang="pt-BR" sz="1600"/>
              <a:t> </a:t>
            </a:r>
            <a:r>
              <a:rPr lang="pt-BR" sz="1600" err="1"/>
              <a:t>exploit</a:t>
            </a:r>
            <a:r>
              <a:rPr lang="pt-BR" sz="1600"/>
              <a:t> </a:t>
            </a:r>
            <a:r>
              <a:rPr lang="pt-BR" sz="1600" err="1"/>
              <a:t>these</a:t>
            </a:r>
            <a:r>
              <a:rPr lang="pt-BR" sz="1600"/>
              <a:t> </a:t>
            </a:r>
            <a:r>
              <a:rPr lang="pt-BR" sz="1600" err="1"/>
              <a:t>variations</a:t>
            </a:r>
            <a:r>
              <a:rPr lang="pt-BR" sz="1600"/>
              <a:t> in </a:t>
            </a:r>
            <a:r>
              <a:rPr lang="pt-BR" sz="1600" err="1"/>
              <a:t>language</a:t>
            </a:r>
            <a:r>
              <a:rPr lang="pt-BR" sz="1600"/>
              <a:t> </a:t>
            </a:r>
            <a:r>
              <a:rPr lang="pt-BR" sz="1600" err="1"/>
              <a:t>by</a:t>
            </a:r>
            <a:r>
              <a:rPr lang="pt-BR" sz="1600"/>
              <a:t> </a:t>
            </a:r>
            <a:r>
              <a:rPr lang="pt-BR" sz="1600" err="1"/>
              <a:t>successfully</a:t>
            </a:r>
            <a:r>
              <a:rPr lang="pt-BR" sz="1600"/>
              <a:t> </a:t>
            </a:r>
            <a:r>
              <a:rPr lang="pt-BR" sz="1600" err="1"/>
              <a:t>advancing</a:t>
            </a:r>
            <a:r>
              <a:rPr lang="pt-BR" sz="1600"/>
              <a:t> </a:t>
            </a:r>
            <a:r>
              <a:rPr lang="pt-BR" sz="1600" err="1"/>
              <a:t>an</a:t>
            </a:r>
            <a:r>
              <a:rPr lang="pt-BR" sz="1600"/>
              <a:t> </a:t>
            </a:r>
            <a:r>
              <a:rPr lang="pt-BR" sz="1600" err="1"/>
              <a:t>interpretation</a:t>
            </a:r>
            <a:r>
              <a:rPr lang="pt-BR" sz="1600"/>
              <a:t> </a:t>
            </a:r>
            <a:r>
              <a:rPr lang="pt-BR" sz="1600" err="1"/>
              <a:t>the</a:t>
            </a:r>
            <a:r>
              <a:rPr lang="pt-BR" sz="1600"/>
              <a:t> </a:t>
            </a:r>
            <a:r>
              <a:rPr lang="pt-BR" sz="1600" err="1"/>
              <a:t>market</a:t>
            </a:r>
            <a:r>
              <a:rPr lang="pt-BR" sz="1600"/>
              <a:t> </a:t>
            </a:r>
            <a:r>
              <a:rPr lang="pt-BR" sz="1600" err="1"/>
              <a:t>disavows</a:t>
            </a:r>
            <a:r>
              <a:rPr lang="pt-BR" sz="1600"/>
              <a:t>? THE BLACK HOLE PROBLEM IN COMMERCIAL BOILERPLATE  (STEPHEN J. CHOI,  MITU GULATI &amp; ROBERT E. SCOTT)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B60310-C5C3-46A0-A452-2A0B00843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24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2BC2D-2B84-0140-842F-D35D871A9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Interpretação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5FF3B6-7DC3-A64F-AD3A-EE17D8ECE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Artigo 113 CC </a:t>
            </a:r>
          </a:p>
          <a:p>
            <a:pPr marL="0" indent="0">
              <a:buNone/>
            </a:pPr>
            <a:r>
              <a:rPr lang="pt-BR" dirty="0"/>
              <a:t>§ 2º  As partes poderão livremente pactuar regras de interpretação, de preenchimento de lacunas e de integração dos negócios jurídicos diversas daquelas previstas em lei (acrescida pelo Estatuto da Liberdade Econômica)</a:t>
            </a:r>
          </a:p>
          <a:p>
            <a:pPr marL="0" indent="0">
              <a:buNone/>
            </a:pPr>
            <a:r>
              <a:rPr lang="pt-BR" dirty="0"/>
              <a:t> 4 CORNERS RULE.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DOCUMENTOS QUE PREVALECEM, EM CASO DE CONTRADIÇAO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QUAL IDIOMA PREVALECE, se </a:t>
            </a:r>
            <a:r>
              <a:rPr lang="pt-BR" dirty="0" err="1"/>
              <a:t>bicolunado</a:t>
            </a:r>
            <a:r>
              <a:rPr lang="pt-BR" dirty="0"/>
              <a:t> em duas línguas.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0279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B2674B-2735-DC40-B1CB-E7355F19C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 exemplo de cláusula de contrato em dois idiomas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CD01D1-FD3A-E54A-AE80-53A037F03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sz="2400" dirty="0"/>
              <a:t>A versão em Inglês do presente contrato tem caráter meramente informativo. Na hipótese de discrepâncias, contradições, imprecisões, erros ou omissões entre a versão em Português e a versão em Inglês, a versão em Português prevalecerá e será a única versão vinculante e exequível deste Contrato.</a:t>
            </a:r>
          </a:p>
        </p:txBody>
      </p:sp>
    </p:spTree>
    <p:extLst>
      <p:ext uri="{BB962C8B-B14F-4D97-AF65-F5344CB8AC3E}">
        <p14:creationId xmlns:p14="http://schemas.microsoft.com/office/powerpoint/2010/main" val="1855929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4A37DD3-1B84-4776-94E1-C0AAA5C0F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518FFE-D9E1-754D-95E7-2D005BAAF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120639"/>
            <a:ext cx="7137263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000">
                <a:solidFill>
                  <a:srgbClr val="FFFFFF"/>
                </a:solidFill>
              </a:rPr>
              <a:t>Questão prévia: em que momento a advogada deve entrar em campo?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ADB4AF-CC77-8743-B248-876711F20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8" y="749411"/>
            <a:ext cx="5130782" cy="3414302"/>
          </a:xfrm>
          <a:prstGeom prst="rect">
            <a:avLst/>
          </a:prstGeom>
        </p:spPr>
      </p:pic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C6A8B0A-83D9-554E-AC44-79C71A01C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7716" y="643467"/>
            <a:ext cx="4070912" cy="362619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438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64859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BA5FBB5-A0BD-1542-BE02-07752CD3B5EB}"/>
              </a:ext>
            </a:extLst>
          </p:cNvPr>
          <p:cNvSpPr txBox="1"/>
          <p:nvPr/>
        </p:nvSpPr>
        <p:spPr>
          <a:xfrm>
            <a:off x="5231958" y="605896"/>
            <a:ext cx="5923721" cy="5646208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CIRCULAÇÃO: INTUITU PERSONAE OU NÃO. PODE CEDER CRÉDITO?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ALTERACAO: EXIGIR INSTRUMENTO ESCRITO.....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 E A REGRA OFERTA – ACEITAÇÃO?</a:t>
            </a:r>
          </a:p>
        </p:txBody>
      </p:sp>
    </p:spTree>
    <p:extLst>
      <p:ext uri="{BB962C8B-B14F-4D97-AF65-F5344CB8AC3E}">
        <p14:creationId xmlns:p14="http://schemas.microsoft.com/office/powerpoint/2010/main" val="3159013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D1FBA-2CB8-8946-83C1-D46EB3B66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Outras formas de </a:t>
            </a:r>
            <a:r>
              <a:rPr lang="pt-BR" i="1" dirty="0" err="1"/>
              <a:t>Boilerplate</a:t>
            </a:r>
            <a:r>
              <a:rPr lang="pt-BR" i="1" dirty="0"/>
              <a:t> </a:t>
            </a:r>
            <a:r>
              <a:rPr lang="pt-BR" i="1" dirty="0" err="1"/>
              <a:t>clauses</a:t>
            </a:r>
            <a:endParaRPr lang="pt-BR" i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58845A-9D94-384F-BEB5-F2F4BC38C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pt-BR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Contrato não representa agência, associação ou sociedade</a:t>
            </a:r>
          </a:p>
          <a:p>
            <a:pPr marL="0" indent="0">
              <a:buNone/>
            </a:pPr>
            <a:r>
              <a:rPr lang="pt-BR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Cada parte responde pelo custo de suas equipes</a:t>
            </a:r>
          </a:p>
          <a:p>
            <a:pPr marL="0" indent="0">
              <a:buNone/>
            </a:pPr>
            <a:r>
              <a:rPr lang="pt-BR" sz="5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Indemnity</a:t>
            </a:r>
            <a:endParaRPr lang="pt-BR" sz="5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5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Forebearance</a:t>
            </a:r>
            <a:endParaRPr lang="pt-BR" sz="5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Responsabilidade tributária de cada um</a:t>
            </a:r>
          </a:p>
          <a:p>
            <a:pPr marL="0" indent="0">
              <a:buNone/>
            </a:pPr>
            <a:r>
              <a:rPr lang="pt-BR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 Aplicável</a:t>
            </a:r>
          </a:p>
          <a:p>
            <a:pPr marL="0" indent="0">
              <a:buNone/>
            </a:pPr>
            <a:r>
              <a:rPr lang="pt-BR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Eleição do Foro</a:t>
            </a:r>
          </a:p>
          <a:p>
            <a:pPr marL="0" indent="0">
              <a:buNone/>
            </a:pPr>
            <a:r>
              <a:rPr lang="pt-BR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Notificação entre as partes</a:t>
            </a:r>
          </a:p>
          <a:p>
            <a:endParaRPr lang="pt-BR" sz="4900" dirty="0"/>
          </a:p>
        </p:txBody>
      </p:sp>
    </p:spTree>
    <p:extLst>
      <p:ext uri="{BB962C8B-B14F-4D97-AF65-F5344CB8AC3E}">
        <p14:creationId xmlns:p14="http://schemas.microsoft.com/office/powerpoint/2010/main" val="3740525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3678202-2D8D-F54B-9AEB-1DB828A51CFD}"/>
              </a:ext>
            </a:extLst>
          </p:cNvPr>
          <p:cNvSpPr txBox="1"/>
          <p:nvPr/>
        </p:nvSpPr>
        <p:spPr>
          <a:xfrm>
            <a:off x="2257425" y="1671638"/>
            <a:ext cx="889929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QUITAÇÃO: UMA DAS PALAVRAS MAIS FORTES DO DIREITO PRIVADO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A CLÁUSULA DE QUITAÇÃO É FUNDAMENTAL NO CONTRATO DE TRANSAÇAO, </a:t>
            </a:r>
          </a:p>
          <a:p>
            <a:endParaRPr lang="pt-BR" dirty="0"/>
          </a:p>
          <a:p>
            <a:r>
              <a:rPr lang="pt-BR" dirty="0"/>
              <a:t> DISTRATOS AMIGÁVEIS, E EM ALGUNS TIPOS CONTRATUAIS, COMO CESSÃO DE</a:t>
            </a:r>
          </a:p>
          <a:p>
            <a:endParaRPr lang="pt-BR" dirty="0"/>
          </a:p>
          <a:p>
            <a:r>
              <a:rPr lang="pt-BR" dirty="0"/>
              <a:t>QUOTAS SOCIAIS. PODE SER PARCIAL, ¨ZERANDO O PASSADO¨, EM ADITIVOS </a:t>
            </a:r>
          </a:p>
          <a:p>
            <a:endParaRPr lang="pt-BR" dirty="0"/>
          </a:p>
          <a:p>
            <a:r>
              <a:rPr lang="pt-BR" dirty="0"/>
              <a:t>CONTRATUAIS</a:t>
            </a:r>
          </a:p>
        </p:txBody>
      </p:sp>
    </p:spTree>
    <p:extLst>
      <p:ext uri="{BB962C8B-B14F-4D97-AF65-F5344CB8AC3E}">
        <p14:creationId xmlns:p14="http://schemas.microsoft.com/office/powerpoint/2010/main" val="1412913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4461041-8413-4023-ABA7-9E499B0AD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A60C6F7-EBB9-DA4E-B1ED-06E38F517FF9}"/>
              </a:ext>
            </a:extLst>
          </p:cNvPr>
          <p:cNvSpPr txBox="1"/>
          <p:nvPr/>
        </p:nvSpPr>
        <p:spPr>
          <a:xfrm>
            <a:off x="1187355" y="4374204"/>
            <a:ext cx="9818390" cy="10293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Exemplo</a:t>
            </a:r>
            <a:r>
              <a:rPr lang="en-US" sz="5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do que </a:t>
            </a:r>
            <a:r>
              <a:rPr lang="en-US" sz="560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vimos</a:t>
            </a:r>
            <a:r>
              <a:rPr lang="en-US" sz="5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......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144D6CF-3DCB-9145-A347-BDD615F5E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633" y="640080"/>
            <a:ext cx="6793515" cy="349442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5BCF04-4702-43D0-BE8F-DBF6C2F65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0" y="5569068"/>
            <a:ext cx="96012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3B4A494-ED20-47DD-A927-05EA273B0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77754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A28CE70E-1F62-7D42-BFE7-568AEF2C2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839" y="338282"/>
            <a:ext cx="12901831" cy="47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027" name="Imagem 1" descr="Tabela&#10;&#10;Descrição gerada automaticamente">
            <a:extLst>
              <a:ext uri="{FF2B5EF4-FFF2-40B4-BE49-F238E27FC236}">
                <a16:creationId xmlns:a16="http://schemas.microsoft.com/office/drawing/2014/main" id="{C09A86A3-D15B-2C42-8F8D-8C9919CB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1" t="13582" r="1936" b="18047"/>
          <a:stretch>
            <a:fillRect/>
          </a:stretch>
        </p:blipFill>
        <p:spPr bwMode="auto">
          <a:xfrm>
            <a:off x="5766350" y="514279"/>
            <a:ext cx="4986020" cy="552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02AF5F1-7B46-6145-822C-72097CB293A1}"/>
              </a:ext>
            </a:extLst>
          </p:cNvPr>
          <p:cNvSpPr txBox="1"/>
          <p:nvPr/>
        </p:nvSpPr>
        <p:spPr>
          <a:xfrm>
            <a:off x="801511" y="2280356"/>
            <a:ext cx="32075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MONTAGEM ELETROMECÂNICA</a:t>
            </a:r>
          </a:p>
          <a:p>
            <a:r>
              <a:rPr lang="pt-BR" dirty="0"/>
              <a:t>DA USINA NUCLEAR DE </a:t>
            </a:r>
          </a:p>
          <a:p>
            <a:r>
              <a:rPr lang="pt-BR" dirty="0"/>
              <a:t>ANGRA 3</a:t>
            </a:r>
          </a:p>
        </p:txBody>
      </p:sp>
    </p:spTree>
    <p:extLst>
      <p:ext uri="{BB962C8B-B14F-4D97-AF65-F5344CB8AC3E}">
        <p14:creationId xmlns:p14="http://schemas.microsoft.com/office/powerpoint/2010/main" val="2605567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2CFB7F77-35C0-8042-A3FF-4C13974F4315}"/>
              </a:ext>
            </a:extLst>
          </p:cNvPr>
          <p:cNvPicPr/>
          <p:nvPr/>
        </p:nvPicPr>
        <p:blipFill rotWithShape="1">
          <a:blip r:embed="rId2"/>
          <a:srcRect l="5488" t="12669" b="53885"/>
          <a:stretch/>
        </p:blipFill>
        <p:spPr bwMode="auto">
          <a:xfrm>
            <a:off x="1600200" y="1478279"/>
            <a:ext cx="9433560" cy="469392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8302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5E1940-4905-1B47-9CB8-BD87410D3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5480" y="2438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049" name="Imagem 1" descr="Texto&#10;&#10;Descrição gerada automaticamente">
            <a:extLst>
              <a:ext uri="{FF2B5EF4-FFF2-40B4-BE49-F238E27FC236}">
                <a16:creationId xmlns:a16="http://schemas.microsoft.com/office/drawing/2014/main" id="{969069E2-54B6-374B-8674-6346F1C3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0" t="15865" b="15533"/>
          <a:stretch>
            <a:fillRect/>
          </a:stretch>
        </p:blipFill>
        <p:spPr bwMode="auto">
          <a:xfrm>
            <a:off x="5745480" y="701040"/>
            <a:ext cx="4584700" cy="52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4AD2BBF-A9B7-7448-A145-E1190B87F5AD}"/>
              </a:ext>
            </a:extLst>
          </p:cNvPr>
          <p:cNvSpPr txBox="1"/>
          <p:nvPr/>
        </p:nvSpPr>
        <p:spPr>
          <a:xfrm>
            <a:off x="914400" y="2133600"/>
            <a:ext cx="28632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CLÁUSULAS DE REAJUSTE</a:t>
            </a:r>
          </a:p>
          <a:p>
            <a:endParaRPr lang="pt-BR" dirty="0"/>
          </a:p>
          <a:p>
            <a:r>
              <a:rPr lang="pt-BR" dirty="0"/>
              <a:t>DE PREÇO DIFERENCIADOS</a:t>
            </a:r>
          </a:p>
          <a:p>
            <a:endParaRPr lang="pt-BR" dirty="0"/>
          </a:p>
          <a:p>
            <a:r>
              <a:rPr lang="pt-BR" dirty="0"/>
              <a:t>POR SERVIÇO</a:t>
            </a:r>
          </a:p>
        </p:txBody>
      </p:sp>
    </p:spTree>
    <p:extLst>
      <p:ext uri="{BB962C8B-B14F-4D97-AF65-F5344CB8AC3E}">
        <p14:creationId xmlns:p14="http://schemas.microsoft.com/office/powerpoint/2010/main" val="1686192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9558EA-2C4C-E643-894F-D8F900ED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Em operações mais sofisticadas, desde o início da negociação...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DA47E3-B3C4-6A49-820E-7EC135C1A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  Preparar os documentos balizadores da negociação (confidencialidade, exclusividade, preferência)</a:t>
            </a:r>
          </a:p>
          <a:p>
            <a:pPr marL="0" indent="0">
              <a:buNone/>
            </a:pPr>
            <a:r>
              <a:rPr lang="pt-BR" dirty="0"/>
              <a:t>Conferir as minutas e suas modificações com atenção </a:t>
            </a:r>
          </a:p>
          <a:p>
            <a:pPr marL="0" indent="0">
              <a:buNone/>
            </a:pPr>
            <a:r>
              <a:rPr lang="pt-BR" dirty="0"/>
              <a:t>Participar da definição do negócio, ou de sua estrutura. Lembrem-se de Coase.</a:t>
            </a:r>
          </a:p>
          <a:p>
            <a:pPr marL="0" indent="0">
              <a:buNone/>
            </a:pPr>
            <a:r>
              <a:rPr lang="pt-BR" dirty="0"/>
              <a:t>Considerar os aspectos tributários, que podem, posteriormente, frustrar expectativas de sócios (ganhos de capital em alienação ou no perdão de dívida, faturamento diretos, etc..)</a:t>
            </a:r>
          </a:p>
          <a:p>
            <a:pPr marL="0" indent="0">
              <a:buNone/>
            </a:pPr>
            <a:r>
              <a:rPr lang="pt-BR" dirty="0"/>
              <a:t>Ajudar na definição da alocação de riscos, o que impactará diretamente no preço do contrato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4140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7BCD0AF7-0DD3-0647-8C58-AEA539EE1E23}"/>
              </a:ext>
            </a:extLst>
          </p:cNvPr>
          <p:cNvSpPr txBox="1"/>
          <p:nvPr/>
        </p:nvSpPr>
        <p:spPr>
          <a:xfrm>
            <a:off x="1457325" y="1185863"/>
            <a:ext cx="1071787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INSTRUMENTO NOVO OU ADESÃO A CONDICOES GERAIS PREDISPOSTAS?  </a:t>
            </a:r>
          </a:p>
          <a:p>
            <a:endParaRPr lang="pt-BR" dirty="0"/>
          </a:p>
          <a:p>
            <a:r>
              <a:rPr lang="pt-BR" dirty="0"/>
              <a:t>Registrar em cartório de títulos de documentos ou ou </a:t>
            </a:r>
            <a:r>
              <a:rPr lang="pt-BR" dirty="0" err="1"/>
              <a:t>vistar</a:t>
            </a:r>
            <a:r>
              <a:rPr lang="pt-BR" dirty="0"/>
              <a:t>.....</a:t>
            </a:r>
          </a:p>
          <a:p>
            <a:endParaRPr lang="pt-BR" dirty="0"/>
          </a:p>
          <a:p>
            <a:r>
              <a:rPr lang="pt-BR" dirty="0"/>
              <a:t>PARA QUE SERVE O INSTRUMENTO, SE BASTA OFERTA E ACEITAÇAO?</a:t>
            </a:r>
          </a:p>
          <a:p>
            <a:endParaRPr lang="pt-BR" dirty="0"/>
          </a:p>
          <a:p>
            <a:r>
              <a:rPr lang="pt-BR" dirty="0"/>
              <a:t>Observação: se não quiser se vincular, quando mandar minuta coloque – MINUTA PARA FINS DE DISCUSSÃO</a:t>
            </a:r>
          </a:p>
          <a:p>
            <a:endParaRPr lang="pt-BR" dirty="0"/>
          </a:p>
          <a:p>
            <a:r>
              <a:rPr lang="pt-BR" dirty="0"/>
              <a:t>QUEM REDIGE?  Interesse preponderante para primeira versão (escolha de campo)</a:t>
            </a:r>
          </a:p>
          <a:p>
            <a:endParaRPr lang="pt-BR" dirty="0"/>
          </a:p>
          <a:p>
            <a:r>
              <a:rPr lang="pt-BR" dirty="0"/>
              <a:t>VERSOES VAO SENDO NUMERADAS. FINAL, FINALÍSSIMA, FINALISSIMA MESMO...</a:t>
            </a:r>
          </a:p>
          <a:p>
            <a:r>
              <a:rPr lang="pt-BR" dirty="0"/>
              <a:t>Permite interpretação</a:t>
            </a:r>
          </a:p>
          <a:p>
            <a:endParaRPr lang="pt-BR" dirty="0"/>
          </a:p>
          <a:p>
            <a:r>
              <a:rPr lang="pt-BR" dirty="0"/>
              <a:t>EM QUE LINGUA SE REDIGE?</a:t>
            </a:r>
          </a:p>
          <a:p>
            <a:r>
              <a:rPr lang="pt-BR" dirty="0"/>
              <a:t>Qual prevalece na hipótese de contradição?</a:t>
            </a:r>
          </a:p>
        </p:txBody>
      </p:sp>
    </p:spTree>
    <p:extLst>
      <p:ext uri="{BB962C8B-B14F-4D97-AF65-F5344CB8AC3E}">
        <p14:creationId xmlns:p14="http://schemas.microsoft.com/office/powerpoint/2010/main" val="1672532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E0A500-048A-9E4A-96E3-C3E5BF923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Contrato longo ou curto?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E967A2-388E-0942-8AA9-AE3FBEFE2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Contratos eminentemente relacionais tendem a ser curtos, e definir regras de governança contratuais.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Definem-se processos para fixação das prestações, em lugar de detalhar desde já as prestações.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SUN Microsystems era conhecida por preferir contratos de poucas páginas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448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F0A37D-2337-4AAF-98B0-7E4E9B98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5CCCF0-E573-463A-9760-1FDC0B2CF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7234D70-FB65-4E99-985E-64D219674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CaixaDeTexto 1">
            <a:extLst>
              <a:ext uri="{FF2B5EF4-FFF2-40B4-BE49-F238E27FC236}">
                <a16:creationId xmlns:a16="http://schemas.microsoft.com/office/drawing/2014/main" id="{2BCCB399-CBB0-4A27-9736-27E830B145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8882868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F3D4F388-DA6E-674F-AF99-35D32E130336}"/>
              </a:ext>
            </a:extLst>
          </p:cNvPr>
          <p:cNvSpPr txBox="1"/>
          <p:nvPr/>
        </p:nvSpPr>
        <p:spPr>
          <a:xfrm>
            <a:off x="4672361" y="1014761"/>
            <a:ext cx="2798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ESTRUTURA DO CONTRATO</a:t>
            </a:r>
          </a:p>
        </p:txBody>
      </p:sp>
    </p:spTree>
    <p:extLst>
      <p:ext uri="{BB962C8B-B14F-4D97-AF65-F5344CB8AC3E}">
        <p14:creationId xmlns:p14="http://schemas.microsoft.com/office/powerpoint/2010/main" val="609443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83D098C-6D2E-5A4F-922C-2CD0BCC3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8"/>
            <a:ext cx="3401961" cy="34947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</a:rPr>
              <a:t>Qual a importância do título?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953CCDA-35ED-8144-AED2-127C8441A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999" y="1231738"/>
            <a:ext cx="6912217" cy="387084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1262072-FDEB-BC47-8F83-2251141DF893}"/>
              </a:ext>
            </a:extLst>
          </p:cNvPr>
          <p:cNvSpPr txBox="1"/>
          <p:nvPr/>
        </p:nvSpPr>
        <p:spPr>
          <a:xfrm>
            <a:off x="8534400" y="4648200"/>
            <a:ext cx="339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Como qualificamos um contrato?</a:t>
            </a:r>
          </a:p>
        </p:txBody>
      </p:sp>
    </p:spTree>
    <p:extLst>
      <p:ext uri="{BB962C8B-B14F-4D97-AF65-F5344CB8AC3E}">
        <p14:creationId xmlns:p14="http://schemas.microsoft.com/office/powerpoint/2010/main" val="4248611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938D616-A490-114C-802C-360BC1D5E6C3}"/>
              </a:ext>
            </a:extLst>
          </p:cNvPr>
          <p:cNvSpPr txBox="1"/>
          <p:nvPr/>
        </p:nvSpPr>
        <p:spPr>
          <a:xfrm>
            <a:off x="1700213" y="714375"/>
            <a:ext cx="14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PREÂMBULO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5EA1A9D-F13E-D942-95AA-8582BFB9CA22}"/>
              </a:ext>
            </a:extLst>
          </p:cNvPr>
          <p:cNvSpPr txBox="1"/>
          <p:nvPr/>
        </p:nvSpPr>
        <p:spPr>
          <a:xfrm>
            <a:off x="214313" y="1328738"/>
            <a:ext cx="5102003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CONSIDERANDO QUE A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 FORNECEDORA é detentora dos direitos minerários de uma jazida de........... e possui uma unidade de lavra e beneficiamento do mesmo minério no município de.....; e a 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 COMPRADORA pretende realizar investimento estimado no valor de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$......000.000,00 (..... milhões de Reais) em uma nova unidade para produção de Sais de ......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no Município de .......... Estado de São Paulo e para a viabilidade econômico-financeira do referido empreendimento é essencial assegurar, de modo permanente e em 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estrita conformidade com o presente instrumento, o fornecimento pela  FORNECEDORA de ............. como matéria prima para seu processo industrial;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Decidem as partes celebrar este contrato cujas condições de fornecimento ficam avençadas como de acordo com as cláusulas a seguir. </a:t>
            </a:r>
          </a:p>
          <a:p>
            <a:pPr lvl="0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DO OBJETO</a:t>
            </a:r>
          </a:p>
          <a:p>
            <a:pPr lvl="0"/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O presente negócio tem por objeto o fornecimento regular e contínuo, pela FORNECEDORA à COMPRADORA, ao longo da vigência do pacto, </a:t>
            </a:r>
          </a:p>
          <a:p>
            <a:pPr lvl="0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de ..........., doravante referido como  PRODUTO nas condições e termos estipulados neste instrumento. </a:t>
            </a:r>
          </a:p>
          <a:p>
            <a:pPr lvl="0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 interpretação, integração e aplicação do presente instrumento, ao longo do relacionamento das partes, seja judicial, seja extrajudicialmente, </a:t>
            </a:r>
          </a:p>
          <a:p>
            <a:pPr lvl="0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há de levar em conta a causa econômica da contratação, consistente nos seguintes fatos elencados nas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sub-itens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desta cláusula, que são reconhecidos e </a:t>
            </a:r>
          </a:p>
          <a:p>
            <a:pPr lvl="0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aceitos pelas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partes.A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continuidade do fornecimento é essencial à atividade empresarial da COMPRADORA, pois se trata de insumo indispensável para todo </a:t>
            </a:r>
          </a:p>
          <a:p>
            <a:pPr lvl="0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o processo produtivo de planta industrial que será implantada com base e em decorrência do presente contrato.</a:t>
            </a:r>
          </a:p>
          <a:p>
            <a:pPr lvl="0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Excetuando-se as previsões estabelecidas neste contrato, a interrupção do fornecimento, sua diminuição, ou o atendimento meramente parcial,</a:t>
            </a:r>
          </a:p>
          <a:p>
            <a:pPr lvl="0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gerará graves prejuízos à COMPRADORA, considerando as dificuldades e os altos custos para suprir tais falhas, com aquisições junto a outros fornecedores, </a:t>
            </a:r>
          </a:p>
          <a:p>
            <a:pPr lvl="0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o que torna necessário mecanismos ágeis de tutela da continuidade do fornecimento, previstos neste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contrato.Serão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feitos pela COMPRADORA, em nova planta </a:t>
            </a:r>
          </a:p>
          <a:p>
            <a:pPr lvl="0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industrial, relevantes e elevados investimentos, de alto grau de especificidade, que serão completamente perdidos se cessada, por qualquer razão, a eficácia do</a:t>
            </a:r>
          </a:p>
          <a:p>
            <a:pPr lvl="0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presente instrumento.</a:t>
            </a:r>
          </a:p>
          <a:p>
            <a:pPr lvl="1"/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434496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DarkSeed_2SEEDS">
      <a:dk1>
        <a:srgbClr val="000000"/>
      </a:dk1>
      <a:lt1>
        <a:srgbClr val="FFFFFF"/>
      </a:lt1>
      <a:dk2>
        <a:srgbClr val="413624"/>
      </a:dk2>
      <a:lt2>
        <a:srgbClr val="E2E7E8"/>
      </a:lt2>
      <a:accent1>
        <a:srgbClr val="B14D3B"/>
      </a:accent1>
      <a:accent2>
        <a:srgbClr val="C34D6C"/>
      </a:accent2>
      <a:accent3>
        <a:srgbClr val="C3904D"/>
      </a:accent3>
      <a:accent4>
        <a:srgbClr val="4EB13B"/>
      </a:accent4>
      <a:accent5>
        <a:srgbClr val="49B965"/>
      </a:accent5>
      <a:accent6>
        <a:srgbClr val="3BB18A"/>
      </a:accent6>
      <a:hlink>
        <a:srgbClr val="519130"/>
      </a:hlink>
      <a:folHlink>
        <a:srgbClr val="828282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6" ma:contentTypeDescription="Crie um novo documento." ma:contentTypeScope="" ma:versionID="66f9a464c5f8b2bbfe198461755c292d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039b16e6fac43b79a128687017738e6c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B58D40-88E0-4CAB-BDBB-422E3BE684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FBC15F-7897-4983-B199-DFC2FBA1DFCE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4c414ac8-549e-4ca5-81e3-16b3f3eb5c24"/>
    <ds:schemaRef ds:uri="http://purl.org/dc/elements/1.1/"/>
    <ds:schemaRef ds:uri="ebba5f7d-3b76-4a58-9735-74f0064eafba"/>
  </ds:schemaRefs>
</ds:datastoreItem>
</file>

<file path=customXml/itemProps3.xml><?xml version="1.0" encoding="utf-8"?>
<ds:datastoreItem xmlns:ds="http://schemas.openxmlformats.org/officeDocument/2006/customXml" ds:itemID="{CF760B9C-BC2A-4E15-8D07-B9C5AF3966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1993</Words>
  <Application>Microsoft Macintosh PowerPoint</Application>
  <PresentationFormat>Widescreen</PresentationFormat>
  <Paragraphs>244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2" baseType="lpstr">
      <vt:lpstr>Arial</vt:lpstr>
      <vt:lpstr>Bookman Old Style</vt:lpstr>
      <vt:lpstr>Calibri</vt:lpstr>
      <vt:lpstr>Franklin Gothic Book</vt:lpstr>
      <vt:lpstr>Times New Roman</vt:lpstr>
      <vt:lpstr>RetrospectVTI</vt:lpstr>
      <vt:lpstr>COMO REDIGIR UM CONTRATO?</vt:lpstr>
      <vt:lpstr>Erros comuns</vt:lpstr>
      <vt:lpstr>Questão prévia: em que momento a advogada deve entrar em campo?</vt:lpstr>
      <vt:lpstr>Em operações mais sofisticadas, desde o início da negociação...</vt:lpstr>
      <vt:lpstr>Apresentação do PowerPoint</vt:lpstr>
      <vt:lpstr>Contrato longo ou curto?</vt:lpstr>
      <vt:lpstr>Apresentação do PowerPoint</vt:lpstr>
      <vt:lpstr>Qual a importância do título?</vt:lpstr>
      <vt:lpstr>Apresentação do PowerPoint</vt:lpstr>
      <vt:lpstr>Partes</vt:lpstr>
      <vt:lpstr>Documentos Anexos</vt:lpstr>
      <vt:lpstr>Quem vai conferir os documentos técnicos anexos?</vt:lpstr>
      <vt:lpstr>Definições</vt:lpstr>
      <vt:lpstr>Definições</vt:lpstr>
      <vt:lpstr>Definições</vt:lpstr>
      <vt:lpstr>Problemas do Legalês</vt:lpstr>
      <vt:lpstr>Objeto do Contrato</vt:lpstr>
      <vt:lpstr>Procedimentos do contrato</vt:lpstr>
      <vt:lpstr>PREÇO</vt:lpstr>
      <vt:lpstr>Qual índice de correção monetária adotar?</vt:lpstr>
      <vt:lpstr>Apresentação do PowerPoint</vt:lpstr>
      <vt:lpstr>Direito de preferência na renovação do contrato de serviços contínuos</vt:lpstr>
      <vt:lpstr>Direito de preferência na renovação do contrato</vt:lpstr>
      <vt:lpstr>E SE DER ERRADO???  Regramento do inadimplemento e suas consequências</vt:lpstr>
      <vt:lpstr>Um exemplo de cláusula antioportunismo: registro de mora e  a previsão da purgação  </vt:lpstr>
      <vt:lpstr>Cláusulas Socialmente Típicas (Boilerplate clauses)</vt:lpstr>
      <vt:lpstr>Criando um buraco negro contratual, do qual não saem informações</vt:lpstr>
      <vt:lpstr>Interpretação</vt:lpstr>
      <vt:lpstr>Um exemplo de cláusula de contrato em dois idiomas</vt:lpstr>
      <vt:lpstr>Apresentação do PowerPoint</vt:lpstr>
      <vt:lpstr>Outras formas de Boilerplate clauses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REDIGIR UM CONTRATO?</dc:title>
  <dc:creator>Ruy Pereira Camilo Junior</dc:creator>
  <cp:lastModifiedBy>Ruy Camilo</cp:lastModifiedBy>
  <cp:revision>1</cp:revision>
  <dcterms:created xsi:type="dcterms:W3CDTF">2023-09-12T04:56:25Z</dcterms:created>
  <dcterms:modified xsi:type="dcterms:W3CDTF">2023-09-12T05:03:26Z</dcterms:modified>
</cp:coreProperties>
</file>